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57" r:id="rId3"/>
    <p:sldId id="295" r:id="rId4"/>
    <p:sldId id="259" r:id="rId5"/>
    <p:sldId id="260" r:id="rId6"/>
    <p:sldId id="261" r:id="rId7"/>
    <p:sldId id="268" r:id="rId8"/>
    <p:sldId id="319" r:id="rId9"/>
    <p:sldId id="320" r:id="rId10"/>
    <p:sldId id="273" r:id="rId11"/>
    <p:sldId id="270" r:id="rId12"/>
    <p:sldId id="296" r:id="rId13"/>
    <p:sldId id="283" r:id="rId14"/>
  </p:sldIdLst>
  <p:sldSz cx="9144000" cy="5143500" type="screen16x9"/>
  <p:notesSz cx="6858000" cy="9144000"/>
  <p:embeddedFontLst>
    <p:embeddedFont>
      <p:font typeface="Andalus" panose="02020603050405020304" pitchFamily="18" charset="-78"/>
      <p:regular r:id="rId16"/>
    </p:embeddedFont>
    <p:embeddedFont>
      <p:font typeface="Calibri" panose="020F0502020204030204" pitchFamily="34" charset="0"/>
      <p:regular r:id="rId17"/>
      <p:bold r:id="rId18"/>
    </p:embeddedFont>
    <p:embeddedFont>
      <p:font typeface="Londrina Solid" panose="020B0604020202020204" charset="0"/>
      <p:regular r:id="rId19"/>
    </p:embeddedFont>
    <p:embeddedFont>
      <p:font typeface="Sakkal Majalla" panose="02000000000000000000" pitchFamily="2" charset="-78"/>
      <p:regular r:id="rId20"/>
      <p:bold r:id="rId21"/>
    </p:embeddedFont>
    <p:embeddedFont>
      <p:font typeface="Traditional Arabic" panose="02020603050405020304" pitchFamily="18" charset="-78"/>
      <p:regular r:id="rId22"/>
      <p:bold r:id="rId23"/>
    </p:embeddedFont>
    <p:embeddedFont>
      <p:font typeface="Ubuntu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04336-73EF-4CF8-9036-F8208E4C9792}" v="741" dt="2020-09-05T11:27:31.840"/>
  </p1510:revLst>
</p1510:revInfo>
</file>

<file path=ppt/tableStyles.xml><?xml version="1.0" encoding="utf-8"?>
<a:tblStyleLst xmlns:a="http://schemas.openxmlformats.org/drawingml/2006/main" def="{F3CF17E5-B5EF-420D-8532-411F0CAFA8BD}">
  <a:tblStyle styleId="{F3CF17E5-B5EF-420D-8532-411F0CAFA8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m" userId="b702373067d6582d" providerId="LiveId" clId="{57204336-73EF-4CF8-9036-F8208E4C9792}"/>
    <pc:docChg chg="undo redo custSel addSld delSld modSld sldOrd addMainMaster delMainMaster modMainMaster">
      <pc:chgData name="Maram" userId="b702373067d6582d" providerId="LiveId" clId="{57204336-73EF-4CF8-9036-F8208E4C9792}" dt="2020-09-05T15:12:35.647" v="4488" actId="478"/>
      <pc:docMkLst>
        <pc:docMk/>
      </pc:docMkLst>
      <pc:sldChg chg="addSp delSp modSp mod ord modTransition delAnim modAnim">
        <pc:chgData name="Maram" userId="b702373067d6582d" providerId="LiveId" clId="{57204336-73EF-4CF8-9036-F8208E4C9792}" dt="2020-09-05T15:12:35.647" v="4488" actId="478"/>
        <pc:sldMkLst>
          <pc:docMk/>
          <pc:sldMk cId="0" sldId="256"/>
        </pc:sldMkLst>
        <pc:spChg chg="add mod">
          <ac:chgData name="Maram" userId="b702373067d6582d" providerId="LiveId" clId="{57204336-73EF-4CF8-9036-F8208E4C9792}" dt="2020-09-02T16:43:42.838" v="4151"/>
          <ac:spMkLst>
            <pc:docMk/>
            <pc:sldMk cId="0" sldId="256"/>
            <ac:spMk id="52" creationId="{2D26EA63-0BB8-4DE8-ABF9-A556FF9BF273}"/>
          </ac:spMkLst>
        </pc:spChg>
        <pc:spChg chg="mod">
          <ac:chgData name="Maram" userId="b702373067d6582d" providerId="LiveId" clId="{57204336-73EF-4CF8-9036-F8208E4C9792}" dt="2020-09-02T16:44:29.578" v="4182" actId="207"/>
          <ac:spMkLst>
            <pc:docMk/>
            <pc:sldMk cId="0" sldId="256"/>
            <ac:spMk id="690" creationId="{00000000-0000-0000-0000-000000000000}"/>
          </ac:spMkLst>
        </pc:spChg>
        <pc:picChg chg="add del mod">
          <ac:chgData name="Maram" userId="b702373067d6582d" providerId="LiveId" clId="{57204336-73EF-4CF8-9036-F8208E4C9792}" dt="2020-09-05T15:12:35.647" v="4488" actId="478"/>
          <ac:picMkLst>
            <pc:docMk/>
            <pc:sldMk cId="0" sldId="256"/>
            <ac:picMk id="2" creationId="{C99C0212-49C9-4FA0-9F18-71F6268722FA}"/>
          </ac:picMkLst>
        </pc:picChg>
      </pc:sldChg>
      <pc:sldChg chg="addSp delSp modSp mod modTransition">
        <pc:chgData name="Maram" userId="b702373067d6582d" providerId="LiveId" clId="{57204336-73EF-4CF8-9036-F8208E4C9792}" dt="2020-09-04T15:29:04.062" v="4474"/>
        <pc:sldMkLst>
          <pc:docMk/>
          <pc:sldMk cId="0" sldId="257"/>
        </pc:sldMkLst>
        <pc:spChg chg="add del ord">
          <ac:chgData name="Maram" userId="b702373067d6582d" providerId="LiveId" clId="{57204336-73EF-4CF8-9036-F8208E4C9792}" dt="2020-09-01T17:48:36.978" v="193" actId="478"/>
          <ac:spMkLst>
            <pc:docMk/>
            <pc:sldMk cId="0" sldId="257"/>
            <ac:spMk id="2" creationId="{BEA51C00-D4E6-4883-A7FB-5C36E29CEC5D}"/>
          </ac:spMkLst>
        </pc:spChg>
        <pc:spChg chg="add del mod">
          <ac:chgData name="Maram" userId="b702373067d6582d" providerId="LiveId" clId="{57204336-73EF-4CF8-9036-F8208E4C9792}" dt="2020-09-01T17:48:33.013" v="192" actId="478"/>
          <ac:spMkLst>
            <pc:docMk/>
            <pc:sldMk cId="0" sldId="257"/>
            <ac:spMk id="4" creationId="{828AE906-B20F-4538-8C65-F4CEF83FC9AA}"/>
          </ac:spMkLst>
        </pc:spChg>
        <pc:spChg chg="add del mod">
          <ac:chgData name="Maram" userId="b702373067d6582d" providerId="LiveId" clId="{57204336-73EF-4CF8-9036-F8208E4C9792}" dt="2020-09-01T17:48:25.313" v="191" actId="478"/>
          <ac:spMkLst>
            <pc:docMk/>
            <pc:sldMk cId="0" sldId="257"/>
            <ac:spMk id="5" creationId="{9A766FD3-7580-4A10-B989-A533D6ED9EC9}"/>
          </ac:spMkLst>
        </pc:spChg>
        <pc:spChg chg="mod">
          <ac:chgData name="Maram" userId="b702373067d6582d" providerId="LiveId" clId="{57204336-73EF-4CF8-9036-F8208E4C9792}" dt="2020-09-01T17:42:35.362" v="164"/>
          <ac:spMkLst>
            <pc:docMk/>
            <pc:sldMk cId="0" sldId="257"/>
            <ac:spMk id="7" creationId="{EDF85FFF-1D51-4B3E-A1E7-57EAFB54321E}"/>
          </ac:spMkLst>
        </pc:spChg>
        <pc:spChg chg="mod">
          <ac:chgData name="Maram" userId="b702373067d6582d" providerId="LiveId" clId="{57204336-73EF-4CF8-9036-F8208E4C9792}" dt="2020-09-01T17:42:35.362" v="164"/>
          <ac:spMkLst>
            <pc:docMk/>
            <pc:sldMk cId="0" sldId="257"/>
            <ac:spMk id="8" creationId="{8C8D2285-66B7-4A16-99BD-30EFD3D63DF7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12" creationId="{8597F14B-0C4A-4631-A7D7-9FCF00614DDF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13" creationId="{E3157DCB-C6CB-4279-AAD3-383A919A6D93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14" creationId="{BCA6662C-4A1F-4969-9AB4-CC420C64C12E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15" creationId="{6419C32B-EB77-45CD-97A2-469F374BB4B3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16" creationId="{69EAAC5F-428C-4B98-ACB6-74B5491CDE25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17" creationId="{057DB4C6-B2C8-48DE-BB97-BBF452F5818E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18" creationId="{A8BFD5BA-91BC-4A5F-9FBB-681CFCF23495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19" creationId="{B14E9139-E82A-4D71-9736-E989E59C09FC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0" creationId="{2A2C3D69-BE9F-402A-9812-9625E9143583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1" creationId="{92521D5F-263F-4799-9F0A-B2D9EDDEC502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2" creationId="{B0D0EE84-A05A-460B-8433-AB059A868154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3" creationId="{12B8BF9A-D244-48AC-8710-52F6BA40501E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4" creationId="{29DEC76D-A31A-4756-AD78-A6395EBFCA55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5" creationId="{F0C8F23B-0EE7-415A-AA64-4F92A32755E6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6" creationId="{B9937866-0507-4DBA-AB92-0AE29464C62F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7" creationId="{CF5863CF-37DF-4268-8074-9CB5B176F591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8" creationId="{D6875011-1925-4970-83EF-F07C538579F3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29" creationId="{FCD075F7-0BF6-4E61-AFED-0A2C326704DD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0" creationId="{7FC299A1-DEC4-41A9-880C-7AE9A6FBEDA5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1" creationId="{B7CB0F41-13C4-4DED-B5C3-1C454B3637AD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2" creationId="{022E02D9-39A6-4E71-AEFB-A7DA08172FB5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3" creationId="{692E26BC-914B-42E0-91A5-32400E424E94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4" creationId="{4E466C6A-0B61-4D56-8A04-EDBC85B222D2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5" creationId="{8FA254CE-CAE1-44DF-98B8-771FE405015A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6" creationId="{2DDAD97A-C16F-4A04-A7C3-4D4445A89894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7" creationId="{185F59A5-E4B8-40D0-86BB-F4246072AE17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8" creationId="{0515F77C-9DF9-4D2E-BCAE-3DF8673A9F50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39" creationId="{7EB6D0E8-F780-4906-8804-5D7CCF9BCE96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40" creationId="{21A39FB3-DDDD-46B6-BCD5-B6B9F0A4C550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41" creationId="{09F5F730-4786-4333-9C61-49828161E9DC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42" creationId="{DE96A1C4-839D-4588-90F6-2BB5730E61D5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43" creationId="{9D29F7C4-8C88-42A8-9F13-10425ABDBF04}"/>
          </ac:spMkLst>
        </pc:spChg>
        <pc:spChg chg="mod">
          <ac:chgData name="Maram" userId="b702373067d6582d" providerId="LiveId" clId="{57204336-73EF-4CF8-9036-F8208E4C9792}" dt="2020-09-01T17:45:01.164" v="186"/>
          <ac:spMkLst>
            <pc:docMk/>
            <pc:sldMk cId="0" sldId="257"/>
            <ac:spMk id="44" creationId="{ED64B73A-5298-4A80-8B44-28A8EBAB6BD0}"/>
          </ac:spMkLst>
        </pc:spChg>
        <pc:spChg chg="mod">
          <ac:chgData name="Maram" userId="b702373067d6582d" providerId="LiveId" clId="{57204336-73EF-4CF8-9036-F8208E4C9792}" dt="2020-09-01T17:41:00.519" v="158" actId="207"/>
          <ac:spMkLst>
            <pc:docMk/>
            <pc:sldMk cId="0" sldId="257"/>
            <ac:spMk id="743" creationId="{00000000-0000-0000-0000-000000000000}"/>
          </ac:spMkLst>
        </pc:spChg>
        <pc:spChg chg="mod">
          <ac:chgData name="Maram" userId="b702373067d6582d" providerId="LiveId" clId="{57204336-73EF-4CF8-9036-F8208E4C9792}" dt="2020-09-01T17:51:07.891" v="220" actId="207"/>
          <ac:spMkLst>
            <pc:docMk/>
            <pc:sldMk cId="0" sldId="257"/>
            <ac:spMk id="744" creationId="{00000000-0000-0000-0000-000000000000}"/>
          </ac:spMkLst>
        </pc:spChg>
        <pc:grpChg chg="add del mod">
          <ac:chgData name="Maram" userId="b702373067d6582d" providerId="LiveId" clId="{57204336-73EF-4CF8-9036-F8208E4C9792}" dt="2020-09-01T17:48:40.473" v="194" actId="478"/>
          <ac:grpSpMkLst>
            <pc:docMk/>
            <pc:sldMk cId="0" sldId="257"/>
            <ac:grpSpMk id="6" creationId="{98171A1C-2FC1-4FD1-82F9-DAED99E5FA00}"/>
          </ac:grpSpMkLst>
        </pc:grpChg>
        <pc:grpChg chg="add mod">
          <ac:chgData name="Maram" userId="b702373067d6582d" providerId="LiveId" clId="{57204336-73EF-4CF8-9036-F8208E4C9792}" dt="2020-09-01T17:45:12.676" v="189" actId="1076"/>
          <ac:grpSpMkLst>
            <pc:docMk/>
            <pc:sldMk cId="0" sldId="257"/>
            <ac:grpSpMk id="11" creationId="{72F8A784-94F4-4003-A0DA-F2CD7D5F3E82}"/>
          </ac:grpSpMkLst>
        </pc:grpChg>
      </pc:sldChg>
      <pc:sldChg chg="addSp delSp modSp del mod modAnim">
        <pc:chgData name="Maram" userId="b702373067d6582d" providerId="LiveId" clId="{57204336-73EF-4CF8-9036-F8208E4C9792}" dt="2020-09-01T21:06:25.540" v="1703" actId="47"/>
        <pc:sldMkLst>
          <pc:docMk/>
          <pc:sldMk cId="0" sldId="258"/>
        </pc:sldMkLst>
        <pc:spChg chg="add del mod">
          <ac:chgData name="Maram" userId="b702373067d6582d" providerId="LiveId" clId="{57204336-73EF-4CF8-9036-F8208E4C9792}" dt="2020-09-01T18:02:24.790" v="295" actId="478"/>
          <ac:spMkLst>
            <pc:docMk/>
            <pc:sldMk cId="0" sldId="258"/>
            <ac:spMk id="3" creationId="{8BBA6075-372F-410A-9412-F44F01C9918E}"/>
          </ac:spMkLst>
        </pc:spChg>
        <pc:spChg chg="add del mod">
          <ac:chgData name="Maram" userId="b702373067d6582d" providerId="LiveId" clId="{57204336-73EF-4CF8-9036-F8208E4C9792}" dt="2020-09-01T18:03:12.915" v="310" actId="478"/>
          <ac:spMkLst>
            <pc:docMk/>
            <pc:sldMk cId="0" sldId="258"/>
            <ac:spMk id="5" creationId="{755CF7B4-01CD-44E1-8A07-7BBD32DD863C}"/>
          </ac:spMkLst>
        </pc:spChg>
        <pc:spChg chg="add del mod">
          <ac:chgData name="Maram" userId="b702373067d6582d" providerId="LiveId" clId="{57204336-73EF-4CF8-9036-F8208E4C9792}" dt="2020-09-01T18:05:07.114" v="351" actId="478"/>
          <ac:spMkLst>
            <pc:docMk/>
            <pc:sldMk cId="0" sldId="258"/>
            <ac:spMk id="7" creationId="{E7E5A2DD-7A83-46CF-BDA2-3A91733F3547}"/>
          </ac:spMkLst>
        </pc:spChg>
        <pc:spChg chg="add del mod">
          <ac:chgData name="Maram" userId="b702373067d6582d" providerId="LiveId" clId="{57204336-73EF-4CF8-9036-F8208E4C9792}" dt="2020-09-01T18:05:15.693" v="353" actId="478"/>
          <ac:spMkLst>
            <pc:docMk/>
            <pc:sldMk cId="0" sldId="258"/>
            <ac:spMk id="9" creationId="{8092283D-818E-45F4-9588-78883D127C67}"/>
          </ac:spMkLst>
        </pc:spChg>
        <pc:spChg chg="mod">
          <ac:chgData name="Maram" userId="b702373067d6582d" providerId="LiveId" clId="{57204336-73EF-4CF8-9036-F8208E4C9792}" dt="2020-09-01T17:56:20.671" v="244" actId="20577"/>
          <ac:spMkLst>
            <pc:docMk/>
            <pc:sldMk cId="0" sldId="258"/>
            <ac:spMk id="749" creationId="{00000000-0000-0000-0000-000000000000}"/>
          </ac:spMkLst>
        </pc:spChg>
        <pc:spChg chg="mod">
          <ac:chgData name="Maram" userId="b702373067d6582d" providerId="LiveId" clId="{57204336-73EF-4CF8-9036-F8208E4C9792}" dt="2020-09-01T21:01:28.098" v="1654" actId="21"/>
          <ac:spMkLst>
            <pc:docMk/>
            <pc:sldMk cId="0" sldId="258"/>
            <ac:spMk id="750" creationId="{00000000-0000-0000-0000-000000000000}"/>
          </ac:spMkLst>
        </pc:spChg>
        <pc:spChg chg="mod">
          <ac:chgData name="Maram" userId="b702373067d6582d" providerId="LiveId" clId="{57204336-73EF-4CF8-9036-F8208E4C9792}" dt="2020-09-01T18:08:18.952" v="376" actId="20577"/>
          <ac:spMkLst>
            <pc:docMk/>
            <pc:sldMk cId="0" sldId="258"/>
            <ac:spMk id="751" creationId="{00000000-0000-0000-0000-000000000000}"/>
          </ac:spMkLst>
        </pc:spChg>
        <pc:spChg chg="mod">
          <ac:chgData name="Maram" userId="b702373067d6582d" providerId="LiveId" clId="{57204336-73EF-4CF8-9036-F8208E4C9792}" dt="2020-09-01T18:08:34.110" v="391" actId="20577"/>
          <ac:spMkLst>
            <pc:docMk/>
            <pc:sldMk cId="0" sldId="258"/>
            <ac:spMk id="752" creationId="{00000000-0000-0000-0000-000000000000}"/>
          </ac:spMkLst>
        </pc:spChg>
        <pc:spChg chg="mod">
          <ac:chgData name="Maram" userId="b702373067d6582d" providerId="LiveId" clId="{57204336-73EF-4CF8-9036-F8208E4C9792}" dt="2020-09-01T18:08:45.952" v="400" actId="20577"/>
          <ac:spMkLst>
            <pc:docMk/>
            <pc:sldMk cId="0" sldId="258"/>
            <ac:spMk id="753" creationId="{00000000-0000-0000-0000-000000000000}"/>
          </ac:spMkLst>
        </pc:spChg>
        <pc:spChg chg="del">
          <ac:chgData name="Maram" userId="b702373067d6582d" providerId="LiveId" clId="{57204336-73EF-4CF8-9036-F8208E4C9792}" dt="2020-09-01T18:02:20.871" v="294" actId="478"/>
          <ac:spMkLst>
            <pc:docMk/>
            <pc:sldMk cId="0" sldId="258"/>
            <ac:spMk id="754" creationId="{00000000-0000-0000-0000-000000000000}"/>
          </ac:spMkLst>
        </pc:spChg>
        <pc:spChg chg="del">
          <ac:chgData name="Maram" userId="b702373067d6582d" providerId="LiveId" clId="{57204336-73EF-4CF8-9036-F8208E4C9792}" dt="2020-09-01T18:03:09.719" v="308" actId="478"/>
          <ac:spMkLst>
            <pc:docMk/>
            <pc:sldMk cId="0" sldId="258"/>
            <ac:spMk id="755" creationId="{00000000-0000-0000-0000-000000000000}"/>
          </ac:spMkLst>
        </pc:spChg>
        <pc:spChg chg="del">
          <ac:chgData name="Maram" userId="b702373067d6582d" providerId="LiveId" clId="{57204336-73EF-4CF8-9036-F8208E4C9792}" dt="2020-09-01T18:05:03.419" v="349" actId="478"/>
          <ac:spMkLst>
            <pc:docMk/>
            <pc:sldMk cId="0" sldId="258"/>
            <ac:spMk id="756" creationId="{00000000-0000-0000-0000-000000000000}"/>
          </ac:spMkLst>
        </pc:spChg>
        <pc:spChg chg="del">
          <ac:chgData name="Maram" userId="b702373067d6582d" providerId="LiveId" clId="{57204336-73EF-4CF8-9036-F8208E4C9792}" dt="2020-09-01T18:05:11.193" v="352" actId="478"/>
          <ac:spMkLst>
            <pc:docMk/>
            <pc:sldMk cId="0" sldId="258"/>
            <ac:spMk id="757" creationId="{00000000-0000-0000-0000-000000000000}"/>
          </ac:spMkLst>
        </pc:spChg>
        <pc:spChg chg="del">
          <ac:chgData name="Maram" userId="b702373067d6582d" providerId="LiveId" clId="{57204336-73EF-4CF8-9036-F8208E4C9792}" dt="2020-09-01T18:05:27.859" v="354" actId="478"/>
          <ac:spMkLst>
            <pc:docMk/>
            <pc:sldMk cId="0" sldId="258"/>
            <ac:spMk id="758" creationId="{00000000-0000-0000-0000-000000000000}"/>
          </ac:spMkLst>
        </pc:spChg>
        <pc:spChg chg="del">
          <ac:chgData name="Maram" userId="b702373067d6582d" providerId="LiveId" clId="{57204336-73EF-4CF8-9036-F8208E4C9792}" dt="2020-09-01T18:05:27.859" v="354" actId="478"/>
          <ac:spMkLst>
            <pc:docMk/>
            <pc:sldMk cId="0" sldId="258"/>
            <ac:spMk id="759" creationId="{00000000-0000-0000-0000-000000000000}"/>
          </ac:spMkLst>
        </pc:spChg>
        <pc:spChg chg="del">
          <ac:chgData name="Maram" userId="b702373067d6582d" providerId="LiveId" clId="{57204336-73EF-4CF8-9036-F8208E4C9792}" dt="2020-09-01T18:05:27.859" v="354" actId="478"/>
          <ac:spMkLst>
            <pc:docMk/>
            <pc:sldMk cId="0" sldId="258"/>
            <ac:spMk id="760" creationId="{00000000-0000-0000-0000-000000000000}"/>
          </ac:spMkLst>
        </pc:spChg>
        <pc:spChg chg="del">
          <ac:chgData name="Maram" userId="b702373067d6582d" providerId="LiveId" clId="{57204336-73EF-4CF8-9036-F8208E4C9792}" dt="2020-09-01T18:05:27.859" v="354" actId="478"/>
          <ac:spMkLst>
            <pc:docMk/>
            <pc:sldMk cId="0" sldId="258"/>
            <ac:spMk id="761" creationId="{00000000-0000-0000-0000-000000000000}"/>
          </ac:spMkLst>
        </pc:spChg>
      </pc:sldChg>
      <pc:sldChg chg="addSp delSp modSp mod modTransition modAnim modNotes">
        <pc:chgData name="Maram" userId="b702373067d6582d" providerId="LiveId" clId="{57204336-73EF-4CF8-9036-F8208E4C9792}" dt="2020-09-04T15:29:04.062" v="4474"/>
        <pc:sldMkLst>
          <pc:docMk/>
          <pc:sldMk cId="0" sldId="259"/>
        </pc:sldMkLst>
        <pc:spChg chg="add mod">
          <ac:chgData name="Maram" userId="b702373067d6582d" providerId="LiveId" clId="{57204336-73EF-4CF8-9036-F8208E4C9792}" dt="2020-09-01T18:54:23.551" v="641" actId="1076"/>
          <ac:spMkLst>
            <pc:docMk/>
            <pc:sldMk cId="0" sldId="259"/>
            <ac:spMk id="2" creationId="{6E286502-602C-48D4-8411-3A3E2CDBCA3A}"/>
          </ac:spMkLst>
        </pc:spChg>
        <pc:spChg chg="add mod">
          <ac:chgData name="Maram" userId="b702373067d6582d" providerId="LiveId" clId="{57204336-73EF-4CF8-9036-F8208E4C9792}" dt="2020-09-01T18:54:29.383" v="642" actId="1076"/>
          <ac:spMkLst>
            <pc:docMk/>
            <pc:sldMk cId="0" sldId="259"/>
            <ac:spMk id="3" creationId="{8E7DA305-02AB-4E79-B5DA-905A068EEA4F}"/>
          </ac:spMkLst>
        </pc:spChg>
        <pc:spChg chg="mod">
          <ac:chgData name="Maram" userId="b702373067d6582d" providerId="LiveId" clId="{57204336-73EF-4CF8-9036-F8208E4C9792}" dt="2020-09-01T18:26:32.593" v="451"/>
          <ac:spMkLst>
            <pc:docMk/>
            <pc:sldMk cId="0" sldId="259"/>
            <ac:spMk id="101" creationId="{F23F341F-F7DE-4509-8537-2B8E40087993}"/>
          </ac:spMkLst>
        </pc:spChg>
        <pc:spChg chg="mod">
          <ac:chgData name="Maram" userId="b702373067d6582d" providerId="LiveId" clId="{57204336-73EF-4CF8-9036-F8208E4C9792}" dt="2020-09-01T18:26:32.593" v="451"/>
          <ac:spMkLst>
            <pc:docMk/>
            <pc:sldMk cId="0" sldId="259"/>
            <ac:spMk id="102" creationId="{C3C9DA7C-DA97-4718-B1F6-DEE82C49DC54}"/>
          </ac:spMkLst>
        </pc:spChg>
        <pc:spChg chg="mod">
          <ac:chgData name="Maram" userId="b702373067d6582d" providerId="LiveId" clId="{57204336-73EF-4CF8-9036-F8208E4C9792}" dt="2020-09-01T18:26:32.593" v="451"/>
          <ac:spMkLst>
            <pc:docMk/>
            <pc:sldMk cId="0" sldId="259"/>
            <ac:spMk id="103" creationId="{9F191CD8-895F-4B20-9057-93315B1842A4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08" creationId="{3976C459-32BF-48F5-B17A-4C523E8DCC59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09" creationId="{44AC8C09-7A24-488E-B9DE-38A778A30679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0" creationId="{E0F19098-5B14-4B83-B936-8B9DFA2BCAB3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1" creationId="{F55467B3-9C8B-4CAA-95CC-9B313FACCC70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2" creationId="{7154DAAE-C5A3-4565-8B10-851DC045CB17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3" creationId="{8C1109EE-E69F-4119-8108-20E289068959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4" creationId="{5EB4CDEF-DEE4-4CCD-8A18-DE3FD6D41049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5" creationId="{68CF73A7-32AB-4315-8BD4-F3F5DDE195E3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6" creationId="{CD181ECE-A3BA-4208-9398-E2B00EA2CE53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7" creationId="{F24C5E2E-0BAE-4D83-92B4-EC7EC9808EAD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8" creationId="{ADD69E88-F141-4FED-A20D-C2231F7987BE}"/>
          </ac:spMkLst>
        </pc:spChg>
        <pc:spChg chg="mod">
          <ac:chgData name="Maram" userId="b702373067d6582d" providerId="LiveId" clId="{57204336-73EF-4CF8-9036-F8208E4C9792}" dt="2020-09-01T18:42:47.033" v="603"/>
          <ac:spMkLst>
            <pc:docMk/>
            <pc:sldMk cId="0" sldId="259"/>
            <ac:spMk id="119" creationId="{7B55D8F4-84EA-4F0E-864F-CF1E474B4515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23" creationId="{18EB1A8E-5A29-45F0-B319-85DF3118BEF4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24" creationId="{04E402C4-6C7F-494E-8E1D-D3550E21CAA5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25" creationId="{366A45FF-7C32-4372-A4C0-95367998C855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26" creationId="{BCC0ACE8-1501-4737-A332-47E3D7794180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27" creationId="{F39F7BE6-8949-4715-B1DD-734EB5DD1ABC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28" creationId="{5D6C10B7-71D2-4F6F-8F60-575F22B03CD1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29" creationId="{3550D7C4-A09D-4E02-B0FD-0D7E589E0521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0" creationId="{B6795CA7-1547-4C1F-AA92-74EB11A85214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1" creationId="{A1C487DF-E7C3-43D0-B917-D3AD1CD784CB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2" creationId="{2A2DC0AF-4ADD-489D-BF15-E413602095DA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3" creationId="{3E26288B-4C38-4166-8E52-467A8A2ACE5F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4" creationId="{0FB5C0EE-A118-4F94-A49E-C92FB81B509E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5" creationId="{630FE773-FFCC-44D2-B126-287809C7029C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6" creationId="{D1669A64-8485-4F06-ACBA-B03F06FB0242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7" creationId="{B35D8446-1A0D-4B2C-9E08-E8C1C03DB210}"/>
          </ac:spMkLst>
        </pc:spChg>
        <pc:spChg chg="mod">
          <ac:chgData name="Maram" userId="b702373067d6582d" providerId="LiveId" clId="{57204336-73EF-4CF8-9036-F8208E4C9792}" dt="2020-09-01T18:43:19.333" v="610"/>
          <ac:spMkLst>
            <pc:docMk/>
            <pc:sldMk cId="0" sldId="259"/>
            <ac:spMk id="138" creationId="{858A33FA-3B1F-48B9-8DAE-D7D9BF9E74D0}"/>
          </ac:spMkLst>
        </pc:spChg>
        <pc:spChg chg="del mod">
          <ac:chgData name="Maram" userId="b702373067d6582d" providerId="LiveId" clId="{57204336-73EF-4CF8-9036-F8208E4C9792}" dt="2020-09-01T18:54:05.409" v="639" actId="478"/>
          <ac:spMkLst>
            <pc:docMk/>
            <pc:sldMk cId="0" sldId="259"/>
            <ac:spMk id="780" creationId="{00000000-0000-0000-0000-000000000000}"/>
          </ac:spMkLst>
        </pc:spChg>
        <pc:spChg chg="mod">
          <ac:chgData name="Maram" userId="b702373067d6582d" providerId="LiveId" clId="{57204336-73EF-4CF8-9036-F8208E4C9792}" dt="2020-09-01T18:24:35.314" v="418" actId="6559"/>
          <ac:spMkLst>
            <pc:docMk/>
            <pc:sldMk cId="0" sldId="259"/>
            <ac:spMk id="781" creationId="{00000000-0000-0000-0000-000000000000}"/>
          </ac:spMkLst>
        </pc:spChg>
        <pc:spChg chg="mod">
          <ac:chgData name="Maram" userId="b702373067d6582d" providerId="LiveId" clId="{57204336-73EF-4CF8-9036-F8208E4C9792}" dt="2020-09-01T18:55:19.285" v="648" actId="1076"/>
          <ac:spMkLst>
            <pc:docMk/>
            <pc:sldMk cId="0" sldId="259"/>
            <ac:spMk id="782" creationId="{00000000-0000-0000-0000-000000000000}"/>
          </ac:spMkLst>
        </pc:spChg>
        <pc:spChg chg="mod">
          <ac:chgData name="Maram" userId="b702373067d6582d" providerId="LiveId" clId="{57204336-73EF-4CF8-9036-F8208E4C9792}" dt="2020-09-01T18:55:12.555" v="647" actId="1076"/>
          <ac:spMkLst>
            <pc:docMk/>
            <pc:sldMk cId="0" sldId="259"/>
            <ac:spMk id="783" creationId="{00000000-0000-0000-0000-000000000000}"/>
          </ac:spMkLst>
        </pc:spChg>
        <pc:grpChg chg="add mod">
          <ac:chgData name="Maram" userId="b702373067d6582d" providerId="LiveId" clId="{57204336-73EF-4CF8-9036-F8208E4C9792}" dt="2020-09-01T18:54:18.330" v="640" actId="1076"/>
          <ac:grpSpMkLst>
            <pc:docMk/>
            <pc:sldMk cId="0" sldId="259"/>
            <ac:grpSpMk id="100" creationId="{57C90026-4DA1-4449-84EF-9F908DC763B9}"/>
          </ac:grpSpMkLst>
        </pc:grpChg>
        <pc:grpChg chg="add del mod">
          <ac:chgData name="Maram" userId="b702373067d6582d" providerId="LiveId" clId="{57204336-73EF-4CF8-9036-F8208E4C9792}" dt="2020-09-01T18:42:52.510" v="604"/>
          <ac:grpSpMkLst>
            <pc:docMk/>
            <pc:sldMk cId="0" sldId="259"/>
            <ac:grpSpMk id="107" creationId="{297062DC-46F2-441E-AC81-0DAB554CDA37}"/>
          </ac:grpSpMkLst>
        </pc:grpChg>
        <pc:grpChg chg="add del mod">
          <ac:chgData name="Maram" userId="b702373067d6582d" providerId="LiveId" clId="{57204336-73EF-4CF8-9036-F8208E4C9792}" dt="2020-09-01T18:43:22.321" v="611"/>
          <ac:grpSpMkLst>
            <pc:docMk/>
            <pc:sldMk cId="0" sldId="259"/>
            <ac:grpSpMk id="122" creationId="{C30648E7-E787-4A19-A1D2-64F7FFBFEAE9}"/>
          </ac:grpSpMkLst>
        </pc:grpChg>
        <pc:grpChg chg="mod">
          <ac:chgData name="Maram" userId="b702373067d6582d" providerId="LiveId" clId="{57204336-73EF-4CF8-9036-F8208E4C9792}" dt="2020-09-01T18:53:51.240" v="637" actId="14100"/>
          <ac:grpSpMkLst>
            <pc:docMk/>
            <pc:sldMk cId="0" sldId="259"/>
            <ac:grpSpMk id="786" creationId="{00000000-0000-0000-0000-000000000000}"/>
          </ac:grpSpMkLst>
        </pc:grpChg>
        <pc:picChg chg="add del mod">
          <ac:chgData name="Maram" userId="b702373067d6582d" providerId="LiveId" clId="{57204336-73EF-4CF8-9036-F8208E4C9792}" dt="2020-09-01T18:43:42.970" v="618" actId="478"/>
          <ac:picMkLst>
            <pc:docMk/>
            <pc:sldMk cId="0" sldId="259"/>
            <ac:picMk id="5" creationId="{6457BFC9-E3B0-449B-8A58-083A746C134C}"/>
          </ac:picMkLst>
        </pc:picChg>
        <pc:picChg chg="add del mod">
          <ac:chgData name="Maram" userId="b702373067d6582d" providerId="LiveId" clId="{57204336-73EF-4CF8-9036-F8208E4C9792}" dt="2020-09-01T18:53:15.709" v="630" actId="478"/>
          <ac:picMkLst>
            <pc:docMk/>
            <pc:sldMk cId="0" sldId="259"/>
            <ac:picMk id="7" creationId="{1D93D8B9-E819-4311-B239-3FEB90054E0C}"/>
          </ac:picMkLst>
        </pc:picChg>
        <pc:picChg chg="add mod">
          <ac:chgData name="Maram" userId="b702373067d6582d" providerId="LiveId" clId="{57204336-73EF-4CF8-9036-F8208E4C9792}" dt="2020-09-01T18:54:43.445" v="646" actId="14100"/>
          <ac:picMkLst>
            <pc:docMk/>
            <pc:sldMk cId="0" sldId="259"/>
            <ac:picMk id="9" creationId="{5E6F7C75-522F-4AD1-9B4F-3941B5AC4137}"/>
          </ac:picMkLst>
        </pc:picChg>
      </pc:sldChg>
      <pc:sldChg chg="addSp delSp modSp mod modTransition modAnim modNotes">
        <pc:chgData name="Maram" userId="b702373067d6582d" providerId="LiveId" clId="{57204336-73EF-4CF8-9036-F8208E4C9792}" dt="2020-09-05T11:23:44.526" v="4487"/>
        <pc:sldMkLst>
          <pc:docMk/>
          <pc:sldMk cId="0" sldId="260"/>
        </pc:sldMkLst>
        <pc:spChg chg="add mod">
          <ac:chgData name="Maram" userId="b702373067d6582d" providerId="LiveId" clId="{57204336-73EF-4CF8-9036-F8208E4C9792}" dt="2020-09-02T14:48:12.634" v="3432" actId="1076"/>
          <ac:spMkLst>
            <pc:docMk/>
            <pc:sldMk cId="0" sldId="260"/>
            <ac:spMk id="3" creationId="{7FCAA2AA-2475-46AA-9D2E-371ED29507D6}"/>
          </ac:spMkLst>
        </pc:spChg>
        <pc:spChg chg="add mod">
          <ac:chgData name="Maram" userId="b702373067d6582d" providerId="LiveId" clId="{57204336-73EF-4CF8-9036-F8208E4C9792}" dt="2020-09-02T14:48:17.989" v="3433" actId="1076"/>
          <ac:spMkLst>
            <pc:docMk/>
            <pc:sldMk cId="0" sldId="260"/>
            <ac:spMk id="4" creationId="{239821AB-EA21-40DD-A402-C47A6F11110A}"/>
          </ac:spMkLst>
        </pc:spChg>
        <pc:spChg chg="add mod topLvl">
          <ac:chgData name="Maram" userId="b702373067d6582d" providerId="LiveId" clId="{57204336-73EF-4CF8-9036-F8208E4C9792}" dt="2020-09-01T19:52:02.154" v="1096" actId="165"/>
          <ac:spMkLst>
            <pc:docMk/>
            <pc:sldMk cId="0" sldId="260"/>
            <ac:spMk id="5" creationId="{B5DE3275-D485-4FDF-870F-F2AFFEA7E646}"/>
          </ac:spMkLst>
        </pc:spChg>
        <pc:spChg chg="add mod topLvl">
          <ac:chgData name="Maram" userId="b702373067d6582d" providerId="LiveId" clId="{57204336-73EF-4CF8-9036-F8208E4C9792}" dt="2020-09-01T19:52:02.154" v="1096" actId="165"/>
          <ac:spMkLst>
            <pc:docMk/>
            <pc:sldMk cId="0" sldId="260"/>
            <ac:spMk id="6" creationId="{170D23D4-4EF9-4C1C-9EDE-175EB54010F5}"/>
          </ac:spMkLst>
        </pc:spChg>
        <pc:spChg chg="add del">
          <ac:chgData name="Maram" userId="b702373067d6582d" providerId="LiveId" clId="{57204336-73EF-4CF8-9036-F8208E4C9792}" dt="2020-09-02T15:43:44.699" v="3615" actId="22"/>
          <ac:spMkLst>
            <pc:docMk/>
            <pc:sldMk cId="0" sldId="260"/>
            <ac:spMk id="7" creationId="{5EA73289-0194-49C4-ACD1-B173AF302A05}"/>
          </ac:spMkLst>
        </pc:spChg>
        <pc:spChg chg="add mod">
          <ac:chgData name="Maram" userId="b702373067d6582d" providerId="LiveId" clId="{57204336-73EF-4CF8-9036-F8208E4C9792}" dt="2020-09-01T20:03:39.735" v="1290" actId="164"/>
          <ac:spMkLst>
            <pc:docMk/>
            <pc:sldMk cId="0" sldId="260"/>
            <ac:spMk id="9" creationId="{FDD75286-E63B-4274-90BC-6C83109C0EC5}"/>
          </ac:spMkLst>
        </pc:spChg>
        <pc:spChg chg="add mod">
          <ac:chgData name="Maram" userId="b702373067d6582d" providerId="LiveId" clId="{57204336-73EF-4CF8-9036-F8208E4C9792}" dt="2020-09-01T20:03:39.735" v="1290" actId="164"/>
          <ac:spMkLst>
            <pc:docMk/>
            <pc:sldMk cId="0" sldId="260"/>
            <ac:spMk id="10" creationId="{29B0FECC-6A09-4A80-8E90-1E123BAE743F}"/>
          </ac:spMkLst>
        </pc:spChg>
        <pc:spChg chg="add mod">
          <ac:chgData name="Maram" userId="b702373067d6582d" providerId="LiveId" clId="{57204336-73EF-4CF8-9036-F8208E4C9792}" dt="2020-09-01T20:03:39.735" v="1290" actId="164"/>
          <ac:spMkLst>
            <pc:docMk/>
            <pc:sldMk cId="0" sldId="260"/>
            <ac:spMk id="11" creationId="{689BD47C-980B-43FA-94AC-B76166FCED70}"/>
          </ac:spMkLst>
        </pc:spChg>
        <pc:spChg chg="add mod">
          <ac:chgData name="Maram" userId="b702373067d6582d" providerId="LiveId" clId="{57204336-73EF-4CF8-9036-F8208E4C9792}" dt="2020-09-01T20:05:51.805" v="1317" actId="1076"/>
          <ac:spMkLst>
            <pc:docMk/>
            <pc:sldMk cId="0" sldId="260"/>
            <ac:spMk id="163" creationId="{04EFDD3F-9F91-4C15-BC3E-FFA497F0357C}"/>
          </ac:spMkLst>
        </pc:spChg>
        <pc:spChg chg="mod">
          <ac:chgData name="Maram" userId="b702373067d6582d" providerId="LiveId" clId="{57204336-73EF-4CF8-9036-F8208E4C9792}" dt="2020-09-01T19:04:59.708" v="801"/>
          <ac:spMkLst>
            <pc:docMk/>
            <pc:sldMk cId="0" sldId="260"/>
            <ac:spMk id="165" creationId="{B5E19FAA-8BCE-43F1-9A0A-01BC72437D4C}"/>
          </ac:spMkLst>
        </pc:spChg>
        <pc:spChg chg="mod">
          <ac:chgData name="Maram" userId="b702373067d6582d" providerId="LiveId" clId="{57204336-73EF-4CF8-9036-F8208E4C9792}" dt="2020-09-01T19:04:59.708" v="801"/>
          <ac:spMkLst>
            <pc:docMk/>
            <pc:sldMk cId="0" sldId="260"/>
            <ac:spMk id="166" creationId="{D091A8AF-8FB1-46C3-9F7A-D7FDFD991FC8}"/>
          </ac:spMkLst>
        </pc:spChg>
        <pc:spChg chg="mod">
          <ac:chgData name="Maram" userId="b702373067d6582d" providerId="LiveId" clId="{57204336-73EF-4CF8-9036-F8208E4C9792}" dt="2020-09-01T19:04:59.708" v="801"/>
          <ac:spMkLst>
            <pc:docMk/>
            <pc:sldMk cId="0" sldId="260"/>
            <ac:spMk id="167" creationId="{4635D01C-643E-40ED-8A29-77D61AF55F1D}"/>
          </ac:spMkLst>
        </pc:spChg>
        <pc:spChg chg="mod topLvl">
          <ac:chgData name="Maram" userId="b702373067d6582d" providerId="LiveId" clId="{57204336-73EF-4CF8-9036-F8208E4C9792}" dt="2020-09-01T19:59:56.124" v="1280" actId="338"/>
          <ac:spMkLst>
            <pc:docMk/>
            <pc:sldMk cId="0" sldId="260"/>
            <ac:spMk id="173" creationId="{9A3CF396-7626-44F8-A997-4364AEB2227E}"/>
          </ac:spMkLst>
        </pc:spChg>
        <pc:spChg chg="mod topLvl">
          <ac:chgData name="Maram" userId="b702373067d6582d" providerId="LiveId" clId="{57204336-73EF-4CF8-9036-F8208E4C9792}" dt="2020-09-01T19:59:56.124" v="1280" actId="338"/>
          <ac:spMkLst>
            <pc:docMk/>
            <pc:sldMk cId="0" sldId="260"/>
            <ac:spMk id="174" creationId="{4525F3FA-4E89-434E-8E79-E4D6728D9476}"/>
          </ac:spMkLst>
        </pc:spChg>
        <pc:spChg chg="mod topLvl">
          <ac:chgData name="Maram" userId="b702373067d6582d" providerId="LiveId" clId="{57204336-73EF-4CF8-9036-F8208E4C9792}" dt="2020-09-01T19:59:56.124" v="1280" actId="338"/>
          <ac:spMkLst>
            <pc:docMk/>
            <pc:sldMk cId="0" sldId="260"/>
            <ac:spMk id="175" creationId="{784E913D-04BB-4609-9444-A71E037BF518}"/>
          </ac:spMkLst>
        </pc:spChg>
        <pc:spChg chg="mod topLvl">
          <ac:chgData name="Maram" userId="b702373067d6582d" providerId="LiveId" clId="{57204336-73EF-4CF8-9036-F8208E4C9792}" dt="2020-09-01T19:59:56.124" v="1280" actId="338"/>
          <ac:spMkLst>
            <pc:docMk/>
            <pc:sldMk cId="0" sldId="260"/>
            <ac:spMk id="176" creationId="{B00D5B47-E8FB-4AAA-9304-C03FF55A4B33}"/>
          </ac:spMkLst>
        </pc:spChg>
        <pc:spChg chg="add mod ord">
          <ac:chgData name="Maram" userId="b702373067d6582d" providerId="LiveId" clId="{57204336-73EF-4CF8-9036-F8208E4C9792}" dt="2020-09-01T20:00:31.044" v="1282" actId="1076"/>
          <ac:spMkLst>
            <pc:docMk/>
            <pc:sldMk cId="0" sldId="260"/>
            <ac:spMk id="177" creationId="{6460852B-3ED8-43A3-850D-8D91FC050D86}"/>
          </ac:spMkLst>
        </pc:spChg>
        <pc:spChg chg="add del mod">
          <ac:chgData name="Maram" userId="b702373067d6582d" providerId="LiveId" clId="{57204336-73EF-4CF8-9036-F8208E4C9792}" dt="2020-09-01T19:47:17.113" v="1048" actId="478"/>
          <ac:spMkLst>
            <pc:docMk/>
            <pc:sldMk cId="0" sldId="260"/>
            <ac:spMk id="180" creationId="{3C3B41B3-D84B-420E-8262-8BE5D285D4DA}"/>
          </ac:spMkLst>
        </pc:spChg>
        <pc:spChg chg="add mod">
          <ac:chgData name="Maram" userId="b702373067d6582d" providerId="LiveId" clId="{57204336-73EF-4CF8-9036-F8208E4C9792}" dt="2020-09-01T20:03:39.735" v="1290" actId="164"/>
          <ac:spMkLst>
            <pc:docMk/>
            <pc:sldMk cId="0" sldId="260"/>
            <ac:spMk id="185" creationId="{368B922E-2676-42D7-AF9C-4DF81289DD71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87" creationId="{378EF494-6B24-4398-9918-6F1F06B825E2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88" creationId="{8B15598B-A949-40B6-A709-6C6810168D22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89" creationId="{1189E684-A686-4C87-89F8-7B3982E1E995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0" creationId="{B0236782-9BFD-4E3A-9464-9D12F18ED0EE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1" creationId="{970A2F1C-CE6C-4246-8913-06990305B705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2" creationId="{C7CC38B8-405B-4DAC-9B31-FED2D4650E86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3" creationId="{E4C2E4E9-3E50-40E7-92AF-732E176A6769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4" creationId="{3F410DEE-32E1-487C-A611-F8B90FE7EC16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5" creationId="{02634797-3EE2-416D-A2C4-E5AE6AF28F9B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6" creationId="{DBE28B10-FF8D-41A8-901C-C0BA8FA7347B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7" creationId="{E24713D1-9408-4601-91FF-60A95CB014D7}"/>
          </ac:spMkLst>
        </pc:spChg>
        <pc:spChg chg="mod">
          <ac:chgData name="Maram" userId="b702373067d6582d" providerId="LiveId" clId="{57204336-73EF-4CF8-9036-F8208E4C9792}" dt="2020-09-01T19:54:42.642" v="1113"/>
          <ac:spMkLst>
            <pc:docMk/>
            <pc:sldMk cId="0" sldId="260"/>
            <ac:spMk id="198" creationId="{56F121FD-824C-4928-AC04-3C8E9A3E55B7}"/>
          </ac:spMkLst>
        </pc:spChg>
        <pc:spChg chg="add mod">
          <ac:chgData name="Maram" userId="b702373067d6582d" providerId="LiveId" clId="{57204336-73EF-4CF8-9036-F8208E4C9792}" dt="2020-09-01T20:05:35.037" v="1314" actId="1076"/>
          <ac:spMkLst>
            <pc:docMk/>
            <pc:sldMk cId="0" sldId="260"/>
            <ac:spMk id="206" creationId="{7CC49773-111D-48FE-8678-59B58547E8D2}"/>
          </ac:spMkLst>
        </pc:spChg>
        <pc:spChg chg="del">
          <ac:chgData name="Maram" userId="b702373067d6582d" providerId="LiveId" clId="{57204336-73EF-4CF8-9036-F8208E4C9792}" dt="2020-09-01T19:31:50.243" v="929" actId="478"/>
          <ac:spMkLst>
            <pc:docMk/>
            <pc:sldMk cId="0" sldId="260"/>
            <ac:spMk id="882" creationId="{00000000-0000-0000-0000-000000000000}"/>
          </ac:spMkLst>
        </pc:spChg>
        <pc:spChg chg="del">
          <ac:chgData name="Maram" userId="b702373067d6582d" providerId="LiveId" clId="{57204336-73EF-4CF8-9036-F8208E4C9792}" dt="2020-09-01T19:31:43.539" v="926" actId="478"/>
          <ac:spMkLst>
            <pc:docMk/>
            <pc:sldMk cId="0" sldId="260"/>
            <ac:spMk id="883" creationId="{00000000-0000-0000-0000-000000000000}"/>
          </ac:spMkLst>
        </pc:spChg>
        <pc:spChg chg="mod">
          <ac:chgData name="Maram" userId="b702373067d6582d" providerId="LiveId" clId="{57204336-73EF-4CF8-9036-F8208E4C9792}" dt="2020-09-01T20:05:59.511" v="1318" actId="207"/>
          <ac:spMkLst>
            <pc:docMk/>
            <pc:sldMk cId="0" sldId="260"/>
            <ac:spMk id="884" creationId="{00000000-0000-0000-0000-000000000000}"/>
          </ac:spMkLst>
        </pc:spChg>
        <pc:spChg chg="del">
          <ac:chgData name="Maram" userId="b702373067d6582d" providerId="LiveId" clId="{57204336-73EF-4CF8-9036-F8208E4C9792}" dt="2020-09-01T19:31:41.115" v="925" actId="478"/>
          <ac:spMkLst>
            <pc:docMk/>
            <pc:sldMk cId="0" sldId="260"/>
            <ac:spMk id="885" creationId="{00000000-0000-0000-0000-000000000000}"/>
          </ac:spMkLst>
        </pc:spChg>
        <pc:spChg chg="del">
          <ac:chgData name="Maram" userId="b702373067d6582d" providerId="LiveId" clId="{57204336-73EF-4CF8-9036-F8208E4C9792}" dt="2020-09-01T19:31:53.155" v="930" actId="478"/>
          <ac:spMkLst>
            <pc:docMk/>
            <pc:sldMk cId="0" sldId="260"/>
            <ac:spMk id="886" creationId="{00000000-0000-0000-0000-000000000000}"/>
          </ac:spMkLst>
        </pc:spChg>
        <pc:spChg chg="mod ord">
          <ac:chgData name="Maram" userId="b702373067d6582d" providerId="LiveId" clId="{57204336-73EF-4CF8-9036-F8208E4C9792}" dt="2020-09-01T19:59:48.170" v="1279" actId="1076"/>
          <ac:spMkLst>
            <pc:docMk/>
            <pc:sldMk cId="0" sldId="260"/>
            <ac:spMk id="908" creationId="{00000000-0000-0000-0000-000000000000}"/>
          </ac:spMkLst>
        </pc:spChg>
        <pc:spChg chg="mod ord">
          <ac:chgData name="Maram" userId="b702373067d6582d" providerId="LiveId" clId="{57204336-73EF-4CF8-9036-F8208E4C9792}" dt="2020-09-01T19:59:48.170" v="1279" actId="1076"/>
          <ac:spMkLst>
            <pc:docMk/>
            <pc:sldMk cId="0" sldId="260"/>
            <ac:spMk id="90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1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1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1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1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16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91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1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1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06:18.888" v="811" actId="1076"/>
          <ac:spMkLst>
            <pc:docMk/>
            <pc:sldMk cId="0" sldId="260"/>
            <ac:spMk id="92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2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6:22.302" v="651" actId="165"/>
          <ac:spMkLst>
            <pc:docMk/>
            <pc:sldMk cId="0" sldId="260"/>
            <ac:spMk id="93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3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4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5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6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7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7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7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7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7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75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4.874" v="659" actId="478"/>
          <ac:spMkLst>
            <pc:docMk/>
            <pc:sldMk cId="0" sldId="260"/>
            <ac:spMk id="97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77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7:04.681" v="663" actId="478"/>
          <ac:spMkLst>
            <pc:docMk/>
            <pc:sldMk cId="0" sldId="260"/>
            <ac:spMk id="978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979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9.724" v="660" actId="478"/>
          <ac:spMkLst>
            <pc:docMk/>
            <pc:sldMk cId="0" sldId="260"/>
            <ac:spMk id="980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9.724" v="660" actId="478"/>
          <ac:spMkLst>
            <pc:docMk/>
            <pc:sldMk cId="0" sldId="260"/>
            <ac:spMk id="981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9.724" v="660" actId="478"/>
          <ac:spMkLst>
            <pc:docMk/>
            <pc:sldMk cId="0" sldId="260"/>
            <ac:spMk id="982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9.724" v="660" actId="478"/>
          <ac:spMkLst>
            <pc:docMk/>
            <pc:sldMk cId="0" sldId="260"/>
            <ac:spMk id="983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9.724" v="660" actId="478"/>
          <ac:spMkLst>
            <pc:docMk/>
            <pc:sldMk cId="0" sldId="260"/>
            <ac:spMk id="984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4.874" v="659" actId="478"/>
          <ac:spMkLst>
            <pc:docMk/>
            <pc:sldMk cId="0" sldId="260"/>
            <ac:spMk id="985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7:07.010" v="664" actId="478"/>
          <ac:spMkLst>
            <pc:docMk/>
            <pc:sldMk cId="0" sldId="260"/>
            <ac:spMk id="98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8:57:37.545" v="669" actId="164"/>
          <ac:spMkLst>
            <pc:docMk/>
            <pc:sldMk cId="0" sldId="260"/>
            <ac:spMk id="987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4.874" v="659" actId="478"/>
          <ac:spMkLst>
            <pc:docMk/>
            <pc:sldMk cId="0" sldId="260"/>
            <ac:spMk id="988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989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990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991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992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4.874" v="659" actId="478"/>
          <ac:spMkLst>
            <pc:docMk/>
            <pc:sldMk cId="0" sldId="260"/>
            <ac:spMk id="993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994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7:02.016" v="661" actId="478"/>
          <ac:spMkLst>
            <pc:docMk/>
            <pc:sldMk cId="0" sldId="260"/>
            <ac:spMk id="995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996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7:12.637" v="666" actId="478"/>
          <ac:spMkLst>
            <pc:docMk/>
            <pc:sldMk cId="0" sldId="260"/>
            <ac:spMk id="997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7:10.038" v="665" actId="478"/>
          <ac:spMkLst>
            <pc:docMk/>
            <pc:sldMk cId="0" sldId="260"/>
            <ac:spMk id="998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30.555" v="653" actId="478"/>
          <ac:spMkLst>
            <pc:docMk/>
            <pc:sldMk cId="0" sldId="260"/>
            <ac:spMk id="999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0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1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2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3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4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5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6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7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08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33.650" v="654" actId="478"/>
          <ac:spMkLst>
            <pc:docMk/>
            <pc:sldMk cId="0" sldId="260"/>
            <ac:spMk id="1009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10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11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35.823" v="655" actId="478"/>
          <ac:spMkLst>
            <pc:docMk/>
            <pc:sldMk cId="0" sldId="260"/>
            <ac:spMk id="1012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7:14.925" v="667" actId="478"/>
          <ac:spMkLst>
            <pc:docMk/>
            <pc:sldMk cId="0" sldId="260"/>
            <ac:spMk id="1013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39.288" v="657" actId="478"/>
          <ac:spMkLst>
            <pc:docMk/>
            <pc:sldMk cId="0" sldId="260"/>
            <ac:spMk id="1014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15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16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48.559" v="658" actId="478"/>
          <ac:spMkLst>
            <pc:docMk/>
            <pc:sldMk cId="0" sldId="260"/>
            <ac:spMk id="1017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7:18.451" v="668" actId="478"/>
          <ac:spMkLst>
            <pc:docMk/>
            <pc:sldMk cId="0" sldId="260"/>
            <ac:spMk id="1018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6:59.724" v="660" actId="478"/>
          <ac:spMkLst>
            <pc:docMk/>
            <pc:sldMk cId="0" sldId="260"/>
            <ac:spMk id="1019" creationId="{00000000-0000-0000-0000-000000000000}"/>
          </ac:spMkLst>
        </pc:spChg>
        <pc:spChg chg="del mod topLvl">
          <ac:chgData name="Maram" userId="b702373067d6582d" providerId="LiveId" clId="{57204336-73EF-4CF8-9036-F8208E4C9792}" dt="2020-09-01T18:57:18.451" v="668" actId="478"/>
          <ac:spMkLst>
            <pc:docMk/>
            <pc:sldMk cId="0" sldId="260"/>
            <ac:spMk id="1020" creationId="{00000000-0000-0000-0000-000000000000}"/>
          </ac:spMkLst>
        </pc:spChg>
        <pc:spChg chg="mod">
          <ac:chgData name="Maram" userId="b702373067d6582d" providerId="LiveId" clId="{57204336-73EF-4CF8-9036-F8208E4C9792}" dt="2020-09-01T18:56:09.342" v="649" actId="165"/>
          <ac:spMkLst>
            <pc:docMk/>
            <pc:sldMk cId="0" sldId="260"/>
            <ac:spMk id="1022" creationId="{00000000-0000-0000-0000-000000000000}"/>
          </ac:spMkLst>
        </pc:spChg>
        <pc:spChg chg="mod">
          <ac:chgData name="Maram" userId="b702373067d6582d" providerId="LiveId" clId="{57204336-73EF-4CF8-9036-F8208E4C9792}" dt="2020-09-01T18:56:09.342" v="649" actId="165"/>
          <ac:spMkLst>
            <pc:docMk/>
            <pc:sldMk cId="0" sldId="260"/>
            <ac:spMk id="1023" creationId="{00000000-0000-0000-0000-000000000000}"/>
          </ac:spMkLst>
        </pc:spChg>
        <pc:spChg chg="mod">
          <ac:chgData name="Maram" userId="b702373067d6582d" providerId="LiveId" clId="{57204336-73EF-4CF8-9036-F8208E4C9792}" dt="2020-09-01T18:56:09.342" v="649" actId="165"/>
          <ac:spMkLst>
            <pc:docMk/>
            <pc:sldMk cId="0" sldId="260"/>
            <ac:spMk id="1025" creationId="{00000000-0000-0000-0000-000000000000}"/>
          </ac:spMkLst>
        </pc:spChg>
        <pc:spChg chg="mod">
          <ac:chgData name="Maram" userId="b702373067d6582d" providerId="LiveId" clId="{57204336-73EF-4CF8-9036-F8208E4C9792}" dt="2020-09-01T18:56:09.342" v="649" actId="165"/>
          <ac:spMkLst>
            <pc:docMk/>
            <pc:sldMk cId="0" sldId="260"/>
            <ac:spMk id="1026" creationId="{00000000-0000-0000-0000-000000000000}"/>
          </ac:spMkLst>
        </pc:spChg>
        <pc:grpChg chg="add mod">
          <ac:chgData name="Maram" userId="b702373067d6582d" providerId="LiveId" clId="{57204336-73EF-4CF8-9036-F8208E4C9792}" dt="2020-09-01T18:57:37.545" v="669" actId="164"/>
          <ac:grpSpMkLst>
            <pc:docMk/>
            <pc:sldMk cId="0" sldId="260"/>
            <ac:grpSpMk id="2" creationId="{7AC43718-D12F-4BC2-9335-9D65D122D308}"/>
          </ac:grpSpMkLst>
        </pc:grpChg>
        <pc:grpChg chg="add del mod topLvl">
          <ac:chgData name="Maram" userId="b702373067d6582d" providerId="LiveId" clId="{57204336-73EF-4CF8-9036-F8208E4C9792}" dt="2020-09-01T19:52:07.374" v="1097" actId="165"/>
          <ac:grpSpMkLst>
            <pc:docMk/>
            <pc:sldMk cId="0" sldId="260"/>
            <ac:grpSpMk id="7" creationId="{BC3DA11D-3B5D-4734-975B-4EB2BDAA19D6}"/>
          </ac:grpSpMkLst>
        </pc:grpChg>
        <pc:grpChg chg="add del mod">
          <ac:chgData name="Maram" userId="b702373067d6582d" providerId="LiveId" clId="{57204336-73EF-4CF8-9036-F8208E4C9792}" dt="2020-09-01T19:52:02.154" v="1096" actId="165"/>
          <ac:grpSpMkLst>
            <pc:docMk/>
            <pc:sldMk cId="0" sldId="260"/>
            <ac:grpSpMk id="8" creationId="{43F49426-1C4B-43D1-8A81-9CDCA5C9BDB1}"/>
          </ac:grpSpMkLst>
        </pc:grpChg>
        <pc:grpChg chg="add mod">
          <ac:chgData name="Maram" userId="b702373067d6582d" providerId="LiveId" clId="{57204336-73EF-4CF8-9036-F8208E4C9792}" dt="2020-09-01T20:00:02.192" v="1281" actId="1076"/>
          <ac:grpSpMkLst>
            <pc:docMk/>
            <pc:sldMk cId="0" sldId="260"/>
            <ac:grpSpMk id="12" creationId="{09C798EE-815D-4C42-B83D-B3F8052E43CE}"/>
          </ac:grpSpMkLst>
        </pc:grpChg>
        <pc:grpChg chg="add mod">
          <ac:chgData name="Maram" userId="b702373067d6582d" providerId="LiveId" clId="{57204336-73EF-4CF8-9036-F8208E4C9792}" dt="2020-09-01T20:03:39.735" v="1290" actId="164"/>
          <ac:grpSpMkLst>
            <pc:docMk/>
            <pc:sldMk cId="0" sldId="260"/>
            <ac:grpSpMk id="13" creationId="{17353593-FD1D-47A7-9595-699C273B81A8}"/>
          </ac:grpSpMkLst>
        </pc:grpChg>
        <pc:grpChg chg="add mod">
          <ac:chgData name="Maram" userId="b702373067d6582d" providerId="LiveId" clId="{57204336-73EF-4CF8-9036-F8208E4C9792}" dt="2020-09-02T14:48:07.991" v="3431" actId="14100"/>
          <ac:grpSpMkLst>
            <pc:docMk/>
            <pc:sldMk cId="0" sldId="260"/>
            <ac:grpSpMk id="164" creationId="{3AEACB25-9BBB-4243-A67E-B7EAA7D622C0}"/>
          </ac:grpSpMkLst>
        </pc:grpChg>
        <pc:grpChg chg="add del mod">
          <ac:chgData name="Maram" userId="b702373067d6582d" providerId="LiveId" clId="{57204336-73EF-4CF8-9036-F8208E4C9792}" dt="2020-09-01T19:41:19.276" v="973" actId="165"/>
          <ac:grpSpMkLst>
            <pc:docMk/>
            <pc:sldMk cId="0" sldId="260"/>
            <ac:grpSpMk id="172" creationId="{A85C3949-61A5-4CD3-A8BE-6AFDBB426CF5}"/>
          </ac:grpSpMkLst>
        </pc:grpChg>
        <pc:grpChg chg="add mod">
          <ac:chgData name="Maram" userId="b702373067d6582d" providerId="LiveId" clId="{57204336-73EF-4CF8-9036-F8208E4C9792}" dt="2020-09-01T20:03:39.735" v="1290" actId="164"/>
          <ac:grpSpMkLst>
            <pc:docMk/>
            <pc:sldMk cId="0" sldId="260"/>
            <ac:grpSpMk id="186" creationId="{74E37D0E-EB6E-4D2C-8D89-64BACA76C5AE}"/>
          </ac:grpSpMkLst>
        </pc:grpChg>
        <pc:grpChg chg="del">
          <ac:chgData name="Maram" userId="b702373067d6582d" providerId="LiveId" clId="{57204336-73EF-4CF8-9036-F8208E4C9792}" dt="2020-09-01T19:31:45.523" v="927" actId="478"/>
          <ac:grpSpMkLst>
            <pc:docMk/>
            <pc:sldMk cId="0" sldId="260"/>
            <ac:grpSpMk id="887" creationId="{00000000-0000-0000-0000-000000000000}"/>
          </ac:grpSpMkLst>
        </pc:grpChg>
        <pc:grpChg chg="del">
          <ac:chgData name="Maram" userId="b702373067d6582d" providerId="LiveId" clId="{57204336-73EF-4CF8-9036-F8208E4C9792}" dt="2020-09-01T19:31:47.633" v="928" actId="478"/>
          <ac:grpSpMkLst>
            <pc:docMk/>
            <pc:sldMk cId="0" sldId="260"/>
            <ac:grpSpMk id="893" creationId="{00000000-0000-0000-0000-000000000000}"/>
          </ac:grpSpMkLst>
        </pc:grpChg>
        <pc:grpChg chg="del">
          <ac:chgData name="Maram" userId="b702373067d6582d" providerId="LiveId" clId="{57204336-73EF-4CF8-9036-F8208E4C9792}" dt="2020-09-01T18:56:09.342" v="649" actId="165"/>
          <ac:grpSpMkLst>
            <pc:docMk/>
            <pc:sldMk cId="0" sldId="260"/>
            <ac:grpSpMk id="910" creationId="{00000000-0000-0000-0000-000000000000}"/>
          </ac:grpSpMkLst>
        </pc:grpChg>
        <pc:grpChg chg="del mod topLvl">
          <ac:chgData name="Maram" userId="b702373067d6582d" providerId="LiveId" clId="{57204336-73EF-4CF8-9036-F8208E4C9792}" dt="2020-09-01T18:56:22.302" v="651" actId="165"/>
          <ac:grpSpMkLst>
            <pc:docMk/>
            <pc:sldMk cId="0" sldId="260"/>
            <ac:grpSpMk id="911" creationId="{00000000-0000-0000-0000-000000000000}"/>
          </ac:grpSpMkLst>
        </pc:grpChg>
        <pc:grpChg chg="mod topLvl">
          <ac:chgData name="Maram" userId="b702373067d6582d" providerId="LiveId" clId="{57204336-73EF-4CF8-9036-F8208E4C9792}" dt="2020-09-01T18:57:37.545" v="669" actId="164"/>
          <ac:grpSpMkLst>
            <pc:docMk/>
            <pc:sldMk cId="0" sldId="260"/>
            <ac:grpSpMk id="1021" creationId="{00000000-0000-0000-0000-000000000000}"/>
          </ac:grpSpMkLst>
        </pc:grpChg>
        <pc:grpChg chg="mod topLvl">
          <ac:chgData name="Maram" userId="b702373067d6582d" providerId="LiveId" clId="{57204336-73EF-4CF8-9036-F8208E4C9792}" dt="2020-09-01T18:57:37.545" v="669" actId="164"/>
          <ac:grpSpMkLst>
            <pc:docMk/>
            <pc:sldMk cId="0" sldId="260"/>
            <ac:grpSpMk id="1024" creationId="{00000000-0000-0000-0000-000000000000}"/>
          </ac:grpSpMkLst>
        </pc:grpChg>
        <pc:graphicFrameChg chg="add mod modGraphic">
          <ac:chgData name="Maram" userId="b702373067d6582d" providerId="LiveId" clId="{57204336-73EF-4CF8-9036-F8208E4C9792}" dt="2020-09-04T15:00:45.090" v="4457" actId="1076"/>
          <ac:graphicFrameMkLst>
            <pc:docMk/>
            <pc:sldMk cId="0" sldId="260"/>
            <ac:graphicFrameMk id="8" creationId="{C2D2C97B-C856-4F8A-9819-B247B218094E}"/>
          </ac:graphicFrameMkLst>
        </pc:graphicFrameChg>
      </pc:sldChg>
      <pc:sldChg chg="addSp delSp modSp mod modTransition modAnim">
        <pc:chgData name="Maram" userId="b702373067d6582d" providerId="LiveId" clId="{57204336-73EF-4CF8-9036-F8208E4C9792}" dt="2020-09-04T15:29:04.062" v="4474"/>
        <pc:sldMkLst>
          <pc:docMk/>
          <pc:sldMk cId="0" sldId="261"/>
        </pc:sldMkLst>
        <pc:spChg chg="add mod">
          <ac:chgData name="Maram" userId="b702373067d6582d" providerId="LiveId" clId="{57204336-73EF-4CF8-9036-F8208E4C9792}" dt="2020-09-04T14:19:30.820" v="4248" actId="1076"/>
          <ac:spMkLst>
            <pc:docMk/>
            <pc:sldMk cId="0" sldId="261"/>
            <ac:spMk id="2" creationId="{323D54AF-00CD-4D22-9116-F7CAABE463AF}"/>
          </ac:spMkLst>
        </pc:spChg>
        <pc:spChg chg="add del mod">
          <ac:chgData name="Maram" userId="b702373067d6582d" providerId="LiveId" clId="{57204336-73EF-4CF8-9036-F8208E4C9792}" dt="2020-09-01T17:42:15.483" v="163" actId="21"/>
          <ac:spMkLst>
            <pc:docMk/>
            <pc:sldMk cId="0" sldId="261"/>
            <ac:spMk id="3" creationId="{82289A79-D619-4C67-8DD9-4A7F5C581BEE}"/>
          </ac:spMkLst>
        </pc:spChg>
        <pc:spChg chg="add mod">
          <ac:chgData name="Maram" userId="b702373067d6582d" providerId="LiveId" clId="{57204336-73EF-4CF8-9036-F8208E4C9792}" dt="2020-09-04T14:19:38.065" v="4250" actId="1076"/>
          <ac:spMkLst>
            <pc:docMk/>
            <pc:sldMk cId="0" sldId="261"/>
            <ac:spMk id="3" creationId="{AEAE765C-8AD2-49DA-BC2E-B51DF0C4CF50}"/>
          </ac:spMkLst>
        </pc:spChg>
        <pc:spChg chg="add mod">
          <ac:chgData name="Maram" userId="b702373067d6582d" providerId="LiveId" clId="{57204336-73EF-4CF8-9036-F8208E4C9792}" dt="2020-09-04T14:20:39.848" v="4286" actId="1076"/>
          <ac:spMkLst>
            <pc:docMk/>
            <pc:sldMk cId="0" sldId="261"/>
            <ac:spMk id="4" creationId="{621A8285-DD4E-42CE-AE1D-527AB2F82E90}"/>
          </ac:spMkLst>
        </pc:spChg>
        <pc:spChg chg="add del mod">
          <ac:chgData name="Maram" userId="b702373067d6582d" providerId="LiveId" clId="{57204336-73EF-4CF8-9036-F8208E4C9792}" dt="2020-09-01T20:06:44.807" v="1320" actId="478"/>
          <ac:spMkLst>
            <pc:docMk/>
            <pc:sldMk cId="0" sldId="261"/>
            <ac:spMk id="5" creationId="{5A89CB87-48E3-4853-BF62-F6D65A4AF954}"/>
          </ac:spMkLst>
        </pc:spChg>
        <pc:spChg chg="add mod">
          <ac:chgData name="Maram" userId="b702373067d6582d" providerId="LiveId" clId="{57204336-73EF-4CF8-9036-F8208E4C9792}" dt="2020-09-04T14:21:46.725" v="4303" actId="1076"/>
          <ac:spMkLst>
            <pc:docMk/>
            <pc:sldMk cId="0" sldId="261"/>
            <ac:spMk id="5" creationId="{D30424B5-7A1A-40F2-9531-44A8BA7C63CF}"/>
          </ac:spMkLst>
        </pc:spChg>
        <pc:spChg chg="add mod">
          <ac:chgData name="Maram" userId="b702373067d6582d" providerId="LiveId" clId="{57204336-73EF-4CF8-9036-F8208E4C9792}" dt="2020-09-01T21:08:44.307" v="1713" actId="207"/>
          <ac:spMkLst>
            <pc:docMk/>
            <pc:sldMk cId="0" sldId="261"/>
            <ac:spMk id="6" creationId="{F7E91D0F-DAA3-4C5A-8B3B-F915411BC50F}"/>
          </ac:spMkLst>
        </pc:spChg>
        <pc:spChg chg="add mod">
          <ac:chgData name="Maram" userId="b702373067d6582d" providerId="LiveId" clId="{57204336-73EF-4CF8-9036-F8208E4C9792}" dt="2020-09-04T14:22:47.300" v="4313" actId="1076"/>
          <ac:spMkLst>
            <pc:docMk/>
            <pc:sldMk cId="0" sldId="261"/>
            <ac:spMk id="7" creationId="{B38E9A93-155C-4FA3-A965-7B0568B256CB}"/>
          </ac:spMkLst>
        </pc:spChg>
        <pc:spChg chg="add del mod">
          <ac:chgData name="Maram" userId="b702373067d6582d" providerId="LiveId" clId="{57204336-73EF-4CF8-9036-F8208E4C9792}" dt="2020-09-01T20:12:34.671" v="1345" actId="478"/>
          <ac:spMkLst>
            <pc:docMk/>
            <pc:sldMk cId="0" sldId="261"/>
            <ac:spMk id="8" creationId="{1D7DD550-82B5-4C9F-AB0A-4F6ED977F9D9}"/>
          </ac:spMkLst>
        </pc:spChg>
        <pc:spChg chg="add mod">
          <ac:chgData name="Maram" userId="b702373067d6582d" providerId="LiveId" clId="{57204336-73EF-4CF8-9036-F8208E4C9792}" dt="2020-09-04T14:23:18.836" v="4321" actId="20577"/>
          <ac:spMkLst>
            <pc:docMk/>
            <pc:sldMk cId="0" sldId="261"/>
            <ac:spMk id="8" creationId="{6F92A0C7-2C60-4074-B623-FBD0ED50B253}"/>
          </ac:spMkLst>
        </pc:spChg>
        <pc:spChg chg="add mod">
          <ac:chgData name="Maram" userId="b702373067d6582d" providerId="LiveId" clId="{57204336-73EF-4CF8-9036-F8208E4C9792}" dt="2020-09-04T14:24:42.467" v="4329" actId="20577"/>
          <ac:spMkLst>
            <pc:docMk/>
            <pc:sldMk cId="0" sldId="261"/>
            <ac:spMk id="9" creationId="{A24ED8F3-30B4-4B00-B7EB-D056D9950A16}"/>
          </ac:spMkLst>
        </pc:spChg>
        <pc:spChg chg="add del mod">
          <ac:chgData name="Maram" userId="b702373067d6582d" providerId="LiveId" clId="{57204336-73EF-4CF8-9036-F8208E4C9792}" dt="2020-09-01T20:12:34.671" v="1345" actId="478"/>
          <ac:spMkLst>
            <pc:docMk/>
            <pc:sldMk cId="0" sldId="261"/>
            <ac:spMk id="10" creationId="{E863EA92-1024-41F5-B1DB-171D821FB4E5}"/>
          </ac:spMkLst>
        </pc:spChg>
        <pc:spChg chg="add del mod">
          <ac:chgData name="Maram" userId="b702373067d6582d" providerId="LiveId" clId="{57204336-73EF-4CF8-9036-F8208E4C9792}" dt="2020-09-01T20:12:42.498" v="1346" actId="478"/>
          <ac:spMkLst>
            <pc:docMk/>
            <pc:sldMk cId="0" sldId="261"/>
            <ac:spMk id="12" creationId="{C13817D7-8F7F-4EE7-A9BC-99FE7C6EB6F7}"/>
          </ac:spMkLst>
        </pc:spChg>
        <pc:spChg chg="add del mod">
          <ac:chgData name="Maram" userId="b702373067d6582d" providerId="LiveId" clId="{57204336-73EF-4CF8-9036-F8208E4C9792}" dt="2020-09-01T20:12:42.498" v="1346" actId="478"/>
          <ac:spMkLst>
            <pc:docMk/>
            <pc:sldMk cId="0" sldId="261"/>
            <ac:spMk id="14" creationId="{8E83AF0E-498D-4BF9-BFA2-3D157687E4F4}"/>
          </ac:spMkLst>
        </pc:spChg>
        <pc:spChg chg="add del mod">
          <ac:chgData name="Maram" userId="b702373067d6582d" providerId="LiveId" clId="{57204336-73EF-4CF8-9036-F8208E4C9792}" dt="2020-09-01T20:12:42.498" v="1346" actId="478"/>
          <ac:spMkLst>
            <pc:docMk/>
            <pc:sldMk cId="0" sldId="261"/>
            <ac:spMk id="16" creationId="{864D1829-C94D-4733-9F4A-D069E15B903B}"/>
          </ac:spMkLst>
        </pc:spChg>
        <pc:spChg chg="add del mod">
          <ac:chgData name="Maram" userId="b702373067d6582d" providerId="LiveId" clId="{57204336-73EF-4CF8-9036-F8208E4C9792}" dt="2020-09-01T20:17:02.898" v="1483" actId="478"/>
          <ac:spMkLst>
            <pc:docMk/>
            <pc:sldMk cId="0" sldId="261"/>
            <ac:spMk id="18" creationId="{C1860C87-C029-4AB9-8D54-1C189ED39F76}"/>
          </ac:spMkLst>
        </pc:spChg>
        <pc:spChg chg="add mod">
          <ac:chgData name="Maram" userId="b702373067d6582d" providerId="LiveId" clId="{57204336-73EF-4CF8-9036-F8208E4C9792}" dt="2020-09-01T20:28:37.991" v="1618" actId="20577"/>
          <ac:spMkLst>
            <pc:docMk/>
            <pc:sldMk cId="0" sldId="261"/>
            <ac:spMk id="21" creationId="{BB66A743-49AD-4947-B712-7A9173C84861}"/>
          </ac:spMkLst>
        </pc:spChg>
        <pc:spChg chg="del">
          <ac:chgData name="Maram" userId="b702373067d6582d" providerId="LiveId" clId="{57204336-73EF-4CF8-9036-F8208E4C9792}" dt="2020-09-01T20:12:09.502" v="1343" actId="478"/>
          <ac:spMkLst>
            <pc:docMk/>
            <pc:sldMk cId="0" sldId="261"/>
            <ac:spMk id="1046" creationId="{00000000-0000-0000-0000-000000000000}"/>
          </ac:spMkLst>
        </pc:spChg>
        <pc:spChg chg="del">
          <ac:chgData name="Maram" userId="b702373067d6582d" providerId="LiveId" clId="{57204336-73EF-4CF8-9036-F8208E4C9792}" dt="2020-09-01T20:12:46.205" v="1347" actId="478"/>
          <ac:spMkLst>
            <pc:docMk/>
            <pc:sldMk cId="0" sldId="261"/>
            <ac:spMk id="1047" creationId="{00000000-0000-0000-0000-000000000000}"/>
          </ac:spMkLst>
        </pc:spChg>
        <pc:spChg chg="mod ord">
          <ac:chgData name="Maram" userId="b702373067d6582d" providerId="LiveId" clId="{57204336-73EF-4CF8-9036-F8208E4C9792}" dt="2020-09-01T20:42:58.147" v="1622" actId="207"/>
          <ac:spMkLst>
            <pc:docMk/>
            <pc:sldMk cId="0" sldId="261"/>
            <ac:spMk id="1048" creationId="{00000000-0000-0000-0000-000000000000}"/>
          </ac:spMkLst>
        </pc:spChg>
        <pc:spChg chg="del">
          <ac:chgData name="Maram" userId="b702373067d6582d" providerId="LiveId" clId="{57204336-73EF-4CF8-9036-F8208E4C9792}" dt="2020-09-01T20:12:02.546" v="1342" actId="478"/>
          <ac:spMkLst>
            <pc:docMk/>
            <pc:sldMk cId="0" sldId="261"/>
            <ac:spMk id="1049" creationId="{00000000-0000-0000-0000-000000000000}"/>
          </ac:spMkLst>
        </pc:spChg>
        <pc:spChg chg="del">
          <ac:chgData name="Maram" userId="b702373067d6582d" providerId="LiveId" clId="{57204336-73EF-4CF8-9036-F8208E4C9792}" dt="2020-09-01T20:12:34.671" v="1345" actId="478"/>
          <ac:spMkLst>
            <pc:docMk/>
            <pc:sldMk cId="0" sldId="261"/>
            <ac:spMk id="1050" creationId="{00000000-0000-0000-0000-000000000000}"/>
          </ac:spMkLst>
        </pc:spChg>
        <pc:spChg chg="del">
          <ac:chgData name="Maram" userId="b702373067d6582d" providerId="LiveId" clId="{57204336-73EF-4CF8-9036-F8208E4C9792}" dt="2020-09-01T20:12:09.502" v="1343" actId="478"/>
          <ac:spMkLst>
            <pc:docMk/>
            <pc:sldMk cId="0" sldId="261"/>
            <ac:spMk id="1051" creationId="{00000000-0000-0000-0000-000000000000}"/>
          </ac:spMkLst>
        </pc:spChg>
        <pc:spChg chg="del mod">
          <ac:chgData name="Maram" userId="b702373067d6582d" providerId="LiveId" clId="{57204336-73EF-4CF8-9036-F8208E4C9792}" dt="2020-09-01T20:16:59.725" v="1482" actId="478"/>
          <ac:spMkLst>
            <pc:docMk/>
            <pc:sldMk cId="0" sldId="261"/>
            <ac:spMk id="1052" creationId="{00000000-0000-0000-0000-000000000000}"/>
          </ac:spMkLst>
        </pc:spChg>
        <pc:spChg chg="del">
          <ac:chgData name="Maram" userId="b702373067d6582d" providerId="LiveId" clId="{57204336-73EF-4CF8-9036-F8208E4C9792}" dt="2020-09-01T20:12:34.671" v="1345" actId="478"/>
          <ac:spMkLst>
            <pc:docMk/>
            <pc:sldMk cId="0" sldId="261"/>
            <ac:spMk id="1053" creationId="{00000000-0000-0000-0000-000000000000}"/>
          </ac:spMkLst>
        </pc:spChg>
        <pc:spChg chg="del">
          <ac:chgData name="Maram" userId="b702373067d6582d" providerId="LiveId" clId="{57204336-73EF-4CF8-9036-F8208E4C9792}" dt="2020-09-01T20:12:09.502" v="1343" actId="478"/>
          <ac:spMkLst>
            <pc:docMk/>
            <pc:sldMk cId="0" sldId="261"/>
            <ac:spMk id="1054" creationId="{00000000-0000-0000-0000-000000000000}"/>
          </ac:spMkLst>
        </pc:spChg>
        <pc:spChg chg="add del">
          <ac:chgData name="Maram" userId="b702373067d6582d" providerId="LiveId" clId="{57204336-73EF-4CF8-9036-F8208E4C9792}" dt="2020-09-01T20:12:09.502" v="1343" actId="478"/>
          <ac:spMkLst>
            <pc:docMk/>
            <pc:sldMk cId="0" sldId="261"/>
            <ac:spMk id="1055" creationId="{00000000-0000-0000-0000-000000000000}"/>
          </ac:spMkLst>
        </pc:spChg>
        <pc:spChg chg="del">
          <ac:chgData name="Maram" userId="b702373067d6582d" providerId="LiveId" clId="{57204336-73EF-4CF8-9036-F8208E4C9792}" dt="2020-09-01T20:12:34.671" v="1345" actId="478"/>
          <ac:spMkLst>
            <pc:docMk/>
            <pc:sldMk cId="0" sldId="261"/>
            <ac:spMk id="1056" creationId="{00000000-0000-0000-0000-000000000000}"/>
          </ac:spMkLst>
        </pc:spChg>
        <pc:spChg chg="del">
          <ac:chgData name="Maram" userId="b702373067d6582d" providerId="LiveId" clId="{57204336-73EF-4CF8-9036-F8208E4C9792}" dt="2020-09-01T20:06:42.985" v="1319" actId="478"/>
          <ac:spMkLst>
            <pc:docMk/>
            <pc:sldMk cId="0" sldId="261"/>
            <ac:spMk id="1057" creationId="{00000000-0000-0000-0000-000000000000}"/>
          </ac:spMkLst>
        </pc:spChg>
        <pc:spChg chg="del">
          <ac:chgData name="Maram" userId="b702373067d6582d" providerId="LiveId" clId="{57204336-73EF-4CF8-9036-F8208E4C9792}" dt="2020-09-01T20:12:34.671" v="1345" actId="478"/>
          <ac:spMkLst>
            <pc:docMk/>
            <pc:sldMk cId="0" sldId="261"/>
            <ac:spMk id="1058" creationId="{00000000-0000-0000-0000-000000000000}"/>
          </ac:spMkLst>
        </pc:spChg>
        <pc:spChg chg="del">
          <ac:chgData name="Maram" userId="b702373067d6582d" providerId="LiveId" clId="{57204336-73EF-4CF8-9036-F8208E4C9792}" dt="2020-09-01T20:12:34.671" v="1345" actId="478"/>
          <ac:spMkLst>
            <pc:docMk/>
            <pc:sldMk cId="0" sldId="261"/>
            <ac:spMk id="1059" creationId="{00000000-0000-0000-0000-000000000000}"/>
          </ac:spMkLst>
        </pc:spChg>
        <pc:spChg chg="del">
          <ac:chgData name="Maram" userId="b702373067d6582d" providerId="LiveId" clId="{57204336-73EF-4CF8-9036-F8208E4C9792}" dt="2020-09-01T20:12:09.502" v="1343" actId="478"/>
          <ac:spMkLst>
            <pc:docMk/>
            <pc:sldMk cId="0" sldId="261"/>
            <ac:spMk id="1060" creationId="{00000000-0000-0000-0000-000000000000}"/>
          </ac:spMkLst>
        </pc:spChg>
        <pc:spChg chg="del mod ord">
          <ac:chgData name="Maram" userId="b702373067d6582d" providerId="LiveId" clId="{57204336-73EF-4CF8-9036-F8208E4C9792}" dt="2020-09-01T20:15:25.814" v="1471" actId="478"/>
          <ac:spMkLst>
            <pc:docMk/>
            <pc:sldMk cId="0" sldId="261"/>
            <ac:spMk id="1064" creationId="{00000000-0000-0000-0000-000000000000}"/>
          </ac:spMkLst>
        </pc:spChg>
        <pc:spChg chg="del">
          <ac:chgData name="Maram" userId="b702373067d6582d" providerId="LiveId" clId="{57204336-73EF-4CF8-9036-F8208E4C9792}" dt="2020-09-01T20:12:34.671" v="1345" actId="478"/>
          <ac:spMkLst>
            <pc:docMk/>
            <pc:sldMk cId="0" sldId="261"/>
            <ac:spMk id="1065" creationId="{00000000-0000-0000-0000-000000000000}"/>
          </ac:spMkLst>
        </pc:spChg>
        <pc:spChg chg="del">
          <ac:chgData name="Maram" userId="b702373067d6582d" providerId="LiveId" clId="{57204336-73EF-4CF8-9036-F8208E4C9792}" dt="2020-09-01T20:12:09.502" v="1343" actId="478"/>
          <ac:spMkLst>
            <pc:docMk/>
            <pc:sldMk cId="0" sldId="261"/>
            <ac:spMk id="1066" creationId="{00000000-0000-0000-0000-000000000000}"/>
          </ac:spMkLst>
        </pc:spChg>
        <pc:spChg chg="del">
          <ac:chgData name="Maram" userId="b702373067d6582d" providerId="LiveId" clId="{57204336-73EF-4CF8-9036-F8208E4C9792}" dt="2020-09-01T20:12:15.490" v="1344" actId="478"/>
          <ac:spMkLst>
            <pc:docMk/>
            <pc:sldMk cId="0" sldId="261"/>
            <ac:spMk id="1067" creationId="{00000000-0000-0000-0000-000000000000}"/>
          </ac:spMkLst>
        </pc:spChg>
        <pc:grpChg chg="del">
          <ac:chgData name="Maram" userId="b702373067d6582d" providerId="LiveId" clId="{57204336-73EF-4CF8-9036-F8208E4C9792}" dt="2020-09-01T20:12:09.502" v="1343" actId="478"/>
          <ac:grpSpMkLst>
            <pc:docMk/>
            <pc:sldMk cId="0" sldId="261"/>
            <ac:grpSpMk id="1061" creationId="{00000000-0000-0000-0000-000000000000}"/>
          </ac:grpSpMkLst>
        </pc:grpChg>
        <pc:grpChg chg="del">
          <ac:chgData name="Maram" userId="b702373067d6582d" providerId="LiveId" clId="{57204336-73EF-4CF8-9036-F8208E4C9792}" dt="2020-09-01T20:12:09.502" v="1343" actId="478"/>
          <ac:grpSpMkLst>
            <pc:docMk/>
            <pc:sldMk cId="0" sldId="261"/>
            <ac:grpSpMk id="1068" creationId="{00000000-0000-0000-0000-000000000000}"/>
          </ac:grpSpMkLst>
        </pc:grpChg>
        <pc:grpChg chg="del">
          <ac:chgData name="Maram" userId="b702373067d6582d" providerId="LiveId" clId="{57204336-73EF-4CF8-9036-F8208E4C9792}" dt="2020-09-01T20:12:34.671" v="1345" actId="478"/>
          <ac:grpSpMkLst>
            <pc:docMk/>
            <pc:sldMk cId="0" sldId="261"/>
            <ac:grpSpMk id="1086" creationId="{00000000-0000-0000-0000-000000000000}"/>
          </ac:grpSpMkLst>
        </pc:grpChg>
        <pc:grpChg chg="del mod">
          <ac:chgData name="Maram" userId="b702373067d6582d" providerId="LiveId" clId="{57204336-73EF-4CF8-9036-F8208E4C9792}" dt="2020-09-01T20:12:53.795" v="1349" actId="478"/>
          <ac:grpSpMkLst>
            <pc:docMk/>
            <pc:sldMk cId="0" sldId="261"/>
            <ac:grpSpMk id="1107" creationId="{00000000-0000-0000-0000-000000000000}"/>
          </ac:grpSpMkLst>
        </pc:grpChg>
        <pc:grpChg chg="del">
          <ac:chgData name="Maram" userId="b702373067d6582d" providerId="LiveId" clId="{57204336-73EF-4CF8-9036-F8208E4C9792}" dt="2020-09-01T20:12:09.502" v="1343" actId="478"/>
          <ac:grpSpMkLst>
            <pc:docMk/>
            <pc:sldMk cId="0" sldId="261"/>
            <ac:grpSpMk id="1121" creationId="{00000000-0000-0000-0000-000000000000}"/>
          </ac:grpSpMkLst>
        </pc:grpChg>
        <pc:grpChg chg="add del">
          <ac:chgData name="Maram" userId="b702373067d6582d" providerId="LiveId" clId="{57204336-73EF-4CF8-9036-F8208E4C9792}" dt="2020-09-01T20:12:09.502" v="1343" actId="478"/>
          <ac:grpSpMkLst>
            <pc:docMk/>
            <pc:sldMk cId="0" sldId="261"/>
            <ac:grpSpMk id="1136" creationId="{00000000-0000-0000-0000-000000000000}"/>
          </ac:grpSpMkLst>
        </pc:grpChg>
        <pc:picChg chg="add mod">
          <ac:chgData name="Maram" userId="b702373067d6582d" providerId="LiveId" clId="{57204336-73EF-4CF8-9036-F8208E4C9792}" dt="2020-09-01T20:22:22.637" v="1490" actId="1076"/>
          <ac:picMkLst>
            <pc:docMk/>
            <pc:sldMk cId="0" sldId="261"/>
            <ac:picMk id="19" creationId="{4DFC05CC-E12A-4199-846E-EACB63854163}"/>
          </ac:picMkLst>
        </pc:picChg>
        <pc:picChg chg="add mod">
          <ac:chgData name="Maram" userId="b702373067d6582d" providerId="LiveId" clId="{57204336-73EF-4CF8-9036-F8208E4C9792}" dt="2020-09-01T20:22:20.418" v="1489" actId="1076"/>
          <ac:picMkLst>
            <pc:docMk/>
            <pc:sldMk cId="0" sldId="261"/>
            <ac:picMk id="20" creationId="{142CFE61-E983-4707-9E73-54C4BF327606}"/>
          </ac:picMkLst>
        </pc:picChg>
      </pc:sldChg>
      <pc:sldChg chg="delSp modSp del mod">
        <pc:chgData name="Maram" userId="b702373067d6582d" providerId="LiveId" clId="{57204336-73EF-4CF8-9036-F8208E4C9792}" dt="2020-09-02T15:35:48.267" v="3548" actId="47"/>
        <pc:sldMkLst>
          <pc:docMk/>
          <pc:sldMk cId="0" sldId="262"/>
        </pc:sldMkLst>
        <pc:graphicFrameChg chg="del mod">
          <ac:chgData name="Maram" userId="b702373067d6582d" providerId="LiveId" clId="{57204336-73EF-4CF8-9036-F8208E4C9792}" dt="2020-09-01T18:26:26.992" v="450" actId="478"/>
          <ac:graphicFrameMkLst>
            <pc:docMk/>
            <pc:sldMk cId="0" sldId="262"/>
            <ac:graphicFrameMk id="1181" creationId="{00000000-0000-0000-0000-000000000000}"/>
          </ac:graphicFrameMkLst>
        </pc:graphicFrameChg>
      </pc:sldChg>
      <pc:sldChg chg="addSp delSp modSp del mod">
        <pc:chgData name="Maram" userId="b702373067d6582d" providerId="LiveId" clId="{57204336-73EF-4CF8-9036-F8208E4C9792}" dt="2020-09-01T19:35:48.776" v="940" actId="47"/>
        <pc:sldMkLst>
          <pc:docMk/>
          <pc:sldMk cId="0" sldId="263"/>
        </pc:sldMkLst>
        <pc:spChg chg="add del mod">
          <ac:chgData name="Maram" userId="b702373067d6582d" providerId="LiveId" clId="{57204336-73EF-4CF8-9036-F8208E4C9792}" dt="2020-09-01T19:35:25.101" v="937" actId="478"/>
          <ac:spMkLst>
            <pc:docMk/>
            <pc:sldMk cId="0" sldId="263"/>
            <ac:spMk id="3" creationId="{CAA0112D-4F92-4899-9FD9-5B26CBA45272}"/>
          </ac:spMkLst>
        </pc:spChg>
        <pc:spChg chg="del">
          <ac:chgData name="Maram" userId="b702373067d6582d" providerId="LiveId" clId="{57204336-73EF-4CF8-9036-F8208E4C9792}" dt="2020-09-01T19:35:02.558" v="935" actId="478"/>
          <ac:spMkLst>
            <pc:docMk/>
            <pc:sldMk cId="0" sldId="263"/>
            <ac:spMk id="1215" creationId="{00000000-0000-0000-0000-000000000000}"/>
          </ac:spMkLst>
        </pc:spChg>
        <pc:spChg chg="del">
          <ac:chgData name="Maram" userId="b702373067d6582d" providerId="LiveId" clId="{57204336-73EF-4CF8-9036-F8208E4C9792}" dt="2020-09-01T19:35:28.558" v="939" actId="478"/>
          <ac:spMkLst>
            <pc:docMk/>
            <pc:sldMk cId="0" sldId="263"/>
            <ac:spMk id="1219" creationId="{00000000-0000-0000-0000-000000000000}"/>
          </ac:spMkLst>
        </pc:spChg>
        <pc:spChg chg="del">
          <ac:chgData name="Maram" userId="b702373067d6582d" providerId="LiveId" clId="{57204336-73EF-4CF8-9036-F8208E4C9792}" dt="2020-09-01T19:35:20.724" v="936" actId="478"/>
          <ac:spMkLst>
            <pc:docMk/>
            <pc:sldMk cId="0" sldId="263"/>
            <ac:spMk id="1223" creationId="{00000000-0000-0000-0000-000000000000}"/>
          </ac:spMkLst>
        </pc:spChg>
        <pc:grpChg chg="del">
          <ac:chgData name="Maram" userId="b702373067d6582d" providerId="LiveId" clId="{57204336-73EF-4CF8-9036-F8208E4C9792}" dt="2020-09-01T19:35:27.119" v="938" actId="478"/>
          <ac:grpSpMkLst>
            <pc:docMk/>
            <pc:sldMk cId="0" sldId="263"/>
            <ac:grpSpMk id="1220" creationId="{00000000-0000-0000-0000-000000000000}"/>
          </ac:grpSpMkLst>
        </pc:grpChg>
      </pc:sldChg>
      <pc:sldChg chg="del">
        <pc:chgData name="Maram" userId="b702373067d6582d" providerId="LiveId" clId="{57204336-73EF-4CF8-9036-F8208E4C9792}" dt="2020-09-02T16:13:46.925" v="3942" actId="47"/>
        <pc:sldMkLst>
          <pc:docMk/>
          <pc:sldMk cId="0" sldId="264"/>
        </pc:sldMkLst>
      </pc:sldChg>
      <pc:sldChg chg="del">
        <pc:chgData name="Maram" userId="b702373067d6582d" providerId="LiveId" clId="{57204336-73EF-4CF8-9036-F8208E4C9792}" dt="2020-09-02T15:36:09.677" v="3549" actId="47"/>
        <pc:sldMkLst>
          <pc:docMk/>
          <pc:sldMk cId="0" sldId="265"/>
        </pc:sldMkLst>
      </pc:sldChg>
      <pc:sldChg chg="del">
        <pc:chgData name="Maram" userId="b702373067d6582d" providerId="LiveId" clId="{57204336-73EF-4CF8-9036-F8208E4C9792}" dt="2020-09-02T15:36:12.300" v="3550" actId="47"/>
        <pc:sldMkLst>
          <pc:docMk/>
          <pc:sldMk cId="0" sldId="266"/>
        </pc:sldMkLst>
      </pc:sldChg>
      <pc:sldChg chg="addSp delSp del mod ord modNotes">
        <pc:chgData name="Maram" userId="b702373067d6582d" providerId="LiveId" clId="{57204336-73EF-4CF8-9036-F8208E4C9792}" dt="2020-09-01T22:16:51.648" v="2658" actId="47"/>
        <pc:sldMkLst>
          <pc:docMk/>
          <pc:sldMk cId="0" sldId="267"/>
        </pc:sldMkLst>
        <pc:spChg chg="add del">
          <ac:chgData name="Maram" userId="b702373067d6582d" providerId="LiveId" clId="{57204336-73EF-4CF8-9036-F8208E4C9792}" dt="2020-09-01T20:48:06.281" v="1626" actId="478"/>
          <ac:spMkLst>
            <pc:docMk/>
            <pc:sldMk cId="0" sldId="267"/>
            <ac:spMk id="1434" creationId="{00000000-0000-0000-0000-000000000000}"/>
          </ac:spMkLst>
        </pc:spChg>
      </pc:sldChg>
      <pc:sldChg chg="addSp delSp modSp mod ord modTransition modAnim modNotes">
        <pc:chgData name="Maram" userId="b702373067d6582d" providerId="LiveId" clId="{57204336-73EF-4CF8-9036-F8208E4C9792}" dt="2020-09-04T15:31:23.420" v="4479"/>
        <pc:sldMkLst>
          <pc:docMk/>
          <pc:sldMk cId="0" sldId="268"/>
        </pc:sldMkLst>
        <pc:spChg chg="add del mod">
          <ac:chgData name="Maram" userId="b702373067d6582d" providerId="LiveId" clId="{57204336-73EF-4CF8-9036-F8208E4C9792}" dt="2020-09-01T21:26:48.471" v="1786" actId="478"/>
          <ac:spMkLst>
            <pc:docMk/>
            <pc:sldMk cId="0" sldId="268"/>
            <ac:spMk id="3" creationId="{8D952DCB-02F6-4EDA-AC02-01E6EF6A886F}"/>
          </ac:spMkLst>
        </pc:spChg>
        <pc:spChg chg="add del mod">
          <ac:chgData name="Maram" userId="b702373067d6582d" providerId="LiveId" clId="{57204336-73EF-4CF8-9036-F8208E4C9792}" dt="2020-09-01T21:26:57.614" v="1789" actId="478"/>
          <ac:spMkLst>
            <pc:docMk/>
            <pc:sldMk cId="0" sldId="268"/>
            <ac:spMk id="5" creationId="{3EC7E4EE-8A29-480A-A9A6-C9715040BC36}"/>
          </ac:spMkLst>
        </pc:spChg>
        <pc:spChg chg="add del mod">
          <ac:chgData name="Maram" userId="b702373067d6582d" providerId="LiveId" clId="{57204336-73EF-4CF8-9036-F8208E4C9792}" dt="2020-09-01T21:27:13.735" v="1793" actId="478"/>
          <ac:spMkLst>
            <pc:docMk/>
            <pc:sldMk cId="0" sldId="268"/>
            <ac:spMk id="7" creationId="{6B1B193B-1E19-4CBE-AC79-ED5C868F8C1F}"/>
          </ac:spMkLst>
        </pc:spChg>
        <pc:spChg chg="add del mod">
          <ac:chgData name="Maram" userId="b702373067d6582d" providerId="LiveId" clId="{57204336-73EF-4CF8-9036-F8208E4C9792}" dt="2020-09-01T21:27:20.706" v="1795" actId="478"/>
          <ac:spMkLst>
            <pc:docMk/>
            <pc:sldMk cId="0" sldId="268"/>
            <ac:spMk id="9" creationId="{1EF1C657-962B-49E1-9734-CE31B65571E1}"/>
          </ac:spMkLst>
        </pc:spChg>
        <pc:spChg chg="add del mod">
          <ac:chgData name="Maram" userId="b702373067d6582d" providerId="LiveId" clId="{57204336-73EF-4CF8-9036-F8208E4C9792}" dt="2020-09-01T21:27:31.943" v="1798" actId="478"/>
          <ac:spMkLst>
            <pc:docMk/>
            <pc:sldMk cId="0" sldId="268"/>
            <ac:spMk id="11" creationId="{E35F999C-6CA4-4F08-84F7-E4C685DCD4D3}"/>
          </ac:spMkLst>
        </pc:spChg>
        <pc:spChg chg="add del mod">
          <ac:chgData name="Maram" userId="b702373067d6582d" providerId="LiveId" clId="{57204336-73EF-4CF8-9036-F8208E4C9792}" dt="2020-09-01T21:27:38.021" v="1800" actId="478"/>
          <ac:spMkLst>
            <pc:docMk/>
            <pc:sldMk cId="0" sldId="268"/>
            <ac:spMk id="13" creationId="{C6176105-DE5B-409E-81E3-EA75650317F7}"/>
          </ac:spMkLst>
        </pc:spChg>
        <pc:spChg chg="add mod">
          <ac:chgData name="Maram" userId="b702373067d6582d" providerId="LiveId" clId="{57204336-73EF-4CF8-9036-F8208E4C9792}" dt="2020-09-01T22:12:12.780" v="2634" actId="122"/>
          <ac:spMkLst>
            <pc:docMk/>
            <pc:sldMk cId="0" sldId="268"/>
            <ac:spMk id="14" creationId="{56136007-88AE-472E-9E42-DEE2E2403ED2}"/>
          </ac:spMkLst>
        </pc:spChg>
        <pc:spChg chg="add mod">
          <ac:chgData name="Maram" userId="b702373067d6582d" providerId="LiveId" clId="{57204336-73EF-4CF8-9036-F8208E4C9792}" dt="2020-09-01T22:16:06.559" v="2654" actId="1076"/>
          <ac:spMkLst>
            <pc:docMk/>
            <pc:sldMk cId="0" sldId="268"/>
            <ac:spMk id="15" creationId="{933B9249-80C9-4A14-9D4F-8D9962800A08}"/>
          </ac:spMkLst>
        </pc:spChg>
        <pc:spChg chg="add mod">
          <ac:chgData name="Maram" userId="b702373067d6582d" providerId="LiveId" clId="{57204336-73EF-4CF8-9036-F8208E4C9792}" dt="2020-09-04T13:55:44.756" v="4223" actId="20577"/>
          <ac:spMkLst>
            <pc:docMk/>
            <pc:sldMk cId="0" sldId="268"/>
            <ac:spMk id="31" creationId="{C5713E28-DFB0-4C43-A014-D179A57F1C4C}"/>
          </ac:spMkLst>
        </pc:spChg>
        <pc:spChg chg="mod">
          <ac:chgData name="Maram" userId="b702373067d6582d" providerId="LiveId" clId="{57204336-73EF-4CF8-9036-F8208E4C9792}" dt="2020-09-02T16:50:49.057" v="4188" actId="14100"/>
          <ac:spMkLst>
            <pc:docMk/>
            <pc:sldMk cId="0" sldId="268"/>
            <ac:spMk id="1475" creationId="{00000000-0000-0000-0000-000000000000}"/>
          </ac:spMkLst>
        </pc:spChg>
        <pc:spChg chg="mod">
          <ac:chgData name="Maram" userId="b702373067d6582d" providerId="LiveId" clId="{57204336-73EF-4CF8-9036-F8208E4C9792}" dt="2020-09-01T22:11:45.270" v="2625" actId="20577"/>
          <ac:spMkLst>
            <pc:docMk/>
            <pc:sldMk cId="0" sldId="268"/>
            <ac:spMk id="1476" creationId="{00000000-0000-0000-0000-000000000000}"/>
          </ac:spMkLst>
        </pc:spChg>
        <pc:spChg chg="mod">
          <ac:chgData name="Maram" userId="b702373067d6582d" providerId="LiveId" clId="{57204336-73EF-4CF8-9036-F8208E4C9792}" dt="2020-09-01T22:10:53.988" v="2613" actId="122"/>
          <ac:spMkLst>
            <pc:docMk/>
            <pc:sldMk cId="0" sldId="268"/>
            <ac:spMk id="1477" creationId="{00000000-0000-0000-0000-000000000000}"/>
          </ac:spMkLst>
        </pc:spChg>
        <pc:spChg chg="mod">
          <ac:chgData name="Maram" userId="b702373067d6582d" providerId="LiveId" clId="{57204336-73EF-4CF8-9036-F8208E4C9792}" dt="2020-09-01T20:48:49.784" v="1651" actId="6559"/>
          <ac:spMkLst>
            <pc:docMk/>
            <pc:sldMk cId="0" sldId="268"/>
            <ac:spMk id="1478" creationId="{00000000-0000-0000-0000-000000000000}"/>
          </ac:spMkLst>
        </pc:spChg>
        <pc:spChg chg="del">
          <ac:chgData name="Maram" userId="b702373067d6582d" providerId="LiveId" clId="{57204336-73EF-4CF8-9036-F8208E4C9792}" dt="2020-09-01T21:26:46.938" v="1785" actId="478"/>
          <ac:spMkLst>
            <pc:docMk/>
            <pc:sldMk cId="0" sldId="268"/>
            <ac:spMk id="1479" creationId="{00000000-0000-0000-0000-000000000000}"/>
          </ac:spMkLst>
        </pc:spChg>
        <pc:spChg chg="del">
          <ac:chgData name="Maram" userId="b702373067d6582d" providerId="LiveId" clId="{57204336-73EF-4CF8-9036-F8208E4C9792}" dt="2020-09-01T21:26:55.863" v="1788" actId="478"/>
          <ac:spMkLst>
            <pc:docMk/>
            <pc:sldMk cId="0" sldId="268"/>
            <ac:spMk id="1480" creationId="{00000000-0000-0000-0000-000000000000}"/>
          </ac:spMkLst>
        </pc:spChg>
        <pc:spChg chg="del">
          <ac:chgData name="Maram" userId="b702373067d6582d" providerId="LiveId" clId="{57204336-73EF-4CF8-9036-F8208E4C9792}" dt="2020-09-01T21:27:34.924" v="1799" actId="478"/>
          <ac:spMkLst>
            <pc:docMk/>
            <pc:sldMk cId="0" sldId="268"/>
            <ac:spMk id="1481" creationId="{00000000-0000-0000-0000-000000000000}"/>
          </ac:spMkLst>
        </pc:spChg>
        <pc:spChg chg="del">
          <ac:chgData name="Maram" userId="b702373067d6582d" providerId="LiveId" clId="{57204336-73EF-4CF8-9036-F8208E4C9792}" dt="2020-09-01T21:27:30.551" v="1797" actId="478"/>
          <ac:spMkLst>
            <pc:docMk/>
            <pc:sldMk cId="0" sldId="268"/>
            <ac:spMk id="1482" creationId="{00000000-0000-0000-0000-000000000000}"/>
          </ac:spMkLst>
        </pc:spChg>
        <pc:spChg chg="del">
          <ac:chgData name="Maram" userId="b702373067d6582d" providerId="LiveId" clId="{57204336-73EF-4CF8-9036-F8208E4C9792}" dt="2020-09-01T21:27:17.908" v="1794" actId="478"/>
          <ac:spMkLst>
            <pc:docMk/>
            <pc:sldMk cId="0" sldId="268"/>
            <ac:spMk id="1483" creationId="{00000000-0000-0000-0000-000000000000}"/>
          </ac:spMkLst>
        </pc:spChg>
        <pc:spChg chg="del">
          <ac:chgData name="Maram" userId="b702373067d6582d" providerId="LiveId" clId="{57204336-73EF-4CF8-9036-F8208E4C9792}" dt="2020-09-01T21:27:12.234" v="1792" actId="478"/>
          <ac:spMkLst>
            <pc:docMk/>
            <pc:sldMk cId="0" sldId="268"/>
            <ac:spMk id="1484" creationId="{00000000-0000-0000-0000-000000000000}"/>
          </ac:spMkLst>
        </pc:spChg>
        <pc:spChg chg="del">
          <ac:chgData name="Maram" userId="b702373067d6582d" providerId="LiveId" clId="{57204336-73EF-4CF8-9036-F8208E4C9792}" dt="2020-09-01T21:26:51.596" v="1787" actId="478"/>
          <ac:spMkLst>
            <pc:docMk/>
            <pc:sldMk cId="0" sldId="268"/>
            <ac:spMk id="1485" creationId="{00000000-0000-0000-0000-000000000000}"/>
          </ac:spMkLst>
        </pc:spChg>
        <pc:spChg chg="mod">
          <ac:chgData name="Maram" userId="b702373067d6582d" providerId="LiveId" clId="{57204336-73EF-4CF8-9036-F8208E4C9792}" dt="2020-09-01T22:16:19.532" v="2656" actId="207"/>
          <ac:spMkLst>
            <pc:docMk/>
            <pc:sldMk cId="0" sldId="268"/>
            <ac:spMk id="1486" creationId="{00000000-0000-0000-0000-000000000000}"/>
          </ac:spMkLst>
        </pc:spChg>
        <pc:spChg chg="add del mod">
          <ac:chgData name="Maram" userId="b702373067d6582d" providerId="LiveId" clId="{57204336-73EF-4CF8-9036-F8208E4C9792}" dt="2020-09-01T22:16:23.381" v="2657" actId="207"/>
          <ac:spMkLst>
            <pc:docMk/>
            <pc:sldMk cId="0" sldId="268"/>
            <ac:spMk id="1487" creationId="{00000000-0000-0000-0000-000000000000}"/>
          </ac:spMkLst>
        </pc:spChg>
        <pc:spChg chg="mod">
          <ac:chgData name="Maram" userId="b702373067d6582d" providerId="LiveId" clId="{57204336-73EF-4CF8-9036-F8208E4C9792}" dt="2020-09-01T22:16:13.283" v="2655" actId="207"/>
          <ac:spMkLst>
            <pc:docMk/>
            <pc:sldMk cId="0" sldId="268"/>
            <ac:spMk id="1488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26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27" creationId="{00000000-0000-0000-0000-000000000000}"/>
          </ac:spMkLst>
        </pc:spChg>
        <pc:spChg chg="del">
          <ac:chgData name="Maram" userId="b702373067d6582d" providerId="LiveId" clId="{57204336-73EF-4CF8-9036-F8208E4C9792}" dt="2020-09-01T21:24:20.388" v="1727" actId="478"/>
          <ac:spMkLst>
            <pc:docMk/>
            <pc:sldMk cId="0" sldId="268"/>
            <ac:spMk id="1528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29" creationId="{00000000-0000-0000-0000-000000000000}"/>
          </ac:spMkLst>
        </pc:spChg>
        <pc:spChg chg="del">
          <ac:chgData name="Maram" userId="b702373067d6582d" providerId="LiveId" clId="{57204336-73EF-4CF8-9036-F8208E4C9792}" dt="2020-09-01T21:25:02.357" v="1740" actId="478"/>
          <ac:spMkLst>
            <pc:docMk/>
            <pc:sldMk cId="0" sldId="268"/>
            <ac:spMk id="1530" creationId="{00000000-0000-0000-0000-000000000000}"/>
          </ac:spMkLst>
        </pc:spChg>
        <pc:spChg chg="del">
          <ac:chgData name="Maram" userId="b702373067d6582d" providerId="LiveId" clId="{57204336-73EF-4CF8-9036-F8208E4C9792}" dt="2020-09-01T21:24:30.832" v="1730" actId="478"/>
          <ac:spMkLst>
            <pc:docMk/>
            <pc:sldMk cId="0" sldId="268"/>
            <ac:spMk id="1531" creationId="{00000000-0000-0000-0000-000000000000}"/>
          </ac:spMkLst>
        </pc:spChg>
        <pc:spChg chg="del">
          <ac:chgData name="Maram" userId="b702373067d6582d" providerId="LiveId" clId="{57204336-73EF-4CF8-9036-F8208E4C9792}" dt="2020-09-01T21:24:54.863" v="1738" actId="478"/>
          <ac:spMkLst>
            <pc:docMk/>
            <pc:sldMk cId="0" sldId="268"/>
            <ac:spMk id="1532" creationId="{00000000-0000-0000-0000-000000000000}"/>
          </ac:spMkLst>
        </pc:spChg>
        <pc:spChg chg="del">
          <ac:chgData name="Maram" userId="b702373067d6582d" providerId="LiveId" clId="{57204336-73EF-4CF8-9036-F8208E4C9792}" dt="2020-09-01T21:24:54.863" v="1738" actId="478"/>
          <ac:spMkLst>
            <pc:docMk/>
            <pc:sldMk cId="0" sldId="268"/>
            <ac:spMk id="1533" creationId="{00000000-0000-0000-0000-000000000000}"/>
          </ac:spMkLst>
        </pc:spChg>
        <pc:spChg chg="del">
          <ac:chgData name="Maram" userId="b702373067d6582d" providerId="LiveId" clId="{57204336-73EF-4CF8-9036-F8208E4C9792}" dt="2020-09-01T21:24:54.863" v="1738" actId="478"/>
          <ac:spMkLst>
            <pc:docMk/>
            <pc:sldMk cId="0" sldId="268"/>
            <ac:spMk id="1534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35" creationId="{00000000-0000-0000-0000-000000000000}"/>
          </ac:spMkLst>
        </pc:spChg>
        <pc:spChg chg="del">
          <ac:chgData name="Maram" userId="b702373067d6582d" providerId="LiveId" clId="{57204336-73EF-4CF8-9036-F8208E4C9792}" dt="2020-09-01T21:25:06.429" v="1741" actId="478"/>
          <ac:spMkLst>
            <pc:docMk/>
            <pc:sldMk cId="0" sldId="268"/>
            <ac:spMk id="1536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37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38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39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40" creationId="{00000000-0000-0000-0000-000000000000}"/>
          </ac:spMkLst>
        </pc:spChg>
        <pc:spChg chg="del">
          <ac:chgData name="Maram" userId="b702373067d6582d" providerId="LiveId" clId="{57204336-73EF-4CF8-9036-F8208E4C9792}" dt="2020-09-01T21:24:54.863" v="1738" actId="478"/>
          <ac:spMkLst>
            <pc:docMk/>
            <pc:sldMk cId="0" sldId="268"/>
            <ac:spMk id="1541" creationId="{00000000-0000-0000-0000-000000000000}"/>
          </ac:spMkLst>
        </pc:spChg>
        <pc:spChg chg="del">
          <ac:chgData name="Maram" userId="b702373067d6582d" providerId="LiveId" clId="{57204336-73EF-4CF8-9036-F8208E4C9792}" dt="2020-09-01T21:24:54.863" v="1738" actId="478"/>
          <ac:spMkLst>
            <pc:docMk/>
            <pc:sldMk cId="0" sldId="268"/>
            <ac:spMk id="1542" creationId="{00000000-0000-0000-0000-000000000000}"/>
          </ac:spMkLst>
        </pc:spChg>
        <pc:spChg chg="del">
          <ac:chgData name="Maram" userId="b702373067d6582d" providerId="LiveId" clId="{57204336-73EF-4CF8-9036-F8208E4C9792}" dt="2020-09-01T21:24:50.075" v="1737" actId="478"/>
          <ac:spMkLst>
            <pc:docMk/>
            <pc:sldMk cId="0" sldId="268"/>
            <ac:spMk id="1543" creationId="{00000000-0000-0000-0000-000000000000}"/>
          </ac:spMkLst>
        </pc:spChg>
        <pc:spChg chg="del">
          <ac:chgData name="Maram" userId="b702373067d6582d" providerId="LiveId" clId="{57204336-73EF-4CF8-9036-F8208E4C9792}" dt="2020-09-01T21:24:46.152" v="1736" actId="478"/>
          <ac:spMkLst>
            <pc:docMk/>
            <pc:sldMk cId="0" sldId="268"/>
            <ac:spMk id="1544" creationId="{00000000-0000-0000-0000-000000000000}"/>
          </ac:spMkLst>
        </pc:spChg>
        <pc:spChg chg="del">
          <ac:chgData name="Maram" userId="b702373067d6582d" providerId="LiveId" clId="{57204336-73EF-4CF8-9036-F8208E4C9792}" dt="2020-09-01T21:24:40.272" v="1735" actId="478"/>
          <ac:spMkLst>
            <pc:docMk/>
            <pc:sldMk cId="0" sldId="268"/>
            <ac:spMk id="1545" creationId="{00000000-0000-0000-0000-000000000000}"/>
          </ac:spMkLst>
        </pc:spChg>
        <pc:grpChg chg="del">
          <ac:chgData name="Maram" userId="b702373067d6582d" providerId="LiveId" clId="{57204336-73EF-4CF8-9036-F8208E4C9792}" dt="2020-09-01T21:26:30.714" v="1782" actId="478"/>
          <ac:grpSpMkLst>
            <pc:docMk/>
            <pc:sldMk cId="0" sldId="268"/>
            <ac:grpSpMk id="1492" creationId="{00000000-0000-0000-0000-000000000000}"/>
          </ac:grpSpMkLst>
        </pc:grpChg>
        <pc:grpChg chg="del">
          <ac:chgData name="Maram" userId="b702373067d6582d" providerId="LiveId" clId="{57204336-73EF-4CF8-9036-F8208E4C9792}" dt="2020-09-01T21:26:33.215" v="1783" actId="478"/>
          <ac:grpSpMkLst>
            <pc:docMk/>
            <pc:sldMk cId="0" sldId="268"/>
            <ac:grpSpMk id="1512" creationId="{00000000-0000-0000-0000-000000000000}"/>
          </ac:grpSpMkLst>
        </pc:grpChg>
      </pc:sldChg>
      <pc:sldChg chg="del">
        <pc:chgData name="Maram" userId="b702373067d6582d" providerId="LiveId" clId="{57204336-73EF-4CF8-9036-F8208E4C9792}" dt="2020-09-02T15:36:15.531" v="3551" actId="47"/>
        <pc:sldMkLst>
          <pc:docMk/>
          <pc:sldMk cId="0" sldId="269"/>
        </pc:sldMkLst>
      </pc:sldChg>
      <pc:sldChg chg="addSp delSp modSp mod ord modTransition modAnim">
        <pc:chgData name="Maram" userId="b702373067d6582d" providerId="LiveId" clId="{57204336-73EF-4CF8-9036-F8208E4C9792}" dt="2020-09-04T15:29:04.062" v="4474"/>
        <pc:sldMkLst>
          <pc:docMk/>
          <pc:sldMk cId="0" sldId="270"/>
        </pc:sldMkLst>
        <pc:spChg chg="add del mod">
          <ac:chgData name="Maram" userId="b702373067d6582d" providerId="LiveId" clId="{57204336-73EF-4CF8-9036-F8208E4C9792}" dt="2020-09-02T15:40:28.312" v="3560" actId="478"/>
          <ac:spMkLst>
            <pc:docMk/>
            <pc:sldMk cId="0" sldId="270"/>
            <ac:spMk id="3" creationId="{CF888E22-07AC-4B77-A00B-8C8F7D2A0E2F}"/>
          </ac:spMkLst>
        </pc:spChg>
        <pc:spChg chg="add del mod">
          <ac:chgData name="Maram" userId="b702373067d6582d" providerId="LiveId" clId="{57204336-73EF-4CF8-9036-F8208E4C9792}" dt="2020-09-02T15:41:47.221" v="3593" actId="478"/>
          <ac:spMkLst>
            <pc:docMk/>
            <pc:sldMk cId="0" sldId="270"/>
            <ac:spMk id="5" creationId="{7013E434-5064-43E3-B3D8-962855AE6FD1}"/>
          </ac:spMkLst>
        </pc:spChg>
        <pc:spChg chg="add del mod">
          <ac:chgData name="Maram" userId="b702373067d6582d" providerId="LiveId" clId="{57204336-73EF-4CF8-9036-F8208E4C9792}" dt="2020-09-02T15:41:47.221" v="3593" actId="478"/>
          <ac:spMkLst>
            <pc:docMk/>
            <pc:sldMk cId="0" sldId="270"/>
            <ac:spMk id="7" creationId="{D1D83751-4BEF-46CB-A49A-F4CC678E852C}"/>
          </ac:spMkLst>
        </pc:spChg>
        <pc:spChg chg="add del mod">
          <ac:chgData name="Maram" userId="b702373067d6582d" providerId="LiveId" clId="{57204336-73EF-4CF8-9036-F8208E4C9792}" dt="2020-09-02T15:41:47.221" v="3593" actId="478"/>
          <ac:spMkLst>
            <pc:docMk/>
            <pc:sldMk cId="0" sldId="270"/>
            <ac:spMk id="9" creationId="{A564BC69-1E4A-4CDF-9D86-7B4458FB3E24}"/>
          </ac:spMkLst>
        </pc:spChg>
        <pc:spChg chg="add del mod">
          <ac:chgData name="Maram" userId="b702373067d6582d" providerId="LiveId" clId="{57204336-73EF-4CF8-9036-F8208E4C9792}" dt="2020-09-02T15:41:47.221" v="3593" actId="478"/>
          <ac:spMkLst>
            <pc:docMk/>
            <pc:sldMk cId="0" sldId="270"/>
            <ac:spMk id="11" creationId="{EFD444EF-ED9C-4171-B010-A09F6DA2395A}"/>
          </ac:spMkLst>
        </pc:spChg>
        <pc:spChg chg="add">
          <ac:chgData name="Maram" userId="b702373067d6582d" providerId="LiveId" clId="{57204336-73EF-4CF8-9036-F8208E4C9792}" dt="2020-09-02T15:42:32.601" v="3595" actId="22"/>
          <ac:spMkLst>
            <pc:docMk/>
            <pc:sldMk cId="0" sldId="270"/>
            <ac:spMk id="12" creationId="{2CDD9755-BEEA-45EA-814F-087BC76DCAB9}"/>
          </ac:spMkLst>
        </pc:spChg>
        <pc:spChg chg="add mod">
          <ac:chgData name="Maram" userId="b702373067d6582d" providerId="LiveId" clId="{57204336-73EF-4CF8-9036-F8208E4C9792}" dt="2020-09-02T15:42:50.538" v="3600" actId="208"/>
          <ac:spMkLst>
            <pc:docMk/>
            <pc:sldMk cId="0" sldId="270"/>
            <ac:spMk id="13" creationId="{D973720D-04FB-4C07-AE08-5D81F431088F}"/>
          </ac:spMkLst>
        </pc:spChg>
        <pc:spChg chg="add del mod">
          <ac:chgData name="Maram" userId="b702373067d6582d" providerId="LiveId" clId="{57204336-73EF-4CF8-9036-F8208E4C9792}" dt="2020-09-02T15:57:22.175" v="3818" actId="478"/>
          <ac:spMkLst>
            <pc:docMk/>
            <pc:sldMk cId="0" sldId="270"/>
            <ac:spMk id="15" creationId="{533634BD-4677-404D-B65A-371EA715B070}"/>
          </ac:spMkLst>
        </pc:spChg>
        <pc:spChg chg="add del mod">
          <ac:chgData name="Maram" userId="b702373067d6582d" providerId="LiveId" clId="{57204336-73EF-4CF8-9036-F8208E4C9792}" dt="2020-09-02T15:57:25.282" v="3819" actId="478"/>
          <ac:spMkLst>
            <pc:docMk/>
            <pc:sldMk cId="0" sldId="270"/>
            <ac:spMk id="17" creationId="{7FC0BB33-5EF4-499B-9E86-3A2D5D1BA691}"/>
          </ac:spMkLst>
        </pc:spChg>
        <pc:spChg chg="add mod">
          <ac:chgData name="Maram" userId="b702373067d6582d" providerId="LiveId" clId="{57204336-73EF-4CF8-9036-F8208E4C9792}" dt="2020-09-02T16:01:45.034" v="3852" actId="1076"/>
          <ac:spMkLst>
            <pc:docMk/>
            <pc:sldMk cId="0" sldId="270"/>
            <ac:spMk id="18" creationId="{513E6081-105F-454F-9466-5763FEE954CD}"/>
          </ac:spMkLst>
        </pc:spChg>
        <pc:spChg chg="add mod">
          <ac:chgData name="Maram" userId="b702373067d6582d" providerId="LiveId" clId="{57204336-73EF-4CF8-9036-F8208E4C9792}" dt="2020-09-02T15:41:26.467" v="3588" actId="207"/>
          <ac:spMkLst>
            <pc:docMk/>
            <pc:sldMk cId="0" sldId="270"/>
            <ac:spMk id="32" creationId="{8C52942D-9456-4D06-8C71-D4B52514F111}"/>
          </ac:spMkLst>
        </pc:spChg>
        <pc:spChg chg="add mod">
          <ac:chgData name="Maram" userId="b702373067d6582d" providerId="LiveId" clId="{57204336-73EF-4CF8-9036-F8208E4C9792}" dt="2020-09-02T15:50:14.359" v="3737" actId="207"/>
          <ac:spMkLst>
            <pc:docMk/>
            <pc:sldMk cId="0" sldId="270"/>
            <ac:spMk id="43" creationId="{6595AC59-F57C-4A5B-BDB6-77C02AEB5224}"/>
          </ac:spMkLst>
        </pc:spChg>
        <pc:spChg chg="add mod">
          <ac:chgData name="Maram" userId="b702373067d6582d" providerId="LiveId" clId="{57204336-73EF-4CF8-9036-F8208E4C9792}" dt="2020-09-02T15:55:00.007" v="3773" actId="1076"/>
          <ac:spMkLst>
            <pc:docMk/>
            <pc:sldMk cId="0" sldId="270"/>
            <ac:spMk id="44" creationId="{6A90EC40-5F4B-4B49-9474-15CF4C1AC023}"/>
          </ac:spMkLst>
        </pc:spChg>
        <pc:spChg chg="add del mod">
          <ac:chgData name="Maram" userId="b702373067d6582d" providerId="LiveId" clId="{57204336-73EF-4CF8-9036-F8208E4C9792}" dt="2020-09-02T15:56:52.249" v="3806" actId="478"/>
          <ac:spMkLst>
            <pc:docMk/>
            <pc:sldMk cId="0" sldId="270"/>
            <ac:spMk id="45" creationId="{5DE94D88-8ACD-4F50-A1CA-A0726F240685}"/>
          </ac:spMkLst>
        </pc:spChg>
        <pc:spChg chg="add del mod">
          <ac:chgData name="Maram" userId="b702373067d6582d" providerId="LiveId" clId="{57204336-73EF-4CF8-9036-F8208E4C9792}" dt="2020-09-02T15:57:15.979" v="3817" actId="478"/>
          <ac:spMkLst>
            <pc:docMk/>
            <pc:sldMk cId="0" sldId="270"/>
            <ac:spMk id="46" creationId="{38D26D71-4C41-417A-AAE3-C565AD8E7C01}"/>
          </ac:spMkLst>
        </pc:spChg>
        <pc:spChg chg="mod">
          <ac:chgData name="Maram" userId="b702373067d6582d" providerId="LiveId" clId="{57204336-73EF-4CF8-9036-F8208E4C9792}" dt="2020-09-04T14:28:28.038" v="4424" actId="1076"/>
          <ac:spMkLst>
            <pc:docMk/>
            <pc:sldMk cId="0" sldId="270"/>
            <ac:spMk id="52" creationId="{53CD3B83-2AF1-4C3F-8851-9ADBA3F4B314}"/>
          </ac:spMkLst>
        </pc:spChg>
        <pc:spChg chg="mod">
          <ac:chgData name="Maram" userId="b702373067d6582d" providerId="LiveId" clId="{57204336-73EF-4CF8-9036-F8208E4C9792}" dt="2020-09-02T15:56:36.563" v="3803" actId="1076"/>
          <ac:spMkLst>
            <pc:docMk/>
            <pc:sldMk cId="0" sldId="270"/>
            <ac:spMk id="54" creationId="{A8BE2D97-9869-4026-B86E-1C60B76B98AF}"/>
          </ac:spMkLst>
        </pc:spChg>
        <pc:spChg chg="mod">
          <ac:chgData name="Maram" userId="b702373067d6582d" providerId="LiveId" clId="{57204336-73EF-4CF8-9036-F8208E4C9792}" dt="2020-09-04T14:28:20.547" v="4423" actId="207"/>
          <ac:spMkLst>
            <pc:docMk/>
            <pc:sldMk cId="0" sldId="270"/>
            <ac:spMk id="55" creationId="{B487022C-2219-48A2-89F5-B3DFAA16161C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56" creationId="{0E471EBD-7F79-4067-AA26-A9979B5E6CCE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57" creationId="{32079027-3578-447D-AB24-E59EF0A0B238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58" creationId="{6CCE6048-C314-43C3-BE69-C213B0025FB3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59" creationId="{6726F3F7-8381-4B4A-AD71-7CF55627F7FB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60" creationId="{E10DF8F2-105C-45F0-B5FD-98BD3479EEAB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61" creationId="{72CDFF42-9D91-4AB9-8AAE-DD5CFF7C108B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62" creationId="{DD21CEBF-81A6-4FFB-B006-EFEFB6C57F7D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63" creationId="{93195318-2C47-49FF-B39A-B03B17E124B7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64" creationId="{713BA046-BF28-494A-B055-EDD12890C6A5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65" creationId="{210B0644-878A-46CF-ADF7-CD1163B8AEED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66" creationId="{88420D42-59A3-4F45-B876-1E3F1671206A}"/>
          </ac:spMkLst>
        </pc:spChg>
        <pc:spChg chg="mod">
          <ac:chgData name="Maram" userId="b702373067d6582d" providerId="LiveId" clId="{57204336-73EF-4CF8-9036-F8208E4C9792}" dt="2020-09-02T15:47:23.284" v="3656"/>
          <ac:spMkLst>
            <pc:docMk/>
            <pc:sldMk cId="0" sldId="270"/>
            <ac:spMk id="67" creationId="{4033CE2F-EA78-400D-9299-E22213ED0A37}"/>
          </ac:spMkLst>
        </pc:spChg>
        <pc:spChg chg="mod">
          <ac:chgData name="Maram" userId="b702373067d6582d" providerId="LiveId" clId="{57204336-73EF-4CF8-9036-F8208E4C9792}" dt="2020-09-02T15:52:42.231" v="3747"/>
          <ac:spMkLst>
            <pc:docMk/>
            <pc:sldMk cId="0" sldId="270"/>
            <ac:spMk id="70" creationId="{F8E5BADE-0D2B-4B05-AFC3-6EB36B1583B5}"/>
          </ac:spMkLst>
        </pc:spChg>
        <pc:spChg chg="mod">
          <ac:chgData name="Maram" userId="b702373067d6582d" providerId="LiveId" clId="{57204336-73EF-4CF8-9036-F8208E4C9792}" dt="2020-09-02T15:52:42.231" v="3747"/>
          <ac:spMkLst>
            <pc:docMk/>
            <pc:sldMk cId="0" sldId="270"/>
            <ac:spMk id="71" creationId="{943B31C0-1894-4A6E-9896-A837563F6AE4}"/>
          </ac:spMkLst>
        </pc:spChg>
        <pc:spChg chg="mod">
          <ac:chgData name="Maram" userId="b702373067d6582d" providerId="LiveId" clId="{57204336-73EF-4CF8-9036-F8208E4C9792}" dt="2020-09-02T15:52:42.231" v="3747"/>
          <ac:spMkLst>
            <pc:docMk/>
            <pc:sldMk cId="0" sldId="270"/>
            <ac:spMk id="73" creationId="{0385B633-0315-4955-AADC-C60F22A34E4E}"/>
          </ac:spMkLst>
        </pc:spChg>
        <pc:spChg chg="mod">
          <ac:chgData name="Maram" userId="b702373067d6582d" providerId="LiveId" clId="{57204336-73EF-4CF8-9036-F8208E4C9792}" dt="2020-09-02T15:52:42.231" v="3747"/>
          <ac:spMkLst>
            <pc:docMk/>
            <pc:sldMk cId="0" sldId="270"/>
            <ac:spMk id="74" creationId="{73C31047-B6FE-4405-9B2B-0AADDA8AC97B}"/>
          </ac:spMkLst>
        </pc:spChg>
        <pc:spChg chg="mod">
          <ac:chgData name="Maram" userId="b702373067d6582d" providerId="LiveId" clId="{57204336-73EF-4CF8-9036-F8208E4C9792}" dt="2020-09-02T15:52:42.231" v="3747"/>
          <ac:spMkLst>
            <pc:docMk/>
            <pc:sldMk cId="0" sldId="270"/>
            <ac:spMk id="76" creationId="{E541157A-A0E8-4366-B340-7AE5BD15ECED}"/>
          </ac:spMkLst>
        </pc:spChg>
        <pc:spChg chg="mod">
          <ac:chgData name="Maram" userId="b702373067d6582d" providerId="LiveId" clId="{57204336-73EF-4CF8-9036-F8208E4C9792}" dt="2020-09-02T15:52:42.231" v="3747"/>
          <ac:spMkLst>
            <pc:docMk/>
            <pc:sldMk cId="0" sldId="270"/>
            <ac:spMk id="77" creationId="{6C5569A3-52A6-448C-826B-F4AFD3771271}"/>
          </ac:spMkLst>
        </pc:spChg>
        <pc:spChg chg="mod">
          <ac:chgData name="Maram" userId="b702373067d6582d" providerId="LiveId" clId="{57204336-73EF-4CF8-9036-F8208E4C9792}" dt="2020-09-02T15:53:30.915" v="3762"/>
          <ac:spMkLst>
            <pc:docMk/>
            <pc:sldMk cId="0" sldId="270"/>
            <ac:spMk id="79" creationId="{3011B4CE-8B65-4FFF-96B2-8315E76F318B}"/>
          </ac:spMkLst>
        </pc:spChg>
        <pc:spChg chg="mod">
          <ac:chgData name="Maram" userId="b702373067d6582d" providerId="LiveId" clId="{57204336-73EF-4CF8-9036-F8208E4C9792}" dt="2020-09-02T15:53:30.915" v="3762"/>
          <ac:spMkLst>
            <pc:docMk/>
            <pc:sldMk cId="0" sldId="270"/>
            <ac:spMk id="80" creationId="{94DC55CD-AC10-473F-AD25-18F2E68F53E2}"/>
          </ac:spMkLst>
        </pc:spChg>
        <pc:spChg chg="add mod">
          <ac:chgData name="Maram" userId="b702373067d6582d" providerId="LiveId" clId="{57204336-73EF-4CF8-9036-F8208E4C9792}" dt="2020-09-02T16:01:16.575" v="3847" actId="1076"/>
          <ac:spMkLst>
            <pc:docMk/>
            <pc:sldMk cId="0" sldId="270"/>
            <ac:spMk id="81" creationId="{D165E843-13BE-4CC9-A1F7-B01CF3B8015F}"/>
          </ac:spMkLst>
        </pc:spChg>
        <pc:spChg chg="add mod">
          <ac:chgData name="Maram" userId="b702373067d6582d" providerId="LiveId" clId="{57204336-73EF-4CF8-9036-F8208E4C9792}" dt="2020-09-02T15:57:11.770" v="3816" actId="20577"/>
          <ac:spMkLst>
            <pc:docMk/>
            <pc:sldMk cId="0" sldId="270"/>
            <ac:spMk id="84" creationId="{06C33676-B885-4BA3-8E0C-018E6BFD9EE7}"/>
          </ac:spMkLst>
        </pc:spChg>
        <pc:spChg chg="add mod">
          <ac:chgData name="Maram" userId="b702373067d6582d" providerId="LiveId" clId="{57204336-73EF-4CF8-9036-F8208E4C9792}" dt="2020-09-04T14:26:21.239" v="4348" actId="20577"/>
          <ac:spMkLst>
            <pc:docMk/>
            <pc:sldMk cId="0" sldId="270"/>
            <ac:spMk id="87" creationId="{E38E941D-EBD4-4257-B04C-856EFEA0CD70}"/>
          </ac:spMkLst>
        </pc:spChg>
        <pc:spChg chg="del">
          <ac:chgData name="Maram" userId="b702373067d6582d" providerId="LiveId" clId="{57204336-73EF-4CF8-9036-F8208E4C9792}" dt="2020-09-02T15:40:26.491" v="3559" actId="478"/>
          <ac:spMkLst>
            <pc:docMk/>
            <pc:sldMk cId="0" sldId="270"/>
            <ac:spMk id="1591" creationId="{00000000-0000-0000-0000-000000000000}"/>
          </ac:spMkLst>
        </pc:spChg>
        <pc:spChg chg="del">
          <ac:chgData name="Maram" userId="b702373067d6582d" providerId="LiveId" clId="{57204336-73EF-4CF8-9036-F8208E4C9792}" dt="2020-09-02T15:41:32.784" v="3590" actId="478"/>
          <ac:spMkLst>
            <pc:docMk/>
            <pc:sldMk cId="0" sldId="270"/>
            <ac:spMk id="1593" creationId="{00000000-0000-0000-0000-000000000000}"/>
          </ac:spMkLst>
        </pc:spChg>
        <pc:spChg chg="del mod">
          <ac:chgData name="Maram" userId="b702373067d6582d" providerId="LiveId" clId="{57204336-73EF-4CF8-9036-F8208E4C9792}" dt="2020-09-02T15:41:39.914" v="3592" actId="478"/>
          <ac:spMkLst>
            <pc:docMk/>
            <pc:sldMk cId="0" sldId="270"/>
            <ac:spMk id="1594" creationId="{00000000-0000-0000-0000-000000000000}"/>
          </ac:spMkLst>
        </pc:spChg>
        <pc:spChg chg="del">
          <ac:chgData name="Maram" userId="b702373067d6582d" providerId="LiveId" clId="{57204336-73EF-4CF8-9036-F8208E4C9792}" dt="2020-09-02T15:41:32.784" v="3590" actId="478"/>
          <ac:spMkLst>
            <pc:docMk/>
            <pc:sldMk cId="0" sldId="270"/>
            <ac:spMk id="1595" creationId="{00000000-0000-0000-0000-000000000000}"/>
          </ac:spMkLst>
        </pc:spChg>
        <pc:spChg chg="del">
          <ac:chgData name="Maram" userId="b702373067d6582d" providerId="LiveId" clId="{57204336-73EF-4CF8-9036-F8208E4C9792}" dt="2020-09-02T15:41:32.784" v="3590" actId="478"/>
          <ac:spMkLst>
            <pc:docMk/>
            <pc:sldMk cId="0" sldId="270"/>
            <ac:spMk id="1596" creationId="{00000000-0000-0000-0000-000000000000}"/>
          </ac:spMkLst>
        </pc:spChg>
        <pc:spChg chg="del">
          <ac:chgData name="Maram" userId="b702373067d6582d" providerId="LiveId" clId="{57204336-73EF-4CF8-9036-F8208E4C9792}" dt="2020-09-02T15:41:32.784" v="3590" actId="478"/>
          <ac:spMkLst>
            <pc:docMk/>
            <pc:sldMk cId="0" sldId="270"/>
            <ac:spMk id="1597" creationId="{00000000-0000-0000-0000-000000000000}"/>
          </ac:spMkLst>
        </pc:spChg>
        <pc:spChg chg="del">
          <ac:chgData name="Maram" userId="b702373067d6582d" providerId="LiveId" clId="{57204336-73EF-4CF8-9036-F8208E4C9792}" dt="2020-09-02T15:41:32.784" v="3590" actId="478"/>
          <ac:spMkLst>
            <pc:docMk/>
            <pc:sldMk cId="0" sldId="270"/>
            <ac:spMk id="1598" creationId="{00000000-0000-0000-0000-000000000000}"/>
          </ac:spMkLst>
        </pc:spChg>
        <pc:spChg chg="del">
          <ac:chgData name="Maram" userId="b702373067d6582d" providerId="LiveId" clId="{57204336-73EF-4CF8-9036-F8208E4C9792}" dt="2020-09-02T15:41:32.784" v="3590" actId="478"/>
          <ac:spMkLst>
            <pc:docMk/>
            <pc:sldMk cId="0" sldId="270"/>
            <ac:spMk id="1599" creationId="{00000000-0000-0000-0000-000000000000}"/>
          </ac:spMkLst>
        </pc:spChg>
        <pc:spChg chg="del">
          <ac:chgData name="Maram" userId="b702373067d6582d" providerId="LiveId" clId="{57204336-73EF-4CF8-9036-F8208E4C9792}" dt="2020-09-02T15:41:32.784" v="3590" actId="478"/>
          <ac:spMkLst>
            <pc:docMk/>
            <pc:sldMk cId="0" sldId="270"/>
            <ac:spMk id="1600" creationId="{00000000-0000-0000-0000-000000000000}"/>
          </ac:spMkLst>
        </pc:spChg>
        <pc:spChg chg="del">
          <ac:chgData name="Maram" userId="b702373067d6582d" providerId="LiveId" clId="{57204336-73EF-4CF8-9036-F8208E4C9792}" dt="2020-09-02T15:41:32.784" v="3590" actId="478"/>
          <ac:spMkLst>
            <pc:docMk/>
            <pc:sldMk cId="0" sldId="270"/>
            <ac:spMk id="1601" creationId="{00000000-0000-0000-0000-000000000000}"/>
          </ac:spMkLst>
        </pc:spChg>
        <pc:grpChg chg="add mod">
          <ac:chgData name="Maram" userId="b702373067d6582d" providerId="LiveId" clId="{57204336-73EF-4CF8-9036-F8208E4C9792}" dt="2020-09-04T14:35:39.685" v="4426" actId="1076"/>
          <ac:grpSpMkLst>
            <pc:docMk/>
            <pc:sldMk cId="0" sldId="270"/>
            <ac:grpSpMk id="51" creationId="{6D5B36DF-25F7-4FBE-8F21-E43DD446C925}"/>
          </ac:grpSpMkLst>
        </pc:grpChg>
        <pc:grpChg chg="mod">
          <ac:chgData name="Maram" userId="b702373067d6582d" providerId="LiveId" clId="{57204336-73EF-4CF8-9036-F8208E4C9792}" dt="2020-09-02T15:47:23.284" v="3656"/>
          <ac:grpSpMkLst>
            <pc:docMk/>
            <pc:sldMk cId="0" sldId="270"/>
            <ac:grpSpMk id="53" creationId="{77BFF660-1357-4A26-9260-3129453F3329}"/>
          </ac:grpSpMkLst>
        </pc:grpChg>
        <pc:grpChg chg="add mod">
          <ac:chgData name="Maram" userId="b702373067d6582d" providerId="LiveId" clId="{57204336-73EF-4CF8-9036-F8208E4C9792}" dt="2020-09-02T16:00:01.731" v="3841" actId="1076"/>
          <ac:grpSpMkLst>
            <pc:docMk/>
            <pc:sldMk cId="0" sldId="270"/>
            <ac:grpSpMk id="69" creationId="{51988DB4-F6F5-4F66-82D0-462165EFF99D}"/>
          </ac:grpSpMkLst>
        </pc:grpChg>
        <pc:grpChg chg="add mod">
          <ac:chgData name="Maram" userId="b702373067d6582d" providerId="LiveId" clId="{57204336-73EF-4CF8-9036-F8208E4C9792}" dt="2020-09-02T15:54:50.645" v="3771" actId="1076"/>
          <ac:grpSpMkLst>
            <pc:docMk/>
            <pc:sldMk cId="0" sldId="270"/>
            <ac:grpSpMk id="72" creationId="{B8FD2F9F-D120-49C2-A809-C2C66064F0E5}"/>
          </ac:grpSpMkLst>
        </pc:grpChg>
        <pc:grpChg chg="add mod">
          <ac:chgData name="Maram" userId="b702373067d6582d" providerId="LiveId" clId="{57204336-73EF-4CF8-9036-F8208E4C9792}" dt="2020-09-02T15:52:50.676" v="3748" actId="1076"/>
          <ac:grpSpMkLst>
            <pc:docMk/>
            <pc:sldMk cId="0" sldId="270"/>
            <ac:grpSpMk id="75" creationId="{B8E9F673-B5BB-4A70-9F3E-FCA8F17267D0}"/>
          </ac:grpSpMkLst>
        </pc:grpChg>
        <pc:grpChg chg="add mod">
          <ac:chgData name="Maram" userId="b702373067d6582d" providerId="LiveId" clId="{57204336-73EF-4CF8-9036-F8208E4C9792}" dt="2020-09-02T15:57:38.976" v="3823" actId="1076"/>
          <ac:grpSpMkLst>
            <pc:docMk/>
            <pc:sldMk cId="0" sldId="270"/>
            <ac:grpSpMk id="78" creationId="{B5E2D7B9-9688-4D2A-BE61-F080D54E2742}"/>
          </ac:grpSpMkLst>
        </pc:grpChg>
        <pc:picChg chg="add del mod">
          <ac:chgData name="Maram" userId="b702373067d6582d" providerId="LiveId" clId="{57204336-73EF-4CF8-9036-F8208E4C9792}" dt="2020-09-02T15:50:50.995" v="3742" actId="478"/>
          <ac:picMkLst>
            <pc:docMk/>
            <pc:sldMk cId="0" sldId="270"/>
            <ac:picMk id="41" creationId="{C1295DE4-3293-46D5-9DD4-FEEB21B2E75A}"/>
          </ac:picMkLst>
        </pc:picChg>
        <pc:picChg chg="add mod">
          <ac:chgData name="Maram" userId="b702373067d6582d" providerId="LiveId" clId="{57204336-73EF-4CF8-9036-F8208E4C9792}" dt="2020-09-02T15:48:45.785" v="3732" actId="14826"/>
          <ac:picMkLst>
            <pc:docMk/>
            <pc:sldMk cId="0" sldId="270"/>
            <ac:picMk id="42" creationId="{72AC0731-2FD8-43D8-8A2C-3A8B50CA5D72}"/>
          </ac:picMkLst>
        </pc:picChg>
        <pc:picChg chg="add mod">
          <ac:chgData name="Maram" userId="b702373067d6582d" providerId="LiveId" clId="{57204336-73EF-4CF8-9036-F8208E4C9792}" dt="2020-09-02T15:51:09.059" v="3744" actId="208"/>
          <ac:picMkLst>
            <pc:docMk/>
            <pc:sldMk cId="0" sldId="270"/>
            <ac:picMk id="68" creationId="{A059AA3B-8B3F-4974-89DA-DE55B98AC38D}"/>
          </ac:picMkLst>
        </pc:picChg>
        <pc:picChg chg="del">
          <ac:chgData name="Maram" userId="b702373067d6582d" providerId="LiveId" clId="{57204336-73EF-4CF8-9036-F8208E4C9792}" dt="2020-09-02T15:41:28.820" v="3589" actId="478"/>
          <ac:picMkLst>
            <pc:docMk/>
            <pc:sldMk cId="0" sldId="270"/>
            <ac:picMk id="1592" creationId="{00000000-0000-0000-0000-000000000000}"/>
          </ac:picMkLst>
        </pc:picChg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71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72"/>
        </pc:sldMkLst>
      </pc:sldChg>
      <pc:sldChg chg="addSp delSp modSp mod ord modTransition modAnim">
        <pc:chgData name="Maram" userId="b702373067d6582d" providerId="LiveId" clId="{57204336-73EF-4CF8-9036-F8208E4C9792}" dt="2020-09-04T15:29:04.062" v="4474"/>
        <pc:sldMkLst>
          <pc:docMk/>
          <pc:sldMk cId="0" sldId="273"/>
        </pc:sldMkLst>
        <pc:spChg chg="add del mod">
          <ac:chgData name="Maram" userId="b702373067d6582d" providerId="LiveId" clId="{57204336-73EF-4CF8-9036-F8208E4C9792}" dt="2020-09-02T15:19:33.669" v="3466" actId="478"/>
          <ac:spMkLst>
            <pc:docMk/>
            <pc:sldMk cId="0" sldId="273"/>
            <ac:spMk id="5" creationId="{4A0ADB71-C5B1-43E8-8F57-FF4DCDB0D31C}"/>
          </ac:spMkLst>
        </pc:spChg>
        <pc:spChg chg="add del mod">
          <ac:chgData name="Maram" userId="b702373067d6582d" providerId="LiveId" clId="{57204336-73EF-4CF8-9036-F8208E4C9792}" dt="2020-09-02T15:19:35.598" v="3467" actId="478"/>
          <ac:spMkLst>
            <pc:docMk/>
            <pc:sldMk cId="0" sldId="273"/>
            <ac:spMk id="7" creationId="{5F691003-4CF1-4B46-8948-60317B516B5D}"/>
          </ac:spMkLst>
        </pc:spChg>
        <pc:spChg chg="add del mod">
          <ac:chgData name="Maram" userId="b702373067d6582d" providerId="LiveId" clId="{57204336-73EF-4CF8-9036-F8208E4C9792}" dt="2020-09-02T15:19:27.309" v="3464" actId="21"/>
          <ac:spMkLst>
            <pc:docMk/>
            <pc:sldMk cId="0" sldId="273"/>
            <ac:spMk id="9" creationId="{1D334532-2FE2-4C6A-8845-5C86D94993B2}"/>
          </ac:spMkLst>
        </pc:spChg>
        <pc:spChg chg="add del mod">
          <ac:chgData name="Maram" userId="b702373067d6582d" providerId="LiveId" clId="{57204336-73EF-4CF8-9036-F8208E4C9792}" dt="2020-09-02T15:19:30.180" v="3465" actId="478"/>
          <ac:spMkLst>
            <pc:docMk/>
            <pc:sldMk cId="0" sldId="273"/>
            <ac:spMk id="11" creationId="{6954D5D5-FD80-43CC-9063-64171DA79EF5}"/>
          </ac:spMkLst>
        </pc:spChg>
        <pc:spChg chg="add del mod">
          <ac:chgData name="Maram" userId="b702373067d6582d" providerId="LiveId" clId="{57204336-73EF-4CF8-9036-F8208E4C9792}" dt="2020-09-02T15:23:36.030" v="3526" actId="478"/>
          <ac:spMkLst>
            <pc:docMk/>
            <pc:sldMk cId="0" sldId="273"/>
            <ac:spMk id="13" creationId="{4080D265-1DF5-4428-9551-9850AB170ADC}"/>
          </ac:spMkLst>
        </pc:spChg>
        <pc:spChg chg="add mod">
          <ac:chgData name="Maram" userId="b702373067d6582d" providerId="LiveId" clId="{57204336-73EF-4CF8-9036-F8208E4C9792}" dt="2020-09-02T15:23:22.881" v="3523" actId="207"/>
          <ac:spMkLst>
            <pc:docMk/>
            <pc:sldMk cId="0" sldId="273"/>
            <ac:spMk id="87" creationId="{F3BAF5F7-3E6E-4D2E-A1C6-B8C3AC4B97A1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91" creationId="{032EBC62-0E3A-432C-80D1-E7D427CC250F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93" creationId="{32A4B3AE-9749-4EDF-AAA2-8804972E9E21}"/>
          </ac:spMkLst>
        </pc:spChg>
        <pc:spChg chg="mod">
          <ac:chgData name="Maram" userId="b702373067d6582d" providerId="LiveId" clId="{57204336-73EF-4CF8-9036-F8208E4C9792}" dt="2020-09-02T15:44:38.175" v="3648" actId="1076"/>
          <ac:spMkLst>
            <pc:docMk/>
            <pc:sldMk cId="0" sldId="273"/>
            <ac:spMk id="94" creationId="{FB61693A-B583-44FC-9AFD-ED8BD57A0D90}"/>
          </ac:spMkLst>
        </pc:spChg>
        <pc:spChg chg="del mod">
          <ac:chgData name="Maram" userId="b702373067d6582d" providerId="LiveId" clId="{57204336-73EF-4CF8-9036-F8208E4C9792}" dt="2020-09-02T15:44:08.103" v="3618" actId="478"/>
          <ac:spMkLst>
            <pc:docMk/>
            <pc:sldMk cId="0" sldId="273"/>
            <ac:spMk id="95" creationId="{0CC17666-2337-47AE-9F93-2E461D842E76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96" creationId="{36175079-FEDF-4F26-82DC-C8680B9B436B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97" creationId="{B97B50FD-065F-4A32-897A-CC7CF17D71AB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98" creationId="{7631A88D-2AA9-4947-A22A-7AE009467D8A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99" creationId="{AEADEDCA-438B-4564-BC51-58EBE3067667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100" creationId="{81BE2B7D-E281-4B01-93D4-BCB913818A0A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101" creationId="{302E6F51-1A73-442D-B729-66A1EFCB8695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102" creationId="{7FC7FDF7-B63B-44E7-B80C-14E7E0FE277C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103" creationId="{FEB9C0CD-6A24-4DE3-BF25-AC05F0B0B2C7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104" creationId="{B961D240-AD5B-4751-9A9E-F721B72E399E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105" creationId="{2FEE618B-F48B-4668-A2FA-CC5F657AC4AC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106" creationId="{241734CC-C5F0-4071-8013-A49D5F62CD60}"/>
          </ac:spMkLst>
        </pc:spChg>
        <pc:spChg chg="mod">
          <ac:chgData name="Maram" userId="b702373067d6582d" providerId="LiveId" clId="{57204336-73EF-4CF8-9036-F8208E4C9792}" dt="2020-09-02T15:43:57.123" v="3616"/>
          <ac:spMkLst>
            <pc:docMk/>
            <pc:sldMk cId="0" sldId="273"/>
            <ac:spMk id="107" creationId="{B0EEBCC3-9B7B-4D98-88F2-8F40911531F3}"/>
          </ac:spMkLst>
        </pc:spChg>
        <pc:spChg chg="del">
          <ac:chgData name="Maram" userId="b702373067d6582d" providerId="LiveId" clId="{57204336-73EF-4CF8-9036-F8208E4C9792}" dt="2020-09-02T15:19:00.199" v="3459" actId="478"/>
          <ac:spMkLst>
            <pc:docMk/>
            <pc:sldMk cId="0" sldId="273"/>
            <ac:spMk id="1713" creationId="{00000000-0000-0000-0000-000000000000}"/>
          </ac:spMkLst>
        </pc:spChg>
        <pc:spChg chg="mod">
          <ac:chgData name="Maram" userId="b702373067d6582d" providerId="LiveId" clId="{57204336-73EF-4CF8-9036-F8208E4C9792}" dt="2020-09-02T15:23:55.543" v="3529" actId="208"/>
          <ac:spMkLst>
            <pc:docMk/>
            <pc:sldMk cId="0" sldId="273"/>
            <ac:spMk id="1714" creationId="{00000000-0000-0000-0000-000000000000}"/>
          </ac:spMkLst>
        </pc:spChg>
        <pc:spChg chg="mod">
          <ac:chgData name="Maram" userId="b702373067d6582d" providerId="LiveId" clId="{57204336-73EF-4CF8-9036-F8208E4C9792}" dt="2020-09-02T15:23:51.427" v="3528" actId="208"/>
          <ac:spMkLst>
            <pc:docMk/>
            <pc:sldMk cId="0" sldId="273"/>
            <ac:spMk id="1715" creationId="{00000000-0000-0000-0000-000000000000}"/>
          </ac:spMkLst>
        </pc:spChg>
        <pc:spChg chg="del">
          <ac:chgData name="Maram" userId="b702373067d6582d" providerId="LiveId" clId="{57204336-73EF-4CF8-9036-F8208E4C9792}" dt="2020-09-02T15:19:14.597" v="3461" actId="478"/>
          <ac:spMkLst>
            <pc:docMk/>
            <pc:sldMk cId="0" sldId="273"/>
            <ac:spMk id="1716" creationId="{00000000-0000-0000-0000-000000000000}"/>
          </ac:spMkLst>
        </pc:spChg>
        <pc:spChg chg="mod">
          <ac:chgData name="Maram" userId="b702373067d6582d" providerId="LiveId" clId="{57204336-73EF-4CF8-9036-F8208E4C9792}" dt="2020-09-02T15:24:02.039" v="3530" actId="208"/>
          <ac:spMkLst>
            <pc:docMk/>
            <pc:sldMk cId="0" sldId="273"/>
            <ac:spMk id="1717" creationId="{00000000-0000-0000-0000-000000000000}"/>
          </ac:spMkLst>
        </pc:spChg>
        <pc:spChg chg="mod">
          <ac:chgData name="Maram" userId="b702373067d6582d" providerId="LiveId" clId="{57204336-73EF-4CF8-9036-F8208E4C9792}" dt="2020-09-02T15:40:19.915" v="3558" actId="1076"/>
          <ac:spMkLst>
            <pc:docMk/>
            <pc:sldMk cId="0" sldId="273"/>
            <ac:spMk id="1718" creationId="{00000000-0000-0000-0000-000000000000}"/>
          </ac:spMkLst>
        </pc:spChg>
        <pc:spChg chg="mod">
          <ac:chgData name="Maram" userId="b702373067d6582d" providerId="LiveId" clId="{57204336-73EF-4CF8-9036-F8208E4C9792}" dt="2020-09-02T15:25:00.015" v="3543" actId="255"/>
          <ac:spMkLst>
            <pc:docMk/>
            <pc:sldMk cId="0" sldId="273"/>
            <ac:spMk id="1719" creationId="{00000000-0000-0000-0000-000000000000}"/>
          </ac:spMkLst>
        </pc:spChg>
        <pc:spChg chg="mod">
          <ac:chgData name="Maram" userId="b702373067d6582d" providerId="LiveId" clId="{57204336-73EF-4CF8-9036-F8208E4C9792}" dt="2020-09-02T15:24:33.841" v="3537" actId="122"/>
          <ac:spMkLst>
            <pc:docMk/>
            <pc:sldMk cId="0" sldId="273"/>
            <ac:spMk id="1720" creationId="{00000000-0000-0000-0000-000000000000}"/>
          </ac:spMkLst>
        </pc:spChg>
        <pc:spChg chg="del">
          <ac:chgData name="Maram" userId="b702373067d6582d" providerId="LiveId" clId="{57204336-73EF-4CF8-9036-F8208E4C9792}" dt="2020-09-02T15:19:22.692" v="3463" actId="21"/>
          <ac:spMkLst>
            <pc:docMk/>
            <pc:sldMk cId="0" sldId="273"/>
            <ac:spMk id="1721" creationId="{00000000-0000-0000-0000-000000000000}"/>
          </ac:spMkLst>
        </pc:spChg>
        <pc:spChg chg="del">
          <ac:chgData name="Maram" userId="b702373067d6582d" providerId="LiveId" clId="{57204336-73EF-4CF8-9036-F8208E4C9792}" dt="2020-09-02T15:19:04.734" v="3460" actId="478"/>
          <ac:spMkLst>
            <pc:docMk/>
            <pc:sldMk cId="0" sldId="273"/>
            <ac:spMk id="1722" creationId="{00000000-0000-0000-0000-000000000000}"/>
          </ac:spMkLst>
        </pc:spChg>
        <pc:spChg chg="del">
          <ac:chgData name="Maram" userId="b702373067d6582d" providerId="LiveId" clId="{57204336-73EF-4CF8-9036-F8208E4C9792}" dt="2020-09-02T15:19:04.734" v="3460" actId="478"/>
          <ac:spMkLst>
            <pc:docMk/>
            <pc:sldMk cId="0" sldId="273"/>
            <ac:spMk id="1723" creationId="{00000000-0000-0000-0000-000000000000}"/>
          </ac:spMkLst>
        </pc:spChg>
        <pc:spChg chg="mod">
          <ac:chgData name="Maram" userId="b702373067d6582d" providerId="LiveId" clId="{57204336-73EF-4CF8-9036-F8208E4C9792}" dt="2020-09-02T15:23:04.014" v="3517" actId="255"/>
          <ac:spMkLst>
            <pc:docMk/>
            <pc:sldMk cId="0" sldId="273"/>
            <ac:spMk id="1724" creationId="{00000000-0000-0000-0000-000000000000}"/>
          </ac:spMkLst>
        </pc:spChg>
        <pc:spChg chg="del mod">
          <ac:chgData name="Maram" userId="b702373067d6582d" providerId="LiveId" clId="{57204336-73EF-4CF8-9036-F8208E4C9792}" dt="2020-09-02T15:23:29.957" v="3525" actId="478"/>
          <ac:spMkLst>
            <pc:docMk/>
            <pc:sldMk cId="0" sldId="273"/>
            <ac:spMk id="1725" creationId="{00000000-0000-0000-0000-000000000000}"/>
          </ac:spMkLst>
        </pc:spChg>
        <pc:spChg chg="del">
          <ac:chgData name="Maram" userId="b702373067d6582d" providerId="LiveId" clId="{57204336-73EF-4CF8-9036-F8208E4C9792}" dt="2020-09-02T15:19:17.712" v="3462" actId="478"/>
          <ac:spMkLst>
            <pc:docMk/>
            <pc:sldMk cId="0" sldId="273"/>
            <ac:spMk id="1726" creationId="{00000000-0000-0000-0000-000000000000}"/>
          </ac:spMkLst>
        </pc:spChg>
        <pc:spChg chg="mod">
          <ac:chgData name="Maram" userId="b702373067d6582d" providerId="LiveId" clId="{57204336-73EF-4CF8-9036-F8208E4C9792}" dt="2020-09-02T15:23:44.966" v="3527" actId="208"/>
          <ac:spMkLst>
            <pc:docMk/>
            <pc:sldMk cId="0" sldId="273"/>
            <ac:spMk id="1727" creationId="{00000000-0000-0000-0000-000000000000}"/>
          </ac:spMkLst>
        </pc:spChg>
        <pc:spChg chg="del">
          <ac:chgData name="Maram" userId="b702373067d6582d" providerId="LiveId" clId="{57204336-73EF-4CF8-9036-F8208E4C9792}" dt="2020-09-02T15:21:26.009" v="3493" actId="478"/>
          <ac:spMkLst>
            <pc:docMk/>
            <pc:sldMk cId="0" sldId="273"/>
            <ac:spMk id="1728" creationId="{00000000-0000-0000-0000-000000000000}"/>
          </ac:spMkLst>
        </pc:spChg>
        <pc:spChg chg="del">
          <ac:chgData name="Maram" userId="b702373067d6582d" providerId="LiveId" clId="{57204336-73EF-4CF8-9036-F8208E4C9792}" dt="2020-09-02T15:19:14.597" v="3461" actId="478"/>
          <ac:spMkLst>
            <pc:docMk/>
            <pc:sldMk cId="0" sldId="273"/>
            <ac:spMk id="1735" creationId="{00000000-0000-0000-0000-000000000000}"/>
          </ac:spMkLst>
        </pc:spChg>
        <pc:spChg chg="del">
          <ac:chgData name="Maram" userId="b702373067d6582d" providerId="LiveId" clId="{57204336-73EF-4CF8-9036-F8208E4C9792}" dt="2020-09-02T15:19:00.199" v="3459" actId="478"/>
          <ac:spMkLst>
            <pc:docMk/>
            <pc:sldMk cId="0" sldId="273"/>
            <ac:spMk id="1736" creationId="{00000000-0000-0000-0000-000000000000}"/>
          </ac:spMkLst>
        </pc:spChg>
        <pc:grpChg chg="add mod">
          <ac:chgData name="Maram" userId="b702373067d6582d" providerId="LiveId" clId="{57204336-73EF-4CF8-9036-F8208E4C9792}" dt="2020-09-02T15:45:53.293" v="3655" actId="14100"/>
          <ac:grpSpMkLst>
            <pc:docMk/>
            <pc:sldMk cId="0" sldId="273"/>
            <ac:grpSpMk id="90" creationId="{8284A272-EAD7-4AE0-9E8C-F2230AA4B46B}"/>
          </ac:grpSpMkLst>
        </pc:grpChg>
        <pc:grpChg chg="mod">
          <ac:chgData name="Maram" userId="b702373067d6582d" providerId="LiveId" clId="{57204336-73EF-4CF8-9036-F8208E4C9792}" dt="2020-09-02T15:43:57.123" v="3616"/>
          <ac:grpSpMkLst>
            <pc:docMk/>
            <pc:sldMk cId="0" sldId="273"/>
            <ac:grpSpMk id="92" creationId="{07AFA731-B44A-4E4A-B79C-309D233DBA96}"/>
          </ac:grpSpMkLst>
        </pc:grpChg>
        <pc:grpChg chg="del">
          <ac:chgData name="Maram" userId="b702373067d6582d" providerId="LiveId" clId="{57204336-73EF-4CF8-9036-F8208E4C9792}" dt="2020-09-02T15:19:49.047" v="3471" actId="478"/>
          <ac:grpSpMkLst>
            <pc:docMk/>
            <pc:sldMk cId="0" sldId="273"/>
            <ac:grpSpMk id="1729" creationId="{00000000-0000-0000-0000-000000000000}"/>
          </ac:grpSpMkLst>
        </pc:grpChg>
        <pc:grpChg chg="del">
          <ac:chgData name="Maram" userId="b702373067d6582d" providerId="LiveId" clId="{57204336-73EF-4CF8-9036-F8208E4C9792}" dt="2020-09-02T15:19:14.597" v="3461" actId="478"/>
          <ac:grpSpMkLst>
            <pc:docMk/>
            <pc:sldMk cId="0" sldId="273"/>
            <ac:grpSpMk id="1737" creationId="{00000000-0000-0000-0000-000000000000}"/>
          </ac:grpSpMkLst>
        </pc:grpChg>
        <pc:grpChg chg="del">
          <ac:chgData name="Maram" userId="b702373067d6582d" providerId="LiveId" clId="{57204336-73EF-4CF8-9036-F8208E4C9792}" dt="2020-09-02T15:18:18.711" v="3452" actId="478"/>
          <ac:grpSpMkLst>
            <pc:docMk/>
            <pc:sldMk cId="0" sldId="273"/>
            <ac:grpSpMk id="1751" creationId="{00000000-0000-0000-0000-000000000000}"/>
          </ac:grpSpMkLst>
        </pc:grpChg>
        <pc:grpChg chg="del">
          <ac:chgData name="Maram" userId="b702373067d6582d" providerId="LiveId" clId="{57204336-73EF-4CF8-9036-F8208E4C9792}" dt="2020-09-02T15:19:04.734" v="3460" actId="478"/>
          <ac:grpSpMkLst>
            <pc:docMk/>
            <pc:sldMk cId="0" sldId="273"/>
            <ac:grpSpMk id="1762" creationId="{00000000-0000-0000-0000-000000000000}"/>
          </ac:grpSpMkLst>
        </pc:grpChg>
        <pc:picChg chg="add del mod">
          <ac:chgData name="Maram" userId="b702373067d6582d" providerId="LiveId" clId="{57204336-73EF-4CF8-9036-F8208E4C9792}" dt="2020-09-02T15:20:21.785" v="3476" actId="478"/>
          <ac:picMkLst>
            <pc:docMk/>
            <pc:sldMk cId="0" sldId="273"/>
            <ac:picMk id="3" creationId="{D7C71ED9-79DC-48F7-9948-738409F1A99B}"/>
          </ac:picMkLst>
        </pc:picChg>
      </pc:sldChg>
      <pc:sldChg chg="del ord">
        <pc:chgData name="Maram" userId="b702373067d6582d" providerId="LiveId" clId="{57204336-73EF-4CF8-9036-F8208E4C9792}" dt="2020-09-02T16:13:43.724" v="3941" actId="47"/>
        <pc:sldMkLst>
          <pc:docMk/>
          <pc:sldMk cId="0" sldId="274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75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76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77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78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79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80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81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82"/>
        </pc:sldMkLst>
      </pc:sldChg>
      <pc:sldChg chg="addSp delSp modSp add del mod ord modTransition">
        <pc:chgData name="Maram" userId="b702373067d6582d" providerId="LiveId" clId="{57204336-73EF-4CF8-9036-F8208E4C9792}" dt="2020-09-04T15:29:04.062" v="4474"/>
        <pc:sldMkLst>
          <pc:docMk/>
          <pc:sldMk cId="0" sldId="283"/>
        </pc:sldMkLst>
        <pc:spChg chg="add del mod">
          <ac:chgData name="Maram" userId="b702373067d6582d" providerId="LiveId" clId="{57204336-73EF-4CF8-9036-F8208E4C9792}" dt="2020-09-02T16:40:38.077" v="4086" actId="478"/>
          <ac:spMkLst>
            <pc:docMk/>
            <pc:sldMk cId="0" sldId="283"/>
            <ac:spMk id="3" creationId="{FE8E306E-8530-4CF2-A22D-B39C99DC4364}"/>
          </ac:spMkLst>
        </pc:spChg>
        <pc:spChg chg="add del mod">
          <ac:chgData name="Maram" userId="b702373067d6582d" providerId="LiveId" clId="{57204336-73EF-4CF8-9036-F8208E4C9792}" dt="2020-09-02T16:40:42.406" v="4088" actId="478"/>
          <ac:spMkLst>
            <pc:docMk/>
            <pc:sldMk cId="0" sldId="283"/>
            <ac:spMk id="5" creationId="{85135F7D-5CAB-40E6-A737-6CA5F6BF37B3}"/>
          </ac:spMkLst>
        </pc:spChg>
        <pc:spChg chg="add del mod">
          <ac:chgData name="Maram" userId="b702373067d6582d" providerId="LiveId" clId="{57204336-73EF-4CF8-9036-F8208E4C9792}" dt="2020-09-02T16:40:52.492" v="4093" actId="478"/>
          <ac:spMkLst>
            <pc:docMk/>
            <pc:sldMk cId="0" sldId="283"/>
            <ac:spMk id="7" creationId="{E4B2B4F9-FC29-4EAE-9A5F-C180EA717947}"/>
          </ac:spMkLst>
        </pc:spChg>
        <pc:spChg chg="add del mod">
          <ac:chgData name="Maram" userId="b702373067d6582d" providerId="LiveId" clId="{57204336-73EF-4CF8-9036-F8208E4C9792}" dt="2020-09-02T16:41:00.991" v="4096" actId="478"/>
          <ac:spMkLst>
            <pc:docMk/>
            <pc:sldMk cId="0" sldId="283"/>
            <ac:spMk id="9" creationId="{F766A611-0509-49AD-9CC3-51D339C2954E}"/>
          </ac:spMkLst>
        </pc:spChg>
        <pc:spChg chg="add del mod">
          <ac:chgData name="Maram" userId="b702373067d6582d" providerId="LiveId" clId="{57204336-73EF-4CF8-9036-F8208E4C9792}" dt="2020-09-02T16:41:26.603" v="4103" actId="478"/>
          <ac:spMkLst>
            <pc:docMk/>
            <pc:sldMk cId="0" sldId="283"/>
            <ac:spMk id="11" creationId="{B8021003-53EE-4C3A-A972-E1D490663B7B}"/>
          </ac:spMkLst>
        </pc:spChg>
        <pc:spChg chg="add del mod">
          <ac:chgData name="Maram" userId="b702373067d6582d" providerId="LiveId" clId="{57204336-73EF-4CF8-9036-F8208E4C9792}" dt="2020-09-02T16:41:32.137" v="4105" actId="478"/>
          <ac:spMkLst>
            <pc:docMk/>
            <pc:sldMk cId="0" sldId="283"/>
            <ac:spMk id="13" creationId="{6EE19BF1-1AD8-46D8-ADB3-935680F29277}"/>
          </ac:spMkLst>
        </pc:spChg>
        <pc:spChg chg="add mod">
          <ac:chgData name="Maram" userId="b702373067d6582d" providerId="LiveId" clId="{57204336-73EF-4CF8-9036-F8208E4C9792}" dt="2020-09-04T13:56:29.745" v="4236" actId="20577"/>
          <ac:spMkLst>
            <pc:docMk/>
            <pc:sldMk cId="0" sldId="283"/>
            <ac:spMk id="14" creationId="{F86D0988-4977-4AD8-9F22-BAE510B5ED86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93" creationId="{BC83D552-7DB6-48A5-8B43-35FC23D2A71A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94" creationId="{C64998C9-7F6E-492F-AF65-5ABD988BA2EA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95" creationId="{756221FC-CE08-4F50-A97C-0A13201C3C64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96" creationId="{55225C34-56EB-4536-8943-4877343ED1D9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97" creationId="{F13F2FB0-0AFD-463E-99E8-B68C1F8F3B02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98" creationId="{0BEDB1BD-A685-419C-B586-B6AE75C0CFDC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99" creationId="{8BA26BCD-D31F-42D7-BDEC-1B44F913A1ED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0" creationId="{4926BD05-9A31-4C5D-BA3F-45F3BB0C417A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1" creationId="{0722D131-90F4-4908-A5F1-E72CB02F221B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2" creationId="{F41907B5-B494-41A9-8B98-8315F8AEDE95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3" creationId="{F1D1D65D-5783-480D-A795-BDC132EE6468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4" creationId="{A6298A80-DAB2-406B-B796-8597BB3B1947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5" creationId="{B0B06C4F-82E9-4FF1-B9E8-8F15F44A143E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6" creationId="{EA1F3729-6582-4C37-A657-C9517463F167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7" creationId="{8C6C6F5C-6018-40F6-85D6-043ED4C6BC33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8" creationId="{2CE9A2C7-4D68-4DEB-ACF9-86CFCAE561DF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09" creationId="{14C22634-BFB6-4409-84AF-73EA2E2562D7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0" creationId="{3E052252-DF20-4332-9F38-772B17A184BE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1" creationId="{9563E31E-0F05-441A-B30E-26E53A9C6166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2" creationId="{E55027CB-7B6C-4FC1-AFF1-D0AC0313AAB9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3" creationId="{AABE3E78-25ED-4CCA-A098-38BF0C200F7C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4" creationId="{6C4E8B73-723C-4BF4-B6A9-6DE8FC9DFF38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5" creationId="{F1676EE0-1D3A-46FF-B853-AB6313A1428F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6" creationId="{B7F08D22-BA79-49E2-9D12-78080DC045C1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7" creationId="{801BB154-D746-4508-B801-0A6025F9AED8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8" creationId="{3F5E1F6C-CB9D-4CAA-8E33-24E04B3E2376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19" creationId="{CEEF137B-F044-4A07-8010-FA94CC44C797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20" creationId="{D16E3DD6-DBE5-4A55-9064-A47CCA067CAD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21" creationId="{A14879FC-2B66-42AC-986B-0370CE803F9A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22" creationId="{37DF96BE-862E-4101-9135-6C3CC857A36E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23" creationId="{D8269D03-DA7F-42AD-B2C2-241D0FC52B83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24" creationId="{E706CDF7-84B4-48EA-959C-E9105BCDA00D}"/>
          </ac:spMkLst>
        </pc:spChg>
        <pc:spChg chg="mod">
          <ac:chgData name="Maram" userId="b702373067d6582d" providerId="LiveId" clId="{57204336-73EF-4CF8-9036-F8208E4C9792}" dt="2020-09-02T16:40:16.463" v="4081"/>
          <ac:spMkLst>
            <pc:docMk/>
            <pc:sldMk cId="0" sldId="283"/>
            <ac:spMk id="125" creationId="{AD3E7FBE-572A-4E11-988E-4E7C6F762F2A}"/>
          </ac:spMkLst>
        </pc:spChg>
        <pc:spChg chg="add mod">
          <ac:chgData name="Maram" userId="b702373067d6582d" providerId="LiveId" clId="{57204336-73EF-4CF8-9036-F8208E4C9792}" dt="2020-09-02T16:42:43.043" v="4149" actId="207"/>
          <ac:spMkLst>
            <pc:docMk/>
            <pc:sldMk cId="0" sldId="283"/>
            <ac:spMk id="138" creationId="{BF9E849F-CA6D-4AFA-8087-B7ACD1BC075E}"/>
          </ac:spMkLst>
        </pc:spChg>
        <pc:spChg chg="del mod">
          <ac:chgData name="Maram" userId="b702373067d6582d" providerId="LiveId" clId="{57204336-73EF-4CF8-9036-F8208E4C9792}" dt="2020-09-02T16:41:48.976" v="4109" actId="478"/>
          <ac:spMkLst>
            <pc:docMk/>
            <pc:sldMk cId="0" sldId="283"/>
            <ac:spMk id="3404" creationId="{00000000-0000-0000-0000-000000000000}"/>
          </ac:spMkLst>
        </pc:spChg>
        <pc:spChg chg="del">
          <ac:chgData name="Maram" userId="b702373067d6582d" providerId="LiveId" clId="{57204336-73EF-4CF8-9036-F8208E4C9792}" dt="2020-09-02T16:40:23.533" v="4082" actId="478"/>
          <ac:spMkLst>
            <pc:docMk/>
            <pc:sldMk cId="0" sldId="283"/>
            <ac:spMk id="3405" creationId="{00000000-0000-0000-0000-000000000000}"/>
          </ac:spMkLst>
        </pc:spChg>
        <pc:spChg chg="del">
          <ac:chgData name="Maram" userId="b702373067d6582d" providerId="LiveId" clId="{57204336-73EF-4CF8-9036-F8208E4C9792}" dt="2020-09-02T16:40:44.443" v="4089" actId="478"/>
          <ac:spMkLst>
            <pc:docMk/>
            <pc:sldMk cId="0" sldId="283"/>
            <ac:spMk id="3406" creationId="{00000000-0000-0000-0000-000000000000}"/>
          </ac:spMkLst>
        </pc:spChg>
        <pc:spChg chg="del">
          <ac:chgData name="Maram" userId="b702373067d6582d" providerId="LiveId" clId="{57204336-73EF-4CF8-9036-F8208E4C9792}" dt="2020-09-02T16:40:54.840" v="4094" actId="478"/>
          <ac:spMkLst>
            <pc:docMk/>
            <pc:sldMk cId="0" sldId="283"/>
            <ac:spMk id="3407" creationId="{00000000-0000-0000-0000-000000000000}"/>
          </ac:spMkLst>
        </pc:spChg>
        <pc:spChg chg="del">
          <ac:chgData name="Maram" userId="b702373067d6582d" providerId="LiveId" clId="{57204336-73EF-4CF8-9036-F8208E4C9792}" dt="2020-09-02T16:40:46.367" v="4090" actId="478"/>
          <ac:spMkLst>
            <pc:docMk/>
            <pc:sldMk cId="0" sldId="283"/>
            <ac:spMk id="3408" creationId="{00000000-0000-0000-0000-000000000000}"/>
          </ac:spMkLst>
        </pc:spChg>
        <pc:spChg chg="del">
          <ac:chgData name="Maram" userId="b702373067d6582d" providerId="LiveId" clId="{57204336-73EF-4CF8-9036-F8208E4C9792}" dt="2020-09-02T16:41:37.523" v="4106" actId="478"/>
          <ac:spMkLst>
            <pc:docMk/>
            <pc:sldMk cId="0" sldId="283"/>
            <ac:spMk id="3409" creationId="{00000000-0000-0000-0000-000000000000}"/>
          </ac:spMkLst>
        </pc:spChg>
        <pc:spChg chg="del">
          <ac:chgData name="Maram" userId="b702373067d6582d" providerId="LiveId" clId="{57204336-73EF-4CF8-9036-F8208E4C9792}" dt="2020-09-02T16:40:23.533" v="4082" actId="478"/>
          <ac:spMkLst>
            <pc:docMk/>
            <pc:sldMk cId="0" sldId="283"/>
            <ac:spMk id="3410" creationId="{00000000-0000-0000-0000-000000000000}"/>
          </ac:spMkLst>
        </pc:spChg>
        <pc:spChg chg="del">
          <ac:chgData name="Maram" userId="b702373067d6582d" providerId="LiveId" clId="{57204336-73EF-4CF8-9036-F8208E4C9792}" dt="2020-09-02T16:40:26.928" v="4083" actId="478"/>
          <ac:spMkLst>
            <pc:docMk/>
            <pc:sldMk cId="0" sldId="283"/>
            <ac:spMk id="3411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12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13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14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15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16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17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18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19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20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21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22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23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24" creationId="{00000000-0000-0000-0000-000000000000}"/>
          </ac:spMkLst>
        </pc:spChg>
        <pc:spChg chg="del mod">
          <ac:chgData name="Maram" userId="b702373067d6582d" providerId="LiveId" clId="{57204336-73EF-4CF8-9036-F8208E4C9792}" dt="2020-09-02T16:41:18.276" v="4100" actId="478"/>
          <ac:spMkLst>
            <pc:docMk/>
            <pc:sldMk cId="0" sldId="283"/>
            <ac:spMk id="3425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26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27" creationId="{00000000-0000-0000-0000-000000000000}"/>
          </ac:spMkLst>
        </pc:spChg>
        <pc:spChg chg="del">
          <ac:chgData name="Maram" userId="b702373067d6582d" providerId="LiveId" clId="{57204336-73EF-4CF8-9036-F8208E4C9792}" dt="2020-09-02T16:40:29.166" v="4084" actId="478"/>
          <ac:spMkLst>
            <pc:docMk/>
            <pc:sldMk cId="0" sldId="283"/>
            <ac:spMk id="3428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29" creationId="{00000000-0000-0000-0000-000000000000}"/>
          </ac:spMkLst>
        </pc:spChg>
        <pc:spChg chg="del mod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30" creationId="{00000000-0000-0000-0000-000000000000}"/>
          </ac:spMkLst>
        </pc:spChg>
        <pc:spChg chg="del">
          <ac:chgData name="Maram" userId="b702373067d6582d" providerId="LiveId" clId="{57204336-73EF-4CF8-9036-F8208E4C9792}" dt="2020-09-02T16:41:20.961" v="4101" actId="478"/>
          <ac:spMkLst>
            <pc:docMk/>
            <pc:sldMk cId="0" sldId="283"/>
            <ac:spMk id="3431" creationId="{00000000-0000-0000-0000-000000000000}"/>
          </ac:spMkLst>
        </pc:spChg>
        <pc:spChg chg="mod">
          <ac:chgData name="Maram" userId="b702373067d6582d" providerId="LiveId" clId="{57204336-73EF-4CF8-9036-F8208E4C9792}" dt="2020-09-02T16:41:54.281" v="4110" actId="1076"/>
          <ac:spMkLst>
            <pc:docMk/>
            <pc:sldMk cId="0" sldId="283"/>
            <ac:spMk id="3432" creationId="{00000000-0000-0000-0000-000000000000}"/>
          </ac:spMkLst>
        </pc:spChg>
        <pc:spChg chg="del">
          <ac:chgData name="Maram" userId="b702373067d6582d" providerId="LiveId" clId="{57204336-73EF-4CF8-9036-F8208E4C9792}" dt="2020-09-02T16:40:51.028" v="4092" actId="478"/>
          <ac:spMkLst>
            <pc:docMk/>
            <pc:sldMk cId="0" sldId="283"/>
            <ac:spMk id="3433" creationId="{00000000-0000-0000-0000-000000000000}"/>
          </ac:spMkLst>
        </pc:spChg>
        <pc:spChg chg="del">
          <ac:chgData name="Maram" userId="b702373067d6582d" providerId="LiveId" clId="{57204336-73EF-4CF8-9036-F8208E4C9792}" dt="2020-09-02T16:40:57.716" v="4095" actId="478"/>
          <ac:spMkLst>
            <pc:docMk/>
            <pc:sldMk cId="0" sldId="283"/>
            <ac:spMk id="3434" creationId="{00000000-0000-0000-0000-000000000000}"/>
          </ac:spMkLst>
        </pc:spChg>
        <pc:spChg chg="del">
          <ac:chgData name="Maram" userId="b702373067d6582d" providerId="LiveId" clId="{57204336-73EF-4CF8-9036-F8208E4C9792}" dt="2020-09-02T16:40:33.482" v="4085" actId="478"/>
          <ac:spMkLst>
            <pc:docMk/>
            <pc:sldMk cId="0" sldId="283"/>
            <ac:spMk id="3435" creationId="{00000000-0000-0000-0000-000000000000}"/>
          </ac:spMkLst>
        </pc:spChg>
        <pc:spChg chg="del">
          <ac:chgData name="Maram" userId="b702373067d6582d" providerId="LiveId" clId="{57204336-73EF-4CF8-9036-F8208E4C9792}" dt="2020-09-02T16:40:40.916" v="4087" actId="478"/>
          <ac:spMkLst>
            <pc:docMk/>
            <pc:sldMk cId="0" sldId="283"/>
            <ac:spMk id="3436" creationId="{00000000-0000-0000-0000-000000000000}"/>
          </ac:spMkLst>
        </pc:spChg>
        <pc:spChg chg="del">
          <ac:chgData name="Maram" userId="b702373067d6582d" providerId="LiveId" clId="{57204336-73EF-4CF8-9036-F8208E4C9792}" dt="2020-09-02T16:41:25.166" v="4102" actId="478"/>
          <ac:spMkLst>
            <pc:docMk/>
            <pc:sldMk cId="0" sldId="283"/>
            <ac:spMk id="3437" creationId="{00000000-0000-0000-0000-000000000000}"/>
          </ac:spMkLst>
        </pc:spChg>
        <pc:spChg chg="del">
          <ac:chgData name="Maram" userId="b702373067d6582d" providerId="LiveId" clId="{57204336-73EF-4CF8-9036-F8208E4C9792}" dt="2020-09-02T16:41:29.562" v="4104" actId="478"/>
          <ac:spMkLst>
            <pc:docMk/>
            <pc:sldMk cId="0" sldId="283"/>
            <ac:spMk id="3438" creationId="{00000000-0000-0000-0000-000000000000}"/>
          </ac:spMkLst>
        </pc:spChg>
        <pc:grpChg chg="add mod">
          <ac:chgData name="Maram" userId="b702373067d6582d" providerId="LiveId" clId="{57204336-73EF-4CF8-9036-F8208E4C9792}" dt="2020-09-02T16:41:43.356" v="4108" actId="1076"/>
          <ac:grpSpMkLst>
            <pc:docMk/>
            <pc:sldMk cId="0" sldId="283"/>
            <ac:grpSpMk id="92" creationId="{9B07564B-3E2F-4894-9FC7-7E41C9539297}"/>
          </ac:grpSpMkLst>
        </pc:grpChg>
        <pc:grpChg chg="del">
          <ac:chgData name="Maram" userId="b702373067d6582d" providerId="LiveId" clId="{57204336-73EF-4CF8-9036-F8208E4C9792}" dt="2020-09-02T16:40:48.237" v="4091" actId="478"/>
          <ac:grpSpMkLst>
            <pc:docMk/>
            <pc:sldMk cId="0" sldId="283"/>
            <ac:grpSpMk id="3439" creationId="{00000000-0000-0000-0000-000000000000}"/>
          </ac:grpSpMkLst>
        </pc:grpChg>
        <pc:grpChg chg="del">
          <ac:chgData name="Maram" userId="b702373067d6582d" providerId="LiveId" clId="{57204336-73EF-4CF8-9036-F8208E4C9792}" dt="2020-09-02T16:41:39.529" v="4107" actId="478"/>
          <ac:grpSpMkLst>
            <pc:docMk/>
            <pc:sldMk cId="0" sldId="283"/>
            <ac:grpSpMk id="3460" creationId="{00000000-0000-0000-0000-000000000000}"/>
          </ac:grpSpMkLst>
        </pc:grpChg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84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85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86"/>
        </pc:sldMkLst>
      </pc:sldChg>
      <pc:sldChg chg="addSp delSp modSp add del modNotes">
        <pc:chgData name="Maram" userId="b702373067d6582d" providerId="LiveId" clId="{57204336-73EF-4CF8-9036-F8208E4C9792}" dt="2020-09-02T16:43:03.622" v="4150" actId="47"/>
        <pc:sldMkLst>
          <pc:docMk/>
          <pc:sldMk cId="0" sldId="287"/>
        </pc:sldMkLst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1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2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3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8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49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0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1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2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3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4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5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6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7" creationId="{00000000-0000-0000-0000-000000000000}"/>
          </ac:spMkLst>
        </pc:spChg>
        <pc:spChg chg="mod topLvl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58" creationId="{00000000-0000-0000-0000-000000000000}"/>
          </ac:spMkLst>
        </pc:spChg>
        <pc:spChg chg="mod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60" creationId="{00000000-0000-0000-0000-000000000000}"/>
          </ac:spMkLst>
        </pc:spChg>
        <pc:spChg chg="mod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61" creationId="{00000000-0000-0000-0000-000000000000}"/>
          </ac:spMkLst>
        </pc:spChg>
        <pc:spChg chg="mod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63" creationId="{00000000-0000-0000-0000-000000000000}"/>
          </ac:spMkLst>
        </pc:spChg>
        <pc:spChg chg="mod">
          <ac:chgData name="Maram" userId="b702373067d6582d" providerId="LiveId" clId="{57204336-73EF-4CF8-9036-F8208E4C9792}" dt="2020-09-01T19:53:46.006" v="1110" actId="165"/>
          <ac:spMkLst>
            <pc:docMk/>
            <pc:sldMk cId="0" sldId="287"/>
            <ac:spMk id="3964" creationId="{00000000-0000-0000-0000-000000000000}"/>
          </ac:spMkLst>
        </pc:spChg>
        <pc:grpChg chg="add del mod">
          <ac:chgData name="Maram" userId="b702373067d6582d" providerId="LiveId" clId="{57204336-73EF-4CF8-9036-F8208E4C9792}" dt="2020-09-01T19:53:46.006" v="1110" actId="165"/>
          <ac:grpSpMkLst>
            <pc:docMk/>
            <pc:sldMk cId="0" sldId="287"/>
            <ac:grpSpMk id="3909" creationId="{00000000-0000-0000-0000-000000000000}"/>
          </ac:grpSpMkLst>
        </pc:grpChg>
        <pc:grpChg chg="mod topLvl">
          <ac:chgData name="Maram" userId="b702373067d6582d" providerId="LiveId" clId="{57204336-73EF-4CF8-9036-F8208E4C9792}" dt="2020-09-01T19:53:46.006" v="1110" actId="165"/>
          <ac:grpSpMkLst>
            <pc:docMk/>
            <pc:sldMk cId="0" sldId="287"/>
            <ac:grpSpMk id="3959" creationId="{00000000-0000-0000-0000-000000000000}"/>
          </ac:grpSpMkLst>
        </pc:grpChg>
        <pc:grpChg chg="mod topLvl">
          <ac:chgData name="Maram" userId="b702373067d6582d" providerId="LiveId" clId="{57204336-73EF-4CF8-9036-F8208E4C9792}" dt="2020-09-01T19:53:46.006" v="1110" actId="165"/>
          <ac:grpSpMkLst>
            <pc:docMk/>
            <pc:sldMk cId="0" sldId="287"/>
            <ac:grpSpMk id="3962" creationId="{00000000-0000-0000-0000-000000000000}"/>
          </ac:grpSpMkLst>
        </pc:grpChg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88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89"/>
        </pc:sldMkLst>
      </pc:sldChg>
      <pc:sldChg chg="addSp delSp add del mod">
        <pc:chgData name="Maram" userId="b702373067d6582d" providerId="LiveId" clId="{57204336-73EF-4CF8-9036-F8208E4C9792}" dt="2020-09-02T16:43:03.622" v="4150" actId="47"/>
        <pc:sldMkLst>
          <pc:docMk/>
          <pc:sldMk cId="0" sldId="290"/>
        </pc:sldMkLst>
        <pc:spChg chg="add del">
          <ac:chgData name="Maram" userId="b702373067d6582d" providerId="LiveId" clId="{57204336-73EF-4CF8-9036-F8208E4C9792}" dt="2020-09-01T19:54:34.416" v="1112" actId="21"/>
          <ac:spMkLst>
            <pc:docMk/>
            <pc:sldMk cId="0" sldId="290"/>
            <ac:spMk id="4094" creationId="{00000000-0000-0000-0000-000000000000}"/>
          </ac:spMkLst>
        </pc:spChg>
        <pc:grpChg chg="add del">
          <ac:chgData name="Maram" userId="b702373067d6582d" providerId="LiveId" clId="{57204336-73EF-4CF8-9036-F8208E4C9792}" dt="2020-09-01T19:54:34.416" v="1112" actId="21"/>
          <ac:grpSpMkLst>
            <pc:docMk/>
            <pc:sldMk cId="0" sldId="290"/>
            <ac:grpSpMk id="4095" creationId="{00000000-0000-0000-0000-000000000000}"/>
          </ac:grpSpMkLst>
        </pc:grpChg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91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92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93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94"/>
        </pc:sldMkLst>
      </pc:sldChg>
      <pc:sldChg chg="modSp mod ord modTransition modAnim modNotes">
        <pc:chgData name="Maram" userId="b702373067d6582d" providerId="LiveId" clId="{57204336-73EF-4CF8-9036-F8208E4C9792}" dt="2020-09-04T15:29:04.062" v="4474"/>
        <pc:sldMkLst>
          <pc:docMk/>
          <pc:sldMk cId="0" sldId="295"/>
        </pc:sldMkLst>
        <pc:spChg chg="mod">
          <ac:chgData name="Maram" userId="b702373067d6582d" providerId="LiveId" clId="{57204336-73EF-4CF8-9036-F8208E4C9792}" dt="2020-09-01T21:06:20.867" v="1702" actId="207"/>
          <ac:spMkLst>
            <pc:docMk/>
            <pc:sldMk cId="0" sldId="295"/>
            <ac:spMk id="4340" creationId="{00000000-0000-0000-0000-000000000000}"/>
          </ac:spMkLst>
        </pc:spChg>
        <pc:spChg chg="mod">
          <ac:chgData name="Maram" userId="b702373067d6582d" providerId="LiveId" clId="{57204336-73EF-4CF8-9036-F8208E4C9792}" dt="2020-09-01T21:09:10.094" v="1715" actId="207"/>
          <ac:spMkLst>
            <pc:docMk/>
            <pc:sldMk cId="0" sldId="295"/>
            <ac:spMk id="4341" creationId="{00000000-0000-0000-0000-000000000000}"/>
          </ac:spMkLst>
        </pc:spChg>
        <pc:spChg chg="mod">
          <ac:chgData name="Maram" userId="b702373067d6582d" providerId="LiveId" clId="{57204336-73EF-4CF8-9036-F8208E4C9792}" dt="2020-09-01T21:10:44.529" v="1724" actId="207"/>
          <ac:spMkLst>
            <pc:docMk/>
            <pc:sldMk cId="0" sldId="295"/>
            <ac:spMk id="4342" creationId="{00000000-0000-0000-0000-000000000000}"/>
          </ac:spMkLst>
        </pc:spChg>
        <pc:spChg chg="mod">
          <ac:chgData name="Maram" userId="b702373067d6582d" providerId="LiveId" clId="{57204336-73EF-4CF8-9036-F8208E4C9792}" dt="2020-09-01T21:08:12.779" v="1710" actId="207"/>
          <ac:spMkLst>
            <pc:docMk/>
            <pc:sldMk cId="0" sldId="295"/>
            <ac:spMk id="4343" creationId="{00000000-0000-0000-0000-000000000000}"/>
          </ac:spMkLst>
        </pc:spChg>
        <pc:spChg chg="mod">
          <ac:chgData name="Maram" userId="b702373067d6582d" providerId="LiveId" clId="{57204336-73EF-4CF8-9036-F8208E4C9792}" dt="2020-09-01T21:09:20.568" v="1717" actId="207"/>
          <ac:spMkLst>
            <pc:docMk/>
            <pc:sldMk cId="0" sldId="295"/>
            <ac:spMk id="4344" creationId="{00000000-0000-0000-0000-000000000000}"/>
          </ac:spMkLst>
        </pc:spChg>
        <pc:spChg chg="mod">
          <ac:chgData name="Maram" userId="b702373067d6582d" providerId="LiveId" clId="{57204336-73EF-4CF8-9036-F8208E4C9792}" dt="2020-09-01T21:10:54.767" v="1726" actId="207"/>
          <ac:spMkLst>
            <pc:docMk/>
            <pc:sldMk cId="0" sldId="295"/>
            <ac:spMk id="4345" creationId="{00000000-0000-0000-0000-000000000000}"/>
          </ac:spMkLst>
        </pc:spChg>
        <pc:spChg chg="mod">
          <ac:chgData name="Maram" userId="b702373067d6582d" providerId="LiveId" clId="{57204336-73EF-4CF8-9036-F8208E4C9792}" dt="2020-09-01T21:10:17.592" v="1721" actId="207"/>
          <ac:spMkLst>
            <pc:docMk/>
            <pc:sldMk cId="0" sldId="295"/>
            <ac:spMk id="4346" creationId="{00000000-0000-0000-0000-000000000000}"/>
          </ac:spMkLst>
        </pc:spChg>
        <pc:spChg chg="mod">
          <ac:chgData name="Maram" userId="b702373067d6582d" providerId="LiveId" clId="{57204336-73EF-4CF8-9036-F8208E4C9792}" dt="2020-09-01T21:10:38.106" v="1723" actId="207"/>
          <ac:spMkLst>
            <pc:docMk/>
            <pc:sldMk cId="0" sldId="295"/>
            <ac:spMk id="4347" creationId="{00000000-0000-0000-0000-000000000000}"/>
          </ac:spMkLst>
        </pc:spChg>
        <pc:spChg chg="mod">
          <ac:chgData name="Maram" userId="b702373067d6582d" providerId="LiveId" clId="{57204336-73EF-4CF8-9036-F8208E4C9792}" dt="2020-09-01T21:10:25.795" v="1722" actId="207"/>
          <ac:spMkLst>
            <pc:docMk/>
            <pc:sldMk cId="0" sldId="295"/>
            <ac:spMk id="4348" creationId="{00000000-0000-0000-0000-000000000000}"/>
          </ac:spMkLst>
        </pc:spChg>
        <pc:spChg chg="mod">
          <ac:chgData name="Maram" userId="b702373067d6582d" providerId="LiveId" clId="{57204336-73EF-4CF8-9036-F8208E4C9792}" dt="2020-09-01T21:09:28.346" v="1718" actId="207"/>
          <ac:spMkLst>
            <pc:docMk/>
            <pc:sldMk cId="0" sldId="295"/>
            <ac:spMk id="4349" creationId="{00000000-0000-0000-0000-000000000000}"/>
          </ac:spMkLst>
        </pc:spChg>
        <pc:spChg chg="mod">
          <ac:chgData name="Maram" userId="b702373067d6582d" providerId="LiveId" clId="{57204336-73EF-4CF8-9036-F8208E4C9792}" dt="2020-09-01T21:08:36.140" v="1712" actId="207"/>
          <ac:spMkLst>
            <pc:docMk/>
            <pc:sldMk cId="0" sldId="295"/>
            <ac:spMk id="4350" creationId="{00000000-0000-0000-0000-000000000000}"/>
          </ac:spMkLst>
        </pc:spChg>
        <pc:spChg chg="mod">
          <ac:chgData name="Maram" userId="b702373067d6582d" providerId="LiveId" clId="{57204336-73EF-4CF8-9036-F8208E4C9792}" dt="2020-09-01T21:10:06.728" v="1719" actId="207"/>
          <ac:spMkLst>
            <pc:docMk/>
            <pc:sldMk cId="0" sldId="295"/>
            <ac:spMk id="4353" creationId="{00000000-0000-0000-0000-000000000000}"/>
          </ac:spMkLst>
        </pc:spChg>
        <pc:spChg chg="mod">
          <ac:chgData name="Maram" userId="b702373067d6582d" providerId="LiveId" clId="{57204336-73EF-4CF8-9036-F8208E4C9792}" dt="2020-09-01T21:08:06.808" v="1709" actId="207"/>
          <ac:spMkLst>
            <pc:docMk/>
            <pc:sldMk cId="0" sldId="295"/>
            <ac:spMk id="4354" creationId="{00000000-0000-0000-0000-000000000000}"/>
          </ac:spMkLst>
        </pc:spChg>
        <pc:cxnChg chg="mod">
          <ac:chgData name="Maram" userId="b702373067d6582d" providerId="LiveId" clId="{57204336-73EF-4CF8-9036-F8208E4C9792}" dt="2020-09-01T21:09:15.098" v="1716" actId="208"/>
          <ac:cxnSpMkLst>
            <pc:docMk/>
            <pc:sldMk cId="0" sldId="295"/>
            <ac:cxnSpMk id="4351" creationId="{00000000-0000-0000-0000-000000000000}"/>
          </ac:cxnSpMkLst>
        </pc:cxnChg>
        <pc:cxnChg chg="mod">
          <ac:chgData name="Maram" userId="b702373067d6582d" providerId="LiveId" clId="{57204336-73EF-4CF8-9036-F8208E4C9792}" dt="2020-09-01T21:10:12.104" v="1720" actId="208"/>
          <ac:cxnSpMkLst>
            <pc:docMk/>
            <pc:sldMk cId="0" sldId="295"/>
            <ac:cxnSpMk id="4352" creationId="{00000000-0000-0000-0000-000000000000}"/>
          </ac:cxnSpMkLst>
        </pc:cxnChg>
        <pc:cxnChg chg="mod">
          <ac:chgData name="Maram" userId="b702373067d6582d" providerId="LiveId" clId="{57204336-73EF-4CF8-9036-F8208E4C9792}" dt="2020-09-01T21:10:49.218" v="1725" actId="208"/>
          <ac:cxnSpMkLst>
            <pc:docMk/>
            <pc:sldMk cId="0" sldId="295"/>
            <ac:cxnSpMk id="4355" creationId="{00000000-0000-0000-0000-000000000000}"/>
          </ac:cxnSpMkLst>
        </pc:cxnChg>
        <pc:cxnChg chg="mod">
          <ac:chgData name="Maram" userId="b702373067d6582d" providerId="LiveId" clId="{57204336-73EF-4CF8-9036-F8208E4C9792}" dt="2020-09-01T21:08:18.453" v="1711" actId="208"/>
          <ac:cxnSpMkLst>
            <pc:docMk/>
            <pc:sldMk cId="0" sldId="295"/>
            <ac:cxnSpMk id="4356" creationId="{00000000-0000-0000-0000-000000000000}"/>
          </ac:cxnSpMkLst>
        </pc:cxnChg>
      </pc:sldChg>
      <pc:sldChg chg="addSp delSp modSp mod ord modTransition delAnim modAnim">
        <pc:chgData name="Maram" userId="b702373067d6582d" providerId="LiveId" clId="{57204336-73EF-4CF8-9036-F8208E4C9792}" dt="2020-09-05T11:22:05.956" v="4485" actId="20577"/>
        <pc:sldMkLst>
          <pc:docMk/>
          <pc:sldMk cId="0" sldId="296"/>
        </pc:sldMkLst>
        <pc:spChg chg="add del mod">
          <ac:chgData name="Maram" userId="b702373067d6582d" providerId="LiveId" clId="{57204336-73EF-4CF8-9036-F8208E4C9792}" dt="2020-09-02T16:33:36.973" v="3982" actId="478"/>
          <ac:spMkLst>
            <pc:docMk/>
            <pc:sldMk cId="0" sldId="296"/>
            <ac:spMk id="5" creationId="{392137D0-97DB-4965-A22D-898E33C0912C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0" creationId="{293C68E4-4F3A-4C1F-A4F4-AEDA957ED7E5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1" creationId="{62C2661E-43A2-4223-B904-E49DC8E703D7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2" creationId="{E6EB6B7B-7794-4310-9D19-D630009AAD03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3" creationId="{E7F6828C-35F6-441C-B326-D00E0C05AB1F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4" creationId="{113BCCE8-A950-4804-8601-D71F03E33730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5" creationId="{9D315D60-CFCC-48DD-9CA9-24EC7D85EF39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6" creationId="{2887D1B1-B35C-447F-A1C6-E8353E707D04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7" creationId="{047282D1-3B30-4DF3-8CA9-574D9D256D42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8" creationId="{76687503-557E-4205-A6FC-216D8F51862A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39" creationId="{5F00AAD6-2CA3-486A-B5C8-A978E54E7A27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0" creationId="{2F0AF073-D79F-4424-AF26-D937FB200EAB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1" creationId="{F4946080-7B9F-45D0-96AD-C5266D7FE9EB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2" creationId="{52BBF6DD-861E-48D8-9C21-C1337400D55C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3" creationId="{2C79EFE2-F6C0-4B1B-8787-8D9A5628A148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4" creationId="{51DEE943-BE71-4AB7-9B0D-3EBD0E09D8CE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5" creationId="{2268D11D-6F47-47F8-945B-149EBFEDCBF3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6" creationId="{41868B82-ACC8-455B-AE3D-0AAF265AEBB9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7" creationId="{9CAF6677-E3A7-41C9-BFCE-009370AF0DBD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8" creationId="{20FD0834-2DA1-4E2F-8B06-D40A2E42E5FD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49" creationId="{FC5157A4-BC0E-4BB5-9628-2B7326C44CC8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0" creationId="{D66FA5D1-59B0-4F43-8B26-62CE972C0C70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1" creationId="{1AA6916D-D32D-4145-8DAB-D8290F05A613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2" creationId="{C3C81FD4-16EB-4B50-8EC2-4F58E6EA157B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3" creationId="{7868EA17-5AAE-4B3D-A41F-DCCCDEDE362E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4" creationId="{CFF25EB3-B8FD-475D-8927-21F995D9819C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5" creationId="{C1891243-3840-450D-A815-0356F424ECDE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6" creationId="{2C1A9170-309F-4964-A3D3-0C1065FB20C2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7" creationId="{361FA821-4DE0-4966-A692-C88A9A5D1368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8" creationId="{C7DADABE-C8B0-4869-9221-645F4F21F3F5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59" creationId="{E47D41CD-D444-46E7-9AE4-5F0B79EACA44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0" creationId="{3C909912-5C13-4EB2-8F08-A7298F4839DF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1" creationId="{9B9CC6B2-96FC-421E-A81A-296B0E732E6D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2" creationId="{232513BE-30A9-4C98-AB71-2CB19E11B851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3" creationId="{1A396E4B-B313-40DF-8657-5BD954E10A83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4" creationId="{7B0533EE-FB24-4B21-BECA-CE785B43DC6A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5" creationId="{164D9154-158F-40E7-A292-AC6510BD4EF2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6" creationId="{2C1F9653-FA30-4974-A097-E6A294FA1364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7" creationId="{6ECCCF58-6EA4-4C0E-8913-490B57F207DE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8" creationId="{C12D6E61-65F8-466D-A774-6E0C4709704E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69" creationId="{81F645FA-392C-428C-81B5-EB79BBC8F27C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0" creationId="{95DF3AC2-7116-4660-86C3-5B7AFD6B0445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1" creationId="{AE47F1CF-4573-42FA-AF8F-B1FC5EF86991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2" creationId="{14549BE1-2ED8-4E0F-903C-40FA4B2539A6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3" creationId="{905BED8B-0F6A-4510-8496-C1D67FF183A7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4" creationId="{8C63D208-74BC-4662-A85B-F417D5324E46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5" creationId="{5F90BC76-FD81-4389-AB93-E8B8FE77C0E5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6" creationId="{049B761D-996F-43BD-B46D-E06DE316A9D5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7" creationId="{E6B14467-B981-4BB6-8CD0-14EEBF7D6C5B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78" creationId="{4D31330F-EF41-4657-8178-318031E9269F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81" creationId="{10E412CA-F239-48A5-BE27-F6C145B3FEA9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82" creationId="{C91171A0-F702-41A8-A3FC-4F6A32A6E740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83" creationId="{46789CFF-12E8-44B2-B0D3-5D081F334C93}"/>
          </ac:spMkLst>
        </pc:spChg>
        <pc:spChg chg="mod">
          <ac:chgData name="Maram" userId="b702373067d6582d" providerId="LiveId" clId="{57204336-73EF-4CF8-9036-F8208E4C9792}" dt="2020-09-02T16:34:00.443" v="3983"/>
          <ac:spMkLst>
            <pc:docMk/>
            <pc:sldMk cId="0" sldId="296"/>
            <ac:spMk id="84" creationId="{F813D6EA-AAEA-4C40-9430-C791651A2147}"/>
          </ac:spMkLst>
        </pc:spChg>
        <pc:spChg chg="mod">
          <ac:chgData name="Maram" userId="b702373067d6582d" providerId="LiveId" clId="{57204336-73EF-4CF8-9036-F8208E4C9792}" dt="2020-09-04T14:52:23.184" v="4427"/>
          <ac:spMkLst>
            <pc:docMk/>
            <pc:sldMk cId="0" sldId="296"/>
            <ac:spMk id="86" creationId="{9D022A8F-D777-42DA-B903-82979BCA6D8B}"/>
          </ac:spMkLst>
        </pc:spChg>
        <pc:spChg chg="mod">
          <ac:chgData name="Maram" userId="b702373067d6582d" providerId="LiveId" clId="{57204336-73EF-4CF8-9036-F8208E4C9792}" dt="2020-09-04T14:52:23.184" v="4427"/>
          <ac:spMkLst>
            <pc:docMk/>
            <pc:sldMk cId="0" sldId="296"/>
            <ac:spMk id="87" creationId="{2B73A0DE-98F4-4699-BDC9-39CD4A045F46}"/>
          </ac:spMkLst>
        </pc:spChg>
        <pc:spChg chg="mod">
          <ac:chgData name="Maram" userId="b702373067d6582d" providerId="LiveId" clId="{57204336-73EF-4CF8-9036-F8208E4C9792}" dt="2020-09-04T14:52:23.184" v="4427"/>
          <ac:spMkLst>
            <pc:docMk/>
            <pc:sldMk cId="0" sldId="296"/>
            <ac:spMk id="88" creationId="{AA261B0E-75E7-4F34-89F3-8CF6FC6723ED}"/>
          </ac:spMkLst>
        </pc:spChg>
        <pc:spChg chg="add del mod">
          <ac:chgData name="Maram" userId="b702373067d6582d" providerId="LiveId" clId="{57204336-73EF-4CF8-9036-F8208E4C9792}" dt="2020-09-04T14:57:22.467" v="4446" actId="478"/>
          <ac:spMkLst>
            <pc:docMk/>
            <pc:sldMk cId="0" sldId="296"/>
            <ac:spMk id="89" creationId="{362A3423-4757-40CD-8D82-03ECEE824878}"/>
          </ac:spMkLst>
        </pc:spChg>
        <pc:spChg chg="add del">
          <ac:chgData name="Maram" userId="b702373067d6582d" providerId="LiveId" clId="{57204336-73EF-4CF8-9036-F8208E4C9792}" dt="2020-09-04T14:58:28.813" v="4449" actId="478"/>
          <ac:spMkLst>
            <pc:docMk/>
            <pc:sldMk cId="0" sldId="296"/>
            <ac:spMk id="90" creationId="{8B056572-6096-4FD6-9398-34086A222F93}"/>
          </ac:spMkLst>
        </pc:spChg>
        <pc:spChg chg="add mod">
          <ac:chgData name="Maram" userId="b702373067d6582d" providerId="LiveId" clId="{57204336-73EF-4CF8-9036-F8208E4C9792}" dt="2020-09-04T14:59:49.826" v="4454" actId="1076"/>
          <ac:spMkLst>
            <pc:docMk/>
            <pc:sldMk cId="0" sldId="296"/>
            <ac:spMk id="91" creationId="{2B61B27A-FA68-4AA6-8EA4-26AFA21E6FE9}"/>
          </ac:spMkLst>
        </pc:spChg>
        <pc:spChg chg="mod">
          <ac:chgData name="Maram" userId="b702373067d6582d" providerId="LiveId" clId="{57204336-73EF-4CF8-9036-F8208E4C9792}" dt="2020-09-05T11:22:05.956" v="4485" actId="20577"/>
          <ac:spMkLst>
            <pc:docMk/>
            <pc:sldMk cId="0" sldId="296"/>
            <ac:spMk id="4376" creationId="{00000000-0000-0000-0000-000000000000}"/>
          </ac:spMkLst>
        </pc:spChg>
        <pc:spChg chg="del">
          <ac:chgData name="Maram" userId="b702373067d6582d" providerId="LiveId" clId="{57204336-73EF-4CF8-9036-F8208E4C9792}" dt="2020-09-02T16:33:35.169" v="3981" actId="478"/>
          <ac:spMkLst>
            <pc:docMk/>
            <pc:sldMk cId="0" sldId="296"/>
            <ac:spMk id="4377" creationId="{00000000-0000-0000-0000-000000000000}"/>
          </ac:spMkLst>
        </pc:spChg>
        <pc:grpChg chg="add mod">
          <ac:chgData name="Maram" userId="b702373067d6582d" providerId="LiveId" clId="{57204336-73EF-4CF8-9036-F8208E4C9792}" dt="2020-09-02T16:34:07.030" v="3984" actId="1076"/>
          <ac:grpSpMkLst>
            <pc:docMk/>
            <pc:sldMk cId="0" sldId="296"/>
            <ac:grpSpMk id="29" creationId="{77BE6B6D-5F04-4B1B-8654-3EBE66140768}"/>
          </ac:grpSpMkLst>
        </pc:grpChg>
        <pc:grpChg chg="mod">
          <ac:chgData name="Maram" userId="b702373067d6582d" providerId="LiveId" clId="{57204336-73EF-4CF8-9036-F8208E4C9792}" dt="2020-09-02T16:34:00.443" v="3983"/>
          <ac:grpSpMkLst>
            <pc:docMk/>
            <pc:sldMk cId="0" sldId="296"/>
            <ac:grpSpMk id="79" creationId="{13E0FDEA-0D52-4896-9C15-D690F645E732}"/>
          </ac:grpSpMkLst>
        </pc:grpChg>
        <pc:grpChg chg="mod">
          <ac:chgData name="Maram" userId="b702373067d6582d" providerId="LiveId" clId="{57204336-73EF-4CF8-9036-F8208E4C9792}" dt="2020-09-02T16:34:00.443" v="3983"/>
          <ac:grpSpMkLst>
            <pc:docMk/>
            <pc:sldMk cId="0" sldId="296"/>
            <ac:grpSpMk id="80" creationId="{12E93BB7-8569-44FC-BF6A-044E0FF31B72}"/>
          </ac:grpSpMkLst>
        </pc:grpChg>
        <pc:grpChg chg="add del mod">
          <ac:chgData name="Maram" userId="b702373067d6582d" providerId="LiveId" clId="{57204336-73EF-4CF8-9036-F8208E4C9792}" dt="2020-09-04T14:52:37.500" v="4429" actId="478"/>
          <ac:grpSpMkLst>
            <pc:docMk/>
            <pc:sldMk cId="0" sldId="296"/>
            <ac:grpSpMk id="85" creationId="{01A0EEAB-5F6E-472B-9092-C8F31526C68A}"/>
          </ac:grpSpMkLst>
        </pc:grpChg>
        <pc:graphicFrameChg chg="add mod modGraphic">
          <ac:chgData name="Maram" userId="b702373067d6582d" providerId="LiveId" clId="{57204336-73EF-4CF8-9036-F8208E4C9792}" dt="2020-09-04T14:59:42.196" v="4453" actId="1076"/>
          <ac:graphicFrameMkLst>
            <pc:docMk/>
            <pc:sldMk cId="0" sldId="296"/>
            <ac:graphicFrameMk id="4" creationId="{1E816A28-96F9-463E-B692-8AF506248527}"/>
          </ac:graphicFrameMkLst>
        </pc:graphicFrameChg>
        <pc:picChg chg="add mod">
          <ac:chgData name="Maram" userId="b702373067d6582d" providerId="LiveId" clId="{57204336-73EF-4CF8-9036-F8208E4C9792}" dt="2020-09-02T16:32:59.670" v="3955" actId="1076"/>
          <ac:picMkLst>
            <pc:docMk/>
            <pc:sldMk cId="0" sldId="296"/>
            <ac:picMk id="3" creationId="{4B20D5AC-5C68-4EE9-8118-61342BF34655}"/>
          </ac:picMkLst>
        </pc:picChg>
        <pc:picChg chg="add del">
          <ac:chgData name="Maram" userId="b702373067d6582d" providerId="LiveId" clId="{57204336-73EF-4CF8-9036-F8208E4C9792}" dt="2020-09-02T16:32:26.931" v="3947" actId="478"/>
          <ac:picMkLst>
            <pc:docMk/>
            <pc:sldMk cId="0" sldId="296"/>
            <ac:picMk id="4383" creationId="{00000000-0000-0000-0000-000000000000}"/>
          </ac:picMkLst>
        </pc:picChg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97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298"/>
        </pc:sldMkLst>
      </pc:sldChg>
      <pc:sldChg chg="delSp modSp add del mod ord">
        <pc:chgData name="Maram" userId="b702373067d6582d" providerId="LiveId" clId="{57204336-73EF-4CF8-9036-F8208E4C9792}" dt="2020-09-02T16:43:03.622" v="4150" actId="47"/>
        <pc:sldMkLst>
          <pc:docMk/>
          <pc:sldMk cId="0" sldId="299"/>
        </pc:sldMkLst>
        <pc:spChg chg="mod">
          <ac:chgData name="Maram" userId="b702373067d6582d" providerId="LiveId" clId="{57204336-73EF-4CF8-9036-F8208E4C9792}" dt="2020-09-02T16:36:24.277" v="4011" actId="2711"/>
          <ac:spMkLst>
            <pc:docMk/>
            <pc:sldMk cId="0" sldId="299"/>
            <ac:spMk id="4453" creationId="{00000000-0000-0000-0000-000000000000}"/>
          </ac:spMkLst>
        </pc:spChg>
        <pc:spChg chg="mod">
          <ac:chgData name="Maram" userId="b702373067d6582d" providerId="LiveId" clId="{57204336-73EF-4CF8-9036-F8208E4C9792}" dt="2020-09-02T16:38:44.195" v="4068" actId="20577"/>
          <ac:spMkLst>
            <pc:docMk/>
            <pc:sldMk cId="0" sldId="299"/>
            <ac:spMk id="4454" creationId="{00000000-0000-0000-0000-000000000000}"/>
          </ac:spMkLst>
        </pc:spChg>
        <pc:grpChg chg="del">
          <ac:chgData name="Maram" userId="b702373067d6582d" providerId="LiveId" clId="{57204336-73EF-4CF8-9036-F8208E4C9792}" dt="2020-09-02T16:39:02.742" v="4072" actId="478"/>
          <ac:grpSpMkLst>
            <pc:docMk/>
            <pc:sldMk cId="0" sldId="299"/>
            <ac:grpSpMk id="4455" creationId="{00000000-0000-0000-0000-000000000000}"/>
          </ac:grpSpMkLst>
        </pc:grpChg>
        <pc:grpChg chg="del">
          <ac:chgData name="Maram" userId="b702373067d6582d" providerId="LiveId" clId="{57204336-73EF-4CF8-9036-F8208E4C9792}" dt="2020-09-02T16:38:59.996" v="4071" actId="478"/>
          <ac:grpSpMkLst>
            <pc:docMk/>
            <pc:sldMk cId="0" sldId="299"/>
            <ac:grpSpMk id="4459" creationId="{00000000-0000-0000-0000-000000000000}"/>
          </ac:grpSpMkLst>
        </pc:grpChg>
        <pc:grpChg chg="del">
          <ac:chgData name="Maram" userId="b702373067d6582d" providerId="LiveId" clId="{57204336-73EF-4CF8-9036-F8208E4C9792}" dt="2020-09-02T16:38:57.571" v="4070" actId="478"/>
          <ac:grpSpMkLst>
            <pc:docMk/>
            <pc:sldMk cId="0" sldId="299"/>
            <ac:grpSpMk id="4465" creationId="{00000000-0000-0000-0000-000000000000}"/>
          </ac:grpSpMkLst>
        </pc:grpChg>
        <pc:grpChg chg="del">
          <ac:chgData name="Maram" userId="b702373067d6582d" providerId="LiveId" clId="{57204336-73EF-4CF8-9036-F8208E4C9792}" dt="2020-09-02T16:38:55.766" v="4069" actId="478"/>
          <ac:grpSpMkLst>
            <pc:docMk/>
            <pc:sldMk cId="0" sldId="299"/>
            <ac:grpSpMk id="4471" creationId="{00000000-0000-0000-0000-000000000000}"/>
          </ac:grpSpMkLst>
        </pc:grpChg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0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1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2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3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4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5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6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7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8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09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0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1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2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3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4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5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6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7"/>
        </pc:sldMkLst>
      </pc:sldChg>
      <pc:sldChg chg="add del">
        <pc:chgData name="Maram" userId="b702373067d6582d" providerId="LiveId" clId="{57204336-73EF-4CF8-9036-F8208E4C9792}" dt="2020-09-02T16:43:03.622" v="4150" actId="47"/>
        <pc:sldMkLst>
          <pc:docMk/>
          <pc:sldMk cId="0" sldId="318"/>
        </pc:sldMkLst>
      </pc:sldChg>
      <pc:sldChg chg="add del setBg">
        <pc:chgData name="Maram" userId="b702373067d6582d" providerId="LiveId" clId="{57204336-73EF-4CF8-9036-F8208E4C9792}" dt="2020-09-01T22:18:36.941" v="2695"/>
        <pc:sldMkLst>
          <pc:docMk/>
          <pc:sldMk cId="762081936" sldId="319"/>
        </pc:sldMkLst>
      </pc:sldChg>
      <pc:sldChg chg="addSp delSp modSp add mod modTransition modAnim">
        <pc:chgData name="Maram" userId="b702373067d6582d" providerId="LiveId" clId="{57204336-73EF-4CF8-9036-F8208E4C9792}" dt="2020-09-04T15:29:04.062" v="4474"/>
        <pc:sldMkLst>
          <pc:docMk/>
          <pc:sldMk cId="2112131775" sldId="319"/>
        </pc:sldMkLst>
        <pc:spChg chg="add mod">
          <ac:chgData name="Maram" userId="b702373067d6582d" providerId="LiveId" clId="{57204336-73EF-4CF8-9036-F8208E4C9792}" dt="2020-09-01T22:34:04.207" v="2963" actId="13926"/>
          <ac:spMkLst>
            <pc:docMk/>
            <pc:sldMk cId="2112131775" sldId="319"/>
            <ac:spMk id="6" creationId="{8B20A832-348A-4DFA-8967-474E4DEA5D84}"/>
          </ac:spMkLst>
        </pc:spChg>
        <pc:spChg chg="add mod">
          <ac:chgData name="Maram" userId="b702373067d6582d" providerId="LiveId" clId="{57204336-73EF-4CF8-9036-F8208E4C9792}" dt="2020-09-01T22:34:13.297" v="2964" actId="13926"/>
          <ac:spMkLst>
            <pc:docMk/>
            <pc:sldMk cId="2112131775" sldId="319"/>
            <ac:spMk id="7" creationId="{6020AF66-F6AC-4EF4-8B41-7C9D527B8895}"/>
          </ac:spMkLst>
        </pc:spChg>
        <pc:spChg chg="add mod">
          <ac:chgData name="Maram" userId="b702373067d6582d" providerId="LiveId" clId="{57204336-73EF-4CF8-9036-F8208E4C9792}" dt="2020-09-01T22:34:18.797" v="2965" actId="13926"/>
          <ac:spMkLst>
            <pc:docMk/>
            <pc:sldMk cId="2112131775" sldId="319"/>
            <ac:spMk id="8" creationId="{AC73DCDE-9B21-4DFE-AC79-88B59E1F3C40}"/>
          </ac:spMkLst>
        </pc:spChg>
        <pc:spChg chg="add mod">
          <ac:chgData name="Maram" userId="b702373067d6582d" providerId="LiveId" clId="{57204336-73EF-4CF8-9036-F8208E4C9792}" dt="2020-09-01T22:34:23.154" v="2966" actId="13926"/>
          <ac:spMkLst>
            <pc:docMk/>
            <pc:sldMk cId="2112131775" sldId="319"/>
            <ac:spMk id="9" creationId="{4EE21152-AD8E-43FB-B376-70B9ADFAAE74}"/>
          </ac:spMkLst>
        </pc:spChg>
        <pc:spChg chg="add mod">
          <ac:chgData name="Maram" userId="b702373067d6582d" providerId="LiveId" clId="{57204336-73EF-4CF8-9036-F8208E4C9792}" dt="2020-09-01T22:37:36.466" v="2999" actId="1076"/>
          <ac:spMkLst>
            <pc:docMk/>
            <pc:sldMk cId="2112131775" sldId="319"/>
            <ac:spMk id="10" creationId="{40F5B7D1-FFC7-4705-BF49-2B12F17C0ED0}"/>
          </ac:spMkLst>
        </pc:spChg>
        <pc:spChg chg="add mod">
          <ac:chgData name="Maram" userId="b702373067d6582d" providerId="LiveId" clId="{57204336-73EF-4CF8-9036-F8208E4C9792}" dt="2020-09-01T22:39:20.359" v="3012" actId="164"/>
          <ac:spMkLst>
            <pc:docMk/>
            <pc:sldMk cId="2112131775" sldId="319"/>
            <ac:spMk id="11" creationId="{8D3A429D-18D3-4358-8C55-E4F4D21AE14B}"/>
          </ac:spMkLst>
        </pc:spChg>
        <pc:spChg chg="del">
          <ac:chgData name="Maram" userId="b702373067d6582d" providerId="LiveId" clId="{57204336-73EF-4CF8-9036-F8208E4C9792}" dt="2020-09-01T22:19:46.509" v="2706" actId="478"/>
          <ac:spMkLst>
            <pc:docMk/>
            <pc:sldMk cId="2112131775" sldId="319"/>
            <ac:spMk id="14" creationId="{56136007-88AE-472E-9E42-DEE2E2403ED2}"/>
          </ac:spMkLst>
        </pc:spChg>
        <pc:spChg chg="del">
          <ac:chgData name="Maram" userId="b702373067d6582d" providerId="LiveId" clId="{57204336-73EF-4CF8-9036-F8208E4C9792}" dt="2020-09-01T22:19:21.603" v="2699" actId="478"/>
          <ac:spMkLst>
            <pc:docMk/>
            <pc:sldMk cId="2112131775" sldId="319"/>
            <ac:spMk id="15" creationId="{933B9249-80C9-4A14-9D4F-8D9962800A08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32" creationId="{E5DEFA7E-EC04-4B13-A854-F11E8D427583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34" creationId="{B42A909B-9477-4504-AEA0-6CAFABFBE82B}"/>
          </ac:spMkLst>
        </pc:spChg>
        <pc:spChg chg="mod">
          <ac:chgData name="Maram" userId="b702373067d6582d" providerId="LiveId" clId="{57204336-73EF-4CF8-9036-F8208E4C9792}" dt="2020-09-01T22:27:00.972" v="2886" actId="20577"/>
          <ac:spMkLst>
            <pc:docMk/>
            <pc:sldMk cId="2112131775" sldId="319"/>
            <ac:spMk id="35" creationId="{53422580-0339-45CB-8E8C-EE68A9BD56D7}"/>
          </ac:spMkLst>
        </pc:spChg>
        <pc:spChg chg="del mod">
          <ac:chgData name="Maram" userId="b702373067d6582d" providerId="LiveId" clId="{57204336-73EF-4CF8-9036-F8208E4C9792}" dt="2020-09-01T22:22:32.329" v="2800" actId="478"/>
          <ac:spMkLst>
            <pc:docMk/>
            <pc:sldMk cId="2112131775" sldId="319"/>
            <ac:spMk id="36" creationId="{615EAA64-AEA7-4476-AC3D-CDAE4A3D5E1A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37" creationId="{2729D70F-CC4F-41FD-A7BB-F4D7DFDD1990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38" creationId="{231B2F47-21F3-44C8-8CB7-312AC3D6C2CC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39" creationId="{08D2C414-8BC6-422D-AC9B-AE156201B297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0" creationId="{238AFD8A-A9C7-416E-91D5-7A103FE5EC23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1" creationId="{B828061B-DA74-42C9-8C8B-2DB03478D4B2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2" creationId="{D065574C-5A8A-4627-954D-33114067AEF8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3" creationId="{46FFC907-DE0B-4A8F-9A3B-7770923E73FC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4" creationId="{CA4A8D42-AC9E-4CB4-B1CF-AD777CD7BCA7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5" creationId="{3ED2568A-F017-4C5C-8C7B-66D1FDE25C8A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6" creationId="{F0D87C8B-980D-4C25-AE85-91879B6C8A19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7" creationId="{B51948E9-9C12-4044-8DC0-90A04BB8383C}"/>
          </ac:spMkLst>
        </pc:spChg>
        <pc:spChg chg="mod">
          <ac:chgData name="Maram" userId="b702373067d6582d" providerId="LiveId" clId="{57204336-73EF-4CF8-9036-F8208E4C9792}" dt="2020-09-01T22:24:25.834" v="2882" actId="207"/>
          <ac:spMkLst>
            <pc:docMk/>
            <pc:sldMk cId="2112131775" sldId="319"/>
            <ac:spMk id="48" creationId="{7F176F5D-E897-48D1-ACC6-31509F47E4C6}"/>
          </ac:spMkLst>
        </pc:spChg>
        <pc:spChg chg="del">
          <ac:chgData name="Maram" userId="b702373067d6582d" providerId="LiveId" clId="{57204336-73EF-4CF8-9036-F8208E4C9792}" dt="2020-09-01T22:19:36.598" v="2703" actId="478"/>
          <ac:spMkLst>
            <pc:docMk/>
            <pc:sldMk cId="2112131775" sldId="319"/>
            <ac:spMk id="1475" creationId="{00000000-0000-0000-0000-000000000000}"/>
          </ac:spMkLst>
        </pc:spChg>
        <pc:spChg chg="del">
          <ac:chgData name="Maram" userId="b702373067d6582d" providerId="LiveId" clId="{57204336-73EF-4CF8-9036-F8208E4C9792}" dt="2020-09-01T22:19:41.943" v="2705" actId="478"/>
          <ac:spMkLst>
            <pc:docMk/>
            <pc:sldMk cId="2112131775" sldId="319"/>
            <ac:spMk id="1476" creationId="{00000000-0000-0000-0000-000000000000}"/>
          </ac:spMkLst>
        </pc:spChg>
        <pc:spChg chg="del">
          <ac:chgData name="Maram" userId="b702373067d6582d" providerId="LiveId" clId="{57204336-73EF-4CF8-9036-F8208E4C9792}" dt="2020-09-01T22:19:39.358" v="2704" actId="478"/>
          <ac:spMkLst>
            <pc:docMk/>
            <pc:sldMk cId="2112131775" sldId="319"/>
            <ac:spMk id="1477" creationId="{00000000-0000-0000-0000-000000000000}"/>
          </ac:spMkLst>
        </pc:spChg>
        <pc:spChg chg="del">
          <ac:chgData name="Maram" userId="b702373067d6582d" providerId="LiveId" clId="{57204336-73EF-4CF8-9036-F8208E4C9792}" dt="2020-09-01T22:19:27.413" v="2701" actId="478"/>
          <ac:spMkLst>
            <pc:docMk/>
            <pc:sldMk cId="2112131775" sldId="319"/>
            <ac:spMk id="1486" creationId="{00000000-0000-0000-0000-000000000000}"/>
          </ac:spMkLst>
        </pc:spChg>
        <pc:spChg chg="del">
          <ac:chgData name="Maram" userId="b702373067d6582d" providerId="LiveId" clId="{57204336-73EF-4CF8-9036-F8208E4C9792}" dt="2020-09-01T22:19:30.086" v="2702" actId="478"/>
          <ac:spMkLst>
            <pc:docMk/>
            <pc:sldMk cId="2112131775" sldId="319"/>
            <ac:spMk id="1487" creationId="{00000000-0000-0000-0000-000000000000}"/>
          </ac:spMkLst>
        </pc:spChg>
        <pc:spChg chg="del">
          <ac:chgData name="Maram" userId="b702373067d6582d" providerId="LiveId" clId="{57204336-73EF-4CF8-9036-F8208E4C9792}" dt="2020-09-01T22:19:24.420" v="2700" actId="478"/>
          <ac:spMkLst>
            <pc:docMk/>
            <pc:sldMk cId="2112131775" sldId="319"/>
            <ac:spMk id="1488" creationId="{00000000-0000-0000-0000-000000000000}"/>
          </ac:spMkLst>
        </pc:spChg>
        <pc:grpChg chg="add mod ord">
          <ac:chgData name="Maram" userId="b702373067d6582d" providerId="LiveId" clId="{57204336-73EF-4CF8-9036-F8208E4C9792}" dt="2020-09-01T22:40:18.181" v="3016" actId="167"/>
          <ac:grpSpMkLst>
            <pc:docMk/>
            <pc:sldMk cId="2112131775" sldId="319"/>
            <ac:grpSpMk id="12" creationId="{2233C179-BCAA-4F34-8728-39031EA254C7}"/>
          </ac:grpSpMkLst>
        </pc:grpChg>
        <pc:grpChg chg="add mod">
          <ac:chgData name="Maram" userId="b702373067d6582d" providerId="LiveId" clId="{57204336-73EF-4CF8-9036-F8208E4C9792}" dt="2020-09-01T22:24:25.834" v="2882" actId="207"/>
          <ac:grpSpMkLst>
            <pc:docMk/>
            <pc:sldMk cId="2112131775" sldId="319"/>
            <ac:grpSpMk id="31" creationId="{A18827FA-D3C8-430C-ACAF-872C19D6CB98}"/>
          </ac:grpSpMkLst>
        </pc:grpChg>
        <pc:grpChg chg="mod">
          <ac:chgData name="Maram" userId="b702373067d6582d" providerId="LiveId" clId="{57204336-73EF-4CF8-9036-F8208E4C9792}" dt="2020-09-01T22:24:25.834" v="2882" actId="207"/>
          <ac:grpSpMkLst>
            <pc:docMk/>
            <pc:sldMk cId="2112131775" sldId="319"/>
            <ac:grpSpMk id="33" creationId="{A6D02CD6-47BF-4E6C-B19F-02DDCE1C8216}"/>
          </ac:grpSpMkLst>
        </pc:grpChg>
        <pc:picChg chg="add mod">
          <ac:chgData name="Maram" userId="b702373067d6582d" providerId="LiveId" clId="{57204336-73EF-4CF8-9036-F8208E4C9792}" dt="2020-09-01T22:30:50.296" v="2914" actId="1076"/>
          <ac:picMkLst>
            <pc:docMk/>
            <pc:sldMk cId="2112131775" sldId="319"/>
            <ac:picMk id="2" creationId="{A90F77B1-2369-4BD6-A957-79AE4C4F58C9}"/>
          </ac:picMkLst>
        </pc:picChg>
        <pc:picChg chg="add mod">
          <ac:chgData name="Maram" userId="b702373067d6582d" providerId="LiveId" clId="{57204336-73EF-4CF8-9036-F8208E4C9792}" dt="2020-09-01T22:32:02.533" v="2926" actId="1076"/>
          <ac:picMkLst>
            <pc:docMk/>
            <pc:sldMk cId="2112131775" sldId="319"/>
            <ac:picMk id="3" creationId="{8071F9B7-D627-4B24-85E8-B7F7803363DF}"/>
          </ac:picMkLst>
        </pc:picChg>
        <pc:picChg chg="add mod">
          <ac:chgData name="Maram" userId="b702373067d6582d" providerId="LiveId" clId="{57204336-73EF-4CF8-9036-F8208E4C9792}" dt="2020-09-01T22:39:20.359" v="3012" actId="164"/>
          <ac:picMkLst>
            <pc:docMk/>
            <pc:sldMk cId="2112131775" sldId="319"/>
            <ac:picMk id="4" creationId="{40D50E82-01EC-41F7-BCB7-283673D22ADD}"/>
          </ac:picMkLst>
        </pc:picChg>
        <pc:picChg chg="add mod">
          <ac:chgData name="Maram" userId="b702373067d6582d" providerId="LiveId" clId="{57204336-73EF-4CF8-9036-F8208E4C9792}" dt="2020-09-01T22:31:02.751" v="2917" actId="14100"/>
          <ac:picMkLst>
            <pc:docMk/>
            <pc:sldMk cId="2112131775" sldId="319"/>
            <ac:picMk id="5" creationId="{1D515AFF-E14B-4E32-995F-5472AC3B61E9}"/>
          </ac:picMkLst>
        </pc:picChg>
      </pc:sldChg>
      <pc:sldChg chg="add del setBg">
        <pc:chgData name="Maram" userId="b702373067d6582d" providerId="LiveId" clId="{57204336-73EF-4CF8-9036-F8208E4C9792}" dt="2020-09-01T22:19:01.592" v="2697"/>
        <pc:sldMkLst>
          <pc:docMk/>
          <pc:sldMk cId="3538425998" sldId="319"/>
        </pc:sldMkLst>
      </pc:sldChg>
      <pc:sldChg chg="add del setBg">
        <pc:chgData name="Maram" userId="b702373067d6582d" providerId="LiveId" clId="{57204336-73EF-4CF8-9036-F8208E4C9792}" dt="2020-09-01T22:43:54.511" v="3023"/>
        <pc:sldMkLst>
          <pc:docMk/>
          <pc:sldMk cId="556435272" sldId="320"/>
        </pc:sldMkLst>
      </pc:sldChg>
      <pc:sldChg chg="addSp delSp modSp add mod modTransition delAnim modAnim">
        <pc:chgData name="Maram" userId="b702373067d6582d" providerId="LiveId" clId="{57204336-73EF-4CF8-9036-F8208E4C9792}" dt="2020-09-04T15:29:04.062" v="4474"/>
        <pc:sldMkLst>
          <pc:docMk/>
          <pc:sldMk cId="4252210549" sldId="320"/>
        </pc:sldMkLst>
        <pc:spChg chg="add mod">
          <ac:chgData name="Maram" userId="b702373067d6582d" providerId="LiveId" clId="{57204336-73EF-4CF8-9036-F8208E4C9792}" dt="2020-09-02T14:42:04.076" v="3383" actId="1076"/>
          <ac:spMkLst>
            <pc:docMk/>
            <pc:sldMk cId="4252210549" sldId="320"/>
            <ac:spMk id="2" creationId="{7E9AD53D-12B4-4629-986F-284DF3E07DD6}"/>
          </ac:spMkLst>
        </pc:spChg>
        <pc:spChg chg="add mod">
          <ac:chgData name="Maram" userId="b702373067d6582d" providerId="LiveId" clId="{57204336-73EF-4CF8-9036-F8208E4C9792}" dt="2020-09-02T14:42:16.769" v="3384" actId="1076"/>
          <ac:spMkLst>
            <pc:docMk/>
            <pc:sldMk cId="4252210549" sldId="320"/>
            <ac:spMk id="3" creationId="{D8C3A367-1077-47FC-8EB6-4A7B3FE5B467}"/>
          </ac:spMkLst>
        </pc:spChg>
        <pc:spChg chg="add mod">
          <ac:chgData name="Maram" userId="b702373067d6582d" providerId="LiveId" clId="{57204336-73EF-4CF8-9036-F8208E4C9792}" dt="2020-09-02T14:35:45.748" v="3232" actId="113"/>
          <ac:spMkLst>
            <pc:docMk/>
            <pc:sldMk cId="4252210549" sldId="320"/>
            <ac:spMk id="4" creationId="{F5281118-A3A6-44E6-AAF5-14BF6AFE82BC}"/>
          </ac:spMkLst>
        </pc:spChg>
        <pc:spChg chg="add mod">
          <ac:chgData name="Maram" userId="b702373067d6582d" providerId="LiveId" clId="{57204336-73EF-4CF8-9036-F8208E4C9792}" dt="2020-09-02T14:36:48.782" v="3267" actId="1076"/>
          <ac:spMkLst>
            <pc:docMk/>
            <pc:sldMk cId="4252210549" sldId="320"/>
            <ac:spMk id="5" creationId="{36ED89EF-296B-4B5F-805D-C37B9532F760}"/>
          </ac:spMkLst>
        </pc:spChg>
        <pc:spChg chg="del">
          <ac:chgData name="Maram" userId="b702373067d6582d" providerId="LiveId" clId="{57204336-73EF-4CF8-9036-F8208E4C9792}" dt="2020-09-01T22:44:03.826" v="3026" actId="478"/>
          <ac:spMkLst>
            <pc:docMk/>
            <pc:sldMk cId="4252210549" sldId="320"/>
            <ac:spMk id="6" creationId="{8B20A832-348A-4DFA-8967-474E4DEA5D84}"/>
          </ac:spMkLst>
        </pc:spChg>
        <pc:spChg chg="add mod">
          <ac:chgData name="Maram" userId="b702373067d6582d" providerId="LiveId" clId="{57204336-73EF-4CF8-9036-F8208E4C9792}" dt="2020-09-02T14:37:40.623" v="3274" actId="1076"/>
          <ac:spMkLst>
            <pc:docMk/>
            <pc:sldMk cId="4252210549" sldId="320"/>
            <ac:spMk id="6" creationId="{AE01C05D-A911-40AD-BA81-C227ED3B18FC}"/>
          </ac:spMkLst>
        </pc:spChg>
        <pc:spChg chg="add mod">
          <ac:chgData name="Maram" userId="b702373067d6582d" providerId="LiveId" clId="{57204336-73EF-4CF8-9036-F8208E4C9792}" dt="2020-09-02T14:41:34.978" v="3379" actId="255"/>
          <ac:spMkLst>
            <pc:docMk/>
            <pc:sldMk cId="4252210549" sldId="320"/>
            <ac:spMk id="7" creationId="{0D18B235-2EA0-443A-BB50-571A770DA6C3}"/>
          </ac:spMkLst>
        </pc:spChg>
        <pc:spChg chg="del">
          <ac:chgData name="Maram" userId="b702373067d6582d" providerId="LiveId" clId="{57204336-73EF-4CF8-9036-F8208E4C9792}" dt="2020-09-01T22:44:08.325" v="3028" actId="478"/>
          <ac:spMkLst>
            <pc:docMk/>
            <pc:sldMk cId="4252210549" sldId="320"/>
            <ac:spMk id="7" creationId="{6020AF66-F6AC-4EF4-8B41-7C9D527B8895}"/>
          </ac:spMkLst>
        </pc:spChg>
        <pc:spChg chg="del">
          <ac:chgData name="Maram" userId="b702373067d6582d" providerId="LiveId" clId="{57204336-73EF-4CF8-9036-F8208E4C9792}" dt="2020-09-01T22:44:17.820" v="3032" actId="478"/>
          <ac:spMkLst>
            <pc:docMk/>
            <pc:sldMk cId="4252210549" sldId="320"/>
            <ac:spMk id="8" creationId="{AC73DCDE-9B21-4DFE-AC79-88B59E1F3C40}"/>
          </ac:spMkLst>
        </pc:spChg>
        <pc:spChg chg="add mod">
          <ac:chgData name="Maram" userId="b702373067d6582d" providerId="LiveId" clId="{57204336-73EF-4CF8-9036-F8208E4C9792}" dt="2020-09-02T14:38:46.330" v="3289" actId="14100"/>
          <ac:spMkLst>
            <pc:docMk/>
            <pc:sldMk cId="4252210549" sldId="320"/>
            <ac:spMk id="8" creationId="{EEFCB13A-7E00-4F11-8B4A-642F3595D77E}"/>
          </ac:spMkLst>
        </pc:spChg>
        <pc:spChg chg="del">
          <ac:chgData name="Maram" userId="b702373067d6582d" providerId="LiveId" clId="{57204336-73EF-4CF8-9036-F8208E4C9792}" dt="2020-09-01T22:44:13.504" v="3030" actId="478"/>
          <ac:spMkLst>
            <pc:docMk/>
            <pc:sldMk cId="4252210549" sldId="320"/>
            <ac:spMk id="9" creationId="{4EE21152-AD8E-43FB-B376-70B9ADFAAE74}"/>
          </ac:spMkLst>
        </pc:spChg>
        <pc:spChg chg="add mod">
          <ac:chgData name="Maram" userId="b702373067d6582d" providerId="LiveId" clId="{57204336-73EF-4CF8-9036-F8208E4C9792}" dt="2020-09-02T14:39:01.608" v="3297" actId="20577"/>
          <ac:spMkLst>
            <pc:docMk/>
            <pc:sldMk cId="4252210549" sldId="320"/>
            <ac:spMk id="9" creationId="{9014698F-1001-4285-97D8-6CB22288F65C}"/>
          </ac:spMkLst>
        </pc:spChg>
        <pc:spChg chg="del mod">
          <ac:chgData name="Maram" userId="b702373067d6582d" providerId="LiveId" clId="{57204336-73EF-4CF8-9036-F8208E4C9792}" dt="2020-09-02T14:43:43.817" v="3399" actId="478"/>
          <ac:spMkLst>
            <pc:docMk/>
            <pc:sldMk cId="4252210549" sldId="320"/>
            <ac:spMk id="10" creationId="{40F5B7D1-FFC7-4705-BF49-2B12F17C0ED0}"/>
          </ac:spMkLst>
        </pc:spChg>
        <pc:spChg chg="add mod">
          <ac:chgData name="Maram" userId="b702373067d6582d" providerId="LiveId" clId="{57204336-73EF-4CF8-9036-F8208E4C9792}" dt="2020-09-02T14:39:56.611" v="3330" actId="1076"/>
          <ac:spMkLst>
            <pc:docMk/>
            <pc:sldMk cId="4252210549" sldId="320"/>
            <ac:spMk id="11" creationId="{CCFDC7AF-08CB-462C-8CC0-78495A425EE3}"/>
          </ac:spMkLst>
        </pc:spChg>
        <pc:spChg chg="add mod">
          <ac:chgData name="Maram" userId="b702373067d6582d" providerId="LiveId" clId="{57204336-73EF-4CF8-9036-F8208E4C9792}" dt="2020-09-02T14:40:16.642" v="3341" actId="20577"/>
          <ac:spMkLst>
            <pc:docMk/>
            <pc:sldMk cId="4252210549" sldId="320"/>
            <ac:spMk id="12" creationId="{D05CB640-553F-4C0D-9216-05DC9085EFFF}"/>
          </ac:spMkLst>
        </pc:spChg>
        <pc:spChg chg="add mod">
          <ac:chgData name="Maram" userId="b702373067d6582d" providerId="LiveId" clId="{57204336-73EF-4CF8-9036-F8208E4C9792}" dt="2020-09-02T14:40:44.726" v="3359" actId="20577"/>
          <ac:spMkLst>
            <pc:docMk/>
            <pc:sldMk cId="4252210549" sldId="320"/>
            <ac:spMk id="14" creationId="{14580098-827E-4182-9824-F76677D7F845}"/>
          </ac:spMkLst>
        </pc:spChg>
        <pc:spChg chg="add mod">
          <ac:chgData name="Maram" userId="b702373067d6582d" providerId="LiveId" clId="{57204336-73EF-4CF8-9036-F8208E4C9792}" dt="2020-09-02T14:41:25.403" v="3378" actId="1076"/>
          <ac:spMkLst>
            <pc:docMk/>
            <pc:sldMk cId="4252210549" sldId="320"/>
            <ac:spMk id="15" creationId="{445408A6-9A5A-4433-82F8-8A664BDDDFE4}"/>
          </ac:spMkLst>
        </pc:spChg>
        <pc:spChg chg="add mod">
          <ac:chgData name="Maram" userId="b702373067d6582d" providerId="LiveId" clId="{57204336-73EF-4CF8-9036-F8208E4C9792}" dt="2020-09-02T14:50:22.933" v="3451" actId="13926"/>
          <ac:spMkLst>
            <pc:docMk/>
            <pc:sldMk cId="4252210549" sldId="320"/>
            <ac:spMk id="16" creationId="{99D0C079-76FE-4F86-BBBC-617534716F4B}"/>
          </ac:spMkLst>
        </pc:spChg>
        <pc:spChg chg="mod">
          <ac:chgData name="Maram" userId="b702373067d6582d" providerId="LiveId" clId="{57204336-73EF-4CF8-9036-F8208E4C9792}" dt="2020-09-01T22:48:44.101" v="3206" actId="20577"/>
          <ac:spMkLst>
            <pc:docMk/>
            <pc:sldMk cId="4252210549" sldId="320"/>
            <ac:spMk id="34" creationId="{B42A909B-9477-4504-AEA0-6CAFABFBE82B}"/>
          </ac:spMkLst>
        </pc:spChg>
        <pc:spChg chg="mod">
          <ac:chgData name="Maram" userId="b702373067d6582d" providerId="LiveId" clId="{57204336-73EF-4CF8-9036-F8208E4C9792}" dt="2020-09-01T22:48:25.479" v="3200" actId="207"/>
          <ac:spMkLst>
            <pc:docMk/>
            <pc:sldMk cId="4252210549" sldId="320"/>
            <ac:spMk id="35" creationId="{53422580-0339-45CB-8E8C-EE68A9BD56D7}"/>
          </ac:spMkLst>
        </pc:spChg>
        <pc:grpChg chg="del">
          <ac:chgData name="Maram" userId="b702373067d6582d" providerId="LiveId" clId="{57204336-73EF-4CF8-9036-F8208E4C9792}" dt="2020-09-01T22:44:15.399" v="3031" actId="478"/>
          <ac:grpSpMkLst>
            <pc:docMk/>
            <pc:sldMk cId="4252210549" sldId="320"/>
            <ac:grpSpMk id="12" creationId="{2233C179-BCAA-4F34-8728-39031EA254C7}"/>
          </ac:grpSpMkLst>
        </pc:grpChg>
        <pc:grpChg chg="mod">
          <ac:chgData name="Maram" userId="b702373067d6582d" providerId="LiveId" clId="{57204336-73EF-4CF8-9036-F8208E4C9792}" dt="2020-09-02T14:44:29.206" v="3400" actId="1076"/>
          <ac:grpSpMkLst>
            <pc:docMk/>
            <pc:sldMk cId="4252210549" sldId="320"/>
            <ac:grpSpMk id="31" creationId="{A18827FA-D3C8-430C-ACAF-872C19D6CB98}"/>
          </ac:grpSpMkLst>
        </pc:grpChg>
        <pc:picChg chg="del">
          <ac:chgData name="Maram" userId="b702373067d6582d" providerId="LiveId" clId="{57204336-73EF-4CF8-9036-F8208E4C9792}" dt="2020-09-01T22:44:05.731" v="3027" actId="478"/>
          <ac:picMkLst>
            <pc:docMk/>
            <pc:sldMk cId="4252210549" sldId="320"/>
            <ac:picMk id="2" creationId="{A90F77B1-2369-4BD6-A957-79AE4C4F58C9}"/>
          </ac:picMkLst>
        </pc:picChg>
        <pc:picChg chg="del">
          <ac:chgData name="Maram" userId="b702373067d6582d" providerId="LiveId" clId="{57204336-73EF-4CF8-9036-F8208E4C9792}" dt="2020-09-01T22:43:58.583" v="3025" actId="478"/>
          <ac:picMkLst>
            <pc:docMk/>
            <pc:sldMk cId="4252210549" sldId="320"/>
            <ac:picMk id="3" creationId="{8071F9B7-D627-4B24-85E8-B7F7803363DF}"/>
          </ac:picMkLst>
        </pc:picChg>
        <pc:picChg chg="del">
          <ac:chgData name="Maram" userId="b702373067d6582d" providerId="LiveId" clId="{57204336-73EF-4CF8-9036-F8208E4C9792}" dt="2020-09-01T22:44:10.591" v="3029" actId="478"/>
          <ac:picMkLst>
            <pc:docMk/>
            <pc:sldMk cId="4252210549" sldId="320"/>
            <ac:picMk id="5" creationId="{1D515AFF-E14B-4E32-995F-5472AC3B61E9}"/>
          </ac:picMkLst>
        </pc:picChg>
        <pc:picChg chg="add mod modCrop">
          <ac:chgData name="Maram" userId="b702373067d6582d" providerId="LiveId" clId="{57204336-73EF-4CF8-9036-F8208E4C9792}" dt="2020-09-02T14:35:26.586" v="3228" actId="14100"/>
          <ac:picMkLst>
            <pc:docMk/>
            <pc:sldMk cId="4252210549" sldId="320"/>
            <ac:picMk id="13" creationId="{BDFF3CB5-6141-49FF-AD94-3CE10DD25F31}"/>
          </ac:picMkLst>
        </pc:picChg>
      </pc:sldChg>
      <pc:sldChg chg="add del setBg">
        <pc:chgData name="Maram" userId="b702373067d6582d" providerId="LiveId" clId="{57204336-73EF-4CF8-9036-F8208E4C9792}" dt="2020-09-01T22:44:22.982" v="3034"/>
        <pc:sldMkLst>
          <pc:docMk/>
          <pc:sldMk cId="401994326" sldId="321"/>
        </pc:sldMkLst>
      </pc:sldChg>
      <pc:sldMasterChg chg="modTransition addSldLayout delSldLayout modSldLayout">
        <pc:chgData name="Maram" userId="b702373067d6582d" providerId="LiveId" clId="{57204336-73EF-4CF8-9036-F8208E4C9792}" dt="2020-09-04T15:29:04.062" v="4474"/>
        <pc:sldMasterMkLst>
          <pc:docMk/>
          <pc:sldMasterMk cId="0" sldId="2147483681"/>
        </pc:sldMasterMkLst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48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49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50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51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52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53"/>
          </pc:sldLayoutMkLst>
        </pc:sldLayoutChg>
        <pc:sldLayoutChg chg="del">
          <pc:chgData name="Maram" userId="b702373067d6582d" providerId="LiveId" clId="{57204336-73EF-4CF8-9036-F8208E4C9792}" dt="2020-09-02T15:36:12.300" v="3550" actId="47"/>
          <pc:sldLayoutMkLst>
            <pc:docMk/>
            <pc:sldMasterMk cId="0" sldId="2147483681"/>
            <pc:sldLayoutMk cId="0" sldId="2147483654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55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56"/>
          </pc:sldLayoutMkLst>
        </pc:sldLayoutChg>
        <pc:sldLayoutChg chg="del">
          <pc:chgData name="Maram" userId="b702373067d6582d" providerId="LiveId" clId="{57204336-73EF-4CF8-9036-F8208E4C9792}" dt="2020-09-02T15:36:15.531" v="3551" actId="47"/>
          <pc:sldLayoutMkLst>
            <pc:docMk/>
            <pc:sldMasterMk cId="0" sldId="2147483681"/>
            <pc:sldLayoutMk cId="0" sldId="2147483657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58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59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60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61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62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63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64"/>
          </pc:sldLayoutMkLst>
        </pc:sldLayoutChg>
        <pc:sldLayoutChg chg="del">
          <pc:chgData name="Maram" userId="b702373067d6582d" providerId="LiveId" clId="{57204336-73EF-4CF8-9036-F8208E4C9792}" dt="2020-09-02T16:13:43.724" v="3941" actId="47"/>
          <pc:sldLayoutMkLst>
            <pc:docMk/>
            <pc:sldMasterMk cId="0" sldId="2147483681"/>
            <pc:sldLayoutMk cId="0" sldId="2147483665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66"/>
          </pc:sldLayoutMkLst>
        </pc:sldLayoutChg>
        <pc:sldLayoutChg chg="del">
          <pc:chgData name="Maram" userId="b702373067d6582d" providerId="LiveId" clId="{57204336-73EF-4CF8-9036-F8208E4C9792}" dt="2020-09-02T15:36:09.677" v="3549" actId="47"/>
          <pc:sldLayoutMkLst>
            <pc:docMk/>
            <pc:sldMasterMk cId="0" sldId="2147483681"/>
            <pc:sldLayoutMk cId="0" sldId="2147483667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68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69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70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71"/>
          </pc:sldLayoutMkLst>
        </pc:sldLayoutChg>
        <pc:sldLayoutChg chg="del">
          <pc:chgData name="Maram" userId="b702373067d6582d" providerId="LiveId" clId="{57204336-73EF-4CF8-9036-F8208E4C9792}" dt="2020-09-01T21:06:25.540" v="1703" actId="47"/>
          <pc:sldLayoutMkLst>
            <pc:docMk/>
            <pc:sldMasterMk cId="0" sldId="2147483681"/>
            <pc:sldLayoutMk cId="0" sldId="2147483672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73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74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75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76"/>
          </pc:sldLayoutMkLst>
        </pc:sldLayoutChg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1"/>
            <pc:sldLayoutMk cId="0" sldId="2147483677"/>
          </pc:sldLayoutMkLst>
        </pc:sldLayoutChg>
        <pc:sldLayoutChg chg="modTransition">
          <pc:chgData name="Maram" userId="b702373067d6582d" providerId="LiveId" clId="{57204336-73EF-4CF8-9036-F8208E4C9792}" dt="2020-09-04T15:29:04.062" v="4474"/>
          <pc:sldLayoutMkLst>
            <pc:docMk/>
            <pc:sldMasterMk cId="0" sldId="2147483681"/>
            <pc:sldLayoutMk cId="0" sldId="2147483678"/>
          </pc:sldLayoutMkLst>
        </pc:sldLayoutChg>
      </pc:sldMasterChg>
      <pc:sldMasterChg chg="add del addSldLayout delSldLayout">
        <pc:chgData name="Maram" userId="b702373067d6582d" providerId="LiveId" clId="{57204336-73EF-4CF8-9036-F8208E4C9792}" dt="2020-09-02T16:43:03.622" v="4150" actId="47"/>
        <pc:sldMasterMkLst>
          <pc:docMk/>
          <pc:sldMasterMk cId="0" sldId="2147483682"/>
        </pc:sldMasterMkLst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2"/>
            <pc:sldLayoutMk cId="0" sldId="2147483679"/>
          </pc:sldLayoutMkLst>
        </pc:sldLayoutChg>
      </pc:sldMasterChg>
      <pc:sldMasterChg chg="add del addSldLayout delSldLayout">
        <pc:chgData name="Maram" userId="b702373067d6582d" providerId="LiveId" clId="{57204336-73EF-4CF8-9036-F8208E4C9792}" dt="2020-09-02T16:43:03.622" v="4150" actId="47"/>
        <pc:sldMasterMkLst>
          <pc:docMk/>
          <pc:sldMasterMk cId="0" sldId="2147483683"/>
        </pc:sldMasterMkLst>
        <pc:sldLayoutChg chg="add del">
          <pc:chgData name="Maram" userId="b702373067d6582d" providerId="LiveId" clId="{57204336-73EF-4CF8-9036-F8208E4C9792}" dt="2020-09-02T16:43:03.622" v="4150" actId="47"/>
          <pc:sldLayoutMkLst>
            <pc:docMk/>
            <pc:sldMasterMk cId="0" sldId="2147483683"/>
            <pc:sldLayoutMk cId="0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8582fade1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1" name="Google Shape;1711;g8582fade18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8582fade18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8582fade18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" name="Google Shape;4373;g8582fade1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4" name="Google Shape;4374;g8582fade18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g8582fade18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2" name="Google Shape;3402;g8582fade18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709aee9b2_1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709aee9b2_1_1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g8582fade18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8" name="Google Shape;4338;g8582fade18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582fade1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582fade1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7849623ff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7849623ff8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7849623ff8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7849623ff8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60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05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525" y="4762120"/>
            <a:ext cx="86022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28950" y="4762120"/>
            <a:ext cx="6545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22791" y="4762120"/>
            <a:ext cx="2241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18650" y="1915050"/>
            <a:ext cx="5906708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2668" y="198048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075992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580500" y="4762120"/>
            <a:ext cx="22941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493119" y="3118200"/>
            <a:ext cx="207081" cy="40103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885768" y="26778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19467" y="8279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018996" y="2764025"/>
            <a:ext cx="2743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529143" y="68294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061192" y="41583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9868" y="37340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35903" y="723025"/>
            <a:ext cx="201277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036693" y="5394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672689" y="41673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941542" y="41708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372617" y="33093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8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8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1682100" y="362585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5001588" y="362585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1682100" y="17387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5001588" y="17387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5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692688" y="2926348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1692688" y="3512975"/>
            <a:ext cx="2734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1692688" y="2291910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1692688" y="170305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3593714" y="47136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1932211" y="4725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329898" y="27616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4357892" y="4875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1540300" y="5439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8522" y="1951250"/>
            <a:ext cx="204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3570884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624679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rId3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5466364" y="1951250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010743" y="47895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2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2"/>
          <p:cNvSpPr/>
          <p:nvPr/>
        </p:nvSpPr>
        <p:spPr>
          <a:xfrm>
            <a:off x="701306" y="4597993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2"/>
          <p:cNvSpPr/>
          <p:nvPr/>
        </p:nvSpPr>
        <p:spPr>
          <a:xfrm>
            <a:off x="1483364" y="25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2"/>
          <p:cNvSpPr/>
          <p:nvPr/>
        </p:nvSpPr>
        <p:spPr>
          <a:xfrm>
            <a:off x="558242" y="2929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2"/>
          <p:cNvSpPr/>
          <p:nvPr/>
        </p:nvSpPr>
        <p:spPr>
          <a:xfrm>
            <a:off x="380067" y="20118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2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2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2"/>
          <p:cNvSpPr/>
          <p:nvPr/>
        </p:nvSpPr>
        <p:spPr>
          <a:xfrm>
            <a:off x="488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2">
            <a:hlinkClick r:id="rId4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3585176" y="1951250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484355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164875"/>
            <a:ext cx="77022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4778845" y="2124500"/>
            <a:ext cx="30732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1733250"/>
            <a:ext cx="33816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1524496"/>
            <a:ext cx="3031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15628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1612768" y="163408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40707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618489" y="22182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2262398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1893138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566058" y="2881612"/>
            <a:ext cx="154834" cy="142838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713217" y="4266832"/>
            <a:ext cx="621856" cy="587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219318" y="15773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1335068" y="47572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3751220" y="4476082"/>
            <a:ext cx="299413" cy="2744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2280639" y="4448111"/>
            <a:ext cx="156434" cy="27956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2548613"/>
            <a:ext cx="22272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193481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370211" y="189025"/>
            <a:ext cx="7454477" cy="4778747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270825" y="106470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814925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1811225"/>
            <a:ext cx="22284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1810625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CUSTOM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1714971" y="2070634"/>
            <a:ext cx="23622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5159644" y="2070034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1666921" y="3879424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5159644" y="3877665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5391994" y="3660602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5391994" y="1853536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1948821" y="1853536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1899271" y="3660602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4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4375" y="445025"/>
            <a:ext cx="821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850" y="1152475"/>
            <a:ext cx="832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0" r:id="rId5"/>
    <p:sldLayoutId id="2147483661" r:id="rId6"/>
    <p:sldLayoutId id="2147483668" r:id="rId7"/>
    <p:sldLayoutId id="2147483669" r:id="rId8"/>
    <p:sldLayoutId id="2147483670" r:id="rId9"/>
    <p:sldLayoutId id="2147483674" r:id="rId10"/>
    <p:sldLayoutId id="2147483676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3400" advTm="4221">
        <p14:reveal/>
      </p:transition>
    </mc:Choice>
    <mc:Fallback xmlns="">
      <p:transition spd="slow" advTm="4221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notesSlide" Target="../notesSlides/notesSlide10.xml"/><Relationship Id="rId7" Type="http://schemas.openxmlformats.org/officeDocument/2006/relationships/slide" Target="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slide" Target="slide1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11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12.xml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2.xml"/><Relationship Id="rId7" Type="http://schemas.openxmlformats.org/officeDocument/2006/relationships/slide" Target="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image" Target="../media/image150.png"/><Relationship Id="rId4" Type="http://schemas.openxmlformats.org/officeDocument/2006/relationships/slide" Target="slide11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4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5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8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11" Type="http://schemas.openxmlformats.org/officeDocument/2006/relationships/image" Target="../media/image8.png"/><Relationship Id="rId5" Type="http://schemas.openxmlformats.org/officeDocument/2006/relationships/slide" Target="slide12.xml"/><Relationship Id="rId10" Type="http://schemas.openxmlformats.org/officeDocument/2006/relationships/image" Target="../media/image7.jpg"/><Relationship Id="rId4" Type="http://schemas.openxmlformats.org/officeDocument/2006/relationships/image" Target="../media/image5.gif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"/>
          <p:cNvSpPr txBox="1">
            <a:spLocks noGrp="1"/>
          </p:cNvSpPr>
          <p:nvPr>
            <p:ph type="ctrTitle"/>
          </p:nvPr>
        </p:nvSpPr>
        <p:spPr>
          <a:xfrm>
            <a:off x="713250" y="923623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</a:t>
            </a:r>
            <a:r>
              <a:rPr lang="ar-S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chemeClr val="accent4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ى</a:t>
            </a:r>
            <a:r>
              <a:rPr lang="ar-S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أشارك العالم </a:t>
            </a:r>
            <a:endParaRPr dirty="0">
              <a:solidFill>
                <a:schemeClr val="accent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0" name="Google Shape;690;p37"/>
          <p:cNvSpPr txBox="1">
            <a:spLocks noGrp="1"/>
          </p:cNvSpPr>
          <p:nvPr>
            <p:ph type="subTitle" idx="1"/>
          </p:nvPr>
        </p:nvSpPr>
        <p:spPr>
          <a:xfrm>
            <a:off x="0" y="4245612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أ. مرام الطيار</a:t>
            </a:r>
            <a:endParaRPr dirty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691" name="Google Shape;691;p37"/>
          <p:cNvCxnSpPr/>
          <p:nvPr/>
        </p:nvCxnSpPr>
        <p:spPr>
          <a:xfrm>
            <a:off x="6830425" y="1981262"/>
            <a:ext cx="0" cy="3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2" name="Google Shape;692;p37"/>
          <p:cNvGrpSpPr/>
          <p:nvPr/>
        </p:nvGrpSpPr>
        <p:grpSpPr>
          <a:xfrm>
            <a:off x="3918522" y="3359205"/>
            <a:ext cx="1282707" cy="1335931"/>
            <a:chOff x="3918522" y="3286956"/>
            <a:chExt cx="1282707" cy="1335931"/>
          </a:xfrm>
        </p:grpSpPr>
        <p:sp>
          <p:nvSpPr>
            <p:cNvPr id="693" name="Google Shape;693;p37"/>
            <p:cNvSpPr/>
            <p:nvPr/>
          </p:nvSpPr>
          <p:spPr>
            <a:xfrm>
              <a:off x="4409662" y="4416181"/>
              <a:ext cx="192689" cy="133775"/>
            </a:xfrm>
            <a:custGeom>
              <a:avLst/>
              <a:gdLst/>
              <a:ahLst/>
              <a:cxnLst/>
              <a:rect l="l" t="t" r="r" b="b"/>
              <a:pathLst>
                <a:path w="16579" h="11510" extrusionOk="0">
                  <a:moveTo>
                    <a:pt x="12196" y="0"/>
                  </a:moveTo>
                  <a:cubicBezTo>
                    <a:pt x="8194" y="0"/>
                    <a:pt x="443" y="1974"/>
                    <a:pt x="443" y="1974"/>
                  </a:cubicBezTo>
                  <a:lnTo>
                    <a:pt x="1" y="9608"/>
                  </a:lnTo>
                  <a:lnTo>
                    <a:pt x="9645" y="11231"/>
                  </a:lnTo>
                  <a:cubicBezTo>
                    <a:pt x="9645" y="11231"/>
                    <a:pt x="10521" y="11509"/>
                    <a:pt x="11634" y="11509"/>
                  </a:cubicBezTo>
                  <a:cubicBezTo>
                    <a:pt x="13470" y="11509"/>
                    <a:pt x="15950" y="10751"/>
                    <a:pt x="16191" y="6732"/>
                  </a:cubicBezTo>
                  <a:cubicBezTo>
                    <a:pt x="16578" y="278"/>
                    <a:pt x="13554" y="112"/>
                    <a:pt x="13554" y="112"/>
                  </a:cubicBezTo>
                  <a:cubicBezTo>
                    <a:pt x="13184" y="34"/>
                    <a:pt x="12722" y="0"/>
                    <a:pt x="12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4012150" y="3436337"/>
              <a:ext cx="1090927" cy="580059"/>
            </a:xfrm>
            <a:custGeom>
              <a:avLst/>
              <a:gdLst/>
              <a:ahLst/>
              <a:cxnLst/>
              <a:rect l="l" t="t" r="r" b="b"/>
              <a:pathLst>
                <a:path w="79718" h="42387" extrusionOk="0">
                  <a:moveTo>
                    <a:pt x="38891" y="1"/>
                  </a:moveTo>
                  <a:lnTo>
                    <a:pt x="19325" y="5883"/>
                  </a:lnTo>
                  <a:cubicBezTo>
                    <a:pt x="18259" y="5438"/>
                    <a:pt x="17164" y="5234"/>
                    <a:pt x="16085" y="5234"/>
                  </a:cubicBezTo>
                  <a:cubicBezTo>
                    <a:pt x="8977" y="5234"/>
                    <a:pt x="2559" y="14096"/>
                    <a:pt x="9331" y="21428"/>
                  </a:cubicBezTo>
                  <a:cubicBezTo>
                    <a:pt x="9331" y="21428"/>
                    <a:pt x="0" y="37785"/>
                    <a:pt x="18846" y="41565"/>
                  </a:cubicBezTo>
                  <a:cubicBezTo>
                    <a:pt x="21721" y="42140"/>
                    <a:pt x="24208" y="42387"/>
                    <a:pt x="26360" y="42387"/>
                  </a:cubicBezTo>
                  <a:cubicBezTo>
                    <a:pt x="36413" y="42387"/>
                    <a:pt x="39151" y="37010"/>
                    <a:pt x="39849" y="34687"/>
                  </a:cubicBezTo>
                  <a:cubicBezTo>
                    <a:pt x="40563" y="37010"/>
                    <a:pt x="43304" y="42387"/>
                    <a:pt x="53357" y="42387"/>
                  </a:cubicBezTo>
                  <a:cubicBezTo>
                    <a:pt x="55509" y="42387"/>
                    <a:pt x="57997" y="42140"/>
                    <a:pt x="60871" y="41565"/>
                  </a:cubicBezTo>
                  <a:cubicBezTo>
                    <a:pt x="79717" y="37785"/>
                    <a:pt x="70368" y="21447"/>
                    <a:pt x="70368" y="21447"/>
                  </a:cubicBezTo>
                  <a:cubicBezTo>
                    <a:pt x="77156" y="14098"/>
                    <a:pt x="70739" y="5234"/>
                    <a:pt x="63632" y="5234"/>
                  </a:cubicBezTo>
                  <a:cubicBezTo>
                    <a:pt x="62553" y="5234"/>
                    <a:pt x="61459" y="5438"/>
                    <a:pt x="60392" y="5883"/>
                  </a:cubicBezTo>
                  <a:lnTo>
                    <a:pt x="40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234452" y="4160562"/>
              <a:ext cx="623576" cy="222597"/>
            </a:xfrm>
            <a:custGeom>
              <a:avLst/>
              <a:gdLst/>
              <a:ahLst/>
              <a:cxnLst/>
              <a:rect l="l" t="t" r="r" b="b"/>
              <a:pathLst>
                <a:path w="45567" h="16266" extrusionOk="0">
                  <a:moveTo>
                    <a:pt x="1" y="1"/>
                  </a:moveTo>
                  <a:lnTo>
                    <a:pt x="1" y="16265"/>
                  </a:lnTo>
                  <a:lnTo>
                    <a:pt x="45567" y="16265"/>
                  </a:lnTo>
                  <a:lnTo>
                    <a:pt x="45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918522" y="4191256"/>
              <a:ext cx="925395" cy="356435"/>
            </a:xfrm>
            <a:custGeom>
              <a:avLst/>
              <a:gdLst/>
              <a:ahLst/>
              <a:cxnLst/>
              <a:rect l="l" t="t" r="r" b="b"/>
              <a:pathLst>
                <a:path w="67622" h="26046" extrusionOk="0">
                  <a:moveTo>
                    <a:pt x="15395" y="0"/>
                  </a:moveTo>
                  <a:cubicBezTo>
                    <a:pt x="11476" y="0"/>
                    <a:pt x="7066" y="1286"/>
                    <a:pt x="4758" y="6296"/>
                  </a:cubicBezTo>
                  <a:cubicBezTo>
                    <a:pt x="1" y="16585"/>
                    <a:pt x="19381" y="18854"/>
                    <a:pt x="19381" y="18854"/>
                  </a:cubicBezTo>
                  <a:lnTo>
                    <a:pt x="58936" y="24386"/>
                  </a:lnTo>
                  <a:cubicBezTo>
                    <a:pt x="62937" y="24957"/>
                    <a:pt x="67179" y="26045"/>
                    <a:pt x="67179" y="26045"/>
                  </a:cubicBezTo>
                  <a:lnTo>
                    <a:pt x="67621" y="18411"/>
                  </a:lnTo>
                  <a:cubicBezTo>
                    <a:pt x="66588" y="18300"/>
                    <a:pt x="65427" y="18116"/>
                    <a:pt x="64247" y="17876"/>
                  </a:cubicBezTo>
                  <a:lnTo>
                    <a:pt x="23106" y="1428"/>
                  </a:lnTo>
                  <a:cubicBezTo>
                    <a:pt x="23106" y="1428"/>
                    <a:pt x="19524" y="0"/>
                    <a:pt x="15395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348265" y="426403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5367" y="0"/>
                  </a:moveTo>
                  <a:lnTo>
                    <a:pt x="0" y="19787"/>
                  </a:lnTo>
                  <a:lnTo>
                    <a:pt x="37324" y="25227"/>
                  </a:lnTo>
                  <a:lnTo>
                    <a:pt x="37010" y="8907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4426744" y="427891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0"/>
                  </a:moveTo>
                  <a:lnTo>
                    <a:pt x="0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4359116" y="428017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1"/>
                  </a:moveTo>
                  <a:lnTo>
                    <a:pt x="0" y="17925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4275847" y="4204886"/>
              <a:ext cx="925381" cy="356421"/>
            </a:xfrm>
            <a:custGeom>
              <a:avLst/>
              <a:gdLst/>
              <a:ahLst/>
              <a:cxnLst/>
              <a:rect l="l" t="t" r="r" b="b"/>
              <a:pathLst>
                <a:path w="67621" h="26045" extrusionOk="0">
                  <a:moveTo>
                    <a:pt x="52229" y="0"/>
                  </a:moveTo>
                  <a:cubicBezTo>
                    <a:pt x="48098" y="0"/>
                    <a:pt x="44515" y="1427"/>
                    <a:pt x="44515" y="1427"/>
                  </a:cubicBezTo>
                  <a:lnTo>
                    <a:pt x="3375" y="17894"/>
                  </a:lnTo>
                  <a:cubicBezTo>
                    <a:pt x="2195" y="18116"/>
                    <a:pt x="1051" y="18300"/>
                    <a:pt x="0" y="18411"/>
                  </a:cubicBezTo>
                  <a:lnTo>
                    <a:pt x="443" y="26045"/>
                  </a:lnTo>
                  <a:cubicBezTo>
                    <a:pt x="443" y="26045"/>
                    <a:pt x="4702" y="24957"/>
                    <a:pt x="8685" y="24404"/>
                  </a:cubicBezTo>
                  <a:lnTo>
                    <a:pt x="48240" y="18853"/>
                  </a:lnTo>
                  <a:cubicBezTo>
                    <a:pt x="48240" y="18853"/>
                    <a:pt x="67621" y="16585"/>
                    <a:pt x="62881" y="6296"/>
                  </a:cubicBezTo>
                  <a:cubicBezTo>
                    <a:pt x="60565" y="1285"/>
                    <a:pt x="56150" y="0"/>
                    <a:pt x="5222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260699" y="427766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31958" y="0"/>
                  </a:moveTo>
                  <a:lnTo>
                    <a:pt x="333" y="8907"/>
                  </a:lnTo>
                  <a:lnTo>
                    <a:pt x="1" y="25226"/>
                  </a:lnTo>
                  <a:lnTo>
                    <a:pt x="37324" y="19787"/>
                  </a:lnTo>
                  <a:lnTo>
                    <a:pt x="319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621801" y="429254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689429" y="429380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rgbClr val="FFFFFF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4310660" y="3772715"/>
              <a:ext cx="484539" cy="441117"/>
            </a:xfrm>
            <a:custGeom>
              <a:avLst/>
              <a:gdLst/>
              <a:ahLst/>
              <a:cxnLst/>
              <a:rect l="l" t="t" r="r" b="b"/>
              <a:pathLst>
                <a:path w="35407" h="32234" extrusionOk="0">
                  <a:moveTo>
                    <a:pt x="941" y="0"/>
                  </a:moveTo>
                  <a:cubicBezTo>
                    <a:pt x="941" y="0"/>
                    <a:pt x="1" y="8501"/>
                    <a:pt x="5072" y="18016"/>
                  </a:cubicBezTo>
                  <a:cubicBezTo>
                    <a:pt x="5072" y="18016"/>
                    <a:pt x="7266" y="24950"/>
                    <a:pt x="4132" y="32234"/>
                  </a:cubicBezTo>
                  <a:lnTo>
                    <a:pt x="31294" y="32234"/>
                  </a:lnTo>
                  <a:cubicBezTo>
                    <a:pt x="28159" y="24950"/>
                    <a:pt x="30354" y="18016"/>
                    <a:pt x="30354" y="18016"/>
                  </a:cubicBezTo>
                  <a:cubicBezTo>
                    <a:pt x="35406" y="8501"/>
                    <a:pt x="34484" y="0"/>
                    <a:pt x="3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4435571" y="3772715"/>
              <a:ext cx="236980" cy="68657"/>
            </a:xfrm>
            <a:custGeom>
              <a:avLst/>
              <a:gdLst/>
              <a:ahLst/>
              <a:cxnLst/>
              <a:rect l="l" t="t" r="r" b="b"/>
              <a:pathLst>
                <a:path w="17317" h="5017" extrusionOk="0">
                  <a:moveTo>
                    <a:pt x="1" y="0"/>
                  </a:moveTo>
                  <a:lnTo>
                    <a:pt x="8778" y="5016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070692" y="3944812"/>
              <a:ext cx="271288" cy="294183"/>
            </a:xfrm>
            <a:custGeom>
              <a:avLst/>
              <a:gdLst/>
              <a:ahLst/>
              <a:cxnLst/>
              <a:rect l="l" t="t" r="r" b="b"/>
              <a:pathLst>
                <a:path w="19824" h="21497" extrusionOk="0">
                  <a:moveTo>
                    <a:pt x="6325" y="1"/>
                  </a:moveTo>
                  <a:lnTo>
                    <a:pt x="1752" y="11618"/>
                  </a:lnTo>
                  <a:cubicBezTo>
                    <a:pt x="0" y="16099"/>
                    <a:pt x="3006" y="21004"/>
                    <a:pt x="7800" y="21465"/>
                  </a:cubicBezTo>
                  <a:cubicBezTo>
                    <a:pt x="8025" y="21486"/>
                    <a:pt x="8248" y="21496"/>
                    <a:pt x="8470" y="21496"/>
                  </a:cubicBezTo>
                  <a:cubicBezTo>
                    <a:pt x="11386" y="21496"/>
                    <a:pt x="14044" y="19726"/>
                    <a:pt x="15158" y="16984"/>
                  </a:cubicBezTo>
                  <a:lnTo>
                    <a:pt x="19823" y="5514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157491" y="3772715"/>
              <a:ext cx="285178" cy="247572"/>
            </a:xfrm>
            <a:custGeom>
              <a:avLst/>
              <a:gdLst/>
              <a:ahLst/>
              <a:cxnLst/>
              <a:rect l="l" t="t" r="r" b="b"/>
              <a:pathLst>
                <a:path w="20839" h="18091" extrusionOk="0">
                  <a:moveTo>
                    <a:pt x="10235" y="0"/>
                  </a:moveTo>
                  <a:cubicBezTo>
                    <a:pt x="7045" y="0"/>
                    <a:pt x="4187" y="1937"/>
                    <a:pt x="3025" y="4905"/>
                  </a:cubicBezTo>
                  <a:lnTo>
                    <a:pt x="1" y="12595"/>
                  </a:lnTo>
                  <a:lnTo>
                    <a:pt x="13480" y="18090"/>
                  </a:lnTo>
                  <a:lnTo>
                    <a:pt x="208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4094160" y="4082218"/>
              <a:ext cx="535747" cy="156595"/>
            </a:xfrm>
            <a:custGeom>
              <a:avLst/>
              <a:gdLst/>
              <a:ahLst/>
              <a:cxnLst/>
              <a:rect l="l" t="t" r="r" b="b"/>
              <a:pathLst>
                <a:path w="39149" h="11443" extrusionOk="0">
                  <a:moveTo>
                    <a:pt x="12795" y="1"/>
                  </a:moveTo>
                  <a:cubicBezTo>
                    <a:pt x="9939" y="1"/>
                    <a:pt x="7111" y="362"/>
                    <a:pt x="4463" y="1245"/>
                  </a:cubicBezTo>
                  <a:cubicBezTo>
                    <a:pt x="2895" y="1761"/>
                    <a:pt x="1660" y="2978"/>
                    <a:pt x="1143" y="4546"/>
                  </a:cubicBezTo>
                  <a:cubicBezTo>
                    <a:pt x="0" y="7939"/>
                    <a:pt x="2508" y="11442"/>
                    <a:pt x="6104" y="11442"/>
                  </a:cubicBezTo>
                  <a:lnTo>
                    <a:pt x="36807" y="11442"/>
                  </a:lnTo>
                  <a:lnTo>
                    <a:pt x="39149" y="7367"/>
                  </a:lnTo>
                  <a:cubicBezTo>
                    <a:pt x="39149" y="7367"/>
                    <a:pt x="25689" y="1"/>
                    <a:pt x="1279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4491841" y="4082218"/>
              <a:ext cx="535761" cy="156595"/>
            </a:xfrm>
            <a:custGeom>
              <a:avLst/>
              <a:gdLst/>
              <a:ahLst/>
              <a:cxnLst/>
              <a:rect l="l" t="t" r="r" b="b"/>
              <a:pathLst>
                <a:path w="39150" h="11443" extrusionOk="0">
                  <a:moveTo>
                    <a:pt x="26355" y="1"/>
                  </a:moveTo>
                  <a:cubicBezTo>
                    <a:pt x="13460" y="1"/>
                    <a:pt x="1" y="7367"/>
                    <a:pt x="1" y="7367"/>
                  </a:cubicBezTo>
                  <a:lnTo>
                    <a:pt x="2343" y="11442"/>
                  </a:lnTo>
                  <a:lnTo>
                    <a:pt x="33046" y="11442"/>
                  </a:lnTo>
                  <a:cubicBezTo>
                    <a:pt x="36642" y="11442"/>
                    <a:pt x="39150" y="7939"/>
                    <a:pt x="38006" y="4546"/>
                  </a:cubicBezTo>
                  <a:cubicBezTo>
                    <a:pt x="37490" y="2978"/>
                    <a:pt x="36255" y="1761"/>
                    <a:pt x="34687" y="1245"/>
                  </a:cubicBezTo>
                  <a:cubicBezTo>
                    <a:pt x="32039" y="362"/>
                    <a:pt x="29211" y="1"/>
                    <a:pt x="2635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4781032" y="3944812"/>
              <a:ext cx="271548" cy="294183"/>
            </a:xfrm>
            <a:custGeom>
              <a:avLst/>
              <a:gdLst/>
              <a:ahLst/>
              <a:cxnLst/>
              <a:rect l="l" t="t" r="r" b="b"/>
              <a:pathLst>
                <a:path w="19843" h="21497" extrusionOk="0">
                  <a:moveTo>
                    <a:pt x="13499" y="1"/>
                  </a:moveTo>
                  <a:lnTo>
                    <a:pt x="1" y="5514"/>
                  </a:lnTo>
                  <a:lnTo>
                    <a:pt x="4666" y="16984"/>
                  </a:lnTo>
                  <a:cubicBezTo>
                    <a:pt x="5780" y="19726"/>
                    <a:pt x="8454" y="21496"/>
                    <a:pt x="11372" y="21496"/>
                  </a:cubicBezTo>
                  <a:cubicBezTo>
                    <a:pt x="11594" y="21496"/>
                    <a:pt x="11818" y="21486"/>
                    <a:pt x="12042" y="21465"/>
                  </a:cubicBezTo>
                  <a:cubicBezTo>
                    <a:pt x="16818" y="21004"/>
                    <a:pt x="19842" y="16099"/>
                    <a:pt x="18072" y="11618"/>
                  </a:cubicBezTo>
                  <a:lnTo>
                    <a:pt x="13499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4680343" y="3772715"/>
              <a:ext cx="285424" cy="247572"/>
            </a:xfrm>
            <a:custGeom>
              <a:avLst/>
              <a:gdLst/>
              <a:ahLst/>
              <a:cxnLst/>
              <a:rect l="l" t="t" r="r" b="b"/>
              <a:pathLst>
                <a:path w="20857" h="18091" extrusionOk="0">
                  <a:moveTo>
                    <a:pt x="1" y="0"/>
                  </a:moveTo>
                  <a:lnTo>
                    <a:pt x="7359" y="18090"/>
                  </a:lnTo>
                  <a:lnTo>
                    <a:pt x="20857" y="12595"/>
                  </a:lnTo>
                  <a:lnTo>
                    <a:pt x="17833" y="4905"/>
                  </a:lnTo>
                  <a:cubicBezTo>
                    <a:pt x="16652" y="1937"/>
                    <a:pt x="13794" y="0"/>
                    <a:pt x="1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241773" y="4210538"/>
              <a:ext cx="631650" cy="31051"/>
            </a:xfrm>
            <a:custGeom>
              <a:avLst/>
              <a:gdLst/>
              <a:ahLst/>
              <a:cxnLst/>
              <a:rect l="l" t="t" r="r" b="b"/>
              <a:pathLst>
                <a:path w="46157" h="2269" extrusionOk="0">
                  <a:moveTo>
                    <a:pt x="1" y="0"/>
                  </a:moveTo>
                  <a:lnTo>
                    <a:pt x="1" y="2268"/>
                  </a:lnTo>
                  <a:lnTo>
                    <a:pt x="46157" y="2268"/>
                  </a:lnTo>
                  <a:lnTo>
                    <a:pt x="461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275847" y="3880974"/>
              <a:ext cx="563514" cy="360622"/>
            </a:xfrm>
            <a:custGeom>
              <a:avLst/>
              <a:gdLst/>
              <a:ahLst/>
              <a:cxnLst/>
              <a:rect l="l" t="t" r="r" b="b"/>
              <a:pathLst>
                <a:path w="41178" h="26352" extrusionOk="0">
                  <a:moveTo>
                    <a:pt x="1660" y="0"/>
                  </a:moveTo>
                  <a:cubicBezTo>
                    <a:pt x="738" y="0"/>
                    <a:pt x="0" y="738"/>
                    <a:pt x="0" y="1641"/>
                  </a:cubicBezTo>
                  <a:lnTo>
                    <a:pt x="0" y="26351"/>
                  </a:lnTo>
                  <a:lnTo>
                    <a:pt x="41177" y="26351"/>
                  </a:lnTo>
                  <a:lnTo>
                    <a:pt x="41177" y="1641"/>
                  </a:lnTo>
                  <a:cubicBezTo>
                    <a:pt x="41177" y="738"/>
                    <a:pt x="40440" y="0"/>
                    <a:pt x="39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519606" y="4035663"/>
              <a:ext cx="74705" cy="74445"/>
            </a:xfrm>
            <a:custGeom>
              <a:avLst/>
              <a:gdLst/>
              <a:ahLst/>
              <a:cxnLst/>
              <a:rect l="l" t="t" r="r" b="b"/>
              <a:pathLst>
                <a:path w="5459" h="5440" extrusionOk="0">
                  <a:moveTo>
                    <a:pt x="2730" y="0"/>
                  </a:moveTo>
                  <a:cubicBezTo>
                    <a:pt x="1217" y="0"/>
                    <a:pt x="0" y="1217"/>
                    <a:pt x="0" y="2711"/>
                  </a:cubicBezTo>
                  <a:cubicBezTo>
                    <a:pt x="0" y="4223"/>
                    <a:pt x="1217" y="5440"/>
                    <a:pt x="2730" y="5440"/>
                  </a:cubicBezTo>
                  <a:cubicBezTo>
                    <a:pt x="4242" y="5440"/>
                    <a:pt x="5459" y="4223"/>
                    <a:pt x="5459" y="2711"/>
                  </a:cubicBezTo>
                  <a:cubicBezTo>
                    <a:pt x="5459" y="1217"/>
                    <a:pt x="4242" y="0"/>
                    <a:pt x="273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500175" y="3663705"/>
              <a:ext cx="103731" cy="125175"/>
            </a:xfrm>
            <a:custGeom>
              <a:avLst/>
              <a:gdLst/>
              <a:ahLst/>
              <a:cxnLst/>
              <a:rect l="l" t="t" r="r" b="b"/>
              <a:pathLst>
                <a:path w="7580" h="9147" extrusionOk="0">
                  <a:moveTo>
                    <a:pt x="1" y="0"/>
                  </a:moveTo>
                  <a:lnTo>
                    <a:pt x="1" y="9147"/>
                  </a:lnTo>
                  <a:lnTo>
                    <a:pt x="7579" y="9147"/>
                  </a:lnTo>
                  <a:lnTo>
                    <a:pt x="7579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500175" y="3648556"/>
              <a:ext cx="103731" cy="94904"/>
            </a:xfrm>
            <a:custGeom>
              <a:avLst/>
              <a:gdLst/>
              <a:ahLst/>
              <a:cxnLst/>
              <a:rect l="l" t="t" r="r" b="b"/>
              <a:pathLst>
                <a:path w="7580" h="6935" extrusionOk="0">
                  <a:moveTo>
                    <a:pt x="7579" y="1"/>
                  </a:moveTo>
                  <a:lnTo>
                    <a:pt x="1" y="2638"/>
                  </a:lnTo>
                  <a:lnTo>
                    <a:pt x="7579" y="6934"/>
                  </a:lnTo>
                  <a:lnTo>
                    <a:pt x="7579" y="1"/>
                  </a:lnTo>
                  <a:close/>
                </a:path>
              </a:pathLst>
            </a:custGeom>
            <a:solidFill>
              <a:srgbClr val="EE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327574" y="3286956"/>
              <a:ext cx="447179" cy="355573"/>
            </a:xfrm>
            <a:custGeom>
              <a:avLst/>
              <a:gdLst/>
              <a:ahLst/>
              <a:cxnLst/>
              <a:rect l="l" t="t" r="r" b="b"/>
              <a:pathLst>
                <a:path w="32677" h="25983" extrusionOk="0">
                  <a:moveTo>
                    <a:pt x="16338" y="0"/>
                  </a:moveTo>
                  <a:cubicBezTo>
                    <a:pt x="7303" y="0"/>
                    <a:pt x="0" y="5809"/>
                    <a:pt x="0" y="13000"/>
                  </a:cubicBezTo>
                  <a:cubicBezTo>
                    <a:pt x="0" y="20174"/>
                    <a:pt x="7303" y="25982"/>
                    <a:pt x="16338" y="25982"/>
                  </a:cubicBezTo>
                  <a:cubicBezTo>
                    <a:pt x="25356" y="25982"/>
                    <a:pt x="32676" y="20174"/>
                    <a:pt x="32676" y="13000"/>
                  </a:cubicBezTo>
                  <a:cubicBezTo>
                    <a:pt x="32676" y="5809"/>
                    <a:pt x="25356" y="0"/>
                    <a:pt x="16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317475" y="3325971"/>
              <a:ext cx="456526" cy="362484"/>
            </a:xfrm>
            <a:custGeom>
              <a:avLst/>
              <a:gdLst/>
              <a:ahLst/>
              <a:cxnLst/>
              <a:rect l="l" t="t" r="r" b="b"/>
              <a:pathLst>
                <a:path w="33360" h="26488" extrusionOk="0">
                  <a:moveTo>
                    <a:pt x="18059" y="0"/>
                  </a:moveTo>
                  <a:cubicBezTo>
                    <a:pt x="17656" y="0"/>
                    <a:pt x="17243" y="9"/>
                    <a:pt x="16818" y="26"/>
                  </a:cubicBezTo>
                  <a:cubicBezTo>
                    <a:pt x="3763" y="524"/>
                    <a:pt x="1550" y="8803"/>
                    <a:pt x="1550" y="8803"/>
                  </a:cubicBezTo>
                  <a:cubicBezTo>
                    <a:pt x="1550" y="8803"/>
                    <a:pt x="1" y="26487"/>
                    <a:pt x="16781" y="26487"/>
                  </a:cubicBezTo>
                  <a:cubicBezTo>
                    <a:pt x="29560" y="26487"/>
                    <a:pt x="32400" y="17581"/>
                    <a:pt x="32990" y="12159"/>
                  </a:cubicBezTo>
                  <a:cubicBezTo>
                    <a:pt x="33359" y="8637"/>
                    <a:pt x="31902" y="5170"/>
                    <a:pt x="29044" y="3068"/>
                  </a:cubicBezTo>
                  <a:cubicBezTo>
                    <a:pt x="26783" y="1407"/>
                    <a:pt x="23314" y="0"/>
                    <a:pt x="1805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319747" y="3322030"/>
              <a:ext cx="240251" cy="167571"/>
            </a:xfrm>
            <a:custGeom>
              <a:avLst/>
              <a:gdLst/>
              <a:ahLst/>
              <a:cxnLst/>
              <a:rect l="l" t="t" r="r" b="b"/>
              <a:pathLst>
                <a:path w="17556" h="12245" extrusionOk="0">
                  <a:moveTo>
                    <a:pt x="14647" y="0"/>
                  </a:moveTo>
                  <a:cubicBezTo>
                    <a:pt x="12046" y="0"/>
                    <a:pt x="8138" y="448"/>
                    <a:pt x="4777" y="2674"/>
                  </a:cubicBezTo>
                  <a:cubicBezTo>
                    <a:pt x="1" y="5809"/>
                    <a:pt x="1328" y="12244"/>
                    <a:pt x="1328" y="12244"/>
                  </a:cubicBezTo>
                  <a:cubicBezTo>
                    <a:pt x="1328" y="12244"/>
                    <a:pt x="14200" y="10659"/>
                    <a:pt x="17556" y="203"/>
                  </a:cubicBezTo>
                  <a:cubicBezTo>
                    <a:pt x="17556" y="203"/>
                    <a:pt x="16397" y="0"/>
                    <a:pt x="14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541816" y="3320976"/>
              <a:ext cx="241003" cy="161809"/>
            </a:xfrm>
            <a:custGeom>
              <a:avLst/>
              <a:gdLst/>
              <a:ahLst/>
              <a:cxnLst/>
              <a:rect l="l" t="t" r="r" b="b"/>
              <a:pathLst>
                <a:path w="17611" h="11824" extrusionOk="0">
                  <a:moveTo>
                    <a:pt x="2990" y="1"/>
                  </a:moveTo>
                  <a:cubicBezTo>
                    <a:pt x="1182" y="1"/>
                    <a:pt x="0" y="243"/>
                    <a:pt x="0" y="243"/>
                  </a:cubicBezTo>
                  <a:cubicBezTo>
                    <a:pt x="2029" y="11049"/>
                    <a:pt x="16725" y="11824"/>
                    <a:pt x="16725" y="11824"/>
                  </a:cubicBezTo>
                  <a:cubicBezTo>
                    <a:pt x="16725" y="11824"/>
                    <a:pt x="17611" y="5628"/>
                    <a:pt x="12189" y="2401"/>
                  </a:cubicBezTo>
                  <a:cubicBezTo>
                    <a:pt x="8880" y="426"/>
                    <a:pt x="5385" y="1"/>
                    <a:pt x="2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4260699" y="3478225"/>
              <a:ext cx="113324" cy="103485"/>
            </a:xfrm>
            <a:custGeom>
              <a:avLst/>
              <a:gdLst/>
              <a:ahLst/>
              <a:cxnLst/>
              <a:rect l="l" t="t" r="r" b="b"/>
              <a:pathLst>
                <a:path w="8281" h="7562" extrusionOk="0">
                  <a:moveTo>
                    <a:pt x="4131" y="1"/>
                  </a:moveTo>
                  <a:cubicBezTo>
                    <a:pt x="1845" y="1"/>
                    <a:pt x="1" y="1697"/>
                    <a:pt x="1" y="3781"/>
                  </a:cubicBezTo>
                  <a:cubicBezTo>
                    <a:pt x="1" y="5865"/>
                    <a:pt x="1845" y="7561"/>
                    <a:pt x="4131" y="7561"/>
                  </a:cubicBezTo>
                  <a:cubicBezTo>
                    <a:pt x="6436" y="7561"/>
                    <a:pt x="8280" y="5865"/>
                    <a:pt x="8280" y="3781"/>
                  </a:cubicBezTo>
                  <a:cubicBezTo>
                    <a:pt x="8280" y="1697"/>
                    <a:pt x="6436" y="1"/>
                    <a:pt x="4131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4295279" y="3509015"/>
              <a:ext cx="35088" cy="43162"/>
            </a:xfrm>
            <a:custGeom>
              <a:avLst/>
              <a:gdLst/>
              <a:ahLst/>
              <a:cxnLst/>
              <a:rect l="l" t="t" r="r" b="b"/>
              <a:pathLst>
                <a:path w="2564" h="3154" fill="none" extrusionOk="0">
                  <a:moveTo>
                    <a:pt x="0" y="701"/>
                  </a:moveTo>
                  <a:cubicBezTo>
                    <a:pt x="0" y="701"/>
                    <a:pt x="2434" y="0"/>
                    <a:pt x="2563" y="3154"/>
                  </a:cubicBezTo>
                </a:path>
              </a:pathLst>
            </a:custGeom>
            <a:noFill/>
            <a:ln w="5525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4735107" y="3478225"/>
              <a:ext cx="113570" cy="103485"/>
            </a:xfrm>
            <a:custGeom>
              <a:avLst/>
              <a:gdLst/>
              <a:ahLst/>
              <a:cxnLst/>
              <a:rect l="l" t="t" r="r" b="b"/>
              <a:pathLst>
                <a:path w="8299" h="7562" extrusionOk="0">
                  <a:moveTo>
                    <a:pt x="4149" y="1"/>
                  </a:moveTo>
                  <a:cubicBezTo>
                    <a:pt x="1863" y="1"/>
                    <a:pt x="0" y="1697"/>
                    <a:pt x="0" y="3781"/>
                  </a:cubicBezTo>
                  <a:cubicBezTo>
                    <a:pt x="0" y="5865"/>
                    <a:pt x="1863" y="7561"/>
                    <a:pt x="4149" y="7561"/>
                  </a:cubicBezTo>
                  <a:cubicBezTo>
                    <a:pt x="6436" y="7561"/>
                    <a:pt x="8298" y="5865"/>
                    <a:pt x="8298" y="3781"/>
                  </a:cubicBezTo>
                  <a:cubicBezTo>
                    <a:pt x="8298" y="1697"/>
                    <a:pt x="6436" y="1"/>
                    <a:pt x="4149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4774724" y="3505484"/>
              <a:ext cx="38112" cy="43162"/>
            </a:xfrm>
            <a:custGeom>
              <a:avLst/>
              <a:gdLst/>
              <a:ahLst/>
              <a:cxnLst/>
              <a:rect l="l" t="t" r="r" b="b"/>
              <a:pathLst>
                <a:path w="2785" h="3154" fill="none" extrusionOk="0">
                  <a:moveTo>
                    <a:pt x="2785" y="701"/>
                  </a:moveTo>
                  <a:cubicBezTo>
                    <a:pt x="2785" y="701"/>
                    <a:pt x="148" y="0"/>
                    <a:pt x="0" y="3153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328080" y="3462830"/>
              <a:ext cx="40384" cy="54274"/>
            </a:xfrm>
            <a:custGeom>
              <a:avLst/>
              <a:gdLst/>
              <a:ahLst/>
              <a:cxnLst/>
              <a:rect l="l" t="t" r="r" b="b"/>
              <a:pathLst>
                <a:path w="2951" h="3966" extrusionOk="0">
                  <a:moveTo>
                    <a:pt x="2951" y="1"/>
                  </a:moveTo>
                  <a:lnTo>
                    <a:pt x="0" y="1199"/>
                  </a:lnTo>
                  <a:lnTo>
                    <a:pt x="1586" y="3965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4724502" y="3464855"/>
              <a:ext cx="49484" cy="52249"/>
            </a:xfrm>
            <a:custGeom>
              <a:avLst/>
              <a:gdLst/>
              <a:ahLst/>
              <a:cxnLst/>
              <a:rect l="l" t="t" r="r" b="b"/>
              <a:pathLst>
                <a:path w="3616" h="3818" extrusionOk="0">
                  <a:moveTo>
                    <a:pt x="1" y="0"/>
                  </a:moveTo>
                  <a:lnTo>
                    <a:pt x="2048" y="3817"/>
                  </a:lnTo>
                  <a:lnTo>
                    <a:pt x="3615" y="1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4411103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273" y="1"/>
                  </a:moveTo>
                  <a:cubicBezTo>
                    <a:pt x="1318" y="1"/>
                    <a:pt x="0" y="1333"/>
                    <a:pt x="0" y="1333"/>
                  </a:cubicBezTo>
                  <a:cubicBezTo>
                    <a:pt x="0" y="1333"/>
                    <a:pt x="314" y="3528"/>
                    <a:pt x="3190" y="4081"/>
                  </a:cubicBezTo>
                  <a:cubicBezTo>
                    <a:pt x="3652" y="4169"/>
                    <a:pt x="4066" y="4206"/>
                    <a:pt x="4436" y="4206"/>
                  </a:cubicBezTo>
                  <a:cubicBezTo>
                    <a:pt x="6383" y="4206"/>
                    <a:pt x="7100" y="3177"/>
                    <a:pt x="7100" y="3177"/>
                  </a:cubicBezTo>
                  <a:cubicBezTo>
                    <a:pt x="7100" y="3177"/>
                    <a:pt x="6473" y="540"/>
                    <a:pt x="4094" y="79"/>
                  </a:cubicBezTo>
                  <a:cubicBezTo>
                    <a:pt x="3810" y="25"/>
                    <a:pt x="3536" y="1"/>
                    <a:pt x="3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423720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36" y="1"/>
                  </a:moveTo>
                  <a:cubicBezTo>
                    <a:pt x="1498" y="1"/>
                    <a:pt x="487" y="799"/>
                    <a:pt x="258" y="1959"/>
                  </a:cubicBezTo>
                  <a:cubicBezTo>
                    <a:pt x="0" y="3287"/>
                    <a:pt x="867" y="4541"/>
                    <a:pt x="2176" y="4799"/>
                  </a:cubicBezTo>
                  <a:cubicBezTo>
                    <a:pt x="2325" y="4826"/>
                    <a:pt x="2474" y="4840"/>
                    <a:pt x="2621" y="4840"/>
                  </a:cubicBezTo>
                  <a:cubicBezTo>
                    <a:pt x="3762" y="4840"/>
                    <a:pt x="4785" y="4041"/>
                    <a:pt x="4997" y="2881"/>
                  </a:cubicBezTo>
                  <a:cubicBezTo>
                    <a:pt x="5256" y="1572"/>
                    <a:pt x="4389" y="300"/>
                    <a:pt x="3080" y="41"/>
                  </a:cubicBezTo>
                  <a:cubicBezTo>
                    <a:pt x="2931" y="14"/>
                    <a:pt x="2782" y="1"/>
                    <a:pt x="2636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582691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822" y="1"/>
                  </a:moveTo>
                  <a:cubicBezTo>
                    <a:pt x="3561" y="1"/>
                    <a:pt x="3288" y="25"/>
                    <a:pt x="3006" y="79"/>
                  </a:cubicBezTo>
                  <a:cubicBezTo>
                    <a:pt x="627" y="540"/>
                    <a:pt x="0" y="3177"/>
                    <a:pt x="0" y="3177"/>
                  </a:cubicBezTo>
                  <a:cubicBezTo>
                    <a:pt x="0" y="3177"/>
                    <a:pt x="704" y="4206"/>
                    <a:pt x="2647" y="4206"/>
                  </a:cubicBezTo>
                  <a:cubicBezTo>
                    <a:pt x="3016" y="4206"/>
                    <a:pt x="3429" y="4169"/>
                    <a:pt x="3891" y="4081"/>
                  </a:cubicBezTo>
                  <a:cubicBezTo>
                    <a:pt x="6786" y="3528"/>
                    <a:pt x="7100" y="1333"/>
                    <a:pt x="7100" y="1333"/>
                  </a:cubicBezTo>
                  <a:cubicBezTo>
                    <a:pt x="7100" y="1333"/>
                    <a:pt x="5767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595062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21" y="1"/>
                  </a:moveTo>
                  <a:cubicBezTo>
                    <a:pt x="2474" y="1"/>
                    <a:pt x="2325" y="14"/>
                    <a:pt x="2176" y="41"/>
                  </a:cubicBezTo>
                  <a:cubicBezTo>
                    <a:pt x="867" y="300"/>
                    <a:pt x="0" y="1572"/>
                    <a:pt x="258" y="2881"/>
                  </a:cubicBezTo>
                  <a:cubicBezTo>
                    <a:pt x="487" y="4041"/>
                    <a:pt x="1498" y="4840"/>
                    <a:pt x="2636" y="4840"/>
                  </a:cubicBezTo>
                  <a:cubicBezTo>
                    <a:pt x="2782" y="4840"/>
                    <a:pt x="2930" y="4826"/>
                    <a:pt x="3080" y="4799"/>
                  </a:cubicBezTo>
                  <a:cubicBezTo>
                    <a:pt x="4407" y="4541"/>
                    <a:pt x="5256" y="3287"/>
                    <a:pt x="5016" y="1959"/>
                  </a:cubicBezTo>
                  <a:cubicBezTo>
                    <a:pt x="4787" y="799"/>
                    <a:pt x="3762" y="1"/>
                    <a:pt x="2621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543581" y="3596828"/>
              <a:ext cx="11865" cy="13890"/>
            </a:xfrm>
            <a:custGeom>
              <a:avLst/>
              <a:gdLst/>
              <a:ahLst/>
              <a:cxnLst/>
              <a:rect l="l" t="t" r="r" b="b"/>
              <a:pathLst>
                <a:path w="867" h="1015" fill="none" extrusionOk="0">
                  <a:moveTo>
                    <a:pt x="0" y="1"/>
                  </a:moveTo>
                  <a:lnTo>
                    <a:pt x="0" y="996"/>
                  </a:lnTo>
                  <a:lnTo>
                    <a:pt x="867" y="1015"/>
                  </a:ln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4348265" y="3440633"/>
              <a:ext cx="191806" cy="191793"/>
            </a:xfrm>
            <a:custGeom>
              <a:avLst/>
              <a:gdLst/>
              <a:ahLst/>
              <a:cxnLst/>
              <a:rect l="l" t="t" r="r" b="b"/>
              <a:pathLst>
                <a:path w="14016" h="14015" fill="none" extrusionOk="0">
                  <a:moveTo>
                    <a:pt x="14015" y="7007"/>
                  </a:moveTo>
                  <a:cubicBezTo>
                    <a:pt x="14015" y="10880"/>
                    <a:pt x="10880" y="14015"/>
                    <a:pt x="7008" y="14015"/>
                  </a:cubicBezTo>
                  <a:cubicBezTo>
                    <a:pt x="3135" y="14015"/>
                    <a:pt x="0" y="10880"/>
                    <a:pt x="0" y="7007"/>
                  </a:cubicBezTo>
                  <a:cubicBezTo>
                    <a:pt x="0" y="3135"/>
                    <a:pt x="3135" y="0"/>
                    <a:pt x="7008" y="0"/>
                  </a:cubicBezTo>
                  <a:cubicBezTo>
                    <a:pt x="10880" y="0"/>
                    <a:pt x="14015" y="3135"/>
                    <a:pt x="14015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4561740" y="3440633"/>
              <a:ext cx="191560" cy="191793"/>
            </a:xfrm>
            <a:custGeom>
              <a:avLst/>
              <a:gdLst/>
              <a:ahLst/>
              <a:cxnLst/>
              <a:rect l="l" t="t" r="r" b="b"/>
              <a:pathLst>
                <a:path w="13998" h="14015" fill="none" extrusionOk="0">
                  <a:moveTo>
                    <a:pt x="13997" y="7007"/>
                  </a:moveTo>
                  <a:cubicBezTo>
                    <a:pt x="13997" y="10880"/>
                    <a:pt x="10862" y="14015"/>
                    <a:pt x="7008" y="14015"/>
                  </a:cubicBezTo>
                  <a:cubicBezTo>
                    <a:pt x="3136" y="14015"/>
                    <a:pt x="1" y="10880"/>
                    <a:pt x="1" y="7007"/>
                  </a:cubicBezTo>
                  <a:cubicBezTo>
                    <a:pt x="1" y="3135"/>
                    <a:pt x="3136" y="0"/>
                    <a:pt x="7008" y="0"/>
                  </a:cubicBezTo>
                  <a:cubicBezTo>
                    <a:pt x="10862" y="0"/>
                    <a:pt x="13997" y="3135"/>
                    <a:pt x="13997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4540051" y="3526682"/>
              <a:ext cx="21704" cy="9853"/>
            </a:xfrm>
            <a:custGeom>
              <a:avLst/>
              <a:gdLst/>
              <a:ahLst/>
              <a:cxnLst/>
              <a:rect l="l" t="t" r="r" b="b"/>
              <a:pathLst>
                <a:path w="1586" h="720" fill="none" extrusionOk="0">
                  <a:moveTo>
                    <a:pt x="0" y="719"/>
                  </a:moveTo>
                  <a:cubicBezTo>
                    <a:pt x="0" y="719"/>
                    <a:pt x="609" y="0"/>
                    <a:pt x="1586" y="719"/>
                  </a:cubicBezTo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4414374" y="3463596"/>
              <a:ext cx="84052" cy="24482"/>
            </a:xfrm>
            <a:custGeom>
              <a:avLst/>
              <a:gdLst/>
              <a:ahLst/>
              <a:cxnLst/>
              <a:rect l="l" t="t" r="r" b="b"/>
              <a:pathLst>
                <a:path w="6142" h="1789" fill="none" extrusionOk="0">
                  <a:moveTo>
                    <a:pt x="1" y="1346"/>
                  </a:moveTo>
                  <a:cubicBezTo>
                    <a:pt x="1" y="1346"/>
                    <a:pt x="2896" y="0"/>
                    <a:pt x="614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rgbClr val="1C1C3D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4600098" y="3463596"/>
              <a:ext cx="83792" cy="24482"/>
            </a:xfrm>
            <a:custGeom>
              <a:avLst/>
              <a:gdLst/>
              <a:ahLst/>
              <a:cxnLst/>
              <a:rect l="l" t="t" r="r" b="b"/>
              <a:pathLst>
                <a:path w="6123" h="1789" fill="none" extrusionOk="0">
                  <a:moveTo>
                    <a:pt x="6123" y="1346"/>
                  </a:moveTo>
                  <a:cubicBezTo>
                    <a:pt x="6123" y="1346"/>
                    <a:pt x="3228" y="0"/>
                    <a:pt x="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rgbClr val="1C1C3D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511779" y="3630643"/>
              <a:ext cx="73706" cy="18187"/>
            </a:xfrm>
            <a:custGeom>
              <a:avLst/>
              <a:gdLst/>
              <a:ahLst/>
              <a:cxnLst/>
              <a:rect l="l" t="t" r="r" b="b"/>
              <a:pathLst>
                <a:path w="5386" h="1329" fill="none" extrusionOk="0">
                  <a:moveTo>
                    <a:pt x="1" y="1"/>
                  </a:moveTo>
                  <a:cubicBezTo>
                    <a:pt x="1" y="1"/>
                    <a:pt x="2343" y="1328"/>
                    <a:pt x="5385" y="1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37">
            <a:hlinkClick r:id="rId3" action="ppaction://hlinksldjump"/>
          </p:cNvPr>
          <p:cNvSpPr/>
          <p:nvPr/>
        </p:nvSpPr>
        <p:spPr>
          <a:xfrm>
            <a:off x="4131212" y="2654050"/>
            <a:ext cx="857337" cy="632928"/>
          </a:xfrm>
          <a:custGeom>
            <a:avLst/>
            <a:gdLst/>
            <a:ahLst/>
            <a:cxnLst/>
            <a:rect l="l" t="t" r="r" b="b"/>
            <a:pathLst>
              <a:path w="60164" h="44416" extrusionOk="0">
                <a:moveTo>
                  <a:pt x="6325" y="1"/>
                </a:moveTo>
                <a:cubicBezTo>
                  <a:pt x="2805" y="1"/>
                  <a:pt x="0" y="2860"/>
                  <a:pt x="0" y="6325"/>
                </a:cubicBezTo>
                <a:lnTo>
                  <a:pt x="0" y="32832"/>
                </a:lnTo>
                <a:cubicBezTo>
                  <a:pt x="0" y="36352"/>
                  <a:pt x="2805" y="39156"/>
                  <a:pt x="6325" y="39156"/>
                </a:cubicBezTo>
                <a:lnTo>
                  <a:pt x="25738" y="39156"/>
                </a:lnTo>
                <a:lnTo>
                  <a:pt x="28652" y="43556"/>
                </a:lnTo>
                <a:cubicBezTo>
                  <a:pt x="29033" y="44127"/>
                  <a:pt x="29655" y="44415"/>
                  <a:pt x="30273" y="44415"/>
                </a:cubicBezTo>
                <a:cubicBezTo>
                  <a:pt x="30906" y="44415"/>
                  <a:pt x="31535" y="44113"/>
                  <a:pt x="31897" y="43501"/>
                </a:cubicBezTo>
                <a:lnTo>
                  <a:pt x="34592" y="39156"/>
                </a:lnTo>
                <a:lnTo>
                  <a:pt x="53840" y="39156"/>
                </a:lnTo>
                <a:cubicBezTo>
                  <a:pt x="57304" y="39156"/>
                  <a:pt x="60164" y="36352"/>
                  <a:pt x="60164" y="32832"/>
                </a:cubicBezTo>
                <a:lnTo>
                  <a:pt x="60164" y="6325"/>
                </a:lnTo>
                <a:cubicBezTo>
                  <a:pt x="60164" y="2860"/>
                  <a:pt x="57304" y="1"/>
                  <a:pt x="53840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Start!</a:t>
            </a:r>
            <a:endParaRPr sz="1800"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2" name="Google Shape;690;p37">
            <a:extLst>
              <a:ext uri="{FF2B5EF4-FFF2-40B4-BE49-F238E27FC236}">
                <a16:creationId xmlns:a16="http://schemas.microsoft.com/office/drawing/2014/main" id="{2D26EA63-0BB8-4DE8-ABF9-A556FF9BF273}"/>
              </a:ext>
            </a:extLst>
          </p:cNvPr>
          <p:cNvSpPr txBox="1">
            <a:spLocks/>
          </p:cNvSpPr>
          <p:nvPr/>
        </p:nvSpPr>
        <p:spPr>
          <a:xfrm>
            <a:off x="2037290" y="2056700"/>
            <a:ext cx="53739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000" b="0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/>
            <a:r>
              <a:rPr lang="ar-SA">
                <a:cs typeface="Italic Outline Art" panose="02010400000000000000" pitchFamily="2" charset="-78"/>
              </a:rPr>
              <a:t>شبكات الحاسب والإنترنت </a:t>
            </a:r>
            <a:endParaRPr lang="ar-SA" dirty="0">
              <a:cs typeface="Italic Outline Art" panose="0201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140">
        <p14:reveal/>
      </p:transition>
    </mc:Choice>
    <mc:Fallback>
      <p:transition spd="slow" advTm="5140">
        <p:fade/>
      </p:transition>
    </mc:Fallback>
  </mc:AlternateContent>
  <p:extLst>
    <p:ext uri="{E180D4A7-C9FB-4DFB-919C-405C955672EB}">
      <p14:showEvtLst xmlns:p14="http://schemas.microsoft.com/office/powerpoint/2010/main">
        <p14:playEvt time="34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54">
            <a:hlinkClick r:id="" action="ppaction://noaction"/>
          </p:cNvPr>
          <p:cNvSpPr/>
          <p:nvPr/>
        </p:nvSpPr>
        <p:spPr>
          <a:xfrm>
            <a:off x="5040696" y="2915005"/>
            <a:ext cx="2752800" cy="1447800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54">
            <a:hlinkClick r:id="" action="ppaction://noaction"/>
          </p:cNvPr>
          <p:cNvSpPr/>
          <p:nvPr/>
        </p:nvSpPr>
        <p:spPr>
          <a:xfrm>
            <a:off x="5129309" y="1111785"/>
            <a:ext cx="2397848" cy="156459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54">
            <a:hlinkClick r:id="" action="ppaction://noaction"/>
          </p:cNvPr>
          <p:cNvSpPr/>
          <p:nvPr/>
        </p:nvSpPr>
        <p:spPr>
          <a:xfrm>
            <a:off x="982760" y="2915005"/>
            <a:ext cx="2752800" cy="1447800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54"/>
          <p:cNvSpPr txBox="1">
            <a:spLocks noGrp="1"/>
          </p:cNvSpPr>
          <p:nvPr>
            <p:ph type="title"/>
          </p:nvPr>
        </p:nvSpPr>
        <p:spPr>
          <a:xfrm>
            <a:off x="1528727" y="537924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+mj-cs"/>
              </a:rPr>
              <a:t>وسائل الاتصال في شبكة الحاسب </a:t>
            </a:r>
            <a:endParaRPr dirty="0">
              <a:cs typeface="+mj-cs"/>
            </a:endParaRPr>
          </a:p>
        </p:txBody>
      </p:sp>
      <p:sp>
        <p:nvSpPr>
          <p:cNvPr id="1719" name="Google Shape;1719;p54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090521" y="3432048"/>
            <a:ext cx="24573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defTabSz="457200" rtl="1">
              <a:buClrTx/>
              <a:buSzTx/>
            </a:pPr>
            <a:r>
              <a:rPr lang="ar-SA" sz="1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Times New Roman" panose="02020603050405020304" pitchFamily="18" charset="0"/>
              </a:rPr>
              <a:t>تعتمد على الارسال بالإشارات ولا تستخدم أسلاك محسوسة</a:t>
            </a:r>
          </a:p>
        </p:txBody>
      </p:sp>
      <p:sp>
        <p:nvSpPr>
          <p:cNvPr id="1720" name="Google Shape;1720;p54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5188446" y="3510470"/>
            <a:ext cx="2457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defTabSz="457200" rtl="1">
              <a:buClrTx/>
              <a:buSzTx/>
            </a:pPr>
            <a:r>
              <a:rPr lang="ar-SA" sz="1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Times New Roman" panose="02020603050405020304" pitchFamily="18" charset="0"/>
              </a:rPr>
              <a:t>تعتمد في الربط بين الأجهزة والشبكات على أسلاك محسوسة</a:t>
            </a:r>
          </a:p>
        </p:txBody>
      </p:sp>
      <p:sp>
        <p:nvSpPr>
          <p:cNvPr id="1724" name="Google Shape;1724;p5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331703" y="3055957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cs typeface="+mj-cs"/>
              </a:rPr>
              <a:t>سلكية </a:t>
            </a:r>
            <a:endParaRPr sz="3600" dirty="0">
              <a:cs typeface="+mj-cs"/>
            </a:endParaRPr>
          </a:p>
        </p:txBody>
      </p:sp>
      <p:sp>
        <p:nvSpPr>
          <p:cNvPr id="1727" name="Google Shape;1727;p54">
            <a:hlinkClick r:id="" action="ppaction://noaction"/>
          </p:cNvPr>
          <p:cNvSpPr/>
          <p:nvPr/>
        </p:nvSpPr>
        <p:spPr>
          <a:xfrm>
            <a:off x="1160236" y="1130425"/>
            <a:ext cx="2397848" cy="168269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54">
            <a:hlinkClick r:id="rId6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54">
            <a:hlinkClick r:id="rId7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54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54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54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54">
            <a:hlinkClick r:id="rId7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77" name="Google Shape;1777;p54">
            <a:hlinkClick r:id="rId6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78" name="Google Shape;1778;p54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79" name="Google Shape;1779;p54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80" name="Google Shape;1780;p54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781" name="Google Shape;1781;p5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782" name="Google Shape;1782;p5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83" name="Google Shape;1783;p5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84" name="Google Shape;1784;p54">
            <a:hlinkClick r:id="rId8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4">
            <a:hlinkClick r:id="rId9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5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5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724;p54">
            <a:hlinkClick r:id="" action="ppaction://noaction"/>
            <a:extLst>
              <a:ext uri="{FF2B5EF4-FFF2-40B4-BE49-F238E27FC236}">
                <a16:creationId xmlns:a16="http://schemas.microsoft.com/office/drawing/2014/main" id="{F3BAF5F7-3E6E-4D2E-A1C6-B8C3AC4B97A1}"/>
              </a:ext>
            </a:extLst>
          </p:cNvPr>
          <p:cNvSpPr txBox="1">
            <a:spLocks/>
          </p:cNvSpPr>
          <p:nvPr/>
        </p:nvSpPr>
        <p:spPr>
          <a:xfrm>
            <a:off x="1286708" y="3048819"/>
            <a:ext cx="18945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8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/>
            <a:r>
              <a:rPr lang="ar-SA" sz="3600" dirty="0">
                <a:solidFill>
                  <a:srgbClr val="FFC000"/>
                </a:solidFill>
                <a:cs typeface="+mj-cs"/>
              </a:rPr>
              <a:t>لا سلكية </a:t>
            </a:r>
          </a:p>
        </p:txBody>
      </p: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8284A272-EAD7-4AE0-9E8C-F2230AA4B46B}"/>
              </a:ext>
            </a:extLst>
          </p:cNvPr>
          <p:cNvGrpSpPr/>
          <p:nvPr/>
        </p:nvGrpSpPr>
        <p:grpSpPr>
          <a:xfrm>
            <a:off x="3158446" y="1782928"/>
            <a:ext cx="2500421" cy="1307305"/>
            <a:chOff x="5312471" y="1219680"/>
            <a:chExt cx="2500421" cy="1518432"/>
          </a:xfrm>
        </p:grpSpPr>
        <p:sp>
          <p:nvSpPr>
            <p:cNvPr id="91" name="Google Shape;4094;p71">
              <a:extLst>
                <a:ext uri="{FF2B5EF4-FFF2-40B4-BE49-F238E27FC236}">
                  <a16:creationId xmlns:a16="http://schemas.microsoft.com/office/drawing/2014/main" id="{032EBC62-0E3A-432C-80D1-E7D427CC250F}"/>
                </a:ext>
              </a:extLst>
            </p:cNvPr>
            <p:cNvSpPr/>
            <p:nvPr/>
          </p:nvSpPr>
          <p:spPr>
            <a:xfrm>
              <a:off x="5341243" y="1383749"/>
              <a:ext cx="2471649" cy="1354363"/>
            </a:xfrm>
            <a:prstGeom prst="roundRect">
              <a:avLst>
                <a:gd name="adj" fmla="val 11166"/>
              </a:avLst>
            </a:prstGeom>
            <a:solidFill>
              <a:srgbClr val="F3F3F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2940000" algn="bl" rotWithShape="0">
                <a:schemeClr val="dk2">
                  <a:alpha val="4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4095;p71">
              <a:extLst>
                <a:ext uri="{FF2B5EF4-FFF2-40B4-BE49-F238E27FC236}">
                  <a16:creationId xmlns:a16="http://schemas.microsoft.com/office/drawing/2014/main" id="{07AFA731-B44A-4E4A-B79C-309D233DBA96}"/>
                </a:ext>
              </a:extLst>
            </p:cNvPr>
            <p:cNvGrpSpPr/>
            <p:nvPr/>
          </p:nvGrpSpPr>
          <p:grpSpPr>
            <a:xfrm>
              <a:off x="6717171" y="1219680"/>
              <a:ext cx="520673" cy="408294"/>
              <a:chOff x="6947125" y="1389153"/>
              <a:chExt cx="579900" cy="579900"/>
            </a:xfrm>
          </p:grpSpPr>
          <p:sp>
            <p:nvSpPr>
              <p:cNvPr id="96" name="Google Shape;4096;p71">
                <a:extLst>
                  <a:ext uri="{FF2B5EF4-FFF2-40B4-BE49-F238E27FC236}">
                    <a16:creationId xmlns:a16="http://schemas.microsoft.com/office/drawing/2014/main" id="{36175079-FEDF-4F26-82DC-C8680B9B436B}"/>
                  </a:ext>
                </a:extLst>
              </p:cNvPr>
              <p:cNvSpPr/>
              <p:nvPr/>
            </p:nvSpPr>
            <p:spPr>
              <a:xfrm>
                <a:off x="6947125" y="1389153"/>
                <a:ext cx="579900" cy="579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097;p71">
                <a:extLst>
                  <a:ext uri="{FF2B5EF4-FFF2-40B4-BE49-F238E27FC236}">
                    <a16:creationId xmlns:a16="http://schemas.microsoft.com/office/drawing/2014/main" id="{B97B50FD-065F-4A32-897A-CC7CF17D71AB}"/>
                  </a:ext>
                </a:extLst>
              </p:cNvPr>
              <p:cNvSpPr/>
              <p:nvPr/>
            </p:nvSpPr>
            <p:spPr>
              <a:xfrm>
                <a:off x="7054178" y="1833620"/>
                <a:ext cx="30604" cy="26067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741" extrusionOk="0">
                    <a:moveTo>
                      <a:pt x="1460" y="0"/>
                    </a:moveTo>
                    <a:cubicBezTo>
                      <a:pt x="1363" y="0"/>
                      <a:pt x="1263" y="42"/>
                      <a:pt x="1177" y="143"/>
                    </a:cubicBezTo>
                    <a:lnTo>
                      <a:pt x="252" y="1089"/>
                    </a:lnTo>
                    <a:cubicBezTo>
                      <a:pt x="0" y="1320"/>
                      <a:pt x="189" y="1741"/>
                      <a:pt x="526" y="1741"/>
                    </a:cubicBezTo>
                    <a:cubicBezTo>
                      <a:pt x="610" y="1741"/>
                      <a:pt x="715" y="1698"/>
                      <a:pt x="778" y="1614"/>
                    </a:cubicBezTo>
                    <a:lnTo>
                      <a:pt x="1724" y="689"/>
                    </a:lnTo>
                    <a:cubicBezTo>
                      <a:pt x="2044" y="418"/>
                      <a:pt x="1768" y="0"/>
                      <a:pt x="1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098;p71">
                <a:extLst>
                  <a:ext uri="{FF2B5EF4-FFF2-40B4-BE49-F238E27FC236}">
                    <a16:creationId xmlns:a16="http://schemas.microsoft.com/office/drawing/2014/main" id="{7631A88D-2AA9-4947-A22A-7AE009467D8A}"/>
                  </a:ext>
                </a:extLst>
              </p:cNvPr>
              <p:cNvSpPr/>
              <p:nvPr/>
            </p:nvSpPr>
            <p:spPr>
              <a:xfrm>
                <a:off x="7065183" y="1797581"/>
                <a:ext cx="53527" cy="51326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28" extrusionOk="0">
                    <a:moveTo>
                      <a:pt x="2074" y="0"/>
                    </a:moveTo>
                    <a:cubicBezTo>
                      <a:pt x="1977" y="0"/>
                      <a:pt x="1883" y="37"/>
                      <a:pt x="1809" y="111"/>
                    </a:cubicBezTo>
                    <a:lnTo>
                      <a:pt x="442" y="1456"/>
                    </a:lnTo>
                    <a:cubicBezTo>
                      <a:pt x="1" y="1919"/>
                      <a:pt x="1" y="2634"/>
                      <a:pt x="442" y="3096"/>
                    </a:cubicBezTo>
                    <a:cubicBezTo>
                      <a:pt x="674" y="3317"/>
                      <a:pt x="968" y="3427"/>
                      <a:pt x="1262" y="3427"/>
                    </a:cubicBezTo>
                    <a:cubicBezTo>
                      <a:pt x="1557" y="3427"/>
                      <a:pt x="1851" y="3317"/>
                      <a:pt x="2082" y="3096"/>
                    </a:cubicBezTo>
                    <a:lnTo>
                      <a:pt x="3428" y="1730"/>
                    </a:lnTo>
                    <a:cubicBezTo>
                      <a:pt x="3575" y="1583"/>
                      <a:pt x="3575" y="1351"/>
                      <a:pt x="3428" y="1204"/>
                    </a:cubicBezTo>
                    <a:lnTo>
                      <a:pt x="2356" y="111"/>
                    </a:lnTo>
                    <a:cubicBezTo>
                      <a:pt x="2272" y="37"/>
                      <a:pt x="2172" y="0"/>
                      <a:pt x="2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099;p71">
                <a:extLst>
                  <a:ext uri="{FF2B5EF4-FFF2-40B4-BE49-F238E27FC236}">
                    <a16:creationId xmlns:a16="http://schemas.microsoft.com/office/drawing/2014/main" id="{AEADEDCA-438B-4564-BC51-58EBE3067667}"/>
                  </a:ext>
                </a:extLst>
              </p:cNvPr>
              <p:cNvSpPr/>
              <p:nvPr/>
            </p:nvSpPr>
            <p:spPr>
              <a:xfrm>
                <a:off x="7069286" y="1809619"/>
                <a:ext cx="49424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2624" extrusionOk="0">
                    <a:moveTo>
                      <a:pt x="2754" y="1"/>
                    </a:moveTo>
                    <a:lnTo>
                      <a:pt x="2754" y="1"/>
                    </a:lnTo>
                    <a:cubicBezTo>
                      <a:pt x="2902" y="148"/>
                      <a:pt x="2902" y="400"/>
                      <a:pt x="2754" y="547"/>
                    </a:cubicBezTo>
                    <a:lnTo>
                      <a:pt x="1409" y="1893"/>
                    </a:lnTo>
                    <a:cubicBezTo>
                      <a:pt x="1186" y="2116"/>
                      <a:pt x="898" y="2229"/>
                      <a:pt x="604" y="2229"/>
                    </a:cubicBezTo>
                    <a:cubicBezTo>
                      <a:pt x="399" y="2229"/>
                      <a:pt x="191" y="2174"/>
                      <a:pt x="0" y="2061"/>
                    </a:cubicBezTo>
                    <a:lnTo>
                      <a:pt x="0" y="2061"/>
                    </a:lnTo>
                    <a:cubicBezTo>
                      <a:pt x="63" y="2145"/>
                      <a:pt x="105" y="2229"/>
                      <a:pt x="168" y="2292"/>
                    </a:cubicBezTo>
                    <a:cubicBezTo>
                      <a:pt x="400" y="2513"/>
                      <a:pt x="694" y="2623"/>
                      <a:pt x="988" y="2623"/>
                    </a:cubicBezTo>
                    <a:cubicBezTo>
                      <a:pt x="1283" y="2623"/>
                      <a:pt x="1577" y="2513"/>
                      <a:pt x="1808" y="2292"/>
                    </a:cubicBezTo>
                    <a:lnTo>
                      <a:pt x="3154" y="926"/>
                    </a:lnTo>
                    <a:cubicBezTo>
                      <a:pt x="3301" y="779"/>
                      <a:pt x="3301" y="547"/>
                      <a:pt x="3154" y="400"/>
                    </a:cubicBezTo>
                    <a:lnTo>
                      <a:pt x="27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100;p71">
                <a:extLst>
                  <a:ext uri="{FF2B5EF4-FFF2-40B4-BE49-F238E27FC236}">
                    <a16:creationId xmlns:a16="http://schemas.microsoft.com/office/drawing/2014/main" id="{81BE2B7D-E281-4B01-93D4-BCB913818A0A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101;p71">
                <a:extLst>
                  <a:ext uri="{FF2B5EF4-FFF2-40B4-BE49-F238E27FC236}">
                    <a16:creationId xmlns:a16="http://schemas.microsoft.com/office/drawing/2014/main" id="{302E6F51-1A73-442D-B729-66A1EFCB8695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102;p71">
                <a:extLst>
                  <a:ext uri="{FF2B5EF4-FFF2-40B4-BE49-F238E27FC236}">
                    <a16:creationId xmlns:a16="http://schemas.microsoft.com/office/drawing/2014/main" id="{7FC7FDF7-B63B-44E7-B80C-14E7E0FE277C}"/>
                  </a:ext>
                </a:extLst>
              </p:cNvPr>
              <p:cNvSpPr/>
              <p:nvPr/>
            </p:nvSpPr>
            <p:spPr>
              <a:xfrm>
                <a:off x="7101072" y="1505228"/>
                <a:ext cx="318899" cy="327314"/>
              </a:xfrm>
              <a:custGeom>
                <a:avLst/>
                <a:gdLst/>
                <a:ahLst/>
                <a:cxnLst/>
                <a:rect l="l" t="t" r="r" b="b"/>
                <a:pathLst>
                  <a:path w="21299" h="21861" extrusionOk="0">
                    <a:moveTo>
                      <a:pt x="19890" y="0"/>
                    </a:moveTo>
                    <a:lnTo>
                      <a:pt x="19890" y="0"/>
                    </a:lnTo>
                    <a:cubicBezTo>
                      <a:pt x="20541" y="757"/>
                      <a:pt x="20499" y="1892"/>
                      <a:pt x="19785" y="2586"/>
                    </a:cubicBezTo>
                    <a:lnTo>
                      <a:pt x="10828" y="11542"/>
                    </a:lnTo>
                    <a:cubicBezTo>
                      <a:pt x="10155" y="12425"/>
                      <a:pt x="9567" y="13372"/>
                      <a:pt x="9125" y="14381"/>
                    </a:cubicBezTo>
                    <a:cubicBezTo>
                      <a:pt x="8158" y="16357"/>
                      <a:pt x="7317" y="18060"/>
                      <a:pt x="3175" y="19216"/>
                    </a:cubicBezTo>
                    <a:lnTo>
                      <a:pt x="1620" y="20772"/>
                    </a:lnTo>
                    <a:cubicBezTo>
                      <a:pt x="1399" y="20993"/>
                      <a:pt x="1104" y="21103"/>
                      <a:pt x="810" y="21103"/>
                    </a:cubicBezTo>
                    <a:cubicBezTo>
                      <a:pt x="516" y="21103"/>
                      <a:pt x="222" y="20993"/>
                      <a:pt x="1" y="20772"/>
                    </a:cubicBezTo>
                    <a:lnTo>
                      <a:pt x="1" y="20772"/>
                    </a:lnTo>
                    <a:lnTo>
                      <a:pt x="758" y="21529"/>
                    </a:lnTo>
                    <a:cubicBezTo>
                      <a:pt x="989" y="21750"/>
                      <a:pt x="1283" y="21860"/>
                      <a:pt x="1575" y="21860"/>
                    </a:cubicBezTo>
                    <a:cubicBezTo>
                      <a:pt x="1867" y="21860"/>
                      <a:pt x="2156" y="21750"/>
                      <a:pt x="2376" y="21529"/>
                    </a:cubicBezTo>
                    <a:lnTo>
                      <a:pt x="3932" y="19973"/>
                    </a:lnTo>
                    <a:cubicBezTo>
                      <a:pt x="8074" y="18817"/>
                      <a:pt x="8915" y="17114"/>
                      <a:pt x="9882" y="15138"/>
                    </a:cubicBezTo>
                    <a:cubicBezTo>
                      <a:pt x="10324" y="14128"/>
                      <a:pt x="10912" y="13182"/>
                      <a:pt x="11606" y="12320"/>
                    </a:cubicBezTo>
                    <a:lnTo>
                      <a:pt x="20562" y="3364"/>
                    </a:lnTo>
                    <a:cubicBezTo>
                      <a:pt x="21298" y="2607"/>
                      <a:pt x="21298" y="1409"/>
                      <a:pt x="20562" y="652"/>
                    </a:cubicBezTo>
                    <a:lnTo>
                      <a:pt x="20016" y="105"/>
                    </a:lnTo>
                    <a:cubicBezTo>
                      <a:pt x="19974" y="63"/>
                      <a:pt x="19932" y="42"/>
                      <a:pt x="19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103;p71">
                <a:extLst>
                  <a:ext uri="{FF2B5EF4-FFF2-40B4-BE49-F238E27FC236}">
                    <a16:creationId xmlns:a16="http://schemas.microsoft.com/office/drawing/2014/main" id="{FEB9C0CD-6A24-4DE3-BF25-AC05F0B0B2C7}"/>
                  </a:ext>
                </a:extLst>
              </p:cNvPr>
              <p:cNvSpPr/>
              <p:nvPr/>
            </p:nvSpPr>
            <p:spPr>
              <a:xfrm>
                <a:off x="7081563" y="1756108"/>
                <a:ext cx="78082" cy="76435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105" extrusionOk="0">
                    <a:moveTo>
                      <a:pt x="1976" y="0"/>
                    </a:moveTo>
                    <a:lnTo>
                      <a:pt x="442" y="1535"/>
                    </a:lnTo>
                    <a:cubicBezTo>
                      <a:pt x="0" y="1977"/>
                      <a:pt x="0" y="2713"/>
                      <a:pt x="442" y="3154"/>
                    </a:cubicBezTo>
                    <a:lnTo>
                      <a:pt x="2061" y="4773"/>
                    </a:lnTo>
                    <a:cubicBezTo>
                      <a:pt x="2292" y="4994"/>
                      <a:pt x="2586" y="5104"/>
                      <a:pt x="2878" y="5104"/>
                    </a:cubicBezTo>
                    <a:cubicBezTo>
                      <a:pt x="3170" y="5104"/>
                      <a:pt x="3459" y="4994"/>
                      <a:pt x="3679" y="4773"/>
                    </a:cubicBezTo>
                    <a:lnTo>
                      <a:pt x="5214" y="3238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104;p71">
                <a:extLst>
                  <a:ext uri="{FF2B5EF4-FFF2-40B4-BE49-F238E27FC236}">
                    <a16:creationId xmlns:a16="http://schemas.microsoft.com/office/drawing/2014/main" id="{B961D240-AD5B-4751-9A9E-F721B72E399E}"/>
                  </a:ext>
                </a:extLst>
              </p:cNvPr>
              <p:cNvSpPr/>
              <p:nvPr/>
            </p:nvSpPr>
            <p:spPr>
              <a:xfrm>
                <a:off x="7253747" y="1539216"/>
                <a:ext cx="122774" cy="122789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8201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3238" y="8200"/>
                    </a:lnTo>
                    <a:lnTo>
                      <a:pt x="8200" y="3238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105;p71">
                <a:extLst>
                  <a:ext uri="{FF2B5EF4-FFF2-40B4-BE49-F238E27FC236}">
                    <a16:creationId xmlns:a16="http://schemas.microsoft.com/office/drawing/2014/main" id="{2FEE618B-F48B-4668-A2FA-CC5F657AC4AC}"/>
                  </a:ext>
                </a:extLst>
              </p:cNvPr>
              <p:cNvSpPr/>
              <p:nvPr/>
            </p:nvSpPr>
            <p:spPr>
              <a:xfrm>
                <a:off x="7101072" y="1793254"/>
                <a:ext cx="58572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624" extrusionOk="0">
                    <a:moveTo>
                      <a:pt x="3154" y="0"/>
                    </a:moveTo>
                    <a:lnTo>
                      <a:pt x="1620" y="1535"/>
                    </a:lnTo>
                    <a:cubicBezTo>
                      <a:pt x="1399" y="1756"/>
                      <a:pt x="1104" y="1866"/>
                      <a:pt x="810" y="1866"/>
                    </a:cubicBezTo>
                    <a:cubicBezTo>
                      <a:pt x="516" y="1866"/>
                      <a:pt x="222" y="1756"/>
                      <a:pt x="1" y="1535"/>
                    </a:cubicBezTo>
                    <a:lnTo>
                      <a:pt x="1" y="1535"/>
                    </a:lnTo>
                    <a:lnTo>
                      <a:pt x="758" y="2292"/>
                    </a:lnTo>
                    <a:cubicBezTo>
                      <a:pt x="989" y="2513"/>
                      <a:pt x="1283" y="2623"/>
                      <a:pt x="1575" y="2623"/>
                    </a:cubicBezTo>
                    <a:cubicBezTo>
                      <a:pt x="1867" y="2623"/>
                      <a:pt x="2156" y="2513"/>
                      <a:pt x="2376" y="2292"/>
                    </a:cubicBezTo>
                    <a:lnTo>
                      <a:pt x="3911" y="757"/>
                    </a:lnTo>
                    <a:lnTo>
                      <a:pt x="31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106;p71">
                <a:extLst>
                  <a:ext uri="{FF2B5EF4-FFF2-40B4-BE49-F238E27FC236}">
                    <a16:creationId xmlns:a16="http://schemas.microsoft.com/office/drawing/2014/main" id="{241734CC-C5F0-4071-8013-A49D5F62CD60}"/>
                  </a:ext>
                </a:extLst>
              </p:cNvPr>
              <p:cNvSpPr/>
              <p:nvPr/>
            </p:nvSpPr>
            <p:spPr>
              <a:xfrm>
                <a:off x="7290894" y="1576363"/>
                <a:ext cx="85628" cy="85643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720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757" y="5719"/>
                    </a:lnTo>
                    <a:lnTo>
                      <a:pt x="5719" y="757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107;p71">
                <a:extLst>
                  <a:ext uri="{FF2B5EF4-FFF2-40B4-BE49-F238E27FC236}">
                    <a16:creationId xmlns:a16="http://schemas.microsoft.com/office/drawing/2014/main" id="{B0EEBCC3-9B7B-4D98-88F2-8F40911531F3}"/>
                  </a:ext>
                </a:extLst>
              </p:cNvPr>
              <p:cNvSpPr/>
              <p:nvPr/>
            </p:nvSpPr>
            <p:spPr>
              <a:xfrm>
                <a:off x="7312289" y="1529858"/>
                <a:ext cx="82813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9772" extrusionOk="0">
                    <a:moveTo>
                      <a:pt x="741" y="1"/>
                    </a:moveTo>
                    <a:cubicBezTo>
                      <a:pt x="449" y="1"/>
                      <a:pt x="197" y="368"/>
                      <a:pt x="442" y="647"/>
                    </a:cubicBezTo>
                    <a:lnTo>
                      <a:pt x="4563" y="4789"/>
                    </a:lnTo>
                    <a:lnTo>
                      <a:pt x="232" y="9120"/>
                    </a:lnTo>
                    <a:cubicBezTo>
                      <a:pt x="1" y="9351"/>
                      <a:pt x="169" y="9771"/>
                      <a:pt x="527" y="9771"/>
                    </a:cubicBezTo>
                    <a:cubicBezTo>
                      <a:pt x="611" y="9771"/>
                      <a:pt x="716" y="9729"/>
                      <a:pt x="779" y="9645"/>
                    </a:cubicBezTo>
                    <a:lnTo>
                      <a:pt x="5383" y="5062"/>
                    </a:lnTo>
                    <a:cubicBezTo>
                      <a:pt x="5530" y="4894"/>
                      <a:pt x="5530" y="4662"/>
                      <a:pt x="5383" y="4515"/>
                    </a:cubicBezTo>
                    <a:lnTo>
                      <a:pt x="989" y="100"/>
                    </a:lnTo>
                    <a:cubicBezTo>
                      <a:pt x="910" y="30"/>
                      <a:pt x="824" y="1"/>
                      <a:pt x="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32A4B3AE-9749-4EDF-AAA2-8804972E9E21}"/>
                </a:ext>
              </a:extLst>
            </p:cNvPr>
            <p:cNvSpPr txBox="1"/>
            <p:nvPr/>
          </p:nvSpPr>
          <p:spPr>
            <a:xfrm>
              <a:off x="5680989" y="1369635"/>
              <a:ext cx="1377990" cy="319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rgbClr val="FF0000"/>
                  </a:solidFill>
                </a:rPr>
                <a:t>إثارة التفكير 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FB61693A-B583-44FC-9AFD-ED8BD57A0D90}"/>
                </a:ext>
              </a:extLst>
            </p:cNvPr>
            <p:cNvSpPr txBox="1"/>
            <p:nvPr/>
          </p:nvSpPr>
          <p:spPr>
            <a:xfrm>
              <a:off x="5312471" y="1873384"/>
              <a:ext cx="2366612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>
                  <a:solidFill>
                    <a:srgbClr val="00B050"/>
                  </a:solidFill>
                </a:rPr>
                <a:t>*</a:t>
              </a:r>
              <a:r>
                <a:rPr lang="ar-SA" b="1" dirty="0">
                  <a:solidFill>
                    <a:schemeClr val="tx2">
                      <a:lumMod val="10000"/>
                    </a:schemeClr>
                  </a:solidFill>
                </a:rPr>
                <a:t> حددي طريقة اتصالك بالشبكة ؟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699">
        <p14:reveal/>
      </p:transition>
    </mc:Choice>
    <mc:Fallback>
      <p:transition spd="slow" advTm="116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4" grpId="0" animBg="1"/>
      <p:bldP spid="1715" grpId="0" animBg="1"/>
      <p:bldP spid="1717" grpId="0" animBg="1"/>
      <p:bldP spid="1719" grpId="0" build="p"/>
      <p:bldP spid="1720" grpId="0" build="p"/>
      <p:bldP spid="1724" grpId="0" build="p"/>
      <p:bldP spid="1727" grpId="0" animBg="1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51">
            <a:hlinkClick r:id="rId4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1">
            <a:hlinkClick r:id="rId5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1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51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51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51">
            <a:hlinkClick r:id="rId5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08" name="Google Shape;1608;p51">
            <a:hlinkClick r:id="rId4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09" name="Google Shape;1609;p51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10" name="Google Shape;1610;p51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11" name="Google Shape;1611;p51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612" name="Google Shape;1612;p51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613" name="Google Shape;1613;p5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15" name="Google Shape;1615;p51">
            <a:hlinkClick r:id="rId6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51">
            <a:hlinkClick r:id="rId7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51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1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718;p54">
            <a:extLst>
              <a:ext uri="{FF2B5EF4-FFF2-40B4-BE49-F238E27FC236}">
                <a16:creationId xmlns:a16="http://schemas.microsoft.com/office/drawing/2014/main" id="{8C52942D-9456-4D06-8C71-D4B52514F1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8727" y="537924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00B050"/>
                </a:solidFill>
                <a:cs typeface="+mj-cs"/>
              </a:rPr>
              <a:t>أجهزة توصيل شبكات الحاسب </a:t>
            </a:r>
            <a:endParaRPr dirty="0">
              <a:solidFill>
                <a:srgbClr val="00B050"/>
              </a:solidFill>
              <a:cs typeface="+mj-cs"/>
            </a:endParaRPr>
          </a:p>
        </p:txBody>
      </p:sp>
      <p:pic>
        <p:nvPicPr>
          <p:cNvPr id="42" name="Google Shape;1796;p55">
            <a:extLst>
              <a:ext uri="{FF2B5EF4-FFF2-40B4-BE49-F238E27FC236}">
                <a16:creationId xmlns:a16="http://schemas.microsoft.com/office/drawing/2014/main" id="{72AC0731-2FD8-43D8-8A2C-3A8B50CA5D72}"/>
              </a:ext>
            </a:extLst>
          </p:cNvPr>
          <p:cNvPicPr preferRelativeResize="0"/>
          <p:nvPr/>
        </p:nvPicPr>
        <p:blipFill>
          <a:blip r:embed="rId8"/>
          <a:srcRect/>
          <a:stretch/>
        </p:blipFill>
        <p:spPr>
          <a:xfrm>
            <a:off x="5438095" y="1200909"/>
            <a:ext cx="1902960" cy="1585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" name="Google Shape;1797;p55">
            <a:extLst>
              <a:ext uri="{FF2B5EF4-FFF2-40B4-BE49-F238E27FC236}">
                <a16:creationId xmlns:a16="http://schemas.microsoft.com/office/drawing/2014/main" id="{6595AC59-F57C-4A5B-BDB6-77C02AEB52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16900" y="1772699"/>
            <a:ext cx="1332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جهاز المودم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1798;p55">
            <a:extLst>
              <a:ext uri="{FF2B5EF4-FFF2-40B4-BE49-F238E27FC236}">
                <a16:creationId xmlns:a16="http://schemas.microsoft.com/office/drawing/2014/main" id="{6A90EC40-5F4B-4B49-9474-15CF4C1AC02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60595" y="2153710"/>
            <a:ext cx="3575400" cy="4171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buClrTx/>
              <a:buSzTx/>
            </a:pPr>
            <a:r>
              <a:rPr lang="ar-SA" sz="16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يربط أجهزة الحاسب بخطوط الهاتف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2" name="Google Shape;1792;p55">
            <a:extLst>
              <a:ext uri="{FF2B5EF4-FFF2-40B4-BE49-F238E27FC236}">
                <a16:creationId xmlns:a16="http://schemas.microsoft.com/office/drawing/2014/main" id="{2CDD9755-BEEA-45EA-814F-087BC76DCAB9}"/>
              </a:ext>
            </a:extLst>
          </p:cNvPr>
          <p:cNvSpPr/>
          <p:nvPr/>
        </p:nvSpPr>
        <p:spPr>
          <a:xfrm>
            <a:off x="2038450" y="1715542"/>
            <a:ext cx="1488900" cy="388500"/>
          </a:xfrm>
          <a:prstGeom prst="roundRect">
            <a:avLst>
              <a:gd name="adj" fmla="val 47169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792;p55">
            <a:extLst>
              <a:ext uri="{FF2B5EF4-FFF2-40B4-BE49-F238E27FC236}">
                <a16:creationId xmlns:a16="http://schemas.microsoft.com/office/drawing/2014/main" id="{D973720D-04FB-4C07-AE08-5D81F431088F}"/>
              </a:ext>
            </a:extLst>
          </p:cNvPr>
          <p:cNvSpPr/>
          <p:nvPr/>
        </p:nvSpPr>
        <p:spPr>
          <a:xfrm>
            <a:off x="2038450" y="3372074"/>
            <a:ext cx="1488900" cy="388500"/>
          </a:xfrm>
          <a:prstGeom prst="roundRect">
            <a:avLst>
              <a:gd name="adj" fmla="val 47169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6D5B36DF-25F7-4FBE-8F21-E43DD446C925}"/>
              </a:ext>
            </a:extLst>
          </p:cNvPr>
          <p:cNvGrpSpPr/>
          <p:nvPr/>
        </p:nvGrpSpPr>
        <p:grpSpPr>
          <a:xfrm>
            <a:off x="1553455" y="1417478"/>
            <a:ext cx="2482521" cy="1683225"/>
            <a:chOff x="5196562" y="1219680"/>
            <a:chExt cx="2482521" cy="1562012"/>
          </a:xfrm>
        </p:grpSpPr>
        <p:sp>
          <p:nvSpPr>
            <p:cNvPr id="52" name="Google Shape;4094;p71">
              <a:extLst>
                <a:ext uri="{FF2B5EF4-FFF2-40B4-BE49-F238E27FC236}">
                  <a16:creationId xmlns:a16="http://schemas.microsoft.com/office/drawing/2014/main" id="{53CD3B83-2AF1-4C3F-8851-9ADBA3F4B314}"/>
                </a:ext>
              </a:extLst>
            </p:cNvPr>
            <p:cNvSpPr/>
            <p:nvPr/>
          </p:nvSpPr>
          <p:spPr>
            <a:xfrm>
              <a:off x="5196562" y="1427329"/>
              <a:ext cx="2471649" cy="1354363"/>
            </a:xfrm>
            <a:prstGeom prst="roundRect">
              <a:avLst>
                <a:gd name="adj" fmla="val 11166"/>
              </a:avLst>
            </a:prstGeom>
            <a:solidFill>
              <a:srgbClr val="F3F3F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2940000" algn="bl" rotWithShape="0">
                <a:schemeClr val="dk2">
                  <a:alpha val="4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3" name="Google Shape;4095;p71">
              <a:extLst>
                <a:ext uri="{FF2B5EF4-FFF2-40B4-BE49-F238E27FC236}">
                  <a16:creationId xmlns:a16="http://schemas.microsoft.com/office/drawing/2014/main" id="{77BFF660-1357-4A26-9260-3129453F3329}"/>
                </a:ext>
              </a:extLst>
            </p:cNvPr>
            <p:cNvGrpSpPr/>
            <p:nvPr/>
          </p:nvGrpSpPr>
          <p:grpSpPr>
            <a:xfrm>
              <a:off x="6717171" y="1219680"/>
              <a:ext cx="520673" cy="408294"/>
              <a:chOff x="6947125" y="1389153"/>
              <a:chExt cx="579900" cy="579900"/>
            </a:xfrm>
          </p:grpSpPr>
          <p:sp>
            <p:nvSpPr>
              <p:cNvPr id="56" name="Google Shape;4096;p71">
                <a:extLst>
                  <a:ext uri="{FF2B5EF4-FFF2-40B4-BE49-F238E27FC236}">
                    <a16:creationId xmlns:a16="http://schemas.microsoft.com/office/drawing/2014/main" id="{0E471EBD-7F79-4067-AA26-A9979B5E6CCE}"/>
                  </a:ext>
                </a:extLst>
              </p:cNvPr>
              <p:cNvSpPr/>
              <p:nvPr/>
            </p:nvSpPr>
            <p:spPr>
              <a:xfrm>
                <a:off x="6947125" y="1389153"/>
                <a:ext cx="579900" cy="579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097;p71">
                <a:extLst>
                  <a:ext uri="{FF2B5EF4-FFF2-40B4-BE49-F238E27FC236}">
                    <a16:creationId xmlns:a16="http://schemas.microsoft.com/office/drawing/2014/main" id="{32079027-3578-447D-AB24-E59EF0A0B238}"/>
                  </a:ext>
                </a:extLst>
              </p:cNvPr>
              <p:cNvSpPr/>
              <p:nvPr/>
            </p:nvSpPr>
            <p:spPr>
              <a:xfrm>
                <a:off x="7054178" y="1833620"/>
                <a:ext cx="30604" cy="26067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741" extrusionOk="0">
                    <a:moveTo>
                      <a:pt x="1460" y="0"/>
                    </a:moveTo>
                    <a:cubicBezTo>
                      <a:pt x="1363" y="0"/>
                      <a:pt x="1263" y="42"/>
                      <a:pt x="1177" y="143"/>
                    </a:cubicBezTo>
                    <a:lnTo>
                      <a:pt x="252" y="1089"/>
                    </a:lnTo>
                    <a:cubicBezTo>
                      <a:pt x="0" y="1320"/>
                      <a:pt x="189" y="1741"/>
                      <a:pt x="526" y="1741"/>
                    </a:cubicBezTo>
                    <a:cubicBezTo>
                      <a:pt x="610" y="1741"/>
                      <a:pt x="715" y="1698"/>
                      <a:pt x="778" y="1614"/>
                    </a:cubicBezTo>
                    <a:lnTo>
                      <a:pt x="1724" y="689"/>
                    </a:lnTo>
                    <a:cubicBezTo>
                      <a:pt x="2044" y="418"/>
                      <a:pt x="1768" y="0"/>
                      <a:pt x="1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098;p71">
                <a:extLst>
                  <a:ext uri="{FF2B5EF4-FFF2-40B4-BE49-F238E27FC236}">
                    <a16:creationId xmlns:a16="http://schemas.microsoft.com/office/drawing/2014/main" id="{6CCE6048-C314-43C3-BE69-C213B0025FB3}"/>
                  </a:ext>
                </a:extLst>
              </p:cNvPr>
              <p:cNvSpPr/>
              <p:nvPr/>
            </p:nvSpPr>
            <p:spPr>
              <a:xfrm>
                <a:off x="7065183" y="1797581"/>
                <a:ext cx="53527" cy="51326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28" extrusionOk="0">
                    <a:moveTo>
                      <a:pt x="2074" y="0"/>
                    </a:moveTo>
                    <a:cubicBezTo>
                      <a:pt x="1977" y="0"/>
                      <a:pt x="1883" y="37"/>
                      <a:pt x="1809" y="111"/>
                    </a:cubicBezTo>
                    <a:lnTo>
                      <a:pt x="442" y="1456"/>
                    </a:lnTo>
                    <a:cubicBezTo>
                      <a:pt x="1" y="1919"/>
                      <a:pt x="1" y="2634"/>
                      <a:pt x="442" y="3096"/>
                    </a:cubicBezTo>
                    <a:cubicBezTo>
                      <a:pt x="674" y="3317"/>
                      <a:pt x="968" y="3427"/>
                      <a:pt x="1262" y="3427"/>
                    </a:cubicBezTo>
                    <a:cubicBezTo>
                      <a:pt x="1557" y="3427"/>
                      <a:pt x="1851" y="3317"/>
                      <a:pt x="2082" y="3096"/>
                    </a:cubicBezTo>
                    <a:lnTo>
                      <a:pt x="3428" y="1730"/>
                    </a:lnTo>
                    <a:cubicBezTo>
                      <a:pt x="3575" y="1583"/>
                      <a:pt x="3575" y="1351"/>
                      <a:pt x="3428" y="1204"/>
                    </a:cubicBezTo>
                    <a:lnTo>
                      <a:pt x="2356" y="111"/>
                    </a:lnTo>
                    <a:cubicBezTo>
                      <a:pt x="2272" y="37"/>
                      <a:pt x="2172" y="0"/>
                      <a:pt x="2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099;p71">
                <a:extLst>
                  <a:ext uri="{FF2B5EF4-FFF2-40B4-BE49-F238E27FC236}">
                    <a16:creationId xmlns:a16="http://schemas.microsoft.com/office/drawing/2014/main" id="{6726F3F7-8381-4B4A-AD71-7CF55627F7FB}"/>
                  </a:ext>
                </a:extLst>
              </p:cNvPr>
              <p:cNvSpPr/>
              <p:nvPr/>
            </p:nvSpPr>
            <p:spPr>
              <a:xfrm>
                <a:off x="7069286" y="1809619"/>
                <a:ext cx="49424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2624" extrusionOk="0">
                    <a:moveTo>
                      <a:pt x="2754" y="1"/>
                    </a:moveTo>
                    <a:lnTo>
                      <a:pt x="2754" y="1"/>
                    </a:lnTo>
                    <a:cubicBezTo>
                      <a:pt x="2902" y="148"/>
                      <a:pt x="2902" y="400"/>
                      <a:pt x="2754" y="547"/>
                    </a:cubicBezTo>
                    <a:lnTo>
                      <a:pt x="1409" y="1893"/>
                    </a:lnTo>
                    <a:cubicBezTo>
                      <a:pt x="1186" y="2116"/>
                      <a:pt x="898" y="2229"/>
                      <a:pt x="604" y="2229"/>
                    </a:cubicBezTo>
                    <a:cubicBezTo>
                      <a:pt x="399" y="2229"/>
                      <a:pt x="191" y="2174"/>
                      <a:pt x="0" y="2061"/>
                    </a:cubicBezTo>
                    <a:lnTo>
                      <a:pt x="0" y="2061"/>
                    </a:lnTo>
                    <a:cubicBezTo>
                      <a:pt x="63" y="2145"/>
                      <a:pt x="105" y="2229"/>
                      <a:pt x="168" y="2292"/>
                    </a:cubicBezTo>
                    <a:cubicBezTo>
                      <a:pt x="400" y="2513"/>
                      <a:pt x="694" y="2623"/>
                      <a:pt x="988" y="2623"/>
                    </a:cubicBezTo>
                    <a:cubicBezTo>
                      <a:pt x="1283" y="2623"/>
                      <a:pt x="1577" y="2513"/>
                      <a:pt x="1808" y="2292"/>
                    </a:cubicBezTo>
                    <a:lnTo>
                      <a:pt x="3154" y="926"/>
                    </a:lnTo>
                    <a:cubicBezTo>
                      <a:pt x="3301" y="779"/>
                      <a:pt x="3301" y="547"/>
                      <a:pt x="3154" y="400"/>
                    </a:cubicBezTo>
                    <a:lnTo>
                      <a:pt x="27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100;p71">
                <a:extLst>
                  <a:ext uri="{FF2B5EF4-FFF2-40B4-BE49-F238E27FC236}">
                    <a16:creationId xmlns:a16="http://schemas.microsoft.com/office/drawing/2014/main" id="{E10DF8F2-105C-45F0-B5FD-98BD3479EEAB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101;p71">
                <a:extLst>
                  <a:ext uri="{FF2B5EF4-FFF2-40B4-BE49-F238E27FC236}">
                    <a16:creationId xmlns:a16="http://schemas.microsoft.com/office/drawing/2014/main" id="{72CDFF42-9D91-4AB9-8AAE-DD5CFF7C108B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102;p71">
                <a:extLst>
                  <a:ext uri="{FF2B5EF4-FFF2-40B4-BE49-F238E27FC236}">
                    <a16:creationId xmlns:a16="http://schemas.microsoft.com/office/drawing/2014/main" id="{DD21CEBF-81A6-4FFB-B006-EFEFB6C57F7D}"/>
                  </a:ext>
                </a:extLst>
              </p:cNvPr>
              <p:cNvSpPr/>
              <p:nvPr/>
            </p:nvSpPr>
            <p:spPr>
              <a:xfrm>
                <a:off x="7101072" y="1505228"/>
                <a:ext cx="318899" cy="327314"/>
              </a:xfrm>
              <a:custGeom>
                <a:avLst/>
                <a:gdLst/>
                <a:ahLst/>
                <a:cxnLst/>
                <a:rect l="l" t="t" r="r" b="b"/>
                <a:pathLst>
                  <a:path w="21299" h="21861" extrusionOk="0">
                    <a:moveTo>
                      <a:pt x="19890" y="0"/>
                    </a:moveTo>
                    <a:lnTo>
                      <a:pt x="19890" y="0"/>
                    </a:lnTo>
                    <a:cubicBezTo>
                      <a:pt x="20541" y="757"/>
                      <a:pt x="20499" y="1892"/>
                      <a:pt x="19785" y="2586"/>
                    </a:cubicBezTo>
                    <a:lnTo>
                      <a:pt x="10828" y="11542"/>
                    </a:lnTo>
                    <a:cubicBezTo>
                      <a:pt x="10155" y="12425"/>
                      <a:pt x="9567" y="13372"/>
                      <a:pt x="9125" y="14381"/>
                    </a:cubicBezTo>
                    <a:cubicBezTo>
                      <a:pt x="8158" y="16357"/>
                      <a:pt x="7317" y="18060"/>
                      <a:pt x="3175" y="19216"/>
                    </a:cubicBezTo>
                    <a:lnTo>
                      <a:pt x="1620" y="20772"/>
                    </a:lnTo>
                    <a:cubicBezTo>
                      <a:pt x="1399" y="20993"/>
                      <a:pt x="1104" y="21103"/>
                      <a:pt x="810" y="21103"/>
                    </a:cubicBezTo>
                    <a:cubicBezTo>
                      <a:pt x="516" y="21103"/>
                      <a:pt x="222" y="20993"/>
                      <a:pt x="1" y="20772"/>
                    </a:cubicBezTo>
                    <a:lnTo>
                      <a:pt x="1" y="20772"/>
                    </a:lnTo>
                    <a:lnTo>
                      <a:pt x="758" y="21529"/>
                    </a:lnTo>
                    <a:cubicBezTo>
                      <a:pt x="989" y="21750"/>
                      <a:pt x="1283" y="21860"/>
                      <a:pt x="1575" y="21860"/>
                    </a:cubicBezTo>
                    <a:cubicBezTo>
                      <a:pt x="1867" y="21860"/>
                      <a:pt x="2156" y="21750"/>
                      <a:pt x="2376" y="21529"/>
                    </a:cubicBezTo>
                    <a:lnTo>
                      <a:pt x="3932" y="19973"/>
                    </a:lnTo>
                    <a:cubicBezTo>
                      <a:pt x="8074" y="18817"/>
                      <a:pt x="8915" y="17114"/>
                      <a:pt x="9882" y="15138"/>
                    </a:cubicBezTo>
                    <a:cubicBezTo>
                      <a:pt x="10324" y="14128"/>
                      <a:pt x="10912" y="13182"/>
                      <a:pt x="11606" y="12320"/>
                    </a:cubicBezTo>
                    <a:lnTo>
                      <a:pt x="20562" y="3364"/>
                    </a:lnTo>
                    <a:cubicBezTo>
                      <a:pt x="21298" y="2607"/>
                      <a:pt x="21298" y="1409"/>
                      <a:pt x="20562" y="652"/>
                    </a:cubicBezTo>
                    <a:lnTo>
                      <a:pt x="20016" y="105"/>
                    </a:lnTo>
                    <a:cubicBezTo>
                      <a:pt x="19974" y="63"/>
                      <a:pt x="19932" y="42"/>
                      <a:pt x="19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103;p71">
                <a:extLst>
                  <a:ext uri="{FF2B5EF4-FFF2-40B4-BE49-F238E27FC236}">
                    <a16:creationId xmlns:a16="http://schemas.microsoft.com/office/drawing/2014/main" id="{93195318-2C47-49FF-B39A-B03B17E124B7}"/>
                  </a:ext>
                </a:extLst>
              </p:cNvPr>
              <p:cNvSpPr/>
              <p:nvPr/>
            </p:nvSpPr>
            <p:spPr>
              <a:xfrm>
                <a:off x="7081563" y="1756108"/>
                <a:ext cx="78082" cy="76435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105" extrusionOk="0">
                    <a:moveTo>
                      <a:pt x="1976" y="0"/>
                    </a:moveTo>
                    <a:lnTo>
                      <a:pt x="442" y="1535"/>
                    </a:lnTo>
                    <a:cubicBezTo>
                      <a:pt x="0" y="1977"/>
                      <a:pt x="0" y="2713"/>
                      <a:pt x="442" y="3154"/>
                    </a:cubicBezTo>
                    <a:lnTo>
                      <a:pt x="2061" y="4773"/>
                    </a:lnTo>
                    <a:cubicBezTo>
                      <a:pt x="2292" y="4994"/>
                      <a:pt x="2586" y="5104"/>
                      <a:pt x="2878" y="5104"/>
                    </a:cubicBezTo>
                    <a:cubicBezTo>
                      <a:pt x="3170" y="5104"/>
                      <a:pt x="3459" y="4994"/>
                      <a:pt x="3679" y="4773"/>
                    </a:cubicBezTo>
                    <a:lnTo>
                      <a:pt x="5214" y="3238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104;p71">
                <a:extLst>
                  <a:ext uri="{FF2B5EF4-FFF2-40B4-BE49-F238E27FC236}">
                    <a16:creationId xmlns:a16="http://schemas.microsoft.com/office/drawing/2014/main" id="{713BA046-BF28-494A-B055-EDD12890C6A5}"/>
                  </a:ext>
                </a:extLst>
              </p:cNvPr>
              <p:cNvSpPr/>
              <p:nvPr/>
            </p:nvSpPr>
            <p:spPr>
              <a:xfrm>
                <a:off x="7253747" y="1539216"/>
                <a:ext cx="122774" cy="122789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8201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3238" y="8200"/>
                    </a:lnTo>
                    <a:lnTo>
                      <a:pt x="8200" y="3238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105;p71">
                <a:extLst>
                  <a:ext uri="{FF2B5EF4-FFF2-40B4-BE49-F238E27FC236}">
                    <a16:creationId xmlns:a16="http://schemas.microsoft.com/office/drawing/2014/main" id="{210B0644-878A-46CF-ADF7-CD1163B8AEED}"/>
                  </a:ext>
                </a:extLst>
              </p:cNvPr>
              <p:cNvSpPr/>
              <p:nvPr/>
            </p:nvSpPr>
            <p:spPr>
              <a:xfrm>
                <a:off x="7101072" y="1793254"/>
                <a:ext cx="58572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624" extrusionOk="0">
                    <a:moveTo>
                      <a:pt x="3154" y="0"/>
                    </a:moveTo>
                    <a:lnTo>
                      <a:pt x="1620" y="1535"/>
                    </a:lnTo>
                    <a:cubicBezTo>
                      <a:pt x="1399" y="1756"/>
                      <a:pt x="1104" y="1866"/>
                      <a:pt x="810" y="1866"/>
                    </a:cubicBezTo>
                    <a:cubicBezTo>
                      <a:pt x="516" y="1866"/>
                      <a:pt x="222" y="1756"/>
                      <a:pt x="1" y="1535"/>
                    </a:cubicBezTo>
                    <a:lnTo>
                      <a:pt x="1" y="1535"/>
                    </a:lnTo>
                    <a:lnTo>
                      <a:pt x="758" y="2292"/>
                    </a:lnTo>
                    <a:cubicBezTo>
                      <a:pt x="989" y="2513"/>
                      <a:pt x="1283" y="2623"/>
                      <a:pt x="1575" y="2623"/>
                    </a:cubicBezTo>
                    <a:cubicBezTo>
                      <a:pt x="1867" y="2623"/>
                      <a:pt x="2156" y="2513"/>
                      <a:pt x="2376" y="2292"/>
                    </a:cubicBezTo>
                    <a:lnTo>
                      <a:pt x="3911" y="757"/>
                    </a:lnTo>
                    <a:lnTo>
                      <a:pt x="31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106;p71">
                <a:extLst>
                  <a:ext uri="{FF2B5EF4-FFF2-40B4-BE49-F238E27FC236}">
                    <a16:creationId xmlns:a16="http://schemas.microsoft.com/office/drawing/2014/main" id="{88420D42-59A3-4F45-B876-1E3F1671206A}"/>
                  </a:ext>
                </a:extLst>
              </p:cNvPr>
              <p:cNvSpPr/>
              <p:nvPr/>
            </p:nvSpPr>
            <p:spPr>
              <a:xfrm>
                <a:off x="7290894" y="1576363"/>
                <a:ext cx="85628" cy="85643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720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757" y="5719"/>
                    </a:lnTo>
                    <a:lnTo>
                      <a:pt x="5719" y="757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107;p71">
                <a:extLst>
                  <a:ext uri="{FF2B5EF4-FFF2-40B4-BE49-F238E27FC236}">
                    <a16:creationId xmlns:a16="http://schemas.microsoft.com/office/drawing/2014/main" id="{4033CE2F-EA78-400D-9299-E22213ED0A37}"/>
                  </a:ext>
                </a:extLst>
              </p:cNvPr>
              <p:cNvSpPr/>
              <p:nvPr/>
            </p:nvSpPr>
            <p:spPr>
              <a:xfrm>
                <a:off x="7312289" y="1529858"/>
                <a:ext cx="82813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9772" extrusionOk="0">
                    <a:moveTo>
                      <a:pt x="741" y="1"/>
                    </a:moveTo>
                    <a:cubicBezTo>
                      <a:pt x="449" y="1"/>
                      <a:pt x="197" y="368"/>
                      <a:pt x="442" y="647"/>
                    </a:cubicBezTo>
                    <a:lnTo>
                      <a:pt x="4563" y="4789"/>
                    </a:lnTo>
                    <a:lnTo>
                      <a:pt x="232" y="9120"/>
                    </a:lnTo>
                    <a:cubicBezTo>
                      <a:pt x="1" y="9351"/>
                      <a:pt x="169" y="9771"/>
                      <a:pt x="527" y="9771"/>
                    </a:cubicBezTo>
                    <a:cubicBezTo>
                      <a:pt x="611" y="9771"/>
                      <a:pt x="716" y="9729"/>
                      <a:pt x="779" y="9645"/>
                    </a:cubicBezTo>
                    <a:lnTo>
                      <a:pt x="5383" y="5062"/>
                    </a:lnTo>
                    <a:cubicBezTo>
                      <a:pt x="5530" y="4894"/>
                      <a:pt x="5530" y="4662"/>
                      <a:pt x="5383" y="4515"/>
                    </a:cubicBezTo>
                    <a:lnTo>
                      <a:pt x="989" y="100"/>
                    </a:lnTo>
                    <a:cubicBezTo>
                      <a:pt x="910" y="30"/>
                      <a:pt x="824" y="1"/>
                      <a:pt x="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A8BE2D97-9869-4026-B86E-1C60B76B98AF}"/>
                </a:ext>
              </a:extLst>
            </p:cNvPr>
            <p:cNvSpPr txBox="1"/>
            <p:nvPr/>
          </p:nvSpPr>
          <p:spPr>
            <a:xfrm>
              <a:off x="5741405" y="1442858"/>
              <a:ext cx="1377990" cy="319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rgbClr val="FF0000"/>
                  </a:solidFill>
                </a:rPr>
                <a:t>إثارة التفكير </a:t>
              </a:r>
            </a:p>
          </p:txBody>
        </p: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B487022C-2219-48A2-89F5-B3DFAA16161C}"/>
                </a:ext>
              </a:extLst>
            </p:cNvPr>
            <p:cNvSpPr txBox="1"/>
            <p:nvPr/>
          </p:nvSpPr>
          <p:spPr>
            <a:xfrm>
              <a:off x="5312471" y="1873384"/>
              <a:ext cx="2366612" cy="8853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>
                  <a:solidFill>
                    <a:srgbClr val="00B050"/>
                  </a:solidFill>
                </a:rPr>
                <a:t>*</a:t>
              </a:r>
              <a:r>
                <a:rPr lang="ar-SA" b="1" dirty="0">
                  <a:solidFill>
                    <a:schemeClr val="tx2">
                      <a:lumMod val="10000"/>
                    </a:schemeClr>
                  </a:solidFill>
                </a:rPr>
                <a:t> ماذا يسمى الجهاز المسؤول عن توصيل جهازك بالشبكة ؟ 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ar-SA" b="1" dirty="0">
                  <a:solidFill>
                    <a:schemeClr val="tx2">
                      <a:lumMod val="10000"/>
                    </a:schemeClr>
                  </a:solidFill>
                </a:rPr>
                <a:t>وعلى ماذا يعتمد ؟ </a:t>
              </a:r>
              <a:endParaRPr lang="en-US" b="1" dirty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r"/>
              <a:r>
                <a:rPr lang="en-US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ar-SA" b="1" dirty="0">
                  <a:solidFill>
                    <a:schemeClr val="tx2">
                      <a:lumMod val="10000"/>
                    </a:schemeClr>
                  </a:solidFill>
                </a:rPr>
                <a:t>               "</a:t>
              </a:r>
              <a:r>
                <a:rPr lang="ar-SA" b="1" dirty="0">
                  <a:solidFill>
                    <a:srgbClr val="00B050"/>
                  </a:solidFill>
                </a:rPr>
                <a:t>مناقشة وحوار</a:t>
              </a:r>
              <a:r>
                <a:rPr lang="ar-SA" b="1" dirty="0">
                  <a:solidFill>
                    <a:schemeClr val="tx2">
                      <a:lumMod val="10000"/>
                    </a:schemeClr>
                  </a:solidFill>
                </a:rPr>
                <a:t>"</a:t>
              </a:r>
              <a:endParaRPr lang="en-US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pic>
        <p:nvPicPr>
          <p:cNvPr id="68" name="Picture 12" descr="http://2.bp.blogspot.com/-zgj_KhiXXms/U3UWNebh-dI/AAAAAAAAAHw/gxDLjCX26Io/s1600/switch.gif">
            <a:extLst>
              <a:ext uri="{FF2B5EF4-FFF2-40B4-BE49-F238E27FC236}">
                <a16:creationId xmlns:a16="http://schemas.microsoft.com/office/drawing/2014/main" id="{A059AA3B-8B3F-4974-89DA-DE55B98AC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76" y="2899477"/>
            <a:ext cx="2376264" cy="1782199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oogle Shape;1856;p57">
            <a:extLst>
              <a:ext uri="{FF2B5EF4-FFF2-40B4-BE49-F238E27FC236}">
                <a16:creationId xmlns:a16="http://schemas.microsoft.com/office/drawing/2014/main" id="{51988DB4-F6F5-4F66-82D0-462165EFF99D}"/>
              </a:ext>
            </a:extLst>
          </p:cNvPr>
          <p:cNvGrpSpPr/>
          <p:nvPr/>
        </p:nvGrpSpPr>
        <p:grpSpPr>
          <a:xfrm flipH="1">
            <a:off x="3901793" y="4245400"/>
            <a:ext cx="401100" cy="141000"/>
            <a:chOff x="4629675" y="1808263"/>
            <a:chExt cx="401100" cy="141000"/>
          </a:xfrm>
        </p:grpSpPr>
        <p:sp>
          <p:nvSpPr>
            <p:cNvPr id="70" name="Google Shape;1857;p57">
              <a:extLst>
                <a:ext uri="{FF2B5EF4-FFF2-40B4-BE49-F238E27FC236}">
                  <a16:creationId xmlns:a16="http://schemas.microsoft.com/office/drawing/2014/main" id="{F8E5BADE-0D2B-4B05-AFC3-6EB36B1583B5}"/>
                </a:ext>
              </a:extLst>
            </p:cNvPr>
            <p:cNvSpPr/>
            <p:nvPr/>
          </p:nvSpPr>
          <p:spPr>
            <a:xfrm>
              <a:off x="4629675" y="1814263"/>
              <a:ext cx="401100" cy="129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58;p57">
              <a:extLst>
                <a:ext uri="{FF2B5EF4-FFF2-40B4-BE49-F238E27FC236}">
                  <a16:creationId xmlns:a16="http://schemas.microsoft.com/office/drawing/2014/main" id="{943B31C0-1894-4A6E-9896-A837563F6AE4}"/>
                </a:ext>
              </a:extLst>
            </p:cNvPr>
            <p:cNvSpPr/>
            <p:nvPr/>
          </p:nvSpPr>
          <p:spPr>
            <a:xfrm>
              <a:off x="4629675" y="1808263"/>
              <a:ext cx="141000" cy="14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1862;p57">
            <a:extLst>
              <a:ext uri="{FF2B5EF4-FFF2-40B4-BE49-F238E27FC236}">
                <a16:creationId xmlns:a16="http://schemas.microsoft.com/office/drawing/2014/main" id="{B8FD2F9F-D120-49C2-A809-C2C66064F0E5}"/>
              </a:ext>
            </a:extLst>
          </p:cNvPr>
          <p:cNvGrpSpPr/>
          <p:nvPr/>
        </p:nvGrpSpPr>
        <p:grpSpPr>
          <a:xfrm flipH="1">
            <a:off x="3997937" y="2631912"/>
            <a:ext cx="403825" cy="141000"/>
            <a:chOff x="4626950" y="3144689"/>
            <a:chExt cx="403825" cy="141000"/>
          </a:xfrm>
        </p:grpSpPr>
        <p:sp>
          <p:nvSpPr>
            <p:cNvPr id="73" name="Google Shape;1863;p57">
              <a:extLst>
                <a:ext uri="{FF2B5EF4-FFF2-40B4-BE49-F238E27FC236}">
                  <a16:creationId xmlns:a16="http://schemas.microsoft.com/office/drawing/2014/main" id="{0385B633-0315-4955-AADC-C60F22A34E4E}"/>
                </a:ext>
              </a:extLst>
            </p:cNvPr>
            <p:cNvSpPr/>
            <p:nvPr/>
          </p:nvSpPr>
          <p:spPr>
            <a:xfrm>
              <a:off x="4629675" y="3150689"/>
              <a:ext cx="401100" cy="129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64;p57">
              <a:extLst>
                <a:ext uri="{FF2B5EF4-FFF2-40B4-BE49-F238E27FC236}">
                  <a16:creationId xmlns:a16="http://schemas.microsoft.com/office/drawing/2014/main" id="{73C31047-B6FE-4405-9B2B-0AADDA8AC97B}"/>
                </a:ext>
              </a:extLst>
            </p:cNvPr>
            <p:cNvSpPr/>
            <p:nvPr/>
          </p:nvSpPr>
          <p:spPr>
            <a:xfrm>
              <a:off x="4626950" y="3144689"/>
              <a:ext cx="141000" cy="14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865;p57">
            <a:extLst>
              <a:ext uri="{FF2B5EF4-FFF2-40B4-BE49-F238E27FC236}">
                <a16:creationId xmlns:a16="http://schemas.microsoft.com/office/drawing/2014/main" id="{B8E9F673-B5BB-4A70-9F3E-FCA8F17267D0}"/>
              </a:ext>
            </a:extLst>
          </p:cNvPr>
          <p:cNvGrpSpPr/>
          <p:nvPr/>
        </p:nvGrpSpPr>
        <p:grpSpPr>
          <a:xfrm flipH="1">
            <a:off x="3990383" y="2188591"/>
            <a:ext cx="401100" cy="141000"/>
            <a:chOff x="4629675" y="3792438"/>
            <a:chExt cx="401100" cy="141000"/>
          </a:xfrm>
        </p:grpSpPr>
        <p:sp>
          <p:nvSpPr>
            <p:cNvPr id="76" name="Google Shape;1866;p57">
              <a:extLst>
                <a:ext uri="{FF2B5EF4-FFF2-40B4-BE49-F238E27FC236}">
                  <a16:creationId xmlns:a16="http://schemas.microsoft.com/office/drawing/2014/main" id="{E541157A-A0E8-4366-B340-7AE5BD15ECED}"/>
                </a:ext>
              </a:extLst>
            </p:cNvPr>
            <p:cNvSpPr/>
            <p:nvPr/>
          </p:nvSpPr>
          <p:spPr>
            <a:xfrm>
              <a:off x="4629675" y="3798438"/>
              <a:ext cx="401100" cy="129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67;p57">
              <a:extLst>
                <a:ext uri="{FF2B5EF4-FFF2-40B4-BE49-F238E27FC236}">
                  <a16:creationId xmlns:a16="http://schemas.microsoft.com/office/drawing/2014/main" id="{6C5569A3-52A6-448C-826B-F4AFD3771271}"/>
                </a:ext>
              </a:extLst>
            </p:cNvPr>
            <p:cNvSpPr/>
            <p:nvPr/>
          </p:nvSpPr>
          <p:spPr>
            <a:xfrm>
              <a:off x="4889775" y="3792438"/>
              <a:ext cx="141000" cy="1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1865;p57">
            <a:extLst>
              <a:ext uri="{FF2B5EF4-FFF2-40B4-BE49-F238E27FC236}">
                <a16:creationId xmlns:a16="http://schemas.microsoft.com/office/drawing/2014/main" id="{B5E2D7B9-9688-4D2A-BE61-F080D54E2742}"/>
              </a:ext>
            </a:extLst>
          </p:cNvPr>
          <p:cNvGrpSpPr/>
          <p:nvPr/>
        </p:nvGrpSpPr>
        <p:grpSpPr>
          <a:xfrm flipH="1">
            <a:off x="3901793" y="3890661"/>
            <a:ext cx="401100" cy="141000"/>
            <a:chOff x="4629675" y="3792438"/>
            <a:chExt cx="401100" cy="141000"/>
          </a:xfrm>
        </p:grpSpPr>
        <p:sp>
          <p:nvSpPr>
            <p:cNvPr id="79" name="Google Shape;1866;p57">
              <a:extLst>
                <a:ext uri="{FF2B5EF4-FFF2-40B4-BE49-F238E27FC236}">
                  <a16:creationId xmlns:a16="http://schemas.microsoft.com/office/drawing/2014/main" id="{3011B4CE-8B65-4FFF-96B2-8315E76F318B}"/>
                </a:ext>
              </a:extLst>
            </p:cNvPr>
            <p:cNvSpPr/>
            <p:nvPr/>
          </p:nvSpPr>
          <p:spPr>
            <a:xfrm>
              <a:off x="4629675" y="3798438"/>
              <a:ext cx="401100" cy="129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67;p57">
              <a:extLst>
                <a:ext uri="{FF2B5EF4-FFF2-40B4-BE49-F238E27FC236}">
                  <a16:creationId xmlns:a16="http://schemas.microsoft.com/office/drawing/2014/main" id="{94DC55CD-AC10-473F-AD25-18F2E68F53E2}"/>
                </a:ext>
              </a:extLst>
            </p:cNvPr>
            <p:cNvSpPr/>
            <p:nvPr/>
          </p:nvSpPr>
          <p:spPr>
            <a:xfrm>
              <a:off x="4889775" y="3792438"/>
              <a:ext cx="141000" cy="1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1798;p55">
            <a:extLst>
              <a:ext uri="{FF2B5EF4-FFF2-40B4-BE49-F238E27FC236}">
                <a16:creationId xmlns:a16="http://schemas.microsoft.com/office/drawing/2014/main" id="{D165E843-13BE-4CC9-A1F7-B01CF3B8015F}"/>
              </a:ext>
            </a:extLst>
          </p:cNvPr>
          <p:cNvSpPr txBox="1">
            <a:spLocks/>
          </p:cNvSpPr>
          <p:nvPr/>
        </p:nvSpPr>
        <p:spPr>
          <a:xfrm>
            <a:off x="784778" y="2482333"/>
            <a:ext cx="3575400" cy="4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 rtl="1"/>
            <a:r>
              <a:rPr lang="ar-SA" sz="16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يعدل الإشارات الرقمية بما يناسب الهاتف</a:t>
            </a:r>
          </a:p>
        </p:txBody>
      </p:sp>
      <p:sp>
        <p:nvSpPr>
          <p:cNvPr id="84" name="Google Shape;1797;p55">
            <a:extLst>
              <a:ext uri="{FF2B5EF4-FFF2-40B4-BE49-F238E27FC236}">
                <a16:creationId xmlns:a16="http://schemas.microsoft.com/office/drawing/2014/main" id="{06C33676-B885-4BA3-8E0C-018E6BFD9EE7}"/>
              </a:ext>
            </a:extLst>
          </p:cNvPr>
          <p:cNvSpPr txBox="1">
            <a:spLocks/>
          </p:cNvSpPr>
          <p:nvPr/>
        </p:nvSpPr>
        <p:spPr>
          <a:xfrm>
            <a:off x="2116900" y="3426333"/>
            <a:ext cx="133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/>
            <a:r>
              <a:rPr 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جهاز المبدل </a:t>
            </a:r>
          </a:p>
        </p:txBody>
      </p:sp>
      <p:sp>
        <p:nvSpPr>
          <p:cNvPr id="87" name="Google Shape;1798;p55">
            <a:extLst>
              <a:ext uri="{FF2B5EF4-FFF2-40B4-BE49-F238E27FC236}">
                <a16:creationId xmlns:a16="http://schemas.microsoft.com/office/drawing/2014/main" id="{E38E941D-EBD4-4257-B04C-856EFEA0CD70}"/>
              </a:ext>
            </a:extLst>
          </p:cNvPr>
          <p:cNvSpPr txBox="1">
            <a:spLocks/>
          </p:cNvSpPr>
          <p:nvPr/>
        </p:nvSpPr>
        <p:spPr>
          <a:xfrm>
            <a:off x="1170515" y="3858117"/>
            <a:ext cx="2931828" cy="4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يربط بين عدد من أجهزة الحاسب </a:t>
            </a:r>
          </a:p>
          <a:p>
            <a:pPr marL="0" indent="0" algn="ctr"/>
            <a:endParaRPr lang="ar-SA" sz="1600" dirty="0"/>
          </a:p>
        </p:txBody>
      </p:sp>
      <p:sp>
        <p:nvSpPr>
          <p:cNvPr id="18" name="Google Shape;1798;p55">
            <a:extLst>
              <a:ext uri="{FF2B5EF4-FFF2-40B4-BE49-F238E27FC236}">
                <a16:creationId xmlns:a16="http://schemas.microsoft.com/office/drawing/2014/main" id="{513E6081-105F-454F-9466-5763FEE954CD}"/>
              </a:ext>
            </a:extLst>
          </p:cNvPr>
          <p:cNvSpPr txBox="1">
            <a:spLocks/>
          </p:cNvSpPr>
          <p:nvPr/>
        </p:nvSpPr>
        <p:spPr>
          <a:xfrm>
            <a:off x="969965" y="4199559"/>
            <a:ext cx="2931828" cy="4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5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panose="020B0604020202020204" pitchFamily="34" charset="0"/>
              </a:rPr>
              <a:t>يستقبل الاشارة من الحاسب و يتعرف على عنوان المرسل و يرسل له المحتوى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7128">
        <p14:reveal/>
      </p:transition>
    </mc:Choice>
    <mc:Fallback>
      <p:transition spd="slow" advTm="17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4" grpId="0" build="p"/>
      <p:bldP spid="12" grpId="0" animBg="1"/>
      <p:bldP spid="13" grpId="0" animBg="1"/>
      <p:bldP spid="81" grpId="0"/>
      <p:bldP spid="84" grpId="0"/>
      <p:bldP spid="8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6" name="Google Shape;4376;p77"/>
          <p:cNvSpPr txBox="1">
            <a:spLocks noGrp="1"/>
          </p:cNvSpPr>
          <p:nvPr>
            <p:ph type="title"/>
          </p:nvPr>
        </p:nvSpPr>
        <p:spPr>
          <a:xfrm>
            <a:off x="928779" y="491709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تقييم ختامي </a:t>
            </a:r>
            <a:endParaRPr sz="4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78" name="Google Shape;4378;p77"/>
          <p:cNvGrpSpPr/>
          <p:nvPr/>
        </p:nvGrpSpPr>
        <p:grpSpPr>
          <a:xfrm>
            <a:off x="948000" y="1638502"/>
            <a:ext cx="3395409" cy="2586725"/>
            <a:chOff x="3842846" y="930704"/>
            <a:chExt cx="4311631" cy="3284730"/>
          </a:xfrm>
        </p:grpSpPr>
        <p:grpSp>
          <p:nvGrpSpPr>
            <p:cNvPr id="4379" name="Google Shape;4379;p77"/>
            <p:cNvGrpSpPr/>
            <p:nvPr/>
          </p:nvGrpSpPr>
          <p:grpSpPr>
            <a:xfrm>
              <a:off x="3842846" y="930704"/>
              <a:ext cx="4311631" cy="3284730"/>
              <a:chOff x="3463106" y="728568"/>
              <a:chExt cx="4831500" cy="3680782"/>
            </a:xfrm>
          </p:grpSpPr>
          <p:sp>
            <p:nvSpPr>
              <p:cNvPr id="4380" name="Google Shape;4380;p77"/>
              <p:cNvSpPr/>
              <p:nvPr/>
            </p:nvSpPr>
            <p:spPr>
              <a:xfrm>
                <a:off x="5009044" y="3786200"/>
                <a:ext cx="1649975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81" name="Google Shape;4381;p77"/>
              <p:cNvSpPr/>
              <p:nvPr/>
            </p:nvSpPr>
            <p:spPr>
              <a:xfrm>
                <a:off x="3463106" y="728568"/>
                <a:ext cx="4831500" cy="3056700"/>
              </a:xfrm>
              <a:prstGeom prst="roundRect">
                <a:avLst>
                  <a:gd name="adj" fmla="val 3857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82" name="Google Shape;4382;p77"/>
            <p:cNvCxnSpPr/>
            <p:nvPr/>
          </p:nvCxnSpPr>
          <p:spPr>
            <a:xfrm>
              <a:off x="5238353" y="4162783"/>
              <a:ext cx="1451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84" name="Google Shape;4384;p77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4385" name="Google Shape;4385;p77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86" name="Google Shape;4386;p77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87" name="Google Shape;4387;p77">
            <a:hlinkClick r:id="rId4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77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77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77">
            <a:hlinkClick r:id="rId6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77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rgbClr val="4D8C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77">
            <a:hlinkClick r:id="rId6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A4335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rgbClr val="EA433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93" name="Google Shape;4393;p77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4A853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rgbClr val="34A85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94" name="Google Shape;4394;p77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D8CF5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rgbClr val="4D8CF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95" name="Google Shape;4395;p77">
            <a:hlinkClick r:id="rId7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77">
            <a:hlinkClick r:id="rId7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BBC05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rgbClr val="FBBC0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97" name="Google Shape;4397;p77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77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4B20D5AC-5C68-4EE9-8118-61342BF34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98" y="1649362"/>
            <a:ext cx="3311778" cy="2058704"/>
          </a:xfrm>
          <a:prstGeom prst="rect">
            <a:avLst/>
          </a:prstGeom>
        </p:spPr>
      </p:pic>
      <p:grpSp>
        <p:nvGrpSpPr>
          <p:cNvPr id="29" name="Google Shape;3909;p68">
            <a:extLst>
              <a:ext uri="{FF2B5EF4-FFF2-40B4-BE49-F238E27FC236}">
                <a16:creationId xmlns:a16="http://schemas.microsoft.com/office/drawing/2014/main" id="{77BE6B6D-5F04-4B1B-8654-3EBE66140768}"/>
              </a:ext>
            </a:extLst>
          </p:cNvPr>
          <p:cNvGrpSpPr/>
          <p:nvPr/>
        </p:nvGrpSpPr>
        <p:grpSpPr>
          <a:xfrm>
            <a:off x="5381787" y="1838512"/>
            <a:ext cx="2851917" cy="2813279"/>
            <a:chOff x="4723301" y="2014550"/>
            <a:chExt cx="2851917" cy="2813279"/>
          </a:xfrm>
        </p:grpSpPr>
        <p:sp>
          <p:nvSpPr>
            <p:cNvPr id="30" name="Google Shape;3910;p68">
              <a:extLst>
                <a:ext uri="{FF2B5EF4-FFF2-40B4-BE49-F238E27FC236}">
                  <a16:creationId xmlns:a16="http://schemas.microsoft.com/office/drawing/2014/main" id="{293C68E4-4F3A-4C1F-A4F4-AEDA957ED7E5}"/>
                </a:ext>
              </a:extLst>
            </p:cNvPr>
            <p:cNvSpPr/>
            <p:nvPr/>
          </p:nvSpPr>
          <p:spPr>
            <a:xfrm>
              <a:off x="4723301" y="3732087"/>
              <a:ext cx="1771010" cy="1095742"/>
            </a:xfrm>
            <a:custGeom>
              <a:avLst/>
              <a:gdLst/>
              <a:ahLst/>
              <a:cxnLst/>
              <a:rect l="l" t="t" r="r" b="b"/>
              <a:pathLst>
                <a:path w="59640" h="36903" extrusionOk="0">
                  <a:moveTo>
                    <a:pt x="1675" y="1"/>
                  </a:moveTo>
                  <a:cubicBezTo>
                    <a:pt x="762" y="1"/>
                    <a:pt x="0" y="762"/>
                    <a:pt x="0" y="1676"/>
                  </a:cubicBezTo>
                  <a:lnTo>
                    <a:pt x="0" y="35227"/>
                  </a:lnTo>
                  <a:cubicBezTo>
                    <a:pt x="0" y="36141"/>
                    <a:pt x="762" y="36902"/>
                    <a:pt x="1675" y="36902"/>
                  </a:cubicBezTo>
                  <a:lnTo>
                    <a:pt x="57964" y="36902"/>
                  </a:lnTo>
                  <a:cubicBezTo>
                    <a:pt x="58899" y="36902"/>
                    <a:pt x="59639" y="36141"/>
                    <a:pt x="59639" y="35227"/>
                  </a:cubicBezTo>
                  <a:lnTo>
                    <a:pt x="59639" y="1676"/>
                  </a:lnTo>
                  <a:cubicBezTo>
                    <a:pt x="59639" y="762"/>
                    <a:pt x="58899" y="1"/>
                    <a:pt x="57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11;p68">
              <a:extLst>
                <a:ext uri="{FF2B5EF4-FFF2-40B4-BE49-F238E27FC236}">
                  <a16:creationId xmlns:a16="http://schemas.microsoft.com/office/drawing/2014/main" id="{62C2661E-43A2-4223-B904-E49DC8E703D7}"/>
                </a:ext>
              </a:extLst>
            </p:cNvPr>
            <p:cNvSpPr/>
            <p:nvPr/>
          </p:nvSpPr>
          <p:spPr>
            <a:xfrm>
              <a:off x="4939746" y="3984729"/>
              <a:ext cx="253922" cy="253930"/>
            </a:xfrm>
            <a:custGeom>
              <a:avLst/>
              <a:gdLst/>
              <a:ahLst/>
              <a:cxnLst/>
              <a:rect l="l" t="t" r="r" b="b"/>
              <a:pathLst>
                <a:path w="8551" h="8552" extrusionOk="0">
                  <a:moveTo>
                    <a:pt x="4286" y="2807"/>
                  </a:moveTo>
                  <a:cubicBezTo>
                    <a:pt x="5091" y="2807"/>
                    <a:pt x="5744" y="3460"/>
                    <a:pt x="5744" y="4265"/>
                  </a:cubicBezTo>
                  <a:lnTo>
                    <a:pt x="5744" y="4286"/>
                  </a:lnTo>
                  <a:cubicBezTo>
                    <a:pt x="5744" y="5091"/>
                    <a:pt x="5091" y="5744"/>
                    <a:pt x="4286" y="5744"/>
                  </a:cubicBezTo>
                  <a:cubicBezTo>
                    <a:pt x="3481" y="5744"/>
                    <a:pt x="2829" y="5070"/>
                    <a:pt x="2829" y="4265"/>
                  </a:cubicBezTo>
                  <a:cubicBezTo>
                    <a:pt x="2829" y="3460"/>
                    <a:pt x="3481" y="2807"/>
                    <a:pt x="4286" y="2807"/>
                  </a:cubicBezTo>
                  <a:close/>
                  <a:moveTo>
                    <a:pt x="4004" y="0"/>
                  </a:moveTo>
                  <a:cubicBezTo>
                    <a:pt x="3764" y="0"/>
                    <a:pt x="3568" y="152"/>
                    <a:pt x="3525" y="392"/>
                  </a:cubicBezTo>
                  <a:lnTo>
                    <a:pt x="3416" y="1044"/>
                  </a:lnTo>
                  <a:cubicBezTo>
                    <a:pt x="3133" y="1110"/>
                    <a:pt x="2872" y="1219"/>
                    <a:pt x="2611" y="1371"/>
                  </a:cubicBezTo>
                  <a:lnTo>
                    <a:pt x="2089" y="1023"/>
                  </a:lnTo>
                  <a:cubicBezTo>
                    <a:pt x="2001" y="954"/>
                    <a:pt x="1895" y="921"/>
                    <a:pt x="1791" y="921"/>
                  </a:cubicBezTo>
                  <a:cubicBezTo>
                    <a:pt x="1665" y="921"/>
                    <a:pt x="1542" y="971"/>
                    <a:pt x="1458" y="1066"/>
                  </a:cubicBezTo>
                  <a:lnTo>
                    <a:pt x="1066" y="1458"/>
                  </a:lnTo>
                  <a:cubicBezTo>
                    <a:pt x="892" y="1632"/>
                    <a:pt x="870" y="1893"/>
                    <a:pt x="1023" y="2089"/>
                  </a:cubicBezTo>
                  <a:lnTo>
                    <a:pt x="1393" y="2611"/>
                  </a:lnTo>
                  <a:cubicBezTo>
                    <a:pt x="1240" y="2872"/>
                    <a:pt x="1131" y="3133"/>
                    <a:pt x="1066" y="3416"/>
                  </a:cubicBezTo>
                  <a:lnTo>
                    <a:pt x="413" y="3525"/>
                  </a:lnTo>
                  <a:cubicBezTo>
                    <a:pt x="174" y="3568"/>
                    <a:pt x="0" y="3764"/>
                    <a:pt x="0" y="4004"/>
                  </a:cubicBezTo>
                  <a:lnTo>
                    <a:pt x="0" y="4548"/>
                  </a:lnTo>
                  <a:cubicBezTo>
                    <a:pt x="0" y="4787"/>
                    <a:pt x="174" y="5004"/>
                    <a:pt x="413" y="5048"/>
                  </a:cubicBezTo>
                  <a:lnTo>
                    <a:pt x="1066" y="5157"/>
                  </a:lnTo>
                  <a:cubicBezTo>
                    <a:pt x="1131" y="5440"/>
                    <a:pt x="1240" y="5701"/>
                    <a:pt x="1393" y="5962"/>
                  </a:cubicBezTo>
                  <a:lnTo>
                    <a:pt x="1023" y="6484"/>
                  </a:lnTo>
                  <a:cubicBezTo>
                    <a:pt x="870" y="6680"/>
                    <a:pt x="892" y="6941"/>
                    <a:pt x="1066" y="7115"/>
                  </a:cubicBezTo>
                  <a:lnTo>
                    <a:pt x="1458" y="7507"/>
                  </a:lnTo>
                  <a:cubicBezTo>
                    <a:pt x="1557" y="7593"/>
                    <a:pt x="1685" y="7645"/>
                    <a:pt x="1812" y="7645"/>
                  </a:cubicBezTo>
                  <a:cubicBezTo>
                    <a:pt x="1908" y="7645"/>
                    <a:pt x="2005" y="7616"/>
                    <a:pt x="2089" y="7550"/>
                  </a:cubicBezTo>
                  <a:lnTo>
                    <a:pt x="2611" y="7180"/>
                  </a:lnTo>
                  <a:cubicBezTo>
                    <a:pt x="2872" y="7333"/>
                    <a:pt x="3133" y="7441"/>
                    <a:pt x="3416" y="7507"/>
                  </a:cubicBezTo>
                  <a:lnTo>
                    <a:pt x="3525" y="8159"/>
                  </a:lnTo>
                  <a:cubicBezTo>
                    <a:pt x="3568" y="8399"/>
                    <a:pt x="3764" y="8551"/>
                    <a:pt x="4004" y="8551"/>
                  </a:cubicBezTo>
                  <a:lnTo>
                    <a:pt x="4569" y="8551"/>
                  </a:lnTo>
                  <a:cubicBezTo>
                    <a:pt x="4809" y="8551"/>
                    <a:pt x="5004" y="8399"/>
                    <a:pt x="5048" y="8159"/>
                  </a:cubicBezTo>
                  <a:lnTo>
                    <a:pt x="5157" y="7507"/>
                  </a:lnTo>
                  <a:cubicBezTo>
                    <a:pt x="5440" y="7441"/>
                    <a:pt x="5701" y="7333"/>
                    <a:pt x="5962" y="7180"/>
                  </a:cubicBezTo>
                  <a:lnTo>
                    <a:pt x="6484" y="7550"/>
                  </a:lnTo>
                  <a:cubicBezTo>
                    <a:pt x="6568" y="7606"/>
                    <a:pt x="6664" y="7634"/>
                    <a:pt x="6760" y="7634"/>
                  </a:cubicBezTo>
                  <a:cubicBezTo>
                    <a:pt x="6888" y="7634"/>
                    <a:pt x="7015" y="7584"/>
                    <a:pt x="7115" y="7485"/>
                  </a:cubicBezTo>
                  <a:lnTo>
                    <a:pt x="7485" y="7115"/>
                  </a:lnTo>
                  <a:cubicBezTo>
                    <a:pt x="7659" y="6941"/>
                    <a:pt x="7681" y="6680"/>
                    <a:pt x="7550" y="6484"/>
                  </a:cubicBezTo>
                  <a:lnTo>
                    <a:pt x="7180" y="5940"/>
                  </a:lnTo>
                  <a:cubicBezTo>
                    <a:pt x="7311" y="5701"/>
                    <a:pt x="7420" y="5418"/>
                    <a:pt x="7507" y="5135"/>
                  </a:cubicBezTo>
                  <a:lnTo>
                    <a:pt x="8138" y="5026"/>
                  </a:lnTo>
                  <a:cubicBezTo>
                    <a:pt x="8377" y="4983"/>
                    <a:pt x="8551" y="4787"/>
                    <a:pt x="8551" y="4548"/>
                  </a:cubicBezTo>
                  <a:lnTo>
                    <a:pt x="8551" y="4004"/>
                  </a:lnTo>
                  <a:cubicBezTo>
                    <a:pt x="8551" y="3764"/>
                    <a:pt x="8377" y="3568"/>
                    <a:pt x="8159" y="3525"/>
                  </a:cubicBezTo>
                  <a:lnTo>
                    <a:pt x="7507" y="3416"/>
                  </a:lnTo>
                  <a:cubicBezTo>
                    <a:pt x="7420" y="3133"/>
                    <a:pt x="7311" y="2850"/>
                    <a:pt x="7180" y="2611"/>
                  </a:cubicBezTo>
                  <a:lnTo>
                    <a:pt x="7550" y="2067"/>
                  </a:lnTo>
                  <a:cubicBezTo>
                    <a:pt x="7681" y="1871"/>
                    <a:pt x="7659" y="1610"/>
                    <a:pt x="7485" y="1436"/>
                  </a:cubicBezTo>
                  <a:lnTo>
                    <a:pt x="7115" y="1066"/>
                  </a:lnTo>
                  <a:cubicBezTo>
                    <a:pt x="7019" y="971"/>
                    <a:pt x="6897" y="921"/>
                    <a:pt x="6774" y="921"/>
                  </a:cubicBezTo>
                  <a:cubicBezTo>
                    <a:pt x="6674" y="921"/>
                    <a:pt x="6572" y="954"/>
                    <a:pt x="6484" y="1023"/>
                  </a:cubicBezTo>
                  <a:lnTo>
                    <a:pt x="5940" y="1393"/>
                  </a:lnTo>
                  <a:cubicBezTo>
                    <a:pt x="5701" y="1240"/>
                    <a:pt x="5418" y="1131"/>
                    <a:pt x="5157" y="1044"/>
                  </a:cubicBezTo>
                  <a:lnTo>
                    <a:pt x="5048" y="392"/>
                  </a:lnTo>
                  <a:cubicBezTo>
                    <a:pt x="5004" y="174"/>
                    <a:pt x="4809" y="0"/>
                    <a:pt x="45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12;p68">
              <a:extLst>
                <a:ext uri="{FF2B5EF4-FFF2-40B4-BE49-F238E27FC236}">
                  <a16:creationId xmlns:a16="http://schemas.microsoft.com/office/drawing/2014/main" id="{E6EB6B7B-7794-4310-9D19-D630009AAD03}"/>
                </a:ext>
              </a:extLst>
            </p:cNvPr>
            <p:cNvSpPr/>
            <p:nvPr/>
          </p:nvSpPr>
          <p:spPr>
            <a:xfrm>
              <a:off x="5352592" y="4067428"/>
              <a:ext cx="452938" cy="10363"/>
            </a:xfrm>
            <a:custGeom>
              <a:avLst/>
              <a:gdLst/>
              <a:ahLst/>
              <a:cxnLst/>
              <a:rect l="l" t="t" r="r" b="b"/>
              <a:pathLst>
                <a:path w="15253" h="349" extrusionOk="0">
                  <a:moveTo>
                    <a:pt x="1" y="0"/>
                  </a:moveTo>
                  <a:lnTo>
                    <a:pt x="1" y="348"/>
                  </a:lnTo>
                  <a:lnTo>
                    <a:pt x="15253" y="348"/>
                  </a:lnTo>
                  <a:lnTo>
                    <a:pt x="15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13;p68">
              <a:extLst>
                <a:ext uri="{FF2B5EF4-FFF2-40B4-BE49-F238E27FC236}">
                  <a16:creationId xmlns:a16="http://schemas.microsoft.com/office/drawing/2014/main" id="{E7F6828C-35F6-441C-B326-D00E0C05AB1F}"/>
                </a:ext>
              </a:extLst>
            </p:cNvPr>
            <p:cNvSpPr/>
            <p:nvPr/>
          </p:nvSpPr>
          <p:spPr>
            <a:xfrm>
              <a:off x="4975261" y="4360752"/>
              <a:ext cx="1194689" cy="10363"/>
            </a:xfrm>
            <a:custGeom>
              <a:avLst/>
              <a:gdLst/>
              <a:ahLst/>
              <a:cxnLst/>
              <a:rect l="l" t="t" r="r" b="b"/>
              <a:pathLst>
                <a:path w="40232" h="349" extrusionOk="0">
                  <a:moveTo>
                    <a:pt x="1" y="0"/>
                  </a:moveTo>
                  <a:lnTo>
                    <a:pt x="1" y="348"/>
                  </a:lnTo>
                  <a:lnTo>
                    <a:pt x="40232" y="348"/>
                  </a:lnTo>
                  <a:lnTo>
                    <a:pt x="40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14;p68">
              <a:extLst>
                <a:ext uri="{FF2B5EF4-FFF2-40B4-BE49-F238E27FC236}">
                  <a16:creationId xmlns:a16="http://schemas.microsoft.com/office/drawing/2014/main" id="{113BCCE8-A950-4804-8601-D71F03E33730}"/>
                </a:ext>
              </a:extLst>
            </p:cNvPr>
            <p:cNvSpPr/>
            <p:nvPr/>
          </p:nvSpPr>
          <p:spPr>
            <a:xfrm>
              <a:off x="4975261" y="4524844"/>
              <a:ext cx="1194689" cy="10363"/>
            </a:xfrm>
            <a:custGeom>
              <a:avLst/>
              <a:gdLst/>
              <a:ahLst/>
              <a:cxnLst/>
              <a:rect l="l" t="t" r="r" b="b"/>
              <a:pathLst>
                <a:path w="40232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0232" y="349"/>
                  </a:lnTo>
                  <a:lnTo>
                    <a:pt x="40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15;p68">
              <a:extLst>
                <a:ext uri="{FF2B5EF4-FFF2-40B4-BE49-F238E27FC236}">
                  <a16:creationId xmlns:a16="http://schemas.microsoft.com/office/drawing/2014/main" id="{9D315D60-CFCC-48DD-9CA9-24EC7D85EF39}"/>
                </a:ext>
              </a:extLst>
            </p:cNvPr>
            <p:cNvSpPr/>
            <p:nvPr/>
          </p:nvSpPr>
          <p:spPr>
            <a:xfrm>
              <a:off x="5352592" y="4199213"/>
              <a:ext cx="239104" cy="10363"/>
            </a:xfrm>
            <a:custGeom>
              <a:avLst/>
              <a:gdLst/>
              <a:ahLst/>
              <a:cxnLst/>
              <a:rect l="l" t="t" r="r" b="b"/>
              <a:pathLst>
                <a:path w="8052" h="349" extrusionOk="0">
                  <a:moveTo>
                    <a:pt x="1" y="1"/>
                  </a:moveTo>
                  <a:lnTo>
                    <a:pt x="1" y="349"/>
                  </a:lnTo>
                  <a:lnTo>
                    <a:pt x="8051" y="349"/>
                  </a:lnTo>
                  <a:lnTo>
                    <a:pt x="80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16;p68">
              <a:extLst>
                <a:ext uri="{FF2B5EF4-FFF2-40B4-BE49-F238E27FC236}">
                  <a16:creationId xmlns:a16="http://schemas.microsoft.com/office/drawing/2014/main" id="{2887D1B1-B35C-447F-A1C6-E8353E707D04}"/>
                </a:ext>
              </a:extLst>
            </p:cNvPr>
            <p:cNvSpPr/>
            <p:nvPr/>
          </p:nvSpPr>
          <p:spPr>
            <a:xfrm>
              <a:off x="5728616" y="4199213"/>
              <a:ext cx="432923" cy="10363"/>
            </a:xfrm>
            <a:custGeom>
              <a:avLst/>
              <a:gdLst/>
              <a:ahLst/>
              <a:cxnLst/>
              <a:rect l="l" t="t" r="r" b="b"/>
              <a:pathLst>
                <a:path w="14579" h="349" extrusionOk="0">
                  <a:moveTo>
                    <a:pt x="1" y="1"/>
                  </a:moveTo>
                  <a:lnTo>
                    <a:pt x="1" y="349"/>
                  </a:lnTo>
                  <a:lnTo>
                    <a:pt x="14579" y="349"/>
                  </a:lnTo>
                  <a:lnTo>
                    <a:pt x="145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17;p68">
              <a:extLst>
                <a:ext uri="{FF2B5EF4-FFF2-40B4-BE49-F238E27FC236}">
                  <a16:creationId xmlns:a16="http://schemas.microsoft.com/office/drawing/2014/main" id="{047282D1-3B30-4DF3-8CA9-574D9D256D42}"/>
                </a:ext>
              </a:extLst>
            </p:cNvPr>
            <p:cNvSpPr/>
            <p:nvPr/>
          </p:nvSpPr>
          <p:spPr>
            <a:xfrm>
              <a:off x="6891611" y="4028647"/>
              <a:ext cx="367654" cy="382499"/>
            </a:xfrm>
            <a:custGeom>
              <a:avLst/>
              <a:gdLst/>
              <a:ahLst/>
              <a:cxnLst/>
              <a:rect l="l" t="t" r="r" b="b"/>
              <a:pathLst>
                <a:path w="12381" h="12882" extrusionOk="0">
                  <a:moveTo>
                    <a:pt x="5527" y="1"/>
                  </a:moveTo>
                  <a:lnTo>
                    <a:pt x="0" y="4135"/>
                  </a:lnTo>
                  <a:lnTo>
                    <a:pt x="6854" y="12881"/>
                  </a:lnTo>
                  <a:lnTo>
                    <a:pt x="12381" y="8747"/>
                  </a:lnTo>
                  <a:lnTo>
                    <a:pt x="5527" y="1"/>
                  </a:lnTo>
                  <a:close/>
                </a:path>
              </a:pathLst>
            </a:custGeom>
            <a:solidFill>
              <a:srgbClr val="FFB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18;p68">
              <a:extLst>
                <a:ext uri="{FF2B5EF4-FFF2-40B4-BE49-F238E27FC236}">
                  <a16:creationId xmlns:a16="http://schemas.microsoft.com/office/drawing/2014/main" id="{76687503-557E-4205-A6FC-216D8F51862A}"/>
                </a:ext>
              </a:extLst>
            </p:cNvPr>
            <p:cNvSpPr/>
            <p:nvPr/>
          </p:nvSpPr>
          <p:spPr>
            <a:xfrm>
              <a:off x="7033107" y="4183029"/>
              <a:ext cx="518861" cy="365723"/>
            </a:xfrm>
            <a:custGeom>
              <a:avLst/>
              <a:gdLst/>
              <a:ahLst/>
              <a:cxnLst/>
              <a:rect l="l" t="t" r="r" b="b"/>
              <a:pathLst>
                <a:path w="17473" h="12317" extrusionOk="0">
                  <a:moveTo>
                    <a:pt x="14503" y="1"/>
                  </a:moveTo>
                  <a:cubicBezTo>
                    <a:pt x="13522" y="1"/>
                    <a:pt x="12430" y="319"/>
                    <a:pt x="11271" y="1003"/>
                  </a:cubicBezTo>
                  <a:cubicBezTo>
                    <a:pt x="10430" y="1510"/>
                    <a:pt x="9722" y="1680"/>
                    <a:pt x="9151" y="1680"/>
                  </a:cubicBezTo>
                  <a:cubicBezTo>
                    <a:pt x="8010" y="1680"/>
                    <a:pt x="7420" y="1003"/>
                    <a:pt x="7420" y="1003"/>
                  </a:cubicBezTo>
                  <a:lnTo>
                    <a:pt x="1" y="6573"/>
                  </a:lnTo>
                  <a:cubicBezTo>
                    <a:pt x="1393" y="10250"/>
                    <a:pt x="2764" y="12317"/>
                    <a:pt x="2764" y="12317"/>
                  </a:cubicBezTo>
                  <a:lnTo>
                    <a:pt x="17472" y="1286"/>
                  </a:lnTo>
                  <a:cubicBezTo>
                    <a:pt x="16690" y="456"/>
                    <a:pt x="15676" y="1"/>
                    <a:pt x="14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9;p68">
              <a:extLst>
                <a:ext uri="{FF2B5EF4-FFF2-40B4-BE49-F238E27FC236}">
                  <a16:creationId xmlns:a16="http://schemas.microsoft.com/office/drawing/2014/main" id="{5F00AAD6-2CA3-486A-B5C8-A978E54E7A27}"/>
                </a:ext>
              </a:extLst>
            </p:cNvPr>
            <p:cNvSpPr/>
            <p:nvPr/>
          </p:nvSpPr>
          <p:spPr>
            <a:xfrm>
              <a:off x="7115153" y="4221187"/>
              <a:ext cx="460065" cy="359250"/>
            </a:xfrm>
            <a:custGeom>
              <a:avLst/>
              <a:gdLst/>
              <a:ahLst/>
              <a:cxnLst/>
              <a:rect l="l" t="t" r="r" b="b"/>
              <a:pathLst>
                <a:path w="15493" h="12099" extrusionOk="0">
                  <a:moveTo>
                    <a:pt x="14709" y="1"/>
                  </a:moveTo>
                  <a:lnTo>
                    <a:pt x="1" y="11032"/>
                  </a:lnTo>
                  <a:lnTo>
                    <a:pt x="784" y="12098"/>
                  </a:lnTo>
                  <a:lnTo>
                    <a:pt x="15493" y="1067"/>
                  </a:lnTo>
                  <a:lnTo>
                    <a:pt x="14709" y="1"/>
                  </a:ln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0;p68">
              <a:extLst>
                <a:ext uri="{FF2B5EF4-FFF2-40B4-BE49-F238E27FC236}">
                  <a16:creationId xmlns:a16="http://schemas.microsoft.com/office/drawing/2014/main" id="{2F0AF073-D79F-4424-AF26-D937FB200EAB}"/>
                </a:ext>
              </a:extLst>
            </p:cNvPr>
            <p:cNvSpPr/>
            <p:nvPr/>
          </p:nvSpPr>
          <p:spPr>
            <a:xfrm>
              <a:off x="7067345" y="4439650"/>
              <a:ext cx="145416" cy="40649"/>
            </a:xfrm>
            <a:custGeom>
              <a:avLst/>
              <a:gdLst/>
              <a:ahLst/>
              <a:cxnLst/>
              <a:rect l="l" t="t" r="r" b="b"/>
              <a:pathLst>
                <a:path w="4897" h="1369" extrusionOk="0">
                  <a:moveTo>
                    <a:pt x="2450" y="0"/>
                  </a:moveTo>
                  <a:cubicBezTo>
                    <a:pt x="1156" y="0"/>
                    <a:pt x="14" y="672"/>
                    <a:pt x="1" y="672"/>
                  </a:cubicBezTo>
                  <a:lnTo>
                    <a:pt x="131" y="912"/>
                  </a:lnTo>
                  <a:cubicBezTo>
                    <a:pt x="145" y="898"/>
                    <a:pt x="1228" y="261"/>
                    <a:pt x="2441" y="261"/>
                  </a:cubicBezTo>
                  <a:cubicBezTo>
                    <a:pt x="3215" y="261"/>
                    <a:pt x="4043" y="521"/>
                    <a:pt x="4679" y="1369"/>
                  </a:cubicBezTo>
                  <a:lnTo>
                    <a:pt x="4896" y="1216"/>
                  </a:lnTo>
                  <a:cubicBezTo>
                    <a:pt x="4194" y="283"/>
                    <a:pt x="3290" y="0"/>
                    <a:pt x="2450" y="0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21;p68">
              <a:extLst>
                <a:ext uri="{FF2B5EF4-FFF2-40B4-BE49-F238E27FC236}">
                  <a16:creationId xmlns:a16="http://schemas.microsoft.com/office/drawing/2014/main" id="{F4946080-7B9F-45D0-96AD-C5266D7FE9EB}"/>
                </a:ext>
              </a:extLst>
            </p:cNvPr>
            <p:cNvSpPr/>
            <p:nvPr/>
          </p:nvSpPr>
          <p:spPr>
            <a:xfrm>
              <a:off x="7142947" y="4204380"/>
              <a:ext cx="163501" cy="65294"/>
            </a:xfrm>
            <a:custGeom>
              <a:avLst/>
              <a:gdLst/>
              <a:ahLst/>
              <a:cxnLst/>
              <a:rect l="l" t="t" r="r" b="b"/>
              <a:pathLst>
                <a:path w="5506" h="2199" extrusionOk="0">
                  <a:moveTo>
                    <a:pt x="1959" y="262"/>
                  </a:moveTo>
                  <a:cubicBezTo>
                    <a:pt x="3068" y="262"/>
                    <a:pt x="4417" y="762"/>
                    <a:pt x="5027" y="980"/>
                  </a:cubicBezTo>
                  <a:cubicBezTo>
                    <a:pt x="4035" y="1360"/>
                    <a:pt x="2253" y="1941"/>
                    <a:pt x="1195" y="1941"/>
                  </a:cubicBezTo>
                  <a:cubicBezTo>
                    <a:pt x="861" y="1941"/>
                    <a:pt x="599" y="1883"/>
                    <a:pt x="457" y="1741"/>
                  </a:cubicBezTo>
                  <a:cubicBezTo>
                    <a:pt x="305" y="1611"/>
                    <a:pt x="305" y="1393"/>
                    <a:pt x="414" y="1067"/>
                  </a:cubicBezTo>
                  <a:cubicBezTo>
                    <a:pt x="523" y="762"/>
                    <a:pt x="740" y="545"/>
                    <a:pt x="1067" y="414"/>
                  </a:cubicBezTo>
                  <a:cubicBezTo>
                    <a:pt x="1328" y="305"/>
                    <a:pt x="1632" y="262"/>
                    <a:pt x="1959" y="262"/>
                  </a:cubicBezTo>
                  <a:close/>
                  <a:moveTo>
                    <a:pt x="1969" y="1"/>
                  </a:moveTo>
                  <a:cubicBezTo>
                    <a:pt x="1600" y="1"/>
                    <a:pt x="1253" y="51"/>
                    <a:pt x="958" y="175"/>
                  </a:cubicBezTo>
                  <a:cubicBezTo>
                    <a:pt x="566" y="327"/>
                    <a:pt x="305" y="610"/>
                    <a:pt x="174" y="980"/>
                  </a:cubicBezTo>
                  <a:cubicBezTo>
                    <a:pt x="0" y="1393"/>
                    <a:pt x="44" y="1720"/>
                    <a:pt x="261" y="1937"/>
                  </a:cubicBezTo>
                  <a:cubicBezTo>
                    <a:pt x="457" y="2133"/>
                    <a:pt x="805" y="2198"/>
                    <a:pt x="1219" y="2198"/>
                  </a:cubicBezTo>
                  <a:cubicBezTo>
                    <a:pt x="2677" y="2198"/>
                    <a:pt x="5092" y="1263"/>
                    <a:pt x="5418" y="1111"/>
                  </a:cubicBezTo>
                  <a:cubicBezTo>
                    <a:pt x="5483" y="1089"/>
                    <a:pt x="5505" y="1045"/>
                    <a:pt x="5505" y="1002"/>
                  </a:cubicBezTo>
                  <a:cubicBezTo>
                    <a:pt x="5505" y="936"/>
                    <a:pt x="5483" y="893"/>
                    <a:pt x="5440" y="871"/>
                  </a:cubicBezTo>
                  <a:cubicBezTo>
                    <a:pt x="5335" y="836"/>
                    <a:pt x="3475" y="1"/>
                    <a:pt x="1969" y="1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22;p68">
              <a:extLst>
                <a:ext uri="{FF2B5EF4-FFF2-40B4-BE49-F238E27FC236}">
                  <a16:creationId xmlns:a16="http://schemas.microsoft.com/office/drawing/2014/main" id="{52BBF6DD-861E-48D8-9C21-C1337400D55C}"/>
                </a:ext>
              </a:extLst>
            </p:cNvPr>
            <p:cNvSpPr/>
            <p:nvPr/>
          </p:nvSpPr>
          <p:spPr>
            <a:xfrm>
              <a:off x="7288303" y="4107249"/>
              <a:ext cx="100191" cy="130766"/>
            </a:xfrm>
            <a:custGeom>
              <a:avLst/>
              <a:gdLst/>
              <a:ahLst/>
              <a:cxnLst/>
              <a:rect l="l" t="t" r="r" b="b"/>
              <a:pathLst>
                <a:path w="3374" h="4404" extrusionOk="0">
                  <a:moveTo>
                    <a:pt x="2177" y="269"/>
                  </a:moveTo>
                  <a:cubicBezTo>
                    <a:pt x="2481" y="313"/>
                    <a:pt x="2677" y="400"/>
                    <a:pt x="2743" y="574"/>
                  </a:cubicBezTo>
                  <a:cubicBezTo>
                    <a:pt x="2982" y="1292"/>
                    <a:pt x="1415" y="3120"/>
                    <a:pt x="588" y="3968"/>
                  </a:cubicBezTo>
                  <a:cubicBezTo>
                    <a:pt x="523" y="3272"/>
                    <a:pt x="458" y="1401"/>
                    <a:pt x="1198" y="617"/>
                  </a:cubicBezTo>
                  <a:cubicBezTo>
                    <a:pt x="1437" y="378"/>
                    <a:pt x="1698" y="269"/>
                    <a:pt x="2024" y="269"/>
                  </a:cubicBezTo>
                  <a:close/>
                  <a:moveTo>
                    <a:pt x="2024" y="0"/>
                  </a:moveTo>
                  <a:cubicBezTo>
                    <a:pt x="1624" y="0"/>
                    <a:pt x="1290" y="136"/>
                    <a:pt x="1024" y="422"/>
                  </a:cubicBezTo>
                  <a:cubicBezTo>
                    <a:pt x="1" y="1488"/>
                    <a:pt x="327" y="4164"/>
                    <a:pt x="349" y="4294"/>
                  </a:cubicBezTo>
                  <a:cubicBezTo>
                    <a:pt x="349" y="4338"/>
                    <a:pt x="393" y="4382"/>
                    <a:pt x="436" y="4403"/>
                  </a:cubicBezTo>
                  <a:lnTo>
                    <a:pt x="480" y="4403"/>
                  </a:lnTo>
                  <a:cubicBezTo>
                    <a:pt x="523" y="4403"/>
                    <a:pt x="545" y="4382"/>
                    <a:pt x="567" y="4360"/>
                  </a:cubicBezTo>
                  <a:cubicBezTo>
                    <a:pt x="871" y="4077"/>
                    <a:pt x="3373" y="1575"/>
                    <a:pt x="2982" y="487"/>
                  </a:cubicBezTo>
                  <a:cubicBezTo>
                    <a:pt x="2895" y="204"/>
                    <a:pt x="2612" y="52"/>
                    <a:pt x="2199" y="8"/>
                  </a:cubicBezTo>
                  <a:cubicBezTo>
                    <a:pt x="2139" y="3"/>
                    <a:pt x="2081" y="0"/>
                    <a:pt x="2024" y="0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23;p68">
              <a:extLst>
                <a:ext uri="{FF2B5EF4-FFF2-40B4-BE49-F238E27FC236}">
                  <a16:creationId xmlns:a16="http://schemas.microsoft.com/office/drawing/2014/main" id="{2C79EFE2-F6C0-4B1B-8787-8D9A5628A148}"/>
                </a:ext>
              </a:extLst>
            </p:cNvPr>
            <p:cNvSpPr/>
            <p:nvPr/>
          </p:nvSpPr>
          <p:spPr>
            <a:xfrm>
              <a:off x="7271526" y="4230867"/>
              <a:ext cx="34268" cy="59474"/>
            </a:xfrm>
            <a:custGeom>
              <a:avLst/>
              <a:gdLst/>
              <a:ahLst/>
              <a:cxnLst/>
              <a:rect l="l" t="t" r="r" b="b"/>
              <a:pathLst>
                <a:path w="1154" h="2003" extrusionOk="0">
                  <a:moveTo>
                    <a:pt x="995" y="0"/>
                  </a:moveTo>
                  <a:cubicBezTo>
                    <a:pt x="972" y="0"/>
                    <a:pt x="951" y="7"/>
                    <a:pt x="936" y="23"/>
                  </a:cubicBezTo>
                  <a:cubicBezTo>
                    <a:pt x="914" y="44"/>
                    <a:pt x="414" y="414"/>
                    <a:pt x="0" y="1829"/>
                  </a:cubicBezTo>
                  <a:cubicBezTo>
                    <a:pt x="0" y="1894"/>
                    <a:pt x="22" y="1959"/>
                    <a:pt x="109" y="1981"/>
                  </a:cubicBezTo>
                  <a:cubicBezTo>
                    <a:pt x="109" y="2003"/>
                    <a:pt x="131" y="2003"/>
                    <a:pt x="131" y="2003"/>
                  </a:cubicBezTo>
                  <a:cubicBezTo>
                    <a:pt x="196" y="2003"/>
                    <a:pt x="261" y="1959"/>
                    <a:pt x="261" y="1894"/>
                  </a:cubicBezTo>
                  <a:cubicBezTo>
                    <a:pt x="653" y="610"/>
                    <a:pt x="1088" y="262"/>
                    <a:pt x="1088" y="240"/>
                  </a:cubicBezTo>
                  <a:cubicBezTo>
                    <a:pt x="1153" y="197"/>
                    <a:pt x="1153" y="110"/>
                    <a:pt x="1110" y="66"/>
                  </a:cubicBezTo>
                  <a:cubicBezTo>
                    <a:pt x="1082" y="24"/>
                    <a:pt x="1036" y="0"/>
                    <a:pt x="995" y="0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24;p68">
              <a:extLst>
                <a:ext uri="{FF2B5EF4-FFF2-40B4-BE49-F238E27FC236}">
                  <a16:creationId xmlns:a16="http://schemas.microsoft.com/office/drawing/2014/main" id="{51DEE943-BE71-4AB7-9B0D-3EBD0E09D8CE}"/>
                </a:ext>
              </a:extLst>
            </p:cNvPr>
            <p:cNvSpPr/>
            <p:nvPr/>
          </p:nvSpPr>
          <p:spPr>
            <a:xfrm>
              <a:off x="6419316" y="3317520"/>
              <a:ext cx="756629" cy="969520"/>
            </a:xfrm>
            <a:custGeom>
              <a:avLst/>
              <a:gdLst/>
              <a:ahLst/>
              <a:cxnLst/>
              <a:rect l="l" t="t" r="r" b="b"/>
              <a:pathLst>
                <a:path w="25480" h="32652" extrusionOk="0">
                  <a:moveTo>
                    <a:pt x="4181" y="1"/>
                  </a:moveTo>
                  <a:cubicBezTo>
                    <a:pt x="2046" y="1"/>
                    <a:pt x="871" y="1777"/>
                    <a:pt x="871" y="1777"/>
                  </a:cubicBezTo>
                  <a:lnTo>
                    <a:pt x="0" y="9284"/>
                  </a:lnTo>
                  <a:lnTo>
                    <a:pt x="17015" y="32652"/>
                  </a:lnTo>
                  <a:lnTo>
                    <a:pt x="25479" y="26777"/>
                  </a:lnTo>
                  <a:cubicBezTo>
                    <a:pt x="25479" y="26777"/>
                    <a:pt x="16819" y="13135"/>
                    <a:pt x="10662" y="4693"/>
                  </a:cubicBezTo>
                  <a:cubicBezTo>
                    <a:pt x="8005" y="1037"/>
                    <a:pt x="5813" y="1"/>
                    <a:pt x="4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25;p68">
              <a:extLst>
                <a:ext uri="{FF2B5EF4-FFF2-40B4-BE49-F238E27FC236}">
                  <a16:creationId xmlns:a16="http://schemas.microsoft.com/office/drawing/2014/main" id="{2268D11D-6F47-47F8-945B-149EBFEDCBF3}"/>
                </a:ext>
              </a:extLst>
            </p:cNvPr>
            <p:cNvSpPr/>
            <p:nvPr/>
          </p:nvSpPr>
          <p:spPr>
            <a:xfrm>
              <a:off x="5985773" y="3317283"/>
              <a:ext cx="550516" cy="294639"/>
            </a:xfrm>
            <a:custGeom>
              <a:avLst/>
              <a:gdLst/>
              <a:ahLst/>
              <a:cxnLst/>
              <a:rect l="l" t="t" r="r" b="b"/>
              <a:pathLst>
                <a:path w="18539" h="9923" extrusionOk="0">
                  <a:moveTo>
                    <a:pt x="18538" y="1"/>
                  </a:moveTo>
                  <a:lnTo>
                    <a:pt x="1" y="1328"/>
                  </a:lnTo>
                  <a:lnTo>
                    <a:pt x="6049" y="9923"/>
                  </a:lnTo>
                  <a:lnTo>
                    <a:pt x="16493" y="9923"/>
                  </a:lnTo>
                  <a:lnTo>
                    <a:pt x="18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26;p68">
              <a:extLst>
                <a:ext uri="{FF2B5EF4-FFF2-40B4-BE49-F238E27FC236}">
                  <a16:creationId xmlns:a16="http://schemas.microsoft.com/office/drawing/2014/main" id="{41868B82-ACC8-455B-AE3D-0AAF265AEBB9}"/>
                </a:ext>
              </a:extLst>
            </p:cNvPr>
            <p:cNvSpPr/>
            <p:nvPr/>
          </p:nvSpPr>
          <p:spPr>
            <a:xfrm>
              <a:off x="5676294" y="3317283"/>
              <a:ext cx="736584" cy="438707"/>
            </a:xfrm>
            <a:custGeom>
              <a:avLst/>
              <a:gdLst/>
              <a:ahLst/>
              <a:cxnLst/>
              <a:rect l="l" t="t" r="r" b="b"/>
              <a:pathLst>
                <a:path w="24805" h="14775" extrusionOk="0">
                  <a:moveTo>
                    <a:pt x="892" y="1"/>
                  </a:moveTo>
                  <a:cubicBezTo>
                    <a:pt x="892" y="1"/>
                    <a:pt x="0" y="2547"/>
                    <a:pt x="109" y="5615"/>
                  </a:cubicBezTo>
                  <a:cubicBezTo>
                    <a:pt x="283" y="10728"/>
                    <a:pt x="4504" y="14775"/>
                    <a:pt x="9617" y="14775"/>
                  </a:cubicBezTo>
                  <a:lnTo>
                    <a:pt x="24718" y="14775"/>
                  </a:lnTo>
                  <a:lnTo>
                    <a:pt x="24805" y="2568"/>
                  </a:lnTo>
                  <a:lnTo>
                    <a:pt x="14731" y="349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27;p68">
              <a:extLst>
                <a:ext uri="{FF2B5EF4-FFF2-40B4-BE49-F238E27FC236}">
                  <a16:creationId xmlns:a16="http://schemas.microsoft.com/office/drawing/2014/main" id="{9CAF6677-E3A7-41C9-BFCE-009370AF0DBD}"/>
                </a:ext>
              </a:extLst>
            </p:cNvPr>
            <p:cNvSpPr/>
            <p:nvPr/>
          </p:nvSpPr>
          <p:spPr>
            <a:xfrm>
              <a:off x="6377951" y="4253495"/>
              <a:ext cx="259772" cy="356013"/>
            </a:xfrm>
            <a:custGeom>
              <a:avLst/>
              <a:gdLst/>
              <a:ahLst/>
              <a:cxnLst/>
              <a:rect l="l" t="t" r="r" b="b"/>
              <a:pathLst>
                <a:path w="8748" h="11990" extrusionOk="0">
                  <a:moveTo>
                    <a:pt x="6833" y="0"/>
                  </a:moveTo>
                  <a:lnTo>
                    <a:pt x="1" y="1045"/>
                  </a:lnTo>
                  <a:lnTo>
                    <a:pt x="1915" y="11989"/>
                  </a:lnTo>
                  <a:lnTo>
                    <a:pt x="8748" y="10967"/>
                  </a:lnTo>
                  <a:lnTo>
                    <a:pt x="6833" y="0"/>
                  </a:lnTo>
                  <a:close/>
                </a:path>
              </a:pathLst>
            </a:custGeom>
            <a:solidFill>
              <a:srgbClr val="FFB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28;p68">
              <a:extLst>
                <a:ext uri="{FF2B5EF4-FFF2-40B4-BE49-F238E27FC236}">
                  <a16:creationId xmlns:a16="http://schemas.microsoft.com/office/drawing/2014/main" id="{20FD0834-2DA1-4E2F-8B06-D40A2E42E5FD}"/>
                </a:ext>
              </a:extLst>
            </p:cNvPr>
            <p:cNvSpPr/>
            <p:nvPr/>
          </p:nvSpPr>
          <p:spPr>
            <a:xfrm>
              <a:off x="6380535" y="4509343"/>
              <a:ext cx="546655" cy="230681"/>
            </a:xfrm>
            <a:custGeom>
              <a:avLst/>
              <a:gdLst/>
              <a:ahLst/>
              <a:cxnLst/>
              <a:rect l="l" t="t" r="r" b="b"/>
              <a:pathLst>
                <a:path w="18409" h="7769" extrusionOk="0">
                  <a:moveTo>
                    <a:pt x="9683" y="1"/>
                  </a:moveTo>
                  <a:lnTo>
                    <a:pt x="523" y="1393"/>
                  </a:lnTo>
                  <a:cubicBezTo>
                    <a:pt x="1" y="5310"/>
                    <a:pt x="240" y="7768"/>
                    <a:pt x="240" y="7768"/>
                  </a:cubicBezTo>
                  <a:lnTo>
                    <a:pt x="18408" y="5005"/>
                  </a:lnTo>
                  <a:cubicBezTo>
                    <a:pt x="17890" y="3076"/>
                    <a:pt x="16204" y="1819"/>
                    <a:pt x="13484" y="1819"/>
                  </a:cubicBezTo>
                  <a:cubicBezTo>
                    <a:pt x="13351" y="1819"/>
                    <a:pt x="13216" y="1822"/>
                    <a:pt x="13077" y="1828"/>
                  </a:cubicBezTo>
                  <a:cubicBezTo>
                    <a:pt x="12969" y="1834"/>
                    <a:pt x="12863" y="1837"/>
                    <a:pt x="12761" y="1837"/>
                  </a:cubicBezTo>
                  <a:cubicBezTo>
                    <a:pt x="10107" y="1837"/>
                    <a:pt x="9683" y="1"/>
                    <a:pt x="9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29;p68">
              <a:extLst>
                <a:ext uri="{FF2B5EF4-FFF2-40B4-BE49-F238E27FC236}">
                  <a16:creationId xmlns:a16="http://schemas.microsoft.com/office/drawing/2014/main" id="{FC5157A4-BC0E-4BB5-9628-2B7326C44CC8}"/>
                </a:ext>
              </a:extLst>
            </p:cNvPr>
            <p:cNvSpPr/>
            <p:nvPr/>
          </p:nvSpPr>
          <p:spPr>
            <a:xfrm>
              <a:off x="6387662" y="4658589"/>
              <a:ext cx="545319" cy="120195"/>
            </a:xfrm>
            <a:custGeom>
              <a:avLst/>
              <a:gdLst/>
              <a:ahLst/>
              <a:cxnLst/>
              <a:rect l="l" t="t" r="r" b="b"/>
              <a:pathLst>
                <a:path w="18364" h="4048" extrusionOk="0">
                  <a:moveTo>
                    <a:pt x="18168" y="1"/>
                  </a:moveTo>
                  <a:lnTo>
                    <a:pt x="0" y="2742"/>
                  </a:lnTo>
                  <a:lnTo>
                    <a:pt x="196" y="4048"/>
                  </a:lnTo>
                  <a:lnTo>
                    <a:pt x="18364" y="1285"/>
                  </a:lnTo>
                  <a:lnTo>
                    <a:pt x="18168" y="1"/>
                  </a:ln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30;p68">
              <a:extLst>
                <a:ext uri="{FF2B5EF4-FFF2-40B4-BE49-F238E27FC236}">
                  <a16:creationId xmlns:a16="http://schemas.microsoft.com/office/drawing/2014/main" id="{D66FA5D1-59B0-4F43-8B26-62CE972C0C70}"/>
                </a:ext>
              </a:extLst>
            </p:cNvPr>
            <p:cNvSpPr/>
            <p:nvPr/>
          </p:nvSpPr>
          <p:spPr>
            <a:xfrm>
              <a:off x="6387008" y="4639168"/>
              <a:ext cx="120859" cy="84059"/>
            </a:xfrm>
            <a:custGeom>
              <a:avLst/>
              <a:gdLst/>
              <a:ahLst/>
              <a:cxnLst/>
              <a:rect l="l" t="t" r="r" b="b"/>
              <a:pathLst>
                <a:path w="4070" h="2831" extrusionOk="0">
                  <a:moveTo>
                    <a:pt x="101" y="1"/>
                  </a:moveTo>
                  <a:cubicBezTo>
                    <a:pt x="40" y="1"/>
                    <a:pt x="4" y="2"/>
                    <a:pt x="0" y="2"/>
                  </a:cubicBezTo>
                  <a:lnTo>
                    <a:pt x="22" y="263"/>
                  </a:lnTo>
                  <a:cubicBezTo>
                    <a:pt x="22" y="263"/>
                    <a:pt x="38" y="263"/>
                    <a:pt x="67" y="263"/>
                  </a:cubicBezTo>
                  <a:cubicBezTo>
                    <a:pt x="255" y="263"/>
                    <a:pt x="1011" y="279"/>
                    <a:pt x="1785" y="524"/>
                  </a:cubicBezTo>
                  <a:cubicBezTo>
                    <a:pt x="2959" y="938"/>
                    <a:pt x="3634" y="1699"/>
                    <a:pt x="3808" y="2831"/>
                  </a:cubicBezTo>
                  <a:lnTo>
                    <a:pt x="4069" y="2787"/>
                  </a:lnTo>
                  <a:cubicBezTo>
                    <a:pt x="3675" y="126"/>
                    <a:pt x="691" y="1"/>
                    <a:pt x="101" y="1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31;p68">
              <a:extLst>
                <a:ext uri="{FF2B5EF4-FFF2-40B4-BE49-F238E27FC236}">
                  <a16:creationId xmlns:a16="http://schemas.microsoft.com/office/drawing/2014/main" id="{1AA6916D-D32D-4145-8DAB-D8290F05A613}"/>
                </a:ext>
              </a:extLst>
            </p:cNvPr>
            <p:cNvSpPr/>
            <p:nvPr/>
          </p:nvSpPr>
          <p:spPr>
            <a:xfrm>
              <a:off x="6551755" y="4467712"/>
              <a:ext cx="153820" cy="87533"/>
            </a:xfrm>
            <a:custGeom>
              <a:avLst/>
              <a:gdLst/>
              <a:ahLst/>
              <a:cxnLst/>
              <a:rect l="l" t="t" r="r" b="b"/>
              <a:pathLst>
                <a:path w="5180" h="2948" extrusionOk="0">
                  <a:moveTo>
                    <a:pt x="1524" y="271"/>
                  </a:moveTo>
                  <a:cubicBezTo>
                    <a:pt x="2720" y="380"/>
                    <a:pt x="4200" y="2012"/>
                    <a:pt x="4722" y="2643"/>
                  </a:cubicBezTo>
                  <a:cubicBezTo>
                    <a:pt x="3351" y="2469"/>
                    <a:pt x="588" y="1947"/>
                    <a:pt x="349" y="1163"/>
                  </a:cubicBezTo>
                  <a:cubicBezTo>
                    <a:pt x="284" y="968"/>
                    <a:pt x="371" y="772"/>
                    <a:pt x="632" y="554"/>
                  </a:cubicBezTo>
                  <a:cubicBezTo>
                    <a:pt x="849" y="358"/>
                    <a:pt x="1089" y="271"/>
                    <a:pt x="1371" y="271"/>
                  </a:cubicBezTo>
                  <a:close/>
                  <a:moveTo>
                    <a:pt x="1373" y="1"/>
                  </a:moveTo>
                  <a:cubicBezTo>
                    <a:pt x="1029" y="1"/>
                    <a:pt x="719" y="115"/>
                    <a:pt x="458" y="358"/>
                  </a:cubicBezTo>
                  <a:cubicBezTo>
                    <a:pt x="131" y="641"/>
                    <a:pt x="1" y="946"/>
                    <a:pt x="88" y="1229"/>
                  </a:cubicBezTo>
                  <a:cubicBezTo>
                    <a:pt x="479" y="2425"/>
                    <a:pt x="4570" y="2904"/>
                    <a:pt x="5027" y="2948"/>
                  </a:cubicBezTo>
                  <a:lnTo>
                    <a:pt x="5049" y="2948"/>
                  </a:lnTo>
                  <a:cubicBezTo>
                    <a:pt x="5092" y="2948"/>
                    <a:pt x="5136" y="2926"/>
                    <a:pt x="5157" y="2882"/>
                  </a:cubicBezTo>
                  <a:cubicBezTo>
                    <a:pt x="5179" y="2839"/>
                    <a:pt x="5179" y="2795"/>
                    <a:pt x="5157" y="2752"/>
                  </a:cubicBezTo>
                  <a:cubicBezTo>
                    <a:pt x="5070" y="2643"/>
                    <a:pt x="3156" y="162"/>
                    <a:pt x="1546" y="10"/>
                  </a:cubicBezTo>
                  <a:cubicBezTo>
                    <a:pt x="1487" y="4"/>
                    <a:pt x="1429" y="1"/>
                    <a:pt x="1373" y="1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32;p68">
              <a:extLst>
                <a:ext uri="{FF2B5EF4-FFF2-40B4-BE49-F238E27FC236}">
                  <a16:creationId xmlns:a16="http://schemas.microsoft.com/office/drawing/2014/main" id="{C3C81FD4-16EB-4B50-8EC2-4F58E6EA157B}"/>
                </a:ext>
              </a:extLst>
            </p:cNvPr>
            <p:cNvSpPr/>
            <p:nvPr/>
          </p:nvSpPr>
          <p:spPr>
            <a:xfrm>
              <a:off x="6697140" y="4456368"/>
              <a:ext cx="124719" cy="98876"/>
            </a:xfrm>
            <a:custGeom>
              <a:avLst/>
              <a:gdLst/>
              <a:ahLst/>
              <a:cxnLst/>
              <a:rect l="l" t="t" r="r" b="b"/>
              <a:pathLst>
                <a:path w="4200" h="3330" extrusionOk="0">
                  <a:moveTo>
                    <a:pt x="2872" y="262"/>
                  </a:moveTo>
                  <a:cubicBezTo>
                    <a:pt x="3090" y="262"/>
                    <a:pt x="3307" y="349"/>
                    <a:pt x="3525" y="501"/>
                  </a:cubicBezTo>
                  <a:cubicBezTo>
                    <a:pt x="3786" y="653"/>
                    <a:pt x="3917" y="827"/>
                    <a:pt x="3873" y="1023"/>
                  </a:cubicBezTo>
                  <a:cubicBezTo>
                    <a:pt x="3764" y="1785"/>
                    <a:pt x="1523" y="2633"/>
                    <a:pt x="392" y="3003"/>
                  </a:cubicBezTo>
                  <a:cubicBezTo>
                    <a:pt x="675" y="2350"/>
                    <a:pt x="1480" y="653"/>
                    <a:pt x="2524" y="327"/>
                  </a:cubicBezTo>
                  <a:cubicBezTo>
                    <a:pt x="2633" y="283"/>
                    <a:pt x="2742" y="262"/>
                    <a:pt x="2872" y="262"/>
                  </a:cubicBezTo>
                  <a:close/>
                  <a:moveTo>
                    <a:pt x="2855" y="1"/>
                  </a:moveTo>
                  <a:cubicBezTo>
                    <a:pt x="2715" y="1"/>
                    <a:pt x="2575" y="22"/>
                    <a:pt x="2437" y="66"/>
                  </a:cubicBezTo>
                  <a:cubicBezTo>
                    <a:pt x="1045" y="523"/>
                    <a:pt x="66" y="3047"/>
                    <a:pt x="22" y="3155"/>
                  </a:cubicBezTo>
                  <a:cubicBezTo>
                    <a:pt x="0" y="3199"/>
                    <a:pt x="22" y="3264"/>
                    <a:pt x="44" y="3286"/>
                  </a:cubicBezTo>
                  <a:cubicBezTo>
                    <a:pt x="66" y="3330"/>
                    <a:pt x="109" y="3330"/>
                    <a:pt x="153" y="3330"/>
                  </a:cubicBezTo>
                  <a:lnTo>
                    <a:pt x="174" y="3330"/>
                  </a:lnTo>
                  <a:cubicBezTo>
                    <a:pt x="566" y="3221"/>
                    <a:pt x="3960" y="2198"/>
                    <a:pt x="4134" y="1067"/>
                  </a:cubicBezTo>
                  <a:cubicBezTo>
                    <a:pt x="4200" y="762"/>
                    <a:pt x="4026" y="501"/>
                    <a:pt x="3677" y="262"/>
                  </a:cubicBezTo>
                  <a:cubicBezTo>
                    <a:pt x="3416" y="88"/>
                    <a:pt x="3136" y="1"/>
                    <a:pt x="2855" y="1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33;p68">
              <a:extLst>
                <a:ext uri="{FF2B5EF4-FFF2-40B4-BE49-F238E27FC236}">
                  <a16:creationId xmlns:a16="http://schemas.microsoft.com/office/drawing/2014/main" id="{7868EA17-5AAE-4B3D-A41F-DCCCDEDE362E}"/>
                </a:ext>
              </a:extLst>
            </p:cNvPr>
            <p:cNvSpPr/>
            <p:nvPr/>
          </p:nvSpPr>
          <p:spPr>
            <a:xfrm>
              <a:off x="6648678" y="4547946"/>
              <a:ext cx="55589" cy="40887"/>
            </a:xfrm>
            <a:custGeom>
              <a:avLst/>
              <a:gdLst/>
              <a:ahLst/>
              <a:cxnLst/>
              <a:rect l="l" t="t" r="r" b="b"/>
              <a:pathLst>
                <a:path w="1872" h="1377" extrusionOk="0">
                  <a:moveTo>
                    <a:pt x="1753" y="1"/>
                  </a:moveTo>
                  <a:cubicBezTo>
                    <a:pt x="1742" y="1"/>
                    <a:pt x="1730" y="2"/>
                    <a:pt x="1719" y="6"/>
                  </a:cubicBezTo>
                  <a:cubicBezTo>
                    <a:pt x="1698" y="6"/>
                    <a:pt x="1088" y="93"/>
                    <a:pt x="66" y="1138"/>
                  </a:cubicBezTo>
                  <a:cubicBezTo>
                    <a:pt x="0" y="1203"/>
                    <a:pt x="0" y="1290"/>
                    <a:pt x="66" y="1333"/>
                  </a:cubicBezTo>
                  <a:cubicBezTo>
                    <a:pt x="87" y="1355"/>
                    <a:pt x="109" y="1377"/>
                    <a:pt x="153" y="1377"/>
                  </a:cubicBezTo>
                  <a:cubicBezTo>
                    <a:pt x="174" y="1377"/>
                    <a:pt x="218" y="1355"/>
                    <a:pt x="240" y="1333"/>
                  </a:cubicBezTo>
                  <a:cubicBezTo>
                    <a:pt x="1197" y="376"/>
                    <a:pt x="1741" y="267"/>
                    <a:pt x="1763" y="267"/>
                  </a:cubicBezTo>
                  <a:cubicBezTo>
                    <a:pt x="1828" y="246"/>
                    <a:pt x="1872" y="180"/>
                    <a:pt x="1872" y="115"/>
                  </a:cubicBezTo>
                  <a:cubicBezTo>
                    <a:pt x="1854" y="43"/>
                    <a:pt x="1806" y="1"/>
                    <a:pt x="1753" y="1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34;p68">
              <a:extLst>
                <a:ext uri="{FF2B5EF4-FFF2-40B4-BE49-F238E27FC236}">
                  <a16:creationId xmlns:a16="http://schemas.microsoft.com/office/drawing/2014/main" id="{CFF25EB3-B8FD-475D-8927-21F995D9819C}"/>
                </a:ext>
              </a:extLst>
            </p:cNvPr>
            <p:cNvSpPr/>
            <p:nvPr/>
          </p:nvSpPr>
          <p:spPr>
            <a:xfrm>
              <a:off x="6686153" y="4559735"/>
              <a:ext cx="54936" cy="41391"/>
            </a:xfrm>
            <a:custGeom>
              <a:avLst/>
              <a:gdLst/>
              <a:ahLst/>
              <a:cxnLst/>
              <a:rect l="l" t="t" r="r" b="b"/>
              <a:pathLst>
                <a:path w="1850" h="1394" extrusionOk="0">
                  <a:moveTo>
                    <a:pt x="1698" y="1"/>
                  </a:moveTo>
                  <a:cubicBezTo>
                    <a:pt x="1632" y="23"/>
                    <a:pt x="566" y="240"/>
                    <a:pt x="44" y="1198"/>
                  </a:cubicBezTo>
                  <a:cubicBezTo>
                    <a:pt x="0" y="1263"/>
                    <a:pt x="22" y="1350"/>
                    <a:pt x="87" y="1372"/>
                  </a:cubicBezTo>
                  <a:cubicBezTo>
                    <a:pt x="109" y="1393"/>
                    <a:pt x="131" y="1393"/>
                    <a:pt x="153" y="1393"/>
                  </a:cubicBezTo>
                  <a:cubicBezTo>
                    <a:pt x="218" y="1393"/>
                    <a:pt x="261" y="1372"/>
                    <a:pt x="283" y="1328"/>
                  </a:cubicBezTo>
                  <a:cubicBezTo>
                    <a:pt x="740" y="479"/>
                    <a:pt x="1741" y="262"/>
                    <a:pt x="1741" y="262"/>
                  </a:cubicBezTo>
                  <a:cubicBezTo>
                    <a:pt x="1806" y="240"/>
                    <a:pt x="1850" y="175"/>
                    <a:pt x="1850" y="110"/>
                  </a:cubicBezTo>
                  <a:cubicBezTo>
                    <a:pt x="1828" y="44"/>
                    <a:pt x="1763" y="1"/>
                    <a:pt x="1698" y="1"/>
                  </a:cubicBez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35;p68">
              <a:extLst>
                <a:ext uri="{FF2B5EF4-FFF2-40B4-BE49-F238E27FC236}">
                  <a16:creationId xmlns:a16="http://schemas.microsoft.com/office/drawing/2014/main" id="{C1891243-3840-450D-A815-0356F424ECDE}"/>
                </a:ext>
              </a:extLst>
            </p:cNvPr>
            <p:cNvSpPr/>
            <p:nvPr/>
          </p:nvSpPr>
          <p:spPr>
            <a:xfrm>
              <a:off x="6195121" y="3377800"/>
              <a:ext cx="453591" cy="1050105"/>
            </a:xfrm>
            <a:custGeom>
              <a:avLst/>
              <a:gdLst/>
              <a:ahLst/>
              <a:cxnLst/>
              <a:rect l="l" t="t" r="r" b="b"/>
              <a:pathLst>
                <a:path w="15275" h="35366" extrusionOk="0">
                  <a:moveTo>
                    <a:pt x="6140" y="0"/>
                  </a:moveTo>
                  <a:cubicBezTo>
                    <a:pt x="4943" y="0"/>
                    <a:pt x="4047" y="530"/>
                    <a:pt x="4047" y="530"/>
                  </a:cubicBezTo>
                  <a:lnTo>
                    <a:pt x="0" y="6906"/>
                  </a:lnTo>
                  <a:lnTo>
                    <a:pt x="5092" y="35365"/>
                  </a:lnTo>
                  <a:lnTo>
                    <a:pt x="15274" y="33777"/>
                  </a:lnTo>
                  <a:cubicBezTo>
                    <a:pt x="15274" y="33777"/>
                    <a:pt x="13425" y="17698"/>
                    <a:pt x="11597" y="7428"/>
                  </a:cubicBezTo>
                  <a:cubicBezTo>
                    <a:pt x="10481" y="1229"/>
                    <a:pt x="7962" y="0"/>
                    <a:pt x="6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36;p68">
              <a:extLst>
                <a:ext uri="{FF2B5EF4-FFF2-40B4-BE49-F238E27FC236}">
                  <a16:creationId xmlns:a16="http://schemas.microsoft.com/office/drawing/2014/main" id="{2C1A9170-309F-4964-A3D3-0C1065FB20C2}"/>
                </a:ext>
              </a:extLst>
            </p:cNvPr>
            <p:cNvSpPr/>
            <p:nvPr/>
          </p:nvSpPr>
          <p:spPr>
            <a:xfrm>
              <a:off x="6206732" y="3669431"/>
              <a:ext cx="23311" cy="87237"/>
            </a:xfrm>
            <a:custGeom>
              <a:avLst/>
              <a:gdLst/>
              <a:ahLst/>
              <a:cxnLst/>
              <a:rect l="l" t="t" r="r" b="b"/>
              <a:pathLst>
                <a:path w="785" h="2938" extrusionOk="0">
                  <a:moveTo>
                    <a:pt x="262" y="0"/>
                  </a:moveTo>
                  <a:lnTo>
                    <a:pt x="1" y="44"/>
                  </a:lnTo>
                  <a:lnTo>
                    <a:pt x="501" y="2937"/>
                  </a:lnTo>
                  <a:lnTo>
                    <a:pt x="784" y="289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473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37;p68">
              <a:extLst>
                <a:ext uri="{FF2B5EF4-FFF2-40B4-BE49-F238E27FC236}">
                  <a16:creationId xmlns:a16="http://schemas.microsoft.com/office/drawing/2014/main" id="{361FA821-4DE0-4966-A692-C88A9A5D1368}"/>
                </a:ext>
              </a:extLst>
            </p:cNvPr>
            <p:cNvSpPr/>
            <p:nvPr/>
          </p:nvSpPr>
          <p:spPr>
            <a:xfrm>
              <a:off x="6083320" y="2677008"/>
              <a:ext cx="498193" cy="684204"/>
            </a:xfrm>
            <a:custGeom>
              <a:avLst/>
              <a:gdLst/>
              <a:ahLst/>
              <a:cxnLst/>
              <a:rect l="l" t="t" r="r" b="b"/>
              <a:pathLst>
                <a:path w="16777" h="23043" extrusionOk="0">
                  <a:moveTo>
                    <a:pt x="6441" y="1"/>
                  </a:moveTo>
                  <a:lnTo>
                    <a:pt x="1" y="9726"/>
                  </a:lnTo>
                  <a:lnTo>
                    <a:pt x="5092" y="18713"/>
                  </a:lnTo>
                  <a:cubicBezTo>
                    <a:pt x="5571" y="19561"/>
                    <a:pt x="6311" y="20236"/>
                    <a:pt x="7203" y="20649"/>
                  </a:cubicBezTo>
                  <a:lnTo>
                    <a:pt x="12468" y="23042"/>
                  </a:lnTo>
                  <a:lnTo>
                    <a:pt x="16777" y="17168"/>
                  </a:lnTo>
                  <a:lnTo>
                    <a:pt x="10815" y="13512"/>
                  </a:lnTo>
                  <a:cubicBezTo>
                    <a:pt x="9270" y="6593"/>
                    <a:pt x="6441" y="1"/>
                    <a:pt x="64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38;p68">
              <a:extLst>
                <a:ext uri="{FF2B5EF4-FFF2-40B4-BE49-F238E27FC236}">
                  <a16:creationId xmlns:a16="http://schemas.microsoft.com/office/drawing/2014/main" id="{C7DADABE-C8B0-4869-9221-645F4F21F3F5}"/>
                </a:ext>
              </a:extLst>
            </p:cNvPr>
            <p:cNvSpPr/>
            <p:nvPr/>
          </p:nvSpPr>
          <p:spPr>
            <a:xfrm>
              <a:off x="5670474" y="2523872"/>
              <a:ext cx="617062" cy="804370"/>
            </a:xfrm>
            <a:custGeom>
              <a:avLst/>
              <a:gdLst/>
              <a:ahLst/>
              <a:cxnLst/>
              <a:rect l="l" t="t" r="r" b="b"/>
              <a:pathLst>
                <a:path w="20780" h="27090" extrusionOk="0">
                  <a:moveTo>
                    <a:pt x="12989" y="1"/>
                  </a:moveTo>
                  <a:cubicBezTo>
                    <a:pt x="12885" y="1"/>
                    <a:pt x="7622" y="22"/>
                    <a:pt x="3852" y="4331"/>
                  </a:cubicBezTo>
                  <a:cubicBezTo>
                    <a:pt x="1" y="8661"/>
                    <a:pt x="1088" y="20693"/>
                    <a:pt x="1088" y="26720"/>
                  </a:cubicBezTo>
                  <a:lnTo>
                    <a:pt x="16145" y="27090"/>
                  </a:lnTo>
                  <a:lnTo>
                    <a:pt x="20518" y="7355"/>
                  </a:lnTo>
                  <a:cubicBezTo>
                    <a:pt x="20780" y="6420"/>
                    <a:pt x="20606" y="5419"/>
                    <a:pt x="20040" y="4635"/>
                  </a:cubicBezTo>
                  <a:lnTo>
                    <a:pt x="19583" y="4004"/>
                  </a:lnTo>
                  <a:cubicBezTo>
                    <a:pt x="18495" y="2438"/>
                    <a:pt x="16928" y="1285"/>
                    <a:pt x="15101" y="697"/>
                  </a:cubicBezTo>
                  <a:lnTo>
                    <a:pt x="12990" y="1"/>
                  </a:lnTo>
                  <a:cubicBezTo>
                    <a:pt x="12990" y="1"/>
                    <a:pt x="12990" y="1"/>
                    <a:pt x="129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39;p68">
              <a:extLst>
                <a:ext uri="{FF2B5EF4-FFF2-40B4-BE49-F238E27FC236}">
                  <a16:creationId xmlns:a16="http://schemas.microsoft.com/office/drawing/2014/main" id="{E47D41CD-D444-46E7-9AE4-5F0B79EACA44}"/>
                </a:ext>
              </a:extLst>
            </p:cNvPr>
            <p:cNvSpPr/>
            <p:nvPr/>
          </p:nvSpPr>
          <p:spPr>
            <a:xfrm>
              <a:off x="5563870" y="2598198"/>
              <a:ext cx="469745" cy="737384"/>
            </a:xfrm>
            <a:custGeom>
              <a:avLst/>
              <a:gdLst/>
              <a:ahLst/>
              <a:cxnLst/>
              <a:rect l="l" t="t" r="r" b="b"/>
              <a:pathLst>
                <a:path w="15819" h="24834" extrusionOk="0">
                  <a:moveTo>
                    <a:pt x="10913" y="1"/>
                  </a:moveTo>
                  <a:cubicBezTo>
                    <a:pt x="9380" y="1"/>
                    <a:pt x="8046" y="1049"/>
                    <a:pt x="7007" y="2394"/>
                  </a:cubicBezTo>
                  <a:cubicBezTo>
                    <a:pt x="4548" y="5548"/>
                    <a:pt x="1241" y="13011"/>
                    <a:pt x="283" y="20213"/>
                  </a:cubicBezTo>
                  <a:cubicBezTo>
                    <a:pt x="0" y="22411"/>
                    <a:pt x="1154" y="24434"/>
                    <a:pt x="3329" y="24783"/>
                  </a:cubicBezTo>
                  <a:cubicBezTo>
                    <a:pt x="3545" y="24817"/>
                    <a:pt x="3766" y="24833"/>
                    <a:pt x="3988" y="24833"/>
                  </a:cubicBezTo>
                  <a:cubicBezTo>
                    <a:pt x="5897" y="24833"/>
                    <a:pt x="7953" y="23616"/>
                    <a:pt x="8421" y="21824"/>
                  </a:cubicBezTo>
                  <a:lnTo>
                    <a:pt x="15231" y="5157"/>
                  </a:lnTo>
                  <a:cubicBezTo>
                    <a:pt x="15819" y="3024"/>
                    <a:pt x="14056" y="805"/>
                    <a:pt x="11924" y="152"/>
                  </a:cubicBezTo>
                  <a:cubicBezTo>
                    <a:pt x="11578" y="49"/>
                    <a:pt x="11241" y="1"/>
                    <a:pt x="10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40;p68">
              <a:extLst>
                <a:ext uri="{FF2B5EF4-FFF2-40B4-BE49-F238E27FC236}">
                  <a16:creationId xmlns:a16="http://schemas.microsoft.com/office/drawing/2014/main" id="{3C909912-5C13-4EB2-8F08-A7298F4839DF}"/>
                </a:ext>
              </a:extLst>
            </p:cNvPr>
            <p:cNvSpPr/>
            <p:nvPr/>
          </p:nvSpPr>
          <p:spPr>
            <a:xfrm>
              <a:off x="6173147" y="3169225"/>
              <a:ext cx="249438" cy="159716"/>
            </a:xfrm>
            <a:custGeom>
              <a:avLst/>
              <a:gdLst/>
              <a:ahLst/>
              <a:cxnLst/>
              <a:rect l="l" t="t" r="r" b="b"/>
              <a:pathLst>
                <a:path w="8400" h="5379" extrusionOk="0">
                  <a:moveTo>
                    <a:pt x="3824" y="1"/>
                  </a:moveTo>
                  <a:cubicBezTo>
                    <a:pt x="2187" y="1"/>
                    <a:pt x="740" y="570"/>
                    <a:pt x="740" y="570"/>
                  </a:cubicBezTo>
                  <a:lnTo>
                    <a:pt x="0" y="5379"/>
                  </a:lnTo>
                  <a:lnTo>
                    <a:pt x="8399" y="5357"/>
                  </a:lnTo>
                  <a:cubicBezTo>
                    <a:pt x="8387" y="958"/>
                    <a:pt x="5946" y="1"/>
                    <a:pt x="3824" y="1"/>
                  </a:cubicBezTo>
                  <a:close/>
                </a:path>
              </a:pathLst>
            </a:custGeom>
            <a:solidFill>
              <a:srgbClr val="FFB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41;p68">
              <a:extLst>
                <a:ext uri="{FF2B5EF4-FFF2-40B4-BE49-F238E27FC236}">
                  <a16:creationId xmlns:a16="http://schemas.microsoft.com/office/drawing/2014/main" id="{9B9CC6B2-96FC-421E-A81A-296B0E732E6D}"/>
                </a:ext>
              </a:extLst>
            </p:cNvPr>
            <p:cNvSpPr/>
            <p:nvPr/>
          </p:nvSpPr>
          <p:spPr>
            <a:xfrm>
              <a:off x="5560633" y="3103868"/>
              <a:ext cx="686845" cy="232819"/>
            </a:xfrm>
            <a:custGeom>
              <a:avLst/>
              <a:gdLst/>
              <a:ahLst/>
              <a:cxnLst/>
              <a:rect l="l" t="t" r="r" b="b"/>
              <a:pathLst>
                <a:path w="23130" h="7841" extrusionOk="0">
                  <a:moveTo>
                    <a:pt x="5121" y="0"/>
                  </a:moveTo>
                  <a:cubicBezTo>
                    <a:pt x="3984" y="0"/>
                    <a:pt x="2570" y="1381"/>
                    <a:pt x="1807" y="2205"/>
                  </a:cubicBezTo>
                  <a:cubicBezTo>
                    <a:pt x="1" y="4120"/>
                    <a:pt x="632" y="7275"/>
                    <a:pt x="3221" y="7841"/>
                  </a:cubicBezTo>
                  <a:lnTo>
                    <a:pt x="21607" y="7558"/>
                  </a:lnTo>
                  <a:lnTo>
                    <a:pt x="23130" y="530"/>
                  </a:lnTo>
                  <a:lnTo>
                    <a:pt x="5397" y="29"/>
                  </a:lnTo>
                  <a:cubicBezTo>
                    <a:pt x="5307" y="10"/>
                    <a:pt x="5215" y="0"/>
                    <a:pt x="5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42;p68">
              <a:extLst>
                <a:ext uri="{FF2B5EF4-FFF2-40B4-BE49-F238E27FC236}">
                  <a16:creationId xmlns:a16="http://schemas.microsoft.com/office/drawing/2014/main" id="{232513BE-30A9-4C98-AB71-2CB19E11B851}"/>
                </a:ext>
              </a:extLst>
            </p:cNvPr>
            <p:cNvSpPr/>
            <p:nvPr/>
          </p:nvSpPr>
          <p:spPr>
            <a:xfrm>
              <a:off x="5921157" y="3328270"/>
              <a:ext cx="501430" cy="65947"/>
            </a:xfrm>
            <a:custGeom>
              <a:avLst/>
              <a:gdLst/>
              <a:ahLst/>
              <a:cxnLst/>
              <a:rect l="l" t="t" r="r" b="b"/>
              <a:pathLst>
                <a:path w="16886" h="2221" extrusionOk="0">
                  <a:moveTo>
                    <a:pt x="1110" y="1"/>
                  </a:moveTo>
                  <a:cubicBezTo>
                    <a:pt x="479" y="1"/>
                    <a:pt x="1" y="501"/>
                    <a:pt x="1" y="1110"/>
                  </a:cubicBezTo>
                  <a:cubicBezTo>
                    <a:pt x="1" y="1720"/>
                    <a:pt x="479" y="2220"/>
                    <a:pt x="1110" y="2220"/>
                  </a:cubicBezTo>
                  <a:lnTo>
                    <a:pt x="16885" y="2220"/>
                  </a:lnTo>
                  <a:lnTo>
                    <a:pt x="168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43;p68">
              <a:extLst>
                <a:ext uri="{FF2B5EF4-FFF2-40B4-BE49-F238E27FC236}">
                  <a16:creationId xmlns:a16="http://schemas.microsoft.com/office/drawing/2014/main" id="{1A396E4B-B313-40DF-8657-5BD954E10A83}"/>
                </a:ext>
              </a:extLst>
            </p:cNvPr>
            <p:cNvSpPr/>
            <p:nvPr/>
          </p:nvSpPr>
          <p:spPr>
            <a:xfrm>
              <a:off x="6324323" y="2832726"/>
              <a:ext cx="907836" cy="561455"/>
            </a:xfrm>
            <a:custGeom>
              <a:avLst/>
              <a:gdLst/>
              <a:ahLst/>
              <a:cxnLst/>
              <a:rect l="l" t="t" r="r" b="b"/>
              <a:pathLst>
                <a:path w="30572" h="18909" extrusionOk="0">
                  <a:moveTo>
                    <a:pt x="4962" y="0"/>
                  </a:moveTo>
                  <a:cubicBezTo>
                    <a:pt x="4614" y="0"/>
                    <a:pt x="4287" y="196"/>
                    <a:pt x="4113" y="501"/>
                  </a:cubicBezTo>
                  <a:lnTo>
                    <a:pt x="1" y="18908"/>
                  </a:lnTo>
                  <a:lnTo>
                    <a:pt x="24239" y="18908"/>
                  </a:lnTo>
                  <a:cubicBezTo>
                    <a:pt x="25610" y="18908"/>
                    <a:pt x="26807" y="17951"/>
                    <a:pt x="27090" y="16602"/>
                  </a:cubicBezTo>
                  <a:lnTo>
                    <a:pt x="30353" y="1045"/>
                  </a:lnTo>
                  <a:cubicBezTo>
                    <a:pt x="30571" y="566"/>
                    <a:pt x="30245" y="22"/>
                    <a:pt x="29722" y="22"/>
                  </a:cubicBezTo>
                  <a:lnTo>
                    <a:pt x="49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44;p68">
              <a:extLst>
                <a:ext uri="{FF2B5EF4-FFF2-40B4-BE49-F238E27FC236}">
                  <a16:creationId xmlns:a16="http://schemas.microsoft.com/office/drawing/2014/main" id="{7B0533EE-FB24-4B21-BECA-CE785B43DC6A}"/>
                </a:ext>
              </a:extLst>
            </p:cNvPr>
            <p:cNvSpPr/>
            <p:nvPr/>
          </p:nvSpPr>
          <p:spPr>
            <a:xfrm>
              <a:off x="6742365" y="3081478"/>
              <a:ext cx="104705" cy="104696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0"/>
                  </a:moveTo>
                  <a:cubicBezTo>
                    <a:pt x="784" y="0"/>
                    <a:pt x="0" y="783"/>
                    <a:pt x="0" y="1763"/>
                  </a:cubicBezTo>
                  <a:cubicBezTo>
                    <a:pt x="0" y="2742"/>
                    <a:pt x="784" y="3525"/>
                    <a:pt x="1763" y="3525"/>
                  </a:cubicBezTo>
                  <a:cubicBezTo>
                    <a:pt x="2742" y="3525"/>
                    <a:pt x="3525" y="2742"/>
                    <a:pt x="3525" y="1763"/>
                  </a:cubicBezTo>
                  <a:cubicBezTo>
                    <a:pt x="3525" y="783"/>
                    <a:pt x="2742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1C1C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45;p68">
              <a:extLst>
                <a:ext uri="{FF2B5EF4-FFF2-40B4-BE49-F238E27FC236}">
                  <a16:creationId xmlns:a16="http://schemas.microsoft.com/office/drawing/2014/main" id="{164D9154-158F-40E7-A292-AC6510BD4EF2}"/>
                </a:ext>
              </a:extLst>
            </p:cNvPr>
            <p:cNvSpPr/>
            <p:nvPr/>
          </p:nvSpPr>
          <p:spPr>
            <a:xfrm>
              <a:off x="6288155" y="2274052"/>
              <a:ext cx="138290" cy="121086"/>
            </a:xfrm>
            <a:custGeom>
              <a:avLst/>
              <a:gdLst/>
              <a:ahLst/>
              <a:cxnLst/>
              <a:rect l="l" t="t" r="r" b="b"/>
              <a:pathLst>
                <a:path w="4657" h="4078" extrusionOk="0">
                  <a:moveTo>
                    <a:pt x="2419" y="1"/>
                  </a:moveTo>
                  <a:cubicBezTo>
                    <a:pt x="1498" y="1"/>
                    <a:pt x="556" y="560"/>
                    <a:pt x="305" y="1473"/>
                  </a:cubicBezTo>
                  <a:cubicBezTo>
                    <a:pt x="0" y="2561"/>
                    <a:pt x="610" y="3692"/>
                    <a:pt x="1654" y="3997"/>
                  </a:cubicBezTo>
                  <a:cubicBezTo>
                    <a:pt x="1843" y="4051"/>
                    <a:pt x="2041" y="4077"/>
                    <a:pt x="2240" y="4077"/>
                  </a:cubicBezTo>
                  <a:cubicBezTo>
                    <a:pt x="3159" y="4077"/>
                    <a:pt x="4101" y="3521"/>
                    <a:pt x="4352" y="2626"/>
                  </a:cubicBezTo>
                  <a:cubicBezTo>
                    <a:pt x="4657" y="1517"/>
                    <a:pt x="4047" y="385"/>
                    <a:pt x="3003" y="81"/>
                  </a:cubicBezTo>
                  <a:cubicBezTo>
                    <a:pt x="2814" y="27"/>
                    <a:pt x="2617" y="1"/>
                    <a:pt x="2419" y="1"/>
                  </a:cubicBezTo>
                  <a:close/>
                </a:path>
              </a:pathLst>
            </a:custGeom>
            <a:solidFill>
              <a:srgbClr val="FA9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46;p68">
              <a:extLst>
                <a:ext uri="{FF2B5EF4-FFF2-40B4-BE49-F238E27FC236}">
                  <a16:creationId xmlns:a16="http://schemas.microsoft.com/office/drawing/2014/main" id="{2C1F9653-FA30-4974-A097-E6A294FA1364}"/>
                </a:ext>
              </a:extLst>
            </p:cNvPr>
            <p:cNvSpPr/>
            <p:nvPr/>
          </p:nvSpPr>
          <p:spPr>
            <a:xfrm>
              <a:off x="5996760" y="2341043"/>
              <a:ext cx="205489" cy="278872"/>
            </a:xfrm>
            <a:custGeom>
              <a:avLst/>
              <a:gdLst/>
              <a:ahLst/>
              <a:cxnLst/>
              <a:rect l="l" t="t" r="r" b="b"/>
              <a:pathLst>
                <a:path w="6920" h="9392" extrusionOk="0">
                  <a:moveTo>
                    <a:pt x="2524" y="0"/>
                  </a:moveTo>
                  <a:lnTo>
                    <a:pt x="457" y="6354"/>
                  </a:lnTo>
                  <a:cubicBezTo>
                    <a:pt x="0" y="7812"/>
                    <a:pt x="1306" y="8878"/>
                    <a:pt x="2655" y="9248"/>
                  </a:cubicBezTo>
                  <a:cubicBezTo>
                    <a:pt x="2990" y="9344"/>
                    <a:pt x="3309" y="9392"/>
                    <a:pt x="3609" y="9392"/>
                  </a:cubicBezTo>
                  <a:cubicBezTo>
                    <a:pt x="4732" y="9392"/>
                    <a:pt x="5580" y="8720"/>
                    <a:pt x="5940" y="7398"/>
                  </a:cubicBezTo>
                  <a:lnTo>
                    <a:pt x="6920" y="3699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FFB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47;p68">
              <a:extLst>
                <a:ext uri="{FF2B5EF4-FFF2-40B4-BE49-F238E27FC236}">
                  <a16:creationId xmlns:a16="http://schemas.microsoft.com/office/drawing/2014/main" id="{6ECCCF58-6EA4-4C0E-8913-490B57F207DE}"/>
                </a:ext>
              </a:extLst>
            </p:cNvPr>
            <p:cNvSpPr/>
            <p:nvPr/>
          </p:nvSpPr>
          <p:spPr>
            <a:xfrm>
              <a:off x="6033581" y="2056271"/>
              <a:ext cx="391588" cy="452900"/>
            </a:xfrm>
            <a:custGeom>
              <a:avLst/>
              <a:gdLst/>
              <a:ahLst/>
              <a:cxnLst/>
              <a:rect l="l" t="t" r="r" b="b"/>
              <a:pathLst>
                <a:path w="13187" h="15253" extrusionOk="0">
                  <a:moveTo>
                    <a:pt x="7066" y="1"/>
                  </a:moveTo>
                  <a:cubicBezTo>
                    <a:pt x="4464" y="1"/>
                    <a:pt x="1540" y="1381"/>
                    <a:pt x="871" y="3759"/>
                  </a:cubicBezTo>
                  <a:lnTo>
                    <a:pt x="806" y="7676"/>
                  </a:lnTo>
                  <a:cubicBezTo>
                    <a:pt x="1" y="11070"/>
                    <a:pt x="1981" y="14181"/>
                    <a:pt x="5223" y="15139"/>
                  </a:cubicBezTo>
                  <a:cubicBezTo>
                    <a:pt x="5584" y="15216"/>
                    <a:pt x="5945" y="15253"/>
                    <a:pt x="6302" y="15253"/>
                  </a:cubicBezTo>
                  <a:cubicBezTo>
                    <a:pt x="8654" y="15253"/>
                    <a:pt x="10802" y="13660"/>
                    <a:pt x="11293" y="11657"/>
                  </a:cubicBezTo>
                  <a:lnTo>
                    <a:pt x="12468" y="6849"/>
                  </a:lnTo>
                  <a:cubicBezTo>
                    <a:pt x="13186" y="3955"/>
                    <a:pt x="11576" y="1039"/>
                    <a:pt x="8813" y="234"/>
                  </a:cubicBezTo>
                  <a:cubicBezTo>
                    <a:pt x="8270" y="77"/>
                    <a:pt x="7677" y="1"/>
                    <a:pt x="7066" y="1"/>
                  </a:cubicBezTo>
                  <a:close/>
                </a:path>
              </a:pathLst>
            </a:custGeom>
            <a:solidFill>
              <a:srgbClr val="FFB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48;p68">
              <a:extLst>
                <a:ext uri="{FF2B5EF4-FFF2-40B4-BE49-F238E27FC236}">
                  <a16:creationId xmlns:a16="http://schemas.microsoft.com/office/drawing/2014/main" id="{C12D6E61-65F8-466D-A774-6E0C4709704E}"/>
                </a:ext>
              </a:extLst>
            </p:cNvPr>
            <p:cNvSpPr/>
            <p:nvPr/>
          </p:nvSpPr>
          <p:spPr>
            <a:xfrm>
              <a:off x="6011845" y="2014550"/>
              <a:ext cx="418492" cy="267708"/>
            </a:xfrm>
            <a:custGeom>
              <a:avLst/>
              <a:gdLst/>
              <a:ahLst/>
              <a:cxnLst/>
              <a:rect l="l" t="t" r="r" b="b"/>
              <a:pathLst>
                <a:path w="14093" h="9016" extrusionOk="0">
                  <a:moveTo>
                    <a:pt x="4037" y="3638"/>
                  </a:moveTo>
                  <a:cubicBezTo>
                    <a:pt x="3999" y="3695"/>
                    <a:pt x="4011" y="3726"/>
                    <a:pt x="4026" y="3726"/>
                  </a:cubicBezTo>
                  <a:cubicBezTo>
                    <a:pt x="4040" y="3726"/>
                    <a:pt x="4058" y="3698"/>
                    <a:pt x="4037" y="3638"/>
                  </a:cubicBezTo>
                  <a:close/>
                  <a:moveTo>
                    <a:pt x="13361" y="7263"/>
                  </a:moveTo>
                  <a:lnTo>
                    <a:pt x="13352" y="7318"/>
                  </a:lnTo>
                  <a:cubicBezTo>
                    <a:pt x="13356" y="7301"/>
                    <a:pt x="13359" y="7282"/>
                    <a:pt x="13361" y="7263"/>
                  </a:cubicBezTo>
                  <a:close/>
                  <a:moveTo>
                    <a:pt x="5878" y="1"/>
                  </a:moveTo>
                  <a:cubicBezTo>
                    <a:pt x="2793" y="1"/>
                    <a:pt x="0" y="2303"/>
                    <a:pt x="232" y="5404"/>
                  </a:cubicBezTo>
                  <a:lnTo>
                    <a:pt x="754" y="7623"/>
                  </a:lnTo>
                  <a:lnTo>
                    <a:pt x="2125" y="8863"/>
                  </a:lnTo>
                  <a:lnTo>
                    <a:pt x="2626" y="9015"/>
                  </a:lnTo>
                  <a:lnTo>
                    <a:pt x="3104" y="5055"/>
                  </a:lnTo>
                  <a:cubicBezTo>
                    <a:pt x="3085" y="4940"/>
                    <a:pt x="3390" y="3359"/>
                    <a:pt x="3762" y="3359"/>
                  </a:cubicBezTo>
                  <a:cubicBezTo>
                    <a:pt x="3810" y="3359"/>
                    <a:pt x="3859" y="3385"/>
                    <a:pt x="3909" y="3445"/>
                  </a:cubicBezTo>
                  <a:cubicBezTo>
                    <a:pt x="3985" y="3529"/>
                    <a:pt x="4022" y="3592"/>
                    <a:pt x="4037" y="3638"/>
                  </a:cubicBezTo>
                  <a:lnTo>
                    <a:pt x="4037" y="3638"/>
                  </a:lnTo>
                  <a:cubicBezTo>
                    <a:pt x="4093" y="3553"/>
                    <a:pt x="4255" y="3412"/>
                    <a:pt x="4671" y="3228"/>
                  </a:cubicBezTo>
                  <a:cubicBezTo>
                    <a:pt x="5403" y="2903"/>
                    <a:pt x="6404" y="2697"/>
                    <a:pt x="7498" y="2697"/>
                  </a:cubicBezTo>
                  <a:cubicBezTo>
                    <a:pt x="8973" y="2697"/>
                    <a:pt x="10617" y="3071"/>
                    <a:pt x="12003" y="4033"/>
                  </a:cubicBezTo>
                  <a:cubicBezTo>
                    <a:pt x="12700" y="4490"/>
                    <a:pt x="13157" y="5208"/>
                    <a:pt x="13309" y="6035"/>
                  </a:cubicBezTo>
                  <a:cubicBezTo>
                    <a:pt x="13371" y="6386"/>
                    <a:pt x="13413" y="6913"/>
                    <a:pt x="13361" y="7263"/>
                  </a:cubicBezTo>
                  <a:lnTo>
                    <a:pt x="13361" y="7263"/>
                  </a:lnTo>
                  <a:lnTo>
                    <a:pt x="13505" y="6404"/>
                  </a:lnTo>
                  <a:cubicBezTo>
                    <a:pt x="14092" y="3641"/>
                    <a:pt x="11633" y="856"/>
                    <a:pt x="9110" y="356"/>
                  </a:cubicBezTo>
                  <a:cubicBezTo>
                    <a:pt x="8130" y="182"/>
                    <a:pt x="7456" y="73"/>
                    <a:pt x="6172" y="8"/>
                  </a:cubicBezTo>
                  <a:cubicBezTo>
                    <a:pt x="6074" y="3"/>
                    <a:pt x="5976" y="1"/>
                    <a:pt x="5878" y="1"/>
                  </a:cubicBezTo>
                  <a:close/>
                </a:path>
              </a:pathLst>
            </a:custGeom>
            <a:solidFill>
              <a:srgbClr val="1E0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49;p68">
              <a:extLst>
                <a:ext uri="{FF2B5EF4-FFF2-40B4-BE49-F238E27FC236}">
                  <a16:creationId xmlns:a16="http://schemas.microsoft.com/office/drawing/2014/main" id="{81F645FA-392C-428C-81B5-EB79BBC8F27C}"/>
                </a:ext>
              </a:extLst>
            </p:cNvPr>
            <p:cNvSpPr/>
            <p:nvPr/>
          </p:nvSpPr>
          <p:spPr>
            <a:xfrm>
              <a:off x="5961215" y="2217394"/>
              <a:ext cx="137666" cy="123966"/>
            </a:xfrm>
            <a:custGeom>
              <a:avLst/>
              <a:gdLst/>
              <a:ahLst/>
              <a:cxnLst/>
              <a:rect l="l" t="t" r="r" b="b"/>
              <a:pathLst>
                <a:path w="4636" h="4175" extrusionOk="0">
                  <a:moveTo>
                    <a:pt x="2071" y="0"/>
                  </a:moveTo>
                  <a:cubicBezTo>
                    <a:pt x="1248" y="0"/>
                    <a:pt x="582" y="621"/>
                    <a:pt x="327" y="1532"/>
                  </a:cubicBezTo>
                  <a:cubicBezTo>
                    <a:pt x="1" y="2620"/>
                    <a:pt x="828" y="3794"/>
                    <a:pt x="1872" y="4099"/>
                  </a:cubicBezTo>
                  <a:cubicBezTo>
                    <a:pt x="2046" y="4150"/>
                    <a:pt x="2223" y="4174"/>
                    <a:pt x="2397" y="4174"/>
                  </a:cubicBezTo>
                  <a:cubicBezTo>
                    <a:pt x="3265" y="4174"/>
                    <a:pt x="4077" y="3573"/>
                    <a:pt x="4331" y="2685"/>
                  </a:cubicBezTo>
                  <a:cubicBezTo>
                    <a:pt x="4635" y="1597"/>
                    <a:pt x="3613" y="378"/>
                    <a:pt x="2568" y="74"/>
                  </a:cubicBezTo>
                  <a:cubicBezTo>
                    <a:pt x="2398" y="24"/>
                    <a:pt x="2231" y="0"/>
                    <a:pt x="2071" y="0"/>
                  </a:cubicBezTo>
                  <a:close/>
                </a:path>
              </a:pathLst>
            </a:custGeom>
            <a:solidFill>
              <a:srgbClr val="FFB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50;p68">
              <a:extLst>
                <a:ext uri="{FF2B5EF4-FFF2-40B4-BE49-F238E27FC236}">
                  <a16:creationId xmlns:a16="http://schemas.microsoft.com/office/drawing/2014/main" id="{95DF3AC2-7116-4660-86C3-5B7AFD6B0445}"/>
                </a:ext>
              </a:extLst>
            </p:cNvPr>
            <p:cNvSpPr/>
            <p:nvPr/>
          </p:nvSpPr>
          <p:spPr>
            <a:xfrm>
              <a:off x="6001927" y="2252523"/>
              <a:ext cx="51075" cy="57514"/>
            </a:xfrm>
            <a:custGeom>
              <a:avLst/>
              <a:gdLst/>
              <a:ahLst/>
              <a:cxnLst/>
              <a:rect l="l" t="t" r="r" b="b"/>
              <a:pathLst>
                <a:path w="1720" h="1937" extrusionOk="0">
                  <a:moveTo>
                    <a:pt x="131" y="1"/>
                  </a:moveTo>
                  <a:cubicBezTo>
                    <a:pt x="66" y="1"/>
                    <a:pt x="0" y="66"/>
                    <a:pt x="0" y="131"/>
                  </a:cubicBezTo>
                  <a:cubicBezTo>
                    <a:pt x="0" y="196"/>
                    <a:pt x="44" y="262"/>
                    <a:pt x="131" y="283"/>
                  </a:cubicBezTo>
                  <a:cubicBezTo>
                    <a:pt x="523" y="283"/>
                    <a:pt x="827" y="436"/>
                    <a:pt x="1045" y="675"/>
                  </a:cubicBezTo>
                  <a:cubicBezTo>
                    <a:pt x="1437" y="1110"/>
                    <a:pt x="1393" y="1785"/>
                    <a:pt x="1393" y="1785"/>
                  </a:cubicBezTo>
                  <a:cubicBezTo>
                    <a:pt x="1393" y="1872"/>
                    <a:pt x="1458" y="1937"/>
                    <a:pt x="1524" y="1937"/>
                  </a:cubicBezTo>
                  <a:cubicBezTo>
                    <a:pt x="1611" y="1937"/>
                    <a:pt x="1654" y="1872"/>
                    <a:pt x="1676" y="1806"/>
                  </a:cubicBezTo>
                  <a:cubicBezTo>
                    <a:pt x="1676" y="1785"/>
                    <a:pt x="1719" y="1023"/>
                    <a:pt x="1241" y="501"/>
                  </a:cubicBezTo>
                  <a:cubicBezTo>
                    <a:pt x="980" y="196"/>
                    <a:pt x="610" y="22"/>
                    <a:pt x="131" y="1"/>
                  </a:cubicBezTo>
                  <a:close/>
                </a:path>
              </a:pathLst>
            </a:custGeom>
            <a:solidFill>
              <a:srgbClr val="10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51;p68">
              <a:extLst>
                <a:ext uri="{FF2B5EF4-FFF2-40B4-BE49-F238E27FC236}">
                  <a16:creationId xmlns:a16="http://schemas.microsoft.com/office/drawing/2014/main" id="{AE47F1CF-4573-42FA-AF8F-B1FC5EF86991}"/>
                </a:ext>
              </a:extLst>
            </p:cNvPr>
            <p:cNvSpPr/>
            <p:nvPr/>
          </p:nvSpPr>
          <p:spPr>
            <a:xfrm>
              <a:off x="6264250" y="2348793"/>
              <a:ext cx="31685" cy="42015"/>
            </a:xfrm>
            <a:custGeom>
              <a:avLst/>
              <a:gdLst/>
              <a:ahLst/>
              <a:cxnLst/>
              <a:rect l="l" t="t" r="r" b="b"/>
              <a:pathLst>
                <a:path w="1067" h="1415" extrusionOk="0">
                  <a:moveTo>
                    <a:pt x="827" y="0"/>
                  </a:moveTo>
                  <a:cubicBezTo>
                    <a:pt x="740" y="0"/>
                    <a:pt x="697" y="66"/>
                    <a:pt x="697" y="153"/>
                  </a:cubicBezTo>
                  <a:lnTo>
                    <a:pt x="784" y="1132"/>
                  </a:lnTo>
                  <a:lnTo>
                    <a:pt x="784" y="1132"/>
                  </a:lnTo>
                  <a:lnTo>
                    <a:pt x="174" y="1023"/>
                  </a:lnTo>
                  <a:cubicBezTo>
                    <a:pt x="163" y="1019"/>
                    <a:pt x="152" y="1018"/>
                    <a:pt x="141" y="1018"/>
                  </a:cubicBezTo>
                  <a:cubicBezTo>
                    <a:pt x="88" y="1018"/>
                    <a:pt x="40" y="1060"/>
                    <a:pt x="22" y="1132"/>
                  </a:cubicBezTo>
                  <a:cubicBezTo>
                    <a:pt x="0" y="1197"/>
                    <a:pt x="66" y="1262"/>
                    <a:pt x="131" y="1284"/>
                  </a:cubicBezTo>
                  <a:lnTo>
                    <a:pt x="914" y="1415"/>
                  </a:lnTo>
                  <a:lnTo>
                    <a:pt x="936" y="1415"/>
                  </a:lnTo>
                  <a:cubicBezTo>
                    <a:pt x="958" y="1415"/>
                    <a:pt x="1001" y="1415"/>
                    <a:pt x="1023" y="1371"/>
                  </a:cubicBezTo>
                  <a:cubicBezTo>
                    <a:pt x="1066" y="1349"/>
                    <a:pt x="1066" y="1306"/>
                    <a:pt x="1066" y="1262"/>
                  </a:cubicBezTo>
                  <a:lnTo>
                    <a:pt x="958" y="109"/>
                  </a:lnTo>
                  <a:cubicBezTo>
                    <a:pt x="958" y="44"/>
                    <a:pt x="892" y="0"/>
                    <a:pt x="827" y="0"/>
                  </a:cubicBezTo>
                  <a:close/>
                </a:path>
              </a:pathLst>
            </a:custGeom>
            <a:solidFill>
              <a:srgbClr val="10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52;p68">
              <a:extLst>
                <a:ext uri="{FF2B5EF4-FFF2-40B4-BE49-F238E27FC236}">
                  <a16:creationId xmlns:a16="http://schemas.microsoft.com/office/drawing/2014/main" id="{14549BE1-2ED8-4E0F-903C-40FA4B2539A6}"/>
                </a:ext>
              </a:extLst>
            </p:cNvPr>
            <p:cNvSpPr/>
            <p:nvPr/>
          </p:nvSpPr>
          <p:spPr>
            <a:xfrm>
              <a:off x="6324323" y="2243466"/>
              <a:ext cx="63369" cy="38333"/>
            </a:xfrm>
            <a:custGeom>
              <a:avLst/>
              <a:gdLst/>
              <a:ahLst/>
              <a:cxnLst/>
              <a:rect l="l" t="t" r="r" b="b"/>
              <a:pathLst>
                <a:path w="2134" h="1291" extrusionOk="0">
                  <a:moveTo>
                    <a:pt x="675" y="1"/>
                  </a:moveTo>
                  <a:cubicBezTo>
                    <a:pt x="479" y="23"/>
                    <a:pt x="284" y="66"/>
                    <a:pt x="88" y="175"/>
                  </a:cubicBezTo>
                  <a:cubicBezTo>
                    <a:pt x="23" y="218"/>
                    <a:pt x="1" y="327"/>
                    <a:pt x="23" y="414"/>
                  </a:cubicBezTo>
                  <a:cubicBezTo>
                    <a:pt x="23" y="436"/>
                    <a:pt x="44" y="480"/>
                    <a:pt x="88" y="480"/>
                  </a:cubicBezTo>
                  <a:lnTo>
                    <a:pt x="88" y="501"/>
                  </a:lnTo>
                  <a:cubicBezTo>
                    <a:pt x="262" y="588"/>
                    <a:pt x="414" y="632"/>
                    <a:pt x="588" y="675"/>
                  </a:cubicBezTo>
                  <a:cubicBezTo>
                    <a:pt x="741" y="719"/>
                    <a:pt x="915" y="741"/>
                    <a:pt x="1045" y="784"/>
                  </a:cubicBezTo>
                  <a:cubicBezTo>
                    <a:pt x="1328" y="871"/>
                    <a:pt x="1633" y="1089"/>
                    <a:pt x="1937" y="1285"/>
                  </a:cubicBezTo>
                  <a:cubicBezTo>
                    <a:pt x="1949" y="1288"/>
                    <a:pt x="1961" y="1290"/>
                    <a:pt x="1974" y="1290"/>
                  </a:cubicBezTo>
                  <a:cubicBezTo>
                    <a:pt x="2031" y="1290"/>
                    <a:pt x="2093" y="1251"/>
                    <a:pt x="2111" y="1198"/>
                  </a:cubicBezTo>
                  <a:cubicBezTo>
                    <a:pt x="2133" y="1132"/>
                    <a:pt x="2133" y="1089"/>
                    <a:pt x="2111" y="1045"/>
                  </a:cubicBezTo>
                  <a:cubicBezTo>
                    <a:pt x="2024" y="828"/>
                    <a:pt x="1894" y="654"/>
                    <a:pt x="1763" y="501"/>
                  </a:cubicBezTo>
                  <a:cubicBezTo>
                    <a:pt x="1611" y="349"/>
                    <a:pt x="1459" y="197"/>
                    <a:pt x="1263" y="110"/>
                  </a:cubicBezTo>
                  <a:cubicBezTo>
                    <a:pt x="1067" y="23"/>
                    <a:pt x="871" y="1"/>
                    <a:pt x="675" y="1"/>
                  </a:cubicBezTo>
                  <a:close/>
                </a:path>
              </a:pathLst>
            </a:custGeom>
            <a:solidFill>
              <a:srgbClr val="1E0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53;p68">
              <a:extLst>
                <a:ext uri="{FF2B5EF4-FFF2-40B4-BE49-F238E27FC236}">
                  <a16:creationId xmlns:a16="http://schemas.microsoft.com/office/drawing/2014/main" id="{905BED8B-0F6A-4510-8496-C1D67FF183A7}"/>
                </a:ext>
              </a:extLst>
            </p:cNvPr>
            <p:cNvSpPr/>
            <p:nvPr/>
          </p:nvSpPr>
          <p:spPr>
            <a:xfrm>
              <a:off x="6159576" y="2213623"/>
              <a:ext cx="102774" cy="30524"/>
            </a:xfrm>
            <a:custGeom>
              <a:avLst/>
              <a:gdLst/>
              <a:ahLst/>
              <a:cxnLst/>
              <a:rect l="l" t="t" r="r" b="b"/>
              <a:pathLst>
                <a:path w="3461" h="1028" extrusionOk="0">
                  <a:moveTo>
                    <a:pt x="1711" y="1"/>
                  </a:moveTo>
                  <a:cubicBezTo>
                    <a:pt x="1450" y="1"/>
                    <a:pt x="1204" y="63"/>
                    <a:pt x="958" y="157"/>
                  </a:cubicBezTo>
                  <a:cubicBezTo>
                    <a:pt x="653" y="266"/>
                    <a:pt x="392" y="397"/>
                    <a:pt x="109" y="571"/>
                  </a:cubicBezTo>
                  <a:cubicBezTo>
                    <a:pt x="44" y="636"/>
                    <a:pt x="0" y="723"/>
                    <a:pt x="44" y="810"/>
                  </a:cubicBezTo>
                  <a:cubicBezTo>
                    <a:pt x="44" y="864"/>
                    <a:pt x="73" y="903"/>
                    <a:pt x="120" y="903"/>
                  </a:cubicBezTo>
                  <a:cubicBezTo>
                    <a:pt x="130" y="903"/>
                    <a:pt x="141" y="901"/>
                    <a:pt x="153" y="897"/>
                  </a:cubicBezTo>
                  <a:cubicBezTo>
                    <a:pt x="595" y="844"/>
                    <a:pt x="1037" y="777"/>
                    <a:pt x="1456" y="777"/>
                  </a:cubicBezTo>
                  <a:cubicBezTo>
                    <a:pt x="1552" y="777"/>
                    <a:pt x="1647" y="780"/>
                    <a:pt x="1741" y="788"/>
                  </a:cubicBezTo>
                  <a:cubicBezTo>
                    <a:pt x="1980" y="810"/>
                    <a:pt x="2242" y="875"/>
                    <a:pt x="2503" y="919"/>
                  </a:cubicBezTo>
                  <a:cubicBezTo>
                    <a:pt x="2742" y="962"/>
                    <a:pt x="3025" y="1006"/>
                    <a:pt x="3286" y="1028"/>
                  </a:cubicBezTo>
                  <a:lnTo>
                    <a:pt x="3308" y="1028"/>
                  </a:lnTo>
                  <a:cubicBezTo>
                    <a:pt x="3373" y="1028"/>
                    <a:pt x="3438" y="941"/>
                    <a:pt x="3438" y="854"/>
                  </a:cubicBezTo>
                  <a:cubicBezTo>
                    <a:pt x="3460" y="788"/>
                    <a:pt x="3438" y="723"/>
                    <a:pt x="3395" y="701"/>
                  </a:cubicBezTo>
                  <a:cubicBezTo>
                    <a:pt x="3177" y="462"/>
                    <a:pt x="2938" y="310"/>
                    <a:pt x="2677" y="201"/>
                  </a:cubicBezTo>
                  <a:cubicBezTo>
                    <a:pt x="2416" y="92"/>
                    <a:pt x="2133" y="27"/>
                    <a:pt x="1828" y="5"/>
                  </a:cubicBezTo>
                  <a:cubicBezTo>
                    <a:pt x="1789" y="2"/>
                    <a:pt x="1750" y="1"/>
                    <a:pt x="1711" y="1"/>
                  </a:cubicBezTo>
                  <a:close/>
                </a:path>
              </a:pathLst>
            </a:custGeom>
            <a:solidFill>
              <a:srgbClr val="1E0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54;p68">
              <a:extLst>
                <a:ext uri="{FF2B5EF4-FFF2-40B4-BE49-F238E27FC236}">
                  <a16:creationId xmlns:a16="http://schemas.microsoft.com/office/drawing/2014/main" id="{8C63D208-74BC-4662-A85B-F417D5324E46}"/>
                </a:ext>
              </a:extLst>
            </p:cNvPr>
            <p:cNvSpPr/>
            <p:nvPr/>
          </p:nvSpPr>
          <p:spPr>
            <a:xfrm>
              <a:off x="6193814" y="2395948"/>
              <a:ext cx="103398" cy="47924"/>
            </a:xfrm>
            <a:custGeom>
              <a:avLst/>
              <a:gdLst/>
              <a:ahLst/>
              <a:cxnLst/>
              <a:rect l="l" t="t" r="r" b="b"/>
              <a:pathLst>
                <a:path w="3482" h="1614" extrusionOk="0">
                  <a:moveTo>
                    <a:pt x="1" y="1"/>
                  </a:moveTo>
                  <a:cubicBezTo>
                    <a:pt x="1" y="1"/>
                    <a:pt x="196" y="1263"/>
                    <a:pt x="1480" y="1546"/>
                  </a:cubicBezTo>
                  <a:cubicBezTo>
                    <a:pt x="1690" y="1593"/>
                    <a:pt x="1879" y="1613"/>
                    <a:pt x="2050" y="1613"/>
                  </a:cubicBezTo>
                  <a:cubicBezTo>
                    <a:pt x="3141" y="1613"/>
                    <a:pt x="3482" y="784"/>
                    <a:pt x="3482" y="78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55;p68">
              <a:extLst>
                <a:ext uri="{FF2B5EF4-FFF2-40B4-BE49-F238E27FC236}">
                  <a16:creationId xmlns:a16="http://schemas.microsoft.com/office/drawing/2014/main" id="{5F90BC76-FD81-4389-AB93-E8B8FE77C0E5}"/>
                </a:ext>
              </a:extLst>
            </p:cNvPr>
            <p:cNvSpPr/>
            <p:nvPr/>
          </p:nvSpPr>
          <p:spPr>
            <a:xfrm>
              <a:off x="6016151" y="2567820"/>
              <a:ext cx="155097" cy="141514"/>
            </a:xfrm>
            <a:custGeom>
              <a:avLst/>
              <a:gdLst/>
              <a:ahLst/>
              <a:cxnLst/>
              <a:rect l="l" t="t" r="r" b="b"/>
              <a:pathLst>
                <a:path w="5223" h="4766" extrusionOk="0">
                  <a:moveTo>
                    <a:pt x="5222" y="0"/>
                  </a:moveTo>
                  <a:lnTo>
                    <a:pt x="0" y="283"/>
                  </a:lnTo>
                  <a:lnTo>
                    <a:pt x="3743" y="476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rgbClr val="FFB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56;p68">
              <a:extLst>
                <a:ext uri="{FF2B5EF4-FFF2-40B4-BE49-F238E27FC236}">
                  <a16:creationId xmlns:a16="http://schemas.microsoft.com/office/drawing/2014/main" id="{049B761D-996F-43BD-B46D-E06DE316A9D5}"/>
                </a:ext>
              </a:extLst>
            </p:cNvPr>
            <p:cNvSpPr/>
            <p:nvPr/>
          </p:nvSpPr>
          <p:spPr>
            <a:xfrm>
              <a:off x="6203524" y="2065595"/>
              <a:ext cx="204836" cy="128153"/>
            </a:xfrm>
            <a:custGeom>
              <a:avLst/>
              <a:gdLst/>
              <a:ahLst/>
              <a:cxnLst/>
              <a:rect l="l" t="t" r="r" b="b"/>
              <a:pathLst>
                <a:path w="6898" h="4316" extrusionOk="0">
                  <a:moveTo>
                    <a:pt x="1583" y="1"/>
                  </a:moveTo>
                  <a:cubicBezTo>
                    <a:pt x="436" y="1"/>
                    <a:pt x="0" y="617"/>
                    <a:pt x="0" y="617"/>
                  </a:cubicBezTo>
                  <a:cubicBezTo>
                    <a:pt x="3938" y="4185"/>
                    <a:pt x="6854" y="4316"/>
                    <a:pt x="6854" y="4316"/>
                  </a:cubicBezTo>
                  <a:cubicBezTo>
                    <a:pt x="6854" y="4316"/>
                    <a:pt x="6897" y="2096"/>
                    <a:pt x="3960" y="660"/>
                  </a:cubicBezTo>
                  <a:cubicBezTo>
                    <a:pt x="2954" y="164"/>
                    <a:pt x="2174" y="1"/>
                    <a:pt x="1583" y="1"/>
                  </a:cubicBezTo>
                  <a:close/>
                </a:path>
              </a:pathLst>
            </a:custGeom>
            <a:solidFill>
              <a:srgbClr val="1E0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57;p68">
              <a:extLst>
                <a:ext uri="{FF2B5EF4-FFF2-40B4-BE49-F238E27FC236}">
                  <a16:creationId xmlns:a16="http://schemas.microsoft.com/office/drawing/2014/main" id="{E6B14467-B981-4BB6-8CD0-14EEBF7D6C5B}"/>
                </a:ext>
              </a:extLst>
            </p:cNvPr>
            <p:cNvSpPr/>
            <p:nvPr/>
          </p:nvSpPr>
          <p:spPr>
            <a:xfrm>
              <a:off x="6059000" y="2050362"/>
              <a:ext cx="234353" cy="121145"/>
            </a:xfrm>
            <a:custGeom>
              <a:avLst/>
              <a:gdLst/>
              <a:ahLst/>
              <a:cxnLst/>
              <a:rect l="l" t="t" r="r" b="b"/>
              <a:pathLst>
                <a:path w="7892" h="4080" extrusionOk="0">
                  <a:moveTo>
                    <a:pt x="1248" y="0"/>
                  </a:moveTo>
                  <a:cubicBezTo>
                    <a:pt x="464" y="0"/>
                    <a:pt x="0" y="331"/>
                    <a:pt x="1582" y="1739"/>
                  </a:cubicBezTo>
                  <a:cubicBezTo>
                    <a:pt x="3974" y="3869"/>
                    <a:pt x="6591" y="4080"/>
                    <a:pt x="7531" y="4080"/>
                  </a:cubicBezTo>
                  <a:cubicBezTo>
                    <a:pt x="7762" y="4080"/>
                    <a:pt x="7891" y="4067"/>
                    <a:pt x="7891" y="4067"/>
                  </a:cubicBezTo>
                  <a:cubicBezTo>
                    <a:pt x="6673" y="2827"/>
                    <a:pt x="6390" y="1869"/>
                    <a:pt x="6390" y="1869"/>
                  </a:cubicBezTo>
                  <a:lnTo>
                    <a:pt x="6760" y="520"/>
                  </a:lnTo>
                  <a:lnTo>
                    <a:pt x="2887" y="259"/>
                  </a:lnTo>
                  <a:cubicBezTo>
                    <a:pt x="2887" y="259"/>
                    <a:pt x="1942" y="0"/>
                    <a:pt x="1248" y="0"/>
                  </a:cubicBezTo>
                  <a:close/>
                </a:path>
              </a:pathLst>
            </a:custGeom>
            <a:solidFill>
              <a:srgbClr val="1E0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58;p68">
              <a:extLst>
                <a:ext uri="{FF2B5EF4-FFF2-40B4-BE49-F238E27FC236}">
                  <a16:creationId xmlns:a16="http://schemas.microsoft.com/office/drawing/2014/main" id="{4D31330F-EF41-4657-8178-318031E9269F}"/>
                </a:ext>
              </a:extLst>
            </p:cNvPr>
            <p:cNvSpPr/>
            <p:nvPr/>
          </p:nvSpPr>
          <p:spPr>
            <a:xfrm>
              <a:off x="6076223" y="2085194"/>
              <a:ext cx="76286" cy="135041"/>
            </a:xfrm>
            <a:custGeom>
              <a:avLst/>
              <a:gdLst/>
              <a:ahLst/>
              <a:cxnLst/>
              <a:rect l="l" t="t" r="r" b="b"/>
              <a:pathLst>
                <a:path w="2569" h="4548" extrusionOk="0">
                  <a:moveTo>
                    <a:pt x="1154" y="0"/>
                  </a:moveTo>
                  <a:lnTo>
                    <a:pt x="218" y="1306"/>
                  </a:lnTo>
                  <a:lnTo>
                    <a:pt x="1" y="4548"/>
                  </a:lnTo>
                  <a:cubicBezTo>
                    <a:pt x="2285" y="4199"/>
                    <a:pt x="2568" y="305"/>
                    <a:pt x="2568" y="305"/>
                  </a:cubicBezTo>
                  <a:lnTo>
                    <a:pt x="1154" y="0"/>
                  </a:lnTo>
                  <a:close/>
                </a:path>
              </a:pathLst>
            </a:custGeom>
            <a:solidFill>
              <a:srgbClr val="1E0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3959;p68">
              <a:extLst>
                <a:ext uri="{FF2B5EF4-FFF2-40B4-BE49-F238E27FC236}">
                  <a16:creationId xmlns:a16="http://schemas.microsoft.com/office/drawing/2014/main" id="{13E0FDEA-0D52-4896-9C15-D690F645E732}"/>
                </a:ext>
              </a:extLst>
            </p:cNvPr>
            <p:cNvGrpSpPr/>
            <p:nvPr/>
          </p:nvGrpSpPr>
          <p:grpSpPr>
            <a:xfrm rot="2018760">
              <a:off x="6168523" y="2263259"/>
              <a:ext cx="86189" cy="63019"/>
              <a:chOff x="2659716" y="2883799"/>
              <a:chExt cx="199141" cy="136442"/>
            </a:xfrm>
          </p:grpSpPr>
          <p:sp>
            <p:nvSpPr>
              <p:cNvPr id="83" name="Google Shape;3960;p68">
                <a:extLst>
                  <a:ext uri="{FF2B5EF4-FFF2-40B4-BE49-F238E27FC236}">
                    <a16:creationId xmlns:a16="http://schemas.microsoft.com/office/drawing/2014/main" id="{46789CFF-12E8-44B2-B0D3-5D081F334C93}"/>
                  </a:ext>
                </a:extLst>
              </p:cNvPr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961;p68">
                <a:extLst>
                  <a:ext uri="{FF2B5EF4-FFF2-40B4-BE49-F238E27FC236}">
                    <a16:creationId xmlns:a16="http://schemas.microsoft.com/office/drawing/2014/main" id="{F813D6EA-AAEA-4C40-9430-C791651A2147}"/>
                  </a:ext>
                </a:extLst>
              </p:cNvPr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3962;p68">
              <a:extLst>
                <a:ext uri="{FF2B5EF4-FFF2-40B4-BE49-F238E27FC236}">
                  <a16:creationId xmlns:a16="http://schemas.microsoft.com/office/drawing/2014/main" id="{12E93BB7-8569-44FC-BF6A-044E0FF31B72}"/>
                </a:ext>
              </a:extLst>
            </p:cNvPr>
            <p:cNvGrpSpPr/>
            <p:nvPr/>
          </p:nvGrpSpPr>
          <p:grpSpPr>
            <a:xfrm rot="1131465">
              <a:off x="6296029" y="2294489"/>
              <a:ext cx="86195" cy="63022"/>
              <a:chOff x="2659716" y="2883799"/>
              <a:chExt cx="199141" cy="136442"/>
            </a:xfrm>
          </p:grpSpPr>
          <p:sp>
            <p:nvSpPr>
              <p:cNvPr id="81" name="Google Shape;3963;p68">
                <a:extLst>
                  <a:ext uri="{FF2B5EF4-FFF2-40B4-BE49-F238E27FC236}">
                    <a16:creationId xmlns:a16="http://schemas.microsoft.com/office/drawing/2014/main" id="{10E412CA-F239-48A5-BE27-F6C145B3FEA9}"/>
                  </a:ext>
                </a:extLst>
              </p:cNvPr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964;p68">
                <a:extLst>
                  <a:ext uri="{FF2B5EF4-FFF2-40B4-BE49-F238E27FC236}">
                    <a16:creationId xmlns:a16="http://schemas.microsoft.com/office/drawing/2014/main" id="{C91171A0-F702-41A8-A3FC-4F6A32A6E740}"/>
                  </a:ext>
                </a:extLst>
              </p:cNvPr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صورة الشريحة 3">
                <a:extLst>
                  <a:ext uri="{FF2B5EF4-FFF2-40B4-BE49-F238E27FC236}">
                    <a16:creationId xmlns:a16="http://schemas.microsoft.com/office/drawing/2014/main" id="{1E816A28-96F9-463E-B692-8AF5062485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9859734"/>
                  </p:ext>
                </p:extLst>
              </p:nvPr>
            </p:nvGraphicFramePr>
            <p:xfrm>
              <a:off x="4530413" y="1693594"/>
              <a:ext cx="1862381" cy="832708"/>
            </p:xfrm>
            <a:graphic>
              <a:graphicData uri="http://schemas.microsoft.com/office/powerpoint/2016/slidezoom">
                <pslz:sldZm>
                  <pslz:sldZmObj sldId="260" cId="0">
                    <pslz:zmPr id="{6E43A74F-F0A7-4D5A-9896-AFB175C146FE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2381" cy="8327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صورة الشريحة 3">
                <a:extLst>
                  <a:ext uri="{FF2B5EF4-FFF2-40B4-BE49-F238E27FC236}">
                    <a16:creationId xmlns:a16="http://schemas.microsoft.com/office/drawing/2014/main" id="{1E816A28-96F9-463E-B692-8AF5062485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30413" y="1693594"/>
                <a:ext cx="1862381" cy="83270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1" name="Google Shape;908;p41">
            <a:extLst>
              <a:ext uri="{FF2B5EF4-FFF2-40B4-BE49-F238E27FC236}">
                <a16:creationId xmlns:a16="http://schemas.microsoft.com/office/drawing/2014/main" id="{2B61B27A-FA68-4AA6-8EA4-26AFA21E6FE9}"/>
              </a:ext>
            </a:extLst>
          </p:cNvPr>
          <p:cNvSpPr txBox="1">
            <a:spLocks/>
          </p:cNvSpPr>
          <p:nvPr/>
        </p:nvSpPr>
        <p:spPr>
          <a:xfrm>
            <a:off x="4868604" y="1150798"/>
            <a:ext cx="1155164" cy="54854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/>
            <a:r>
              <a:rPr lang="ar-SA" b="1" dirty="0">
                <a:solidFill>
                  <a:schemeClr val="accent1"/>
                </a:solidFill>
              </a:rPr>
              <a:t>3</a:t>
            </a: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ماذا تعلمت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991">
        <p14:reveal/>
      </p:transition>
    </mc:Choice>
    <mc:Fallback>
      <p:transition spd="slow" advTm="6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64"/>
          <p:cNvSpPr txBox="1">
            <a:spLocks noGrp="1"/>
          </p:cNvSpPr>
          <p:nvPr>
            <p:ph type="title"/>
          </p:nvPr>
        </p:nvSpPr>
        <p:spPr>
          <a:xfrm>
            <a:off x="1528727" y="537924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ar-SA" sz="3300" b="1" i="0" u="none" strike="noStrike" kern="0" cap="none" spc="0" normalizeH="0" baseline="0" noProof="0" dirty="0">
                <a:ln>
                  <a:noFill/>
                </a:ln>
                <a:solidFill>
                  <a:srgbClr val="EA43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Ubuntu"/>
              </a:rPr>
              <a:t>أنتهى الدرس </a:t>
            </a:r>
            <a:endParaRPr lang="en-US" dirty="0"/>
          </a:p>
        </p:txBody>
      </p:sp>
      <p:sp>
        <p:nvSpPr>
          <p:cNvPr id="3477" name="Google Shape;3477;p64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64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64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64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64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64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83" name="Google Shape;3483;p64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84" name="Google Shape;3484;p64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85" name="Google Shape;3485;p64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86" name="Google Shape;3486;p64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487" name="Google Shape;3487;p6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3488" name="Google Shape;3488;p6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89" name="Google Shape;3489;p6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490" name="Google Shape;3490;p64">
            <a:hlinkClick r:id="rId5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64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6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6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4203;p74">
            <a:extLst>
              <a:ext uri="{FF2B5EF4-FFF2-40B4-BE49-F238E27FC236}">
                <a16:creationId xmlns:a16="http://schemas.microsoft.com/office/drawing/2014/main" id="{9B07564B-3E2F-4894-9FC7-7E41C9539297}"/>
              </a:ext>
            </a:extLst>
          </p:cNvPr>
          <p:cNvGrpSpPr/>
          <p:nvPr/>
        </p:nvGrpSpPr>
        <p:grpSpPr>
          <a:xfrm flipH="1">
            <a:off x="5422211" y="1462026"/>
            <a:ext cx="2037179" cy="2778776"/>
            <a:chOff x="1593369" y="1920260"/>
            <a:chExt cx="2037179" cy="2778776"/>
          </a:xfrm>
        </p:grpSpPr>
        <p:sp>
          <p:nvSpPr>
            <p:cNvPr id="93" name="Google Shape;4204;p74">
              <a:extLst>
                <a:ext uri="{FF2B5EF4-FFF2-40B4-BE49-F238E27FC236}">
                  <a16:creationId xmlns:a16="http://schemas.microsoft.com/office/drawing/2014/main" id="{BC83D552-7DB6-48A5-8B43-35FC23D2A71A}"/>
                </a:ext>
              </a:extLst>
            </p:cNvPr>
            <p:cNvSpPr/>
            <p:nvPr/>
          </p:nvSpPr>
          <p:spPr>
            <a:xfrm>
              <a:off x="2858842" y="3484505"/>
              <a:ext cx="771706" cy="972057"/>
            </a:xfrm>
            <a:custGeom>
              <a:avLst/>
              <a:gdLst/>
              <a:ahLst/>
              <a:cxnLst/>
              <a:rect l="l" t="t" r="r" b="b"/>
              <a:pathLst>
                <a:path w="51005" h="64247" extrusionOk="0">
                  <a:moveTo>
                    <a:pt x="0" y="1"/>
                  </a:moveTo>
                  <a:lnTo>
                    <a:pt x="0" y="23"/>
                  </a:lnTo>
                  <a:lnTo>
                    <a:pt x="22533" y="55768"/>
                  </a:lnTo>
                  <a:cubicBezTo>
                    <a:pt x="24633" y="60935"/>
                    <a:pt x="29620" y="64246"/>
                    <a:pt x="35096" y="64246"/>
                  </a:cubicBezTo>
                  <a:cubicBezTo>
                    <a:pt x="35515" y="64246"/>
                    <a:pt x="35936" y="64227"/>
                    <a:pt x="36359" y="64188"/>
                  </a:cubicBezTo>
                  <a:cubicBezTo>
                    <a:pt x="45332" y="63323"/>
                    <a:pt x="51004" y="54084"/>
                    <a:pt x="47681" y="45643"/>
                  </a:cubicBezTo>
                  <a:lnTo>
                    <a:pt x="33412" y="9284"/>
                  </a:lnTo>
                  <a:cubicBezTo>
                    <a:pt x="31219" y="3679"/>
                    <a:pt x="25835" y="1"/>
                    <a:pt x="19852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05;p74">
              <a:extLst>
                <a:ext uri="{FF2B5EF4-FFF2-40B4-BE49-F238E27FC236}">
                  <a16:creationId xmlns:a16="http://schemas.microsoft.com/office/drawing/2014/main" id="{C64998C9-7F6E-492F-AF65-5ABD988BA2EA}"/>
                </a:ext>
              </a:extLst>
            </p:cNvPr>
            <p:cNvSpPr/>
            <p:nvPr/>
          </p:nvSpPr>
          <p:spPr>
            <a:xfrm>
              <a:off x="1593369" y="3484505"/>
              <a:ext cx="771706" cy="972057"/>
            </a:xfrm>
            <a:custGeom>
              <a:avLst/>
              <a:gdLst/>
              <a:ahLst/>
              <a:cxnLst/>
              <a:rect l="l" t="t" r="r" b="b"/>
              <a:pathLst>
                <a:path w="51005" h="64247" extrusionOk="0">
                  <a:moveTo>
                    <a:pt x="31130" y="1"/>
                  </a:moveTo>
                  <a:cubicBezTo>
                    <a:pt x="25148" y="1"/>
                    <a:pt x="19786" y="3679"/>
                    <a:pt x="17592" y="9284"/>
                  </a:cubicBezTo>
                  <a:lnTo>
                    <a:pt x="3302" y="45643"/>
                  </a:lnTo>
                  <a:cubicBezTo>
                    <a:pt x="0" y="54084"/>
                    <a:pt x="5672" y="63323"/>
                    <a:pt x="14646" y="64188"/>
                  </a:cubicBezTo>
                  <a:cubicBezTo>
                    <a:pt x="15067" y="64227"/>
                    <a:pt x="15487" y="64246"/>
                    <a:pt x="15904" y="64246"/>
                  </a:cubicBezTo>
                  <a:cubicBezTo>
                    <a:pt x="21365" y="64246"/>
                    <a:pt x="26370" y="60935"/>
                    <a:pt x="28449" y="55768"/>
                  </a:cubicBezTo>
                  <a:lnTo>
                    <a:pt x="51004" y="23"/>
                  </a:lnTo>
                  <a:lnTo>
                    <a:pt x="51004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206;p74">
              <a:extLst>
                <a:ext uri="{FF2B5EF4-FFF2-40B4-BE49-F238E27FC236}">
                  <a16:creationId xmlns:a16="http://schemas.microsoft.com/office/drawing/2014/main" id="{756221FC-CE08-4F50-A97C-0A13201C3C64}"/>
                </a:ext>
              </a:extLst>
            </p:cNvPr>
            <p:cNvSpPr/>
            <p:nvPr/>
          </p:nvSpPr>
          <p:spPr>
            <a:xfrm>
              <a:off x="2091509" y="3484853"/>
              <a:ext cx="1005358" cy="827339"/>
            </a:xfrm>
            <a:custGeom>
              <a:avLst/>
              <a:gdLst/>
              <a:ahLst/>
              <a:cxnLst/>
              <a:rect l="l" t="t" r="r" b="b"/>
              <a:pathLst>
                <a:path w="66448" h="54682" extrusionOk="0">
                  <a:moveTo>
                    <a:pt x="1773" y="0"/>
                  </a:moveTo>
                  <a:cubicBezTo>
                    <a:pt x="1773" y="0"/>
                    <a:pt x="1" y="16019"/>
                    <a:pt x="9506" y="33966"/>
                  </a:cubicBezTo>
                  <a:cubicBezTo>
                    <a:pt x="9506" y="33966"/>
                    <a:pt x="13627" y="40923"/>
                    <a:pt x="7733" y="54682"/>
                  </a:cubicBezTo>
                  <a:lnTo>
                    <a:pt x="58715" y="54682"/>
                  </a:lnTo>
                  <a:cubicBezTo>
                    <a:pt x="52821" y="40923"/>
                    <a:pt x="56942" y="33966"/>
                    <a:pt x="56942" y="33966"/>
                  </a:cubicBezTo>
                  <a:cubicBezTo>
                    <a:pt x="66447" y="16019"/>
                    <a:pt x="64675" y="0"/>
                    <a:pt x="64675" y="0"/>
                  </a:cubicBezTo>
                  <a:close/>
                </a:path>
              </a:pathLst>
            </a:custGeom>
            <a:solidFill>
              <a:srgbClr val="FD4A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207;p74">
              <a:extLst>
                <a:ext uri="{FF2B5EF4-FFF2-40B4-BE49-F238E27FC236}">
                  <a16:creationId xmlns:a16="http://schemas.microsoft.com/office/drawing/2014/main" id="{55225C34-56EB-4536-8943-4877343ED1D9}"/>
                </a:ext>
              </a:extLst>
            </p:cNvPr>
            <p:cNvSpPr/>
            <p:nvPr/>
          </p:nvSpPr>
          <p:spPr>
            <a:xfrm>
              <a:off x="2350640" y="3484853"/>
              <a:ext cx="491786" cy="157564"/>
            </a:xfrm>
            <a:custGeom>
              <a:avLst/>
              <a:gdLst/>
              <a:ahLst/>
              <a:cxnLst/>
              <a:rect l="l" t="t" r="r" b="b"/>
              <a:pathLst>
                <a:path w="32504" h="10414" extrusionOk="0">
                  <a:moveTo>
                    <a:pt x="0" y="0"/>
                  </a:moveTo>
                  <a:cubicBezTo>
                    <a:pt x="0" y="0"/>
                    <a:pt x="709" y="10414"/>
                    <a:pt x="16463" y="10414"/>
                  </a:cubicBezTo>
                  <a:cubicBezTo>
                    <a:pt x="32216" y="10414"/>
                    <a:pt x="32504" y="0"/>
                    <a:pt x="32504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08;p74">
              <a:extLst>
                <a:ext uri="{FF2B5EF4-FFF2-40B4-BE49-F238E27FC236}">
                  <a16:creationId xmlns:a16="http://schemas.microsoft.com/office/drawing/2014/main" id="{F13F2FB0-0AFD-463E-99E8-B68C1F8F3B02}"/>
                </a:ext>
              </a:extLst>
            </p:cNvPr>
            <p:cNvSpPr/>
            <p:nvPr/>
          </p:nvSpPr>
          <p:spPr>
            <a:xfrm>
              <a:off x="2484722" y="3257903"/>
              <a:ext cx="215239" cy="260811"/>
            </a:xfrm>
            <a:custGeom>
              <a:avLst/>
              <a:gdLst/>
              <a:ahLst/>
              <a:cxnLst/>
              <a:rect l="l" t="t" r="r" b="b"/>
              <a:pathLst>
                <a:path w="14226" h="17238" extrusionOk="0">
                  <a:moveTo>
                    <a:pt x="1" y="0"/>
                  </a:moveTo>
                  <a:lnTo>
                    <a:pt x="1" y="17238"/>
                  </a:lnTo>
                  <a:lnTo>
                    <a:pt x="14225" y="17238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209;p74">
              <a:extLst>
                <a:ext uri="{FF2B5EF4-FFF2-40B4-BE49-F238E27FC236}">
                  <a16:creationId xmlns:a16="http://schemas.microsoft.com/office/drawing/2014/main" id="{0BEDB1BD-A685-419C-B586-B6AE75C0CFDC}"/>
                </a:ext>
              </a:extLst>
            </p:cNvPr>
            <p:cNvSpPr/>
            <p:nvPr/>
          </p:nvSpPr>
          <p:spPr>
            <a:xfrm>
              <a:off x="2484722" y="3226387"/>
              <a:ext cx="215239" cy="197462"/>
            </a:xfrm>
            <a:custGeom>
              <a:avLst/>
              <a:gdLst/>
              <a:ahLst/>
              <a:cxnLst/>
              <a:rect l="l" t="t" r="r" b="b"/>
              <a:pathLst>
                <a:path w="14226" h="13051" extrusionOk="0">
                  <a:moveTo>
                    <a:pt x="14225" y="1"/>
                  </a:moveTo>
                  <a:lnTo>
                    <a:pt x="1" y="4942"/>
                  </a:lnTo>
                  <a:lnTo>
                    <a:pt x="14225" y="13051"/>
                  </a:lnTo>
                  <a:lnTo>
                    <a:pt x="14225" y="1"/>
                  </a:lnTo>
                  <a:close/>
                </a:path>
              </a:pathLst>
            </a:custGeom>
            <a:solidFill>
              <a:srgbClr val="F08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10;p74">
              <a:extLst>
                <a:ext uri="{FF2B5EF4-FFF2-40B4-BE49-F238E27FC236}">
                  <a16:creationId xmlns:a16="http://schemas.microsoft.com/office/drawing/2014/main" id="{8BA26BCD-D31F-42D7-BDEC-1B44F913A1ED}"/>
                </a:ext>
              </a:extLst>
            </p:cNvPr>
            <p:cNvSpPr/>
            <p:nvPr/>
          </p:nvSpPr>
          <p:spPr>
            <a:xfrm>
              <a:off x="2326175" y="1920260"/>
              <a:ext cx="507203" cy="530776"/>
            </a:xfrm>
            <a:custGeom>
              <a:avLst/>
              <a:gdLst/>
              <a:ahLst/>
              <a:cxnLst/>
              <a:rect l="l" t="t" r="r" b="b"/>
              <a:pathLst>
                <a:path w="33523" h="35081" extrusionOk="0">
                  <a:moveTo>
                    <a:pt x="17559" y="1"/>
                  </a:moveTo>
                  <a:cubicBezTo>
                    <a:pt x="16002" y="1"/>
                    <a:pt x="14711" y="1314"/>
                    <a:pt x="14690" y="2976"/>
                  </a:cubicBezTo>
                  <a:lnTo>
                    <a:pt x="14335" y="18064"/>
                  </a:lnTo>
                  <a:lnTo>
                    <a:pt x="10990" y="7141"/>
                  </a:lnTo>
                  <a:cubicBezTo>
                    <a:pt x="10585" y="5787"/>
                    <a:pt x="9384" y="4921"/>
                    <a:pt x="8109" y="4921"/>
                  </a:cubicBezTo>
                  <a:cubicBezTo>
                    <a:pt x="7777" y="4921"/>
                    <a:pt x="7441" y="4980"/>
                    <a:pt x="7112" y="5103"/>
                  </a:cubicBezTo>
                  <a:cubicBezTo>
                    <a:pt x="5561" y="5701"/>
                    <a:pt x="4764" y="7496"/>
                    <a:pt x="5318" y="9158"/>
                  </a:cubicBezTo>
                  <a:lnTo>
                    <a:pt x="9483" y="21521"/>
                  </a:lnTo>
                  <a:lnTo>
                    <a:pt x="4741" y="14541"/>
                  </a:lnTo>
                  <a:cubicBezTo>
                    <a:pt x="4255" y="13837"/>
                    <a:pt x="3495" y="13466"/>
                    <a:pt x="2731" y="13466"/>
                  </a:cubicBezTo>
                  <a:cubicBezTo>
                    <a:pt x="2172" y="13466"/>
                    <a:pt x="1611" y="13665"/>
                    <a:pt x="1152" y="14076"/>
                  </a:cubicBezTo>
                  <a:cubicBezTo>
                    <a:pt x="199" y="14896"/>
                    <a:pt x="0" y="16336"/>
                    <a:pt x="643" y="17466"/>
                  </a:cubicBezTo>
                  <a:lnTo>
                    <a:pt x="10569" y="35080"/>
                  </a:lnTo>
                  <a:lnTo>
                    <a:pt x="24195" y="33973"/>
                  </a:lnTo>
                  <a:lnTo>
                    <a:pt x="32969" y="18375"/>
                  </a:lnTo>
                  <a:cubicBezTo>
                    <a:pt x="33523" y="17422"/>
                    <a:pt x="33367" y="16203"/>
                    <a:pt x="32614" y="15428"/>
                  </a:cubicBezTo>
                  <a:cubicBezTo>
                    <a:pt x="32169" y="14940"/>
                    <a:pt x="31581" y="14701"/>
                    <a:pt x="30994" y="14701"/>
                  </a:cubicBezTo>
                  <a:cubicBezTo>
                    <a:pt x="30356" y="14701"/>
                    <a:pt x="29719" y="14984"/>
                    <a:pt x="29269" y="15539"/>
                  </a:cubicBezTo>
                  <a:lnTo>
                    <a:pt x="26255" y="19283"/>
                  </a:lnTo>
                  <a:lnTo>
                    <a:pt x="28825" y="8449"/>
                  </a:lnTo>
                  <a:cubicBezTo>
                    <a:pt x="29158" y="6986"/>
                    <a:pt x="28427" y="5480"/>
                    <a:pt x="27075" y="4948"/>
                  </a:cubicBezTo>
                  <a:cubicBezTo>
                    <a:pt x="26754" y="4816"/>
                    <a:pt x="26424" y="4755"/>
                    <a:pt x="26100" y="4755"/>
                  </a:cubicBezTo>
                  <a:cubicBezTo>
                    <a:pt x="24948" y="4755"/>
                    <a:pt x="23866" y="5537"/>
                    <a:pt x="23486" y="6765"/>
                  </a:cubicBezTo>
                  <a:lnTo>
                    <a:pt x="20362" y="16824"/>
                  </a:lnTo>
                  <a:lnTo>
                    <a:pt x="20472" y="3131"/>
                  </a:lnTo>
                  <a:cubicBezTo>
                    <a:pt x="20495" y="1491"/>
                    <a:pt x="19276" y="118"/>
                    <a:pt x="17747" y="7"/>
                  </a:cubicBezTo>
                  <a:cubicBezTo>
                    <a:pt x="17684" y="3"/>
                    <a:pt x="17622" y="1"/>
                    <a:pt x="17559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11;p74">
              <a:extLst>
                <a:ext uri="{FF2B5EF4-FFF2-40B4-BE49-F238E27FC236}">
                  <a16:creationId xmlns:a16="http://schemas.microsoft.com/office/drawing/2014/main" id="{4926BD05-9A31-4C5D-BA3F-45F3BB0C417A}"/>
                </a:ext>
              </a:extLst>
            </p:cNvPr>
            <p:cNvSpPr/>
            <p:nvPr/>
          </p:nvSpPr>
          <p:spPr>
            <a:xfrm>
              <a:off x="2456565" y="2424527"/>
              <a:ext cx="254123" cy="73774"/>
            </a:xfrm>
            <a:custGeom>
              <a:avLst/>
              <a:gdLst/>
              <a:ahLst/>
              <a:cxnLst/>
              <a:rect l="l" t="t" r="r" b="b"/>
              <a:pathLst>
                <a:path w="16796" h="4876" extrusionOk="0">
                  <a:moveTo>
                    <a:pt x="1" y="1"/>
                  </a:moveTo>
                  <a:lnTo>
                    <a:pt x="1" y="4875"/>
                  </a:lnTo>
                  <a:lnTo>
                    <a:pt x="16795" y="4875"/>
                  </a:lnTo>
                  <a:lnTo>
                    <a:pt x="16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12;p74">
              <a:extLst>
                <a:ext uri="{FF2B5EF4-FFF2-40B4-BE49-F238E27FC236}">
                  <a16:creationId xmlns:a16="http://schemas.microsoft.com/office/drawing/2014/main" id="{0722D131-90F4-4908-A5F1-E72CB02F221B}"/>
                </a:ext>
              </a:extLst>
            </p:cNvPr>
            <p:cNvSpPr/>
            <p:nvPr/>
          </p:nvSpPr>
          <p:spPr>
            <a:xfrm>
              <a:off x="2126368" y="2472474"/>
              <a:ext cx="927923" cy="741188"/>
            </a:xfrm>
            <a:custGeom>
              <a:avLst/>
              <a:gdLst/>
              <a:ahLst/>
              <a:cxnLst/>
              <a:rect l="l" t="t" r="r" b="b"/>
              <a:pathLst>
                <a:path w="61330" h="48988" extrusionOk="0">
                  <a:moveTo>
                    <a:pt x="30665" y="0"/>
                  </a:moveTo>
                  <a:cubicBezTo>
                    <a:pt x="13716" y="0"/>
                    <a:pt x="1" y="10968"/>
                    <a:pt x="1" y="24483"/>
                  </a:cubicBezTo>
                  <a:cubicBezTo>
                    <a:pt x="1" y="38020"/>
                    <a:pt x="13716" y="48988"/>
                    <a:pt x="30665" y="48988"/>
                  </a:cubicBezTo>
                  <a:cubicBezTo>
                    <a:pt x="47593" y="48988"/>
                    <a:pt x="61330" y="38020"/>
                    <a:pt x="61330" y="24483"/>
                  </a:cubicBezTo>
                  <a:cubicBezTo>
                    <a:pt x="61330" y="10968"/>
                    <a:pt x="47593" y="0"/>
                    <a:pt x="30665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13;p74">
              <a:extLst>
                <a:ext uri="{FF2B5EF4-FFF2-40B4-BE49-F238E27FC236}">
                  <a16:creationId xmlns:a16="http://schemas.microsoft.com/office/drawing/2014/main" id="{F41907B5-B494-41A9-8B98-8315F8AEDE95}"/>
                </a:ext>
              </a:extLst>
            </p:cNvPr>
            <p:cNvSpPr/>
            <p:nvPr/>
          </p:nvSpPr>
          <p:spPr>
            <a:xfrm>
              <a:off x="2105262" y="2553571"/>
              <a:ext cx="947350" cy="755305"/>
            </a:xfrm>
            <a:custGeom>
              <a:avLst/>
              <a:gdLst/>
              <a:ahLst/>
              <a:cxnLst/>
              <a:rect l="l" t="t" r="r" b="b"/>
              <a:pathLst>
                <a:path w="62614" h="49921" extrusionOk="0">
                  <a:moveTo>
                    <a:pt x="33844" y="0"/>
                  </a:moveTo>
                  <a:cubicBezTo>
                    <a:pt x="33099" y="0"/>
                    <a:pt x="32334" y="15"/>
                    <a:pt x="31551" y="46"/>
                  </a:cubicBezTo>
                  <a:cubicBezTo>
                    <a:pt x="7090" y="999"/>
                    <a:pt x="2902" y="16597"/>
                    <a:pt x="2902" y="16597"/>
                  </a:cubicBezTo>
                  <a:cubicBezTo>
                    <a:pt x="2902" y="16597"/>
                    <a:pt x="0" y="49920"/>
                    <a:pt x="31506" y="49920"/>
                  </a:cubicBezTo>
                  <a:cubicBezTo>
                    <a:pt x="55479" y="49920"/>
                    <a:pt x="60819" y="33170"/>
                    <a:pt x="61927" y="22934"/>
                  </a:cubicBezTo>
                  <a:cubicBezTo>
                    <a:pt x="62614" y="16287"/>
                    <a:pt x="59889" y="9751"/>
                    <a:pt x="54527" y="5807"/>
                  </a:cubicBezTo>
                  <a:cubicBezTo>
                    <a:pt x="50262" y="2655"/>
                    <a:pt x="43736" y="0"/>
                    <a:pt x="33844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214;p74">
              <a:extLst>
                <a:ext uri="{FF2B5EF4-FFF2-40B4-BE49-F238E27FC236}">
                  <a16:creationId xmlns:a16="http://schemas.microsoft.com/office/drawing/2014/main" id="{F1D1D65D-5783-480D-A795-BDC132EE6468}"/>
                </a:ext>
              </a:extLst>
            </p:cNvPr>
            <p:cNvSpPr/>
            <p:nvPr/>
          </p:nvSpPr>
          <p:spPr>
            <a:xfrm>
              <a:off x="2110618" y="2545522"/>
              <a:ext cx="498155" cy="334933"/>
            </a:xfrm>
            <a:custGeom>
              <a:avLst/>
              <a:gdLst/>
              <a:ahLst/>
              <a:cxnLst/>
              <a:rect l="l" t="t" r="r" b="b"/>
              <a:pathLst>
                <a:path w="32925" h="22137" extrusionOk="0">
                  <a:moveTo>
                    <a:pt x="27492" y="0"/>
                  </a:moveTo>
                  <a:cubicBezTo>
                    <a:pt x="22614" y="0"/>
                    <a:pt x="15268" y="842"/>
                    <a:pt x="8930" y="5032"/>
                  </a:cubicBezTo>
                  <a:cubicBezTo>
                    <a:pt x="1" y="10948"/>
                    <a:pt x="2482" y="22136"/>
                    <a:pt x="2482" y="22136"/>
                  </a:cubicBezTo>
                  <a:cubicBezTo>
                    <a:pt x="2482" y="22136"/>
                    <a:pt x="26610" y="20098"/>
                    <a:pt x="32925" y="379"/>
                  </a:cubicBezTo>
                  <a:cubicBezTo>
                    <a:pt x="32925" y="379"/>
                    <a:pt x="30764" y="0"/>
                    <a:pt x="27492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215;p74">
              <a:extLst>
                <a:ext uri="{FF2B5EF4-FFF2-40B4-BE49-F238E27FC236}">
                  <a16:creationId xmlns:a16="http://schemas.microsoft.com/office/drawing/2014/main" id="{A6298A80-DAB2-406B-B796-8597BB3B1947}"/>
                </a:ext>
              </a:extLst>
            </p:cNvPr>
            <p:cNvSpPr/>
            <p:nvPr/>
          </p:nvSpPr>
          <p:spPr>
            <a:xfrm>
              <a:off x="2571221" y="2543358"/>
              <a:ext cx="499502" cy="337429"/>
            </a:xfrm>
            <a:custGeom>
              <a:avLst/>
              <a:gdLst/>
              <a:ahLst/>
              <a:cxnLst/>
              <a:rect l="l" t="t" r="r" b="b"/>
              <a:pathLst>
                <a:path w="33014" h="22302" extrusionOk="0">
                  <a:moveTo>
                    <a:pt x="5605" y="0"/>
                  </a:moveTo>
                  <a:cubicBezTo>
                    <a:pt x="2215" y="0"/>
                    <a:pt x="0" y="456"/>
                    <a:pt x="0" y="456"/>
                  </a:cubicBezTo>
                  <a:cubicBezTo>
                    <a:pt x="3811" y="20817"/>
                    <a:pt x="31374" y="22302"/>
                    <a:pt x="31374" y="22302"/>
                  </a:cubicBezTo>
                  <a:cubicBezTo>
                    <a:pt x="31374" y="22302"/>
                    <a:pt x="33013" y="10603"/>
                    <a:pt x="22843" y="4510"/>
                  </a:cubicBezTo>
                  <a:cubicBezTo>
                    <a:pt x="16645" y="799"/>
                    <a:pt x="10094" y="0"/>
                    <a:pt x="5605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216;p74">
              <a:extLst>
                <a:ext uri="{FF2B5EF4-FFF2-40B4-BE49-F238E27FC236}">
                  <a16:creationId xmlns:a16="http://schemas.microsoft.com/office/drawing/2014/main" id="{B0B06C4F-82E9-4FF1-B9E8-8F15F44A143E}"/>
                </a:ext>
              </a:extLst>
            </p:cNvPr>
            <p:cNvSpPr/>
            <p:nvPr/>
          </p:nvSpPr>
          <p:spPr>
            <a:xfrm>
              <a:off x="1987929" y="2871392"/>
              <a:ext cx="234999" cy="215557"/>
            </a:xfrm>
            <a:custGeom>
              <a:avLst/>
              <a:gdLst/>
              <a:ahLst/>
              <a:cxnLst/>
              <a:rect l="l" t="t" r="r" b="b"/>
              <a:pathLst>
                <a:path w="15532" h="14247" extrusionOk="0">
                  <a:moveTo>
                    <a:pt x="7755" y="0"/>
                  </a:moveTo>
                  <a:cubicBezTo>
                    <a:pt x="3479" y="0"/>
                    <a:pt x="0" y="3191"/>
                    <a:pt x="0" y="7112"/>
                  </a:cubicBezTo>
                  <a:cubicBezTo>
                    <a:pt x="0" y="11056"/>
                    <a:pt x="3479" y="14247"/>
                    <a:pt x="7755" y="14247"/>
                  </a:cubicBezTo>
                  <a:cubicBezTo>
                    <a:pt x="12053" y="14247"/>
                    <a:pt x="15532" y="11056"/>
                    <a:pt x="15532" y="7112"/>
                  </a:cubicBezTo>
                  <a:cubicBezTo>
                    <a:pt x="15532" y="3191"/>
                    <a:pt x="12053" y="0"/>
                    <a:pt x="7755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217;p74">
              <a:extLst>
                <a:ext uri="{FF2B5EF4-FFF2-40B4-BE49-F238E27FC236}">
                  <a16:creationId xmlns:a16="http://schemas.microsoft.com/office/drawing/2014/main" id="{EA1F3729-6582-4C37-A657-C9517463F167}"/>
                </a:ext>
              </a:extLst>
            </p:cNvPr>
            <p:cNvSpPr/>
            <p:nvPr/>
          </p:nvSpPr>
          <p:spPr>
            <a:xfrm>
              <a:off x="2073746" y="2921336"/>
              <a:ext cx="73093" cy="89524"/>
            </a:xfrm>
            <a:custGeom>
              <a:avLst/>
              <a:gdLst/>
              <a:ahLst/>
              <a:cxnLst/>
              <a:rect l="l" t="t" r="r" b="b"/>
              <a:pathLst>
                <a:path w="4831" h="5917" fill="none" extrusionOk="0">
                  <a:moveTo>
                    <a:pt x="0" y="1308"/>
                  </a:moveTo>
                  <a:cubicBezTo>
                    <a:pt x="0" y="1308"/>
                    <a:pt x="4565" y="1"/>
                    <a:pt x="4830" y="5916"/>
                  </a:cubicBez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218;p74">
              <a:extLst>
                <a:ext uri="{FF2B5EF4-FFF2-40B4-BE49-F238E27FC236}">
                  <a16:creationId xmlns:a16="http://schemas.microsoft.com/office/drawing/2014/main" id="{8C6C6F5C-6018-40F6-85D6-043ED4C6BC33}"/>
                </a:ext>
              </a:extLst>
            </p:cNvPr>
            <p:cNvSpPr/>
            <p:nvPr/>
          </p:nvSpPr>
          <p:spPr>
            <a:xfrm>
              <a:off x="2972151" y="2871392"/>
              <a:ext cx="235332" cy="215557"/>
            </a:xfrm>
            <a:custGeom>
              <a:avLst/>
              <a:gdLst/>
              <a:ahLst/>
              <a:cxnLst/>
              <a:rect l="l" t="t" r="r" b="b"/>
              <a:pathLst>
                <a:path w="15554" h="14247" extrusionOk="0">
                  <a:moveTo>
                    <a:pt x="7777" y="0"/>
                  </a:moveTo>
                  <a:cubicBezTo>
                    <a:pt x="3479" y="0"/>
                    <a:pt x="0" y="3191"/>
                    <a:pt x="0" y="7112"/>
                  </a:cubicBezTo>
                  <a:cubicBezTo>
                    <a:pt x="0" y="11056"/>
                    <a:pt x="3479" y="14247"/>
                    <a:pt x="7777" y="14247"/>
                  </a:cubicBezTo>
                  <a:cubicBezTo>
                    <a:pt x="12075" y="14247"/>
                    <a:pt x="15554" y="11056"/>
                    <a:pt x="15554" y="7112"/>
                  </a:cubicBezTo>
                  <a:cubicBezTo>
                    <a:pt x="15554" y="3191"/>
                    <a:pt x="12075" y="0"/>
                    <a:pt x="777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219;p74">
              <a:extLst>
                <a:ext uri="{FF2B5EF4-FFF2-40B4-BE49-F238E27FC236}">
                  <a16:creationId xmlns:a16="http://schemas.microsoft.com/office/drawing/2014/main" id="{2CE9A2C7-4D68-4DEB-ACF9-86CFCAE561DF}"/>
                </a:ext>
              </a:extLst>
            </p:cNvPr>
            <p:cNvSpPr/>
            <p:nvPr/>
          </p:nvSpPr>
          <p:spPr>
            <a:xfrm>
              <a:off x="3044563" y="2921336"/>
              <a:ext cx="79115" cy="89524"/>
            </a:xfrm>
            <a:custGeom>
              <a:avLst/>
              <a:gdLst/>
              <a:ahLst/>
              <a:cxnLst/>
              <a:rect l="l" t="t" r="r" b="b"/>
              <a:pathLst>
                <a:path w="5229" h="5917" fill="none" extrusionOk="0">
                  <a:moveTo>
                    <a:pt x="5229" y="1308"/>
                  </a:moveTo>
                  <a:cubicBezTo>
                    <a:pt x="5229" y="1308"/>
                    <a:pt x="310" y="1"/>
                    <a:pt x="0" y="5916"/>
                  </a:cubicBez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220;p74">
              <a:extLst>
                <a:ext uri="{FF2B5EF4-FFF2-40B4-BE49-F238E27FC236}">
                  <a16:creationId xmlns:a16="http://schemas.microsoft.com/office/drawing/2014/main" id="{14C22634-BFB6-4409-84AF-73EA2E2562D7}"/>
                </a:ext>
              </a:extLst>
            </p:cNvPr>
            <p:cNvSpPr/>
            <p:nvPr/>
          </p:nvSpPr>
          <p:spPr>
            <a:xfrm>
              <a:off x="2128048" y="2842887"/>
              <a:ext cx="59688" cy="109299"/>
            </a:xfrm>
            <a:custGeom>
              <a:avLst/>
              <a:gdLst/>
              <a:ahLst/>
              <a:cxnLst/>
              <a:rect l="l" t="t" r="r" b="b"/>
              <a:pathLst>
                <a:path w="3945" h="7224" extrusionOk="0">
                  <a:moveTo>
                    <a:pt x="3944" y="1"/>
                  </a:moveTo>
                  <a:lnTo>
                    <a:pt x="1" y="2128"/>
                  </a:lnTo>
                  <a:lnTo>
                    <a:pt x="2947" y="7224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221;p74">
              <a:extLst>
                <a:ext uri="{FF2B5EF4-FFF2-40B4-BE49-F238E27FC236}">
                  <a16:creationId xmlns:a16="http://schemas.microsoft.com/office/drawing/2014/main" id="{3E052252-DF20-4332-9F38-772B17A184BE}"/>
                </a:ext>
              </a:extLst>
            </p:cNvPr>
            <p:cNvSpPr/>
            <p:nvPr/>
          </p:nvSpPr>
          <p:spPr>
            <a:xfrm>
              <a:off x="2992591" y="2842887"/>
              <a:ext cx="60021" cy="109299"/>
            </a:xfrm>
            <a:custGeom>
              <a:avLst/>
              <a:gdLst/>
              <a:ahLst/>
              <a:cxnLst/>
              <a:rect l="l" t="t" r="r" b="b"/>
              <a:pathLst>
                <a:path w="3967" h="7224" extrusionOk="0">
                  <a:moveTo>
                    <a:pt x="1" y="1"/>
                  </a:moveTo>
                  <a:lnTo>
                    <a:pt x="1020" y="7224"/>
                  </a:lnTo>
                  <a:lnTo>
                    <a:pt x="3967" y="2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222;p74">
              <a:extLst>
                <a:ext uri="{FF2B5EF4-FFF2-40B4-BE49-F238E27FC236}">
                  <a16:creationId xmlns:a16="http://schemas.microsoft.com/office/drawing/2014/main" id="{9563E31E-0F05-441A-B30E-26E53A9C6166}"/>
                </a:ext>
              </a:extLst>
            </p:cNvPr>
            <p:cNvSpPr/>
            <p:nvPr/>
          </p:nvSpPr>
          <p:spPr>
            <a:xfrm>
              <a:off x="2505511" y="3125818"/>
              <a:ext cx="171317" cy="61367"/>
            </a:xfrm>
            <a:custGeom>
              <a:avLst/>
              <a:gdLst/>
              <a:ahLst/>
              <a:cxnLst/>
              <a:rect l="l" t="t" r="r" b="b"/>
              <a:pathLst>
                <a:path w="11323" h="4056" extrusionOk="0">
                  <a:moveTo>
                    <a:pt x="1" y="1"/>
                  </a:moveTo>
                  <a:cubicBezTo>
                    <a:pt x="1" y="1"/>
                    <a:pt x="355" y="4055"/>
                    <a:pt x="5673" y="4055"/>
                  </a:cubicBezTo>
                  <a:cubicBezTo>
                    <a:pt x="11012" y="4055"/>
                    <a:pt x="11323" y="1"/>
                    <a:pt x="11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223;p74">
              <a:extLst>
                <a:ext uri="{FF2B5EF4-FFF2-40B4-BE49-F238E27FC236}">
                  <a16:creationId xmlns:a16="http://schemas.microsoft.com/office/drawing/2014/main" id="{E55027CB-7B6C-4FC1-AFF1-D0AC0313AAB9}"/>
                </a:ext>
              </a:extLst>
            </p:cNvPr>
            <p:cNvSpPr/>
            <p:nvPr/>
          </p:nvSpPr>
          <p:spPr>
            <a:xfrm>
              <a:off x="2307732" y="2893028"/>
              <a:ext cx="199141" cy="118604"/>
            </a:xfrm>
            <a:custGeom>
              <a:avLst/>
              <a:gdLst/>
              <a:ahLst/>
              <a:cxnLst/>
              <a:rect l="l" t="t" r="r" b="b"/>
              <a:pathLst>
                <a:path w="13162" h="7839" extrusionOk="0">
                  <a:moveTo>
                    <a:pt x="6081" y="1"/>
                  </a:moveTo>
                  <a:cubicBezTo>
                    <a:pt x="2469" y="1"/>
                    <a:pt x="0" y="2470"/>
                    <a:pt x="0" y="2470"/>
                  </a:cubicBezTo>
                  <a:cubicBezTo>
                    <a:pt x="0" y="2470"/>
                    <a:pt x="576" y="6569"/>
                    <a:pt x="5938" y="7610"/>
                  </a:cubicBezTo>
                  <a:cubicBezTo>
                    <a:pt x="6783" y="7771"/>
                    <a:pt x="7541" y="7838"/>
                    <a:pt x="8218" y="7838"/>
                  </a:cubicBezTo>
                  <a:cubicBezTo>
                    <a:pt x="11840" y="7838"/>
                    <a:pt x="13161" y="5904"/>
                    <a:pt x="13161" y="5904"/>
                  </a:cubicBezTo>
                  <a:cubicBezTo>
                    <a:pt x="13161" y="5904"/>
                    <a:pt x="12009" y="985"/>
                    <a:pt x="7578" y="143"/>
                  </a:cubicBezTo>
                  <a:cubicBezTo>
                    <a:pt x="7061" y="45"/>
                    <a:pt x="6561" y="1"/>
                    <a:pt x="6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224;p74">
              <a:extLst>
                <a:ext uri="{FF2B5EF4-FFF2-40B4-BE49-F238E27FC236}">
                  <a16:creationId xmlns:a16="http://schemas.microsoft.com/office/drawing/2014/main" id="{AABE3E78-25ED-4CCA-A098-38BF0C200F7C}"/>
                </a:ext>
              </a:extLst>
            </p:cNvPr>
            <p:cNvSpPr/>
            <p:nvPr/>
          </p:nvSpPr>
          <p:spPr>
            <a:xfrm>
              <a:off x="2339580" y="2883799"/>
              <a:ext cx="135777" cy="136442"/>
            </a:xfrm>
            <a:custGeom>
              <a:avLst/>
              <a:gdLst/>
              <a:ahLst/>
              <a:cxnLst/>
              <a:rect l="l" t="t" r="r" b="b"/>
              <a:pathLst>
                <a:path w="8974" h="9018" extrusionOk="0">
                  <a:moveTo>
                    <a:pt x="4476" y="0"/>
                  </a:moveTo>
                  <a:cubicBezTo>
                    <a:pt x="2017" y="0"/>
                    <a:pt x="0" y="2016"/>
                    <a:pt x="0" y="4498"/>
                  </a:cubicBezTo>
                  <a:cubicBezTo>
                    <a:pt x="0" y="7001"/>
                    <a:pt x="2017" y="9018"/>
                    <a:pt x="4476" y="9018"/>
                  </a:cubicBezTo>
                  <a:cubicBezTo>
                    <a:pt x="6957" y="9018"/>
                    <a:pt x="8974" y="7001"/>
                    <a:pt x="8974" y="4498"/>
                  </a:cubicBezTo>
                  <a:cubicBezTo>
                    <a:pt x="8974" y="2016"/>
                    <a:pt x="6957" y="0"/>
                    <a:pt x="4476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225;p74">
              <a:extLst>
                <a:ext uri="{FF2B5EF4-FFF2-40B4-BE49-F238E27FC236}">
                  <a16:creationId xmlns:a16="http://schemas.microsoft.com/office/drawing/2014/main" id="{6C4E8B73-723C-4BF4-B6A9-6DE8FC9DFF38}"/>
                </a:ext>
              </a:extLst>
            </p:cNvPr>
            <p:cNvSpPr/>
            <p:nvPr/>
          </p:nvSpPr>
          <p:spPr>
            <a:xfrm>
              <a:off x="2659716" y="2893028"/>
              <a:ext cx="199141" cy="118604"/>
            </a:xfrm>
            <a:custGeom>
              <a:avLst/>
              <a:gdLst/>
              <a:ahLst/>
              <a:cxnLst/>
              <a:rect l="l" t="t" r="r" b="b"/>
              <a:pathLst>
                <a:path w="13162" h="7839" extrusionOk="0">
                  <a:moveTo>
                    <a:pt x="7081" y="1"/>
                  </a:moveTo>
                  <a:cubicBezTo>
                    <a:pt x="6601" y="1"/>
                    <a:pt x="6101" y="45"/>
                    <a:pt x="5584" y="143"/>
                  </a:cubicBezTo>
                  <a:cubicBezTo>
                    <a:pt x="1153" y="985"/>
                    <a:pt x="1" y="5904"/>
                    <a:pt x="1" y="5904"/>
                  </a:cubicBezTo>
                  <a:cubicBezTo>
                    <a:pt x="1" y="5904"/>
                    <a:pt x="1321" y="7838"/>
                    <a:pt x="4944" y="7838"/>
                  </a:cubicBezTo>
                  <a:cubicBezTo>
                    <a:pt x="5621" y="7838"/>
                    <a:pt x="6379" y="7771"/>
                    <a:pt x="7224" y="7610"/>
                  </a:cubicBezTo>
                  <a:cubicBezTo>
                    <a:pt x="12585" y="6569"/>
                    <a:pt x="13161" y="2470"/>
                    <a:pt x="13161" y="2470"/>
                  </a:cubicBezTo>
                  <a:cubicBezTo>
                    <a:pt x="13161" y="2470"/>
                    <a:pt x="10693" y="1"/>
                    <a:pt x="7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226;p74">
              <a:extLst>
                <a:ext uri="{FF2B5EF4-FFF2-40B4-BE49-F238E27FC236}">
                  <a16:creationId xmlns:a16="http://schemas.microsoft.com/office/drawing/2014/main" id="{F1676EE0-1D3A-46FF-B853-AB6313A1428F}"/>
                </a:ext>
              </a:extLst>
            </p:cNvPr>
            <p:cNvSpPr/>
            <p:nvPr/>
          </p:nvSpPr>
          <p:spPr>
            <a:xfrm>
              <a:off x="2691232" y="2883799"/>
              <a:ext cx="135777" cy="136442"/>
            </a:xfrm>
            <a:custGeom>
              <a:avLst/>
              <a:gdLst/>
              <a:ahLst/>
              <a:cxnLst/>
              <a:rect l="l" t="t" r="r" b="b"/>
              <a:pathLst>
                <a:path w="8974" h="9018" extrusionOk="0">
                  <a:moveTo>
                    <a:pt x="4476" y="0"/>
                  </a:moveTo>
                  <a:cubicBezTo>
                    <a:pt x="1994" y="0"/>
                    <a:pt x="0" y="2016"/>
                    <a:pt x="0" y="4498"/>
                  </a:cubicBezTo>
                  <a:cubicBezTo>
                    <a:pt x="0" y="7001"/>
                    <a:pt x="1994" y="9018"/>
                    <a:pt x="4476" y="9018"/>
                  </a:cubicBezTo>
                  <a:cubicBezTo>
                    <a:pt x="6957" y="9018"/>
                    <a:pt x="8974" y="7001"/>
                    <a:pt x="8974" y="4498"/>
                  </a:cubicBezTo>
                  <a:cubicBezTo>
                    <a:pt x="8974" y="2016"/>
                    <a:pt x="6957" y="0"/>
                    <a:pt x="4476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227;p74">
              <a:extLst>
                <a:ext uri="{FF2B5EF4-FFF2-40B4-BE49-F238E27FC236}">
                  <a16:creationId xmlns:a16="http://schemas.microsoft.com/office/drawing/2014/main" id="{B7F08D22-BA79-49E2-9D12-78080DC045C1}"/>
                </a:ext>
              </a:extLst>
            </p:cNvPr>
            <p:cNvSpPr/>
            <p:nvPr/>
          </p:nvSpPr>
          <p:spPr>
            <a:xfrm>
              <a:off x="2579603" y="3048050"/>
              <a:ext cx="24147" cy="42591"/>
            </a:xfrm>
            <a:custGeom>
              <a:avLst/>
              <a:gdLst/>
              <a:ahLst/>
              <a:cxnLst/>
              <a:rect l="l" t="t" r="r" b="b"/>
              <a:pathLst>
                <a:path w="1596" h="2815" fill="none" extrusionOk="0">
                  <a:moveTo>
                    <a:pt x="0" y="1"/>
                  </a:moveTo>
                  <a:lnTo>
                    <a:pt x="0" y="2792"/>
                  </a:lnTo>
                  <a:lnTo>
                    <a:pt x="1595" y="2814"/>
                  </a:ln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228;p74">
              <a:extLst>
                <a:ext uri="{FF2B5EF4-FFF2-40B4-BE49-F238E27FC236}">
                  <a16:creationId xmlns:a16="http://schemas.microsoft.com/office/drawing/2014/main" id="{801BB154-D746-4508-B801-0A6025F9AED8}"/>
                </a:ext>
              </a:extLst>
            </p:cNvPr>
            <p:cNvSpPr/>
            <p:nvPr/>
          </p:nvSpPr>
          <p:spPr>
            <a:xfrm>
              <a:off x="2179006" y="2740321"/>
              <a:ext cx="389552" cy="391549"/>
            </a:xfrm>
            <a:custGeom>
              <a:avLst/>
              <a:gdLst/>
              <a:ahLst/>
              <a:cxnLst/>
              <a:rect l="l" t="t" r="r" b="b"/>
              <a:pathLst>
                <a:path w="25747" h="25879" fill="none" extrusionOk="0">
                  <a:moveTo>
                    <a:pt x="25746" y="12939"/>
                  </a:moveTo>
                  <a:cubicBezTo>
                    <a:pt x="25746" y="20096"/>
                    <a:pt x="19985" y="25879"/>
                    <a:pt x="12873" y="25879"/>
                  </a:cubicBezTo>
                  <a:cubicBezTo>
                    <a:pt x="5761" y="25879"/>
                    <a:pt x="0" y="20096"/>
                    <a:pt x="0" y="12939"/>
                  </a:cubicBezTo>
                  <a:cubicBezTo>
                    <a:pt x="0" y="5805"/>
                    <a:pt x="5761" y="0"/>
                    <a:pt x="12873" y="0"/>
                  </a:cubicBezTo>
                  <a:cubicBezTo>
                    <a:pt x="19985" y="0"/>
                    <a:pt x="25746" y="5805"/>
                    <a:pt x="25746" y="12939"/>
                  </a:cubicBezTo>
                  <a:close/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229;p74">
              <a:extLst>
                <a:ext uri="{FF2B5EF4-FFF2-40B4-BE49-F238E27FC236}">
                  <a16:creationId xmlns:a16="http://schemas.microsoft.com/office/drawing/2014/main" id="{3F5E1F6C-CB9D-4CAA-8E33-24E04B3E2376}"/>
                </a:ext>
              </a:extLst>
            </p:cNvPr>
            <p:cNvSpPr/>
            <p:nvPr/>
          </p:nvSpPr>
          <p:spPr>
            <a:xfrm>
              <a:off x="2612783" y="2740321"/>
              <a:ext cx="389885" cy="391549"/>
            </a:xfrm>
            <a:custGeom>
              <a:avLst/>
              <a:gdLst/>
              <a:ahLst/>
              <a:cxnLst/>
              <a:rect l="l" t="t" r="r" b="b"/>
              <a:pathLst>
                <a:path w="25769" h="25879" fill="none" extrusionOk="0">
                  <a:moveTo>
                    <a:pt x="25768" y="12939"/>
                  </a:moveTo>
                  <a:cubicBezTo>
                    <a:pt x="25768" y="20096"/>
                    <a:pt x="19986" y="25879"/>
                    <a:pt x="12873" y="25879"/>
                  </a:cubicBezTo>
                  <a:cubicBezTo>
                    <a:pt x="5761" y="25879"/>
                    <a:pt x="1" y="20096"/>
                    <a:pt x="1" y="12939"/>
                  </a:cubicBezTo>
                  <a:cubicBezTo>
                    <a:pt x="1" y="5805"/>
                    <a:pt x="5761" y="0"/>
                    <a:pt x="12873" y="0"/>
                  </a:cubicBezTo>
                  <a:cubicBezTo>
                    <a:pt x="19986" y="0"/>
                    <a:pt x="25768" y="5805"/>
                    <a:pt x="25768" y="12939"/>
                  </a:cubicBezTo>
                  <a:close/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230;p74">
              <a:extLst>
                <a:ext uri="{FF2B5EF4-FFF2-40B4-BE49-F238E27FC236}">
                  <a16:creationId xmlns:a16="http://schemas.microsoft.com/office/drawing/2014/main" id="{CEEF137B-F044-4A07-8010-FA94CC44C797}"/>
                </a:ext>
              </a:extLst>
            </p:cNvPr>
            <p:cNvSpPr/>
            <p:nvPr/>
          </p:nvSpPr>
          <p:spPr>
            <a:xfrm>
              <a:off x="2568543" y="2915980"/>
              <a:ext cx="44255" cy="20123"/>
            </a:xfrm>
            <a:custGeom>
              <a:avLst/>
              <a:gdLst/>
              <a:ahLst/>
              <a:cxnLst/>
              <a:rect l="l" t="t" r="r" b="b"/>
              <a:pathLst>
                <a:path w="2925" h="1330" fill="none" extrusionOk="0">
                  <a:moveTo>
                    <a:pt x="0" y="1329"/>
                  </a:moveTo>
                  <a:cubicBezTo>
                    <a:pt x="0" y="1329"/>
                    <a:pt x="1108" y="0"/>
                    <a:pt x="2925" y="1329"/>
                  </a:cubicBezTo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231;p74">
              <a:extLst>
                <a:ext uri="{FF2B5EF4-FFF2-40B4-BE49-F238E27FC236}">
                  <a16:creationId xmlns:a16="http://schemas.microsoft.com/office/drawing/2014/main" id="{D16E3DD6-DBE5-4A55-9064-A47CCA067CAD}"/>
                </a:ext>
              </a:extLst>
            </p:cNvPr>
            <p:cNvSpPr/>
            <p:nvPr/>
          </p:nvSpPr>
          <p:spPr>
            <a:xfrm>
              <a:off x="2314767" y="2787254"/>
              <a:ext cx="171983" cy="50958"/>
            </a:xfrm>
            <a:custGeom>
              <a:avLst/>
              <a:gdLst/>
              <a:ahLst/>
              <a:cxnLst/>
              <a:rect l="l" t="t" r="r" b="b"/>
              <a:pathLst>
                <a:path w="11367" h="3368" fill="none" extrusionOk="0">
                  <a:moveTo>
                    <a:pt x="1" y="2526"/>
                  </a:moveTo>
                  <a:cubicBezTo>
                    <a:pt x="1" y="2526"/>
                    <a:pt x="5363" y="0"/>
                    <a:pt x="11367" y="3368"/>
                  </a:cubicBezTo>
                </a:path>
              </a:pathLst>
            </a:custGeom>
            <a:noFill/>
            <a:ln w="24925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232;p74">
              <a:extLst>
                <a:ext uri="{FF2B5EF4-FFF2-40B4-BE49-F238E27FC236}">
                  <a16:creationId xmlns:a16="http://schemas.microsoft.com/office/drawing/2014/main" id="{A14879FC-2B66-42AC-986B-0370CE803F9A}"/>
                </a:ext>
              </a:extLst>
            </p:cNvPr>
            <p:cNvSpPr/>
            <p:nvPr/>
          </p:nvSpPr>
          <p:spPr>
            <a:xfrm>
              <a:off x="2695589" y="2787254"/>
              <a:ext cx="171983" cy="50958"/>
            </a:xfrm>
            <a:custGeom>
              <a:avLst/>
              <a:gdLst/>
              <a:ahLst/>
              <a:cxnLst/>
              <a:rect l="l" t="t" r="r" b="b"/>
              <a:pathLst>
                <a:path w="11367" h="3368" fill="none" extrusionOk="0">
                  <a:moveTo>
                    <a:pt x="11366" y="2526"/>
                  </a:moveTo>
                  <a:cubicBezTo>
                    <a:pt x="11366" y="2526"/>
                    <a:pt x="5982" y="0"/>
                    <a:pt x="0" y="3368"/>
                  </a:cubicBezTo>
                </a:path>
              </a:pathLst>
            </a:custGeom>
            <a:noFill/>
            <a:ln w="24925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233;p74">
              <a:extLst>
                <a:ext uri="{FF2B5EF4-FFF2-40B4-BE49-F238E27FC236}">
                  <a16:creationId xmlns:a16="http://schemas.microsoft.com/office/drawing/2014/main" id="{37DF96BE-862E-4101-9135-6C3CC857A36E}"/>
                </a:ext>
              </a:extLst>
            </p:cNvPr>
            <p:cNvSpPr/>
            <p:nvPr/>
          </p:nvSpPr>
          <p:spPr>
            <a:xfrm>
              <a:off x="1676160" y="3799618"/>
              <a:ext cx="1868237" cy="899418"/>
            </a:xfrm>
            <a:custGeom>
              <a:avLst/>
              <a:gdLst/>
              <a:ahLst/>
              <a:cxnLst/>
              <a:rect l="l" t="t" r="r" b="b"/>
              <a:pathLst>
                <a:path w="123479" h="59446" extrusionOk="0">
                  <a:moveTo>
                    <a:pt x="1" y="1"/>
                  </a:moveTo>
                  <a:lnTo>
                    <a:pt x="14912" y="59446"/>
                  </a:lnTo>
                  <a:lnTo>
                    <a:pt x="111890" y="59446"/>
                  </a:lnTo>
                  <a:lnTo>
                    <a:pt x="123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234;p74">
              <a:extLst>
                <a:ext uri="{FF2B5EF4-FFF2-40B4-BE49-F238E27FC236}">
                  <a16:creationId xmlns:a16="http://schemas.microsoft.com/office/drawing/2014/main" id="{D8269D03-DA7F-42AD-B2C2-241D0FC52B83}"/>
                </a:ext>
              </a:extLst>
            </p:cNvPr>
            <p:cNvSpPr/>
            <p:nvPr/>
          </p:nvSpPr>
          <p:spPr>
            <a:xfrm>
              <a:off x="1676160" y="3756709"/>
              <a:ext cx="1867556" cy="43605"/>
            </a:xfrm>
            <a:custGeom>
              <a:avLst/>
              <a:gdLst/>
              <a:ahLst/>
              <a:cxnLst/>
              <a:rect l="l" t="t" r="r" b="b"/>
              <a:pathLst>
                <a:path w="123434" h="2882" extrusionOk="0">
                  <a:moveTo>
                    <a:pt x="3391" y="1"/>
                  </a:moveTo>
                  <a:lnTo>
                    <a:pt x="1" y="2837"/>
                  </a:lnTo>
                  <a:lnTo>
                    <a:pt x="123434" y="2881"/>
                  </a:lnTo>
                  <a:lnTo>
                    <a:pt x="120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35;p74">
              <a:extLst>
                <a:ext uri="{FF2B5EF4-FFF2-40B4-BE49-F238E27FC236}">
                  <a16:creationId xmlns:a16="http://schemas.microsoft.com/office/drawing/2014/main" id="{E706CDF7-84B4-48EA-959C-E9105BCDA00D}"/>
                </a:ext>
              </a:extLst>
            </p:cNvPr>
            <p:cNvSpPr/>
            <p:nvPr/>
          </p:nvSpPr>
          <p:spPr>
            <a:xfrm>
              <a:off x="1676160" y="3799618"/>
              <a:ext cx="1867556" cy="15"/>
            </a:xfrm>
            <a:custGeom>
              <a:avLst/>
              <a:gdLst/>
              <a:ahLst/>
              <a:cxnLst/>
              <a:rect l="l" t="t" r="r" b="b"/>
              <a:pathLst>
                <a:path w="123434" h="1" fill="none" extrusionOk="0">
                  <a:moveTo>
                    <a:pt x="1" y="1"/>
                  </a:moveTo>
                  <a:lnTo>
                    <a:pt x="123434" y="1"/>
                  </a:lnTo>
                </a:path>
              </a:pathLst>
            </a:custGeom>
            <a:noFill/>
            <a:ln w="6650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36;p74">
              <a:extLst>
                <a:ext uri="{FF2B5EF4-FFF2-40B4-BE49-F238E27FC236}">
                  <a16:creationId xmlns:a16="http://schemas.microsoft.com/office/drawing/2014/main" id="{AD3E7FBE-572A-4E11-988E-4E7C6F762F2A}"/>
                </a:ext>
              </a:extLst>
            </p:cNvPr>
            <p:cNvSpPr/>
            <p:nvPr/>
          </p:nvSpPr>
          <p:spPr>
            <a:xfrm>
              <a:off x="2518251" y="4206584"/>
              <a:ext cx="183391" cy="184389"/>
            </a:xfrm>
            <a:custGeom>
              <a:avLst/>
              <a:gdLst/>
              <a:ahLst/>
              <a:cxnLst/>
              <a:rect l="l" t="t" r="r" b="b"/>
              <a:pathLst>
                <a:path w="12121" h="12187" fill="none" extrusionOk="0">
                  <a:moveTo>
                    <a:pt x="12120" y="6093"/>
                  </a:moveTo>
                  <a:cubicBezTo>
                    <a:pt x="12120" y="9461"/>
                    <a:pt x="9417" y="12186"/>
                    <a:pt x="6049" y="12186"/>
                  </a:cubicBezTo>
                  <a:cubicBezTo>
                    <a:pt x="2704" y="12186"/>
                    <a:pt x="1" y="9461"/>
                    <a:pt x="1" y="6093"/>
                  </a:cubicBezTo>
                  <a:cubicBezTo>
                    <a:pt x="1" y="2726"/>
                    <a:pt x="2704" y="0"/>
                    <a:pt x="6049" y="0"/>
                  </a:cubicBezTo>
                  <a:cubicBezTo>
                    <a:pt x="9417" y="0"/>
                    <a:pt x="12120" y="2726"/>
                    <a:pt x="12120" y="6093"/>
                  </a:cubicBezTo>
                  <a:close/>
                </a:path>
              </a:pathLst>
            </a:custGeom>
            <a:noFill/>
            <a:ln w="6650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3432;p64">
            <a:extLst>
              <a:ext uri="{FF2B5EF4-FFF2-40B4-BE49-F238E27FC236}">
                <a16:creationId xmlns:a16="http://schemas.microsoft.com/office/drawing/2014/main" id="{BF9E849F-CA6D-4AFA-8087-B7ACD1BC075E}"/>
              </a:ext>
            </a:extLst>
          </p:cNvPr>
          <p:cNvSpPr txBox="1">
            <a:spLocks/>
          </p:cNvSpPr>
          <p:nvPr/>
        </p:nvSpPr>
        <p:spPr>
          <a:xfrm>
            <a:off x="-53038" y="2098038"/>
            <a:ext cx="6486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/>
            <a:r>
              <a:rPr lang="ar-SA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إعداد المعلمة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Google Shape;3432;p64">
            <a:extLst>
              <a:ext uri="{FF2B5EF4-FFF2-40B4-BE49-F238E27FC236}">
                <a16:creationId xmlns:a16="http://schemas.microsoft.com/office/drawing/2014/main" id="{F86D0988-4977-4AD8-9F22-BAE510B5ED86}"/>
              </a:ext>
            </a:extLst>
          </p:cNvPr>
          <p:cNvSpPr txBox="1">
            <a:spLocks/>
          </p:cNvSpPr>
          <p:nvPr/>
        </p:nvSpPr>
        <p:spPr>
          <a:xfrm>
            <a:off x="-66056" y="2896121"/>
            <a:ext cx="6486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/>
            <a:r>
              <a:rPr lang="ar-SA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مرام الطيّار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663">
        <p14:reveal/>
      </p:transition>
    </mc:Choice>
    <mc:Fallback>
      <p:transition spd="slow" advTm="566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8"/>
          <p:cNvSpPr txBox="1">
            <a:spLocks noGrp="1"/>
          </p:cNvSpPr>
          <p:nvPr>
            <p:ph type="title"/>
          </p:nvPr>
        </p:nvSpPr>
        <p:spPr>
          <a:xfrm>
            <a:off x="720900" y="560765"/>
            <a:ext cx="7283302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>
                <a:solidFill>
                  <a:srgbClr val="00B050"/>
                </a:solidFill>
                <a:latin typeface="Londrina Solid"/>
                <a:cs typeface="Led Italic Font" panose="02010400000000000000" pitchFamily="2" charset="-78"/>
              </a:rPr>
              <a:t>تعليمات</a:t>
            </a:r>
            <a:r>
              <a:rPr lang="ar-SA" dirty="0">
                <a:solidFill>
                  <a:schemeClr val="accent3"/>
                </a:solidFill>
              </a:rPr>
              <a:t> </a:t>
            </a:r>
            <a:r>
              <a:rPr lang="ar-SA" b="0" dirty="0">
                <a:solidFill>
                  <a:srgbClr val="FF0000"/>
                </a:solidFill>
                <a:latin typeface="Londrina Solid"/>
                <a:cs typeface="Led Italic Font" panose="02010400000000000000" pitchFamily="2" charset="-78"/>
                <a:sym typeface="Londrina Solid"/>
              </a:rPr>
              <a:t>مادة</a:t>
            </a:r>
            <a:r>
              <a:rPr lang="ar-SA" b="0" dirty="0">
                <a:latin typeface="Londrina Solid"/>
                <a:cs typeface="Led Italic Font" panose="02010400000000000000" pitchFamily="2" charset="-78"/>
                <a:sym typeface="Londrina Solid"/>
              </a:rPr>
              <a:t> </a:t>
            </a:r>
            <a:r>
              <a:rPr lang="ar-SA" b="0" dirty="0">
                <a:solidFill>
                  <a:srgbClr val="FFC000"/>
                </a:solidFill>
                <a:latin typeface="Londrina Solid"/>
                <a:cs typeface="Led Italic Font" panose="02010400000000000000" pitchFamily="2" charset="-78"/>
                <a:sym typeface="Londrina Solid"/>
              </a:rPr>
              <a:t>الحاسب </a:t>
            </a:r>
            <a:endParaRPr b="0" dirty="0">
              <a:solidFill>
                <a:srgbClr val="FFC000"/>
              </a:solidFill>
              <a:latin typeface="Londrina Solid"/>
              <a:cs typeface="Led Italic Font" panose="02010400000000000000" pitchFamily="2" charset="-78"/>
              <a:sym typeface="Londrina Solid"/>
            </a:endParaRPr>
          </a:p>
        </p:txBody>
      </p:sp>
      <p:sp>
        <p:nvSpPr>
          <p:cNvPr id="744" name="Google Shape;744;p38"/>
          <p:cNvSpPr txBox="1">
            <a:spLocks noGrp="1"/>
          </p:cNvSpPr>
          <p:nvPr>
            <p:ph type="subTitle" idx="1"/>
          </p:nvPr>
        </p:nvSpPr>
        <p:spPr>
          <a:xfrm>
            <a:off x="720900" y="1239013"/>
            <a:ext cx="7702200" cy="3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1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حضور الفصول الافتراضية بالاسم كامل .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لاصق على الكاميرا .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يتم تحضير الطالبة في كل حصة لذلك نحرص على عدم الغياب أو التأخير .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حصة واحده في الأسبوع .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دراسة ثلاث وحدات خلال هذ الترم " أشارك العالم – أصمم عروضي  –الحياة في العالم الذكي " 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</a:t>
            </a:r>
            <a:r>
              <a:rPr lang="ar-SA" sz="16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تُقسم درجات المادة 20 درجة للفترة 10 درجات عملي  و 5 درجات نظري و 5 درجات مشاركة .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</a:t>
            </a:r>
            <a:r>
              <a:rPr lang="ar-SA" sz="16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تنزل الواجبات في المنصة بعد الحصة .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99FF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</a:t>
            </a:r>
            <a:r>
              <a:rPr lang="ar-SA" sz="16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يتم اختبار الفترة الأول عند الانتهاء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وحدة  " أشارك العالم"  .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1600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ar-SA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oogle Shape;4203;p74">
            <a:extLst>
              <a:ext uri="{FF2B5EF4-FFF2-40B4-BE49-F238E27FC236}">
                <a16:creationId xmlns:a16="http://schemas.microsoft.com/office/drawing/2014/main" id="{72F8A784-94F4-4003-A0DA-F2CD7D5F3E82}"/>
              </a:ext>
            </a:extLst>
          </p:cNvPr>
          <p:cNvGrpSpPr/>
          <p:nvPr/>
        </p:nvGrpSpPr>
        <p:grpSpPr>
          <a:xfrm flipH="1">
            <a:off x="616688" y="2682713"/>
            <a:ext cx="1517177" cy="2046234"/>
            <a:chOff x="1593369" y="1920260"/>
            <a:chExt cx="2037179" cy="2778776"/>
          </a:xfrm>
        </p:grpSpPr>
        <p:sp>
          <p:nvSpPr>
            <p:cNvPr id="12" name="Google Shape;4204;p74">
              <a:extLst>
                <a:ext uri="{FF2B5EF4-FFF2-40B4-BE49-F238E27FC236}">
                  <a16:creationId xmlns:a16="http://schemas.microsoft.com/office/drawing/2014/main" id="{8597F14B-0C4A-4631-A7D7-9FCF00614DDF}"/>
                </a:ext>
              </a:extLst>
            </p:cNvPr>
            <p:cNvSpPr/>
            <p:nvPr/>
          </p:nvSpPr>
          <p:spPr>
            <a:xfrm>
              <a:off x="2858842" y="3484505"/>
              <a:ext cx="771706" cy="972057"/>
            </a:xfrm>
            <a:custGeom>
              <a:avLst/>
              <a:gdLst/>
              <a:ahLst/>
              <a:cxnLst/>
              <a:rect l="l" t="t" r="r" b="b"/>
              <a:pathLst>
                <a:path w="51005" h="64247" extrusionOk="0">
                  <a:moveTo>
                    <a:pt x="0" y="1"/>
                  </a:moveTo>
                  <a:lnTo>
                    <a:pt x="0" y="23"/>
                  </a:lnTo>
                  <a:lnTo>
                    <a:pt x="22533" y="55768"/>
                  </a:lnTo>
                  <a:cubicBezTo>
                    <a:pt x="24633" y="60935"/>
                    <a:pt x="29620" y="64246"/>
                    <a:pt x="35096" y="64246"/>
                  </a:cubicBezTo>
                  <a:cubicBezTo>
                    <a:pt x="35515" y="64246"/>
                    <a:pt x="35936" y="64227"/>
                    <a:pt x="36359" y="64188"/>
                  </a:cubicBezTo>
                  <a:cubicBezTo>
                    <a:pt x="45332" y="63323"/>
                    <a:pt x="51004" y="54084"/>
                    <a:pt x="47681" y="45643"/>
                  </a:cubicBezTo>
                  <a:lnTo>
                    <a:pt x="33412" y="9284"/>
                  </a:lnTo>
                  <a:cubicBezTo>
                    <a:pt x="31219" y="3679"/>
                    <a:pt x="25835" y="1"/>
                    <a:pt x="19852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5;p74">
              <a:extLst>
                <a:ext uri="{FF2B5EF4-FFF2-40B4-BE49-F238E27FC236}">
                  <a16:creationId xmlns:a16="http://schemas.microsoft.com/office/drawing/2014/main" id="{E3157DCB-C6CB-4279-AAD3-383A919A6D93}"/>
                </a:ext>
              </a:extLst>
            </p:cNvPr>
            <p:cNvSpPr/>
            <p:nvPr/>
          </p:nvSpPr>
          <p:spPr>
            <a:xfrm>
              <a:off x="1593369" y="3484505"/>
              <a:ext cx="771706" cy="972057"/>
            </a:xfrm>
            <a:custGeom>
              <a:avLst/>
              <a:gdLst/>
              <a:ahLst/>
              <a:cxnLst/>
              <a:rect l="l" t="t" r="r" b="b"/>
              <a:pathLst>
                <a:path w="51005" h="64247" extrusionOk="0">
                  <a:moveTo>
                    <a:pt x="31130" y="1"/>
                  </a:moveTo>
                  <a:cubicBezTo>
                    <a:pt x="25148" y="1"/>
                    <a:pt x="19786" y="3679"/>
                    <a:pt x="17592" y="9284"/>
                  </a:cubicBezTo>
                  <a:lnTo>
                    <a:pt x="3302" y="45643"/>
                  </a:lnTo>
                  <a:cubicBezTo>
                    <a:pt x="0" y="54084"/>
                    <a:pt x="5672" y="63323"/>
                    <a:pt x="14646" y="64188"/>
                  </a:cubicBezTo>
                  <a:cubicBezTo>
                    <a:pt x="15067" y="64227"/>
                    <a:pt x="15487" y="64246"/>
                    <a:pt x="15904" y="64246"/>
                  </a:cubicBezTo>
                  <a:cubicBezTo>
                    <a:pt x="21365" y="64246"/>
                    <a:pt x="26370" y="60935"/>
                    <a:pt x="28449" y="55768"/>
                  </a:cubicBezTo>
                  <a:lnTo>
                    <a:pt x="51004" y="23"/>
                  </a:lnTo>
                  <a:lnTo>
                    <a:pt x="51004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06;p74">
              <a:extLst>
                <a:ext uri="{FF2B5EF4-FFF2-40B4-BE49-F238E27FC236}">
                  <a16:creationId xmlns:a16="http://schemas.microsoft.com/office/drawing/2014/main" id="{BCA6662C-4A1F-4969-9AB4-CC420C64C12E}"/>
                </a:ext>
              </a:extLst>
            </p:cNvPr>
            <p:cNvSpPr/>
            <p:nvPr/>
          </p:nvSpPr>
          <p:spPr>
            <a:xfrm>
              <a:off x="2091509" y="3484853"/>
              <a:ext cx="1005358" cy="827339"/>
            </a:xfrm>
            <a:custGeom>
              <a:avLst/>
              <a:gdLst/>
              <a:ahLst/>
              <a:cxnLst/>
              <a:rect l="l" t="t" r="r" b="b"/>
              <a:pathLst>
                <a:path w="66448" h="54682" extrusionOk="0">
                  <a:moveTo>
                    <a:pt x="1773" y="0"/>
                  </a:moveTo>
                  <a:cubicBezTo>
                    <a:pt x="1773" y="0"/>
                    <a:pt x="1" y="16019"/>
                    <a:pt x="9506" y="33966"/>
                  </a:cubicBezTo>
                  <a:cubicBezTo>
                    <a:pt x="9506" y="33966"/>
                    <a:pt x="13627" y="40923"/>
                    <a:pt x="7733" y="54682"/>
                  </a:cubicBezTo>
                  <a:lnTo>
                    <a:pt x="58715" y="54682"/>
                  </a:lnTo>
                  <a:cubicBezTo>
                    <a:pt x="52821" y="40923"/>
                    <a:pt x="56942" y="33966"/>
                    <a:pt x="56942" y="33966"/>
                  </a:cubicBezTo>
                  <a:cubicBezTo>
                    <a:pt x="66447" y="16019"/>
                    <a:pt x="64675" y="0"/>
                    <a:pt x="64675" y="0"/>
                  </a:cubicBezTo>
                  <a:close/>
                </a:path>
              </a:pathLst>
            </a:custGeom>
            <a:solidFill>
              <a:srgbClr val="FD4A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07;p74">
              <a:extLst>
                <a:ext uri="{FF2B5EF4-FFF2-40B4-BE49-F238E27FC236}">
                  <a16:creationId xmlns:a16="http://schemas.microsoft.com/office/drawing/2014/main" id="{6419C32B-EB77-45CD-97A2-469F374BB4B3}"/>
                </a:ext>
              </a:extLst>
            </p:cNvPr>
            <p:cNvSpPr/>
            <p:nvPr/>
          </p:nvSpPr>
          <p:spPr>
            <a:xfrm>
              <a:off x="2350640" y="3484853"/>
              <a:ext cx="491786" cy="157564"/>
            </a:xfrm>
            <a:custGeom>
              <a:avLst/>
              <a:gdLst/>
              <a:ahLst/>
              <a:cxnLst/>
              <a:rect l="l" t="t" r="r" b="b"/>
              <a:pathLst>
                <a:path w="32504" h="10414" extrusionOk="0">
                  <a:moveTo>
                    <a:pt x="0" y="0"/>
                  </a:moveTo>
                  <a:cubicBezTo>
                    <a:pt x="0" y="0"/>
                    <a:pt x="709" y="10414"/>
                    <a:pt x="16463" y="10414"/>
                  </a:cubicBezTo>
                  <a:cubicBezTo>
                    <a:pt x="32216" y="10414"/>
                    <a:pt x="32504" y="0"/>
                    <a:pt x="32504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08;p74">
              <a:extLst>
                <a:ext uri="{FF2B5EF4-FFF2-40B4-BE49-F238E27FC236}">
                  <a16:creationId xmlns:a16="http://schemas.microsoft.com/office/drawing/2014/main" id="{69EAAC5F-428C-4B98-ACB6-74B5491CDE25}"/>
                </a:ext>
              </a:extLst>
            </p:cNvPr>
            <p:cNvSpPr/>
            <p:nvPr/>
          </p:nvSpPr>
          <p:spPr>
            <a:xfrm>
              <a:off x="2484722" y="3257903"/>
              <a:ext cx="215239" cy="260811"/>
            </a:xfrm>
            <a:custGeom>
              <a:avLst/>
              <a:gdLst/>
              <a:ahLst/>
              <a:cxnLst/>
              <a:rect l="l" t="t" r="r" b="b"/>
              <a:pathLst>
                <a:path w="14226" h="17238" extrusionOk="0">
                  <a:moveTo>
                    <a:pt x="1" y="0"/>
                  </a:moveTo>
                  <a:lnTo>
                    <a:pt x="1" y="17238"/>
                  </a:lnTo>
                  <a:lnTo>
                    <a:pt x="14225" y="17238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09;p74">
              <a:extLst>
                <a:ext uri="{FF2B5EF4-FFF2-40B4-BE49-F238E27FC236}">
                  <a16:creationId xmlns:a16="http://schemas.microsoft.com/office/drawing/2014/main" id="{057DB4C6-B2C8-48DE-BB97-BBF452F5818E}"/>
                </a:ext>
              </a:extLst>
            </p:cNvPr>
            <p:cNvSpPr/>
            <p:nvPr/>
          </p:nvSpPr>
          <p:spPr>
            <a:xfrm>
              <a:off x="2484722" y="3226387"/>
              <a:ext cx="215239" cy="197462"/>
            </a:xfrm>
            <a:custGeom>
              <a:avLst/>
              <a:gdLst/>
              <a:ahLst/>
              <a:cxnLst/>
              <a:rect l="l" t="t" r="r" b="b"/>
              <a:pathLst>
                <a:path w="14226" h="13051" extrusionOk="0">
                  <a:moveTo>
                    <a:pt x="14225" y="1"/>
                  </a:moveTo>
                  <a:lnTo>
                    <a:pt x="1" y="4942"/>
                  </a:lnTo>
                  <a:lnTo>
                    <a:pt x="14225" y="13051"/>
                  </a:lnTo>
                  <a:lnTo>
                    <a:pt x="14225" y="1"/>
                  </a:lnTo>
                  <a:close/>
                </a:path>
              </a:pathLst>
            </a:custGeom>
            <a:solidFill>
              <a:srgbClr val="F08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10;p74">
              <a:extLst>
                <a:ext uri="{FF2B5EF4-FFF2-40B4-BE49-F238E27FC236}">
                  <a16:creationId xmlns:a16="http://schemas.microsoft.com/office/drawing/2014/main" id="{A8BFD5BA-91BC-4A5F-9FBB-681CFCF23495}"/>
                </a:ext>
              </a:extLst>
            </p:cNvPr>
            <p:cNvSpPr/>
            <p:nvPr/>
          </p:nvSpPr>
          <p:spPr>
            <a:xfrm>
              <a:off x="2326175" y="1920260"/>
              <a:ext cx="507203" cy="530776"/>
            </a:xfrm>
            <a:custGeom>
              <a:avLst/>
              <a:gdLst/>
              <a:ahLst/>
              <a:cxnLst/>
              <a:rect l="l" t="t" r="r" b="b"/>
              <a:pathLst>
                <a:path w="33523" h="35081" extrusionOk="0">
                  <a:moveTo>
                    <a:pt x="17559" y="1"/>
                  </a:moveTo>
                  <a:cubicBezTo>
                    <a:pt x="16002" y="1"/>
                    <a:pt x="14711" y="1314"/>
                    <a:pt x="14690" y="2976"/>
                  </a:cubicBezTo>
                  <a:lnTo>
                    <a:pt x="14335" y="18064"/>
                  </a:lnTo>
                  <a:lnTo>
                    <a:pt x="10990" y="7141"/>
                  </a:lnTo>
                  <a:cubicBezTo>
                    <a:pt x="10585" y="5787"/>
                    <a:pt x="9384" y="4921"/>
                    <a:pt x="8109" y="4921"/>
                  </a:cubicBezTo>
                  <a:cubicBezTo>
                    <a:pt x="7777" y="4921"/>
                    <a:pt x="7441" y="4980"/>
                    <a:pt x="7112" y="5103"/>
                  </a:cubicBezTo>
                  <a:cubicBezTo>
                    <a:pt x="5561" y="5701"/>
                    <a:pt x="4764" y="7496"/>
                    <a:pt x="5318" y="9158"/>
                  </a:cubicBezTo>
                  <a:lnTo>
                    <a:pt x="9483" y="21521"/>
                  </a:lnTo>
                  <a:lnTo>
                    <a:pt x="4741" y="14541"/>
                  </a:lnTo>
                  <a:cubicBezTo>
                    <a:pt x="4255" y="13837"/>
                    <a:pt x="3495" y="13466"/>
                    <a:pt x="2731" y="13466"/>
                  </a:cubicBezTo>
                  <a:cubicBezTo>
                    <a:pt x="2172" y="13466"/>
                    <a:pt x="1611" y="13665"/>
                    <a:pt x="1152" y="14076"/>
                  </a:cubicBezTo>
                  <a:cubicBezTo>
                    <a:pt x="199" y="14896"/>
                    <a:pt x="0" y="16336"/>
                    <a:pt x="643" y="17466"/>
                  </a:cubicBezTo>
                  <a:lnTo>
                    <a:pt x="10569" y="35080"/>
                  </a:lnTo>
                  <a:lnTo>
                    <a:pt x="24195" y="33973"/>
                  </a:lnTo>
                  <a:lnTo>
                    <a:pt x="32969" y="18375"/>
                  </a:lnTo>
                  <a:cubicBezTo>
                    <a:pt x="33523" y="17422"/>
                    <a:pt x="33367" y="16203"/>
                    <a:pt x="32614" y="15428"/>
                  </a:cubicBezTo>
                  <a:cubicBezTo>
                    <a:pt x="32169" y="14940"/>
                    <a:pt x="31581" y="14701"/>
                    <a:pt x="30994" y="14701"/>
                  </a:cubicBezTo>
                  <a:cubicBezTo>
                    <a:pt x="30356" y="14701"/>
                    <a:pt x="29719" y="14984"/>
                    <a:pt x="29269" y="15539"/>
                  </a:cubicBezTo>
                  <a:lnTo>
                    <a:pt x="26255" y="19283"/>
                  </a:lnTo>
                  <a:lnTo>
                    <a:pt x="28825" y="8449"/>
                  </a:lnTo>
                  <a:cubicBezTo>
                    <a:pt x="29158" y="6986"/>
                    <a:pt x="28427" y="5480"/>
                    <a:pt x="27075" y="4948"/>
                  </a:cubicBezTo>
                  <a:cubicBezTo>
                    <a:pt x="26754" y="4816"/>
                    <a:pt x="26424" y="4755"/>
                    <a:pt x="26100" y="4755"/>
                  </a:cubicBezTo>
                  <a:cubicBezTo>
                    <a:pt x="24948" y="4755"/>
                    <a:pt x="23866" y="5537"/>
                    <a:pt x="23486" y="6765"/>
                  </a:cubicBezTo>
                  <a:lnTo>
                    <a:pt x="20362" y="16824"/>
                  </a:lnTo>
                  <a:lnTo>
                    <a:pt x="20472" y="3131"/>
                  </a:lnTo>
                  <a:cubicBezTo>
                    <a:pt x="20495" y="1491"/>
                    <a:pt x="19276" y="118"/>
                    <a:pt x="17747" y="7"/>
                  </a:cubicBezTo>
                  <a:cubicBezTo>
                    <a:pt x="17684" y="3"/>
                    <a:pt x="17622" y="1"/>
                    <a:pt x="17559" y="1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11;p74">
              <a:extLst>
                <a:ext uri="{FF2B5EF4-FFF2-40B4-BE49-F238E27FC236}">
                  <a16:creationId xmlns:a16="http://schemas.microsoft.com/office/drawing/2014/main" id="{B14E9139-E82A-4D71-9736-E989E59C09FC}"/>
                </a:ext>
              </a:extLst>
            </p:cNvPr>
            <p:cNvSpPr/>
            <p:nvPr/>
          </p:nvSpPr>
          <p:spPr>
            <a:xfrm>
              <a:off x="2456565" y="2424527"/>
              <a:ext cx="254123" cy="73774"/>
            </a:xfrm>
            <a:custGeom>
              <a:avLst/>
              <a:gdLst/>
              <a:ahLst/>
              <a:cxnLst/>
              <a:rect l="l" t="t" r="r" b="b"/>
              <a:pathLst>
                <a:path w="16796" h="4876" extrusionOk="0">
                  <a:moveTo>
                    <a:pt x="1" y="1"/>
                  </a:moveTo>
                  <a:lnTo>
                    <a:pt x="1" y="4875"/>
                  </a:lnTo>
                  <a:lnTo>
                    <a:pt x="16795" y="4875"/>
                  </a:lnTo>
                  <a:lnTo>
                    <a:pt x="16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12;p74">
              <a:extLst>
                <a:ext uri="{FF2B5EF4-FFF2-40B4-BE49-F238E27FC236}">
                  <a16:creationId xmlns:a16="http://schemas.microsoft.com/office/drawing/2014/main" id="{2A2C3D69-BE9F-402A-9812-9625E9143583}"/>
                </a:ext>
              </a:extLst>
            </p:cNvPr>
            <p:cNvSpPr/>
            <p:nvPr/>
          </p:nvSpPr>
          <p:spPr>
            <a:xfrm>
              <a:off x="2126368" y="2472474"/>
              <a:ext cx="927923" cy="741188"/>
            </a:xfrm>
            <a:custGeom>
              <a:avLst/>
              <a:gdLst/>
              <a:ahLst/>
              <a:cxnLst/>
              <a:rect l="l" t="t" r="r" b="b"/>
              <a:pathLst>
                <a:path w="61330" h="48988" extrusionOk="0">
                  <a:moveTo>
                    <a:pt x="30665" y="0"/>
                  </a:moveTo>
                  <a:cubicBezTo>
                    <a:pt x="13716" y="0"/>
                    <a:pt x="1" y="10968"/>
                    <a:pt x="1" y="24483"/>
                  </a:cubicBezTo>
                  <a:cubicBezTo>
                    <a:pt x="1" y="38020"/>
                    <a:pt x="13716" y="48988"/>
                    <a:pt x="30665" y="48988"/>
                  </a:cubicBezTo>
                  <a:cubicBezTo>
                    <a:pt x="47593" y="48988"/>
                    <a:pt x="61330" y="38020"/>
                    <a:pt x="61330" y="24483"/>
                  </a:cubicBezTo>
                  <a:cubicBezTo>
                    <a:pt x="61330" y="10968"/>
                    <a:pt x="47593" y="0"/>
                    <a:pt x="30665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13;p74">
              <a:extLst>
                <a:ext uri="{FF2B5EF4-FFF2-40B4-BE49-F238E27FC236}">
                  <a16:creationId xmlns:a16="http://schemas.microsoft.com/office/drawing/2014/main" id="{92521D5F-263F-4799-9F0A-B2D9EDDEC502}"/>
                </a:ext>
              </a:extLst>
            </p:cNvPr>
            <p:cNvSpPr/>
            <p:nvPr/>
          </p:nvSpPr>
          <p:spPr>
            <a:xfrm>
              <a:off x="2105262" y="2553571"/>
              <a:ext cx="947350" cy="755305"/>
            </a:xfrm>
            <a:custGeom>
              <a:avLst/>
              <a:gdLst/>
              <a:ahLst/>
              <a:cxnLst/>
              <a:rect l="l" t="t" r="r" b="b"/>
              <a:pathLst>
                <a:path w="62614" h="49921" extrusionOk="0">
                  <a:moveTo>
                    <a:pt x="33844" y="0"/>
                  </a:moveTo>
                  <a:cubicBezTo>
                    <a:pt x="33099" y="0"/>
                    <a:pt x="32334" y="15"/>
                    <a:pt x="31551" y="46"/>
                  </a:cubicBezTo>
                  <a:cubicBezTo>
                    <a:pt x="7090" y="999"/>
                    <a:pt x="2902" y="16597"/>
                    <a:pt x="2902" y="16597"/>
                  </a:cubicBezTo>
                  <a:cubicBezTo>
                    <a:pt x="2902" y="16597"/>
                    <a:pt x="0" y="49920"/>
                    <a:pt x="31506" y="49920"/>
                  </a:cubicBezTo>
                  <a:cubicBezTo>
                    <a:pt x="55479" y="49920"/>
                    <a:pt x="60819" y="33170"/>
                    <a:pt x="61927" y="22934"/>
                  </a:cubicBezTo>
                  <a:cubicBezTo>
                    <a:pt x="62614" y="16287"/>
                    <a:pt x="59889" y="9751"/>
                    <a:pt x="54527" y="5807"/>
                  </a:cubicBezTo>
                  <a:cubicBezTo>
                    <a:pt x="50262" y="2655"/>
                    <a:pt x="43736" y="0"/>
                    <a:pt x="33844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14;p74">
              <a:extLst>
                <a:ext uri="{FF2B5EF4-FFF2-40B4-BE49-F238E27FC236}">
                  <a16:creationId xmlns:a16="http://schemas.microsoft.com/office/drawing/2014/main" id="{B0D0EE84-A05A-460B-8433-AB059A868154}"/>
                </a:ext>
              </a:extLst>
            </p:cNvPr>
            <p:cNvSpPr/>
            <p:nvPr/>
          </p:nvSpPr>
          <p:spPr>
            <a:xfrm>
              <a:off x="2110618" y="2545522"/>
              <a:ext cx="498155" cy="334933"/>
            </a:xfrm>
            <a:custGeom>
              <a:avLst/>
              <a:gdLst/>
              <a:ahLst/>
              <a:cxnLst/>
              <a:rect l="l" t="t" r="r" b="b"/>
              <a:pathLst>
                <a:path w="32925" h="22137" extrusionOk="0">
                  <a:moveTo>
                    <a:pt x="27492" y="0"/>
                  </a:moveTo>
                  <a:cubicBezTo>
                    <a:pt x="22614" y="0"/>
                    <a:pt x="15268" y="842"/>
                    <a:pt x="8930" y="5032"/>
                  </a:cubicBezTo>
                  <a:cubicBezTo>
                    <a:pt x="1" y="10948"/>
                    <a:pt x="2482" y="22136"/>
                    <a:pt x="2482" y="22136"/>
                  </a:cubicBezTo>
                  <a:cubicBezTo>
                    <a:pt x="2482" y="22136"/>
                    <a:pt x="26610" y="20098"/>
                    <a:pt x="32925" y="379"/>
                  </a:cubicBezTo>
                  <a:cubicBezTo>
                    <a:pt x="32925" y="379"/>
                    <a:pt x="30764" y="0"/>
                    <a:pt x="27492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15;p74">
              <a:extLst>
                <a:ext uri="{FF2B5EF4-FFF2-40B4-BE49-F238E27FC236}">
                  <a16:creationId xmlns:a16="http://schemas.microsoft.com/office/drawing/2014/main" id="{12B8BF9A-D244-48AC-8710-52F6BA40501E}"/>
                </a:ext>
              </a:extLst>
            </p:cNvPr>
            <p:cNvSpPr/>
            <p:nvPr/>
          </p:nvSpPr>
          <p:spPr>
            <a:xfrm>
              <a:off x="2571221" y="2543358"/>
              <a:ext cx="499502" cy="337429"/>
            </a:xfrm>
            <a:custGeom>
              <a:avLst/>
              <a:gdLst/>
              <a:ahLst/>
              <a:cxnLst/>
              <a:rect l="l" t="t" r="r" b="b"/>
              <a:pathLst>
                <a:path w="33014" h="22302" extrusionOk="0">
                  <a:moveTo>
                    <a:pt x="5605" y="0"/>
                  </a:moveTo>
                  <a:cubicBezTo>
                    <a:pt x="2215" y="0"/>
                    <a:pt x="0" y="456"/>
                    <a:pt x="0" y="456"/>
                  </a:cubicBezTo>
                  <a:cubicBezTo>
                    <a:pt x="3811" y="20817"/>
                    <a:pt x="31374" y="22302"/>
                    <a:pt x="31374" y="22302"/>
                  </a:cubicBezTo>
                  <a:cubicBezTo>
                    <a:pt x="31374" y="22302"/>
                    <a:pt x="33013" y="10603"/>
                    <a:pt x="22843" y="4510"/>
                  </a:cubicBezTo>
                  <a:cubicBezTo>
                    <a:pt x="16645" y="799"/>
                    <a:pt x="10094" y="0"/>
                    <a:pt x="5605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16;p74">
              <a:extLst>
                <a:ext uri="{FF2B5EF4-FFF2-40B4-BE49-F238E27FC236}">
                  <a16:creationId xmlns:a16="http://schemas.microsoft.com/office/drawing/2014/main" id="{29DEC76D-A31A-4756-AD78-A6395EBFCA55}"/>
                </a:ext>
              </a:extLst>
            </p:cNvPr>
            <p:cNvSpPr/>
            <p:nvPr/>
          </p:nvSpPr>
          <p:spPr>
            <a:xfrm>
              <a:off x="1987929" y="2871392"/>
              <a:ext cx="234999" cy="215557"/>
            </a:xfrm>
            <a:custGeom>
              <a:avLst/>
              <a:gdLst/>
              <a:ahLst/>
              <a:cxnLst/>
              <a:rect l="l" t="t" r="r" b="b"/>
              <a:pathLst>
                <a:path w="15532" h="14247" extrusionOk="0">
                  <a:moveTo>
                    <a:pt x="7755" y="0"/>
                  </a:moveTo>
                  <a:cubicBezTo>
                    <a:pt x="3479" y="0"/>
                    <a:pt x="0" y="3191"/>
                    <a:pt x="0" y="7112"/>
                  </a:cubicBezTo>
                  <a:cubicBezTo>
                    <a:pt x="0" y="11056"/>
                    <a:pt x="3479" y="14247"/>
                    <a:pt x="7755" y="14247"/>
                  </a:cubicBezTo>
                  <a:cubicBezTo>
                    <a:pt x="12053" y="14247"/>
                    <a:pt x="15532" y="11056"/>
                    <a:pt x="15532" y="7112"/>
                  </a:cubicBezTo>
                  <a:cubicBezTo>
                    <a:pt x="15532" y="3191"/>
                    <a:pt x="12053" y="0"/>
                    <a:pt x="7755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7;p74">
              <a:extLst>
                <a:ext uri="{FF2B5EF4-FFF2-40B4-BE49-F238E27FC236}">
                  <a16:creationId xmlns:a16="http://schemas.microsoft.com/office/drawing/2014/main" id="{F0C8F23B-0EE7-415A-AA64-4F92A32755E6}"/>
                </a:ext>
              </a:extLst>
            </p:cNvPr>
            <p:cNvSpPr/>
            <p:nvPr/>
          </p:nvSpPr>
          <p:spPr>
            <a:xfrm>
              <a:off x="2073746" y="2921336"/>
              <a:ext cx="73093" cy="89524"/>
            </a:xfrm>
            <a:custGeom>
              <a:avLst/>
              <a:gdLst/>
              <a:ahLst/>
              <a:cxnLst/>
              <a:rect l="l" t="t" r="r" b="b"/>
              <a:pathLst>
                <a:path w="4831" h="5917" fill="none" extrusionOk="0">
                  <a:moveTo>
                    <a:pt x="0" y="1308"/>
                  </a:moveTo>
                  <a:cubicBezTo>
                    <a:pt x="0" y="1308"/>
                    <a:pt x="4565" y="1"/>
                    <a:pt x="4830" y="5916"/>
                  </a:cubicBez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18;p74">
              <a:extLst>
                <a:ext uri="{FF2B5EF4-FFF2-40B4-BE49-F238E27FC236}">
                  <a16:creationId xmlns:a16="http://schemas.microsoft.com/office/drawing/2014/main" id="{B9937866-0507-4DBA-AB92-0AE29464C62F}"/>
                </a:ext>
              </a:extLst>
            </p:cNvPr>
            <p:cNvSpPr/>
            <p:nvPr/>
          </p:nvSpPr>
          <p:spPr>
            <a:xfrm>
              <a:off x="2972151" y="2871392"/>
              <a:ext cx="235332" cy="215557"/>
            </a:xfrm>
            <a:custGeom>
              <a:avLst/>
              <a:gdLst/>
              <a:ahLst/>
              <a:cxnLst/>
              <a:rect l="l" t="t" r="r" b="b"/>
              <a:pathLst>
                <a:path w="15554" h="14247" extrusionOk="0">
                  <a:moveTo>
                    <a:pt x="7777" y="0"/>
                  </a:moveTo>
                  <a:cubicBezTo>
                    <a:pt x="3479" y="0"/>
                    <a:pt x="0" y="3191"/>
                    <a:pt x="0" y="7112"/>
                  </a:cubicBezTo>
                  <a:cubicBezTo>
                    <a:pt x="0" y="11056"/>
                    <a:pt x="3479" y="14247"/>
                    <a:pt x="7777" y="14247"/>
                  </a:cubicBezTo>
                  <a:cubicBezTo>
                    <a:pt x="12075" y="14247"/>
                    <a:pt x="15554" y="11056"/>
                    <a:pt x="15554" y="7112"/>
                  </a:cubicBezTo>
                  <a:cubicBezTo>
                    <a:pt x="15554" y="3191"/>
                    <a:pt x="12075" y="0"/>
                    <a:pt x="777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19;p74">
              <a:extLst>
                <a:ext uri="{FF2B5EF4-FFF2-40B4-BE49-F238E27FC236}">
                  <a16:creationId xmlns:a16="http://schemas.microsoft.com/office/drawing/2014/main" id="{CF5863CF-37DF-4268-8074-9CB5B176F591}"/>
                </a:ext>
              </a:extLst>
            </p:cNvPr>
            <p:cNvSpPr/>
            <p:nvPr/>
          </p:nvSpPr>
          <p:spPr>
            <a:xfrm>
              <a:off x="3044563" y="2921336"/>
              <a:ext cx="79115" cy="89524"/>
            </a:xfrm>
            <a:custGeom>
              <a:avLst/>
              <a:gdLst/>
              <a:ahLst/>
              <a:cxnLst/>
              <a:rect l="l" t="t" r="r" b="b"/>
              <a:pathLst>
                <a:path w="5229" h="5917" fill="none" extrusionOk="0">
                  <a:moveTo>
                    <a:pt x="5229" y="1308"/>
                  </a:moveTo>
                  <a:cubicBezTo>
                    <a:pt x="5229" y="1308"/>
                    <a:pt x="310" y="1"/>
                    <a:pt x="0" y="5916"/>
                  </a:cubicBez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20;p74">
              <a:extLst>
                <a:ext uri="{FF2B5EF4-FFF2-40B4-BE49-F238E27FC236}">
                  <a16:creationId xmlns:a16="http://schemas.microsoft.com/office/drawing/2014/main" id="{D6875011-1925-4970-83EF-F07C538579F3}"/>
                </a:ext>
              </a:extLst>
            </p:cNvPr>
            <p:cNvSpPr/>
            <p:nvPr/>
          </p:nvSpPr>
          <p:spPr>
            <a:xfrm>
              <a:off x="2128048" y="2842887"/>
              <a:ext cx="59688" cy="109299"/>
            </a:xfrm>
            <a:custGeom>
              <a:avLst/>
              <a:gdLst/>
              <a:ahLst/>
              <a:cxnLst/>
              <a:rect l="l" t="t" r="r" b="b"/>
              <a:pathLst>
                <a:path w="3945" h="7224" extrusionOk="0">
                  <a:moveTo>
                    <a:pt x="3944" y="1"/>
                  </a:moveTo>
                  <a:lnTo>
                    <a:pt x="1" y="2128"/>
                  </a:lnTo>
                  <a:lnTo>
                    <a:pt x="2947" y="7224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21;p74">
              <a:extLst>
                <a:ext uri="{FF2B5EF4-FFF2-40B4-BE49-F238E27FC236}">
                  <a16:creationId xmlns:a16="http://schemas.microsoft.com/office/drawing/2014/main" id="{FCD075F7-0BF6-4E61-AFED-0A2C326704DD}"/>
                </a:ext>
              </a:extLst>
            </p:cNvPr>
            <p:cNvSpPr/>
            <p:nvPr/>
          </p:nvSpPr>
          <p:spPr>
            <a:xfrm>
              <a:off x="2992591" y="2842887"/>
              <a:ext cx="60021" cy="109299"/>
            </a:xfrm>
            <a:custGeom>
              <a:avLst/>
              <a:gdLst/>
              <a:ahLst/>
              <a:cxnLst/>
              <a:rect l="l" t="t" r="r" b="b"/>
              <a:pathLst>
                <a:path w="3967" h="7224" extrusionOk="0">
                  <a:moveTo>
                    <a:pt x="1" y="1"/>
                  </a:moveTo>
                  <a:lnTo>
                    <a:pt x="1020" y="7224"/>
                  </a:lnTo>
                  <a:lnTo>
                    <a:pt x="3967" y="2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22;p74">
              <a:extLst>
                <a:ext uri="{FF2B5EF4-FFF2-40B4-BE49-F238E27FC236}">
                  <a16:creationId xmlns:a16="http://schemas.microsoft.com/office/drawing/2014/main" id="{7FC299A1-DEC4-41A9-880C-7AE9A6FBEDA5}"/>
                </a:ext>
              </a:extLst>
            </p:cNvPr>
            <p:cNvSpPr/>
            <p:nvPr/>
          </p:nvSpPr>
          <p:spPr>
            <a:xfrm>
              <a:off x="2505511" y="3125818"/>
              <a:ext cx="171317" cy="61367"/>
            </a:xfrm>
            <a:custGeom>
              <a:avLst/>
              <a:gdLst/>
              <a:ahLst/>
              <a:cxnLst/>
              <a:rect l="l" t="t" r="r" b="b"/>
              <a:pathLst>
                <a:path w="11323" h="4056" extrusionOk="0">
                  <a:moveTo>
                    <a:pt x="1" y="1"/>
                  </a:moveTo>
                  <a:cubicBezTo>
                    <a:pt x="1" y="1"/>
                    <a:pt x="355" y="4055"/>
                    <a:pt x="5673" y="4055"/>
                  </a:cubicBezTo>
                  <a:cubicBezTo>
                    <a:pt x="11012" y="4055"/>
                    <a:pt x="11323" y="1"/>
                    <a:pt x="11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23;p74">
              <a:extLst>
                <a:ext uri="{FF2B5EF4-FFF2-40B4-BE49-F238E27FC236}">
                  <a16:creationId xmlns:a16="http://schemas.microsoft.com/office/drawing/2014/main" id="{B7CB0F41-13C4-4DED-B5C3-1C454B3637AD}"/>
                </a:ext>
              </a:extLst>
            </p:cNvPr>
            <p:cNvSpPr/>
            <p:nvPr/>
          </p:nvSpPr>
          <p:spPr>
            <a:xfrm>
              <a:off x="2307732" y="2893028"/>
              <a:ext cx="199141" cy="118604"/>
            </a:xfrm>
            <a:custGeom>
              <a:avLst/>
              <a:gdLst/>
              <a:ahLst/>
              <a:cxnLst/>
              <a:rect l="l" t="t" r="r" b="b"/>
              <a:pathLst>
                <a:path w="13162" h="7839" extrusionOk="0">
                  <a:moveTo>
                    <a:pt x="6081" y="1"/>
                  </a:moveTo>
                  <a:cubicBezTo>
                    <a:pt x="2469" y="1"/>
                    <a:pt x="0" y="2470"/>
                    <a:pt x="0" y="2470"/>
                  </a:cubicBezTo>
                  <a:cubicBezTo>
                    <a:pt x="0" y="2470"/>
                    <a:pt x="576" y="6569"/>
                    <a:pt x="5938" y="7610"/>
                  </a:cubicBezTo>
                  <a:cubicBezTo>
                    <a:pt x="6783" y="7771"/>
                    <a:pt x="7541" y="7838"/>
                    <a:pt x="8218" y="7838"/>
                  </a:cubicBezTo>
                  <a:cubicBezTo>
                    <a:pt x="11840" y="7838"/>
                    <a:pt x="13161" y="5904"/>
                    <a:pt x="13161" y="5904"/>
                  </a:cubicBezTo>
                  <a:cubicBezTo>
                    <a:pt x="13161" y="5904"/>
                    <a:pt x="12009" y="985"/>
                    <a:pt x="7578" y="143"/>
                  </a:cubicBezTo>
                  <a:cubicBezTo>
                    <a:pt x="7061" y="45"/>
                    <a:pt x="6561" y="1"/>
                    <a:pt x="6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24;p74">
              <a:extLst>
                <a:ext uri="{FF2B5EF4-FFF2-40B4-BE49-F238E27FC236}">
                  <a16:creationId xmlns:a16="http://schemas.microsoft.com/office/drawing/2014/main" id="{022E02D9-39A6-4E71-AEFB-A7DA08172FB5}"/>
                </a:ext>
              </a:extLst>
            </p:cNvPr>
            <p:cNvSpPr/>
            <p:nvPr/>
          </p:nvSpPr>
          <p:spPr>
            <a:xfrm>
              <a:off x="2339580" y="2883799"/>
              <a:ext cx="135777" cy="136442"/>
            </a:xfrm>
            <a:custGeom>
              <a:avLst/>
              <a:gdLst/>
              <a:ahLst/>
              <a:cxnLst/>
              <a:rect l="l" t="t" r="r" b="b"/>
              <a:pathLst>
                <a:path w="8974" h="9018" extrusionOk="0">
                  <a:moveTo>
                    <a:pt x="4476" y="0"/>
                  </a:moveTo>
                  <a:cubicBezTo>
                    <a:pt x="2017" y="0"/>
                    <a:pt x="0" y="2016"/>
                    <a:pt x="0" y="4498"/>
                  </a:cubicBezTo>
                  <a:cubicBezTo>
                    <a:pt x="0" y="7001"/>
                    <a:pt x="2017" y="9018"/>
                    <a:pt x="4476" y="9018"/>
                  </a:cubicBezTo>
                  <a:cubicBezTo>
                    <a:pt x="6957" y="9018"/>
                    <a:pt x="8974" y="7001"/>
                    <a:pt x="8974" y="4498"/>
                  </a:cubicBezTo>
                  <a:cubicBezTo>
                    <a:pt x="8974" y="2016"/>
                    <a:pt x="6957" y="0"/>
                    <a:pt x="4476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25;p74">
              <a:extLst>
                <a:ext uri="{FF2B5EF4-FFF2-40B4-BE49-F238E27FC236}">
                  <a16:creationId xmlns:a16="http://schemas.microsoft.com/office/drawing/2014/main" id="{692E26BC-914B-42E0-91A5-32400E424E94}"/>
                </a:ext>
              </a:extLst>
            </p:cNvPr>
            <p:cNvSpPr/>
            <p:nvPr/>
          </p:nvSpPr>
          <p:spPr>
            <a:xfrm>
              <a:off x="2659716" y="2893028"/>
              <a:ext cx="199141" cy="118604"/>
            </a:xfrm>
            <a:custGeom>
              <a:avLst/>
              <a:gdLst/>
              <a:ahLst/>
              <a:cxnLst/>
              <a:rect l="l" t="t" r="r" b="b"/>
              <a:pathLst>
                <a:path w="13162" h="7839" extrusionOk="0">
                  <a:moveTo>
                    <a:pt x="7081" y="1"/>
                  </a:moveTo>
                  <a:cubicBezTo>
                    <a:pt x="6601" y="1"/>
                    <a:pt x="6101" y="45"/>
                    <a:pt x="5584" y="143"/>
                  </a:cubicBezTo>
                  <a:cubicBezTo>
                    <a:pt x="1153" y="985"/>
                    <a:pt x="1" y="5904"/>
                    <a:pt x="1" y="5904"/>
                  </a:cubicBezTo>
                  <a:cubicBezTo>
                    <a:pt x="1" y="5904"/>
                    <a:pt x="1321" y="7838"/>
                    <a:pt x="4944" y="7838"/>
                  </a:cubicBezTo>
                  <a:cubicBezTo>
                    <a:pt x="5621" y="7838"/>
                    <a:pt x="6379" y="7771"/>
                    <a:pt x="7224" y="7610"/>
                  </a:cubicBezTo>
                  <a:cubicBezTo>
                    <a:pt x="12585" y="6569"/>
                    <a:pt x="13161" y="2470"/>
                    <a:pt x="13161" y="2470"/>
                  </a:cubicBezTo>
                  <a:cubicBezTo>
                    <a:pt x="13161" y="2470"/>
                    <a:pt x="10693" y="1"/>
                    <a:pt x="7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26;p74">
              <a:extLst>
                <a:ext uri="{FF2B5EF4-FFF2-40B4-BE49-F238E27FC236}">
                  <a16:creationId xmlns:a16="http://schemas.microsoft.com/office/drawing/2014/main" id="{4E466C6A-0B61-4D56-8A04-EDBC85B222D2}"/>
                </a:ext>
              </a:extLst>
            </p:cNvPr>
            <p:cNvSpPr/>
            <p:nvPr/>
          </p:nvSpPr>
          <p:spPr>
            <a:xfrm>
              <a:off x="2691232" y="2883799"/>
              <a:ext cx="135777" cy="136442"/>
            </a:xfrm>
            <a:custGeom>
              <a:avLst/>
              <a:gdLst/>
              <a:ahLst/>
              <a:cxnLst/>
              <a:rect l="l" t="t" r="r" b="b"/>
              <a:pathLst>
                <a:path w="8974" h="9018" extrusionOk="0">
                  <a:moveTo>
                    <a:pt x="4476" y="0"/>
                  </a:moveTo>
                  <a:cubicBezTo>
                    <a:pt x="1994" y="0"/>
                    <a:pt x="0" y="2016"/>
                    <a:pt x="0" y="4498"/>
                  </a:cubicBezTo>
                  <a:cubicBezTo>
                    <a:pt x="0" y="7001"/>
                    <a:pt x="1994" y="9018"/>
                    <a:pt x="4476" y="9018"/>
                  </a:cubicBezTo>
                  <a:cubicBezTo>
                    <a:pt x="6957" y="9018"/>
                    <a:pt x="8974" y="7001"/>
                    <a:pt x="8974" y="4498"/>
                  </a:cubicBezTo>
                  <a:cubicBezTo>
                    <a:pt x="8974" y="2016"/>
                    <a:pt x="6957" y="0"/>
                    <a:pt x="4476" y="0"/>
                  </a:cubicBezTo>
                  <a:close/>
                </a:path>
              </a:pathLst>
            </a:custGeom>
            <a:solidFill>
              <a:srgbClr val="1C1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27;p74">
              <a:extLst>
                <a:ext uri="{FF2B5EF4-FFF2-40B4-BE49-F238E27FC236}">
                  <a16:creationId xmlns:a16="http://schemas.microsoft.com/office/drawing/2014/main" id="{8FA254CE-CAE1-44DF-98B8-771FE405015A}"/>
                </a:ext>
              </a:extLst>
            </p:cNvPr>
            <p:cNvSpPr/>
            <p:nvPr/>
          </p:nvSpPr>
          <p:spPr>
            <a:xfrm>
              <a:off x="2579603" y="3048050"/>
              <a:ext cx="24147" cy="42591"/>
            </a:xfrm>
            <a:custGeom>
              <a:avLst/>
              <a:gdLst/>
              <a:ahLst/>
              <a:cxnLst/>
              <a:rect l="l" t="t" r="r" b="b"/>
              <a:pathLst>
                <a:path w="1596" h="2815" fill="none" extrusionOk="0">
                  <a:moveTo>
                    <a:pt x="0" y="1"/>
                  </a:moveTo>
                  <a:lnTo>
                    <a:pt x="0" y="2792"/>
                  </a:lnTo>
                  <a:lnTo>
                    <a:pt x="1595" y="2814"/>
                  </a:ln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28;p74">
              <a:extLst>
                <a:ext uri="{FF2B5EF4-FFF2-40B4-BE49-F238E27FC236}">
                  <a16:creationId xmlns:a16="http://schemas.microsoft.com/office/drawing/2014/main" id="{2DDAD97A-C16F-4A04-A7C3-4D4445A89894}"/>
                </a:ext>
              </a:extLst>
            </p:cNvPr>
            <p:cNvSpPr/>
            <p:nvPr/>
          </p:nvSpPr>
          <p:spPr>
            <a:xfrm>
              <a:off x="2179006" y="2740321"/>
              <a:ext cx="389552" cy="391549"/>
            </a:xfrm>
            <a:custGeom>
              <a:avLst/>
              <a:gdLst/>
              <a:ahLst/>
              <a:cxnLst/>
              <a:rect l="l" t="t" r="r" b="b"/>
              <a:pathLst>
                <a:path w="25747" h="25879" fill="none" extrusionOk="0">
                  <a:moveTo>
                    <a:pt x="25746" y="12939"/>
                  </a:moveTo>
                  <a:cubicBezTo>
                    <a:pt x="25746" y="20096"/>
                    <a:pt x="19985" y="25879"/>
                    <a:pt x="12873" y="25879"/>
                  </a:cubicBezTo>
                  <a:cubicBezTo>
                    <a:pt x="5761" y="25879"/>
                    <a:pt x="0" y="20096"/>
                    <a:pt x="0" y="12939"/>
                  </a:cubicBezTo>
                  <a:cubicBezTo>
                    <a:pt x="0" y="5805"/>
                    <a:pt x="5761" y="0"/>
                    <a:pt x="12873" y="0"/>
                  </a:cubicBezTo>
                  <a:cubicBezTo>
                    <a:pt x="19985" y="0"/>
                    <a:pt x="25746" y="5805"/>
                    <a:pt x="25746" y="12939"/>
                  </a:cubicBezTo>
                  <a:close/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29;p74">
              <a:extLst>
                <a:ext uri="{FF2B5EF4-FFF2-40B4-BE49-F238E27FC236}">
                  <a16:creationId xmlns:a16="http://schemas.microsoft.com/office/drawing/2014/main" id="{185F59A5-E4B8-40D0-86BB-F4246072AE17}"/>
                </a:ext>
              </a:extLst>
            </p:cNvPr>
            <p:cNvSpPr/>
            <p:nvPr/>
          </p:nvSpPr>
          <p:spPr>
            <a:xfrm>
              <a:off x="2612783" y="2740321"/>
              <a:ext cx="389885" cy="391549"/>
            </a:xfrm>
            <a:custGeom>
              <a:avLst/>
              <a:gdLst/>
              <a:ahLst/>
              <a:cxnLst/>
              <a:rect l="l" t="t" r="r" b="b"/>
              <a:pathLst>
                <a:path w="25769" h="25879" fill="none" extrusionOk="0">
                  <a:moveTo>
                    <a:pt x="25768" y="12939"/>
                  </a:moveTo>
                  <a:cubicBezTo>
                    <a:pt x="25768" y="20096"/>
                    <a:pt x="19986" y="25879"/>
                    <a:pt x="12873" y="25879"/>
                  </a:cubicBezTo>
                  <a:cubicBezTo>
                    <a:pt x="5761" y="25879"/>
                    <a:pt x="1" y="20096"/>
                    <a:pt x="1" y="12939"/>
                  </a:cubicBezTo>
                  <a:cubicBezTo>
                    <a:pt x="1" y="5805"/>
                    <a:pt x="5761" y="0"/>
                    <a:pt x="12873" y="0"/>
                  </a:cubicBezTo>
                  <a:cubicBezTo>
                    <a:pt x="19986" y="0"/>
                    <a:pt x="25768" y="5805"/>
                    <a:pt x="25768" y="12939"/>
                  </a:cubicBezTo>
                  <a:close/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30;p74">
              <a:extLst>
                <a:ext uri="{FF2B5EF4-FFF2-40B4-BE49-F238E27FC236}">
                  <a16:creationId xmlns:a16="http://schemas.microsoft.com/office/drawing/2014/main" id="{0515F77C-9DF9-4D2E-BCAE-3DF8673A9F50}"/>
                </a:ext>
              </a:extLst>
            </p:cNvPr>
            <p:cNvSpPr/>
            <p:nvPr/>
          </p:nvSpPr>
          <p:spPr>
            <a:xfrm>
              <a:off x="2568543" y="2915980"/>
              <a:ext cx="44255" cy="20123"/>
            </a:xfrm>
            <a:custGeom>
              <a:avLst/>
              <a:gdLst/>
              <a:ahLst/>
              <a:cxnLst/>
              <a:rect l="l" t="t" r="r" b="b"/>
              <a:pathLst>
                <a:path w="2925" h="1330" fill="none" extrusionOk="0">
                  <a:moveTo>
                    <a:pt x="0" y="1329"/>
                  </a:moveTo>
                  <a:cubicBezTo>
                    <a:pt x="0" y="1329"/>
                    <a:pt x="1108" y="0"/>
                    <a:pt x="2925" y="1329"/>
                  </a:cubicBezTo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31;p74">
              <a:extLst>
                <a:ext uri="{FF2B5EF4-FFF2-40B4-BE49-F238E27FC236}">
                  <a16:creationId xmlns:a16="http://schemas.microsoft.com/office/drawing/2014/main" id="{7EB6D0E8-F780-4906-8804-5D7CCF9BCE96}"/>
                </a:ext>
              </a:extLst>
            </p:cNvPr>
            <p:cNvSpPr/>
            <p:nvPr/>
          </p:nvSpPr>
          <p:spPr>
            <a:xfrm>
              <a:off x="2314767" y="2787254"/>
              <a:ext cx="171983" cy="50958"/>
            </a:xfrm>
            <a:custGeom>
              <a:avLst/>
              <a:gdLst/>
              <a:ahLst/>
              <a:cxnLst/>
              <a:rect l="l" t="t" r="r" b="b"/>
              <a:pathLst>
                <a:path w="11367" h="3368" fill="none" extrusionOk="0">
                  <a:moveTo>
                    <a:pt x="1" y="2526"/>
                  </a:moveTo>
                  <a:cubicBezTo>
                    <a:pt x="1" y="2526"/>
                    <a:pt x="5363" y="0"/>
                    <a:pt x="11367" y="3368"/>
                  </a:cubicBezTo>
                </a:path>
              </a:pathLst>
            </a:custGeom>
            <a:noFill/>
            <a:ln w="24925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32;p74">
              <a:extLst>
                <a:ext uri="{FF2B5EF4-FFF2-40B4-BE49-F238E27FC236}">
                  <a16:creationId xmlns:a16="http://schemas.microsoft.com/office/drawing/2014/main" id="{21A39FB3-DDDD-46B6-BCD5-B6B9F0A4C550}"/>
                </a:ext>
              </a:extLst>
            </p:cNvPr>
            <p:cNvSpPr/>
            <p:nvPr/>
          </p:nvSpPr>
          <p:spPr>
            <a:xfrm>
              <a:off x="2695589" y="2787254"/>
              <a:ext cx="171983" cy="50958"/>
            </a:xfrm>
            <a:custGeom>
              <a:avLst/>
              <a:gdLst/>
              <a:ahLst/>
              <a:cxnLst/>
              <a:rect l="l" t="t" r="r" b="b"/>
              <a:pathLst>
                <a:path w="11367" h="3368" fill="none" extrusionOk="0">
                  <a:moveTo>
                    <a:pt x="11366" y="2526"/>
                  </a:moveTo>
                  <a:cubicBezTo>
                    <a:pt x="11366" y="2526"/>
                    <a:pt x="5982" y="0"/>
                    <a:pt x="0" y="3368"/>
                  </a:cubicBezTo>
                </a:path>
              </a:pathLst>
            </a:custGeom>
            <a:noFill/>
            <a:ln w="24925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33;p74">
              <a:extLst>
                <a:ext uri="{FF2B5EF4-FFF2-40B4-BE49-F238E27FC236}">
                  <a16:creationId xmlns:a16="http://schemas.microsoft.com/office/drawing/2014/main" id="{09F5F730-4786-4333-9C61-49828161E9DC}"/>
                </a:ext>
              </a:extLst>
            </p:cNvPr>
            <p:cNvSpPr/>
            <p:nvPr/>
          </p:nvSpPr>
          <p:spPr>
            <a:xfrm>
              <a:off x="1676160" y="3799618"/>
              <a:ext cx="1868237" cy="899418"/>
            </a:xfrm>
            <a:custGeom>
              <a:avLst/>
              <a:gdLst/>
              <a:ahLst/>
              <a:cxnLst/>
              <a:rect l="l" t="t" r="r" b="b"/>
              <a:pathLst>
                <a:path w="123479" h="59446" extrusionOk="0">
                  <a:moveTo>
                    <a:pt x="1" y="1"/>
                  </a:moveTo>
                  <a:lnTo>
                    <a:pt x="14912" y="59446"/>
                  </a:lnTo>
                  <a:lnTo>
                    <a:pt x="111890" y="59446"/>
                  </a:lnTo>
                  <a:lnTo>
                    <a:pt x="123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34;p74">
              <a:extLst>
                <a:ext uri="{FF2B5EF4-FFF2-40B4-BE49-F238E27FC236}">
                  <a16:creationId xmlns:a16="http://schemas.microsoft.com/office/drawing/2014/main" id="{DE96A1C4-839D-4588-90F6-2BB5730E61D5}"/>
                </a:ext>
              </a:extLst>
            </p:cNvPr>
            <p:cNvSpPr/>
            <p:nvPr/>
          </p:nvSpPr>
          <p:spPr>
            <a:xfrm>
              <a:off x="1676160" y="3756709"/>
              <a:ext cx="1867556" cy="43605"/>
            </a:xfrm>
            <a:custGeom>
              <a:avLst/>
              <a:gdLst/>
              <a:ahLst/>
              <a:cxnLst/>
              <a:rect l="l" t="t" r="r" b="b"/>
              <a:pathLst>
                <a:path w="123434" h="2882" extrusionOk="0">
                  <a:moveTo>
                    <a:pt x="3391" y="1"/>
                  </a:moveTo>
                  <a:lnTo>
                    <a:pt x="1" y="2837"/>
                  </a:lnTo>
                  <a:lnTo>
                    <a:pt x="123434" y="2881"/>
                  </a:lnTo>
                  <a:lnTo>
                    <a:pt x="120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35;p74">
              <a:extLst>
                <a:ext uri="{FF2B5EF4-FFF2-40B4-BE49-F238E27FC236}">
                  <a16:creationId xmlns:a16="http://schemas.microsoft.com/office/drawing/2014/main" id="{9D29F7C4-8C88-42A8-9F13-10425ABDBF04}"/>
                </a:ext>
              </a:extLst>
            </p:cNvPr>
            <p:cNvSpPr/>
            <p:nvPr/>
          </p:nvSpPr>
          <p:spPr>
            <a:xfrm>
              <a:off x="1676160" y="3799618"/>
              <a:ext cx="1867556" cy="15"/>
            </a:xfrm>
            <a:custGeom>
              <a:avLst/>
              <a:gdLst/>
              <a:ahLst/>
              <a:cxnLst/>
              <a:rect l="l" t="t" r="r" b="b"/>
              <a:pathLst>
                <a:path w="123434" h="1" fill="none" extrusionOk="0">
                  <a:moveTo>
                    <a:pt x="1" y="1"/>
                  </a:moveTo>
                  <a:lnTo>
                    <a:pt x="123434" y="1"/>
                  </a:lnTo>
                </a:path>
              </a:pathLst>
            </a:custGeom>
            <a:noFill/>
            <a:ln w="6650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36;p74">
              <a:extLst>
                <a:ext uri="{FF2B5EF4-FFF2-40B4-BE49-F238E27FC236}">
                  <a16:creationId xmlns:a16="http://schemas.microsoft.com/office/drawing/2014/main" id="{ED64B73A-5298-4A80-8B44-28A8EBAB6BD0}"/>
                </a:ext>
              </a:extLst>
            </p:cNvPr>
            <p:cNvSpPr/>
            <p:nvPr/>
          </p:nvSpPr>
          <p:spPr>
            <a:xfrm>
              <a:off x="2518251" y="4206584"/>
              <a:ext cx="183391" cy="184389"/>
            </a:xfrm>
            <a:custGeom>
              <a:avLst/>
              <a:gdLst/>
              <a:ahLst/>
              <a:cxnLst/>
              <a:rect l="l" t="t" r="r" b="b"/>
              <a:pathLst>
                <a:path w="12121" h="12187" fill="none" extrusionOk="0">
                  <a:moveTo>
                    <a:pt x="12120" y="6093"/>
                  </a:moveTo>
                  <a:cubicBezTo>
                    <a:pt x="12120" y="9461"/>
                    <a:pt x="9417" y="12186"/>
                    <a:pt x="6049" y="12186"/>
                  </a:cubicBezTo>
                  <a:cubicBezTo>
                    <a:pt x="2704" y="12186"/>
                    <a:pt x="1" y="9461"/>
                    <a:pt x="1" y="6093"/>
                  </a:cubicBezTo>
                  <a:cubicBezTo>
                    <a:pt x="1" y="2726"/>
                    <a:pt x="2704" y="0"/>
                    <a:pt x="6049" y="0"/>
                  </a:cubicBezTo>
                  <a:cubicBezTo>
                    <a:pt x="9417" y="0"/>
                    <a:pt x="12120" y="2726"/>
                    <a:pt x="12120" y="6093"/>
                  </a:cubicBezTo>
                  <a:close/>
                </a:path>
              </a:pathLst>
            </a:custGeom>
            <a:noFill/>
            <a:ln w="6650" cap="flat" cmpd="sng">
              <a:solidFill>
                <a:srgbClr val="1C1C3D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028">
        <p14:reveal/>
      </p:transition>
    </mc:Choice>
    <mc:Fallback>
      <p:transition spd="slow" advTm="402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0" name="Google Shape;4340;p76"/>
          <p:cNvSpPr txBox="1">
            <a:spLocks noGrp="1"/>
          </p:cNvSpPr>
          <p:nvPr>
            <p:ph type="title"/>
          </p:nvPr>
        </p:nvSpPr>
        <p:spPr>
          <a:xfrm>
            <a:off x="1583376" y="534364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rgbClr val="0070C0"/>
                </a:solidFill>
                <a:latin typeface="Londrina Solid"/>
                <a:cs typeface="Led Italic Font" panose="02010400000000000000" pitchFamily="2" charset="-78"/>
              </a:rPr>
              <a:t>الأهداف</a:t>
            </a:r>
            <a:r>
              <a:rPr lang="ar-SA" b="1" dirty="0">
                <a:solidFill>
                  <a:schemeClr val="accent1"/>
                </a:solidFill>
                <a:cs typeface="+mj-cs"/>
              </a:rPr>
              <a:t> </a:t>
            </a:r>
            <a:endParaRPr b="1" dirty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4341" name="Google Shape;4341;p76"/>
          <p:cNvSpPr/>
          <p:nvPr/>
        </p:nvSpPr>
        <p:spPr>
          <a:xfrm>
            <a:off x="1326151" y="2710425"/>
            <a:ext cx="2154900" cy="2523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4342" name="Google Shape;4342;p76"/>
          <p:cNvSpPr/>
          <p:nvPr/>
        </p:nvSpPr>
        <p:spPr>
          <a:xfrm>
            <a:off x="2813214" y="2710430"/>
            <a:ext cx="1821900" cy="2523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76"/>
          <p:cNvSpPr/>
          <p:nvPr/>
        </p:nvSpPr>
        <p:spPr>
          <a:xfrm>
            <a:off x="4671437" y="1778725"/>
            <a:ext cx="310800" cy="310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6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44" name="Google Shape;4344;p76"/>
          <p:cNvSpPr/>
          <p:nvPr/>
        </p:nvSpPr>
        <p:spPr>
          <a:xfrm>
            <a:off x="1367330" y="1779925"/>
            <a:ext cx="308400" cy="308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6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45" name="Google Shape;4345;p76"/>
          <p:cNvSpPr/>
          <p:nvPr/>
        </p:nvSpPr>
        <p:spPr>
          <a:xfrm>
            <a:off x="1366130" y="3529649"/>
            <a:ext cx="310800" cy="310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46" name="Google Shape;4346;p76"/>
          <p:cNvSpPr/>
          <p:nvPr/>
        </p:nvSpPr>
        <p:spPr>
          <a:xfrm>
            <a:off x="4671437" y="3529649"/>
            <a:ext cx="310800" cy="310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47" name="Google Shape;4347;p76"/>
          <p:cNvSpPr txBox="1">
            <a:spLocks noGrp="1"/>
          </p:cNvSpPr>
          <p:nvPr>
            <p:ph type="subTitle" idx="1"/>
          </p:nvPr>
        </p:nvSpPr>
        <p:spPr>
          <a:xfrm>
            <a:off x="1644571" y="3593897"/>
            <a:ext cx="2927429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أن تعدد الطالبة اثنين من الأجهزة المستخدمة في شبكة الحاسب (المودم , المبدل ) .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4348" name="Google Shape;4348;p76"/>
          <p:cNvSpPr txBox="1">
            <a:spLocks noGrp="1"/>
          </p:cNvSpPr>
          <p:nvPr>
            <p:ph type="subTitle" idx="2"/>
          </p:nvPr>
        </p:nvSpPr>
        <p:spPr>
          <a:xfrm>
            <a:off x="5017875" y="3470684"/>
            <a:ext cx="4184712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أن تتعرف الطالبة على وسائل الاتصال في شبكات الحاسب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4349" name="Google Shape;4349;p76"/>
          <p:cNvSpPr txBox="1">
            <a:spLocks noGrp="1"/>
          </p:cNvSpPr>
          <p:nvPr>
            <p:ph type="subTitle" idx="3"/>
          </p:nvPr>
        </p:nvSpPr>
        <p:spPr>
          <a:xfrm>
            <a:off x="1682100" y="1738749"/>
            <a:ext cx="3082818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أن تعدد الطالبة أنواع شبكات الحاسب.</a:t>
            </a:r>
            <a:endParaRPr sz="1800" b="1" dirty="0">
              <a:solidFill>
                <a:srgbClr val="00B050"/>
              </a:solidFill>
            </a:endParaRPr>
          </a:p>
        </p:txBody>
      </p:sp>
      <p:sp>
        <p:nvSpPr>
          <p:cNvPr id="4350" name="Google Shape;4350;p76"/>
          <p:cNvSpPr txBox="1">
            <a:spLocks noGrp="1"/>
          </p:cNvSpPr>
          <p:nvPr>
            <p:ph type="subTitle" idx="4"/>
          </p:nvPr>
        </p:nvSpPr>
        <p:spPr>
          <a:xfrm>
            <a:off x="5001588" y="17387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أن تشرح الطالبة مفهوم الشبكات.</a:t>
            </a:r>
            <a:endParaRPr lang="ar-SA" sz="1800" b="1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4351" name="Google Shape;4351;p76"/>
          <p:cNvCxnSpPr>
            <a:stCxn id="4344" idx="4"/>
            <a:endCxn id="4341" idx="0"/>
          </p:cNvCxnSpPr>
          <p:nvPr/>
        </p:nvCxnSpPr>
        <p:spPr>
          <a:xfrm rot="-5400000" flipH="1">
            <a:off x="1651430" y="1958425"/>
            <a:ext cx="622200" cy="8820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2" name="Google Shape;4352;p76"/>
          <p:cNvCxnSpPr>
            <a:stCxn id="4346" idx="0"/>
            <a:endCxn id="4353" idx="2"/>
          </p:cNvCxnSpPr>
          <p:nvPr/>
        </p:nvCxnSpPr>
        <p:spPr>
          <a:xfrm rot="-5400000">
            <a:off x="5474687" y="2314799"/>
            <a:ext cx="567000" cy="18627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54" name="Google Shape;4354;p76"/>
          <p:cNvSpPr/>
          <p:nvPr/>
        </p:nvSpPr>
        <p:spPr>
          <a:xfrm>
            <a:off x="4109226" y="2710425"/>
            <a:ext cx="2028000" cy="2523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76"/>
          <p:cNvSpPr/>
          <p:nvPr/>
        </p:nvSpPr>
        <p:spPr>
          <a:xfrm>
            <a:off x="5848225" y="2710425"/>
            <a:ext cx="1682700" cy="2523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55" name="Google Shape;4355;p76"/>
          <p:cNvCxnSpPr>
            <a:stCxn id="4342" idx="2"/>
            <a:endCxn id="4345" idx="0"/>
          </p:cNvCxnSpPr>
          <p:nvPr/>
        </p:nvCxnSpPr>
        <p:spPr>
          <a:xfrm rot="5400000">
            <a:off x="2339364" y="2144930"/>
            <a:ext cx="567000" cy="22026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6" name="Google Shape;4356;p76"/>
          <p:cNvCxnSpPr>
            <a:stCxn id="4354" idx="0"/>
            <a:endCxn id="4343" idx="4"/>
          </p:cNvCxnSpPr>
          <p:nvPr/>
        </p:nvCxnSpPr>
        <p:spPr>
          <a:xfrm rot="5400000" flipH="1">
            <a:off x="4664526" y="2251725"/>
            <a:ext cx="621000" cy="2964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57" name="Google Shape;4357;p76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4358" name="Google Shape;4358;p7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59" name="Google Shape;4359;p7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60" name="Google Shape;4360;p76">
            <a:hlinkClick r:id="rId4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76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76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76">
            <a:hlinkClick r:id="rId6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76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rgbClr val="4D8C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76">
            <a:hlinkClick r:id="rId6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A4335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rgbClr val="EA433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66" name="Google Shape;4366;p76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4A853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rgbClr val="34A85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67" name="Google Shape;4367;p76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D8CF5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rgbClr val="4D8CF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68" name="Google Shape;4368;p76">
            <a:hlinkClick r:id="rId7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76">
            <a:hlinkClick r:id="rId7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BBC05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rgbClr val="FBBC0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70" name="Google Shape;4370;p76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76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186">
        <p14:reveal/>
      </p:transition>
    </mc:Choice>
    <mc:Fallback>
      <p:transition spd="slow" advTm="10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7" grpId="0" build="p"/>
      <p:bldP spid="4348" grpId="0" build="p"/>
      <p:bldP spid="4349" grpId="0" build="p"/>
      <p:bldP spid="43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0"/>
          <p:cNvSpPr txBox="1">
            <a:spLocks noGrp="1"/>
          </p:cNvSpPr>
          <p:nvPr>
            <p:ph type="title"/>
          </p:nvPr>
        </p:nvSpPr>
        <p:spPr>
          <a:xfrm>
            <a:off x="1541075" y="54204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spc="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تمهيد </a:t>
            </a:r>
            <a:endParaRPr sz="3600" spc="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82" name="Google Shape;782;p40"/>
          <p:cNvSpPr txBox="1">
            <a:spLocks noGrp="1"/>
          </p:cNvSpPr>
          <p:nvPr>
            <p:ph type="subTitle" idx="1"/>
          </p:nvPr>
        </p:nvSpPr>
        <p:spPr>
          <a:xfrm>
            <a:off x="3837937" y="2204466"/>
            <a:ext cx="4256181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-91440"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ar-SA" sz="18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س 1 </a:t>
            </a:r>
            <a:r>
              <a:rPr lang="en-US" sz="18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/</a:t>
            </a:r>
            <a:r>
              <a:rPr lang="ar-SA" sz="18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1800" b="1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 هو الاقتراح الذي قدمه وليد لأحمد وفهد؟ </a:t>
            </a:r>
          </a:p>
          <a:p>
            <a:pPr marL="91440" lvl="0" indent="-91440"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ar-SA" sz="1800" b="1" dirty="0">
                <a:solidFill>
                  <a:srgbClr val="FFC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 2 / </a:t>
            </a:r>
            <a:r>
              <a:rPr lang="ar-SA" sz="1800" b="1" kern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ماذا استفاد أحمد وفهد من تنفيذ اقتراح وليد ؟</a:t>
            </a:r>
          </a:p>
          <a:p>
            <a:pPr marL="91440" lvl="0" indent="-91440" algn="r" rtl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endParaRPr lang="ar-SA" sz="18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lvl="0" indent="0" algn="r"/>
            <a:endParaRPr sz="1800" b="1" dirty="0">
              <a:solidFill>
                <a:schemeClr val="bg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83" name="Google Shape;783;p40"/>
          <p:cNvSpPr txBox="1">
            <a:spLocks noGrp="1"/>
          </p:cNvSpPr>
          <p:nvPr>
            <p:ph type="subTitle" idx="2"/>
          </p:nvPr>
        </p:nvSpPr>
        <p:spPr>
          <a:xfrm>
            <a:off x="4397945" y="1384965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cs typeface="Typing Simple Naskh" panose="02010609050404020304" pitchFamily="49" charset="-78"/>
              </a:rPr>
              <a:t>قراءة القصة صفحة 8  </a:t>
            </a:r>
            <a:endParaRPr dirty="0">
              <a:cs typeface="Typing Simple Naskh" panose="02010609050404020304" pitchFamily="49" charset="-78"/>
            </a:endParaRPr>
          </a:p>
        </p:txBody>
      </p:sp>
      <p:sp>
        <p:nvSpPr>
          <p:cNvPr id="784" name="Google Shape;784;p40"/>
          <p:cNvSpPr/>
          <p:nvPr/>
        </p:nvSpPr>
        <p:spPr>
          <a:xfrm>
            <a:off x="5615823" y="5016298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0"/>
          <p:cNvSpPr/>
          <p:nvPr/>
        </p:nvSpPr>
        <p:spPr>
          <a:xfrm>
            <a:off x="6210853" y="5016298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" name="Google Shape;786;p40"/>
          <p:cNvGrpSpPr/>
          <p:nvPr/>
        </p:nvGrpSpPr>
        <p:grpSpPr>
          <a:xfrm>
            <a:off x="794764" y="2095714"/>
            <a:ext cx="3384596" cy="2920470"/>
            <a:chOff x="4733195" y="2470041"/>
            <a:chExt cx="3384596" cy="2613032"/>
          </a:xfrm>
        </p:grpSpPr>
        <p:sp>
          <p:nvSpPr>
            <p:cNvPr id="787" name="Google Shape;787;p40"/>
            <p:cNvSpPr/>
            <p:nvPr/>
          </p:nvSpPr>
          <p:spPr>
            <a:xfrm>
              <a:off x="5800730" y="2859760"/>
              <a:ext cx="497754" cy="186220"/>
            </a:xfrm>
            <a:custGeom>
              <a:avLst/>
              <a:gdLst/>
              <a:ahLst/>
              <a:cxnLst/>
              <a:rect l="l" t="t" r="r" b="b"/>
              <a:pathLst>
                <a:path w="28007" h="10478" extrusionOk="0">
                  <a:moveTo>
                    <a:pt x="1119" y="0"/>
                  </a:moveTo>
                  <a:cubicBezTo>
                    <a:pt x="484" y="0"/>
                    <a:pt x="0" y="484"/>
                    <a:pt x="0" y="1089"/>
                  </a:cubicBezTo>
                  <a:lnTo>
                    <a:pt x="0" y="7259"/>
                  </a:lnTo>
                  <a:lnTo>
                    <a:pt x="0" y="10313"/>
                  </a:lnTo>
                  <a:cubicBezTo>
                    <a:pt x="0" y="10416"/>
                    <a:pt x="84" y="10477"/>
                    <a:pt x="166" y="10477"/>
                  </a:cubicBezTo>
                  <a:cubicBezTo>
                    <a:pt x="205" y="10477"/>
                    <a:pt x="243" y="10463"/>
                    <a:pt x="272" y="10434"/>
                  </a:cubicBezTo>
                  <a:lnTo>
                    <a:pt x="1694" y="8771"/>
                  </a:lnTo>
                  <a:lnTo>
                    <a:pt x="26918" y="8771"/>
                  </a:lnTo>
                  <a:cubicBezTo>
                    <a:pt x="27523" y="8771"/>
                    <a:pt x="28007" y="8287"/>
                    <a:pt x="28007" y="7682"/>
                  </a:cubicBezTo>
                  <a:lnTo>
                    <a:pt x="28007" y="1089"/>
                  </a:lnTo>
                  <a:cubicBezTo>
                    <a:pt x="28007" y="484"/>
                    <a:pt x="27523" y="0"/>
                    <a:pt x="26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5882965" y="2914571"/>
              <a:ext cx="337589" cy="2719"/>
            </a:xfrm>
            <a:custGeom>
              <a:avLst/>
              <a:gdLst/>
              <a:ahLst/>
              <a:cxnLst/>
              <a:rect l="l" t="t" r="r" b="b"/>
              <a:pathLst>
                <a:path w="18995" h="153" extrusionOk="0">
                  <a:moveTo>
                    <a:pt x="91" y="1"/>
                  </a:moveTo>
                  <a:cubicBezTo>
                    <a:pt x="61" y="1"/>
                    <a:pt x="1" y="31"/>
                    <a:pt x="1" y="61"/>
                  </a:cubicBezTo>
                  <a:cubicBezTo>
                    <a:pt x="1" y="122"/>
                    <a:pt x="61" y="152"/>
                    <a:pt x="91" y="152"/>
                  </a:cubicBezTo>
                  <a:lnTo>
                    <a:pt x="18903" y="152"/>
                  </a:lnTo>
                  <a:cubicBezTo>
                    <a:pt x="18964" y="152"/>
                    <a:pt x="18994" y="122"/>
                    <a:pt x="18994" y="61"/>
                  </a:cubicBezTo>
                  <a:cubicBezTo>
                    <a:pt x="18994" y="31"/>
                    <a:pt x="18964" y="1"/>
                    <a:pt x="18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882965" y="2960816"/>
              <a:ext cx="171487" cy="2701"/>
            </a:xfrm>
            <a:custGeom>
              <a:avLst/>
              <a:gdLst/>
              <a:ahLst/>
              <a:cxnLst/>
              <a:rect l="l" t="t" r="r" b="b"/>
              <a:pathLst>
                <a:path w="9649" h="152" extrusionOk="0">
                  <a:moveTo>
                    <a:pt x="91" y="0"/>
                  </a:moveTo>
                  <a:cubicBezTo>
                    <a:pt x="61" y="0"/>
                    <a:pt x="1" y="30"/>
                    <a:pt x="1" y="91"/>
                  </a:cubicBezTo>
                  <a:cubicBezTo>
                    <a:pt x="1" y="121"/>
                    <a:pt x="61" y="151"/>
                    <a:pt x="91" y="151"/>
                  </a:cubicBezTo>
                  <a:lnTo>
                    <a:pt x="9558" y="151"/>
                  </a:lnTo>
                  <a:cubicBezTo>
                    <a:pt x="9588" y="151"/>
                    <a:pt x="9649" y="121"/>
                    <a:pt x="9649" y="91"/>
                  </a:cubicBezTo>
                  <a:cubicBezTo>
                    <a:pt x="9649" y="30"/>
                    <a:pt x="9588" y="0"/>
                    <a:pt x="9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6763070" y="2600450"/>
              <a:ext cx="424123" cy="424123"/>
            </a:xfrm>
            <a:custGeom>
              <a:avLst/>
              <a:gdLst/>
              <a:ahLst/>
              <a:cxnLst/>
              <a:rect l="l" t="t" r="r" b="b"/>
              <a:pathLst>
                <a:path w="23864" h="23864" extrusionOk="0">
                  <a:moveTo>
                    <a:pt x="11947" y="1"/>
                  </a:moveTo>
                  <a:cubicBezTo>
                    <a:pt x="5354" y="1"/>
                    <a:pt x="0" y="5324"/>
                    <a:pt x="0" y="11917"/>
                  </a:cubicBezTo>
                  <a:cubicBezTo>
                    <a:pt x="0" y="18511"/>
                    <a:pt x="5354" y="23864"/>
                    <a:pt x="11947" y="23864"/>
                  </a:cubicBezTo>
                  <a:cubicBezTo>
                    <a:pt x="18540" y="23864"/>
                    <a:pt x="23863" y="18511"/>
                    <a:pt x="23863" y="11917"/>
                  </a:cubicBezTo>
                  <a:cubicBezTo>
                    <a:pt x="23863" y="5324"/>
                    <a:pt x="18540" y="1"/>
                    <a:pt x="11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6928090" y="2725161"/>
              <a:ext cx="136013" cy="170421"/>
            </a:xfrm>
            <a:custGeom>
              <a:avLst/>
              <a:gdLst/>
              <a:ahLst/>
              <a:cxnLst/>
              <a:rect l="l" t="t" r="r" b="b"/>
              <a:pathLst>
                <a:path w="7653" h="9589" extrusionOk="0">
                  <a:moveTo>
                    <a:pt x="1" y="1"/>
                  </a:moveTo>
                  <a:lnTo>
                    <a:pt x="1" y="9588"/>
                  </a:lnTo>
                  <a:lnTo>
                    <a:pt x="7652" y="48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5221269" y="3075308"/>
              <a:ext cx="437026" cy="593868"/>
            </a:xfrm>
            <a:custGeom>
              <a:avLst/>
              <a:gdLst/>
              <a:ahLst/>
              <a:cxnLst/>
              <a:rect l="l" t="t" r="r" b="b"/>
              <a:pathLst>
                <a:path w="24590" h="33415" extrusionOk="0">
                  <a:moveTo>
                    <a:pt x="8832" y="0"/>
                  </a:moveTo>
                  <a:lnTo>
                    <a:pt x="1" y="5111"/>
                  </a:lnTo>
                  <a:lnTo>
                    <a:pt x="15032" y="31061"/>
                  </a:lnTo>
                  <a:cubicBezTo>
                    <a:pt x="15899" y="32556"/>
                    <a:pt x="17479" y="33414"/>
                    <a:pt x="19118" y="33414"/>
                  </a:cubicBezTo>
                  <a:cubicBezTo>
                    <a:pt x="19767" y="33414"/>
                    <a:pt x="20425" y="33280"/>
                    <a:pt x="21051" y="32997"/>
                  </a:cubicBezTo>
                  <a:cubicBezTo>
                    <a:pt x="23561" y="31878"/>
                    <a:pt x="24589" y="28853"/>
                    <a:pt x="23259" y="26434"/>
                  </a:cubicBezTo>
                  <a:lnTo>
                    <a:pt x="883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5183111" y="3063027"/>
              <a:ext cx="324135" cy="354686"/>
            </a:xfrm>
            <a:custGeom>
              <a:avLst/>
              <a:gdLst/>
              <a:ahLst/>
              <a:cxnLst/>
              <a:rect l="l" t="t" r="r" b="b"/>
              <a:pathLst>
                <a:path w="18238" h="19957" extrusionOk="0">
                  <a:moveTo>
                    <a:pt x="9180" y="0"/>
                  </a:moveTo>
                  <a:cubicBezTo>
                    <a:pt x="8529" y="0"/>
                    <a:pt x="7856" y="175"/>
                    <a:pt x="7168" y="570"/>
                  </a:cubicBezTo>
                  <a:cubicBezTo>
                    <a:pt x="0" y="4714"/>
                    <a:pt x="8136" y="19957"/>
                    <a:pt x="8136" y="19957"/>
                  </a:cubicBezTo>
                  <a:lnTo>
                    <a:pt x="18238" y="11125"/>
                  </a:lnTo>
                  <a:cubicBezTo>
                    <a:pt x="18238" y="11125"/>
                    <a:pt x="14370" y="0"/>
                    <a:pt x="9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6024329" y="3318384"/>
              <a:ext cx="125261" cy="86979"/>
            </a:xfrm>
            <a:custGeom>
              <a:avLst/>
              <a:gdLst/>
              <a:ahLst/>
              <a:cxnLst/>
              <a:rect l="l" t="t" r="r" b="b"/>
              <a:pathLst>
                <a:path w="7048" h="4894" extrusionOk="0">
                  <a:moveTo>
                    <a:pt x="6471" y="0"/>
                  </a:moveTo>
                  <a:cubicBezTo>
                    <a:pt x="6392" y="0"/>
                    <a:pt x="6311" y="17"/>
                    <a:pt x="6231" y="54"/>
                  </a:cubicBezTo>
                  <a:lnTo>
                    <a:pt x="4084" y="1022"/>
                  </a:lnTo>
                  <a:cubicBezTo>
                    <a:pt x="3509" y="1264"/>
                    <a:pt x="2965" y="1657"/>
                    <a:pt x="2511" y="2141"/>
                  </a:cubicBezTo>
                  <a:lnTo>
                    <a:pt x="1" y="4893"/>
                  </a:lnTo>
                  <a:lnTo>
                    <a:pt x="1" y="4893"/>
                  </a:lnTo>
                  <a:lnTo>
                    <a:pt x="3630" y="2897"/>
                  </a:lnTo>
                  <a:lnTo>
                    <a:pt x="6745" y="1052"/>
                  </a:lnTo>
                  <a:cubicBezTo>
                    <a:pt x="6927" y="961"/>
                    <a:pt x="7018" y="780"/>
                    <a:pt x="7048" y="598"/>
                  </a:cubicBezTo>
                  <a:cubicBezTo>
                    <a:pt x="7048" y="261"/>
                    <a:pt x="6779" y="0"/>
                    <a:pt x="6471" y="0"/>
                  </a:cubicBezTo>
                  <a:close/>
                </a:path>
              </a:pathLst>
            </a:custGeom>
            <a:solidFill>
              <a:srgbClr val="E9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5547558" y="3432219"/>
              <a:ext cx="411753" cy="229532"/>
            </a:xfrm>
            <a:custGeom>
              <a:avLst/>
              <a:gdLst/>
              <a:ahLst/>
              <a:cxnLst/>
              <a:rect l="l" t="t" r="r" b="b"/>
              <a:pathLst>
                <a:path w="23168" h="12915" extrusionOk="0">
                  <a:moveTo>
                    <a:pt x="22653" y="0"/>
                  </a:moveTo>
                  <a:lnTo>
                    <a:pt x="0" y="5021"/>
                  </a:lnTo>
                  <a:lnTo>
                    <a:pt x="2692" y="12915"/>
                  </a:lnTo>
                  <a:lnTo>
                    <a:pt x="23167" y="3720"/>
                  </a:lnTo>
                  <a:lnTo>
                    <a:pt x="22653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5944778" y="3318189"/>
              <a:ext cx="214247" cy="180160"/>
            </a:xfrm>
            <a:custGeom>
              <a:avLst/>
              <a:gdLst/>
              <a:ahLst/>
              <a:cxnLst/>
              <a:rect l="l" t="t" r="r" b="b"/>
              <a:pathLst>
                <a:path w="12055" h="10137" extrusionOk="0">
                  <a:moveTo>
                    <a:pt x="11390" y="0"/>
                  </a:moveTo>
                  <a:cubicBezTo>
                    <a:pt x="11324" y="0"/>
                    <a:pt x="11257" y="11"/>
                    <a:pt x="11191" y="35"/>
                  </a:cubicBezTo>
                  <a:lnTo>
                    <a:pt x="7350" y="1305"/>
                  </a:lnTo>
                  <a:cubicBezTo>
                    <a:pt x="6957" y="1426"/>
                    <a:pt x="6564" y="1607"/>
                    <a:pt x="6201" y="1849"/>
                  </a:cubicBezTo>
                  <a:lnTo>
                    <a:pt x="1" y="6537"/>
                  </a:lnTo>
                  <a:lnTo>
                    <a:pt x="817" y="10136"/>
                  </a:lnTo>
                  <a:cubicBezTo>
                    <a:pt x="817" y="10136"/>
                    <a:pt x="7411" y="8412"/>
                    <a:pt x="7834" y="2999"/>
                  </a:cubicBezTo>
                  <a:lnTo>
                    <a:pt x="11645" y="1184"/>
                  </a:lnTo>
                  <a:cubicBezTo>
                    <a:pt x="11826" y="1093"/>
                    <a:pt x="11947" y="912"/>
                    <a:pt x="11978" y="730"/>
                  </a:cubicBezTo>
                  <a:cubicBezTo>
                    <a:pt x="12054" y="322"/>
                    <a:pt x="11743" y="0"/>
                    <a:pt x="1139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5617974" y="3656368"/>
              <a:ext cx="406368" cy="39793"/>
            </a:xfrm>
            <a:custGeom>
              <a:avLst/>
              <a:gdLst/>
              <a:ahLst/>
              <a:cxnLst/>
              <a:rect l="l" t="t" r="r" b="b"/>
              <a:pathLst>
                <a:path w="22865" h="2239" extrusionOk="0">
                  <a:moveTo>
                    <a:pt x="2238" y="0"/>
                  </a:moveTo>
                  <a:cubicBezTo>
                    <a:pt x="998" y="0"/>
                    <a:pt x="0" y="998"/>
                    <a:pt x="0" y="2238"/>
                  </a:cubicBezTo>
                  <a:lnTo>
                    <a:pt x="19689" y="2238"/>
                  </a:lnTo>
                  <a:lnTo>
                    <a:pt x="22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5959298" y="3210753"/>
              <a:ext cx="778347" cy="485403"/>
            </a:xfrm>
            <a:custGeom>
              <a:avLst/>
              <a:gdLst/>
              <a:ahLst/>
              <a:cxnLst/>
              <a:rect l="l" t="t" r="r" b="b"/>
              <a:pathLst>
                <a:path w="43795" h="27312" extrusionOk="0">
                  <a:moveTo>
                    <a:pt x="11100" y="1"/>
                  </a:moveTo>
                  <a:cubicBezTo>
                    <a:pt x="9981" y="1"/>
                    <a:pt x="9013" y="787"/>
                    <a:pt x="8771" y="1876"/>
                  </a:cubicBezTo>
                  <a:lnTo>
                    <a:pt x="0" y="27311"/>
                  </a:lnTo>
                  <a:lnTo>
                    <a:pt x="35205" y="27311"/>
                  </a:lnTo>
                  <a:lnTo>
                    <a:pt x="43552" y="2148"/>
                  </a:lnTo>
                  <a:cubicBezTo>
                    <a:pt x="43794" y="1059"/>
                    <a:pt x="42948" y="1"/>
                    <a:pt x="4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6355985" y="3402876"/>
              <a:ext cx="107524" cy="106759"/>
            </a:xfrm>
            <a:custGeom>
              <a:avLst/>
              <a:gdLst/>
              <a:ahLst/>
              <a:cxnLst/>
              <a:rect l="l" t="t" r="r" b="b"/>
              <a:pathLst>
                <a:path w="6050" h="6007" extrusionOk="0">
                  <a:moveTo>
                    <a:pt x="3056" y="623"/>
                  </a:moveTo>
                  <a:cubicBezTo>
                    <a:pt x="3267" y="623"/>
                    <a:pt x="3509" y="653"/>
                    <a:pt x="3721" y="744"/>
                  </a:cubicBezTo>
                  <a:cubicBezTo>
                    <a:pt x="4840" y="1167"/>
                    <a:pt x="5354" y="2528"/>
                    <a:pt x="4870" y="3768"/>
                  </a:cubicBezTo>
                  <a:cubicBezTo>
                    <a:pt x="4483" y="4761"/>
                    <a:pt x="3591" y="5405"/>
                    <a:pt x="2677" y="5405"/>
                  </a:cubicBezTo>
                  <a:cubicBezTo>
                    <a:pt x="2449" y="5405"/>
                    <a:pt x="2220" y="5365"/>
                    <a:pt x="1997" y="5281"/>
                  </a:cubicBezTo>
                  <a:cubicBezTo>
                    <a:pt x="1483" y="5069"/>
                    <a:pt x="1059" y="4646"/>
                    <a:pt x="848" y="4071"/>
                  </a:cubicBezTo>
                  <a:cubicBezTo>
                    <a:pt x="636" y="3496"/>
                    <a:pt x="636" y="2861"/>
                    <a:pt x="848" y="2226"/>
                  </a:cubicBezTo>
                  <a:cubicBezTo>
                    <a:pt x="1241" y="1228"/>
                    <a:pt x="2148" y="623"/>
                    <a:pt x="3056" y="623"/>
                  </a:cubicBezTo>
                  <a:close/>
                  <a:moveTo>
                    <a:pt x="3049" y="1"/>
                  </a:moveTo>
                  <a:cubicBezTo>
                    <a:pt x="1891" y="1"/>
                    <a:pt x="757" y="771"/>
                    <a:pt x="303" y="2014"/>
                  </a:cubicBezTo>
                  <a:cubicBezTo>
                    <a:pt x="1" y="2770"/>
                    <a:pt x="1" y="3587"/>
                    <a:pt x="273" y="4283"/>
                  </a:cubicBezTo>
                  <a:cubicBezTo>
                    <a:pt x="545" y="5039"/>
                    <a:pt x="1090" y="5583"/>
                    <a:pt x="1785" y="5825"/>
                  </a:cubicBezTo>
                  <a:cubicBezTo>
                    <a:pt x="2088" y="5946"/>
                    <a:pt x="2390" y="6007"/>
                    <a:pt x="2693" y="6007"/>
                  </a:cubicBezTo>
                  <a:cubicBezTo>
                    <a:pt x="3842" y="6007"/>
                    <a:pt x="4961" y="5220"/>
                    <a:pt x="5445" y="3980"/>
                  </a:cubicBezTo>
                  <a:cubicBezTo>
                    <a:pt x="6050" y="2407"/>
                    <a:pt x="5384" y="714"/>
                    <a:pt x="3963" y="169"/>
                  </a:cubicBezTo>
                  <a:cubicBezTo>
                    <a:pt x="3665" y="55"/>
                    <a:pt x="3356" y="1"/>
                    <a:pt x="3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5736215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7028433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5473375" y="3697760"/>
              <a:ext cx="1809312" cy="73649"/>
            </a:xfrm>
            <a:custGeom>
              <a:avLst/>
              <a:gdLst/>
              <a:ahLst/>
              <a:cxnLst/>
              <a:rect l="l" t="t" r="r" b="b"/>
              <a:pathLst>
                <a:path w="101804" h="4144" extrusionOk="0">
                  <a:moveTo>
                    <a:pt x="0" y="0"/>
                  </a:moveTo>
                  <a:lnTo>
                    <a:pt x="0" y="4144"/>
                  </a:lnTo>
                  <a:lnTo>
                    <a:pt x="101803" y="4144"/>
                  </a:lnTo>
                  <a:lnTo>
                    <a:pt x="101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826819" y="3512835"/>
              <a:ext cx="263993" cy="184016"/>
            </a:xfrm>
            <a:custGeom>
              <a:avLst/>
              <a:gdLst/>
              <a:ahLst/>
              <a:cxnLst/>
              <a:rect l="l" t="t" r="r" b="b"/>
              <a:pathLst>
                <a:path w="14854" h="10354" extrusionOk="0">
                  <a:moveTo>
                    <a:pt x="1697" y="1"/>
                  </a:moveTo>
                  <a:cubicBezTo>
                    <a:pt x="1697" y="1"/>
                    <a:pt x="0" y="10354"/>
                    <a:pt x="7018" y="10354"/>
                  </a:cubicBezTo>
                  <a:cubicBezTo>
                    <a:pt x="7137" y="10354"/>
                    <a:pt x="7259" y="10351"/>
                    <a:pt x="7383" y="10345"/>
                  </a:cubicBezTo>
                  <a:cubicBezTo>
                    <a:pt x="14853" y="9982"/>
                    <a:pt x="13220" y="1"/>
                    <a:pt x="13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6788164" y="3532705"/>
              <a:ext cx="116126" cy="114562"/>
            </a:xfrm>
            <a:custGeom>
              <a:avLst/>
              <a:gdLst/>
              <a:ahLst/>
              <a:cxnLst/>
              <a:rect l="l" t="t" r="r" b="b"/>
              <a:pathLst>
                <a:path w="6534" h="6446" extrusionOk="0">
                  <a:moveTo>
                    <a:pt x="3263" y="1030"/>
                  </a:moveTo>
                  <a:cubicBezTo>
                    <a:pt x="4447" y="1030"/>
                    <a:pt x="5415" y="1957"/>
                    <a:pt x="5444" y="3147"/>
                  </a:cubicBezTo>
                  <a:cubicBezTo>
                    <a:pt x="5505" y="4357"/>
                    <a:pt x="4537" y="5355"/>
                    <a:pt x="3327" y="5416"/>
                  </a:cubicBezTo>
                  <a:cubicBezTo>
                    <a:pt x="3309" y="5416"/>
                    <a:pt x="3290" y="5416"/>
                    <a:pt x="3272" y="5416"/>
                  </a:cubicBezTo>
                  <a:cubicBezTo>
                    <a:pt x="2087" y="5416"/>
                    <a:pt x="1119" y="4460"/>
                    <a:pt x="1059" y="3268"/>
                  </a:cubicBezTo>
                  <a:cubicBezTo>
                    <a:pt x="1029" y="2059"/>
                    <a:pt x="1997" y="1061"/>
                    <a:pt x="3206" y="1030"/>
                  </a:cubicBezTo>
                  <a:cubicBezTo>
                    <a:pt x="3225" y="1030"/>
                    <a:pt x="3244" y="1030"/>
                    <a:pt x="3263" y="1030"/>
                  </a:cubicBezTo>
                  <a:close/>
                  <a:moveTo>
                    <a:pt x="3286" y="0"/>
                  </a:moveTo>
                  <a:cubicBezTo>
                    <a:pt x="3250" y="0"/>
                    <a:pt x="3213" y="1"/>
                    <a:pt x="3176" y="2"/>
                  </a:cubicBezTo>
                  <a:cubicBezTo>
                    <a:pt x="1392" y="32"/>
                    <a:pt x="0" y="1544"/>
                    <a:pt x="31" y="3299"/>
                  </a:cubicBezTo>
                  <a:cubicBezTo>
                    <a:pt x="90" y="5046"/>
                    <a:pt x="1513" y="6446"/>
                    <a:pt x="3248" y="6446"/>
                  </a:cubicBezTo>
                  <a:cubicBezTo>
                    <a:pt x="3284" y="6446"/>
                    <a:pt x="3321" y="6445"/>
                    <a:pt x="3358" y="6444"/>
                  </a:cubicBezTo>
                  <a:cubicBezTo>
                    <a:pt x="5142" y="6384"/>
                    <a:pt x="6533" y="4902"/>
                    <a:pt x="6473" y="3117"/>
                  </a:cubicBezTo>
                  <a:cubicBezTo>
                    <a:pt x="6443" y="1370"/>
                    <a:pt x="4993" y="0"/>
                    <a:pt x="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767603" y="3492699"/>
              <a:ext cx="350474" cy="471682"/>
            </a:xfrm>
            <a:custGeom>
              <a:avLst/>
              <a:gdLst/>
              <a:ahLst/>
              <a:cxnLst/>
              <a:rect l="l" t="t" r="r" b="b"/>
              <a:pathLst>
                <a:path w="19720" h="26540" extrusionOk="0">
                  <a:moveTo>
                    <a:pt x="9786" y="1"/>
                  </a:moveTo>
                  <a:cubicBezTo>
                    <a:pt x="4844" y="1"/>
                    <a:pt x="1101" y="3588"/>
                    <a:pt x="575" y="7606"/>
                  </a:cubicBezTo>
                  <a:cubicBezTo>
                    <a:pt x="0" y="11992"/>
                    <a:pt x="7289" y="24029"/>
                    <a:pt x="7319" y="24029"/>
                  </a:cubicBezTo>
                  <a:lnTo>
                    <a:pt x="19720" y="26539"/>
                  </a:lnTo>
                  <a:lnTo>
                    <a:pt x="19720" y="4733"/>
                  </a:lnTo>
                  <a:cubicBezTo>
                    <a:pt x="16268" y="1339"/>
                    <a:pt x="12803" y="1"/>
                    <a:pt x="9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5654514" y="4640565"/>
              <a:ext cx="238685" cy="391102"/>
            </a:xfrm>
            <a:custGeom>
              <a:avLst/>
              <a:gdLst/>
              <a:ahLst/>
              <a:cxnLst/>
              <a:rect l="l" t="t" r="r" b="b"/>
              <a:pathLst>
                <a:path w="13430" h="22006" extrusionOk="0">
                  <a:moveTo>
                    <a:pt x="6655" y="1"/>
                  </a:moveTo>
                  <a:lnTo>
                    <a:pt x="575" y="17179"/>
                  </a:lnTo>
                  <a:cubicBezTo>
                    <a:pt x="1" y="18813"/>
                    <a:pt x="666" y="20597"/>
                    <a:pt x="2118" y="21474"/>
                  </a:cubicBezTo>
                  <a:cubicBezTo>
                    <a:pt x="2708" y="21836"/>
                    <a:pt x="3358" y="22006"/>
                    <a:pt x="3998" y="22006"/>
                  </a:cubicBezTo>
                  <a:cubicBezTo>
                    <a:pt x="5392" y="22006"/>
                    <a:pt x="6740" y="21199"/>
                    <a:pt x="7320" y="19811"/>
                  </a:cubicBezTo>
                  <a:lnTo>
                    <a:pt x="13429" y="5354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5709876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5781909" y="4893204"/>
              <a:ext cx="282760" cy="145681"/>
            </a:xfrm>
            <a:custGeom>
              <a:avLst/>
              <a:gdLst/>
              <a:ahLst/>
              <a:cxnLst/>
              <a:rect l="l" t="t" r="r" b="b"/>
              <a:pathLst>
                <a:path w="15910" h="8197" extrusionOk="0">
                  <a:moveTo>
                    <a:pt x="4779" y="1"/>
                  </a:moveTo>
                  <a:cubicBezTo>
                    <a:pt x="4779" y="1"/>
                    <a:pt x="1120" y="1603"/>
                    <a:pt x="1" y="8076"/>
                  </a:cubicBezTo>
                  <a:lnTo>
                    <a:pt x="13369" y="8197"/>
                  </a:lnTo>
                  <a:cubicBezTo>
                    <a:pt x="14851" y="8197"/>
                    <a:pt x="15909" y="6624"/>
                    <a:pt x="15909" y="5172"/>
                  </a:cubicBezTo>
                  <a:cubicBezTo>
                    <a:pt x="15909" y="3418"/>
                    <a:pt x="14397" y="2027"/>
                    <a:pt x="13127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5649147" y="3964901"/>
              <a:ext cx="527861" cy="820805"/>
            </a:xfrm>
            <a:custGeom>
              <a:avLst/>
              <a:gdLst/>
              <a:ahLst/>
              <a:cxnLst/>
              <a:rect l="l" t="t" r="r" b="b"/>
              <a:pathLst>
                <a:path w="29701" h="46184" extrusionOk="0">
                  <a:moveTo>
                    <a:pt x="13701" y="0"/>
                  </a:moveTo>
                  <a:lnTo>
                    <a:pt x="0" y="42706"/>
                  </a:lnTo>
                  <a:lnTo>
                    <a:pt x="16332" y="46184"/>
                  </a:lnTo>
                  <a:lnTo>
                    <a:pt x="29700" y="6473"/>
                  </a:lnTo>
                  <a:lnTo>
                    <a:pt x="13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4843937" y="3697760"/>
              <a:ext cx="1364235" cy="474632"/>
            </a:xfrm>
            <a:custGeom>
              <a:avLst/>
              <a:gdLst/>
              <a:ahLst/>
              <a:cxnLst/>
              <a:rect l="l" t="t" r="r" b="b"/>
              <a:pathLst>
                <a:path w="76761" h="26706" extrusionOk="0">
                  <a:moveTo>
                    <a:pt x="14699" y="0"/>
                  </a:moveTo>
                  <a:cubicBezTo>
                    <a:pt x="14699" y="0"/>
                    <a:pt x="0" y="20778"/>
                    <a:pt x="18237" y="26706"/>
                  </a:cubicBezTo>
                  <a:lnTo>
                    <a:pt x="67476" y="26706"/>
                  </a:lnTo>
                  <a:cubicBezTo>
                    <a:pt x="70802" y="26706"/>
                    <a:pt x="73797" y="24649"/>
                    <a:pt x="75006" y="21504"/>
                  </a:cubicBezTo>
                  <a:cubicBezTo>
                    <a:pt x="76761" y="16846"/>
                    <a:pt x="73918" y="11735"/>
                    <a:pt x="69018" y="10767"/>
                  </a:cubicBezTo>
                  <a:lnTo>
                    <a:pt x="25194" y="4627"/>
                  </a:lnTo>
                  <a:lnTo>
                    <a:pt x="26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4744481" y="3697760"/>
              <a:ext cx="1364786" cy="474632"/>
            </a:xfrm>
            <a:custGeom>
              <a:avLst/>
              <a:gdLst/>
              <a:ahLst/>
              <a:cxnLst/>
              <a:rect l="l" t="t" r="r" b="b"/>
              <a:pathLst>
                <a:path w="76792" h="26706" extrusionOk="0">
                  <a:moveTo>
                    <a:pt x="14730" y="0"/>
                  </a:moveTo>
                  <a:cubicBezTo>
                    <a:pt x="14730" y="0"/>
                    <a:pt x="1" y="20778"/>
                    <a:pt x="18238" y="26706"/>
                  </a:cubicBezTo>
                  <a:lnTo>
                    <a:pt x="67507" y="26706"/>
                  </a:lnTo>
                  <a:cubicBezTo>
                    <a:pt x="70833" y="26706"/>
                    <a:pt x="73828" y="24649"/>
                    <a:pt x="75007" y="21504"/>
                  </a:cubicBezTo>
                  <a:cubicBezTo>
                    <a:pt x="76792" y="16846"/>
                    <a:pt x="73888" y="10949"/>
                    <a:pt x="68989" y="9981"/>
                  </a:cubicBezTo>
                  <a:lnTo>
                    <a:pt x="35659" y="5323"/>
                  </a:lnTo>
                  <a:lnTo>
                    <a:pt x="33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6121083" y="4670672"/>
              <a:ext cx="264490" cy="347666"/>
            </a:xfrm>
            <a:custGeom>
              <a:avLst/>
              <a:gdLst/>
              <a:ahLst/>
              <a:cxnLst/>
              <a:rect l="l" t="t" r="r" b="b"/>
              <a:pathLst>
                <a:path w="14882" h="19562" extrusionOk="0">
                  <a:moveTo>
                    <a:pt x="8621" y="0"/>
                  </a:moveTo>
                  <a:lnTo>
                    <a:pt x="1" y="756"/>
                  </a:lnTo>
                  <a:lnTo>
                    <a:pt x="7441" y="17421"/>
                  </a:lnTo>
                  <a:cubicBezTo>
                    <a:pt x="8029" y="18750"/>
                    <a:pt x="9330" y="19561"/>
                    <a:pt x="10723" y="19561"/>
                  </a:cubicBezTo>
                  <a:cubicBezTo>
                    <a:pt x="10978" y="19561"/>
                    <a:pt x="11236" y="19534"/>
                    <a:pt x="11494" y="19478"/>
                  </a:cubicBezTo>
                  <a:cubicBezTo>
                    <a:pt x="13641" y="19024"/>
                    <a:pt x="14881" y="16756"/>
                    <a:pt x="14125" y="14669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6304924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6376424" y="4893204"/>
              <a:ext cx="283276" cy="145681"/>
            </a:xfrm>
            <a:custGeom>
              <a:avLst/>
              <a:gdLst/>
              <a:ahLst/>
              <a:cxnLst/>
              <a:rect l="l" t="t" r="r" b="b"/>
              <a:pathLst>
                <a:path w="15939" h="8197" extrusionOk="0">
                  <a:moveTo>
                    <a:pt x="4779" y="1"/>
                  </a:moveTo>
                  <a:cubicBezTo>
                    <a:pt x="4779" y="1"/>
                    <a:pt x="1119" y="1603"/>
                    <a:pt x="0" y="8076"/>
                  </a:cubicBezTo>
                  <a:lnTo>
                    <a:pt x="13398" y="8197"/>
                  </a:lnTo>
                  <a:cubicBezTo>
                    <a:pt x="14850" y="8197"/>
                    <a:pt x="15939" y="6624"/>
                    <a:pt x="15939" y="5172"/>
                  </a:cubicBezTo>
                  <a:cubicBezTo>
                    <a:pt x="15939" y="3418"/>
                    <a:pt x="14396" y="2027"/>
                    <a:pt x="13156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5795345" y="3964901"/>
              <a:ext cx="585391" cy="897138"/>
            </a:xfrm>
            <a:custGeom>
              <a:avLst/>
              <a:gdLst/>
              <a:ahLst/>
              <a:cxnLst/>
              <a:rect l="l" t="t" r="r" b="b"/>
              <a:pathLst>
                <a:path w="32938" h="50479" extrusionOk="0">
                  <a:moveTo>
                    <a:pt x="15516" y="0"/>
                  </a:moveTo>
                  <a:lnTo>
                    <a:pt x="1" y="7592"/>
                  </a:lnTo>
                  <a:lnTo>
                    <a:pt x="17301" y="50478"/>
                  </a:lnTo>
                  <a:lnTo>
                    <a:pt x="32937" y="44944"/>
                  </a:lnTo>
                  <a:lnTo>
                    <a:pt x="15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4733195" y="3627878"/>
              <a:ext cx="862748" cy="584289"/>
            </a:xfrm>
            <a:custGeom>
              <a:avLst/>
              <a:gdLst/>
              <a:ahLst/>
              <a:cxnLst/>
              <a:rect l="l" t="t" r="r" b="b"/>
              <a:pathLst>
                <a:path w="48544" h="32876" extrusionOk="0">
                  <a:moveTo>
                    <a:pt x="2511" y="0"/>
                  </a:moveTo>
                  <a:cubicBezTo>
                    <a:pt x="2511" y="1"/>
                    <a:pt x="1" y="18631"/>
                    <a:pt x="9407" y="28944"/>
                  </a:cubicBezTo>
                  <a:cubicBezTo>
                    <a:pt x="11463" y="31212"/>
                    <a:pt x="16635" y="32876"/>
                    <a:pt x="19690" y="32876"/>
                  </a:cubicBezTo>
                  <a:lnTo>
                    <a:pt x="44853" y="32876"/>
                  </a:lnTo>
                  <a:cubicBezTo>
                    <a:pt x="45942" y="32876"/>
                    <a:pt x="46880" y="32090"/>
                    <a:pt x="47061" y="31031"/>
                  </a:cubicBezTo>
                  <a:cubicBezTo>
                    <a:pt x="47878" y="26283"/>
                    <a:pt x="48543" y="13973"/>
                    <a:pt x="33935" y="12159"/>
                  </a:cubicBezTo>
                  <a:cubicBezTo>
                    <a:pt x="15788" y="9860"/>
                    <a:pt x="8651" y="12431"/>
                    <a:pt x="2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5364784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848" y="0"/>
                  </a:moveTo>
                  <a:lnTo>
                    <a:pt x="1" y="182"/>
                  </a:lnTo>
                  <a:lnTo>
                    <a:pt x="10708" y="56587"/>
                  </a:lnTo>
                  <a:lnTo>
                    <a:pt x="11554" y="5640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4872409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10708" y="0"/>
                  </a:moveTo>
                  <a:lnTo>
                    <a:pt x="1" y="56406"/>
                  </a:lnTo>
                  <a:lnTo>
                    <a:pt x="848" y="56587"/>
                  </a:lnTo>
                  <a:lnTo>
                    <a:pt x="11554" y="182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4913268" y="3022078"/>
              <a:ext cx="545598" cy="675693"/>
            </a:xfrm>
            <a:custGeom>
              <a:avLst/>
              <a:gdLst/>
              <a:ahLst/>
              <a:cxnLst/>
              <a:rect l="l" t="t" r="r" b="b"/>
              <a:pathLst>
                <a:path w="30699" h="38019" extrusionOk="0">
                  <a:moveTo>
                    <a:pt x="15909" y="1"/>
                  </a:moveTo>
                  <a:lnTo>
                    <a:pt x="9104" y="999"/>
                  </a:lnTo>
                  <a:cubicBezTo>
                    <a:pt x="9104" y="999"/>
                    <a:pt x="2723" y="2299"/>
                    <a:pt x="1362" y="7350"/>
                  </a:cubicBezTo>
                  <a:cubicBezTo>
                    <a:pt x="1" y="12431"/>
                    <a:pt x="5233" y="38018"/>
                    <a:pt x="5233" y="38018"/>
                  </a:cubicBezTo>
                  <a:lnTo>
                    <a:pt x="24045" y="38018"/>
                  </a:lnTo>
                  <a:lnTo>
                    <a:pt x="29701" y="21958"/>
                  </a:lnTo>
                  <a:cubicBezTo>
                    <a:pt x="30124" y="20658"/>
                    <a:pt x="30427" y="19327"/>
                    <a:pt x="30517" y="17966"/>
                  </a:cubicBezTo>
                  <a:cubicBezTo>
                    <a:pt x="30699" y="15093"/>
                    <a:pt x="30366" y="12129"/>
                    <a:pt x="29187" y="9558"/>
                  </a:cubicBezTo>
                  <a:lnTo>
                    <a:pt x="26041" y="2693"/>
                  </a:lnTo>
                  <a:lnTo>
                    <a:pt x="21021" y="545"/>
                  </a:lnTo>
                  <a:lnTo>
                    <a:pt x="15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5125599" y="3022078"/>
              <a:ext cx="253187" cy="100610"/>
            </a:xfrm>
            <a:custGeom>
              <a:avLst/>
              <a:gdLst/>
              <a:ahLst/>
              <a:cxnLst/>
              <a:rect l="l" t="t" r="r" b="b"/>
              <a:pathLst>
                <a:path w="14246" h="5661" extrusionOk="0">
                  <a:moveTo>
                    <a:pt x="3962" y="1"/>
                  </a:moveTo>
                  <a:lnTo>
                    <a:pt x="0" y="606"/>
                  </a:lnTo>
                  <a:cubicBezTo>
                    <a:pt x="1923" y="3865"/>
                    <a:pt x="5003" y="5661"/>
                    <a:pt x="8884" y="5661"/>
                  </a:cubicBezTo>
                  <a:cubicBezTo>
                    <a:pt x="9397" y="5661"/>
                    <a:pt x="9924" y="5629"/>
                    <a:pt x="10465" y="5566"/>
                  </a:cubicBezTo>
                  <a:cubicBezTo>
                    <a:pt x="14245" y="5142"/>
                    <a:pt x="11886" y="1755"/>
                    <a:pt x="11886" y="1755"/>
                  </a:cubicBezTo>
                  <a:lnTo>
                    <a:pt x="9557" y="757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415311" y="3156778"/>
              <a:ext cx="42494" cy="149680"/>
            </a:xfrm>
            <a:custGeom>
              <a:avLst/>
              <a:gdLst/>
              <a:ahLst/>
              <a:cxnLst/>
              <a:rect l="l" t="t" r="r" b="b"/>
              <a:pathLst>
                <a:path w="2391" h="8422" extrusionOk="0">
                  <a:moveTo>
                    <a:pt x="94" y="1"/>
                  </a:moveTo>
                  <a:cubicBezTo>
                    <a:pt x="82" y="1"/>
                    <a:pt x="70" y="4"/>
                    <a:pt x="61" y="13"/>
                  </a:cubicBezTo>
                  <a:cubicBezTo>
                    <a:pt x="1" y="13"/>
                    <a:pt x="1" y="74"/>
                    <a:pt x="1" y="104"/>
                  </a:cubicBezTo>
                  <a:cubicBezTo>
                    <a:pt x="1634" y="4187"/>
                    <a:pt x="2209" y="8330"/>
                    <a:pt x="2239" y="8361"/>
                  </a:cubicBezTo>
                  <a:cubicBezTo>
                    <a:pt x="2239" y="8391"/>
                    <a:pt x="2269" y="8421"/>
                    <a:pt x="2300" y="8421"/>
                  </a:cubicBezTo>
                  <a:lnTo>
                    <a:pt x="2330" y="8421"/>
                  </a:lnTo>
                  <a:cubicBezTo>
                    <a:pt x="2360" y="8421"/>
                    <a:pt x="2390" y="8391"/>
                    <a:pt x="2390" y="8330"/>
                  </a:cubicBezTo>
                  <a:cubicBezTo>
                    <a:pt x="2390" y="8300"/>
                    <a:pt x="1785" y="4157"/>
                    <a:pt x="152" y="43"/>
                  </a:cubicBezTo>
                  <a:cubicBezTo>
                    <a:pt x="152" y="22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5726547" y="3471372"/>
              <a:ext cx="134147" cy="73738"/>
            </a:xfrm>
            <a:custGeom>
              <a:avLst/>
              <a:gdLst/>
              <a:ahLst/>
              <a:cxnLst/>
              <a:rect l="l" t="t" r="r" b="b"/>
              <a:pathLst>
                <a:path w="7548" h="4149" extrusionOk="0">
                  <a:moveTo>
                    <a:pt x="6932" y="0"/>
                  </a:moveTo>
                  <a:cubicBezTo>
                    <a:pt x="6870" y="0"/>
                    <a:pt x="6807" y="12"/>
                    <a:pt x="6745" y="35"/>
                  </a:cubicBezTo>
                  <a:lnTo>
                    <a:pt x="4507" y="731"/>
                  </a:lnTo>
                  <a:cubicBezTo>
                    <a:pt x="3872" y="943"/>
                    <a:pt x="3297" y="1275"/>
                    <a:pt x="2813" y="1699"/>
                  </a:cubicBezTo>
                  <a:lnTo>
                    <a:pt x="1" y="4149"/>
                  </a:lnTo>
                  <a:lnTo>
                    <a:pt x="3811" y="2546"/>
                  </a:lnTo>
                  <a:lnTo>
                    <a:pt x="7138" y="1094"/>
                  </a:lnTo>
                  <a:cubicBezTo>
                    <a:pt x="7320" y="1003"/>
                    <a:pt x="7441" y="852"/>
                    <a:pt x="7471" y="671"/>
                  </a:cubicBezTo>
                  <a:cubicBezTo>
                    <a:pt x="7547" y="314"/>
                    <a:pt x="7259" y="0"/>
                    <a:pt x="693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5236323" y="3589169"/>
              <a:ext cx="411220" cy="187073"/>
            </a:xfrm>
            <a:custGeom>
              <a:avLst/>
              <a:gdLst/>
              <a:ahLst/>
              <a:cxnLst/>
              <a:rect l="l" t="t" r="r" b="b"/>
              <a:pathLst>
                <a:path w="23138" h="10526" extrusionOk="0">
                  <a:moveTo>
                    <a:pt x="23077" y="1"/>
                  </a:moveTo>
                  <a:lnTo>
                    <a:pt x="1" y="2360"/>
                  </a:lnTo>
                  <a:lnTo>
                    <a:pt x="1755" y="10526"/>
                  </a:lnTo>
                  <a:lnTo>
                    <a:pt x="23138" y="3751"/>
                  </a:lnTo>
                  <a:lnTo>
                    <a:pt x="23077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5641078" y="3498120"/>
              <a:ext cx="225533" cy="157713"/>
            </a:xfrm>
            <a:custGeom>
              <a:avLst/>
              <a:gdLst/>
              <a:ahLst/>
              <a:cxnLst/>
              <a:rect l="l" t="t" r="r" b="b"/>
              <a:pathLst>
                <a:path w="12690" h="8874" extrusionOk="0">
                  <a:moveTo>
                    <a:pt x="11957" y="0"/>
                  </a:moveTo>
                  <a:cubicBezTo>
                    <a:pt x="11915" y="0"/>
                    <a:pt x="11871" y="4"/>
                    <a:pt x="11826" y="12"/>
                  </a:cubicBezTo>
                  <a:lnTo>
                    <a:pt x="7894" y="829"/>
                  </a:lnTo>
                  <a:cubicBezTo>
                    <a:pt x="7471" y="920"/>
                    <a:pt x="7078" y="1071"/>
                    <a:pt x="6685" y="1283"/>
                  </a:cubicBezTo>
                  <a:lnTo>
                    <a:pt x="1" y="5184"/>
                  </a:lnTo>
                  <a:lnTo>
                    <a:pt x="364" y="8874"/>
                  </a:lnTo>
                  <a:cubicBezTo>
                    <a:pt x="364" y="8874"/>
                    <a:pt x="7138" y="7936"/>
                    <a:pt x="8197" y="2583"/>
                  </a:cubicBezTo>
                  <a:lnTo>
                    <a:pt x="12159" y="1222"/>
                  </a:lnTo>
                  <a:cubicBezTo>
                    <a:pt x="12371" y="1162"/>
                    <a:pt x="12522" y="1010"/>
                    <a:pt x="12552" y="799"/>
                  </a:cubicBezTo>
                  <a:cubicBezTo>
                    <a:pt x="12689" y="387"/>
                    <a:pt x="12378" y="0"/>
                    <a:pt x="1195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4953577" y="3168294"/>
              <a:ext cx="384881" cy="611854"/>
            </a:xfrm>
            <a:custGeom>
              <a:avLst/>
              <a:gdLst/>
              <a:ahLst/>
              <a:cxnLst/>
              <a:rect l="l" t="t" r="r" b="b"/>
              <a:pathLst>
                <a:path w="21656" h="34427" extrusionOk="0">
                  <a:moveTo>
                    <a:pt x="9346" y="0"/>
                  </a:moveTo>
                  <a:lnTo>
                    <a:pt x="1" y="4083"/>
                  </a:lnTo>
                  <a:lnTo>
                    <a:pt x="11917" y="31575"/>
                  </a:lnTo>
                  <a:cubicBezTo>
                    <a:pt x="12687" y="33355"/>
                    <a:pt x="14412" y="34427"/>
                    <a:pt x="16242" y="34427"/>
                  </a:cubicBezTo>
                  <a:cubicBezTo>
                    <a:pt x="16714" y="34427"/>
                    <a:pt x="17193" y="34356"/>
                    <a:pt x="17664" y="34207"/>
                  </a:cubicBezTo>
                  <a:cubicBezTo>
                    <a:pt x="20295" y="33390"/>
                    <a:pt x="21656" y="30487"/>
                    <a:pt x="20628" y="27946"/>
                  </a:cubicBezTo>
                  <a:lnTo>
                    <a:pt x="9346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4877794" y="3085651"/>
              <a:ext cx="327369" cy="349798"/>
            </a:xfrm>
            <a:custGeom>
              <a:avLst/>
              <a:gdLst/>
              <a:ahLst/>
              <a:cxnLst/>
              <a:rect l="l" t="t" r="r" b="b"/>
              <a:pathLst>
                <a:path w="18420" h="19682" extrusionOk="0">
                  <a:moveTo>
                    <a:pt x="9268" y="1"/>
                  </a:moveTo>
                  <a:cubicBezTo>
                    <a:pt x="8737" y="1"/>
                    <a:pt x="8188" y="112"/>
                    <a:pt x="7622" y="356"/>
                  </a:cubicBezTo>
                  <a:cubicBezTo>
                    <a:pt x="0" y="3622"/>
                    <a:pt x="6473" y="19682"/>
                    <a:pt x="6473" y="19682"/>
                  </a:cubicBezTo>
                  <a:lnTo>
                    <a:pt x="18419" y="12363"/>
                  </a:lnTo>
                  <a:cubicBezTo>
                    <a:pt x="18419" y="12363"/>
                    <a:pt x="14862" y="1"/>
                    <a:pt x="9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5137951" y="3144959"/>
              <a:ext cx="68833" cy="176534"/>
            </a:xfrm>
            <a:custGeom>
              <a:avLst/>
              <a:gdLst/>
              <a:ahLst/>
              <a:cxnLst/>
              <a:rect l="l" t="t" r="r" b="b"/>
              <a:pathLst>
                <a:path w="3873" h="9933" extrusionOk="0">
                  <a:moveTo>
                    <a:pt x="107" y="0"/>
                  </a:moveTo>
                  <a:cubicBezTo>
                    <a:pt x="94" y="0"/>
                    <a:pt x="79" y="4"/>
                    <a:pt x="61" y="13"/>
                  </a:cubicBezTo>
                  <a:cubicBezTo>
                    <a:pt x="31" y="13"/>
                    <a:pt x="1" y="73"/>
                    <a:pt x="31" y="104"/>
                  </a:cubicBezTo>
                  <a:lnTo>
                    <a:pt x="3660" y="8995"/>
                  </a:lnTo>
                  <a:lnTo>
                    <a:pt x="2360" y="9782"/>
                  </a:lnTo>
                  <a:cubicBezTo>
                    <a:pt x="2330" y="9812"/>
                    <a:pt x="2330" y="9872"/>
                    <a:pt x="2360" y="9903"/>
                  </a:cubicBezTo>
                  <a:cubicBezTo>
                    <a:pt x="2360" y="9933"/>
                    <a:pt x="2390" y="9933"/>
                    <a:pt x="2420" y="9933"/>
                  </a:cubicBezTo>
                  <a:lnTo>
                    <a:pt x="2451" y="9933"/>
                  </a:lnTo>
                  <a:lnTo>
                    <a:pt x="3812" y="9116"/>
                  </a:lnTo>
                  <a:cubicBezTo>
                    <a:pt x="3842" y="9086"/>
                    <a:pt x="3872" y="9026"/>
                    <a:pt x="3842" y="8995"/>
                  </a:cubicBezTo>
                  <a:lnTo>
                    <a:pt x="182" y="43"/>
                  </a:lnTo>
                  <a:cubicBezTo>
                    <a:pt x="161" y="22"/>
                    <a:pt x="139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4966480" y="3338681"/>
              <a:ext cx="63448" cy="90320"/>
            </a:xfrm>
            <a:custGeom>
              <a:avLst/>
              <a:gdLst/>
              <a:ahLst/>
              <a:cxnLst/>
              <a:rect l="l" t="t" r="r" b="b"/>
              <a:pathLst>
                <a:path w="3570" h="5082" extrusionOk="0">
                  <a:moveTo>
                    <a:pt x="61" y="1"/>
                  </a:moveTo>
                  <a:cubicBezTo>
                    <a:pt x="1" y="31"/>
                    <a:pt x="1" y="92"/>
                    <a:pt x="1" y="122"/>
                  </a:cubicBezTo>
                  <a:lnTo>
                    <a:pt x="2118" y="5021"/>
                  </a:lnTo>
                  <a:cubicBezTo>
                    <a:pt x="2148" y="5052"/>
                    <a:pt x="2148" y="5052"/>
                    <a:pt x="2178" y="5082"/>
                  </a:cubicBezTo>
                  <a:lnTo>
                    <a:pt x="2209" y="5082"/>
                  </a:lnTo>
                  <a:cubicBezTo>
                    <a:pt x="2209" y="5082"/>
                    <a:pt x="2239" y="5082"/>
                    <a:pt x="2239" y="5052"/>
                  </a:cubicBezTo>
                  <a:lnTo>
                    <a:pt x="3509" y="4265"/>
                  </a:lnTo>
                  <a:cubicBezTo>
                    <a:pt x="3570" y="4265"/>
                    <a:pt x="3570" y="4205"/>
                    <a:pt x="3539" y="4175"/>
                  </a:cubicBezTo>
                  <a:cubicBezTo>
                    <a:pt x="3539" y="4139"/>
                    <a:pt x="3519" y="4124"/>
                    <a:pt x="3495" y="4124"/>
                  </a:cubicBezTo>
                  <a:cubicBezTo>
                    <a:pt x="3479" y="4124"/>
                    <a:pt x="3461" y="4132"/>
                    <a:pt x="3449" y="4144"/>
                  </a:cubicBezTo>
                  <a:lnTo>
                    <a:pt x="2239" y="4870"/>
                  </a:lnTo>
                  <a:lnTo>
                    <a:pt x="152" y="61"/>
                  </a:lnTo>
                  <a:cubicBezTo>
                    <a:pt x="152" y="1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4879944" y="2679830"/>
              <a:ext cx="355326" cy="318483"/>
            </a:xfrm>
            <a:custGeom>
              <a:avLst/>
              <a:gdLst/>
              <a:ahLst/>
              <a:cxnLst/>
              <a:rect l="l" t="t" r="r" b="b"/>
              <a:pathLst>
                <a:path w="19993" h="17920" extrusionOk="0">
                  <a:moveTo>
                    <a:pt x="9997" y="0"/>
                  </a:moveTo>
                  <a:cubicBezTo>
                    <a:pt x="7511" y="0"/>
                    <a:pt x="5038" y="1030"/>
                    <a:pt x="3267" y="3047"/>
                  </a:cubicBezTo>
                  <a:cubicBezTo>
                    <a:pt x="1" y="6767"/>
                    <a:pt x="364" y="12423"/>
                    <a:pt x="4084" y="15689"/>
                  </a:cubicBezTo>
                  <a:cubicBezTo>
                    <a:pt x="5787" y="17185"/>
                    <a:pt x="7896" y="17919"/>
                    <a:pt x="9996" y="17919"/>
                  </a:cubicBezTo>
                  <a:cubicBezTo>
                    <a:pt x="12482" y="17919"/>
                    <a:pt x="14955" y="16889"/>
                    <a:pt x="16726" y="14872"/>
                  </a:cubicBezTo>
                  <a:cubicBezTo>
                    <a:pt x="19993" y="11152"/>
                    <a:pt x="19630" y="5497"/>
                    <a:pt x="15910" y="2230"/>
                  </a:cubicBezTo>
                  <a:cubicBezTo>
                    <a:pt x="14206" y="735"/>
                    <a:pt x="12097" y="0"/>
                    <a:pt x="9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5292768" y="2493163"/>
              <a:ext cx="237601" cy="148365"/>
            </a:xfrm>
            <a:custGeom>
              <a:avLst/>
              <a:gdLst/>
              <a:ahLst/>
              <a:cxnLst/>
              <a:rect l="l" t="t" r="r" b="b"/>
              <a:pathLst>
                <a:path w="13369" h="8348" extrusionOk="0">
                  <a:moveTo>
                    <a:pt x="5142" y="0"/>
                  </a:moveTo>
                  <a:lnTo>
                    <a:pt x="1" y="1785"/>
                  </a:lnTo>
                  <a:lnTo>
                    <a:pt x="8923" y="8348"/>
                  </a:lnTo>
                  <a:cubicBezTo>
                    <a:pt x="13369" y="2420"/>
                    <a:pt x="5142" y="0"/>
                    <a:pt x="5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4994453" y="2470041"/>
              <a:ext cx="389715" cy="348341"/>
            </a:xfrm>
            <a:custGeom>
              <a:avLst/>
              <a:gdLst/>
              <a:ahLst/>
              <a:cxnLst/>
              <a:rect l="l" t="t" r="r" b="b"/>
              <a:pathLst>
                <a:path w="21928" h="19600" extrusionOk="0">
                  <a:moveTo>
                    <a:pt x="14257" y="0"/>
                  </a:moveTo>
                  <a:cubicBezTo>
                    <a:pt x="11484" y="0"/>
                    <a:pt x="8573" y="633"/>
                    <a:pt x="6684" y="2783"/>
                  </a:cubicBezTo>
                  <a:cubicBezTo>
                    <a:pt x="0" y="10344"/>
                    <a:pt x="11584" y="19599"/>
                    <a:pt x="11584" y="19599"/>
                  </a:cubicBezTo>
                  <a:lnTo>
                    <a:pt x="21927" y="1301"/>
                  </a:lnTo>
                  <a:cubicBezTo>
                    <a:pt x="21927" y="1301"/>
                    <a:pt x="18233" y="0"/>
                    <a:pt x="1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5371288" y="2704552"/>
              <a:ext cx="117689" cy="96114"/>
            </a:xfrm>
            <a:custGeom>
              <a:avLst/>
              <a:gdLst/>
              <a:ahLst/>
              <a:cxnLst/>
              <a:rect l="l" t="t" r="r" b="b"/>
              <a:pathLst>
                <a:path w="6622" h="5408" extrusionOk="0">
                  <a:moveTo>
                    <a:pt x="3385" y="1"/>
                  </a:moveTo>
                  <a:cubicBezTo>
                    <a:pt x="2481" y="1"/>
                    <a:pt x="1751" y="788"/>
                    <a:pt x="1208" y="1626"/>
                  </a:cubicBezTo>
                  <a:cubicBezTo>
                    <a:pt x="663" y="2442"/>
                    <a:pt x="300" y="3350"/>
                    <a:pt x="119" y="4257"/>
                  </a:cubicBezTo>
                  <a:cubicBezTo>
                    <a:pt x="1" y="4846"/>
                    <a:pt x="573" y="5407"/>
                    <a:pt x="1274" y="5407"/>
                  </a:cubicBezTo>
                  <a:cubicBezTo>
                    <a:pt x="1292" y="5407"/>
                    <a:pt x="1310" y="5407"/>
                    <a:pt x="1329" y="5406"/>
                  </a:cubicBezTo>
                  <a:cubicBezTo>
                    <a:pt x="3839" y="5376"/>
                    <a:pt x="6621" y="1686"/>
                    <a:pt x="4353" y="295"/>
                  </a:cubicBezTo>
                  <a:cubicBezTo>
                    <a:pt x="4011" y="90"/>
                    <a:pt x="3688" y="1"/>
                    <a:pt x="3385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5163223" y="2785577"/>
              <a:ext cx="153750" cy="302630"/>
            </a:xfrm>
            <a:custGeom>
              <a:avLst/>
              <a:gdLst/>
              <a:ahLst/>
              <a:cxnLst/>
              <a:rect l="l" t="t" r="r" b="b"/>
              <a:pathLst>
                <a:path w="8651" h="17028" extrusionOk="0">
                  <a:moveTo>
                    <a:pt x="3357" y="0"/>
                  </a:moveTo>
                  <a:lnTo>
                    <a:pt x="0" y="14518"/>
                  </a:lnTo>
                  <a:lnTo>
                    <a:pt x="7410" y="17028"/>
                  </a:lnTo>
                  <a:lnTo>
                    <a:pt x="8650" y="341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5215902" y="2873730"/>
              <a:ext cx="98371" cy="118809"/>
            </a:xfrm>
            <a:custGeom>
              <a:avLst/>
              <a:gdLst/>
              <a:ahLst/>
              <a:cxnLst/>
              <a:rect l="l" t="t" r="r" b="b"/>
              <a:pathLst>
                <a:path w="5535" h="6685" extrusionOk="0">
                  <a:moveTo>
                    <a:pt x="0" y="0"/>
                  </a:moveTo>
                  <a:lnTo>
                    <a:pt x="4930" y="6684"/>
                  </a:lnTo>
                  <a:lnTo>
                    <a:pt x="5535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116997" y="2513211"/>
              <a:ext cx="348856" cy="400557"/>
            </a:xfrm>
            <a:custGeom>
              <a:avLst/>
              <a:gdLst/>
              <a:ahLst/>
              <a:cxnLst/>
              <a:rect l="l" t="t" r="r" b="b"/>
              <a:pathLst>
                <a:path w="19629" h="22538" extrusionOk="0">
                  <a:moveTo>
                    <a:pt x="9836" y="0"/>
                  </a:moveTo>
                  <a:cubicBezTo>
                    <a:pt x="1" y="0"/>
                    <a:pt x="2178" y="9730"/>
                    <a:pt x="2178" y="9730"/>
                  </a:cubicBezTo>
                  <a:lnTo>
                    <a:pt x="2843" y="12694"/>
                  </a:lnTo>
                  <a:cubicBezTo>
                    <a:pt x="2873" y="14267"/>
                    <a:pt x="2450" y="15235"/>
                    <a:pt x="4628" y="19015"/>
                  </a:cubicBezTo>
                  <a:cubicBezTo>
                    <a:pt x="6100" y="21557"/>
                    <a:pt x="8426" y="22538"/>
                    <a:pt x="10263" y="22538"/>
                  </a:cubicBezTo>
                  <a:cubicBezTo>
                    <a:pt x="10917" y="22538"/>
                    <a:pt x="11508" y="22413"/>
                    <a:pt x="11977" y="22191"/>
                  </a:cubicBezTo>
                  <a:cubicBezTo>
                    <a:pt x="16514" y="20043"/>
                    <a:pt x="17724" y="15658"/>
                    <a:pt x="18722" y="7734"/>
                  </a:cubicBezTo>
                  <a:cubicBezTo>
                    <a:pt x="19629" y="536"/>
                    <a:pt x="11765" y="112"/>
                    <a:pt x="11765" y="112"/>
                  </a:cubicBezTo>
                  <a:cubicBezTo>
                    <a:pt x="11076" y="36"/>
                    <a:pt x="10434" y="0"/>
                    <a:pt x="9836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 rot="1364483">
              <a:off x="5345969" y="2739653"/>
              <a:ext cx="18287" cy="44091"/>
            </a:xfrm>
            <a:custGeom>
              <a:avLst/>
              <a:gdLst/>
              <a:ahLst/>
              <a:cxnLst/>
              <a:rect l="l" t="t" r="r" b="b"/>
              <a:pathLst>
                <a:path w="1029" h="2481" extrusionOk="0">
                  <a:moveTo>
                    <a:pt x="333" y="1"/>
                  </a:moveTo>
                  <a:cubicBezTo>
                    <a:pt x="303" y="31"/>
                    <a:pt x="273" y="61"/>
                    <a:pt x="273" y="122"/>
                  </a:cubicBezTo>
                  <a:lnTo>
                    <a:pt x="847" y="1785"/>
                  </a:lnTo>
                  <a:lnTo>
                    <a:pt x="31" y="2330"/>
                  </a:lnTo>
                  <a:cubicBezTo>
                    <a:pt x="0" y="2360"/>
                    <a:pt x="0" y="2390"/>
                    <a:pt x="31" y="2451"/>
                  </a:cubicBezTo>
                  <a:cubicBezTo>
                    <a:pt x="31" y="2451"/>
                    <a:pt x="61" y="2481"/>
                    <a:pt x="91" y="2481"/>
                  </a:cubicBezTo>
                  <a:cubicBezTo>
                    <a:pt x="121" y="2481"/>
                    <a:pt x="121" y="2481"/>
                    <a:pt x="152" y="2451"/>
                  </a:cubicBezTo>
                  <a:lnTo>
                    <a:pt x="998" y="1876"/>
                  </a:lnTo>
                  <a:cubicBezTo>
                    <a:pt x="1029" y="1846"/>
                    <a:pt x="1029" y="1816"/>
                    <a:pt x="1029" y="1785"/>
                  </a:cubicBezTo>
                  <a:lnTo>
                    <a:pt x="454" y="61"/>
                  </a:lnTo>
                  <a:cubicBezTo>
                    <a:pt x="424" y="1"/>
                    <a:pt x="363" y="1"/>
                    <a:pt x="333" y="1"/>
                  </a:cubicBezTo>
                  <a:close/>
                </a:path>
              </a:pathLst>
            </a:custGeom>
            <a:solidFill>
              <a:srgbClr val="ED9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5390056" y="2654308"/>
              <a:ext cx="59698" cy="46884"/>
            </a:xfrm>
            <a:custGeom>
              <a:avLst/>
              <a:gdLst/>
              <a:ahLst/>
              <a:cxnLst/>
              <a:rect l="l" t="t" r="r" b="b"/>
              <a:pathLst>
                <a:path w="3359" h="2638" extrusionOk="0">
                  <a:moveTo>
                    <a:pt x="1430" y="1"/>
                  </a:moveTo>
                  <a:cubicBezTo>
                    <a:pt x="707" y="1"/>
                    <a:pt x="1" y="460"/>
                    <a:pt x="1" y="460"/>
                  </a:cubicBezTo>
                  <a:lnTo>
                    <a:pt x="3358" y="2638"/>
                  </a:lnTo>
                  <a:cubicBezTo>
                    <a:pt x="3358" y="2638"/>
                    <a:pt x="3025" y="793"/>
                    <a:pt x="2179" y="218"/>
                  </a:cubicBezTo>
                  <a:cubicBezTo>
                    <a:pt x="1948" y="59"/>
                    <a:pt x="1688" y="1"/>
                    <a:pt x="1430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229337" y="2634154"/>
              <a:ext cx="104840" cy="40166"/>
            </a:xfrm>
            <a:custGeom>
              <a:avLst/>
              <a:gdLst/>
              <a:ahLst/>
              <a:cxnLst/>
              <a:rect l="l" t="t" r="r" b="b"/>
              <a:pathLst>
                <a:path w="5899" h="2260" extrusionOk="0">
                  <a:moveTo>
                    <a:pt x="3704" y="0"/>
                  </a:moveTo>
                  <a:cubicBezTo>
                    <a:pt x="3486" y="0"/>
                    <a:pt x="3259" y="25"/>
                    <a:pt x="3025" y="82"/>
                  </a:cubicBezTo>
                  <a:cubicBezTo>
                    <a:pt x="1453" y="506"/>
                    <a:pt x="1" y="2260"/>
                    <a:pt x="1" y="2260"/>
                  </a:cubicBezTo>
                  <a:lnTo>
                    <a:pt x="5899" y="838"/>
                  </a:lnTo>
                  <a:cubicBezTo>
                    <a:pt x="5899" y="838"/>
                    <a:pt x="4972" y="0"/>
                    <a:pt x="370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5292769" y="2809233"/>
              <a:ext cx="55379" cy="20225"/>
            </a:xfrm>
            <a:custGeom>
              <a:avLst/>
              <a:gdLst/>
              <a:ahLst/>
              <a:cxnLst/>
              <a:rect l="l" t="t" r="r" b="b"/>
              <a:pathLst>
                <a:path w="3116" h="1138" extrusionOk="0">
                  <a:moveTo>
                    <a:pt x="3114" y="997"/>
                  </a:moveTo>
                  <a:cubicBezTo>
                    <a:pt x="3115" y="998"/>
                    <a:pt x="3115" y="998"/>
                    <a:pt x="3115" y="998"/>
                  </a:cubicBezTo>
                  <a:cubicBezTo>
                    <a:pt x="3115" y="998"/>
                    <a:pt x="3115" y="997"/>
                    <a:pt x="3114" y="99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4" y="929"/>
                    <a:pt x="1941" y="1138"/>
                    <a:pt x="2456" y="1138"/>
                  </a:cubicBezTo>
                  <a:cubicBezTo>
                    <a:pt x="2877" y="1138"/>
                    <a:pt x="3096" y="997"/>
                    <a:pt x="3114" y="997"/>
                  </a:cubicBezTo>
                  <a:cubicBezTo>
                    <a:pt x="3114" y="997"/>
                    <a:pt x="3114" y="997"/>
                    <a:pt x="3114" y="997"/>
                  </a:cubicBezTo>
                  <a:lnTo>
                    <a:pt x="3114" y="997"/>
                  </a:lnTo>
                  <a:cubicBezTo>
                    <a:pt x="2086" y="2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292769" y="2809233"/>
              <a:ext cx="55841" cy="29804"/>
            </a:xfrm>
            <a:custGeom>
              <a:avLst/>
              <a:gdLst/>
              <a:ahLst/>
              <a:cxnLst/>
              <a:rect l="l" t="t" r="r" b="b"/>
              <a:pathLst>
                <a:path w="3142" h="1677" extrusionOk="0">
                  <a:moveTo>
                    <a:pt x="0" y="0"/>
                  </a:moveTo>
                  <a:cubicBezTo>
                    <a:pt x="0" y="0"/>
                    <a:pt x="303" y="1512"/>
                    <a:pt x="1906" y="1664"/>
                  </a:cubicBezTo>
                  <a:cubicBezTo>
                    <a:pt x="1994" y="1672"/>
                    <a:pt x="2076" y="1676"/>
                    <a:pt x="2152" y="1676"/>
                  </a:cubicBezTo>
                  <a:cubicBezTo>
                    <a:pt x="3141" y="1676"/>
                    <a:pt x="3115" y="998"/>
                    <a:pt x="3115" y="9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5104093" y="2491706"/>
              <a:ext cx="279544" cy="179929"/>
            </a:xfrm>
            <a:custGeom>
              <a:avLst/>
              <a:gdLst/>
              <a:ahLst/>
              <a:cxnLst/>
              <a:rect l="l" t="t" r="r" b="b"/>
              <a:pathLst>
                <a:path w="15729" h="10124" extrusionOk="0">
                  <a:moveTo>
                    <a:pt x="12213" y="1"/>
                  </a:moveTo>
                  <a:cubicBezTo>
                    <a:pt x="10352" y="1"/>
                    <a:pt x="7933" y="438"/>
                    <a:pt x="5415" y="2079"/>
                  </a:cubicBezTo>
                  <a:cubicBezTo>
                    <a:pt x="1" y="5557"/>
                    <a:pt x="2753" y="10124"/>
                    <a:pt x="2753" y="10124"/>
                  </a:cubicBezTo>
                  <a:cubicBezTo>
                    <a:pt x="2753" y="10124"/>
                    <a:pt x="2755" y="10124"/>
                    <a:pt x="2759" y="10124"/>
                  </a:cubicBezTo>
                  <a:cubicBezTo>
                    <a:pt x="3045" y="10124"/>
                    <a:pt x="14593" y="10065"/>
                    <a:pt x="15728" y="566"/>
                  </a:cubicBezTo>
                  <a:cubicBezTo>
                    <a:pt x="15728" y="566"/>
                    <a:pt x="14331" y="1"/>
                    <a:pt x="1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5128815" y="2631844"/>
              <a:ext cx="69899" cy="98389"/>
            </a:xfrm>
            <a:custGeom>
              <a:avLst/>
              <a:gdLst/>
              <a:ahLst/>
              <a:cxnLst/>
              <a:rect l="l" t="t" r="r" b="b"/>
              <a:pathLst>
                <a:path w="3933" h="5536" extrusionOk="0">
                  <a:moveTo>
                    <a:pt x="3932" y="0"/>
                  </a:moveTo>
                  <a:lnTo>
                    <a:pt x="1" y="2118"/>
                  </a:lnTo>
                  <a:lnTo>
                    <a:pt x="1846" y="5535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5073454" y="2684113"/>
              <a:ext cx="101072" cy="105195"/>
            </a:xfrm>
            <a:custGeom>
              <a:avLst/>
              <a:gdLst/>
              <a:ahLst/>
              <a:cxnLst/>
              <a:rect l="l" t="t" r="r" b="b"/>
              <a:pathLst>
                <a:path w="5687" h="5919" extrusionOk="0">
                  <a:moveTo>
                    <a:pt x="3169" y="1"/>
                  </a:moveTo>
                  <a:cubicBezTo>
                    <a:pt x="2993" y="1"/>
                    <a:pt x="2804" y="27"/>
                    <a:pt x="2601" y="84"/>
                  </a:cubicBezTo>
                  <a:cubicBezTo>
                    <a:pt x="0" y="810"/>
                    <a:pt x="1724" y="5135"/>
                    <a:pt x="4114" y="5861"/>
                  </a:cubicBezTo>
                  <a:cubicBezTo>
                    <a:pt x="4249" y="5900"/>
                    <a:pt x="4385" y="5918"/>
                    <a:pt x="4518" y="5918"/>
                  </a:cubicBezTo>
                  <a:cubicBezTo>
                    <a:pt x="5096" y="5918"/>
                    <a:pt x="5601" y="5566"/>
                    <a:pt x="5626" y="5074"/>
                  </a:cubicBezTo>
                  <a:cubicBezTo>
                    <a:pt x="5686" y="4106"/>
                    <a:pt x="5596" y="3169"/>
                    <a:pt x="5263" y="2231"/>
                  </a:cubicBezTo>
                  <a:cubicBezTo>
                    <a:pt x="4922" y="1105"/>
                    <a:pt x="4310" y="1"/>
                    <a:pt x="3169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5121831" y="2714416"/>
              <a:ext cx="32275" cy="39455"/>
            </a:xfrm>
            <a:custGeom>
              <a:avLst/>
              <a:gdLst/>
              <a:ahLst/>
              <a:cxnLst/>
              <a:rect l="l" t="t" r="r" b="b"/>
              <a:pathLst>
                <a:path w="1816" h="2220" extrusionOk="0">
                  <a:moveTo>
                    <a:pt x="62" y="0"/>
                  </a:moveTo>
                  <a:cubicBezTo>
                    <a:pt x="33" y="0"/>
                    <a:pt x="0" y="28"/>
                    <a:pt x="0" y="73"/>
                  </a:cubicBezTo>
                  <a:cubicBezTo>
                    <a:pt x="0" y="103"/>
                    <a:pt x="31" y="133"/>
                    <a:pt x="61" y="163"/>
                  </a:cubicBezTo>
                  <a:cubicBezTo>
                    <a:pt x="121" y="163"/>
                    <a:pt x="1452" y="436"/>
                    <a:pt x="1664" y="2159"/>
                  </a:cubicBezTo>
                  <a:cubicBezTo>
                    <a:pt x="1664" y="2190"/>
                    <a:pt x="1694" y="2220"/>
                    <a:pt x="1755" y="2220"/>
                  </a:cubicBezTo>
                  <a:cubicBezTo>
                    <a:pt x="1785" y="2220"/>
                    <a:pt x="1815" y="2159"/>
                    <a:pt x="1815" y="2129"/>
                  </a:cubicBezTo>
                  <a:cubicBezTo>
                    <a:pt x="1573" y="315"/>
                    <a:pt x="121" y="12"/>
                    <a:pt x="91" y="12"/>
                  </a:cubicBezTo>
                  <a:cubicBezTo>
                    <a:pt x="83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7332684" y="4441168"/>
              <a:ext cx="513874" cy="597725"/>
            </a:xfrm>
            <a:custGeom>
              <a:avLst/>
              <a:gdLst/>
              <a:ahLst/>
              <a:cxnLst/>
              <a:rect l="l" t="t" r="r" b="b"/>
              <a:pathLst>
                <a:path w="28914" h="33632" extrusionOk="0">
                  <a:moveTo>
                    <a:pt x="14699" y="0"/>
                  </a:moveTo>
                  <a:lnTo>
                    <a:pt x="2571" y="2208"/>
                  </a:lnTo>
                  <a:cubicBezTo>
                    <a:pt x="2934" y="2783"/>
                    <a:pt x="3266" y="3750"/>
                    <a:pt x="3539" y="4658"/>
                  </a:cubicBezTo>
                  <a:cubicBezTo>
                    <a:pt x="3962" y="6110"/>
                    <a:pt x="4144" y="7652"/>
                    <a:pt x="4083" y="9164"/>
                  </a:cubicBezTo>
                  <a:lnTo>
                    <a:pt x="3176" y="30728"/>
                  </a:lnTo>
                  <a:cubicBezTo>
                    <a:pt x="0" y="30728"/>
                    <a:pt x="272" y="33632"/>
                    <a:pt x="272" y="33632"/>
                  </a:cubicBezTo>
                  <a:lnTo>
                    <a:pt x="27341" y="33632"/>
                  </a:lnTo>
                  <a:cubicBezTo>
                    <a:pt x="28914" y="18147"/>
                    <a:pt x="21383" y="12310"/>
                    <a:pt x="17512" y="8559"/>
                  </a:cubicBezTo>
                  <a:cubicBezTo>
                    <a:pt x="13640" y="4839"/>
                    <a:pt x="14699" y="0"/>
                    <a:pt x="1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 rot="-9430309">
              <a:off x="7823689" y="4846006"/>
              <a:ext cx="267167" cy="192791"/>
            </a:xfrm>
            <a:custGeom>
              <a:avLst/>
              <a:gdLst/>
              <a:ahLst/>
              <a:cxnLst/>
              <a:rect l="l" t="t" r="r" b="b"/>
              <a:pathLst>
                <a:path w="15033" h="10848" extrusionOk="0">
                  <a:moveTo>
                    <a:pt x="13248" y="1"/>
                  </a:moveTo>
                  <a:cubicBezTo>
                    <a:pt x="12316" y="6095"/>
                    <a:pt x="9466" y="7544"/>
                    <a:pt x="6801" y="7544"/>
                  </a:cubicBezTo>
                  <a:cubicBezTo>
                    <a:pt x="5313" y="7544"/>
                    <a:pt x="3882" y="7092"/>
                    <a:pt x="2874" y="6745"/>
                  </a:cubicBezTo>
                  <a:cubicBezTo>
                    <a:pt x="2646" y="6673"/>
                    <a:pt x="2377" y="6622"/>
                    <a:pt x="2098" y="6622"/>
                  </a:cubicBezTo>
                  <a:cubicBezTo>
                    <a:pt x="1452" y="6622"/>
                    <a:pt x="753" y="6895"/>
                    <a:pt x="394" y="7804"/>
                  </a:cubicBezTo>
                  <a:cubicBezTo>
                    <a:pt x="1" y="8832"/>
                    <a:pt x="817" y="9951"/>
                    <a:pt x="1997" y="10284"/>
                  </a:cubicBezTo>
                  <a:cubicBezTo>
                    <a:pt x="3446" y="10674"/>
                    <a:pt x="4734" y="10847"/>
                    <a:pt x="5878" y="10847"/>
                  </a:cubicBezTo>
                  <a:cubicBezTo>
                    <a:pt x="14937" y="10847"/>
                    <a:pt x="15032" y="1"/>
                    <a:pt x="1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7410617" y="4726527"/>
              <a:ext cx="347790" cy="313987"/>
            </a:xfrm>
            <a:custGeom>
              <a:avLst/>
              <a:gdLst/>
              <a:ahLst/>
              <a:cxnLst/>
              <a:rect l="l" t="t" r="r" b="b"/>
              <a:pathLst>
                <a:path w="19569" h="17667" extrusionOk="0">
                  <a:moveTo>
                    <a:pt x="10741" y="0"/>
                  </a:moveTo>
                  <a:cubicBezTo>
                    <a:pt x="9807" y="0"/>
                    <a:pt x="8807" y="192"/>
                    <a:pt x="7743" y="639"/>
                  </a:cubicBezTo>
                  <a:cubicBezTo>
                    <a:pt x="242" y="3784"/>
                    <a:pt x="3630" y="13493"/>
                    <a:pt x="4084" y="14703"/>
                  </a:cubicBezTo>
                  <a:cubicBezTo>
                    <a:pt x="3025" y="14733"/>
                    <a:pt x="2239" y="15035"/>
                    <a:pt x="1724" y="15610"/>
                  </a:cubicBezTo>
                  <a:cubicBezTo>
                    <a:pt x="999" y="16427"/>
                    <a:pt x="1089" y="17546"/>
                    <a:pt x="1089" y="17576"/>
                  </a:cubicBezTo>
                  <a:cubicBezTo>
                    <a:pt x="1120" y="17636"/>
                    <a:pt x="1150" y="17667"/>
                    <a:pt x="1180" y="17667"/>
                  </a:cubicBezTo>
                  <a:lnTo>
                    <a:pt x="1210" y="17667"/>
                  </a:lnTo>
                  <a:cubicBezTo>
                    <a:pt x="1241" y="17667"/>
                    <a:pt x="1271" y="17606"/>
                    <a:pt x="1271" y="17546"/>
                  </a:cubicBezTo>
                  <a:cubicBezTo>
                    <a:pt x="1271" y="17546"/>
                    <a:pt x="1180" y="16487"/>
                    <a:pt x="1876" y="15731"/>
                  </a:cubicBezTo>
                  <a:cubicBezTo>
                    <a:pt x="2360" y="15156"/>
                    <a:pt x="3146" y="14884"/>
                    <a:pt x="4204" y="14884"/>
                  </a:cubicBezTo>
                  <a:cubicBezTo>
                    <a:pt x="4235" y="14884"/>
                    <a:pt x="4265" y="14854"/>
                    <a:pt x="4295" y="14854"/>
                  </a:cubicBezTo>
                  <a:cubicBezTo>
                    <a:pt x="4295" y="14824"/>
                    <a:pt x="4295" y="14793"/>
                    <a:pt x="4295" y="14763"/>
                  </a:cubicBezTo>
                  <a:cubicBezTo>
                    <a:pt x="4235" y="14642"/>
                    <a:pt x="1" y="4087"/>
                    <a:pt x="7834" y="790"/>
                  </a:cubicBezTo>
                  <a:cubicBezTo>
                    <a:pt x="8860" y="361"/>
                    <a:pt x="9827" y="177"/>
                    <a:pt x="10731" y="177"/>
                  </a:cubicBezTo>
                  <a:cubicBezTo>
                    <a:pt x="16196" y="177"/>
                    <a:pt x="19361" y="6913"/>
                    <a:pt x="19387" y="6990"/>
                  </a:cubicBezTo>
                  <a:cubicBezTo>
                    <a:pt x="19417" y="7051"/>
                    <a:pt x="19478" y="7051"/>
                    <a:pt x="19508" y="7051"/>
                  </a:cubicBezTo>
                  <a:cubicBezTo>
                    <a:pt x="19569" y="7021"/>
                    <a:pt x="19569" y="6960"/>
                    <a:pt x="19569" y="6930"/>
                  </a:cubicBezTo>
                  <a:cubicBezTo>
                    <a:pt x="19517" y="6826"/>
                    <a:pt x="16315" y="0"/>
                    <a:pt x="10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7340735" y="4289887"/>
              <a:ext cx="273625" cy="242026"/>
            </a:xfrm>
            <a:custGeom>
              <a:avLst/>
              <a:gdLst/>
              <a:ahLst/>
              <a:cxnLst/>
              <a:rect l="l" t="t" r="r" b="b"/>
              <a:pathLst>
                <a:path w="15396" h="13618" extrusionOk="0">
                  <a:moveTo>
                    <a:pt x="7679" y="0"/>
                  </a:moveTo>
                  <a:cubicBezTo>
                    <a:pt x="6250" y="0"/>
                    <a:pt x="4806" y="447"/>
                    <a:pt x="3570" y="1375"/>
                  </a:cubicBezTo>
                  <a:cubicBezTo>
                    <a:pt x="575" y="3643"/>
                    <a:pt x="1" y="7907"/>
                    <a:pt x="2269" y="10932"/>
                  </a:cubicBezTo>
                  <a:cubicBezTo>
                    <a:pt x="3604" y="12694"/>
                    <a:pt x="5630" y="13618"/>
                    <a:pt x="7682" y="13618"/>
                  </a:cubicBezTo>
                  <a:cubicBezTo>
                    <a:pt x="9116" y="13618"/>
                    <a:pt x="10564" y="13166"/>
                    <a:pt x="11796" y="12232"/>
                  </a:cubicBezTo>
                  <a:cubicBezTo>
                    <a:pt x="14790" y="9964"/>
                    <a:pt x="15395" y="5699"/>
                    <a:pt x="13127" y="2705"/>
                  </a:cubicBezTo>
                  <a:cubicBezTo>
                    <a:pt x="11786" y="935"/>
                    <a:pt x="9747" y="0"/>
                    <a:pt x="7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7302044" y="4355166"/>
              <a:ext cx="76333" cy="125261"/>
            </a:xfrm>
            <a:custGeom>
              <a:avLst/>
              <a:gdLst/>
              <a:ahLst/>
              <a:cxnLst/>
              <a:rect l="l" t="t" r="r" b="b"/>
              <a:pathLst>
                <a:path w="4295" h="7048" extrusionOk="0">
                  <a:moveTo>
                    <a:pt x="2299" y="0"/>
                  </a:moveTo>
                  <a:cubicBezTo>
                    <a:pt x="2299" y="0"/>
                    <a:pt x="0" y="4265"/>
                    <a:pt x="4295" y="7047"/>
                  </a:cubicBezTo>
                  <a:lnTo>
                    <a:pt x="3720" y="21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7328525" y="4353407"/>
              <a:ext cx="27814" cy="24348"/>
            </a:xfrm>
            <a:custGeom>
              <a:avLst/>
              <a:gdLst/>
              <a:ahLst/>
              <a:cxnLst/>
              <a:rect l="l" t="t" r="r" b="b"/>
              <a:pathLst>
                <a:path w="1565" h="1370" extrusionOk="0">
                  <a:moveTo>
                    <a:pt x="459" y="1"/>
                  </a:moveTo>
                  <a:cubicBezTo>
                    <a:pt x="194" y="1"/>
                    <a:pt x="0" y="274"/>
                    <a:pt x="83" y="523"/>
                  </a:cubicBezTo>
                  <a:lnTo>
                    <a:pt x="355" y="1369"/>
                  </a:lnTo>
                  <a:lnTo>
                    <a:pt x="1565" y="220"/>
                  </a:lnTo>
                  <a:lnTo>
                    <a:pt x="537" y="8"/>
                  </a:lnTo>
                  <a:cubicBezTo>
                    <a:pt x="510" y="3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7398247" y="4342761"/>
              <a:ext cx="22056" cy="21558"/>
            </a:xfrm>
            <a:custGeom>
              <a:avLst/>
              <a:gdLst/>
              <a:ahLst/>
              <a:cxnLst/>
              <a:rect l="l" t="t" r="r" b="b"/>
              <a:pathLst>
                <a:path w="1241" h="1213" extrusionOk="0">
                  <a:moveTo>
                    <a:pt x="656" y="0"/>
                  </a:moveTo>
                  <a:cubicBezTo>
                    <a:pt x="639" y="0"/>
                    <a:pt x="623" y="1"/>
                    <a:pt x="606" y="2"/>
                  </a:cubicBezTo>
                  <a:cubicBezTo>
                    <a:pt x="273" y="2"/>
                    <a:pt x="1" y="275"/>
                    <a:pt x="1" y="607"/>
                  </a:cubicBezTo>
                  <a:cubicBezTo>
                    <a:pt x="1" y="940"/>
                    <a:pt x="273" y="1212"/>
                    <a:pt x="606" y="1212"/>
                  </a:cubicBezTo>
                  <a:cubicBezTo>
                    <a:pt x="969" y="1212"/>
                    <a:pt x="1241" y="940"/>
                    <a:pt x="1241" y="607"/>
                  </a:cubicBezTo>
                  <a:cubicBezTo>
                    <a:pt x="1241" y="290"/>
                    <a:pt x="993" y="0"/>
                    <a:pt x="656" y="0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7485333" y="4229247"/>
              <a:ext cx="75800" cy="105498"/>
            </a:xfrm>
            <a:custGeom>
              <a:avLst/>
              <a:gdLst/>
              <a:ahLst/>
              <a:cxnLst/>
              <a:rect l="l" t="t" r="r" b="b"/>
              <a:pathLst>
                <a:path w="4265" h="5936" extrusionOk="0">
                  <a:moveTo>
                    <a:pt x="3490" y="0"/>
                  </a:moveTo>
                  <a:cubicBezTo>
                    <a:pt x="3369" y="0"/>
                    <a:pt x="3244" y="51"/>
                    <a:pt x="3146" y="159"/>
                  </a:cubicBezTo>
                  <a:lnTo>
                    <a:pt x="0" y="3667"/>
                  </a:lnTo>
                  <a:lnTo>
                    <a:pt x="4265" y="5936"/>
                  </a:lnTo>
                  <a:lnTo>
                    <a:pt x="3932" y="431"/>
                  </a:lnTo>
                  <a:cubicBezTo>
                    <a:pt x="3913" y="160"/>
                    <a:pt x="3707" y="0"/>
                    <a:pt x="3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7485333" y="4236374"/>
              <a:ext cx="51611" cy="71499"/>
            </a:xfrm>
            <a:custGeom>
              <a:avLst/>
              <a:gdLst/>
              <a:ahLst/>
              <a:cxnLst/>
              <a:rect l="l" t="t" r="r" b="b"/>
              <a:pathLst>
                <a:path w="2904" h="4023" extrusionOk="0">
                  <a:moveTo>
                    <a:pt x="2904" y="0"/>
                  </a:moveTo>
                  <a:lnTo>
                    <a:pt x="0" y="3266"/>
                  </a:lnTo>
                  <a:lnTo>
                    <a:pt x="1422" y="4023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F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7411701" y="4395262"/>
              <a:ext cx="82784" cy="17435"/>
            </a:xfrm>
            <a:custGeom>
              <a:avLst/>
              <a:gdLst/>
              <a:ahLst/>
              <a:cxnLst/>
              <a:rect l="l" t="t" r="r" b="b"/>
              <a:pathLst>
                <a:path w="4658" h="981" extrusionOk="0">
                  <a:moveTo>
                    <a:pt x="92" y="1"/>
                  </a:moveTo>
                  <a:cubicBezTo>
                    <a:pt x="63" y="1"/>
                    <a:pt x="30" y="29"/>
                    <a:pt x="30" y="73"/>
                  </a:cubicBezTo>
                  <a:cubicBezTo>
                    <a:pt x="0" y="133"/>
                    <a:pt x="60" y="164"/>
                    <a:pt x="91" y="164"/>
                  </a:cubicBezTo>
                  <a:lnTo>
                    <a:pt x="4537" y="980"/>
                  </a:lnTo>
                  <a:cubicBezTo>
                    <a:pt x="4597" y="980"/>
                    <a:pt x="4627" y="950"/>
                    <a:pt x="4627" y="890"/>
                  </a:cubicBezTo>
                  <a:cubicBezTo>
                    <a:pt x="4658" y="859"/>
                    <a:pt x="4627" y="799"/>
                    <a:pt x="4567" y="799"/>
                  </a:cubicBezTo>
                  <a:lnTo>
                    <a:pt x="121" y="12"/>
                  </a:lnTo>
                  <a:cubicBezTo>
                    <a:pt x="113" y="4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7407933" y="4410315"/>
              <a:ext cx="76333" cy="33554"/>
            </a:xfrm>
            <a:custGeom>
              <a:avLst/>
              <a:gdLst/>
              <a:ahLst/>
              <a:cxnLst/>
              <a:rect l="l" t="t" r="r" b="b"/>
              <a:pathLst>
                <a:path w="4295" h="1888" extrusionOk="0">
                  <a:moveTo>
                    <a:pt x="92" y="0"/>
                  </a:moveTo>
                  <a:cubicBezTo>
                    <a:pt x="61" y="0"/>
                    <a:pt x="22" y="28"/>
                    <a:pt x="0" y="73"/>
                  </a:cubicBezTo>
                  <a:cubicBezTo>
                    <a:pt x="0" y="103"/>
                    <a:pt x="0" y="163"/>
                    <a:pt x="61" y="163"/>
                  </a:cubicBezTo>
                  <a:lnTo>
                    <a:pt x="4174" y="1887"/>
                  </a:lnTo>
                  <a:lnTo>
                    <a:pt x="4204" y="1887"/>
                  </a:lnTo>
                  <a:cubicBezTo>
                    <a:pt x="4235" y="1887"/>
                    <a:pt x="4265" y="1887"/>
                    <a:pt x="4295" y="1857"/>
                  </a:cubicBezTo>
                  <a:cubicBezTo>
                    <a:pt x="4295" y="1797"/>
                    <a:pt x="4295" y="1736"/>
                    <a:pt x="4235" y="1736"/>
                  </a:cubicBezTo>
                  <a:lnTo>
                    <a:pt x="121" y="12"/>
                  </a:lnTo>
                  <a:cubicBezTo>
                    <a:pt x="113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7400398" y="4426826"/>
              <a:ext cx="62915" cy="48750"/>
            </a:xfrm>
            <a:custGeom>
              <a:avLst/>
              <a:gdLst/>
              <a:ahLst/>
              <a:cxnLst/>
              <a:rect l="l" t="t" r="r" b="b"/>
              <a:pathLst>
                <a:path w="3540" h="2743" extrusionOk="0">
                  <a:moveTo>
                    <a:pt x="103" y="1"/>
                  </a:moveTo>
                  <a:cubicBezTo>
                    <a:pt x="77" y="1"/>
                    <a:pt x="49" y="16"/>
                    <a:pt x="31" y="51"/>
                  </a:cubicBezTo>
                  <a:cubicBezTo>
                    <a:pt x="1" y="81"/>
                    <a:pt x="1" y="142"/>
                    <a:pt x="31" y="172"/>
                  </a:cubicBezTo>
                  <a:lnTo>
                    <a:pt x="3388" y="2713"/>
                  </a:lnTo>
                  <a:cubicBezTo>
                    <a:pt x="3388" y="2743"/>
                    <a:pt x="3418" y="2743"/>
                    <a:pt x="3449" y="2743"/>
                  </a:cubicBezTo>
                  <a:cubicBezTo>
                    <a:pt x="3449" y="2743"/>
                    <a:pt x="3479" y="2743"/>
                    <a:pt x="3509" y="2713"/>
                  </a:cubicBezTo>
                  <a:cubicBezTo>
                    <a:pt x="3539" y="2652"/>
                    <a:pt x="3539" y="2592"/>
                    <a:pt x="3479" y="2592"/>
                  </a:cubicBezTo>
                  <a:lnTo>
                    <a:pt x="152" y="21"/>
                  </a:lnTo>
                  <a:cubicBezTo>
                    <a:pt x="140" y="8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40"/>
            <p:cNvGrpSpPr/>
            <p:nvPr/>
          </p:nvGrpSpPr>
          <p:grpSpPr>
            <a:xfrm rot="1967215">
              <a:off x="5246842" y="2682044"/>
              <a:ext cx="86200" cy="63019"/>
              <a:chOff x="2659716" y="2883799"/>
              <a:chExt cx="199141" cy="136442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40"/>
            <p:cNvGrpSpPr/>
            <p:nvPr/>
          </p:nvGrpSpPr>
          <p:grpSpPr>
            <a:xfrm rot="2033874">
              <a:off x="5364361" y="2685651"/>
              <a:ext cx="84622" cy="76738"/>
              <a:chOff x="2670033" y="2838481"/>
              <a:chExt cx="245934" cy="192965"/>
            </a:xfrm>
          </p:grpSpPr>
          <p:sp>
            <p:nvSpPr>
              <p:cNvPr id="861" name="Google Shape;861;p40"/>
              <p:cNvSpPr/>
              <p:nvPr/>
            </p:nvSpPr>
            <p:spPr>
              <a:xfrm rot="-1808353">
                <a:off x="2695747" y="2873475"/>
                <a:ext cx="194506" cy="122978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0"/>
              <p:cNvSpPr/>
              <p:nvPr/>
            </p:nvSpPr>
            <p:spPr>
              <a:xfrm rot="-1808353">
                <a:off x="2722285" y="2866414"/>
                <a:ext cx="132616" cy="141474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3" name="Google Shape;863;p40">
            <a:hlinkClick r:id="" action="ppaction://noaction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0">
            <a:hlinkClick r:id="rId4" action="ppaction://hlinksldjump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0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0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7" name="Google Shape;867;p40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8" name="Google Shape;868;p40">
            <a:hlinkClick r:id="" action="ppaction://noaction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9" name="Google Shape;869;p40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0">
            <a:hlinkClick r:id="rId6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0">
            <a:hlinkClick r:id="rId6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872" name="Google Shape;872;p40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873" name="Google Shape;873;p4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75" name="Google Shape;875;p40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0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0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171;p43">
            <a:extLst>
              <a:ext uri="{FF2B5EF4-FFF2-40B4-BE49-F238E27FC236}">
                <a16:creationId xmlns:a16="http://schemas.microsoft.com/office/drawing/2014/main" id="{57C90026-4DA1-4449-84EF-9F908DC763B9}"/>
              </a:ext>
            </a:extLst>
          </p:cNvPr>
          <p:cNvGrpSpPr/>
          <p:nvPr/>
        </p:nvGrpSpPr>
        <p:grpSpPr>
          <a:xfrm>
            <a:off x="861790" y="1115908"/>
            <a:ext cx="2289113" cy="919061"/>
            <a:chOff x="2167825" y="5875459"/>
            <a:chExt cx="1000200" cy="1141800"/>
          </a:xfrm>
        </p:grpSpPr>
        <p:sp>
          <p:nvSpPr>
            <p:cNvPr id="101" name="Google Shape;1172;p43">
              <a:extLst>
                <a:ext uri="{FF2B5EF4-FFF2-40B4-BE49-F238E27FC236}">
                  <a16:creationId xmlns:a16="http://schemas.microsoft.com/office/drawing/2014/main" id="{F23F341F-F7DE-4509-8537-2B8E40087993}"/>
                </a:ext>
              </a:extLst>
            </p:cNvPr>
            <p:cNvSpPr/>
            <p:nvPr/>
          </p:nvSpPr>
          <p:spPr>
            <a:xfrm>
              <a:off x="2167825" y="5875459"/>
              <a:ext cx="1000200" cy="1141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D9D9D9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73;p43">
              <a:extLst>
                <a:ext uri="{FF2B5EF4-FFF2-40B4-BE49-F238E27FC236}">
                  <a16:creationId xmlns:a16="http://schemas.microsoft.com/office/drawing/2014/main" id="{C3C9DA7C-DA97-4718-B1F6-DEE82C49DC54}"/>
                </a:ext>
              </a:extLst>
            </p:cNvPr>
            <p:cNvSpPr/>
            <p:nvPr/>
          </p:nvSpPr>
          <p:spPr>
            <a:xfrm>
              <a:off x="2240802" y="5933165"/>
              <a:ext cx="854400" cy="460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74;p43">
              <a:extLst>
                <a:ext uri="{FF2B5EF4-FFF2-40B4-BE49-F238E27FC236}">
                  <a16:creationId xmlns:a16="http://schemas.microsoft.com/office/drawing/2014/main" id="{9F191CD8-895F-4B20-9057-93315B1842A4}"/>
                </a:ext>
              </a:extLst>
            </p:cNvPr>
            <p:cNvSpPr/>
            <p:nvPr/>
          </p:nvSpPr>
          <p:spPr>
            <a:xfrm>
              <a:off x="2240802" y="6480724"/>
              <a:ext cx="854400" cy="460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E286502-602C-48D4-8411-3A3E2CDBCA3A}"/>
              </a:ext>
            </a:extLst>
          </p:cNvPr>
          <p:cNvSpPr txBox="1"/>
          <p:nvPr/>
        </p:nvSpPr>
        <p:spPr>
          <a:xfrm>
            <a:off x="1080358" y="1211736"/>
            <a:ext cx="18519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الاستراتيجية المستخدمة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7DA305-02AB-4E79-B5DA-905A068EEA4F}"/>
              </a:ext>
            </a:extLst>
          </p:cNvPr>
          <p:cNvSpPr txBox="1"/>
          <p:nvPr/>
        </p:nvSpPr>
        <p:spPr>
          <a:xfrm>
            <a:off x="1058870" y="1641322"/>
            <a:ext cx="18519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قراءة قصة     2 د</a:t>
            </a:r>
          </a:p>
        </p:txBody>
      </p:sp>
      <p:pic>
        <p:nvPicPr>
          <p:cNvPr id="9" name="صورة 8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5E6F7C75-522F-4AD1-9B4F-3941B5AC41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991" y="3242741"/>
            <a:ext cx="3196448" cy="17010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670">
        <p14:reveal/>
      </p:transition>
    </mc:Choice>
    <mc:Fallback>
      <p:transition spd="slow" advTm="10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1"/>
          <p:cNvSpPr txBox="1">
            <a:spLocks noGrp="1"/>
          </p:cNvSpPr>
          <p:nvPr>
            <p:ph type="title"/>
          </p:nvPr>
        </p:nvSpPr>
        <p:spPr>
          <a:xfrm>
            <a:off x="2186502" y="557957"/>
            <a:ext cx="4770995" cy="1786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ar-SA" sz="3600" b="1" i="0" u="none" strike="noStrike" kern="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  <a:sym typeface="Ubuntu"/>
              </a:rPr>
              <a:t>مقدمة </a:t>
            </a:r>
            <a:br>
              <a:rPr kumimoji="0" lang="ar-SA" sz="3600" b="1" i="0" u="none" strike="noStrike" kern="0" cap="none" spc="6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  <a:sym typeface="Ubuntu"/>
              </a:rPr>
            </a:br>
            <a:endParaRPr dirty="0">
              <a:solidFill>
                <a:srgbClr val="00B050"/>
              </a:solidFill>
            </a:endParaRPr>
          </a:p>
        </p:txBody>
      </p:sp>
      <p:sp>
        <p:nvSpPr>
          <p:cNvPr id="920" name="Google Shape;920;p41"/>
          <p:cNvSpPr/>
          <p:nvPr/>
        </p:nvSpPr>
        <p:spPr>
          <a:xfrm>
            <a:off x="2175141" y="1782510"/>
            <a:ext cx="592971" cy="372469"/>
          </a:xfrm>
          <a:custGeom>
            <a:avLst/>
            <a:gdLst/>
            <a:ahLst/>
            <a:cxnLst/>
            <a:rect l="l" t="t" r="r" b="b"/>
            <a:pathLst>
              <a:path w="36769" h="23930" extrusionOk="0">
                <a:moveTo>
                  <a:pt x="3865" y="0"/>
                </a:moveTo>
                <a:cubicBezTo>
                  <a:pt x="1748" y="0"/>
                  <a:pt x="0" y="1714"/>
                  <a:pt x="0" y="3865"/>
                </a:cubicBezTo>
                <a:lnTo>
                  <a:pt x="0" y="20065"/>
                </a:lnTo>
                <a:cubicBezTo>
                  <a:pt x="0" y="22182"/>
                  <a:pt x="1748" y="23930"/>
                  <a:pt x="3865" y="23930"/>
                </a:cubicBezTo>
                <a:lnTo>
                  <a:pt x="32903" y="23930"/>
                </a:lnTo>
                <a:cubicBezTo>
                  <a:pt x="35054" y="23930"/>
                  <a:pt x="36768" y="22182"/>
                  <a:pt x="36768" y="20065"/>
                </a:cubicBezTo>
                <a:lnTo>
                  <a:pt x="36768" y="3865"/>
                </a:lnTo>
                <a:cubicBezTo>
                  <a:pt x="36768" y="1714"/>
                  <a:pt x="35020" y="0"/>
                  <a:pt x="329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1"/>
          <p:cNvSpPr/>
          <p:nvPr/>
        </p:nvSpPr>
        <p:spPr>
          <a:xfrm>
            <a:off x="3986120" y="3618521"/>
            <a:ext cx="209683" cy="232987"/>
          </a:xfrm>
          <a:custGeom>
            <a:avLst/>
            <a:gdLst/>
            <a:ahLst/>
            <a:cxnLst/>
            <a:rect l="l" t="t" r="r" b="b"/>
            <a:pathLst>
              <a:path w="12705" h="14117" extrusionOk="0">
                <a:moveTo>
                  <a:pt x="11764" y="1"/>
                </a:moveTo>
                <a:lnTo>
                  <a:pt x="1" y="13276"/>
                </a:lnTo>
                <a:lnTo>
                  <a:pt x="975" y="14116"/>
                </a:lnTo>
                <a:lnTo>
                  <a:pt x="12705" y="841"/>
                </a:lnTo>
                <a:lnTo>
                  <a:pt x="11764" y="1"/>
                </a:lnTo>
                <a:close/>
              </a:path>
            </a:pathLst>
          </a:custGeom>
          <a:solidFill>
            <a:srgbClr val="3329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AC43718-D12F-4BC2-9335-9D65D122D308}"/>
              </a:ext>
            </a:extLst>
          </p:cNvPr>
          <p:cNvGrpSpPr/>
          <p:nvPr/>
        </p:nvGrpSpPr>
        <p:grpSpPr>
          <a:xfrm>
            <a:off x="814254" y="1870804"/>
            <a:ext cx="3366019" cy="1999561"/>
            <a:chOff x="814254" y="1870804"/>
            <a:chExt cx="3366019" cy="1999561"/>
          </a:xfrm>
        </p:grpSpPr>
        <p:sp>
          <p:nvSpPr>
            <p:cNvPr id="912" name="Google Shape;912;p41"/>
            <p:cNvSpPr/>
            <p:nvPr/>
          </p:nvSpPr>
          <p:spPr>
            <a:xfrm>
              <a:off x="3599834" y="2127540"/>
              <a:ext cx="514744" cy="189714"/>
            </a:xfrm>
            <a:custGeom>
              <a:avLst/>
              <a:gdLst/>
              <a:ahLst/>
              <a:cxnLst/>
              <a:rect l="l" t="t" r="r" b="b"/>
              <a:pathLst>
                <a:path w="31189" h="11495" extrusionOk="0">
                  <a:moveTo>
                    <a:pt x="2756" y="1"/>
                  </a:moveTo>
                  <a:cubicBezTo>
                    <a:pt x="1244" y="1"/>
                    <a:pt x="0" y="1244"/>
                    <a:pt x="0" y="2790"/>
                  </a:cubicBezTo>
                  <a:lnTo>
                    <a:pt x="0" y="8739"/>
                  </a:lnTo>
                  <a:cubicBezTo>
                    <a:pt x="0" y="10251"/>
                    <a:pt x="1244" y="11495"/>
                    <a:pt x="2756" y="11495"/>
                  </a:cubicBezTo>
                  <a:lnTo>
                    <a:pt x="28399" y="11495"/>
                  </a:lnTo>
                  <a:cubicBezTo>
                    <a:pt x="29945" y="11495"/>
                    <a:pt x="31189" y="10251"/>
                    <a:pt x="31189" y="8739"/>
                  </a:cubicBezTo>
                  <a:lnTo>
                    <a:pt x="31189" y="2790"/>
                  </a:lnTo>
                  <a:cubicBezTo>
                    <a:pt x="31189" y="1244"/>
                    <a:pt x="29945" y="1"/>
                    <a:pt x="28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3643091" y="2248465"/>
              <a:ext cx="138683" cy="112904"/>
            </a:xfrm>
            <a:custGeom>
              <a:avLst/>
              <a:gdLst/>
              <a:ahLst/>
              <a:cxnLst/>
              <a:rect l="l" t="t" r="r" b="b"/>
              <a:pathLst>
                <a:path w="8403" h="6841" extrusionOk="0">
                  <a:moveTo>
                    <a:pt x="1" y="0"/>
                  </a:moveTo>
                  <a:lnTo>
                    <a:pt x="1" y="34"/>
                  </a:lnTo>
                  <a:lnTo>
                    <a:pt x="3899" y="6554"/>
                  </a:lnTo>
                  <a:cubicBezTo>
                    <a:pt x="4028" y="6747"/>
                    <a:pt x="4226" y="6840"/>
                    <a:pt x="4424" y="6840"/>
                  </a:cubicBezTo>
                  <a:cubicBezTo>
                    <a:pt x="4639" y="6840"/>
                    <a:pt x="4852" y="6730"/>
                    <a:pt x="4975" y="6520"/>
                  </a:cubicBezTo>
                  <a:lnTo>
                    <a:pt x="8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3666394" y="2189116"/>
              <a:ext cx="352790" cy="8879"/>
            </a:xfrm>
            <a:custGeom>
              <a:avLst/>
              <a:gdLst/>
              <a:ahLst/>
              <a:cxnLst/>
              <a:rect l="l" t="t" r="r" b="b"/>
              <a:pathLst>
                <a:path w="21376" h="538" extrusionOk="0">
                  <a:moveTo>
                    <a:pt x="269" y="0"/>
                  </a:moveTo>
                  <a:cubicBezTo>
                    <a:pt x="135" y="0"/>
                    <a:pt x="0" y="135"/>
                    <a:pt x="0" y="269"/>
                  </a:cubicBezTo>
                  <a:cubicBezTo>
                    <a:pt x="0" y="437"/>
                    <a:pt x="135" y="538"/>
                    <a:pt x="269" y="538"/>
                  </a:cubicBezTo>
                  <a:lnTo>
                    <a:pt x="21106" y="538"/>
                  </a:lnTo>
                  <a:cubicBezTo>
                    <a:pt x="21241" y="538"/>
                    <a:pt x="21375" y="437"/>
                    <a:pt x="21375" y="269"/>
                  </a:cubicBezTo>
                  <a:cubicBezTo>
                    <a:pt x="21375" y="135"/>
                    <a:pt x="21241" y="0"/>
                    <a:pt x="21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3666394" y="2245131"/>
              <a:ext cx="140351" cy="8896"/>
            </a:xfrm>
            <a:custGeom>
              <a:avLst/>
              <a:gdLst/>
              <a:ahLst/>
              <a:cxnLst/>
              <a:rect l="l" t="t" r="r" b="b"/>
              <a:pathLst>
                <a:path w="8504" h="539" extrusionOk="0">
                  <a:moveTo>
                    <a:pt x="269" y="1"/>
                  </a:moveTo>
                  <a:cubicBezTo>
                    <a:pt x="135" y="1"/>
                    <a:pt x="0" y="102"/>
                    <a:pt x="0" y="270"/>
                  </a:cubicBezTo>
                  <a:cubicBezTo>
                    <a:pt x="0" y="404"/>
                    <a:pt x="135" y="538"/>
                    <a:pt x="269" y="538"/>
                  </a:cubicBezTo>
                  <a:lnTo>
                    <a:pt x="8234" y="538"/>
                  </a:lnTo>
                  <a:cubicBezTo>
                    <a:pt x="8402" y="538"/>
                    <a:pt x="8503" y="404"/>
                    <a:pt x="8503" y="270"/>
                  </a:cubicBezTo>
                  <a:cubicBezTo>
                    <a:pt x="8503" y="102"/>
                    <a:pt x="8402" y="1"/>
                    <a:pt x="8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>
              <a:off x="814254" y="2153303"/>
              <a:ext cx="409366" cy="359111"/>
            </a:xfrm>
            <a:custGeom>
              <a:avLst/>
              <a:gdLst/>
              <a:ahLst/>
              <a:cxnLst/>
              <a:rect l="l" t="t" r="r" b="b"/>
              <a:pathLst>
                <a:path w="24804" h="21759" extrusionOk="0">
                  <a:moveTo>
                    <a:pt x="12424" y="0"/>
                  </a:moveTo>
                  <a:cubicBezTo>
                    <a:pt x="8850" y="0"/>
                    <a:pt x="5346" y="1767"/>
                    <a:pt x="3260" y="4993"/>
                  </a:cubicBezTo>
                  <a:cubicBezTo>
                    <a:pt x="0" y="10035"/>
                    <a:pt x="1445" y="16756"/>
                    <a:pt x="6520" y="20016"/>
                  </a:cubicBezTo>
                  <a:cubicBezTo>
                    <a:pt x="8342" y="21194"/>
                    <a:pt x="10383" y="21758"/>
                    <a:pt x="12401" y="21758"/>
                  </a:cubicBezTo>
                  <a:cubicBezTo>
                    <a:pt x="15967" y="21758"/>
                    <a:pt x="19461" y="19997"/>
                    <a:pt x="21543" y="16756"/>
                  </a:cubicBezTo>
                  <a:cubicBezTo>
                    <a:pt x="24803" y="11715"/>
                    <a:pt x="23325" y="4993"/>
                    <a:pt x="18283" y="1733"/>
                  </a:cubicBezTo>
                  <a:cubicBezTo>
                    <a:pt x="16468" y="559"/>
                    <a:pt x="14435" y="0"/>
                    <a:pt x="124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999511" y="2254010"/>
              <a:ext cx="94304" cy="134243"/>
            </a:xfrm>
            <a:custGeom>
              <a:avLst/>
              <a:gdLst/>
              <a:ahLst/>
              <a:cxnLst/>
              <a:rect l="l" t="t" r="r" b="b"/>
              <a:pathLst>
                <a:path w="5714" h="8134" extrusionOk="0">
                  <a:moveTo>
                    <a:pt x="1580" y="0"/>
                  </a:moveTo>
                  <a:cubicBezTo>
                    <a:pt x="1378" y="0"/>
                    <a:pt x="1177" y="68"/>
                    <a:pt x="1143" y="101"/>
                  </a:cubicBezTo>
                  <a:cubicBezTo>
                    <a:pt x="1009" y="168"/>
                    <a:pt x="942" y="337"/>
                    <a:pt x="942" y="471"/>
                  </a:cubicBezTo>
                  <a:cubicBezTo>
                    <a:pt x="1009" y="1009"/>
                    <a:pt x="1076" y="1681"/>
                    <a:pt x="1042" y="1815"/>
                  </a:cubicBezTo>
                  <a:cubicBezTo>
                    <a:pt x="1009" y="1950"/>
                    <a:pt x="706" y="2521"/>
                    <a:pt x="505" y="2857"/>
                  </a:cubicBezTo>
                  <a:cubicBezTo>
                    <a:pt x="269" y="3294"/>
                    <a:pt x="68" y="3664"/>
                    <a:pt x="0" y="3865"/>
                  </a:cubicBezTo>
                  <a:cubicBezTo>
                    <a:pt x="0" y="3899"/>
                    <a:pt x="0" y="3933"/>
                    <a:pt x="0" y="3966"/>
                  </a:cubicBezTo>
                  <a:lnTo>
                    <a:pt x="0" y="7596"/>
                  </a:lnTo>
                  <a:cubicBezTo>
                    <a:pt x="0" y="7764"/>
                    <a:pt x="135" y="7898"/>
                    <a:pt x="269" y="7999"/>
                  </a:cubicBezTo>
                  <a:cubicBezTo>
                    <a:pt x="505" y="8134"/>
                    <a:pt x="773" y="8134"/>
                    <a:pt x="807" y="8134"/>
                  </a:cubicBezTo>
                  <a:lnTo>
                    <a:pt x="3832" y="8134"/>
                  </a:lnTo>
                  <a:cubicBezTo>
                    <a:pt x="4302" y="8134"/>
                    <a:pt x="4706" y="7798"/>
                    <a:pt x="4806" y="7327"/>
                  </a:cubicBezTo>
                  <a:cubicBezTo>
                    <a:pt x="4806" y="7193"/>
                    <a:pt x="4806" y="7092"/>
                    <a:pt x="4806" y="6957"/>
                  </a:cubicBezTo>
                  <a:cubicBezTo>
                    <a:pt x="5109" y="6823"/>
                    <a:pt x="5311" y="6487"/>
                    <a:pt x="5311" y="6117"/>
                  </a:cubicBezTo>
                  <a:cubicBezTo>
                    <a:pt x="5311" y="6016"/>
                    <a:pt x="5311" y="5882"/>
                    <a:pt x="5277" y="5781"/>
                  </a:cubicBezTo>
                  <a:cubicBezTo>
                    <a:pt x="5546" y="5613"/>
                    <a:pt x="5714" y="5311"/>
                    <a:pt x="5714" y="4975"/>
                  </a:cubicBezTo>
                  <a:cubicBezTo>
                    <a:pt x="5714" y="4739"/>
                    <a:pt x="5613" y="4538"/>
                    <a:pt x="5479" y="4370"/>
                  </a:cubicBezTo>
                  <a:cubicBezTo>
                    <a:pt x="5579" y="4202"/>
                    <a:pt x="5613" y="4033"/>
                    <a:pt x="5613" y="3832"/>
                  </a:cubicBezTo>
                  <a:cubicBezTo>
                    <a:pt x="5613" y="3328"/>
                    <a:pt x="5277" y="2958"/>
                    <a:pt x="4806" y="2857"/>
                  </a:cubicBezTo>
                  <a:lnTo>
                    <a:pt x="2689" y="2857"/>
                  </a:lnTo>
                  <a:cubicBezTo>
                    <a:pt x="2723" y="2723"/>
                    <a:pt x="2723" y="2555"/>
                    <a:pt x="2756" y="2420"/>
                  </a:cubicBezTo>
                  <a:cubicBezTo>
                    <a:pt x="2891" y="1883"/>
                    <a:pt x="2924" y="1278"/>
                    <a:pt x="2521" y="572"/>
                  </a:cubicBezTo>
                  <a:cubicBezTo>
                    <a:pt x="2219" y="68"/>
                    <a:pt x="1815" y="0"/>
                    <a:pt x="1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950692" y="2313920"/>
              <a:ext cx="40517" cy="74335"/>
            </a:xfrm>
            <a:custGeom>
              <a:avLst/>
              <a:gdLst/>
              <a:ahLst/>
              <a:cxnLst/>
              <a:rect l="l" t="t" r="r" b="b"/>
              <a:pathLst>
                <a:path w="2455" h="4504" extrusionOk="0">
                  <a:moveTo>
                    <a:pt x="471" y="0"/>
                  </a:moveTo>
                  <a:cubicBezTo>
                    <a:pt x="203" y="0"/>
                    <a:pt x="1" y="202"/>
                    <a:pt x="1" y="471"/>
                  </a:cubicBezTo>
                  <a:lnTo>
                    <a:pt x="1" y="4000"/>
                  </a:lnTo>
                  <a:cubicBezTo>
                    <a:pt x="1" y="4268"/>
                    <a:pt x="203" y="4504"/>
                    <a:pt x="471" y="4504"/>
                  </a:cubicBezTo>
                  <a:lnTo>
                    <a:pt x="1950" y="4504"/>
                  </a:lnTo>
                  <a:cubicBezTo>
                    <a:pt x="2219" y="4504"/>
                    <a:pt x="2454" y="4268"/>
                    <a:pt x="2454" y="4000"/>
                  </a:cubicBezTo>
                  <a:lnTo>
                    <a:pt x="2454" y="471"/>
                  </a:lnTo>
                  <a:cubicBezTo>
                    <a:pt x="2454" y="202"/>
                    <a:pt x="2219" y="0"/>
                    <a:pt x="1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2423361" y="2109798"/>
              <a:ext cx="134243" cy="87653"/>
            </a:xfrm>
            <a:custGeom>
              <a:avLst/>
              <a:gdLst/>
              <a:ahLst/>
              <a:cxnLst/>
              <a:rect l="l" t="t" r="r" b="b"/>
              <a:pathLst>
                <a:path w="8134" h="5311" extrusionOk="0">
                  <a:moveTo>
                    <a:pt x="1" y="0"/>
                  </a:moveTo>
                  <a:lnTo>
                    <a:pt x="3193" y="4773"/>
                  </a:lnTo>
                  <a:cubicBezTo>
                    <a:pt x="3423" y="5134"/>
                    <a:pt x="3798" y="5311"/>
                    <a:pt x="4175" y="5311"/>
                  </a:cubicBezTo>
                  <a:cubicBezTo>
                    <a:pt x="4570" y="5311"/>
                    <a:pt x="4969" y="5117"/>
                    <a:pt x="5210" y="4739"/>
                  </a:cubicBezTo>
                  <a:lnTo>
                    <a:pt x="81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2377876" y="1870804"/>
              <a:ext cx="214684" cy="154659"/>
            </a:xfrm>
            <a:custGeom>
              <a:avLst/>
              <a:gdLst/>
              <a:ahLst/>
              <a:cxnLst/>
              <a:rect l="l" t="t" r="r" b="b"/>
              <a:pathLst>
                <a:path w="13008" h="9371" extrusionOk="0">
                  <a:moveTo>
                    <a:pt x="9533" y="0"/>
                  </a:moveTo>
                  <a:cubicBezTo>
                    <a:pt x="8716" y="0"/>
                    <a:pt x="7903" y="311"/>
                    <a:pt x="7294" y="937"/>
                  </a:cubicBezTo>
                  <a:lnTo>
                    <a:pt x="6487" y="1777"/>
                  </a:lnTo>
                  <a:lnTo>
                    <a:pt x="5681" y="971"/>
                  </a:lnTo>
                  <a:cubicBezTo>
                    <a:pt x="5067" y="357"/>
                    <a:pt x="4274" y="54"/>
                    <a:pt x="3478" y="54"/>
                  </a:cubicBezTo>
                  <a:cubicBezTo>
                    <a:pt x="2661" y="54"/>
                    <a:pt x="1841" y="374"/>
                    <a:pt x="1211" y="1004"/>
                  </a:cubicBezTo>
                  <a:cubicBezTo>
                    <a:pt x="1" y="2214"/>
                    <a:pt x="1" y="4231"/>
                    <a:pt x="1244" y="5440"/>
                  </a:cubicBezTo>
                  <a:lnTo>
                    <a:pt x="4303" y="8465"/>
                  </a:lnTo>
                  <a:lnTo>
                    <a:pt x="4336" y="8465"/>
                  </a:lnTo>
                  <a:cubicBezTo>
                    <a:pt x="4807" y="8969"/>
                    <a:pt x="5412" y="9238"/>
                    <a:pt x="6050" y="9339"/>
                  </a:cubicBezTo>
                  <a:cubicBezTo>
                    <a:pt x="6200" y="9360"/>
                    <a:pt x="6351" y="9370"/>
                    <a:pt x="6501" y="9370"/>
                  </a:cubicBezTo>
                  <a:cubicBezTo>
                    <a:pt x="7329" y="9370"/>
                    <a:pt x="8147" y="9057"/>
                    <a:pt x="8772" y="8432"/>
                  </a:cubicBezTo>
                  <a:lnTo>
                    <a:pt x="11797" y="5373"/>
                  </a:lnTo>
                  <a:cubicBezTo>
                    <a:pt x="13007" y="4096"/>
                    <a:pt x="13007" y="2113"/>
                    <a:pt x="11764" y="903"/>
                  </a:cubicBezTo>
                  <a:cubicBezTo>
                    <a:pt x="11146" y="302"/>
                    <a:pt x="10338" y="0"/>
                    <a:pt x="9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1732784" y="2435109"/>
              <a:ext cx="1477687" cy="1183420"/>
            </a:xfrm>
            <a:custGeom>
              <a:avLst/>
              <a:gdLst/>
              <a:ahLst/>
              <a:cxnLst/>
              <a:rect l="l" t="t" r="r" b="b"/>
              <a:pathLst>
                <a:path w="89535" h="71705" extrusionOk="0">
                  <a:moveTo>
                    <a:pt x="44811" y="1"/>
                  </a:moveTo>
                  <a:cubicBezTo>
                    <a:pt x="42923" y="1"/>
                    <a:pt x="41033" y="547"/>
                    <a:pt x="39390" y="1631"/>
                  </a:cubicBezTo>
                  <a:lnTo>
                    <a:pt x="2690" y="25829"/>
                  </a:lnTo>
                  <a:cubicBezTo>
                    <a:pt x="1009" y="26972"/>
                    <a:pt x="1" y="28854"/>
                    <a:pt x="1" y="30904"/>
                  </a:cubicBezTo>
                  <a:lnTo>
                    <a:pt x="44768" y="71705"/>
                  </a:lnTo>
                  <a:lnTo>
                    <a:pt x="89534" y="30904"/>
                  </a:lnTo>
                  <a:lnTo>
                    <a:pt x="89534" y="30769"/>
                  </a:lnTo>
                  <a:cubicBezTo>
                    <a:pt x="89534" y="28719"/>
                    <a:pt x="88526" y="26804"/>
                    <a:pt x="86812" y="25694"/>
                  </a:cubicBezTo>
                  <a:lnTo>
                    <a:pt x="50145" y="1597"/>
                  </a:lnTo>
                  <a:cubicBezTo>
                    <a:pt x="48528" y="530"/>
                    <a:pt x="46670" y="1"/>
                    <a:pt x="44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1883664" y="2504723"/>
              <a:ext cx="1189791" cy="894716"/>
            </a:xfrm>
            <a:custGeom>
              <a:avLst/>
              <a:gdLst/>
              <a:ahLst/>
              <a:cxnLst/>
              <a:rect l="l" t="t" r="r" b="b"/>
              <a:pathLst>
                <a:path w="72091" h="54212" extrusionOk="0">
                  <a:moveTo>
                    <a:pt x="0" y="1"/>
                  </a:moveTo>
                  <a:lnTo>
                    <a:pt x="0" y="54211"/>
                  </a:lnTo>
                  <a:lnTo>
                    <a:pt x="72091" y="54211"/>
                  </a:lnTo>
                  <a:lnTo>
                    <a:pt x="72091" y="15595"/>
                  </a:lnTo>
                  <a:lnTo>
                    <a:pt x="61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2084452" y="2724374"/>
              <a:ext cx="538063" cy="13880"/>
            </a:xfrm>
            <a:custGeom>
              <a:avLst/>
              <a:gdLst/>
              <a:ahLst/>
              <a:cxnLst/>
              <a:rect l="l" t="t" r="r" b="b"/>
              <a:pathLst>
                <a:path w="32602" h="841" extrusionOk="0">
                  <a:moveTo>
                    <a:pt x="1" y="1"/>
                  </a:moveTo>
                  <a:lnTo>
                    <a:pt x="1" y="841"/>
                  </a:lnTo>
                  <a:lnTo>
                    <a:pt x="32601" y="841"/>
                  </a:lnTo>
                  <a:lnTo>
                    <a:pt x="32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2084452" y="2831981"/>
              <a:ext cx="346700" cy="14442"/>
            </a:xfrm>
            <a:custGeom>
              <a:avLst/>
              <a:gdLst/>
              <a:ahLst/>
              <a:cxnLst/>
              <a:rect l="l" t="t" r="r" b="b"/>
              <a:pathLst>
                <a:path w="21007" h="875" extrusionOk="0">
                  <a:moveTo>
                    <a:pt x="1" y="1"/>
                  </a:moveTo>
                  <a:lnTo>
                    <a:pt x="1" y="874"/>
                  </a:lnTo>
                  <a:lnTo>
                    <a:pt x="21006" y="874"/>
                  </a:lnTo>
                  <a:lnTo>
                    <a:pt x="210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2084739" y="2954842"/>
              <a:ext cx="795972" cy="13880"/>
            </a:xfrm>
            <a:custGeom>
              <a:avLst/>
              <a:gdLst/>
              <a:ahLst/>
              <a:cxnLst/>
              <a:rect l="l" t="t" r="r" b="b"/>
              <a:pathLst>
                <a:path w="48229" h="841" extrusionOk="0">
                  <a:moveTo>
                    <a:pt x="1" y="1"/>
                  </a:moveTo>
                  <a:lnTo>
                    <a:pt x="1" y="841"/>
                  </a:lnTo>
                  <a:lnTo>
                    <a:pt x="48229" y="841"/>
                  </a:lnTo>
                  <a:lnTo>
                    <a:pt x="48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2084452" y="3077148"/>
              <a:ext cx="346700" cy="13880"/>
            </a:xfrm>
            <a:custGeom>
              <a:avLst/>
              <a:gdLst/>
              <a:ahLst/>
              <a:cxnLst/>
              <a:rect l="l" t="t" r="r" b="b"/>
              <a:pathLst>
                <a:path w="21007" h="841" extrusionOk="0">
                  <a:moveTo>
                    <a:pt x="1" y="1"/>
                  </a:moveTo>
                  <a:lnTo>
                    <a:pt x="1" y="841"/>
                  </a:lnTo>
                  <a:lnTo>
                    <a:pt x="21006" y="841"/>
                  </a:lnTo>
                  <a:lnTo>
                    <a:pt x="210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1732784" y="2934603"/>
              <a:ext cx="1478231" cy="930199"/>
            </a:xfrm>
            <a:custGeom>
              <a:avLst/>
              <a:gdLst/>
              <a:ahLst/>
              <a:cxnLst/>
              <a:rect l="l" t="t" r="r" b="b"/>
              <a:pathLst>
                <a:path w="89568" h="56362" extrusionOk="0">
                  <a:moveTo>
                    <a:pt x="1" y="0"/>
                  </a:moveTo>
                  <a:lnTo>
                    <a:pt x="1" y="53438"/>
                  </a:lnTo>
                  <a:cubicBezTo>
                    <a:pt x="1" y="55051"/>
                    <a:pt x="1278" y="56362"/>
                    <a:pt x="2891" y="56362"/>
                  </a:cubicBezTo>
                  <a:lnTo>
                    <a:pt x="86644" y="56362"/>
                  </a:lnTo>
                  <a:cubicBezTo>
                    <a:pt x="88257" y="56362"/>
                    <a:pt x="89534" y="55051"/>
                    <a:pt x="89568" y="53438"/>
                  </a:cubicBezTo>
                  <a:lnTo>
                    <a:pt x="89568" y="0"/>
                  </a:lnTo>
                  <a:lnTo>
                    <a:pt x="44768" y="330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1780497" y="3351164"/>
              <a:ext cx="1382261" cy="513639"/>
            </a:xfrm>
            <a:custGeom>
              <a:avLst/>
              <a:gdLst/>
              <a:ahLst/>
              <a:cxnLst/>
              <a:rect l="l" t="t" r="r" b="b"/>
              <a:pathLst>
                <a:path w="83753" h="31122" extrusionOk="0">
                  <a:moveTo>
                    <a:pt x="41872" y="0"/>
                  </a:moveTo>
                  <a:cubicBezTo>
                    <a:pt x="40524" y="0"/>
                    <a:pt x="39171" y="437"/>
                    <a:pt x="38045" y="1311"/>
                  </a:cubicBezTo>
                  <a:lnTo>
                    <a:pt x="0" y="31122"/>
                  </a:lnTo>
                  <a:lnTo>
                    <a:pt x="83753" y="31122"/>
                  </a:lnTo>
                  <a:lnTo>
                    <a:pt x="45674" y="1311"/>
                  </a:lnTo>
                  <a:cubicBezTo>
                    <a:pt x="44565" y="437"/>
                    <a:pt x="43221" y="0"/>
                    <a:pt x="41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3861636" y="3465983"/>
              <a:ext cx="216896" cy="194698"/>
            </a:xfrm>
            <a:custGeom>
              <a:avLst/>
              <a:gdLst/>
              <a:ahLst/>
              <a:cxnLst/>
              <a:rect l="l" t="t" r="r" b="b"/>
              <a:pathLst>
                <a:path w="13142" h="11797" extrusionOk="0">
                  <a:moveTo>
                    <a:pt x="4437" y="0"/>
                  </a:moveTo>
                  <a:lnTo>
                    <a:pt x="0" y="5008"/>
                  </a:lnTo>
                  <a:lnTo>
                    <a:pt x="8705" y="11797"/>
                  </a:lnTo>
                  <a:lnTo>
                    <a:pt x="13141" y="6789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FF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3962816" y="3566930"/>
              <a:ext cx="217457" cy="270698"/>
            </a:xfrm>
            <a:custGeom>
              <a:avLst/>
              <a:gdLst/>
              <a:ahLst/>
              <a:cxnLst/>
              <a:rect l="l" t="t" r="r" b="b"/>
              <a:pathLst>
                <a:path w="13176" h="16402" extrusionOk="0">
                  <a:moveTo>
                    <a:pt x="7865" y="1"/>
                  </a:moveTo>
                  <a:lnTo>
                    <a:pt x="1950" y="6723"/>
                  </a:lnTo>
                  <a:cubicBezTo>
                    <a:pt x="1950" y="6723"/>
                    <a:pt x="3295" y="8101"/>
                    <a:pt x="1648" y="10420"/>
                  </a:cubicBezTo>
                  <a:cubicBezTo>
                    <a:pt x="1" y="12739"/>
                    <a:pt x="68" y="14923"/>
                    <a:pt x="1446" y="16402"/>
                  </a:cubicBezTo>
                  <a:lnTo>
                    <a:pt x="13176" y="3127"/>
                  </a:lnTo>
                  <a:cubicBezTo>
                    <a:pt x="13176" y="3127"/>
                    <a:pt x="11293" y="1648"/>
                    <a:pt x="78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3943461" y="3738870"/>
              <a:ext cx="130927" cy="112062"/>
            </a:xfrm>
            <a:custGeom>
              <a:avLst/>
              <a:gdLst/>
              <a:ahLst/>
              <a:cxnLst/>
              <a:rect l="l" t="t" r="r" b="b"/>
              <a:pathLst>
                <a:path w="7933" h="6790" extrusionOk="0">
                  <a:moveTo>
                    <a:pt x="3703" y="0"/>
                  </a:moveTo>
                  <a:cubicBezTo>
                    <a:pt x="1738" y="0"/>
                    <a:pt x="841" y="1009"/>
                    <a:pt x="841" y="1009"/>
                  </a:cubicBezTo>
                  <a:cubicBezTo>
                    <a:pt x="0" y="3194"/>
                    <a:pt x="3059" y="6790"/>
                    <a:pt x="3059" y="6790"/>
                  </a:cubicBezTo>
                  <a:lnTo>
                    <a:pt x="7932" y="1244"/>
                  </a:lnTo>
                  <a:cubicBezTo>
                    <a:pt x="6182" y="304"/>
                    <a:pt x="4782" y="0"/>
                    <a:pt x="3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4001415" y="3675082"/>
              <a:ext cx="37728" cy="19441"/>
            </a:xfrm>
            <a:custGeom>
              <a:avLst/>
              <a:gdLst/>
              <a:ahLst/>
              <a:cxnLst/>
              <a:rect l="l" t="t" r="r" b="b"/>
              <a:pathLst>
                <a:path w="2286" h="1178" extrusionOk="0">
                  <a:moveTo>
                    <a:pt x="1950" y="1"/>
                  </a:moveTo>
                  <a:cubicBezTo>
                    <a:pt x="572" y="303"/>
                    <a:pt x="135" y="740"/>
                    <a:pt x="101" y="807"/>
                  </a:cubicBezTo>
                  <a:cubicBezTo>
                    <a:pt x="1" y="908"/>
                    <a:pt x="34" y="1043"/>
                    <a:pt x="135" y="1143"/>
                  </a:cubicBezTo>
                  <a:cubicBezTo>
                    <a:pt x="169" y="1177"/>
                    <a:pt x="236" y="1177"/>
                    <a:pt x="269" y="1177"/>
                  </a:cubicBezTo>
                  <a:cubicBezTo>
                    <a:pt x="337" y="1177"/>
                    <a:pt x="404" y="1177"/>
                    <a:pt x="471" y="1110"/>
                  </a:cubicBezTo>
                  <a:cubicBezTo>
                    <a:pt x="471" y="1110"/>
                    <a:pt x="841" y="740"/>
                    <a:pt x="2051" y="505"/>
                  </a:cubicBezTo>
                  <a:cubicBezTo>
                    <a:pt x="2185" y="471"/>
                    <a:pt x="2286" y="337"/>
                    <a:pt x="2252" y="202"/>
                  </a:cubicBezTo>
                  <a:cubicBezTo>
                    <a:pt x="2219" y="68"/>
                    <a:pt x="2084" y="1"/>
                    <a:pt x="1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3997536" y="3701092"/>
              <a:ext cx="36623" cy="19491"/>
            </a:xfrm>
            <a:custGeom>
              <a:avLst/>
              <a:gdLst/>
              <a:ahLst/>
              <a:cxnLst/>
              <a:rect l="l" t="t" r="r" b="b"/>
              <a:pathLst>
                <a:path w="2219" h="1181" extrusionOk="0">
                  <a:moveTo>
                    <a:pt x="1847" y="0"/>
                  </a:moveTo>
                  <a:cubicBezTo>
                    <a:pt x="814" y="0"/>
                    <a:pt x="133" y="712"/>
                    <a:pt x="101" y="744"/>
                  </a:cubicBezTo>
                  <a:cubicBezTo>
                    <a:pt x="0" y="845"/>
                    <a:pt x="0" y="1013"/>
                    <a:pt x="101" y="1080"/>
                  </a:cubicBezTo>
                  <a:cubicBezTo>
                    <a:pt x="135" y="1147"/>
                    <a:pt x="202" y="1181"/>
                    <a:pt x="269" y="1181"/>
                  </a:cubicBezTo>
                  <a:cubicBezTo>
                    <a:pt x="336" y="1181"/>
                    <a:pt x="370" y="1147"/>
                    <a:pt x="437" y="1080"/>
                  </a:cubicBezTo>
                  <a:cubicBezTo>
                    <a:pt x="437" y="1080"/>
                    <a:pt x="1044" y="504"/>
                    <a:pt x="1854" y="504"/>
                  </a:cubicBezTo>
                  <a:cubicBezTo>
                    <a:pt x="1896" y="504"/>
                    <a:pt x="1939" y="505"/>
                    <a:pt x="1983" y="509"/>
                  </a:cubicBezTo>
                  <a:cubicBezTo>
                    <a:pt x="2118" y="509"/>
                    <a:pt x="2218" y="408"/>
                    <a:pt x="2218" y="273"/>
                  </a:cubicBezTo>
                  <a:cubicBezTo>
                    <a:pt x="2218" y="139"/>
                    <a:pt x="2118" y="38"/>
                    <a:pt x="1983" y="4"/>
                  </a:cubicBezTo>
                  <a:cubicBezTo>
                    <a:pt x="1937" y="2"/>
                    <a:pt x="1891" y="0"/>
                    <a:pt x="1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3546575" y="3033891"/>
              <a:ext cx="489805" cy="601836"/>
            </a:xfrm>
            <a:custGeom>
              <a:avLst/>
              <a:gdLst/>
              <a:ahLst/>
              <a:cxnLst/>
              <a:rect l="l" t="t" r="r" b="b"/>
              <a:pathLst>
                <a:path w="29678" h="36466" extrusionOk="0">
                  <a:moveTo>
                    <a:pt x="9310" y="0"/>
                  </a:moveTo>
                  <a:lnTo>
                    <a:pt x="1" y="7865"/>
                  </a:lnTo>
                  <a:cubicBezTo>
                    <a:pt x="2454" y="22955"/>
                    <a:pt x="21678" y="36466"/>
                    <a:pt x="21678" y="36466"/>
                  </a:cubicBezTo>
                  <a:lnTo>
                    <a:pt x="29677" y="28030"/>
                  </a:lnTo>
                  <a:cubicBezTo>
                    <a:pt x="13444" y="12872"/>
                    <a:pt x="9310" y="0"/>
                    <a:pt x="9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3299758" y="3606861"/>
              <a:ext cx="137561" cy="185291"/>
            </a:xfrm>
            <a:custGeom>
              <a:avLst/>
              <a:gdLst/>
              <a:ahLst/>
              <a:cxnLst/>
              <a:rect l="l" t="t" r="r" b="b"/>
              <a:pathLst>
                <a:path w="8335" h="11227" extrusionOk="0">
                  <a:moveTo>
                    <a:pt x="2050" y="1"/>
                  </a:moveTo>
                  <a:lnTo>
                    <a:pt x="0" y="11125"/>
                  </a:lnTo>
                  <a:lnTo>
                    <a:pt x="6285" y="11226"/>
                  </a:lnTo>
                  <a:lnTo>
                    <a:pt x="8335" y="135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FF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3162196" y="3753862"/>
              <a:ext cx="275122" cy="94304"/>
            </a:xfrm>
            <a:custGeom>
              <a:avLst/>
              <a:gdLst/>
              <a:ahLst/>
              <a:cxnLst/>
              <a:rect l="l" t="t" r="r" b="b"/>
              <a:pathLst>
                <a:path w="16670" h="5714" extrusionOk="0">
                  <a:moveTo>
                    <a:pt x="7159" y="0"/>
                  </a:moveTo>
                  <a:cubicBezTo>
                    <a:pt x="7159" y="0"/>
                    <a:pt x="7024" y="1815"/>
                    <a:pt x="4336" y="2084"/>
                  </a:cubicBezTo>
                  <a:cubicBezTo>
                    <a:pt x="1681" y="2353"/>
                    <a:pt x="202" y="3764"/>
                    <a:pt x="0" y="5647"/>
                  </a:cubicBezTo>
                  <a:lnTo>
                    <a:pt x="16670" y="5714"/>
                  </a:lnTo>
                  <a:cubicBezTo>
                    <a:pt x="16670" y="5714"/>
                    <a:pt x="16536" y="3496"/>
                    <a:pt x="15561" y="34"/>
                  </a:cubicBezTo>
                  <a:lnTo>
                    <a:pt x="7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3152756" y="3782150"/>
              <a:ext cx="114291" cy="84880"/>
            </a:xfrm>
            <a:custGeom>
              <a:avLst/>
              <a:gdLst/>
              <a:ahLst/>
              <a:cxnLst/>
              <a:rect l="l" t="t" r="r" b="b"/>
              <a:pathLst>
                <a:path w="6925" h="5143" extrusionOk="0">
                  <a:moveTo>
                    <a:pt x="2689" y="0"/>
                  </a:moveTo>
                  <a:cubicBezTo>
                    <a:pt x="639" y="773"/>
                    <a:pt x="1" y="5142"/>
                    <a:pt x="1" y="5142"/>
                  </a:cubicBezTo>
                  <a:lnTo>
                    <a:pt x="6924" y="5142"/>
                  </a:lnTo>
                  <a:cubicBezTo>
                    <a:pt x="5748" y="0"/>
                    <a:pt x="2689" y="0"/>
                    <a:pt x="2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3162196" y="3847044"/>
              <a:ext cx="275122" cy="21092"/>
            </a:xfrm>
            <a:custGeom>
              <a:avLst/>
              <a:gdLst/>
              <a:ahLst/>
              <a:cxnLst/>
              <a:rect l="l" t="t" r="r" b="b"/>
              <a:pathLst>
                <a:path w="16670" h="1278" extrusionOk="0">
                  <a:moveTo>
                    <a:pt x="0" y="1"/>
                  </a:moveTo>
                  <a:lnTo>
                    <a:pt x="0" y="1210"/>
                  </a:lnTo>
                  <a:lnTo>
                    <a:pt x="16670" y="1278"/>
                  </a:lnTo>
                  <a:lnTo>
                    <a:pt x="16670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3267030" y="3769392"/>
              <a:ext cx="33850" cy="20531"/>
            </a:xfrm>
            <a:custGeom>
              <a:avLst/>
              <a:gdLst/>
              <a:ahLst/>
              <a:cxnLst/>
              <a:rect l="l" t="t" r="r" b="b"/>
              <a:pathLst>
                <a:path w="2051" h="1244" extrusionOk="0">
                  <a:moveTo>
                    <a:pt x="202" y="0"/>
                  </a:moveTo>
                  <a:cubicBezTo>
                    <a:pt x="101" y="0"/>
                    <a:pt x="0" y="101"/>
                    <a:pt x="0" y="236"/>
                  </a:cubicBezTo>
                  <a:cubicBezTo>
                    <a:pt x="0" y="370"/>
                    <a:pt x="101" y="471"/>
                    <a:pt x="202" y="471"/>
                  </a:cubicBezTo>
                  <a:cubicBezTo>
                    <a:pt x="235" y="471"/>
                    <a:pt x="706" y="471"/>
                    <a:pt x="1647" y="1210"/>
                  </a:cubicBezTo>
                  <a:cubicBezTo>
                    <a:pt x="1681" y="1210"/>
                    <a:pt x="1748" y="1244"/>
                    <a:pt x="1781" y="1244"/>
                  </a:cubicBezTo>
                  <a:cubicBezTo>
                    <a:pt x="1849" y="1244"/>
                    <a:pt x="1916" y="1210"/>
                    <a:pt x="1949" y="1177"/>
                  </a:cubicBezTo>
                  <a:cubicBezTo>
                    <a:pt x="2050" y="1076"/>
                    <a:pt x="2017" y="908"/>
                    <a:pt x="1916" y="841"/>
                  </a:cubicBezTo>
                  <a:cubicBezTo>
                    <a:pt x="840" y="34"/>
                    <a:pt x="269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3245955" y="3782150"/>
              <a:ext cx="33850" cy="21092"/>
            </a:xfrm>
            <a:custGeom>
              <a:avLst/>
              <a:gdLst/>
              <a:ahLst/>
              <a:cxnLst/>
              <a:rect l="l" t="t" r="r" b="b"/>
              <a:pathLst>
                <a:path w="2051" h="1278" extrusionOk="0">
                  <a:moveTo>
                    <a:pt x="269" y="0"/>
                  </a:moveTo>
                  <a:cubicBezTo>
                    <a:pt x="134" y="0"/>
                    <a:pt x="34" y="101"/>
                    <a:pt x="34" y="236"/>
                  </a:cubicBezTo>
                  <a:cubicBezTo>
                    <a:pt x="0" y="336"/>
                    <a:pt x="101" y="471"/>
                    <a:pt x="235" y="471"/>
                  </a:cubicBezTo>
                  <a:cubicBezTo>
                    <a:pt x="235" y="471"/>
                    <a:pt x="1109" y="538"/>
                    <a:pt x="1613" y="1177"/>
                  </a:cubicBezTo>
                  <a:cubicBezTo>
                    <a:pt x="1647" y="1244"/>
                    <a:pt x="1714" y="1277"/>
                    <a:pt x="1781" y="1277"/>
                  </a:cubicBezTo>
                  <a:cubicBezTo>
                    <a:pt x="1848" y="1277"/>
                    <a:pt x="1882" y="1244"/>
                    <a:pt x="1916" y="1210"/>
                  </a:cubicBezTo>
                  <a:cubicBezTo>
                    <a:pt x="2017" y="1143"/>
                    <a:pt x="2050" y="1009"/>
                    <a:pt x="1949" y="908"/>
                  </a:cubicBezTo>
                  <a:cubicBezTo>
                    <a:pt x="1344" y="68"/>
                    <a:pt x="302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3275893" y="2989511"/>
              <a:ext cx="473715" cy="719426"/>
            </a:xfrm>
            <a:custGeom>
              <a:avLst/>
              <a:gdLst/>
              <a:ahLst/>
              <a:cxnLst/>
              <a:rect l="l" t="t" r="r" b="b"/>
              <a:pathLst>
                <a:path w="28703" h="43591" extrusionOk="0">
                  <a:moveTo>
                    <a:pt x="14419" y="1"/>
                  </a:moveTo>
                  <a:cubicBezTo>
                    <a:pt x="14419" y="1"/>
                    <a:pt x="12537" y="5815"/>
                    <a:pt x="7294" y="16738"/>
                  </a:cubicBezTo>
                  <a:cubicBezTo>
                    <a:pt x="1379" y="29038"/>
                    <a:pt x="1" y="43591"/>
                    <a:pt x="1" y="43591"/>
                  </a:cubicBezTo>
                  <a:lnTo>
                    <a:pt x="11730" y="43591"/>
                  </a:lnTo>
                  <a:cubicBezTo>
                    <a:pt x="11730" y="43591"/>
                    <a:pt x="12436" y="35088"/>
                    <a:pt x="17444" y="25476"/>
                  </a:cubicBezTo>
                  <a:cubicBezTo>
                    <a:pt x="22351" y="16032"/>
                    <a:pt x="28064" y="10520"/>
                    <a:pt x="28703" y="1614"/>
                  </a:cubicBezTo>
                  <a:lnTo>
                    <a:pt x="144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3093409" y="2671364"/>
              <a:ext cx="546382" cy="271573"/>
            </a:xfrm>
            <a:custGeom>
              <a:avLst/>
              <a:gdLst/>
              <a:ahLst/>
              <a:cxnLst/>
              <a:rect l="l" t="t" r="r" b="b"/>
              <a:pathLst>
                <a:path w="33106" h="16455" extrusionOk="0">
                  <a:moveTo>
                    <a:pt x="4747" y="1"/>
                  </a:moveTo>
                  <a:cubicBezTo>
                    <a:pt x="3565" y="1"/>
                    <a:pt x="2391" y="493"/>
                    <a:pt x="1547" y="1465"/>
                  </a:cubicBezTo>
                  <a:cubicBezTo>
                    <a:pt x="1" y="3213"/>
                    <a:pt x="202" y="5901"/>
                    <a:pt x="1984" y="7414"/>
                  </a:cubicBezTo>
                  <a:lnTo>
                    <a:pt x="11192" y="15446"/>
                  </a:lnTo>
                  <a:cubicBezTo>
                    <a:pt x="11965" y="16118"/>
                    <a:pt x="12974" y="16454"/>
                    <a:pt x="13982" y="16454"/>
                  </a:cubicBezTo>
                  <a:cubicBezTo>
                    <a:pt x="14318" y="16454"/>
                    <a:pt x="14688" y="16421"/>
                    <a:pt x="15057" y="16320"/>
                  </a:cubicBezTo>
                  <a:lnTo>
                    <a:pt x="29509" y="12489"/>
                  </a:lnTo>
                  <a:cubicBezTo>
                    <a:pt x="31761" y="11884"/>
                    <a:pt x="33105" y="9565"/>
                    <a:pt x="32500" y="7279"/>
                  </a:cubicBezTo>
                  <a:cubicBezTo>
                    <a:pt x="31993" y="5393"/>
                    <a:pt x="30283" y="4143"/>
                    <a:pt x="28418" y="4143"/>
                  </a:cubicBezTo>
                  <a:cubicBezTo>
                    <a:pt x="28057" y="4143"/>
                    <a:pt x="27690" y="4190"/>
                    <a:pt x="27324" y="4288"/>
                  </a:cubicBezTo>
                  <a:lnTo>
                    <a:pt x="15057" y="7582"/>
                  </a:lnTo>
                  <a:lnTo>
                    <a:pt x="7529" y="1028"/>
                  </a:lnTo>
                  <a:cubicBezTo>
                    <a:pt x="6720" y="341"/>
                    <a:pt x="5731" y="1"/>
                    <a:pt x="4747" y="1"/>
                  </a:cubicBez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3436757" y="2738618"/>
              <a:ext cx="202471" cy="186017"/>
            </a:xfrm>
            <a:custGeom>
              <a:avLst/>
              <a:gdLst/>
              <a:ahLst/>
              <a:cxnLst/>
              <a:rect l="l" t="t" r="r" b="b"/>
              <a:pathLst>
                <a:path w="12268" h="11271" extrusionOk="0">
                  <a:moveTo>
                    <a:pt x="6968" y="1"/>
                  </a:moveTo>
                  <a:cubicBezTo>
                    <a:pt x="6627" y="1"/>
                    <a:pt x="6275" y="47"/>
                    <a:pt x="5915" y="146"/>
                  </a:cubicBezTo>
                  <a:lnTo>
                    <a:pt x="0" y="2330"/>
                  </a:lnTo>
                  <a:lnTo>
                    <a:pt x="4033" y="11270"/>
                  </a:lnTo>
                  <a:lnTo>
                    <a:pt x="8066" y="9960"/>
                  </a:lnTo>
                  <a:cubicBezTo>
                    <a:pt x="10789" y="9187"/>
                    <a:pt x="12267" y="6263"/>
                    <a:pt x="11293" y="3641"/>
                  </a:cubicBezTo>
                  <a:cubicBezTo>
                    <a:pt x="10576" y="1576"/>
                    <a:pt x="8953" y="1"/>
                    <a:pt x="6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3173832" y="2660290"/>
              <a:ext cx="75457" cy="107375"/>
            </a:xfrm>
            <a:custGeom>
              <a:avLst/>
              <a:gdLst/>
              <a:ahLst/>
              <a:cxnLst/>
              <a:rect l="l" t="t" r="r" b="b"/>
              <a:pathLst>
                <a:path w="4572" h="6506" extrusionOk="0">
                  <a:moveTo>
                    <a:pt x="1974" y="1"/>
                  </a:moveTo>
                  <a:cubicBezTo>
                    <a:pt x="1910" y="1"/>
                    <a:pt x="1846" y="7"/>
                    <a:pt x="1782" y="19"/>
                  </a:cubicBezTo>
                  <a:cubicBezTo>
                    <a:pt x="1211" y="119"/>
                    <a:pt x="841" y="691"/>
                    <a:pt x="976" y="1296"/>
                  </a:cubicBezTo>
                  <a:lnTo>
                    <a:pt x="1278" y="2573"/>
                  </a:lnTo>
                  <a:cubicBezTo>
                    <a:pt x="1278" y="2573"/>
                    <a:pt x="1" y="3682"/>
                    <a:pt x="2118" y="6505"/>
                  </a:cubicBezTo>
                  <a:lnTo>
                    <a:pt x="4034" y="5463"/>
                  </a:lnTo>
                  <a:cubicBezTo>
                    <a:pt x="4404" y="5262"/>
                    <a:pt x="4572" y="4825"/>
                    <a:pt x="4437" y="4388"/>
                  </a:cubicBezTo>
                  <a:cubicBezTo>
                    <a:pt x="3899" y="2539"/>
                    <a:pt x="3059" y="792"/>
                    <a:pt x="3059" y="792"/>
                  </a:cubicBezTo>
                  <a:cubicBezTo>
                    <a:pt x="2882" y="318"/>
                    <a:pt x="2443" y="1"/>
                    <a:pt x="1974" y="1"/>
                  </a:cubicBez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3111167" y="2674450"/>
              <a:ext cx="136455" cy="134310"/>
            </a:xfrm>
            <a:custGeom>
              <a:avLst/>
              <a:gdLst/>
              <a:ahLst/>
              <a:cxnLst/>
              <a:rect l="l" t="t" r="r" b="b"/>
              <a:pathLst>
                <a:path w="8268" h="8138" extrusionOk="0">
                  <a:moveTo>
                    <a:pt x="4974" y="1"/>
                  </a:moveTo>
                  <a:lnTo>
                    <a:pt x="0" y="4034"/>
                  </a:lnTo>
                  <a:cubicBezTo>
                    <a:pt x="0" y="4034"/>
                    <a:pt x="639" y="6521"/>
                    <a:pt x="2924" y="8100"/>
                  </a:cubicBezTo>
                  <a:cubicBezTo>
                    <a:pt x="2958" y="8126"/>
                    <a:pt x="3015" y="8138"/>
                    <a:pt x="3088" y="8138"/>
                  </a:cubicBezTo>
                  <a:cubicBezTo>
                    <a:pt x="3584" y="8138"/>
                    <a:pt x="4841" y="7604"/>
                    <a:pt x="5075" y="7428"/>
                  </a:cubicBezTo>
                  <a:lnTo>
                    <a:pt x="8268" y="3899"/>
                  </a:lnTo>
                  <a:lnTo>
                    <a:pt x="4974" y="1"/>
                  </a:ln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3134453" y="2628899"/>
              <a:ext cx="67683" cy="83296"/>
            </a:xfrm>
            <a:custGeom>
              <a:avLst/>
              <a:gdLst/>
              <a:ahLst/>
              <a:cxnLst/>
              <a:rect l="l" t="t" r="r" b="b"/>
              <a:pathLst>
                <a:path w="4101" h="5047" extrusionOk="0">
                  <a:moveTo>
                    <a:pt x="994" y="1"/>
                  </a:moveTo>
                  <a:cubicBezTo>
                    <a:pt x="808" y="1"/>
                    <a:pt x="625" y="58"/>
                    <a:pt x="471" y="173"/>
                  </a:cubicBezTo>
                  <a:cubicBezTo>
                    <a:pt x="68" y="475"/>
                    <a:pt x="1" y="1047"/>
                    <a:pt x="270" y="1517"/>
                  </a:cubicBezTo>
                  <a:lnTo>
                    <a:pt x="2353" y="5046"/>
                  </a:lnTo>
                  <a:lnTo>
                    <a:pt x="4101" y="3668"/>
                  </a:lnTo>
                  <a:lnTo>
                    <a:pt x="1816" y="442"/>
                  </a:lnTo>
                  <a:cubicBezTo>
                    <a:pt x="1608" y="151"/>
                    <a:pt x="1297" y="1"/>
                    <a:pt x="994" y="1"/>
                  </a:cubicBez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3079544" y="2674235"/>
              <a:ext cx="73228" cy="79004"/>
            </a:xfrm>
            <a:custGeom>
              <a:avLst/>
              <a:gdLst/>
              <a:ahLst/>
              <a:cxnLst/>
              <a:rect l="l" t="t" r="r" b="b"/>
              <a:pathLst>
                <a:path w="4437" h="4787" extrusionOk="0">
                  <a:moveTo>
                    <a:pt x="899" y="0"/>
                  </a:moveTo>
                  <a:cubicBezTo>
                    <a:pt x="694" y="0"/>
                    <a:pt x="496" y="70"/>
                    <a:pt x="337" y="215"/>
                  </a:cubicBezTo>
                  <a:cubicBezTo>
                    <a:pt x="0" y="518"/>
                    <a:pt x="0" y="1123"/>
                    <a:pt x="337" y="1526"/>
                  </a:cubicBezTo>
                  <a:lnTo>
                    <a:pt x="2958" y="4786"/>
                  </a:lnTo>
                  <a:lnTo>
                    <a:pt x="4437" y="3307"/>
                  </a:lnTo>
                  <a:lnTo>
                    <a:pt x="1681" y="350"/>
                  </a:lnTo>
                  <a:cubicBezTo>
                    <a:pt x="1452" y="121"/>
                    <a:pt x="1169" y="0"/>
                    <a:pt x="899" y="0"/>
                  </a:cubicBez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3071771" y="2710330"/>
              <a:ext cx="66033" cy="60108"/>
            </a:xfrm>
            <a:custGeom>
              <a:avLst/>
              <a:gdLst/>
              <a:ahLst/>
              <a:cxnLst/>
              <a:rect l="l" t="t" r="r" b="b"/>
              <a:pathLst>
                <a:path w="4001" h="3642" extrusionOk="0">
                  <a:moveTo>
                    <a:pt x="733" y="0"/>
                  </a:moveTo>
                  <a:cubicBezTo>
                    <a:pt x="503" y="0"/>
                    <a:pt x="300" y="94"/>
                    <a:pt x="169" y="280"/>
                  </a:cubicBezTo>
                  <a:cubicBezTo>
                    <a:pt x="1" y="583"/>
                    <a:pt x="135" y="1087"/>
                    <a:pt x="539" y="1356"/>
                  </a:cubicBezTo>
                  <a:lnTo>
                    <a:pt x="3160" y="3641"/>
                  </a:lnTo>
                  <a:lnTo>
                    <a:pt x="4000" y="2162"/>
                  </a:lnTo>
                  <a:lnTo>
                    <a:pt x="1312" y="179"/>
                  </a:lnTo>
                  <a:cubicBezTo>
                    <a:pt x="1117" y="60"/>
                    <a:pt x="917" y="0"/>
                    <a:pt x="733" y="0"/>
                  </a:cubicBez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3100620" y="2645848"/>
              <a:ext cx="71577" cy="77982"/>
            </a:xfrm>
            <a:custGeom>
              <a:avLst/>
              <a:gdLst/>
              <a:ahLst/>
              <a:cxnLst/>
              <a:rect l="l" t="t" r="r" b="b"/>
              <a:pathLst>
                <a:path w="4337" h="4725" extrusionOk="0">
                  <a:moveTo>
                    <a:pt x="982" y="1"/>
                  </a:moveTo>
                  <a:cubicBezTo>
                    <a:pt x="759" y="1"/>
                    <a:pt x="540" y="86"/>
                    <a:pt x="370" y="255"/>
                  </a:cubicBezTo>
                  <a:cubicBezTo>
                    <a:pt x="1" y="591"/>
                    <a:pt x="1" y="1196"/>
                    <a:pt x="337" y="1633"/>
                  </a:cubicBezTo>
                  <a:lnTo>
                    <a:pt x="2756" y="4725"/>
                  </a:lnTo>
                  <a:lnTo>
                    <a:pt x="4336" y="3145"/>
                  </a:lnTo>
                  <a:lnTo>
                    <a:pt x="1715" y="356"/>
                  </a:lnTo>
                  <a:cubicBezTo>
                    <a:pt x="1514" y="119"/>
                    <a:pt x="1245" y="1"/>
                    <a:pt x="982" y="1"/>
                  </a:cubicBez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2772801" y="2392842"/>
              <a:ext cx="464836" cy="426943"/>
            </a:xfrm>
            <a:custGeom>
              <a:avLst/>
              <a:gdLst/>
              <a:ahLst/>
              <a:cxnLst/>
              <a:rect l="l" t="t" r="r" b="b"/>
              <a:pathLst>
                <a:path w="28165" h="25869" extrusionOk="0">
                  <a:moveTo>
                    <a:pt x="14083" y="1"/>
                  </a:moveTo>
                  <a:cubicBezTo>
                    <a:pt x="8041" y="1"/>
                    <a:pt x="2649" y="4220"/>
                    <a:pt x="1412" y="10376"/>
                  </a:cubicBezTo>
                  <a:cubicBezTo>
                    <a:pt x="1" y="17366"/>
                    <a:pt x="4504" y="24189"/>
                    <a:pt x="11495" y="25600"/>
                  </a:cubicBezTo>
                  <a:cubicBezTo>
                    <a:pt x="12376" y="25782"/>
                    <a:pt x="13254" y="25869"/>
                    <a:pt x="14118" y="25869"/>
                  </a:cubicBezTo>
                  <a:cubicBezTo>
                    <a:pt x="20146" y="25869"/>
                    <a:pt x="25519" y="21632"/>
                    <a:pt x="26753" y="15518"/>
                  </a:cubicBezTo>
                  <a:cubicBezTo>
                    <a:pt x="28165" y="8527"/>
                    <a:pt x="23661" y="1705"/>
                    <a:pt x="16671" y="259"/>
                  </a:cubicBezTo>
                  <a:cubicBezTo>
                    <a:pt x="15802" y="85"/>
                    <a:pt x="14936" y="1"/>
                    <a:pt x="14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2955303" y="2517481"/>
              <a:ext cx="85986" cy="166426"/>
            </a:xfrm>
            <a:custGeom>
              <a:avLst/>
              <a:gdLst/>
              <a:ahLst/>
              <a:cxnLst/>
              <a:rect l="l" t="t" r="r" b="b"/>
              <a:pathLst>
                <a:path w="5210" h="10084" extrusionOk="0">
                  <a:moveTo>
                    <a:pt x="2588" y="1"/>
                  </a:moveTo>
                  <a:cubicBezTo>
                    <a:pt x="2487" y="303"/>
                    <a:pt x="2420" y="404"/>
                    <a:pt x="2319" y="538"/>
                  </a:cubicBezTo>
                  <a:cubicBezTo>
                    <a:pt x="2286" y="606"/>
                    <a:pt x="2084" y="807"/>
                    <a:pt x="1849" y="975"/>
                  </a:cubicBezTo>
                  <a:cubicBezTo>
                    <a:pt x="1378" y="1305"/>
                    <a:pt x="776" y="1354"/>
                    <a:pt x="376" y="1354"/>
                  </a:cubicBezTo>
                  <a:cubicBezTo>
                    <a:pt x="205" y="1354"/>
                    <a:pt x="71" y="1345"/>
                    <a:pt x="0" y="1345"/>
                  </a:cubicBezTo>
                  <a:lnTo>
                    <a:pt x="0" y="3630"/>
                  </a:lnTo>
                  <a:cubicBezTo>
                    <a:pt x="908" y="3630"/>
                    <a:pt x="1513" y="3597"/>
                    <a:pt x="1882" y="3496"/>
                  </a:cubicBezTo>
                  <a:cubicBezTo>
                    <a:pt x="1983" y="3462"/>
                    <a:pt x="2084" y="3429"/>
                    <a:pt x="2185" y="3395"/>
                  </a:cubicBezTo>
                  <a:lnTo>
                    <a:pt x="2185" y="10083"/>
                  </a:lnTo>
                  <a:lnTo>
                    <a:pt x="5209" y="10083"/>
                  </a:lnTo>
                  <a:lnTo>
                    <a:pt x="5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3471696" y="2717492"/>
              <a:ext cx="321729" cy="326400"/>
            </a:xfrm>
            <a:custGeom>
              <a:avLst/>
              <a:gdLst/>
              <a:ahLst/>
              <a:cxnLst/>
              <a:rect l="l" t="t" r="r" b="b"/>
              <a:pathLst>
                <a:path w="19494" h="19777" extrusionOk="0">
                  <a:moveTo>
                    <a:pt x="10055" y="0"/>
                  </a:moveTo>
                  <a:cubicBezTo>
                    <a:pt x="9692" y="0"/>
                    <a:pt x="9478" y="14"/>
                    <a:pt x="9478" y="14"/>
                  </a:cubicBezTo>
                  <a:lnTo>
                    <a:pt x="4370" y="955"/>
                  </a:lnTo>
                  <a:cubicBezTo>
                    <a:pt x="1" y="4350"/>
                    <a:pt x="1110" y="19776"/>
                    <a:pt x="1110" y="19776"/>
                  </a:cubicBezTo>
                  <a:lnTo>
                    <a:pt x="19124" y="19776"/>
                  </a:lnTo>
                  <a:cubicBezTo>
                    <a:pt x="18653" y="11408"/>
                    <a:pt x="19494" y="5224"/>
                    <a:pt x="17477" y="2669"/>
                  </a:cubicBezTo>
                  <a:cubicBezTo>
                    <a:pt x="15506" y="239"/>
                    <a:pt x="11538" y="0"/>
                    <a:pt x="10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3627561" y="2748091"/>
              <a:ext cx="271260" cy="458316"/>
            </a:xfrm>
            <a:custGeom>
              <a:avLst/>
              <a:gdLst/>
              <a:ahLst/>
              <a:cxnLst/>
              <a:rect l="l" t="t" r="r" b="b"/>
              <a:pathLst>
                <a:path w="16436" h="27770" extrusionOk="0">
                  <a:moveTo>
                    <a:pt x="4082" y="0"/>
                  </a:moveTo>
                  <a:cubicBezTo>
                    <a:pt x="3396" y="0"/>
                    <a:pt x="2700" y="199"/>
                    <a:pt x="2084" y="614"/>
                  </a:cubicBezTo>
                  <a:cubicBezTo>
                    <a:pt x="438" y="1723"/>
                    <a:pt x="1" y="3941"/>
                    <a:pt x="1110" y="5554"/>
                  </a:cubicBezTo>
                  <a:lnTo>
                    <a:pt x="8168" y="16107"/>
                  </a:lnTo>
                  <a:lnTo>
                    <a:pt x="3362" y="21922"/>
                  </a:lnTo>
                  <a:cubicBezTo>
                    <a:pt x="2118" y="23468"/>
                    <a:pt x="2353" y="25719"/>
                    <a:pt x="3866" y="26963"/>
                  </a:cubicBezTo>
                  <a:cubicBezTo>
                    <a:pt x="4538" y="27501"/>
                    <a:pt x="5344" y="27770"/>
                    <a:pt x="6117" y="27770"/>
                  </a:cubicBezTo>
                  <a:cubicBezTo>
                    <a:pt x="7159" y="27770"/>
                    <a:pt x="8168" y="27333"/>
                    <a:pt x="8873" y="26459"/>
                  </a:cubicBezTo>
                  <a:lnTo>
                    <a:pt x="15360" y="18594"/>
                  </a:lnTo>
                  <a:cubicBezTo>
                    <a:pt x="16368" y="17384"/>
                    <a:pt x="16435" y="15637"/>
                    <a:pt x="15561" y="14326"/>
                  </a:cubicBezTo>
                  <a:lnTo>
                    <a:pt x="7025" y="1588"/>
                  </a:lnTo>
                  <a:cubicBezTo>
                    <a:pt x="6351" y="557"/>
                    <a:pt x="5230" y="0"/>
                    <a:pt x="4082" y="0"/>
                  </a:cubicBez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3633667" y="3085812"/>
              <a:ext cx="108183" cy="65669"/>
            </a:xfrm>
            <a:custGeom>
              <a:avLst/>
              <a:gdLst/>
              <a:ahLst/>
              <a:cxnLst/>
              <a:rect l="l" t="t" r="r" b="b"/>
              <a:pathLst>
                <a:path w="6555" h="3979" extrusionOk="0">
                  <a:moveTo>
                    <a:pt x="4564" y="1"/>
                  </a:moveTo>
                  <a:cubicBezTo>
                    <a:pt x="4432" y="1"/>
                    <a:pt x="4296" y="27"/>
                    <a:pt x="4168" y="81"/>
                  </a:cubicBezTo>
                  <a:cubicBezTo>
                    <a:pt x="2387" y="854"/>
                    <a:pt x="807" y="1929"/>
                    <a:pt x="807" y="1929"/>
                  </a:cubicBezTo>
                  <a:cubicBezTo>
                    <a:pt x="269" y="2198"/>
                    <a:pt x="0" y="2769"/>
                    <a:pt x="168" y="3307"/>
                  </a:cubicBezTo>
                  <a:cubicBezTo>
                    <a:pt x="299" y="3724"/>
                    <a:pt x="711" y="3979"/>
                    <a:pt x="1156" y="3979"/>
                  </a:cubicBezTo>
                  <a:cubicBezTo>
                    <a:pt x="1286" y="3979"/>
                    <a:pt x="1418" y="3957"/>
                    <a:pt x="1546" y="3912"/>
                  </a:cubicBezTo>
                  <a:lnTo>
                    <a:pt x="2756" y="3442"/>
                  </a:lnTo>
                  <a:cubicBezTo>
                    <a:pt x="2756" y="3442"/>
                    <a:pt x="3053" y="3707"/>
                    <a:pt x="3644" y="3707"/>
                  </a:cubicBezTo>
                  <a:cubicBezTo>
                    <a:pt x="4277" y="3707"/>
                    <a:pt x="5249" y="3401"/>
                    <a:pt x="6554" y="2131"/>
                  </a:cubicBezTo>
                  <a:lnTo>
                    <a:pt x="5277" y="350"/>
                  </a:lnTo>
                  <a:cubicBezTo>
                    <a:pt x="5117" y="121"/>
                    <a:pt x="4847" y="1"/>
                    <a:pt x="4564" y="1"/>
                  </a:cubicBez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3651970" y="3086027"/>
              <a:ext cx="139244" cy="134805"/>
            </a:xfrm>
            <a:custGeom>
              <a:avLst/>
              <a:gdLst/>
              <a:ahLst/>
              <a:cxnLst/>
              <a:rect l="l" t="t" r="r" b="b"/>
              <a:pathLst>
                <a:path w="8437" h="8168" extrusionOk="0">
                  <a:moveTo>
                    <a:pt x="3429" y="0"/>
                  </a:moveTo>
                  <a:lnTo>
                    <a:pt x="0" y="3765"/>
                  </a:lnTo>
                  <a:lnTo>
                    <a:pt x="4638" y="8167"/>
                  </a:lnTo>
                  <a:cubicBezTo>
                    <a:pt x="4638" y="8167"/>
                    <a:pt x="7025" y="7226"/>
                    <a:pt x="8268" y="4739"/>
                  </a:cubicBezTo>
                  <a:cubicBezTo>
                    <a:pt x="8436" y="4437"/>
                    <a:pt x="7562" y="2924"/>
                    <a:pt x="7293" y="2689"/>
                  </a:cubicBezTo>
                  <a:lnTo>
                    <a:pt x="3429" y="0"/>
                  </a:ln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3609819" y="3137619"/>
              <a:ext cx="81546" cy="71281"/>
            </a:xfrm>
            <a:custGeom>
              <a:avLst/>
              <a:gdLst/>
              <a:ahLst/>
              <a:cxnLst/>
              <a:rect l="l" t="t" r="r" b="b"/>
              <a:pathLst>
                <a:path w="4941" h="4319" extrusionOk="0">
                  <a:moveTo>
                    <a:pt x="3361" y="0"/>
                  </a:moveTo>
                  <a:lnTo>
                    <a:pt x="437" y="2689"/>
                  </a:lnTo>
                  <a:cubicBezTo>
                    <a:pt x="34" y="3058"/>
                    <a:pt x="0" y="3697"/>
                    <a:pt x="370" y="4067"/>
                  </a:cubicBezTo>
                  <a:cubicBezTo>
                    <a:pt x="538" y="4235"/>
                    <a:pt x="773" y="4319"/>
                    <a:pt x="1017" y="4319"/>
                  </a:cubicBezTo>
                  <a:cubicBezTo>
                    <a:pt x="1261" y="4319"/>
                    <a:pt x="1513" y="4235"/>
                    <a:pt x="1714" y="4067"/>
                  </a:cubicBezTo>
                  <a:lnTo>
                    <a:pt x="4941" y="1546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3662515" y="3181436"/>
              <a:ext cx="75440" cy="76364"/>
            </a:xfrm>
            <a:custGeom>
              <a:avLst/>
              <a:gdLst/>
              <a:ahLst/>
              <a:cxnLst/>
              <a:rect l="l" t="t" r="r" b="b"/>
              <a:pathLst>
                <a:path w="4571" h="4627" extrusionOk="0">
                  <a:moveTo>
                    <a:pt x="2924" y="0"/>
                  </a:moveTo>
                  <a:lnTo>
                    <a:pt x="370" y="3126"/>
                  </a:lnTo>
                  <a:cubicBezTo>
                    <a:pt x="0" y="3563"/>
                    <a:pt x="0" y="4134"/>
                    <a:pt x="370" y="4436"/>
                  </a:cubicBezTo>
                  <a:cubicBezTo>
                    <a:pt x="527" y="4565"/>
                    <a:pt x="721" y="4627"/>
                    <a:pt x="923" y="4627"/>
                  </a:cubicBezTo>
                  <a:cubicBezTo>
                    <a:pt x="1195" y="4627"/>
                    <a:pt x="1482" y="4514"/>
                    <a:pt x="1714" y="4302"/>
                  </a:cubicBezTo>
                  <a:lnTo>
                    <a:pt x="4571" y="1277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3699121" y="3194195"/>
              <a:ext cx="56592" cy="66990"/>
            </a:xfrm>
            <a:custGeom>
              <a:avLst/>
              <a:gdLst/>
              <a:ahLst/>
              <a:cxnLst/>
              <a:rect l="l" t="t" r="r" b="b"/>
              <a:pathLst>
                <a:path w="3429" h="4059" extrusionOk="0">
                  <a:moveTo>
                    <a:pt x="1849" y="0"/>
                  </a:moveTo>
                  <a:lnTo>
                    <a:pt x="235" y="2924"/>
                  </a:lnTo>
                  <a:cubicBezTo>
                    <a:pt x="0" y="3361"/>
                    <a:pt x="101" y="3865"/>
                    <a:pt x="471" y="4000"/>
                  </a:cubicBezTo>
                  <a:cubicBezTo>
                    <a:pt x="551" y="4039"/>
                    <a:pt x="638" y="4059"/>
                    <a:pt x="728" y="4059"/>
                  </a:cubicBezTo>
                  <a:cubicBezTo>
                    <a:pt x="1017" y="4059"/>
                    <a:pt x="1333" y="3862"/>
                    <a:pt x="1513" y="3529"/>
                  </a:cubicBezTo>
                  <a:lnTo>
                    <a:pt x="3428" y="639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3631439" y="3166451"/>
              <a:ext cx="74912" cy="74169"/>
            </a:xfrm>
            <a:custGeom>
              <a:avLst/>
              <a:gdLst/>
              <a:ahLst/>
              <a:cxnLst/>
              <a:rect l="l" t="t" r="r" b="b"/>
              <a:pathLst>
                <a:path w="4539" h="4494" extrusionOk="0">
                  <a:moveTo>
                    <a:pt x="2757" y="1"/>
                  </a:moveTo>
                  <a:lnTo>
                    <a:pt x="337" y="2925"/>
                  </a:lnTo>
                  <a:cubicBezTo>
                    <a:pt x="1" y="3362"/>
                    <a:pt x="35" y="3967"/>
                    <a:pt x="438" y="4303"/>
                  </a:cubicBezTo>
                  <a:cubicBezTo>
                    <a:pt x="595" y="4431"/>
                    <a:pt x="795" y="4493"/>
                    <a:pt x="1001" y="4493"/>
                  </a:cubicBezTo>
                  <a:cubicBezTo>
                    <a:pt x="1280" y="4493"/>
                    <a:pt x="1570" y="4381"/>
                    <a:pt x="1782" y="4168"/>
                  </a:cubicBezTo>
                  <a:lnTo>
                    <a:pt x="4538" y="1311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rgbClr val="FFBA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3617030" y="2741440"/>
              <a:ext cx="208017" cy="190951"/>
            </a:xfrm>
            <a:custGeom>
              <a:avLst/>
              <a:gdLst/>
              <a:ahLst/>
              <a:cxnLst/>
              <a:rect l="l" t="t" r="r" b="b"/>
              <a:pathLst>
                <a:path w="12604" h="11570" extrusionOk="0">
                  <a:moveTo>
                    <a:pt x="5427" y="1"/>
                  </a:moveTo>
                  <a:cubicBezTo>
                    <a:pt x="4388" y="1"/>
                    <a:pt x="3340" y="332"/>
                    <a:pt x="2454" y="1017"/>
                  </a:cubicBezTo>
                  <a:cubicBezTo>
                    <a:pt x="437" y="2596"/>
                    <a:pt x="0" y="5453"/>
                    <a:pt x="1412" y="7570"/>
                  </a:cubicBezTo>
                  <a:lnTo>
                    <a:pt x="4369" y="11570"/>
                  </a:lnTo>
                  <a:lnTo>
                    <a:pt x="12603" y="6461"/>
                  </a:lnTo>
                  <a:lnTo>
                    <a:pt x="9478" y="2159"/>
                  </a:lnTo>
                  <a:cubicBezTo>
                    <a:pt x="8529" y="747"/>
                    <a:pt x="6988" y="1"/>
                    <a:pt x="5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3620910" y="2840497"/>
              <a:ext cx="87092" cy="94122"/>
            </a:xfrm>
            <a:custGeom>
              <a:avLst/>
              <a:gdLst/>
              <a:ahLst/>
              <a:cxnLst/>
              <a:rect l="l" t="t" r="r" b="b"/>
              <a:pathLst>
                <a:path w="5277" h="5703" extrusionOk="0">
                  <a:moveTo>
                    <a:pt x="149" y="0"/>
                  </a:moveTo>
                  <a:cubicBezTo>
                    <a:pt x="123" y="0"/>
                    <a:pt x="95" y="8"/>
                    <a:pt x="68" y="22"/>
                  </a:cubicBezTo>
                  <a:cubicBezTo>
                    <a:pt x="34" y="56"/>
                    <a:pt x="0" y="157"/>
                    <a:pt x="34" y="190"/>
                  </a:cubicBezTo>
                  <a:lnTo>
                    <a:pt x="4033" y="5635"/>
                  </a:lnTo>
                  <a:cubicBezTo>
                    <a:pt x="4067" y="5669"/>
                    <a:pt x="4101" y="5702"/>
                    <a:pt x="4134" y="5702"/>
                  </a:cubicBezTo>
                  <a:cubicBezTo>
                    <a:pt x="4168" y="5702"/>
                    <a:pt x="4168" y="5702"/>
                    <a:pt x="4201" y="5669"/>
                  </a:cubicBezTo>
                  <a:lnTo>
                    <a:pt x="5210" y="5064"/>
                  </a:lnTo>
                  <a:cubicBezTo>
                    <a:pt x="5243" y="5030"/>
                    <a:pt x="5277" y="4963"/>
                    <a:pt x="5243" y="4896"/>
                  </a:cubicBezTo>
                  <a:cubicBezTo>
                    <a:pt x="5224" y="4856"/>
                    <a:pt x="5192" y="4840"/>
                    <a:pt x="5156" y="4840"/>
                  </a:cubicBezTo>
                  <a:cubicBezTo>
                    <a:pt x="5131" y="4840"/>
                    <a:pt x="5103" y="4848"/>
                    <a:pt x="5075" y="4862"/>
                  </a:cubicBezTo>
                  <a:lnTo>
                    <a:pt x="4168" y="5433"/>
                  </a:lnTo>
                  <a:lnTo>
                    <a:pt x="236" y="56"/>
                  </a:lnTo>
                  <a:cubicBezTo>
                    <a:pt x="216" y="17"/>
                    <a:pt x="185" y="0"/>
                    <a:pt x="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3505529" y="2590148"/>
              <a:ext cx="122608" cy="159775"/>
            </a:xfrm>
            <a:custGeom>
              <a:avLst/>
              <a:gdLst/>
              <a:ahLst/>
              <a:cxnLst/>
              <a:rect l="l" t="t" r="r" b="b"/>
              <a:pathLst>
                <a:path w="7429" h="9681" extrusionOk="0">
                  <a:moveTo>
                    <a:pt x="3563" y="0"/>
                  </a:moveTo>
                  <a:lnTo>
                    <a:pt x="1" y="4403"/>
                  </a:lnTo>
                  <a:lnTo>
                    <a:pt x="1513" y="9243"/>
                  </a:lnTo>
                  <a:cubicBezTo>
                    <a:pt x="1513" y="9243"/>
                    <a:pt x="2134" y="9680"/>
                    <a:pt x="3211" y="9680"/>
                  </a:cubicBezTo>
                  <a:cubicBezTo>
                    <a:pt x="4246" y="9680"/>
                    <a:pt x="5700" y="9277"/>
                    <a:pt x="7428" y="7697"/>
                  </a:cubicBezTo>
                  <a:lnTo>
                    <a:pt x="3563" y="0"/>
                  </a:lnTo>
                  <a:close/>
                </a:path>
              </a:pathLst>
            </a:custGeom>
            <a:solidFill>
              <a:srgbClr val="FF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3508864" y="2653374"/>
              <a:ext cx="45502" cy="53819"/>
            </a:xfrm>
            <a:custGeom>
              <a:avLst/>
              <a:gdLst/>
              <a:ahLst/>
              <a:cxnLst/>
              <a:rect l="l" t="t" r="r" b="b"/>
              <a:pathLst>
                <a:path w="2757" h="3261" extrusionOk="0">
                  <a:moveTo>
                    <a:pt x="2756" y="1"/>
                  </a:moveTo>
                  <a:lnTo>
                    <a:pt x="0" y="1244"/>
                  </a:lnTo>
                  <a:lnTo>
                    <a:pt x="639" y="3261"/>
                  </a:lnTo>
                  <a:lnTo>
                    <a:pt x="2756" y="1"/>
                  </a:lnTo>
                  <a:close/>
                </a:path>
              </a:pathLst>
            </a:custGeom>
            <a:solidFill>
              <a:srgbClr val="311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3421227" y="2477507"/>
              <a:ext cx="194945" cy="204089"/>
            </a:xfrm>
            <a:custGeom>
              <a:avLst/>
              <a:gdLst/>
              <a:ahLst/>
              <a:cxnLst/>
              <a:rect l="l" t="t" r="r" b="b"/>
              <a:pathLst>
                <a:path w="11812" h="12366" extrusionOk="0">
                  <a:moveTo>
                    <a:pt x="4283" y="0"/>
                  </a:moveTo>
                  <a:cubicBezTo>
                    <a:pt x="4070" y="0"/>
                    <a:pt x="3852" y="12"/>
                    <a:pt x="3630" y="36"/>
                  </a:cubicBezTo>
                  <a:cubicBezTo>
                    <a:pt x="3496" y="70"/>
                    <a:pt x="3395" y="104"/>
                    <a:pt x="3260" y="104"/>
                  </a:cubicBezTo>
                  <a:cubicBezTo>
                    <a:pt x="3260" y="104"/>
                    <a:pt x="303" y="675"/>
                    <a:pt x="101" y="3969"/>
                  </a:cubicBezTo>
                  <a:cubicBezTo>
                    <a:pt x="101" y="3969"/>
                    <a:pt x="0" y="5884"/>
                    <a:pt x="303" y="9279"/>
                  </a:cubicBezTo>
                  <a:cubicBezTo>
                    <a:pt x="480" y="11314"/>
                    <a:pt x="2209" y="12365"/>
                    <a:pt x="3834" y="12365"/>
                  </a:cubicBezTo>
                  <a:cubicBezTo>
                    <a:pt x="4061" y="12365"/>
                    <a:pt x="4286" y="12345"/>
                    <a:pt x="4504" y="12303"/>
                  </a:cubicBezTo>
                  <a:cubicBezTo>
                    <a:pt x="5579" y="12068"/>
                    <a:pt x="7596" y="11026"/>
                    <a:pt x="8671" y="10220"/>
                  </a:cubicBezTo>
                  <a:lnTo>
                    <a:pt x="8335" y="9682"/>
                  </a:lnTo>
                  <a:cubicBezTo>
                    <a:pt x="11811" y="6013"/>
                    <a:pt x="9122" y="0"/>
                    <a:pt x="4283" y="0"/>
                  </a:cubicBezTo>
                  <a:close/>
                </a:path>
              </a:pathLst>
            </a:custGeom>
            <a:solidFill>
              <a:srgbClr val="FF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3411787" y="2590148"/>
              <a:ext cx="21108" cy="33850"/>
            </a:xfrm>
            <a:custGeom>
              <a:avLst/>
              <a:gdLst/>
              <a:ahLst/>
              <a:cxnLst/>
              <a:rect l="l" t="t" r="r" b="b"/>
              <a:pathLst>
                <a:path w="1279" h="2051" extrusionOk="0">
                  <a:moveTo>
                    <a:pt x="1009" y="0"/>
                  </a:moveTo>
                  <a:lnTo>
                    <a:pt x="203" y="1445"/>
                  </a:lnTo>
                  <a:cubicBezTo>
                    <a:pt x="1" y="1748"/>
                    <a:pt x="35" y="1950"/>
                    <a:pt x="236" y="1983"/>
                  </a:cubicBezTo>
                  <a:lnTo>
                    <a:pt x="1278" y="205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3411787" y="2442685"/>
              <a:ext cx="243979" cy="207934"/>
            </a:xfrm>
            <a:custGeom>
              <a:avLst/>
              <a:gdLst/>
              <a:ahLst/>
              <a:cxnLst/>
              <a:rect l="l" t="t" r="r" b="b"/>
              <a:pathLst>
                <a:path w="14783" h="12599" extrusionOk="0">
                  <a:moveTo>
                    <a:pt x="7702" y="0"/>
                  </a:moveTo>
                  <a:cubicBezTo>
                    <a:pt x="7502" y="0"/>
                    <a:pt x="7299" y="10"/>
                    <a:pt x="7092" y="29"/>
                  </a:cubicBezTo>
                  <a:cubicBezTo>
                    <a:pt x="1" y="634"/>
                    <a:pt x="774" y="5373"/>
                    <a:pt x="774" y="5373"/>
                  </a:cubicBezTo>
                  <a:cubicBezTo>
                    <a:pt x="1303" y="5444"/>
                    <a:pt x="1920" y="5471"/>
                    <a:pt x="2541" y="5471"/>
                  </a:cubicBezTo>
                  <a:cubicBezTo>
                    <a:pt x="4248" y="5471"/>
                    <a:pt x="5983" y="5272"/>
                    <a:pt x="5983" y="5272"/>
                  </a:cubicBezTo>
                  <a:lnTo>
                    <a:pt x="6790" y="8398"/>
                  </a:lnTo>
                  <a:lnTo>
                    <a:pt x="9512" y="8498"/>
                  </a:lnTo>
                  <a:cubicBezTo>
                    <a:pt x="8874" y="10515"/>
                    <a:pt x="10688" y="12599"/>
                    <a:pt x="10688" y="12599"/>
                  </a:cubicBezTo>
                  <a:cubicBezTo>
                    <a:pt x="11596" y="10212"/>
                    <a:pt x="12974" y="8666"/>
                    <a:pt x="13209" y="8061"/>
                  </a:cubicBezTo>
                  <a:cubicBezTo>
                    <a:pt x="14783" y="4368"/>
                    <a:pt x="11999" y="0"/>
                    <a:pt x="7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3529940" y="2547369"/>
              <a:ext cx="63243" cy="61164"/>
            </a:xfrm>
            <a:custGeom>
              <a:avLst/>
              <a:gdLst/>
              <a:ahLst/>
              <a:cxnLst/>
              <a:rect l="l" t="t" r="r" b="b"/>
              <a:pathLst>
                <a:path w="3832" h="3706" extrusionOk="0">
                  <a:moveTo>
                    <a:pt x="1941" y="0"/>
                  </a:moveTo>
                  <a:cubicBezTo>
                    <a:pt x="1900" y="0"/>
                    <a:pt x="1858" y="2"/>
                    <a:pt x="1815" y="4"/>
                  </a:cubicBezTo>
                  <a:cubicBezTo>
                    <a:pt x="807" y="72"/>
                    <a:pt x="1" y="945"/>
                    <a:pt x="68" y="1954"/>
                  </a:cubicBezTo>
                  <a:cubicBezTo>
                    <a:pt x="132" y="2953"/>
                    <a:pt x="939" y="3705"/>
                    <a:pt x="1925" y="3705"/>
                  </a:cubicBezTo>
                  <a:cubicBezTo>
                    <a:pt x="1966" y="3705"/>
                    <a:pt x="2008" y="3704"/>
                    <a:pt x="2051" y="3701"/>
                  </a:cubicBezTo>
                  <a:cubicBezTo>
                    <a:pt x="3059" y="3668"/>
                    <a:pt x="3832" y="2760"/>
                    <a:pt x="3798" y="1752"/>
                  </a:cubicBezTo>
                  <a:cubicBezTo>
                    <a:pt x="3734" y="752"/>
                    <a:pt x="2927" y="0"/>
                    <a:pt x="1941" y="0"/>
                  </a:cubicBezTo>
                  <a:close/>
                </a:path>
              </a:pathLst>
            </a:custGeom>
            <a:solidFill>
              <a:srgbClr val="FFB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3546030" y="2565078"/>
              <a:ext cx="25532" cy="22313"/>
            </a:xfrm>
            <a:custGeom>
              <a:avLst/>
              <a:gdLst/>
              <a:ahLst/>
              <a:cxnLst/>
              <a:rect l="l" t="t" r="r" b="b"/>
              <a:pathLst>
                <a:path w="1547" h="1352" extrusionOk="0">
                  <a:moveTo>
                    <a:pt x="1251" y="1"/>
                  </a:moveTo>
                  <a:cubicBezTo>
                    <a:pt x="885" y="1"/>
                    <a:pt x="576" y="104"/>
                    <a:pt x="370" y="309"/>
                  </a:cubicBezTo>
                  <a:cubicBezTo>
                    <a:pt x="0" y="645"/>
                    <a:pt x="0" y="1183"/>
                    <a:pt x="0" y="1217"/>
                  </a:cubicBezTo>
                  <a:cubicBezTo>
                    <a:pt x="0" y="1284"/>
                    <a:pt x="67" y="1351"/>
                    <a:pt x="168" y="1351"/>
                  </a:cubicBezTo>
                  <a:cubicBezTo>
                    <a:pt x="235" y="1351"/>
                    <a:pt x="303" y="1284"/>
                    <a:pt x="303" y="1183"/>
                  </a:cubicBezTo>
                  <a:cubicBezTo>
                    <a:pt x="303" y="1183"/>
                    <a:pt x="303" y="780"/>
                    <a:pt x="572" y="511"/>
                  </a:cubicBezTo>
                  <a:cubicBezTo>
                    <a:pt x="712" y="371"/>
                    <a:pt x="922" y="301"/>
                    <a:pt x="1202" y="301"/>
                  </a:cubicBezTo>
                  <a:cubicBezTo>
                    <a:pt x="1258" y="301"/>
                    <a:pt x="1317" y="304"/>
                    <a:pt x="1378" y="309"/>
                  </a:cubicBezTo>
                  <a:cubicBezTo>
                    <a:pt x="1390" y="315"/>
                    <a:pt x="1402" y="318"/>
                    <a:pt x="1414" y="318"/>
                  </a:cubicBezTo>
                  <a:cubicBezTo>
                    <a:pt x="1468" y="318"/>
                    <a:pt x="1519" y="258"/>
                    <a:pt x="1546" y="175"/>
                  </a:cubicBezTo>
                  <a:cubicBezTo>
                    <a:pt x="1546" y="108"/>
                    <a:pt x="1479" y="7"/>
                    <a:pt x="1412" y="7"/>
                  </a:cubicBezTo>
                  <a:cubicBezTo>
                    <a:pt x="1357" y="3"/>
                    <a:pt x="1304" y="1"/>
                    <a:pt x="1251" y="1"/>
                  </a:cubicBezTo>
                  <a:close/>
                </a:path>
              </a:pathLst>
            </a:custGeom>
            <a:solidFill>
              <a:srgbClr val="311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3618681" y="2451480"/>
              <a:ext cx="245744" cy="201844"/>
            </a:xfrm>
            <a:custGeom>
              <a:avLst/>
              <a:gdLst/>
              <a:ahLst/>
              <a:cxnLst/>
              <a:rect l="l" t="t" r="r" b="b"/>
              <a:pathLst>
                <a:path w="14890" h="12230" extrusionOk="0">
                  <a:moveTo>
                    <a:pt x="3509" y="1"/>
                  </a:moveTo>
                  <a:cubicBezTo>
                    <a:pt x="767" y="1"/>
                    <a:pt x="1" y="2655"/>
                    <a:pt x="1" y="2655"/>
                  </a:cubicBezTo>
                  <a:lnTo>
                    <a:pt x="203" y="3529"/>
                  </a:lnTo>
                  <a:cubicBezTo>
                    <a:pt x="402" y="3141"/>
                    <a:pt x="689" y="2917"/>
                    <a:pt x="1060" y="2917"/>
                  </a:cubicBezTo>
                  <a:cubicBezTo>
                    <a:pt x="1880" y="2917"/>
                    <a:pt x="3110" y="4011"/>
                    <a:pt x="4706" y="6856"/>
                  </a:cubicBezTo>
                  <a:cubicBezTo>
                    <a:pt x="6605" y="10241"/>
                    <a:pt x="9315" y="12229"/>
                    <a:pt x="11416" y="12229"/>
                  </a:cubicBezTo>
                  <a:cubicBezTo>
                    <a:pt x="11881" y="12229"/>
                    <a:pt x="12315" y="12132"/>
                    <a:pt x="12705" y="11931"/>
                  </a:cubicBezTo>
                  <a:cubicBezTo>
                    <a:pt x="14890" y="10822"/>
                    <a:pt x="13108" y="8201"/>
                    <a:pt x="13108" y="8201"/>
                  </a:cubicBezTo>
                  <a:cubicBezTo>
                    <a:pt x="13108" y="8201"/>
                    <a:pt x="8000" y="773"/>
                    <a:pt x="4471" y="101"/>
                  </a:cubicBezTo>
                  <a:cubicBezTo>
                    <a:pt x="4126" y="32"/>
                    <a:pt x="3806" y="1"/>
                    <a:pt x="3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3432879" y="2550653"/>
              <a:ext cx="33157" cy="11768"/>
            </a:xfrm>
            <a:custGeom>
              <a:avLst/>
              <a:gdLst/>
              <a:ahLst/>
              <a:cxnLst/>
              <a:rect l="l" t="t" r="r" b="b"/>
              <a:pathLst>
                <a:path w="2009" h="713" extrusionOk="0">
                  <a:moveTo>
                    <a:pt x="1140" y="1"/>
                  </a:moveTo>
                  <a:cubicBezTo>
                    <a:pt x="1083" y="1"/>
                    <a:pt x="1028" y="3"/>
                    <a:pt x="975" y="7"/>
                  </a:cubicBezTo>
                  <a:cubicBezTo>
                    <a:pt x="975" y="7"/>
                    <a:pt x="958" y="6"/>
                    <a:pt x="929" y="6"/>
                  </a:cubicBezTo>
                  <a:cubicBezTo>
                    <a:pt x="740" y="6"/>
                    <a:pt x="29" y="32"/>
                    <a:pt x="0" y="410"/>
                  </a:cubicBezTo>
                  <a:cubicBezTo>
                    <a:pt x="0" y="410"/>
                    <a:pt x="0" y="679"/>
                    <a:pt x="807" y="713"/>
                  </a:cubicBezTo>
                  <a:cubicBezTo>
                    <a:pt x="1647" y="713"/>
                    <a:pt x="1849" y="646"/>
                    <a:pt x="1949" y="377"/>
                  </a:cubicBezTo>
                  <a:cubicBezTo>
                    <a:pt x="2008" y="111"/>
                    <a:pt x="1549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3428440" y="2629857"/>
              <a:ext cx="26077" cy="8566"/>
            </a:xfrm>
            <a:custGeom>
              <a:avLst/>
              <a:gdLst/>
              <a:ahLst/>
              <a:cxnLst/>
              <a:rect l="l" t="t" r="r" b="b"/>
              <a:pathLst>
                <a:path w="1580" h="519" extrusionOk="0">
                  <a:moveTo>
                    <a:pt x="1404" y="1"/>
                  </a:moveTo>
                  <a:cubicBezTo>
                    <a:pt x="1383" y="1"/>
                    <a:pt x="1363" y="5"/>
                    <a:pt x="1345" y="14"/>
                  </a:cubicBezTo>
                  <a:cubicBezTo>
                    <a:pt x="1078" y="174"/>
                    <a:pt x="773" y="212"/>
                    <a:pt x="546" y="212"/>
                  </a:cubicBezTo>
                  <a:cubicBezTo>
                    <a:pt x="343" y="212"/>
                    <a:pt x="202" y="182"/>
                    <a:pt x="202" y="182"/>
                  </a:cubicBezTo>
                  <a:cubicBezTo>
                    <a:pt x="190" y="176"/>
                    <a:pt x="176" y="173"/>
                    <a:pt x="162" y="173"/>
                  </a:cubicBezTo>
                  <a:cubicBezTo>
                    <a:pt x="101" y="173"/>
                    <a:pt x="34" y="228"/>
                    <a:pt x="34" y="283"/>
                  </a:cubicBezTo>
                  <a:cubicBezTo>
                    <a:pt x="0" y="350"/>
                    <a:pt x="67" y="451"/>
                    <a:pt x="135" y="485"/>
                  </a:cubicBezTo>
                  <a:cubicBezTo>
                    <a:pt x="135" y="485"/>
                    <a:pt x="336" y="518"/>
                    <a:pt x="572" y="518"/>
                  </a:cubicBezTo>
                  <a:cubicBezTo>
                    <a:pt x="840" y="518"/>
                    <a:pt x="1177" y="485"/>
                    <a:pt x="1479" y="283"/>
                  </a:cubicBezTo>
                  <a:cubicBezTo>
                    <a:pt x="1580" y="249"/>
                    <a:pt x="1580" y="149"/>
                    <a:pt x="1546" y="81"/>
                  </a:cubicBezTo>
                  <a:cubicBezTo>
                    <a:pt x="1522" y="32"/>
                    <a:pt x="1461" y="1"/>
                    <a:pt x="1404" y="1"/>
                  </a:cubicBezTo>
                  <a:close/>
                </a:path>
              </a:pathLst>
            </a:custGeom>
            <a:solidFill>
              <a:srgbClr val="311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3435652" y="2583200"/>
              <a:ext cx="13880" cy="12791"/>
            </a:xfrm>
            <a:custGeom>
              <a:avLst/>
              <a:gdLst/>
              <a:ahLst/>
              <a:cxnLst/>
              <a:rect l="l" t="t" r="r" b="b"/>
              <a:pathLst>
                <a:path w="841" h="775" extrusionOk="0">
                  <a:moveTo>
                    <a:pt x="424" y="0"/>
                  </a:moveTo>
                  <a:cubicBezTo>
                    <a:pt x="385" y="0"/>
                    <a:pt x="344" y="6"/>
                    <a:pt x="303" y="18"/>
                  </a:cubicBezTo>
                  <a:cubicBezTo>
                    <a:pt x="101" y="52"/>
                    <a:pt x="0" y="287"/>
                    <a:pt x="34" y="488"/>
                  </a:cubicBezTo>
                  <a:cubicBezTo>
                    <a:pt x="89" y="654"/>
                    <a:pt x="235" y="775"/>
                    <a:pt x="398" y="775"/>
                  </a:cubicBezTo>
                  <a:cubicBezTo>
                    <a:pt x="433" y="775"/>
                    <a:pt x="469" y="769"/>
                    <a:pt x="504" y="757"/>
                  </a:cubicBezTo>
                  <a:cubicBezTo>
                    <a:pt x="740" y="690"/>
                    <a:pt x="840" y="488"/>
                    <a:pt x="807" y="287"/>
                  </a:cubicBezTo>
                  <a:cubicBezTo>
                    <a:pt x="751" y="121"/>
                    <a:pt x="605" y="0"/>
                    <a:pt x="4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1446572" y="3744421"/>
              <a:ext cx="295669" cy="100427"/>
            </a:xfrm>
            <a:custGeom>
              <a:avLst/>
              <a:gdLst/>
              <a:ahLst/>
              <a:cxnLst/>
              <a:rect l="l" t="t" r="r" b="b"/>
              <a:pathLst>
                <a:path w="17915" h="6085" extrusionOk="0">
                  <a:moveTo>
                    <a:pt x="1211" y="1"/>
                  </a:moveTo>
                  <a:cubicBezTo>
                    <a:pt x="169" y="3698"/>
                    <a:pt x="1" y="6084"/>
                    <a:pt x="1" y="6084"/>
                  </a:cubicBezTo>
                  <a:lnTo>
                    <a:pt x="17914" y="6084"/>
                  </a:lnTo>
                  <a:cubicBezTo>
                    <a:pt x="17679" y="4068"/>
                    <a:pt x="16099" y="2555"/>
                    <a:pt x="13243" y="2253"/>
                  </a:cubicBezTo>
                  <a:cubicBezTo>
                    <a:pt x="10386" y="1950"/>
                    <a:pt x="10218" y="1"/>
                    <a:pt x="10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900223" y="3725575"/>
              <a:ext cx="276244" cy="144790"/>
            </a:xfrm>
            <a:custGeom>
              <a:avLst/>
              <a:gdLst/>
              <a:ahLst/>
              <a:cxnLst/>
              <a:rect l="l" t="t" r="r" b="b"/>
              <a:pathLst>
                <a:path w="16738" h="8773" extrusionOk="0">
                  <a:moveTo>
                    <a:pt x="572" y="0"/>
                  </a:moveTo>
                  <a:lnTo>
                    <a:pt x="1" y="1143"/>
                  </a:lnTo>
                  <a:lnTo>
                    <a:pt x="16200" y="8772"/>
                  </a:lnTo>
                  <a:lnTo>
                    <a:pt x="16738" y="762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41"/>
            <p:cNvGrpSpPr/>
            <p:nvPr/>
          </p:nvGrpSpPr>
          <p:grpSpPr>
            <a:xfrm>
              <a:off x="3641948" y="2657563"/>
              <a:ext cx="45404" cy="31095"/>
              <a:chOff x="2659716" y="2883799"/>
              <a:chExt cx="199141" cy="136442"/>
            </a:xfrm>
          </p:grpSpPr>
          <p:sp>
            <p:nvSpPr>
              <p:cNvPr id="1022" name="Google Shape;1022;p41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1761050" y="2613707"/>
              <a:ext cx="45404" cy="31095"/>
              <a:chOff x="2659716" y="2883799"/>
              <a:chExt cx="199141" cy="136442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7" name="Google Shape;1027;p41">
            <a:hlinkClick r:id="" action="ppaction://noaction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1">
            <a:hlinkClick r:id="" action="ppaction://noaction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1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1" name="Google Shape;1031;p41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2" name="Google Shape;1032;p41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3" name="Google Shape;1033;p41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>
            <a:hlinkClick r:id="rId6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>
            <a:hlinkClick r:id="rId6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036" name="Google Shape;1036;p41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037" name="Google Shape;1037;p4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39" name="Google Shape;1039;p41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1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1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884;p41">
            <a:extLst>
              <a:ext uri="{FF2B5EF4-FFF2-40B4-BE49-F238E27FC236}">
                <a16:creationId xmlns:a16="http://schemas.microsoft.com/office/drawing/2014/main" id="{04EFDD3F-9F91-4C15-BC3E-FFA497F0357C}"/>
              </a:ext>
            </a:extLst>
          </p:cNvPr>
          <p:cNvSpPr txBox="1">
            <a:spLocks/>
          </p:cNvSpPr>
          <p:nvPr/>
        </p:nvSpPr>
        <p:spPr>
          <a:xfrm rot="10800000" flipV="1">
            <a:off x="1769407" y="974828"/>
            <a:ext cx="3148102" cy="15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شبكات الحاسب </a:t>
            </a:r>
            <a:b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SA" sz="2400" dirty="0">
              <a:solidFill>
                <a:srgbClr val="FF0000"/>
              </a:solidFill>
            </a:endParaRPr>
          </a:p>
        </p:txBody>
      </p:sp>
      <p:grpSp>
        <p:nvGrpSpPr>
          <p:cNvPr id="164" name="Google Shape;1171;p43">
            <a:extLst>
              <a:ext uri="{FF2B5EF4-FFF2-40B4-BE49-F238E27FC236}">
                <a16:creationId xmlns:a16="http://schemas.microsoft.com/office/drawing/2014/main" id="{3AEACB25-9BBB-4243-A67E-B7EAA7D622C0}"/>
              </a:ext>
            </a:extLst>
          </p:cNvPr>
          <p:cNvGrpSpPr/>
          <p:nvPr/>
        </p:nvGrpSpPr>
        <p:grpSpPr>
          <a:xfrm>
            <a:off x="721359" y="1084687"/>
            <a:ext cx="2005980" cy="678532"/>
            <a:chOff x="2167825" y="5875459"/>
            <a:chExt cx="1000200" cy="1141800"/>
          </a:xfrm>
        </p:grpSpPr>
        <p:sp>
          <p:nvSpPr>
            <p:cNvPr id="165" name="Google Shape;1172;p43">
              <a:extLst>
                <a:ext uri="{FF2B5EF4-FFF2-40B4-BE49-F238E27FC236}">
                  <a16:creationId xmlns:a16="http://schemas.microsoft.com/office/drawing/2014/main" id="{B5E19FAA-8BCE-43F1-9A0A-01BC72437D4C}"/>
                </a:ext>
              </a:extLst>
            </p:cNvPr>
            <p:cNvSpPr/>
            <p:nvPr/>
          </p:nvSpPr>
          <p:spPr>
            <a:xfrm>
              <a:off x="2167825" y="5875459"/>
              <a:ext cx="1000200" cy="1141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D9D9D9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73;p43">
              <a:extLst>
                <a:ext uri="{FF2B5EF4-FFF2-40B4-BE49-F238E27FC236}">
                  <a16:creationId xmlns:a16="http://schemas.microsoft.com/office/drawing/2014/main" id="{D091A8AF-8FB1-46C3-9F7A-D7FDFD991FC8}"/>
                </a:ext>
              </a:extLst>
            </p:cNvPr>
            <p:cNvSpPr/>
            <p:nvPr/>
          </p:nvSpPr>
          <p:spPr>
            <a:xfrm>
              <a:off x="2240802" y="5933165"/>
              <a:ext cx="854400" cy="460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74;p43">
              <a:extLst>
                <a:ext uri="{FF2B5EF4-FFF2-40B4-BE49-F238E27FC236}">
                  <a16:creationId xmlns:a16="http://schemas.microsoft.com/office/drawing/2014/main" id="{4635D01C-643E-40ED-8A29-77D61AF55F1D}"/>
                </a:ext>
              </a:extLst>
            </p:cNvPr>
            <p:cNvSpPr/>
            <p:nvPr/>
          </p:nvSpPr>
          <p:spPr>
            <a:xfrm>
              <a:off x="2240802" y="6480724"/>
              <a:ext cx="854400" cy="4608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434343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FCAA2AA-2475-46AA-9D2E-371ED29507D6}"/>
              </a:ext>
            </a:extLst>
          </p:cNvPr>
          <p:cNvSpPr txBox="1"/>
          <p:nvPr/>
        </p:nvSpPr>
        <p:spPr>
          <a:xfrm>
            <a:off x="879403" y="1136597"/>
            <a:ext cx="17632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الاستراتيجية المستخدمة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39821AB-EA21-40DD-A402-C47A6F11110A}"/>
              </a:ext>
            </a:extLst>
          </p:cNvPr>
          <p:cNvSpPr txBox="1"/>
          <p:nvPr/>
        </p:nvSpPr>
        <p:spPr>
          <a:xfrm>
            <a:off x="784767" y="1430551"/>
            <a:ext cx="191494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KWL </a:t>
            </a:r>
            <a:r>
              <a:rPr lang="ar-S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المناقشة والحوار  + 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C798EE-815D-4C42-B83D-B3F8052E43CE}"/>
              </a:ext>
            </a:extLst>
          </p:cNvPr>
          <p:cNvGrpSpPr/>
          <p:nvPr/>
        </p:nvGrpSpPr>
        <p:grpSpPr>
          <a:xfrm>
            <a:off x="4526149" y="2804252"/>
            <a:ext cx="3702550" cy="595187"/>
            <a:chOff x="4513340" y="2819790"/>
            <a:chExt cx="3702550" cy="595187"/>
          </a:xfrm>
        </p:grpSpPr>
        <p:sp>
          <p:nvSpPr>
            <p:cNvPr id="173" name="Google Shape;1176;p43">
              <a:extLst>
                <a:ext uri="{FF2B5EF4-FFF2-40B4-BE49-F238E27FC236}">
                  <a16:creationId xmlns:a16="http://schemas.microsoft.com/office/drawing/2014/main" id="{9A3CF396-7626-44F8-A997-4364AEB2227E}"/>
                </a:ext>
              </a:extLst>
            </p:cNvPr>
            <p:cNvSpPr/>
            <p:nvPr/>
          </p:nvSpPr>
          <p:spPr>
            <a:xfrm rot="5400000">
              <a:off x="6067021" y="1266109"/>
              <a:ext cx="595187" cy="370255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D9D9D9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77;p43">
              <a:extLst>
                <a:ext uri="{FF2B5EF4-FFF2-40B4-BE49-F238E27FC236}">
                  <a16:creationId xmlns:a16="http://schemas.microsoft.com/office/drawing/2014/main" id="{4525F3FA-4E89-434E-8E79-E4D6728D9476}"/>
                </a:ext>
              </a:extLst>
            </p:cNvPr>
            <p:cNvSpPr/>
            <p:nvPr/>
          </p:nvSpPr>
          <p:spPr>
            <a:xfrm rot="5400000">
              <a:off x="7290083" y="2617418"/>
              <a:ext cx="508426" cy="1000021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78;p43">
              <a:extLst>
                <a:ext uri="{FF2B5EF4-FFF2-40B4-BE49-F238E27FC236}">
                  <a16:creationId xmlns:a16="http://schemas.microsoft.com/office/drawing/2014/main" id="{784E913D-04BB-4609-9444-A71E037BF518}"/>
                </a:ext>
              </a:extLst>
            </p:cNvPr>
            <p:cNvSpPr/>
            <p:nvPr/>
          </p:nvSpPr>
          <p:spPr>
            <a:xfrm rot="5400000">
              <a:off x="6111576" y="2617414"/>
              <a:ext cx="508426" cy="1000021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79;p43">
              <a:extLst>
                <a:ext uri="{FF2B5EF4-FFF2-40B4-BE49-F238E27FC236}">
                  <a16:creationId xmlns:a16="http://schemas.microsoft.com/office/drawing/2014/main" id="{B00D5B47-E8FB-4AAA-9304-C03FF55A4B33}"/>
                </a:ext>
              </a:extLst>
            </p:cNvPr>
            <p:cNvSpPr/>
            <p:nvPr/>
          </p:nvSpPr>
          <p:spPr>
            <a:xfrm rot="5400000">
              <a:off x="4923272" y="2617412"/>
              <a:ext cx="508426" cy="1000021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solidFill>
                <a:srgbClr val="FFC000"/>
              </a:solidFill>
            </a:ln>
            <a:effectLst>
              <a:outerShdw blurRad="57150" dist="19050" dir="5400000" algn="bl" rotWithShape="0">
                <a:srgbClr val="434343">
                  <a:alpha val="8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177;p43">
            <a:extLst>
              <a:ext uri="{FF2B5EF4-FFF2-40B4-BE49-F238E27FC236}">
                <a16:creationId xmlns:a16="http://schemas.microsoft.com/office/drawing/2014/main" id="{B5DE3275-D485-4FDF-870F-F2AFFEA7E646}"/>
              </a:ext>
            </a:extLst>
          </p:cNvPr>
          <p:cNvSpPr/>
          <p:nvPr/>
        </p:nvSpPr>
        <p:spPr>
          <a:xfrm rot="5400000">
            <a:off x="7254049" y="3384318"/>
            <a:ext cx="595188" cy="98532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 الشبكة ربط بين جهازين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178;p43">
            <a:extLst>
              <a:ext uri="{FF2B5EF4-FFF2-40B4-BE49-F238E27FC236}">
                <a16:creationId xmlns:a16="http://schemas.microsoft.com/office/drawing/2014/main" id="{170D23D4-4EF9-4C1C-9EDE-175EB54010F5}"/>
              </a:ext>
            </a:extLst>
          </p:cNvPr>
          <p:cNvSpPr/>
          <p:nvPr/>
        </p:nvSpPr>
        <p:spPr>
          <a:xfrm rot="5400000">
            <a:off x="6122032" y="3380286"/>
            <a:ext cx="601837" cy="100002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أريد أن أعرف أنواع الشبكات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Google Shape;908;p41">
            <a:extLst>
              <a:ext uri="{FF2B5EF4-FFF2-40B4-BE49-F238E27FC236}">
                <a16:creationId xmlns:a16="http://schemas.microsoft.com/office/drawing/2014/main" id="{6460852B-3ED8-43A3-850D-8D91FC050D86}"/>
              </a:ext>
            </a:extLst>
          </p:cNvPr>
          <p:cNvSpPr txBox="1">
            <a:spLocks/>
          </p:cNvSpPr>
          <p:nvPr/>
        </p:nvSpPr>
        <p:spPr>
          <a:xfrm>
            <a:off x="4642314" y="2807553"/>
            <a:ext cx="1155164" cy="54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14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ctr"/>
            <a:r>
              <a:rPr lang="ar-SA" b="1" dirty="0">
                <a:solidFill>
                  <a:schemeClr val="accent1"/>
                </a:solidFill>
              </a:rPr>
              <a:t>3</a:t>
            </a: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ماذا تعلمت</a:t>
            </a:r>
          </a:p>
        </p:txBody>
      </p:sp>
      <p:sp>
        <p:nvSpPr>
          <p:cNvPr id="908" name="Google Shape;908;p41"/>
          <p:cNvSpPr txBox="1">
            <a:spLocks noGrp="1"/>
          </p:cNvSpPr>
          <p:nvPr>
            <p:ph type="subTitle" idx="1"/>
          </p:nvPr>
        </p:nvSpPr>
        <p:spPr>
          <a:xfrm>
            <a:off x="5841763" y="2877209"/>
            <a:ext cx="1155164" cy="5485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ar-SA" b="1" dirty="0">
                <a:solidFill>
                  <a:schemeClr val="accent1"/>
                </a:solidFill>
              </a:rPr>
              <a:t>2</a:t>
            </a:r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ماذا أريد أن أعرف </a:t>
            </a:r>
            <a:endParaRPr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09" name="Google Shape;909;p41"/>
          <p:cNvSpPr txBox="1">
            <a:spLocks noGrp="1"/>
          </p:cNvSpPr>
          <p:nvPr>
            <p:ph type="subTitle" idx="2"/>
          </p:nvPr>
        </p:nvSpPr>
        <p:spPr>
          <a:xfrm>
            <a:off x="6695854" y="2968725"/>
            <a:ext cx="1409433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</a:t>
            </a:r>
            <a:r>
              <a:rPr lang="ar-SA" sz="1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 ماذا تعرف عن شبكات الحاسب  </a:t>
            </a:r>
            <a:endParaRPr sz="14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7353593-FD1D-47A7-9595-699C273B81A8}"/>
              </a:ext>
            </a:extLst>
          </p:cNvPr>
          <p:cNvGrpSpPr/>
          <p:nvPr/>
        </p:nvGrpSpPr>
        <p:grpSpPr>
          <a:xfrm>
            <a:off x="5221981" y="1219680"/>
            <a:ext cx="2660193" cy="1518432"/>
            <a:chOff x="5221981" y="1219680"/>
            <a:chExt cx="2660193" cy="1518432"/>
          </a:xfrm>
        </p:grpSpPr>
        <p:sp>
          <p:nvSpPr>
            <p:cNvPr id="185" name="Google Shape;4094;p71">
              <a:extLst>
                <a:ext uri="{FF2B5EF4-FFF2-40B4-BE49-F238E27FC236}">
                  <a16:creationId xmlns:a16="http://schemas.microsoft.com/office/drawing/2014/main" id="{368B922E-2676-42D7-AF9C-4DF81289DD71}"/>
                </a:ext>
              </a:extLst>
            </p:cNvPr>
            <p:cNvSpPr/>
            <p:nvPr/>
          </p:nvSpPr>
          <p:spPr>
            <a:xfrm>
              <a:off x="5341243" y="1383749"/>
              <a:ext cx="2471649" cy="1354363"/>
            </a:xfrm>
            <a:prstGeom prst="roundRect">
              <a:avLst>
                <a:gd name="adj" fmla="val 11166"/>
              </a:avLst>
            </a:prstGeom>
            <a:solidFill>
              <a:srgbClr val="F3F3F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2940000" algn="bl" rotWithShape="0">
                <a:schemeClr val="dk2">
                  <a:alpha val="4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4095;p71">
              <a:extLst>
                <a:ext uri="{FF2B5EF4-FFF2-40B4-BE49-F238E27FC236}">
                  <a16:creationId xmlns:a16="http://schemas.microsoft.com/office/drawing/2014/main" id="{74E37D0E-EB6E-4D2C-8D89-64BACA76C5AE}"/>
                </a:ext>
              </a:extLst>
            </p:cNvPr>
            <p:cNvGrpSpPr/>
            <p:nvPr/>
          </p:nvGrpSpPr>
          <p:grpSpPr>
            <a:xfrm>
              <a:off x="6717171" y="1219680"/>
              <a:ext cx="520673" cy="408294"/>
              <a:chOff x="6947125" y="1389153"/>
              <a:chExt cx="579900" cy="579900"/>
            </a:xfrm>
          </p:grpSpPr>
          <p:sp>
            <p:nvSpPr>
              <p:cNvPr id="187" name="Google Shape;4096;p71">
                <a:extLst>
                  <a:ext uri="{FF2B5EF4-FFF2-40B4-BE49-F238E27FC236}">
                    <a16:creationId xmlns:a16="http://schemas.microsoft.com/office/drawing/2014/main" id="{378EF494-6B24-4398-9918-6F1F06B825E2}"/>
                  </a:ext>
                </a:extLst>
              </p:cNvPr>
              <p:cNvSpPr/>
              <p:nvPr/>
            </p:nvSpPr>
            <p:spPr>
              <a:xfrm>
                <a:off x="6947125" y="1389153"/>
                <a:ext cx="579900" cy="579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097;p71">
                <a:extLst>
                  <a:ext uri="{FF2B5EF4-FFF2-40B4-BE49-F238E27FC236}">
                    <a16:creationId xmlns:a16="http://schemas.microsoft.com/office/drawing/2014/main" id="{8B15598B-A949-40B6-A709-6C6810168D22}"/>
                  </a:ext>
                </a:extLst>
              </p:cNvPr>
              <p:cNvSpPr/>
              <p:nvPr/>
            </p:nvSpPr>
            <p:spPr>
              <a:xfrm>
                <a:off x="7054178" y="1833620"/>
                <a:ext cx="30604" cy="26067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741" extrusionOk="0">
                    <a:moveTo>
                      <a:pt x="1460" y="0"/>
                    </a:moveTo>
                    <a:cubicBezTo>
                      <a:pt x="1363" y="0"/>
                      <a:pt x="1263" y="42"/>
                      <a:pt x="1177" y="143"/>
                    </a:cubicBezTo>
                    <a:lnTo>
                      <a:pt x="252" y="1089"/>
                    </a:lnTo>
                    <a:cubicBezTo>
                      <a:pt x="0" y="1320"/>
                      <a:pt x="189" y="1741"/>
                      <a:pt x="526" y="1741"/>
                    </a:cubicBezTo>
                    <a:cubicBezTo>
                      <a:pt x="610" y="1741"/>
                      <a:pt x="715" y="1698"/>
                      <a:pt x="778" y="1614"/>
                    </a:cubicBezTo>
                    <a:lnTo>
                      <a:pt x="1724" y="689"/>
                    </a:lnTo>
                    <a:cubicBezTo>
                      <a:pt x="2044" y="418"/>
                      <a:pt x="1768" y="0"/>
                      <a:pt x="1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098;p71">
                <a:extLst>
                  <a:ext uri="{FF2B5EF4-FFF2-40B4-BE49-F238E27FC236}">
                    <a16:creationId xmlns:a16="http://schemas.microsoft.com/office/drawing/2014/main" id="{1189E684-A686-4C87-89F8-7B3982E1E995}"/>
                  </a:ext>
                </a:extLst>
              </p:cNvPr>
              <p:cNvSpPr/>
              <p:nvPr/>
            </p:nvSpPr>
            <p:spPr>
              <a:xfrm>
                <a:off x="7065183" y="1797581"/>
                <a:ext cx="53527" cy="51326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28" extrusionOk="0">
                    <a:moveTo>
                      <a:pt x="2074" y="0"/>
                    </a:moveTo>
                    <a:cubicBezTo>
                      <a:pt x="1977" y="0"/>
                      <a:pt x="1883" y="37"/>
                      <a:pt x="1809" y="111"/>
                    </a:cubicBezTo>
                    <a:lnTo>
                      <a:pt x="442" y="1456"/>
                    </a:lnTo>
                    <a:cubicBezTo>
                      <a:pt x="1" y="1919"/>
                      <a:pt x="1" y="2634"/>
                      <a:pt x="442" y="3096"/>
                    </a:cubicBezTo>
                    <a:cubicBezTo>
                      <a:pt x="674" y="3317"/>
                      <a:pt x="968" y="3427"/>
                      <a:pt x="1262" y="3427"/>
                    </a:cubicBezTo>
                    <a:cubicBezTo>
                      <a:pt x="1557" y="3427"/>
                      <a:pt x="1851" y="3317"/>
                      <a:pt x="2082" y="3096"/>
                    </a:cubicBezTo>
                    <a:lnTo>
                      <a:pt x="3428" y="1730"/>
                    </a:lnTo>
                    <a:cubicBezTo>
                      <a:pt x="3575" y="1583"/>
                      <a:pt x="3575" y="1351"/>
                      <a:pt x="3428" y="1204"/>
                    </a:cubicBezTo>
                    <a:lnTo>
                      <a:pt x="2356" y="111"/>
                    </a:lnTo>
                    <a:cubicBezTo>
                      <a:pt x="2272" y="37"/>
                      <a:pt x="2172" y="0"/>
                      <a:pt x="2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099;p71">
                <a:extLst>
                  <a:ext uri="{FF2B5EF4-FFF2-40B4-BE49-F238E27FC236}">
                    <a16:creationId xmlns:a16="http://schemas.microsoft.com/office/drawing/2014/main" id="{B0236782-9BFD-4E3A-9464-9D12F18ED0EE}"/>
                  </a:ext>
                </a:extLst>
              </p:cNvPr>
              <p:cNvSpPr/>
              <p:nvPr/>
            </p:nvSpPr>
            <p:spPr>
              <a:xfrm>
                <a:off x="7069286" y="1809619"/>
                <a:ext cx="49424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2624" extrusionOk="0">
                    <a:moveTo>
                      <a:pt x="2754" y="1"/>
                    </a:moveTo>
                    <a:lnTo>
                      <a:pt x="2754" y="1"/>
                    </a:lnTo>
                    <a:cubicBezTo>
                      <a:pt x="2902" y="148"/>
                      <a:pt x="2902" y="400"/>
                      <a:pt x="2754" y="547"/>
                    </a:cubicBezTo>
                    <a:lnTo>
                      <a:pt x="1409" y="1893"/>
                    </a:lnTo>
                    <a:cubicBezTo>
                      <a:pt x="1186" y="2116"/>
                      <a:pt x="898" y="2229"/>
                      <a:pt x="604" y="2229"/>
                    </a:cubicBezTo>
                    <a:cubicBezTo>
                      <a:pt x="399" y="2229"/>
                      <a:pt x="191" y="2174"/>
                      <a:pt x="0" y="2061"/>
                    </a:cubicBezTo>
                    <a:lnTo>
                      <a:pt x="0" y="2061"/>
                    </a:lnTo>
                    <a:cubicBezTo>
                      <a:pt x="63" y="2145"/>
                      <a:pt x="105" y="2229"/>
                      <a:pt x="168" y="2292"/>
                    </a:cubicBezTo>
                    <a:cubicBezTo>
                      <a:pt x="400" y="2513"/>
                      <a:pt x="694" y="2623"/>
                      <a:pt x="988" y="2623"/>
                    </a:cubicBezTo>
                    <a:cubicBezTo>
                      <a:pt x="1283" y="2623"/>
                      <a:pt x="1577" y="2513"/>
                      <a:pt x="1808" y="2292"/>
                    </a:cubicBezTo>
                    <a:lnTo>
                      <a:pt x="3154" y="926"/>
                    </a:lnTo>
                    <a:cubicBezTo>
                      <a:pt x="3301" y="779"/>
                      <a:pt x="3301" y="547"/>
                      <a:pt x="3154" y="400"/>
                    </a:cubicBezTo>
                    <a:lnTo>
                      <a:pt x="27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100;p71">
                <a:extLst>
                  <a:ext uri="{FF2B5EF4-FFF2-40B4-BE49-F238E27FC236}">
                    <a16:creationId xmlns:a16="http://schemas.microsoft.com/office/drawing/2014/main" id="{970A2F1C-CE6C-4246-8913-06990305B705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101;p71">
                <a:extLst>
                  <a:ext uri="{FF2B5EF4-FFF2-40B4-BE49-F238E27FC236}">
                    <a16:creationId xmlns:a16="http://schemas.microsoft.com/office/drawing/2014/main" id="{C7CC38B8-405B-4DAC-9B31-FED2D4650E86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102;p71">
                <a:extLst>
                  <a:ext uri="{FF2B5EF4-FFF2-40B4-BE49-F238E27FC236}">
                    <a16:creationId xmlns:a16="http://schemas.microsoft.com/office/drawing/2014/main" id="{E4C2E4E9-3E50-40E7-92AF-732E176A6769}"/>
                  </a:ext>
                </a:extLst>
              </p:cNvPr>
              <p:cNvSpPr/>
              <p:nvPr/>
            </p:nvSpPr>
            <p:spPr>
              <a:xfrm>
                <a:off x="7101072" y="1505228"/>
                <a:ext cx="318899" cy="327314"/>
              </a:xfrm>
              <a:custGeom>
                <a:avLst/>
                <a:gdLst/>
                <a:ahLst/>
                <a:cxnLst/>
                <a:rect l="l" t="t" r="r" b="b"/>
                <a:pathLst>
                  <a:path w="21299" h="21861" extrusionOk="0">
                    <a:moveTo>
                      <a:pt x="19890" y="0"/>
                    </a:moveTo>
                    <a:lnTo>
                      <a:pt x="19890" y="0"/>
                    </a:lnTo>
                    <a:cubicBezTo>
                      <a:pt x="20541" y="757"/>
                      <a:pt x="20499" y="1892"/>
                      <a:pt x="19785" y="2586"/>
                    </a:cubicBezTo>
                    <a:lnTo>
                      <a:pt x="10828" y="11542"/>
                    </a:lnTo>
                    <a:cubicBezTo>
                      <a:pt x="10155" y="12425"/>
                      <a:pt x="9567" y="13372"/>
                      <a:pt x="9125" y="14381"/>
                    </a:cubicBezTo>
                    <a:cubicBezTo>
                      <a:pt x="8158" y="16357"/>
                      <a:pt x="7317" y="18060"/>
                      <a:pt x="3175" y="19216"/>
                    </a:cubicBezTo>
                    <a:lnTo>
                      <a:pt x="1620" y="20772"/>
                    </a:lnTo>
                    <a:cubicBezTo>
                      <a:pt x="1399" y="20993"/>
                      <a:pt x="1104" y="21103"/>
                      <a:pt x="810" y="21103"/>
                    </a:cubicBezTo>
                    <a:cubicBezTo>
                      <a:pt x="516" y="21103"/>
                      <a:pt x="222" y="20993"/>
                      <a:pt x="1" y="20772"/>
                    </a:cubicBezTo>
                    <a:lnTo>
                      <a:pt x="1" y="20772"/>
                    </a:lnTo>
                    <a:lnTo>
                      <a:pt x="758" y="21529"/>
                    </a:lnTo>
                    <a:cubicBezTo>
                      <a:pt x="989" y="21750"/>
                      <a:pt x="1283" y="21860"/>
                      <a:pt x="1575" y="21860"/>
                    </a:cubicBezTo>
                    <a:cubicBezTo>
                      <a:pt x="1867" y="21860"/>
                      <a:pt x="2156" y="21750"/>
                      <a:pt x="2376" y="21529"/>
                    </a:cubicBezTo>
                    <a:lnTo>
                      <a:pt x="3932" y="19973"/>
                    </a:lnTo>
                    <a:cubicBezTo>
                      <a:pt x="8074" y="18817"/>
                      <a:pt x="8915" y="17114"/>
                      <a:pt x="9882" y="15138"/>
                    </a:cubicBezTo>
                    <a:cubicBezTo>
                      <a:pt x="10324" y="14128"/>
                      <a:pt x="10912" y="13182"/>
                      <a:pt x="11606" y="12320"/>
                    </a:cubicBezTo>
                    <a:lnTo>
                      <a:pt x="20562" y="3364"/>
                    </a:lnTo>
                    <a:cubicBezTo>
                      <a:pt x="21298" y="2607"/>
                      <a:pt x="21298" y="1409"/>
                      <a:pt x="20562" y="652"/>
                    </a:cubicBezTo>
                    <a:lnTo>
                      <a:pt x="20016" y="105"/>
                    </a:lnTo>
                    <a:cubicBezTo>
                      <a:pt x="19974" y="63"/>
                      <a:pt x="19932" y="42"/>
                      <a:pt x="19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103;p71">
                <a:extLst>
                  <a:ext uri="{FF2B5EF4-FFF2-40B4-BE49-F238E27FC236}">
                    <a16:creationId xmlns:a16="http://schemas.microsoft.com/office/drawing/2014/main" id="{3F410DEE-32E1-487C-A611-F8B90FE7EC16}"/>
                  </a:ext>
                </a:extLst>
              </p:cNvPr>
              <p:cNvSpPr/>
              <p:nvPr/>
            </p:nvSpPr>
            <p:spPr>
              <a:xfrm>
                <a:off x="7081563" y="1756108"/>
                <a:ext cx="78082" cy="76435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105" extrusionOk="0">
                    <a:moveTo>
                      <a:pt x="1976" y="0"/>
                    </a:moveTo>
                    <a:lnTo>
                      <a:pt x="442" y="1535"/>
                    </a:lnTo>
                    <a:cubicBezTo>
                      <a:pt x="0" y="1977"/>
                      <a:pt x="0" y="2713"/>
                      <a:pt x="442" y="3154"/>
                    </a:cubicBezTo>
                    <a:lnTo>
                      <a:pt x="2061" y="4773"/>
                    </a:lnTo>
                    <a:cubicBezTo>
                      <a:pt x="2292" y="4994"/>
                      <a:pt x="2586" y="5104"/>
                      <a:pt x="2878" y="5104"/>
                    </a:cubicBezTo>
                    <a:cubicBezTo>
                      <a:pt x="3170" y="5104"/>
                      <a:pt x="3459" y="4994"/>
                      <a:pt x="3679" y="4773"/>
                    </a:cubicBezTo>
                    <a:lnTo>
                      <a:pt x="5214" y="3238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104;p71">
                <a:extLst>
                  <a:ext uri="{FF2B5EF4-FFF2-40B4-BE49-F238E27FC236}">
                    <a16:creationId xmlns:a16="http://schemas.microsoft.com/office/drawing/2014/main" id="{02634797-3EE2-416D-A2C4-E5AE6AF28F9B}"/>
                  </a:ext>
                </a:extLst>
              </p:cNvPr>
              <p:cNvSpPr/>
              <p:nvPr/>
            </p:nvSpPr>
            <p:spPr>
              <a:xfrm>
                <a:off x="7253747" y="1539216"/>
                <a:ext cx="122774" cy="122789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8201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3238" y="8200"/>
                    </a:lnTo>
                    <a:lnTo>
                      <a:pt x="8200" y="3238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105;p71">
                <a:extLst>
                  <a:ext uri="{FF2B5EF4-FFF2-40B4-BE49-F238E27FC236}">
                    <a16:creationId xmlns:a16="http://schemas.microsoft.com/office/drawing/2014/main" id="{DBE28B10-FF8D-41A8-901C-C0BA8FA7347B}"/>
                  </a:ext>
                </a:extLst>
              </p:cNvPr>
              <p:cNvSpPr/>
              <p:nvPr/>
            </p:nvSpPr>
            <p:spPr>
              <a:xfrm>
                <a:off x="7101072" y="1793254"/>
                <a:ext cx="58572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624" extrusionOk="0">
                    <a:moveTo>
                      <a:pt x="3154" y="0"/>
                    </a:moveTo>
                    <a:lnTo>
                      <a:pt x="1620" y="1535"/>
                    </a:lnTo>
                    <a:cubicBezTo>
                      <a:pt x="1399" y="1756"/>
                      <a:pt x="1104" y="1866"/>
                      <a:pt x="810" y="1866"/>
                    </a:cubicBezTo>
                    <a:cubicBezTo>
                      <a:pt x="516" y="1866"/>
                      <a:pt x="222" y="1756"/>
                      <a:pt x="1" y="1535"/>
                    </a:cubicBezTo>
                    <a:lnTo>
                      <a:pt x="1" y="1535"/>
                    </a:lnTo>
                    <a:lnTo>
                      <a:pt x="758" y="2292"/>
                    </a:lnTo>
                    <a:cubicBezTo>
                      <a:pt x="989" y="2513"/>
                      <a:pt x="1283" y="2623"/>
                      <a:pt x="1575" y="2623"/>
                    </a:cubicBezTo>
                    <a:cubicBezTo>
                      <a:pt x="1867" y="2623"/>
                      <a:pt x="2156" y="2513"/>
                      <a:pt x="2376" y="2292"/>
                    </a:cubicBezTo>
                    <a:lnTo>
                      <a:pt x="3911" y="757"/>
                    </a:lnTo>
                    <a:lnTo>
                      <a:pt x="31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106;p71">
                <a:extLst>
                  <a:ext uri="{FF2B5EF4-FFF2-40B4-BE49-F238E27FC236}">
                    <a16:creationId xmlns:a16="http://schemas.microsoft.com/office/drawing/2014/main" id="{E24713D1-9408-4601-91FF-60A95CB014D7}"/>
                  </a:ext>
                </a:extLst>
              </p:cNvPr>
              <p:cNvSpPr/>
              <p:nvPr/>
            </p:nvSpPr>
            <p:spPr>
              <a:xfrm>
                <a:off x="7290894" y="1576363"/>
                <a:ext cx="85628" cy="85643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720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757" y="5719"/>
                    </a:lnTo>
                    <a:lnTo>
                      <a:pt x="5719" y="757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107;p71">
                <a:extLst>
                  <a:ext uri="{FF2B5EF4-FFF2-40B4-BE49-F238E27FC236}">
                    <a16:creationId xmlns:a16="http://schemas.microsoft.com/office/drawing/2014/main" id="{56F121FD-824C-4928-AC04-3C8E9A3E55B7}"/>
                  </a:ext>
                </a:extLst>
              </p:cNvPr>
              <p:cNvSpPr/>
              <p:nvPr/>
            </p:nvSpPr>
            <p:spPr>
              <a:xfrm>
                <a:off x="7312289" y="1529858"/>
                <a:ext cx="82813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9772" extrusionOk="0">
                    <a:moveTo>
                      <a:pt x="741" y="1"/>
                    </a:moveTo>
                    <a:cubicBezTo>
                      <a:pt x="449" y="1"/>
                      <a:pt x="197" y="368"/>
                      <a:pt x="442" y="647"/>
                    </a:cubicBezTo>
                    <a:lnTo>
                      <a:pt x="4563" y="4789"/>
                    </a:lnTo>
                    <a:lnTo>
                      <a:pt x="232" y="9120"/>
                    </a:lnTo>
                    <a:cubicBezTo>
                      <a:pt x="1" y="9351"/>
                      <a:pt x="169" y="9771"/>
                      <a:pt x="527" y="9771"/>
                    </a:cubicBezTo>
                    <a:cubicBezTo>
                      <a:pt x="611" y="9771"/>
                      <a:pt x="716" y="9729"/>
                      <a:pt x="779" y="9645"/>
                    </a:cubicBezTo>
                    <a:lnTo>
                      <a:pt x="5383" y="5062"/>
                    </a:lnTo>
                    <a:cubicBezTo>
                      <a:pt x="5530" y="4894"/>
                      <a:pt x="5530" y="4662"/>
                      <a:pt x="5383" y="4515"/>
                    </a:cubicBezTo>
                    <a:lnTo>
                      <a:pt x="989" y="100"/>
                    </a:lnTo>
                    <a:cubicBezTo>
                      <a:pt x="910" y="30"/>
                      <a:pt x="824" y="1"/>
                      <a:pt x="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DD75286-E63B-4274-90BC-6C83109C0EC5}"/>
                </a:ext>
              </a:extLst>
            </p:cNvPr>
            <p:cNvSpPr txBox="1"/>
            <p:nvPr/>
          </p:nvSpPr>
          <p:spPr>
            <a:xfrm>
              <a:off x="5680989" y="1369635"/>
              <a:ext cx="1377990" cy="319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rgbClr val="FF0000"/>
                  </a:solidFill>
                </a:rPr>
                <a:t>إثارة التفكير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29B0FECC-6A09-4A80-8E90-1E123BAE743F}"/>
                </a:ext>
              </a:extLst>
            </p:cNvPr>
            <p:cNvSpPr txBox="1"/>
            <p:nvPr/>
          </p:nvSpPr>
          <p:spPr>
            <a:xfrm>
              <a:off x="5313431" y="1693004"/>
              <a:ext cx="236661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>
                  <a:solidFill>
                    <a:srgbClr val="00B050"/>
                  </a:solidFill>
                </a:rPr>
                <a:t>*</a:t>
              </a:r>
              <a:r>
                <a:rPr lang="ar-SA" b="1" dirty="0">
                  <a:solidFill>
                    <a:schemeClr val="tx2">
                      <a:lumMod val="10000"/>
                    </a:schemeClr>
                  </a:solidFill>
                </a:rPr>
                <a:t> هل جربت الاتصال المرئي بين أجهزة الحاسب أو الأجهزة الذكية ؟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689BD47C-980B-43FA-94AC-B76166FCED70}"/>
                </a:ext>
              </a:extLst>
            </p:cNvPr>
            <p:cNvSpPr txBox="1"/>
            <p:nvPr/>
          </p:nvSpPr>
          <p:spPr>
            <a:xfrm>
              <a:off x="5221981" y="2216224"/>
              <a:ext cx="2660193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>
                  <a:solidFill>
                    <a:srgbClr val="00B050"/>
                  </a:solidFill>
                </a:rPr>
                <a:t>* </a:t>
              </a:r>
              <a:r>
                <a:rPr lang="ar-SA" b="1" dirty="0">
                  <a:solidFill>
                    <a:schemeClr val="accent6"/>
                  </a:solidFill>
                </a:rPr>
                <a:t>ما الذي تحتاج إلية لإجراء هذا الاتصال ؟</a:t>
              </a:r>
            </a:p>
          </p:txBody>
        </p:sp>
      </p:grpSp>
      <p:sp>
        <p:nvSpPr>
          <p:cNvPr id="206" name="Google Shape;884;p41">
            <a:extLst>
              <a:ext uri="{FF2B5EF4-FFF2-40B4-BE49-F238E27FC236}">
                <a16:creationId xmlns:a16="http://schemas.microsoft.com/office/drawing/2014/main" id="{7CC49773-111D-48FE-8678-59B58547E8D2}"/>
              </a:ext>
            </a:extLst>
          </p:cNvPr>
          <p:cNvSpPr txBox="1">
            <a:spLocks/>
          </p:cNvSpPr>
          <p:nvPr/>
        </p:nvSpPr>
        <p:spPr>
          <a:xfrm>
            <a:off x="3179394" y="731636"/>
            <a:ext cx="4770995" cy="17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/>
            <a:r>
              <a:rPr lang="ar-SA" sz="3600" spc="600" dirty="0">
                <a:solidFill>
                  <a:srgbClr val="FBBC0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عنوان الدرس :</a:t>
            </a:r>
            <a:endParaRPr lang="ar-SA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صورة الشريحة 7">
                <a:extLst>
                  <a:ext uri="{FF2B5EF4-FFF2-40B4-BE49-F238E27FC236}">
                    <a16:creationId xmlns:a16="http://schemas.microsoft.com/office/drawing/2014/main" id="{C2D2C97B-C856-4F8A-9819-B247B21809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44774174"/>
                  </p:ext>
                </p:extLst>
              </p:nvPr>
            </p:nvGraphicFramePr>
            <p:xfrm>
              <a:off x="840873" y="4168297"/>
              <a:ext cx="869140" cy="488891"/>
            </p:xfrm>
            <a:graphic>
              <a:graphicData uri="http://schemas.microsoft.com/office/powerpoint/2016/slidezoom">
                <pslz:sldZm>
                  <pslz:sldZmObj sldId="296" cId="0">
                    <pslz:zmPr id="{F38CD9CD-36FA-482A-9448-7C731D30F223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9140" cy="48889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صورة الشريحة 7">
                <a:extLst>
                  <a:ext uri="{FF2B5EF4-FFF2-40B4-BE49-F238E27FC236}">
                    <a16:creationId xmlns:a16="http://schemas.microsoft.com/office/drawing/2014/main" id="{C2D2C97B-C856-4F8A-9819-B247B21809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873" y="4168297"/>
                <a:ext cx="869140" cy="48889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9530">
        <p14:reveal/>
      </p:transition>
    </mc:Choice>
    <mc:Fallback>
      <p:transition spd="slow" advTm="195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5" grpId="0" animBg="1"/>
      <p:bldP spid="6" grpId="0" animBg="1"/>
      <p:bldP spid="177" grpId="0"/>
      <p:bldP spid="908" grpId="0" build="p"/>
      <p:bldP spid="9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2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2">
            <a:hlinkClick r:id="rId4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2">
            <a:hlinkClick r:id="" action="ppaction://noaction"/>
          </p:cNvPr>
          <p:cNvSpPr/>
          <p:nvPr/>
        </p:nvSpPr>
        <p:spPr>
          <a:xfrm rot="5400000">
            <a:off x="7955725" y="4354575"/>
            <a:ext cx="13158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2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1" name="Google Shape;1131;p42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2" name="Google Shape;1132;p42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3" name="Google Shape;1133;p42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2">
            <a:hlinkClick r:id="rId6" action="ppaction://hlinksldjump"/>
          </p:cNvPr>
          <p:cNvSpPr/>
          <p:nvPr/>
        </p:nvSpPr>
        <p:spPr>
          <a:xfrm rot="5400000">
            <a:off x="8023975" y="671275"/>
            <a:ext cx="1179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2">
            <a:hlinkClick r:id="rId6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39" name="Google Shape;1139;p42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42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84;p41">
            <a:extLst>
              <a:ext uri="{FF2B5EF4-FFF2-40B4-BE49-F238E27FC236}">
                <a16:creationId xmlns:a16="http://schemas.microsoft.com/office/drawing/2014/main" id="{F7E91D0F-DAA3-4C5A-8B3B-F915411BC50F}"/>
              </a:ext>
            </a:extLst>
          </p:cNvPr>
          <p:cNvSpPr txBox="1">
            <a:spLocks/>
          </p:cNvSpPr>
          <p:nvPr/>
        </p:nvSpPr>
        <p:spPr>
          <a:xfrm>
            <a:off x="2203189" y="696333"/>
            <a:ext cx="4770995" cy="17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 i="0" u="none" strike="noStrike" cap="none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/>
            <a:r>
              <a:rPr lang="ar-SA" sz="3600" spc="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مفهوم شبكات الحاسب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48" name="Google Shape;1048;p42"/>
          <p:cNvSpPr/>
          <p:nvPr/>
        </p:nvSpPr>
        <p:spPr>
          <a:xfrm>
            <a:off x="1433236" y="1299193"/>
            <a:ext cx="6310899" cy="388500"/>
          </a:xfrm>
          <a:prstGeom prst="roundRect">
            <a:avLst>
              <a:gd name="adj" fmla="val 47169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dirty="0">
                <a:solidFill>
                  <a:schemeClr val="tx2">
                    <a:lumMod val="10000"/>
                  </a:schemeClr>
                </a:solidFill>
                <a:cs typeface="Akhbar MT" pitchFamily="2" charset="-78"/>
              </a:rPr>
              <a:t>أصبحت شبكات الحاسب جزءاً من حياتنا , فكثير من الخدمات تعتمد عليها .</a:t>
            </a:r>
            <a:r>
              <a:rPr lang="ar-SA" sz="1600" dirty="0">
                <a:solidFill>
                  <a:srgbClr val="00B050"/>
                </a:solidFill>
                <a:cs typeface="Akhbar MT" pitchFamily="2" charset="-78"/>
              </a:rPr>
              <a:t>فماذا نعني بشبكة الحاسب </a:t>
            </a:r>
            <a:r>
              <a:rPr lang="ar-SA" sz="1600" dirty="0">
                <a:solidFill>
                  <a:schemeClr val="tx2">
                    <a:lumMod val="10000"/>
                  </a:schemeClr>
                </a:solidFill>
                <a:cs typeface="Akhbar MT" pitchFamily="2" charset="-78"/>
              </a:rPr>
              <a:t>؟</a:t>
            </a:r>
            <a:endParaRPr sz="1600" dirty="0">
              <a:solidFill>
                <a:schemeClr val="tx2">
                  <a:lumMod val="10000"/>
                </a:schemeClr>
              </a:solidFill>
              <a:cs typeface="Akhbar MT" pitchFamily="2" charset="-78"/>
            </a:endParaRPr>
          </a:p>
        </p:txBody>
      </p:sp>
      <p:pic>
        <p:nvPicPr>
          <p:cNvPr id="19" name="Picture 4" descr="Image result">
            <a:extLst>
              <a:ext uri="{FF2B5EF4-FFF2-40B4-BE49-F238E27FC236}">
                <a16:creationId xmlns:a16="http://schemas.microsoft.com/office/drawing/2014/main" id="{4DFC05CC-E12A-4199-846E-EACB6385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38" y="1859014"/>
            <a:ext cx="2988600" cy="224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142CFE61-E983-4707-9E73-54C4BF3276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275" y="2095314"/>
            <a:ext cx="3196448" cy="1701092"/>
          </a:xfrm>
          <a:prstGeom prst="rect">
            <a:avLst/>
          </a:prstGeom>
        </p:spPr>
      </p:pic>
      <p:sp>
        <p:nvSpPr>
          <p:cNvPr id="21" name="Google Shape;1048;p42">
            <a:extLst>
              <a:ext uri="{FF2B5EF4-FFF2-40B4-BE49-F238E27FC236}">
                <a16:creationId xmlns:a16="http://schemas.microsoft.com/office/drawing/2014/main" id="{BB66A743-49AD-4947-B712-7A9173C84861}"/>
              </a:ext>
            </a:extLst>
          </p:cNvPr>
          <p:cNvSpPr/>
          <p:nvPr/>
        </p:nvSpPr>
        <p:spPr>
          <a:xfrm>
            <a:off x="1433235" y="4094125"/>
            <a:ext cx="6310899" cy="388500"/>
          </a:xfrm>
          <a:prstGeom prst="roundRect">
            <a:avLst>
              <a:gd name="adj" fmla="val 47169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dirty="0">
                <a:solidFill>
                  <a:srgbClr val="FF0000"/>
                </a:solidFill>
                <a:cs typeface="Akhbar MT" pitchFamily="2" charset="-78"/>
              </a:rPr>
              <a:t>شبكة الحاسب هي : </a:t>
            </a:r>
            <a:r>
              <a:rPr lang="ar-SA" sz="1600" dirty="0">
                <a:solidFill>
                  <a:schemeClr val="tx2">
                    <a:lumMod val="10000"/>
                  </a:schemeClr>
                </a:solidFill>
                <a:cs typeface="Akhbar MT" pitchFamily="2" charset="-78"/>
              </a:rPr>
              <a:t> اتصالُ جهازي حاسب أو أكثر  , لتبادل البيانات , والاشتراك في المصادر المرتبطة بها </a:t>
            </a:r>
            <a:endParaRPr sz="1600" dirty="0">
              <a:solidFill>
                <a:schemeClr val="tx2">
                  <a:lumMod val="10000"/>
                </a:schemeClr>
              </a:solidFill>
              <a:cs typeface="Akhbar MT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23D54AF-00CD-4D22-9116-F7CAABE463AF}"/>
              </a:ext>
            </a:extLst>
          </p:cNvPr>
          <p:cNvSpPr txBox="1"/>
          <p:nvPr/>
        </p:nvSpPr>
        <p:spPr>
          <a:xfrm>
            <a:off x="6762307" y="2455815"/>
            <a:ext cx="8129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highlight>
                  <a:srgbClr val="FFFF00"/>
                </a:highlight>
              </a:rPr>
              <a:t>حاسب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EAE765C-8AD2-49DA-BC2E-B51DF0C4CF50}"/>
              </a:ext>
            </a:extLst>
          </p:cNvPr>
          <p:cNvSpPr txBox="1"/>
          <p:nvPr/>
        </p:nvSpPr>
        <p:spPr>
          <a:xfrm>
            <a:off x="5000847" y="2802323"/>
            <a:ext cx="8129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highlight>
                  <a:srgbClr val="FFFF00"/>
                </a:highlight>
              </a:rPr>
              <a:t>حاسب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21A8285-DD4E-42CE-AE1D-527AB2F82E90}"/>
              </a:ext>
            </a:extLst>
          </p:cNvPr>
          <p:cNvSpPr txBox="1"/>
          <p:nvPr/>
        </p:nvSpPr>
        <p:spPr>
          <a:xfrm>
            <a:off x="1433235" y="1997689"/>
            <a:ext cx="8129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highlight>
                  <a:srgbClr val="FFFF00"/>
                </a:highlight>
              </a:rPr>
              <a:t>ملفات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30424B5-7A1A-40F2-9531-44A8BA7C63CF}"/>
              </a:ext>
            </a:extLst>
          </p:cNvPr>
          <p:cNvSpPr txBox="1"/>
          <p:nvPr/>
        </p:nvSpPr>
        <p:spPr>
          <a:xfrm>
            <a:off x="581247" y="2508416"/>
            <a:ext cx="125844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highlight>
                  <a:srgbClr val="FFFF00"/>
                </a:highlight>
              </a:rPr>
              <a:t>بريد الإلكتروني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38E9A93-155C-4FA3-A965-7B0568B256CB}"/>
              </a:ext>
            </a:extLst>
          </p:cNvPr>
          <p:cNvSpPr txBox="1"/>
          <p:nvPr/>
        </p:nvSpPr>
        <p:spPr>
          <a:xfrm>
            <a:off x="2930181" y="1927959"/>
            <a:ext cx="8129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highlight>
                  <a:srgbClr val="FFFF00"/>
                </a:highlight>
              </a:rPr>
              <a:t>طابعة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F92A0C7-2C60-4074-B623-FBD0ED50B253}"/>
              </a:ext>
            </a:extLst>
          </p:cNvPr>
          <p:cNvSpPr txBox="1"/>
          <p:nvPr/>
        </p:nvSpPr>
        <p:spPr>
          <a:xfrm>
            <a:off x="1925410" y="3328222"/>
            <a:ext cx="8129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highlight>
                  <a:srgbClr val="FFFF00"/>
                </a:highlight>
              </a:rPr>
              <a:t>تبادل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24ED8F3-30B4-4B00-B7EB-D056D9950A16}"/>
              </a:ext>
            </a:extLst>
          </p:cNvPr>
          <p:cNvSpPr txBox="1"/>
          <p:nvPr/>
        </p:nvSpPr>
        <p:spPr>
          <a:xfrm>
            <a:off x="5827201" y="2802323"/>
            <a:ext cx="8129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highlight>
                  <a:srgbClr val="FFFF00"/>
                </a:highlight>
              </a:rPr>
              <a:t>اتصال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419">
        <p14:reveal/>
      </p:transition>
    </mc:Choice>
    <mc:Fallback>
      <p:transition spd="slow" advTm="9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49">
            <a:hlinkClick r:id="" action="ppaction://noaction"/>
          </p:cNvPr>
          <p:cNvSpPr/>
          <p:nvPr/>
        </p:nvSpPr>
        <p:spPr>
          <a:xfrm>
            <a:off x="5725378" y="1493870"/>
            <a:ext cx="2637133" cy="1030944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PAN</a:t>
            </a:r>
            <a:endParaRPr lang="ar-SA" b="1" dirty="0">
              <a:solidFill>
                <a:srgbClr val="FF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0000"/>
                </a:solidFill>
              </a:rPr>
              <a:t>المساحة : </a:t>
            </a:r>
            <a:r>
              <a:rPr lang="ar-SA" b="1" dirty="0"/>
              <a:t>صغيرة لا تتعدى الغرفة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0000"/>
                </a:solidFill>
              </a:rPr>
              <a:t>مثال : </a:t>
            </a:r>
            <a:r>
              <a:rPr lang="ar-SA" b="1" dirty="0"/>
              <a:t>ربط الأجهزة الشخصية عبر تقنية البلوتوث أو غيرها وتدار هذه الشبكة من فرد . </a:t>
            </a:r>
            <a:endParaRPr b="1" dirty="0"/>
          </a:p>
        </p:txBody>
      </p:sp>
      <p:sp>
        <p:nvSpPr>
          <p:cNvPr id="1476" name="Google Shape;1476;p49">
            <a:hlinkClick r:id="rId4" action="ppaction://hlinksldjump"/>
          </p:cNvPr>
          <p:cNvSpPr/>
          <p:nvPr/>
        </p:nvSpPr>
        <p:spPr>
          <a:xfrm>
            <a:off x="944902" y="1592421"/>
            <a:ext cx="2767873" cy="1207862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70C0"/>
                </a:solidFill>
              </a:rPr>
              <a:t>LAN</a:t>
            </a:r>
            <a:endParaRPr lang="ar-SA" b="1" dirty="0">
              <a:solidFill>
                <a:srgbClr val="0070C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0070C0"/>
                </a:solidFill>
              </a:rPr>
              <a:t>المساحة : </a:t>
            </a:r>
            <a:r>
              <a:rPr lang="ar-SA" b="1" dirty="0"/>
              <a:t>مخصصة لمساحة مكانية محدودة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0070C0"/>
                </a:solidFill>
              </a:rPr>
              <a:t>مثال : </a:t>
            </a:r>
            <a:r>
              <a:rPr lang="ar-SA" b="1" dirty="0"/>
              <a:t>الشبكة التي تربط أجهزة الحاسب في معمل الحاسب أو مبنى شركة كما يكون عدد الأجهزة فيها محدود </a:t>
            </a:r>
          </a:p>
        </p:txBody>
      </p:sp>
      <p:sp>
        <p:nvSpPr>
          <p:cNvPr id="1477" name="Google Shape;1477;p49">
            <a:hlinkClick r:id="" action="ppaction://noaction"/>
          </p:cNvPr>
          <p:cNvSpPr/>
          <p:nvPr/>
        </p:nvSpPr>
        <p:spPr>
          <a:xfrm>
            <a:off x="5725379" y="3067486"/>
            <a:ext cx="2637132" cy="1273650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C000"/>
                </a:solidFill>
              </a:rPr>
              <a:t>MAN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C000"/>
                </a:solidFill>
              </a:rPr>
              <a:t>المساحة : </a:t>
            </a:r>
            <a:r>
              <a:rPr lang="ar-SA" b="1" dirty="0"/>
              <a:t>في حدود مدينة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C000"/>
                </a:solidFill>
              </a:rPr>
              <a:t>مثال : </a:t>
            </a:r>
            <a:r>
              <a:rPr lang="ar-SA" b="1" dirty="0"/>
              <a:t>شبكة تربط بين مدارس في مبان مستقلة مع الشركة التعليمية داخل المدينة </a:t>
            </a:r>
            <a:endParaRPr lang="en-US" b="1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FF0000"/>
                </a:solidFill>
              </a:rPr>
              <a:t>تتميز بقدرة تراسل فائقة .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478" name="Google Shape;1478;p49"/>
          <p:cNvSpPr txBox="1">
            <a:spLocks noGrp="1"/>
          </p:cNvSpPr>
          <p:nvPr>
            <p:ph type="title"/>
          </p:nvPr>
        </p:nvSpPr>
        <p:spPr>
          <a:xfrm>
            <a:off x="1543659" y="540116"/>
            <a:ext cx="5872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spc="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أنواع شبكات الحاسب </a:t>
            </a:r>
            <a:endParaRPr b="1" spc="3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6" name="Google Shape;1486;p49">
            <a:hlinkClick r:id="" action="ppaction://noaction"/>
          </p:cNvPr>
          <p:cNvSpPr/>
          <p:nvPr/>
        </p:nvSpPr>
        <p:spPr>
          <a:xfrm>
            <a:off x="4014426" y="2800283"/>
            <a:ext cx="1547796" cy="579900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highlight>
                  <a:srgbClr val="FFFF00"/>
                </a:highlight>
              </a:rPr>
              <a:t>شبكة الحاسب الموسعة 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487" name="Google Shape;1487;p49">
            <a:hlinkClick r:id="" action="ppaction://noaction"/>
          </p:cNvPr>
          <p:cNvSpPr/>
          <p:nvPr/>
        </p:nvSpPr>
        <p:spPr>
          <a:xfrm>
            <a:off x="4014426" y="3559644"/>
            <a:ext cx="1547796" cy="620670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highlight>
                  <a:srgbClr val="FFFF00"/>
                </a:highlight>
              </a:rPr>
              <a:t>شبكة الحاسب الشخصية 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488" name="Google Shape;1488;p49">
            <a:hlinkClick r:id="rId4" action="ppaction://hlinksldjump"/>
          </p:cNvPr>
          <p:cNvSpPr/>
          <p:nvPr/>
        </p:nvSpPr>
        <p:spPr>
          <a:xfrm>
            <a:off x="4014426" y="2127140"/>
            <a:ext cx="1425399" cy="547965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highlight>
                  <a:srgbClr val="FFFF00"/>
                </a:highlight>
              </a:rPr>
              <a:t>شبكة الحاسب المدنية 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1489" name="Google Shape;1489;p49"/>
          <p:cNvSpPr/>
          <p:nvPr/>
        </p:nvSpPr>
        <p:spPr>
          <a:xfrm>
            <a:off x="4426298" y="1779167"/>
            <a:ext cx="41264" cy="41579"/>
          </a:xfrm>
          <a:custGeom>
            <a:avLst/>
            <a:gdLst/>
            <a:ahLst/>
            <a:cxnLst/>
            <a:rect l="l" t="t" r="r" b="b"/>
            <a:pathLst>
              <a:path w="2756" h="2777" extrusionOk="0">
                <a:moveTo>
                  <a:pt x="527" y="1"/>
                </a:moveTo>
                <a:lnTo>
                  <a:pt x="1" y="548"/>
                </a:lnTo>
                <a:lnTo>
                  <a:pt x="2230" y="2776"/>
                </a:lnTo>
                <a:lnTo>
                  <a:pt x="2755" y="2251"/>
                </a:lnTo>
                <a:lnTo>
                  <a:pt x="5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9"/>
          <p:cNvSpPr/>
          <p:nvPr/>
        </p:nvSpPr>
        <p:spPr>
          <a:xfrm>
            <a:off x="4463759" y="1775079"/>
            <a:ext cx="24570" cy="24570"/>
          </a:xfrm>
          <a:custGeom>
            <a:avLst/>
            <a:gdLst/>
            <a:ahLst/>
            <a:cxnLst/>
            <a:rect l="l" t="t" r="r" b="b"/>
            <a:pathLst>
              <a:path w="1641" h="1641" extrusionOk="0">
                <a:moveTo>
                  <a:pt x="526" y="1"/>
                </a:moveTo>
                <a:lnTo>
                  <a:pt x="1" y="526"/>
                </a:lnTo>
                <a:lnTo>
                  <a:pt x="1115" y="1640"/>
                </a:lnTo>
                <a:lnTo>
                  <a:pt x="1641" y="1115"/>
                </a:lnTo>
                <a:lnTo>
                  <a:pt x="5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49"/>
          <p:cNvSpPr/>
          <p:nvPr/>
        </p:nvSpPr>
        <p:spPr>
          <a:xfrm>
            <a:off x="4700490" y="1802589"/>
            <a:ext cx="26636" cy="25708"/>
          </a:xfrm>
          <a:custGeom>
            <a:avLst/>
            <a:gdLst/>
            <a:ahLst/>
            <a:cxnLst/>
            <a:rect l="l" t="t" r="r" b="b"/>
            <a:pathLst>
              <a:path w="1779" h="1717" extrusionOk="0">
                <a:moveTo>
                  <a:pt x="1157" y="1"/>
                </a:moveTo>
                <a:lnTo>
                  <a:pt x="0" y="1157"/>
                </a:lnTo>
                <a:lnTo>
                  <a:pt x="1409" y="1704"/>
                </a:lnTo>
                <a:cubicBezTo>
                  <a:pt x="1434" y="1712"/>
                  <a:pt x="1460" y="1716"/>
                  <a:pt x="1485" y="1716"/>
                </a:cubicBezTo>
                <a:cubicBezTo>
                  <a:pt x="1644" y="1716"/>
                  <a:pt x="1779" y="1555"/>
                  <a:pt x="1724" y="1409"/>
                </a:cubicBezTo>
                <a:lnTo>
                  <a:pt x="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49">
            <a:hlinkClick r:id="rId5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9">
            <a:hlinkClick r:id="rId6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9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49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49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49">
            <a:hlinkClick r:id="rId6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2" name="Google Shape;1552;p49">
            <a:hlinkClick r:id="rId5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3" name="Google Shape;1553;p49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4" name="Google Shape;1554;p49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5" name="Google Shape;1555;p49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56" name="Google Shape;1556;p49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57" name="Google Shape;1557;p4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59" name="Google Shape;1559;p49">
            <a:hlinkClick r:id="rId4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49">
            <a:hlinkClick r:id="rId7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49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49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75;p49">
            <a:hlinkClick r:id="" action="ppaction://noaction"/>
            <a:extLst>
              <a:ext uri="{FF2B5EF4-FFF2-40B4-BE49-F238E27FC236}">
                <a16:creationId xmlns:a16="http://schemas.microsoft.com/office/drawing/2014/main" id="{56136007-88AE-472E-9E42-DEE2E2403ED2}"/>
              </a:ext>
            </a:extLst>
          </p:cNvPr>
          <p:cNvSpPr/>
          <p:nvPr/>
        </p:nvSpPr>
        <p:spPr>
          <a:xfrm>
            <a:off x="944901" y="3249211"/>
            <a:ext cx="2767873" cy="1030944"/>
          </a:xfrm>
          <a:prstGeom prst="roundRect">
            <a:avLst>
              <a:gd name="adj" fmla="val 5570"/>
            </a:avLst>
          </a:prstGeom>
          <a:solidFill>
            <a:srgbClr val="F3F3F3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B050"/>
                </a:solidFill>
              </a:rPr>
              <a:t>WAN</a:t>
            </a:r>
            <a:endParaRPr lang="ar-SA" b="1" dirty="0">
              <a:solidFill>
                <a:srgbClr val="00B05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00B050"/>
                </a:solidFill>
              </a:rPr>
              <a:t>المساحة : </a:t>
            </a:r>
            <a:r>
              <a:rPr lang="ar-SA" b="1" dirty="0"/>
              <a:t>تمتد لمنطقة كبيرة تربط أجهزة الحاسب في المدن والدول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solidFill>
                  <a:srgbClr val="00B050"/>
                </a:solidFill>
              </a:rPr>
              <a:t>مثال : </a:t>
            </a:r>
            <a:r>
              <a:rPr lang="ar-SA" b="1" dirty="0"/>
              <a:t>شبكة الإنترنت </a:t>
            </a:r>
            <a:endParaRPr b="1" dirty="0"/>
          </a:p>
        </p:txBody>
      </p:sp>
      <p:sp>
        <p:nvSpPr>
          <p:cNvPr id="15" name="Google Shape;1487;p49">
            <a:hlinkClick r:id="" action="ppaction://noaction"/>
            <a:extLst>
              <a:ext uri="{FF2B5EF4-FFF2-40B4-BE49-F238E27FC236}">
                <a16:creationId xmlns:a16="http://schemas.microsoft.com/office/drawing/2014/main" id="{933B9249-80C9-4A14-9D4F-8D9962800A08}"/>
              </a:ext>
            </a:extLst>
          </p:cNvPr>
          <p:cNvSpPr/>
          <p:nvPr/>
        </p:nvSpPr>
        <p:spPr>
          <a:xfrm>
            <a:off x="3929564" y="1378562"/>
            <a:ext cx="1425398" cy="620670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>
                <a:highlight>
                  <a:srgbClr val="FFFF00"/>
                </a:highlight>
              </a:rPr>
              <a:t>شبكة الحاسب المحلية  </a:t>
            </a:r>
            <a:endParaRPr b="1" dirty="0">
              <a:highlight>
                <a:srgbClr val="FFFF00"/>
              </a:highlight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5713E28-DFB0-4C43-A014-D179A57F1C4C}"/>
              </a:ext>
            </a:extLst>
          </p:cNvPr>
          <p:cNvSpPr txBox="1"/>
          <p:nvPr/>
        </p:nvSpPr>
        <p:spPr>
          <a:xfrm>
            <a:off x="1684610" y="603369"/>
            <a:ext cx="136003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مهارة الربط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211">
        <p14:reveal/>
      </p:transition>
    </mc:Choice>
    <mc:Fallback>
      <p:transition spd="slow" advTm="112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-0.06389 L 0.05712 -0.06389 C 0.06007 -0.12469 0.05729 -0.06389 0.05955 -0.18241 C 0.0599 -0.19691 0.06007 -0.22068 0.06215 -0.23735 C 0.06285 -0.24259 0.0632 -0.24815 0.06476 -0.25309 C 0.06632 -0.25833 0.06892 -0.26235 0.07118 -0.26667 C 0.07066 -0.29784 0.07049 -0.32901 0.06979 -0.36018 C 0.06962 -0.37376 0.06823 -0.38765 0.06858 -0.40123 C 0.06858 -0.40432 0.07153 -0.42407 0.0724 -0.43086 C 0.0724 -0.43179 0.07431 -0.4642 0.075 -0.46728 C 0.07535 -0.46944 0.07674 -0.47006 0.07761 -0.47191 C 0.08247 -0.48272 0.07743 -0.47531 0.08403 -0.48333 C 0.0849 -0.48549 0.08524 -0.48827 0.08646 -0.49012 C 0.0875 -0.49167 0.08924 -0.49136 0.09045 -0.49228 C 0.09167 -0.49352 0.09306 -0.49537 0.09427 -0.49691 C 0.09705 -0.50093 0.09688 -0.5037 0.1007 -0.50617 C 0.10261 -0.50741 0.10486 -0.50741 0.10712 -0.50833 C 0.10868 -0.50895 0.11042 -0.50988 0.11215 -0.51049 C 0.11702 -0.51265 0.12413 -0.51481 0.12882 -0.51512 C 0.14931 -0.51636 0.16997 -0.51667 0.19045 -0.51728 C 0.19896 -0.51667 0.20747 -0.51636 0.21597 -0.51512 C 0.21997 -0.51451 0.22031 -0.51142 0.22379 -0.50833 C 0.225 -0.5071 0.22639 -0.50679 0.22761 -0.50617 C 0.23021 -0.50679 0.23281 -0.50741 0.23524 -0.50833 C 0.23698 -0.50895 0.23872 -0.51018 0.24045 -0.51049 C 0.2434 -0.51111 0.24636 -0.51049 0.24948 -0.51049 L 0.24948 -0.51049 L 0.24948 -0.51049 " pathEditMode="relative" ptsTypes="AAAAAAAAAAAAAAAAAAAAAAAAAAAA">
                                      <p:cBhvr>
                                        <p:cTn id="10" dur="2000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10371 L -0.05504 -0.1034 C -0.05938 -0.10432 -0.06372 -0.10463 -0.06736 -0.10556 C -0.06945 -0.10618 -0.06979 -0.10772 -0.07136 -0.10834 C -0.07257 -0.10895 -0.07413 -0.10926 -0.07535 -0.10988 C -0.07691 -0.1105 -0.07795 -0.11111 -0.07951 -0.11204 C -0.09271 -0.1176 -0.0783 -0.11111 -0.08889 -0.11544 C -0.09219 -0.11667 -0.09132 -0.11729 -0.09566 -0.11821 C -0.0974 -0.11852 -0.09931 -0.11852 -0.10122 -0.11883 C -0.11458 -0.12068 -0.10382 -0.11976 -0.11875 -0.12068 C -0.12743 -0.12068 -0.1474 -0.12007 -0.15781 -0.11945 C -0.16632 -0.11883 -0.16024 -0.11883 -0.16858 -0.1176 C -0.17083 -0.11698 -0.17309 -0.11698 -0.17535 -0.11667 C -0.17708 -0.11636 -0.17899 -0.11574 -0.18073 -0.11544 C -0.18212 -0.11482 -0.18333 -0.1142 -0.18472 -0.11389 C -0.18906 -0.11297 -0.19358 -0.11173 -0.19826 -0.11111 C -0.20174 -0.11081 -0.20677 -0.11019 -0.21042 -0.10988 C -0.21458 -0.10926 -0.2184 -0.10834 -0.22257 -0.10772 C -0.23073 -0.10679 -0.22622 -0.10741 -0.23611 -0.10556 L -0.24011 -0.10494 C -0.24132 -0.10463 -0.24306 -0.10463 -0.2441 -0.10432 C -0.24653 -0.10371 -0.24861 -0.10278 -0.25087 -0.10216 C -0.25868 -0.10031 -0.25382 -0.10247 -0.26042 -0.10093 C -0.26285 -0.10031 -0.26476 -0.09939 -0.26719 -0.09877 C -0.26875 -0.09846 -0.27066 -0.09846 -0.2724 -0.09815 C -0.27396 -0.09784 -0.27517 -0.09753 -0.27656 -0.09723 C -0.27743 -0.09692 -0.28038 -0.0963 -0.27917 -0.09599 C -0.27691 -0.09507 -0.27188 -0.09537 -0.2684 -0.09537 L -0.2684 -0.09507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3 0.0074 L 0.0573 0.0074 C 0.06198 0.00802 0.06667 0.00833 0.07136 0.00956 C 0.07257 0.00987 0.07379 0.01142 0.07518 0.01173 C 0.079 0.01296 0.08282 0.01327 0.08664 0.01419 C 0.08976 0.01481 0.09271 0.01574 0.09566 0.01635 C 0.09827 0.0179 0.10105 0.01821 0.1033 0.02098 C 0.10469 0.02253 0.10573 0.02438 0.10712 0.02561 C 0.10973 0.02747 0.11268 0.02747 0.11493 0.02993 C 0.1198 0.0358 0.11737 0.03364 0.12257 0.03673 C 0.12761 0.04568 0.1224 0.03765 0.129 0.04352 C 0.13889 0.05247 0.12709 0.04475 0.13664 0.05061 C 0.13802 0.05216 0.13941 0.05339 0.14046 0.05493 C 0.1415 0.05648 0.14184 0.05956 0.14306 0.05956 C 0.15886 0.06173 0.17466 0.06111 0.19046 0.06203 L 0.19827 0.06635 L 0.20209 0.06882 C 0.21007 0.07932 0.204 0.07345 0.21493 0.07777 C 0.21615 0.07839 0.21737 0.07932 0.21875 0.07993 C 0.22049 0.08086 0.22223 0.08148 0.22379 0.0824 C 0.22691 0.08395 0.22987 0.0858 0.23282 0.08703 C 0.23542 0.08796 0.23802 0.08827 0.24046 0.08919 C 0.24271 0.08981 0.2448 0.09043 0.24688 0.09135 C 0.25452 0.09506 0.25296 0.0929 0.25591 0.09845 L 0.26754 0.09598 L 0.26754 0.09598 " pathEditMode="relative" ptsTypes="AAAAAAAAAAAAAAAAAAAAAAAAAA">
                                      <p:cBhvr>
                                        <p:cTn id="18" dur="2000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6 -0.01945 L -0.06076 -0.01945 L -0.16337 -0.01729 C -0.16562 -0.01729 -0.16771 -0.01574 -0.16979 -0.01513 C -0.17239 -0.0142 -0.175 -0.01358 -0.1776 -0.01266 C -0.17917 -0.01204 -0.1809 -0.0105 -0.18264 -0.0105 C -0.20399 -0.00834 -0.22535 -0.00772 -0.2467 -0.00587 C -0.28316 -0.00278 -0.24913 -0.00371 -0.28385 -0.00371 L -0.28385 -0.00371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" grpId="0"/>
      <p:bldP spid="1487" grpId="0"/>
      <p:bldP spid="1488" grpId="0"/>
      <p:bldP spid="15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2233C179-BCAA-4F34-8728-39031EA254C7}"/>
              </a:ext>
            </a:extLst>
          </p:cNvPr>
          <p:cNvGrpSpPr/>
          <p:nvPr/>
        </p:nvGrpSpPr>
        <p:grpSpPr>
          <a:xfrm>
            <a:off x="5440487" y="3183740"/>
            <a:ext cx="2360952" cy="1678321"/>
            <a:chOff x="5396591" y="3227378"/>
            <a:chExt cx="2360952" cy="167832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0D50E82-01EC-41F7-BCB7-283673D2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591" y="3227378"/>
              <a:ext cx="2360952" cy="16783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D3A429D-18D3-4358-8C55-E4F4D21AE14B}"/>
                </a:ext>
              </a:extLst>
            </p:cNvPr>
            <p:cNvSpPr txBox="1"/>
            <p:nvPr/>
          </p:nvSpPr>
          <p:spPr>
            <a:xfrm>
              <a:off x="5518298" y="3348848"/>
              <a:ext cx="11988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sp>
        <p:nvSpPr>
          <p:cNvPr id="1478" name="Google Shape;1478;p49"/>
          <p:cNvSpPr txBox="1">
            <a:spLocks noGrp="1"/>
          </p:cNvSpPr>
          <p:nvPr>
            <p:ph type="title"/>
          </p:nvPr>
        </p:nvSpPr>
        <p:spPr>
          <a:xfrm>
            <a:off x="1543659" y="540116"/>
            <a:ext cx="5872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spc="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أنواع شبكات الحاسب </a:t>
            </a:r>
            <a:endParaRPr b="1" spc="3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9" name="Google Shape;1489;p49"/>
          <p:cNvSpPr/>
          <p:nvPr/>
        </p:nvSpPr>
        <p:spPr>
          <a:xfrm>
            <a:off x="4426298" y="1779167"/>
            <a:ext cx="41264" cy="41579"/>
          </a:xfrm>
          <a:custGeom>
            <a:avLst/>
            <a:gdLst/>
            <a:ahLst/>
            <a:cxnLst/>
            <a:rect l="l" t="t" r="r" b="b"/>
            <a:pathLst>
              <a:path w="2756" h="2777" extrusionOk="0">
                <a:moveTo>
                  <a:pt x="527" y="1"/>
                </a:moveTo>
                <a:lnTo>
                  <a:pt x="1" y="548"/>
                </a:lnTo>
                <a:lnTo>
                  <a:pt x="2230" y="2776"/>
                </a:lnTo>
                <a:lnTo>
                  <a:pt x="2755" y="2251"/>
                </a:lnTo>
                <a:lnTo>
                  <a:pt x="5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49"/>
          <p:cNvSpPr/>
          <p:nvPr/>
        </p:nvSpPr>
        <p:spPr>
          <a:xfrm>
            <a:off x="4463759" y="1775079"/>
            <a:ext cx="24570" cy="24570"/>
          </a:xfrm>
          <a:custGeom>
            <a:avLst/>
            <a:gdLst/>
            <a:ahLst/>
            <a:cxnLst/>
            <a:rect l="l" t="t" r="r" b="b"/>
            <a:pathLst>
              <a:path w="1641" h="1641" extrusionOk="0">
                <a:moveTo>
                  <a:pt x="526" y="1"/>
                </a:moveTo>
                <a:lnTo>
                  <a:pt x="1" y="526"/>
                </a:lnTo>
                <a:lnTo>
                  <a:pt x="1115" y="1640"/>
                </a:lnTo>
                <a:lnTo>
                  <a:pt x="1641" y="1115"/>
                </a:lnTo>
                <a:lnTo>
                  <a:pt x="5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49"/>
          <p:cNvSpPr/>
          <p:nvPr/>
        </p:nvSpPr>
        <p:spPr>
          <a:xfrm>
            <a:off x="4700490" y="1802589"/>
            <a:ext cx="26636" cy="25708"/>
          </a:xfrm>
          <a:custGeom>
            <a:avLst/>
            <a:gdLst/>
            <a:ahLst/>
            <a:cxnLst/>
            <a:rect l="l" t="t" r="r" b="b"/>
            <a:pathLst>
              <a:path w="1779" h="1717" extrusionOk="0">
                <a:moveTo>
                  <a:pt x="1157" y="1"/>
                </a:moveTo>
                <a:lnTo>
                  <a:pt x="0" y="1157"/>
                </a:lnTo>
                <a:lnTo>
                  <a:pt x="1409" y="1704"/>
                </a:lnTo>
                <a:cubicBezTo>
                  <a:pt x="1434" y="1712"/>
                  <a:pt x="1460" y="1716"/>
                  <a:pt x="1485" y="1716"/>
                </a:cubicBezTo>
                <a:cubicBezTo>
                  <a:pt x="1644" y="1716"/>
                  <a:pt x="1779" y="1555"/>
                  <a:pt x="1724" y="1409"/>
                </a:cubicBezTo>
                <a:lnTo>
                  <a:pt x="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6" name="Google Shape;1546;p49">
            <a:hlinkClick r:id="rId5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7" name="Google Shape;1547;p49">
            <a:hlinkClick r:id="rId6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9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9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9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1" name="Google Shape;1551;p49">
            <a:hlinkClick r:id="rId6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EA4335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M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EA4335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2" name="Google Shape;1552;p49">
            <a:hlinkClick r:id="rId5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34A853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T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34A853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3" name="Google Shape;1553;p49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4D8CF5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X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4D8CF5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4" name="Google Shape;1554;p49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BBC05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T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BBC05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5" name="Google Shape;1555;p49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EA4335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F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EA4335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56" name="Google Shape;1556;p49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57" name="Google Shape;1557;p4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9" name="Google Shape;1559;p49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0" name="Google Shape;1560;p49">
            <a:hlinkClick r:id="rId8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1" name="Google Shape;1561;p49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2" name="Google Shape;1562;p49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A18827FA-D3C8-430C-ACAF-872C19D6CB98}"/>
              </a:ext>
            </a:extLst>
          </p:cNvPr>
          <p:cNvGrpSpPr/>
          <p:nvPr/>
        </p:nvGrpSpPr>
        <p:grpSpPr>
          <a:xfrm>
            <a:off x="5341243" y="1219680"/>
            <a:ext cx="2471649" cy="1841711"/>
            <a:chOff x="5341243" y="1219680"/>
            <a:chExt cx="2471649" cy="1518432"/>
          </a:xfrm>
        </p:grpSpPr>
        <p:sp>
          <p:nvSpPr>
            <p:cNvPr id="32" name="Google Shape;4094;p71">
              <a:extLst>
                <a:ext uri="{FF2B5EF4-FFF2-40B4-BE49-F238E27FC236}">
                  <a16:creationId xmlns:a16="http://schemas.microsoft.com/office/drawing/2014/main" id="{E5DEFA7E-EC04-4B13-A854-F11E8D427583}"/>
                </a:ext>
              </a:extLst>
            </p:cNvPr>
            <p:cNvSpPr/>
            <p:nvPr/>
          </p:nvSpPr>
          <p:spPr>
            <a:xfrm>
              <a:off x="5341243" y="1383749"/>
              <a:ext cx="2471649" cy="1354363"/>
            </a:xfrm>
            <a:prstGeom prst="roundRect">
              <a:avLst>
                <a:gd name="adj" fmla="val 11166"/>
              </a:avLst>
            </a:prstGeom>
            <a:solidFill>
              <a:srgbClr val="F3F3F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2940000" algn="bl" rotWithShape="0">
                <a:schemeClr val="dk2">
                  <a:alpha val="4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4095;p71">
              <a:extLst>
                <a:ext uri="{FF2B5EF4-FFF2-40B4-BE49-F238E27FC236}">
                  <a16:creationId xmlns:a16="http://schemas.microsoft.com/office/drawing/2014/main" id="{A6D02CD6-47BF-4E6C-B19F-02DDCE1C8216}"/>
                </a:ext>
              </a:extLst>
            </p:cNvPr>
            <p:cNvGrpSpPr/>
            <p:nvPr/>
          </p:nvGrpSpPr>
          <p:grpSpPr>
            <a:xfrm>
              <a:off x="6717171" y="1219680"/>
              <a:ext cx="520673" cy="408294"/>
              <a:chOff x="6947125" y="1389153"/>
              <a:chExt cx="579900" cy="579900"/>
            </a:xfrm>
          </p:grpSpPr>
          <p:sp>
            <p:nvSpPr>
              <p:cNvPr id="37" name="Google Shape;4096;p71">
                <a:extLst>
                  <a:ext uri="{FF2B5EF4-FFF2-40B4-BE49-F238E27FC236}">
                    <a16:creationId xmlns:a16="http://schemas.microsoft.com/office/drawing/2014/main" id="{2729D70F-CC4F-41FD-A7BB-F4D7DFDD1990}"/>
                  </a:ext>
                </a:extLst>
              </p:cNvPr>
              <p:cNvSpPr/>
              <p:nvPr/>
            </p:nvSpPr>
            <p:spPr>
              <a:xfrm>
                <a:off x="6947125" y="1389153"/>
                <a:ext cx="579900" cy="579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097;p71">
                <a:extLst>
                  <a:ext uri="{FF2B5EF4-FFF2-40B4-BE49-F238E27FC236}">
                    <a16:creationId xmlns:a16="http://schemas.microsoft.com/office/drawing/2014/main" id="{231B2F47-21F3-44C8-8CB7-312AC3D6C2CC}"/>
                  </a:ext>
                </a:extLst>
              </p:cNvPr>
              <p:cNvSpPr/>
              <p:nvPr/>
            </p:nvSpPr>
            <p:spPr>
              <a:xfrm>
                <a:off x="7054178" y="1833620"/>
                <a:ext cx="30604" cy="26067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741" extrusionOk="0">
                    <a:moveTo>
                      <a:pt x="1460" y="0"/>
                    </a:moveTo>
                    <a:cubicBezTo>
                      <a:pt x="1363" y="0"/>
                      <a:pt x="1263" y="42"/>
                      <a:pt x="1177" y="143"/>
                    </a:cubicBezTo>
                    <a:lnTo>
                      <a:pt x="252" y="1089"/>
                    </a:lnTo>
                    <a:cubicBezTo>
                      <a:pt x="0" y="1320"/>
                      <a:pt x="189" y="1741"/>
                      <a:pt x="526" y="1741"/>
                    </a:cubicBezTo>
                    <a:cubicBezTo>
                      <a:pt x="610" y="1741"/>
                      <a:pt x="715" y="1698"/>
                      <a:pt x="778" y="1614"/>
                    </a:cubicBezTo>
                    <a:lnTo>
                      <a:pt x="1724" y="689"/>
                    </a:lnTo>
                    <a:cubicBezTo>
                      <a:pt x="2044" y="418"/>
                      <a:pt x="1768" y="0"/>
                      <a:pt x="1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098;p71">
                <a:extLst>
                  <a:ext uri="{FF2B5EF4-FFF2-40B4-BE49-F238E27FC236}">
                    <a16:creationId xmlns:a16="http://schemas.microsoft.com/office/drawing/2014/main" id="{08D2C414-8BC6-422D-AC9B-AE156201B297}"/>
                  </a:ext>
                </a:extLst>
              </p:cNvPr>
              <p:cNvSpPr/>
              <p:nvPr/>
            </p:nvSpPr>
            <p:spPr>
              <a:xfrm>
                <a:off x="7065183" y="1797581"/>
                <a:ext cx="53527" cy="51326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28" extrusionOk="0">
                    <a:moveTo>
                      <a:pt x="2074" y="0"/>
                    </a:moveTo>
                    <a:cubicBezTo>
                      <a:pt x="1977" y="0"/>
                      <a:pt x="1883" y="37"/>
                      <a:pt x="1809" y="111"/>
                    </a:cubicBezTo>
                    <a:lnTo>
                      <a:pt x="442" y="1456"/>
                    </a:lnTo>
                    <a:cubicBezTo>
                      <a:pt x="1" y="1919"/>
                      <a:pt x="1" y="2634"/>
                      <a:pt x="442" y="3096"/>
                    </a:cubicBezTo>
                    <a:cubicBezTo>
                      <a:pt x="674" y="3317"/>
                      <a:pt x="968" y="3427"/>
                      <a:pt x="1262" y="3427"/>
                    </a:cubicBezTo>
                    <a:cubicBezTo>
                      <a:pt x="1557" y="3427"/>
                      <a:pt x="1851" y="3317"/>
                      <a:pt x="2082" y="3096"/>
                    </a:cubicBezTo>
                    <a:lnTo>
                      <a:pt x="3428" y="1730"/>
                    </a:lnTo>
                    <a:cubicBezTo>
                      <a:pt x="3575" y="1583"/>
                      <a:pt x="3575" y="1351"/>
                      <a:pt x="3428" y="1204"/>
                    </a:cubicBezTo>
                    <a:lnTo>
                      <a:pt x="2356" y="111"/>
                    </a:lnTo>
                    <a:cubicBezTo>
                      <a:pt x="2272" y="37"/>
                      <a:pt x="2172" y="0"/>
                      <a:pt x="2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99;p71">
                <a:extLst>
                  <a:ext uri="{FF2B5EF4-FFF2-40B4-BE49-F238E27FC236}">
                    <a16:creationId xmlns:a16="http://schemas.microsoft.com/office/drawing/2014/main" id="{238AFD8A-A9C7-416E-91D5-7A103FE5EC23}"/>
                  </a:ext>
                </a:extLst>
              </p:cNvPr>
              <p:cNvSpPr/>
              <p:nvPr/>
            </p:nvSpPr>
            <p:spPr>
              <a:xfrm>
                <a:off x="7069286" y="1809619"/>
                <a:ext cx="49424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2624" extrusionOk="0">
                    <a:moveTo>
                      <a:pt x="2754" y="1"/>
                    </a:moveTo>
                    <a:lnTo>
                      <a:pt x="2754" y="1"/>
                    </a:lnTo>
                    <a:cubicBezTo>
                      <a:pt x="2902" y="148"/>
                      <a:pt x="2902" y="400"/>
                      <a:pt x="2754" y="547"/>
                    </a:cubicBezTo>
                    <a:lnTo>
                      <a:pt x="1409" y="1893"/>
                    </a:lnTo>
                    <a:cubicBezTo>
                      <a:pt x="1186" y="2116"/>
                      <a:pt x="898" y="2229"/>
                      <a:pt x="604" y="2229"/>
                    </a:cubicBezTo>
                    <a:cubicBezTo>
                      <a:pt x="399" y="2229"/>
                      <a:pt x="191" y="2174"/>
                      <a:pt x="0" y="2061"/>
                    </a:cubicBezTo>
                    <a:lnTo>
                      <a:pt x="0" y="2061"/>
                    </a:lnTo>
                    <a:cubicBezTo>
                      <a:pt x="63" y="2145"/>
                      <a:pt x="105" y="2229"/>
                      <a:pt x="168" y="2292"/>
                    </a:cubicBezTo>
                    <a:cubicBezTo>
                      <a:pt x="400" y="2513"/>
                      <a:pt x="694" y="2623"/>
                      <a:pt x="988" y="2623"/>
                    </a:cubicBezTo>
                    <a:cubicBezTo>
                      <a:pt x="1283" y="2623"/>
                      <a:pt x="1577" y="2513"/>
                      <a:pt x="1808" y="2292"/>
                    </a:cubicBezTo>
                    <a:lnTo>
                      <a:pt x="3154" y="926"/>
                    </a:lnTo>
                    <a:cubicBezTo>
                      <a:pt x="3301" y="779"/>
                      <a:pt x="3301" y="547"/>
                      <a:pt x="3154" y="400"/>
                    </a:cubicBezTo>
                    <a:lnTo>
                      <a:pt x="27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00;p71">
                <a:extLst>
                  <a:ext uri="{FF2B5EF4-FFF2-40B4-BE49-F238E27FC236}">
                    <a16:creationId xmlns:a16="http://schemas.microsoft.com/office/drawing/2014/main" id="{B828061B-DA74-42C9-8C8B-2DB03478D4B2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101;p71">
                <a:extLst>
                  <a:ext uri="{FF2B5EF4-FFF2-40B4-BE49-F238E27FC236}">
                    <a16:creationId xmlns:a16="http://schemas.microsoft.com/office/drawing/2014/main" id="{D065574C-5A8A-4627-954D-33114067AEF8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102;p71">
                <a:extLst>
                  <a:ext uri="{FF2B5EF4-FFF2-40B4-BE49-F238E27FC236}">
                    <a16:creationId xmlns:a16="http://schemas.microsoft.com/office/drawing/2014/main" id="{46FFC907-DE0B-4A8F-9A3B-7770923E73FC}"/>
                  </a:ext>
                </a:extLst>
              </p:cNvPr>
              <p:cNvSpPr/>
              <p:nvPr/>
            </p:nvSpPr>
            <p:spPr>
              <a:xfrm>
                <a:off x="7101072" y="1505228"/>
                <a:ext cx="318899" cy="327314"/>
              </a:xfrm>
              <a:custGeom>
                <a:avLst/>
                <a:gdLst/>
                <a:ahLst/>
                <a:cxnLst/>
                <a:rect l="l" t="t" r="r" b="b"/>
                <a:pathLst>
                  <a:path w="21299" h="21861" extrusionOk="0">
                    <a:moveTo>
                      <a:pt x="19890" y="0"/>
                    </a:moveTo>
                    <a:lnTo>
                      <a:pt x="19890" y="0"/>
                    </a:lnTo>
                    <a:cubicBezTo>
                      <a:pt x="20541" y="757"/>
                      <a:pt x="20499" y="1892"/>
                      <a:pt x="19785" y="2586"/>
                    </a:cubicBezTo>
                    <a:lnTo>
                      <a:pt x="10828" y="11542"/>
                    </a:lnTo>
                    <a:cubicBezTo>
                      <a:pt x="10155" y="12425"/>
                      <a:pt x="9567" y="13372"/>
                      <a:pt x="9125" y="14381"/>
                    </a:cubicBezTo>
                    <a:cubicBezTo>
                      <a:pt x="8158" y="16357"/>
                      <a:pt x="7317" y="18060"/>
                      <a:pt x="3175" y="19216"/>
                    </a:cubicBezTo>
                    <a:lnTo>
                      <a:pt x="1620" y="20772"/>
                    </a:lnTo>
                    <a:cubicBezTo>
                      <a:pt x="1399" y="20993"/>
                      <a:pt x="1104" y="21103"/>
                      <a:pt x="810" y="21103"/>
                    </a:cubicBezTo>
                    <a:cubicBezTo>
                      <a:pt x="516" y="21103"/>
                      <a:pt x="222" y="20993"/>
                      <a:pt x="1" y="20772"/>
                    </a:cubicBezTo>
                    <a:lnTo>
                      <a:pt x="1" y="20772"/>
                    </a:lnTo>
                    <a:lnTo>
                      <a:pt x="758" y="21529"/>
                    </a:lnTo>
                    <a:cubicBezTo>
                      <a:pt x="989" y="21750"/>
                      <a:pt x="1283" y="21860"/>
                      <a:pt x="1575" y="21860"/>
                    </a:cubicBezTo>
                    <a:cubicBezTo>
                      <a:pt x="1867" y="21860"/>
                      <a:pt x="2156" y="21750"/>
                      <a:pt x="2376" y="21529"/>
                    </a:cubicBezTo>
                    <a:lnTo>
                      <a:pt x="3932" y="19973"/>
                    </a:lnTo>
                    <a:cubicBezTo>
                      <a:pt x="8074" y="18817"/>
                      <a:pt x="8915" y="17114"/>
                      <a:pt x="9882" y="15138"/>
                    </a:cubicBezTo>
                    <a:cubicBezTo>
                      <a:pt x="10324" y="14128"/>
                      <a:pt x="10912" y="13182"/>
                      <a:pt x="11606" y="12320"/>
                    </a:cubicBezTo>
                    <a:lnTo>
                      <a:pt x="20562" y="3364"/>
                    </a:lnTo>
                    <a:cubicBezTo>
                      <a:pt x="21298" y="2607"/>
                      <a:pt x="21298" y="1409"/>
                      <a:pt x="20562" y="652"/>
                    </a:cubicBezTo>
                    <a:lnTo>
                      <a:pt x="20016" y="105"/>
                    </a:lnTo>
                    <a:cubicBezTo>
                      <a:pt x="19974" y="63"/>
                      <a:pt x="19932" y="42"/>
                      <a:pt x="19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103;p71">
                <a:extLst>
                  <a:ext uri="{FF2B5EF4-FFF2-40B4-BE49-F238E27FC236}">
                    <a16:creationId xmlns:a16="http://schemas.microsoft.com/office/drawing/2014/main" id="{CA4A8D42-AC9E-4CB4-B1CF-AD777CD7BCA7}"/>
                  </a:ext>
                </a:extLst>
              </p:cNvPr>
              <p:cNvSpPr/>
              <p:nvPr/>
            </p:nvSpPr>
            <p:spPr>
              <a:xfrm>
                <a:off x="7081563" y="1756108"/>
                <a:ext cx="78082" cy="76435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105" extrusionOk="0">
                    <a:moveTo>
                      <a:pt x="1976" y="0"/>
                    </a:moveTo>
                    <a:lnTo>
                      <a:pt x="442" y="1535"/>
                    </a:lnTo>
                    <a:cubicBezTo>
                      <a:pt x="0" y="1977"/>
                      <a:pt x="0" y="2713"/>
                      <a:pt x="442" y="3154"/>
                    </a:cubicBezTo>
                    <a:lnTo>
                      <a:pt x="2061" y="4773"/>
                    </a:lnTo>
                    <a:cubicBezTo>
                      <a:pt x="2292" y="4994"/>
                      <a:pt x="2586" y="5104"/>
                      <a:pt x="2878" y="5104"/>
                    </a:cubicBezTo>
                    <a:cubicBezTo>
                      <a:pt x="3170" y="5104"/>
                      <a:pt x="3459" y="4994"/>
                      <a:pt x="3679" y="4773"/>
                    </a:cubicBezTo>
                    <a:lnTo>
                      <a:pt x="5214" y="3238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104;p71">
                <a:extLst>
                  <a:ext uri="{FF2B5EF4-FFF2-40B4-BE49-F238E27FC236}">
                    <a16:creationId xmlns:a16="http://schemas.microsoft.com/office/drawing/2014/main" id="{3ED2568A-F017-4C5C-8C7B-66D1FDE25C8A}"/>
                  </a:ext>
                </a:extLst>
              </p:cNvPr>
              <p:cNvSpPr/>
              <p:nvPr/>
            </p:nvSpPr>
            <p:spPr>
              <a:xfrm>
                <a:off x="7253747" y="1539216"/>
                <a:ext cx="122774" cy="122789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8201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3238" y="8200"/>
                    </a:lnTo>
                    <a:lnTo>
                      <a:pt x="8200" y="3238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105;p71">
                <a:extLst>
                  <a:ext uri="{FF2B5EF4-FFF2-40B4-BE49-F238E27FC236}">
                    <a16:creationId xmlns:a16="http://schemas.microsoft.com/office/drawing/2014/main" id="{F0D87C8B-980D-4C25-AE85-91879B6C8A19}"/>
                  </a:ext>
                </a:extLst>
              </p:cNvPr>
              <p:cNvSpPr/>
              <p:nvPr/>
            </p:nvSpPr>
            <p:spPr>
              <a:xfrm>
                <a:off x="7101072" y="1793254"/>
                <a:ext cx="58572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624" extrusionOk="0">
                    <a:moveTo>
                      <a:pt x="3154" y="0"/>
                    </a:moveTo>
                    <a:lnTo>
                      <a:pt x="1620" y="1535"/>
                    </a:lnTo>
                    <a:cubicBezTo>
                      <a:pt x="1399" y="1756"/>
                      <a:pt x="1104" y="1866"/>
                      <a:pt x="810" y="1866"/>
                    </a:cubicBezTo>
                    <a:cubicBezTo>
                      <a:pt x="516" y="1866"/>
                      <a:pt x="222" y="1756"/>
                      <a:pt x="1" y="1535"/>
                    </a:cubicBezTo>
                    <a:lnTo>
                      <a:pt x="1" y="1535"/>
                    </a:lnTo>
                    <a:lnTo>
                      <a:pt x="758" y="2292"/>
                    </a:lnTo>
                    <a:cubicBezTo>
                      <a:pt x="989" y="2513"/>
                      <a:pt x="1283" y="2623"/>
                      <a:pt x="1575" y="2623"/>
                    </a:cubicBezTo>
                    <a:cubicBezTo>
                      <a:pt x="1867" y="2623"/>
                      <a:pt x="2156" y="2513"/>
                      <a:pt x="2376" y="2292"/>
                    </a:cubicBezTo>
                    <a:lnTo>
                      <a:pt x="3911" y="757"/>
                    </a:lnTo>
                    <a:lnTo>
                      <a:pt x="31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106;p71">
                <a:extLst>
                  <a:ext uri="{FF2B5EF4-FFF2-40B4-BE49-F238E27FC236}">
                    <a16:creationId xmlns:a16="http://schemas.microsoft.com/office/drawing/2014/main" id="{B51948E9-9C12-4044-8DC0-90A04BB8383C}"/>
                  </a:ext>
                </a:extLst>
              </p:cNvPr>
              <p:cNvSpPr/>
              <p:nvPr/>
            </p:nvSpPr>
            <p:spPr>
              <a:xfrm>
                <a:off x="7290894" y="1576363"/>
                <a:ext cx="85628" cy="85643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720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757" y="5719"/>
                    </a:lnTo>
                    <a:lnTo>
                      <a:pt x="5719" y="757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107;p71">
                <a:extLst>
                  <a:ext uri="{FF2B5EF4-FFF2-40B4-BE49-F238E27FC236}">
                    <a16:creationId xmlns:a16="http://schemas.microsoft.com/office/drawing/2014/main" id="{7F176F5D-E897-48D1-ACC6-31509F47E4C6}"/>
                  </a:ext>
                </a:extLst>
              </p:cNvPr>
              <p:cNvSpPr/>
              <p:nvPr/>
            </p:nvSpPr>
            <p:spPr>
              <a:xfrm>
                <a:off x="7312289" y="1529858"/>
                <a:ext cx="82813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9772" extrusionOk="0">
                    <a:moveTo>
                      <a:pt x="741" y="1"/>
                    </a:moveTo>
                    <a:cubicBezTo>
                      <a:pt x="449" y="1"/>
                      <a:pt x="197" y="368"/>
                      <a:pt x="442" y="647"/>
                    </a:cubicBezTo>
                    <a:lnTo>
                      <a:pt x="4563" y="4789"/>
                    </a:lnTo>
                    <a:lnTo>
                      <a:pt x="232" y="9120"/>
                    </a:lnTo>
                    <a:cubicBezTo>
                      <a:pt x="1" y="9351"/>
                      <a:pt x="169" y="9771"/>
                      <a:pt x="527" y="9771"/>
                    </a:cubicBezTo>
                    <a:cubicBezTo>
                      <a:pt x="611" y="9771"/>
                      <a:pt x="716" y="9729"/>
                      <a:pt x="779" y="9645"/>
                    </a:cubicBezTo>
                    <a:lnTo>
                      <a:pt x="5383" y="5062"/>
                    </a:lnTo>
                    <a:cubicBezTo>
                      <a:pt x="5530" y="4894"/>
                      <a:pt x="5530" y="4662"/>
                      <a:pt x="5383" y="4515"/>
                    </a:cubicBezTo>
                    <a:lnTo>
                      <a:pt x="989" y="100"/>
                    </a:lnTo>
                    <a:cubicBezTo>
                      <a:pt x="910" y="30"/>
                      <a:pt x="824" y="1"/>
                      <a:pt x="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B42A909B-9477-4504-AEA0-6CAFABFBE82B}"/>
                </a:ext>
              </a:extLst>
            </p:cNvPr>
            <p:cNvSpPr txBox="1"/>
            <p:nvPr/>
          </p:nvSpPr>
          <p:spPr>
            <a:xfrm>
              <a:off x="5680989" y="1369635"/>
              <a:ext cx="1377990" cy="3198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rgbClr val="FF0000"/>
                  </a:solidFill>
                </a:rPr>
                <a:t>سؤال تحفيزي  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3422580-0339-45CB-8E8C-EE68A9BD56D7}"/>
                </a:ext>
              </a:extLst>
            </p:cNvPr>
            <p:cNvSpPr txBox="1"/>
            <p:nvPr/>
          </p:nvSpPr>
          <p:spPr>
            <a:xfrm>
              <a:off x="5354022" y="1714601"/>
              <a:ext cx="2366612" cy="9642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ar-SA" b="1" dirty="0">
                  <a:solidFill>
                    <a:srgbClr val="00B050"/>
                  </a:solidFill>
                </a:rPr>
                <a:t>* </a:t>
              </a:r>
              <a:r>
                <a:rPr lang="ar-SA" b="1" dirty="0">
                  <a:solidFill>
                    <a:schemeClr val="accent6"/>
                  </a:solidFill>
                </a:rPr>
                <a:t>في المدرسة شبكة محلية تربط بين جميع الأجهزة فيها ، فهل يمكن أن يطبع قائد المدرسة من جهاز الحاسب في مكتبه باستخدام الطابعة في معمل الحاسب ؟</a:t>
              </a:r>
            </a:p>
          </p:txBody>
        </p:sp>
      </p:grpSp>
      <p:pic>
        <p:nvPicPr>
          <p:cNvPr id="2" name="صورة 6">
            <a:extLst>
              <a:ext uri="{FF2B5EF4-FFF2-40B4-BE49-F238E27FC236}">
                <a16:creationId xmlns:a16="http://schemas.microsoft.com/office/drawing/2014/main" id="{A90F77B1-2369-4BD6-A957-79AE4C4F58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3"/>
          <a:stretch/>
        </p:blipFill>
        <p:spPr>
          <a:xfrm>
            <a:off x="1529605" y="1201418"/>
            <a:ext cx="2365952" cy="1816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4">
            <a:extLst>
              <a:ext uri="{FF2B5EF4-FFF2-40B4-BE49-F238E27FC236}">
                <a16:creationId xmlns:a16="http://schemas.microsoft.com/office/drawing/2014/main" id="{8071F9B7-D627-4B24-85E8-B7F7803363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4"/>
          <a:stretch/>
        </p:blipFill>
        <p:spPr>
          <a:xfrm>
            <a:off x="5440487" y="1184303"/>
            <a:ext cx="2273160" cy="1811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1D515AFF-E14B-4E32-995F-5472AC3B61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06" y="3213861"/>
            <a:ext cx="2360952" cy="1699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8B20A832-348A-4DFA-8967-474E4DEA5D84}"/>
              </a:ext>
            </a:extLst>
          </p:cNvPr>
          <p:cNvSpPr/>
          <p:nvPr/>
        </p:nvSpPr>
        <p:spPr>
          <a:xfrm>
            <a:off x="4463759" y="2463542"/>
            <a:ext cx="43571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FFFF00"/>
                </a:highlight>
              </a:rPr>
              <a:t>الشبكة المدنية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020AF66-F6AC-4EF4-8B41-7C9D527B8895}"/>
              </a:ext>
            </a:extLst>
          </p:cNvPr>
          <p:cNvSpPr/>
          <p:nvPr/>
        </p:nvSpPr>
        <p:spPr>
          <a:xfrm>
            <a:off x="702121" y="2527172"/>
            <a:ext cx="39659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FFFF00"/>
                </a:highlight>
              </a:rPr>
              <a:t>الشبكة الشخصية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C73DCDE-9B21-4DFE-AC79-88B59E1F3C40}"/>
              </a:ext>
            </a:extLst>
          </p:cNvPr>
          <p:cNvSpPr/>
          <p:nvPr/>
        </p:nvSpPr>
        <p:spPr>
          <a:xfrm>
            <a:off x="4572000" y="4335304"/>
            <a:ext cx="39659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FFFF00"/>
                </a:highlight>
              </a:rPr>
              <a:t>الشبكة المحلية 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EE21152-AD8E-43FB-B376-70B9ADFAAE74}"/>
              </a:ext>
            </a:extLst>
          </p:cNvPr>
          <p:cNvSpPr/>
          <p:nvPr/>
        </p:nvSpPr>
        <p:spPr>
          <a:xfrm>
            <a:off x="564708" y="4369881"/>
            <a:ext cx="39659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FFFF00"/>
                </a:highlight>
              </a:rPr>
              <a:t>الشبكة الموسعة  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0F5B7D1-FFC7-4705-BF49-2B12F17C0ED0}"/>
              </a:ext>
            </a:extLst>
          </p:cNvPr>
          <p:cNvSpPr txBox="1"/>
          <p:nvPr/>
        </p:nvSpPr>
        <p:spPr>
          <a:xfrm>
            <a:off x="1684610" y="603369"/>
            <a:ext cx="136003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مهارة التصنيف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13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665">
        <p14:reveal/>
      </p:transition>
    </mc:Choice>
    <mc:Fallback>
      <p:transition spd="slow" advTm="20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49"/>
          <p:cNvSpPr txBox="1">
            <a:spLocks noGrp="1"/>
          </p:cNvSpPr>
          <p:nvPr>
            <p:ph type="title"/>
          </p:nvPr>
        </p:nvSpPr>
        <p:spPr>
          <a:xfrm>
            <a:off x="1543659" y="540116"/>
            <a:ext cx="5872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spc="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أنواع شبكات الحاسب </a:t>
            </a:r>
            <a:endParaRPr b="1" spc="3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9" name="Google Shape;1489;p49"/>
          <p:cNvSpPr/>
          <p:nvPr/>
        </p:nvSpPr>
        <p:spPr>
          <a:xfrm>
            <a:off x="4426298" y="1779167"/>
            <a:ext cx="41264" cy="41579"/>
          </a:xfrm>
          <a:custGeom>
            <a:avLst/>
            <a:gdLst/>
            <a:ahLst/>
            <a:cxnLst/>
            <a:rect l="l" t="t" r="r" b="b"/>
            <a:pathLst>
              <a:path w="2756" h="2777" extrusionOk="0">
                <a:moveTo>
                  <a:pt x="527" y="1"/>
                </a:moveTo>
                <a:lnTo>
                  <a:pt x="1" y="548"/>
                </a:lnTo>
                <a:lnTo>
                  <a:pt x="2230" y="2776"/>
                </a:lnTo>
                <a:lnTo>
                  <a:pt x="2755" y="2251"/>
                </a:lnTo>
                <a:lnTo>
                  <a:pt x="5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49"/>
          <p:cNvSpPr/>
          <p:nvPr/>
        </p:nvSpPr>
        <p:spPr>
          <a:xfrm>
            <a:off x="4463759" y="1775079"/>
            <a:ext cx="24570" cy="24570"/>
          </a:xfrm>
          <a:custGeom>
            <a:avLst/>
            <a:gdLst/>
            <a:ahLst/>
            <a:cxnLst/>
            <a:rect l="l" t="t" r="r" b="b"/>
            <a:pathLst>
              <a:path w="1641" h="1641" extrusionOk="0">
                <a:moveTo>
                  <a:pt x="526" y="1"/>
                </a:moveTo>
                <a:lnTo>
                  <a:pt x="1" y="526"/>
                </a:lnTo>
                <a:lnTo>
                  <a:pt x="1115" y="1640"/>
                </a:lnTo>
                <a:lnTo>
                  <a:pt x="1641" y="1115"/>
                </a:lnTo>
                <a:lnTo>
                  <a:pt x="5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49"/>
          <p:cNvSpPr/>
          <p:nvPr/>
        </p:nvSpPr>
        <p:spPr>
          <a:xfrm>
            <a:off x="4700490" y="1802589"/>
            <a:ext cx="26636" cy="25708"/>
          </a:xfrm>
          <a:custGeom>
            <a:avLst/>
            <a:gdLst/>
            <a:ahLst/>
            <a:cxnLst/>
            <a:rect l="l" t="t" r="r" b="b"/>
            <a:pathLst>
              <a:path w="1779" h="1717" extrusionOk="0">
                <a:moveTo>
                  <a:pt x="1157" y="1"/>
                </a:moveTo>
                <a:lnTo>
                  <a:pt x="0" y="1157"/>
                </a:lnTo>
                <a:lnTo>
                  <a:pt x="1409" y="1704"/>
                </a:lnTo>
                <a:cubicBezTo>
                  <a:pt x="1434" y="1712"/>
                  <a:pt x="1460" y="1716"/>
                  <a:pt x="1485" y="1716"/>
                </a:cubicBezTo>
                <a:cubicBezTo>
                  <a:pt x="1644" y="1716"/>
                  <a:pt x="1779" y="1555"/>
                  <a:pt x="1724" y="1409"/>
                </a:cubicBezTo>
                <a:lnTo>
                  <a:pt x="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6" name="Google Shape;1546;p49">
            <a:hlinkClick r:id="rId4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7" name="Google Shape;1547;p49">
            <a:hlinkClick r:id="rId5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9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9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9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1" name="Google Shape;1551;p49">
            <a:hlinkClick r:id="rId5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EA4335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M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EA4335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2" name="Google Shape;1552;p49">
            <a:hlinkClick r:id="rId4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34A853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T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34A853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3" name="Google Shape;1553;p49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4D8CF5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X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4D8CF5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4" name="Google Shape;1554;p49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BBC05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T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BBC05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5" name="Google Shape;1555;p49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EA4335"/>
                </a:solidFill>
                <a:effectLst/>
                <a:uLnTx/>
                <a:uFillTx/>
                <a:latin typeface="Ubuntu"/>
                <a:ea typeface="Ubuntu"/>
                <a:cs typeface="Ubuntu"/>
                <a:sym typeface="Ubuntu"/>
              </a:rPr>
              <a:t>F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EA4335"/>
              </a:solidFill>
              <a:effectLst/>
              <a:uLnTx/>
              <a:uFillTx/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56" name="Google Shape;1556;p49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57" name="Google Shape;1557;p4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59" name="Google Shape;1559;p49">
            <a:hlinkClick r:id="rId6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0" name="Google Shape;1560;p49">
            <a:hlinkClick r:id="rId7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1" name="Google Shape;1561;p49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2" name="Google Shape;1562;p49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A18827FA-D3C8-430C-ACAF-872C19D6CB98}"/>
              </a:ext>
            </a:extLst>
          </p:cNvPr>
          <p:cNvGrpSpPr/>
          <p:nvPr/>
        </p:nvGrpSpPr>
        <p:grpSpPr>
          <a:xfrm>
            <a:off x="1236812" y="1160175"/>
            <a:ext cx="6441292" cy="1292063"/>
            <a:chOff x="5341243" y="1219680"/>
            <a:chExt cx="2471649" cy="1518432"/>
          </a:xfrm>
        </p:grpSpPr>
        <p:sp>
          <p:nvSpPr>
            <p:cNvPr id="32" name="Google Shape;4094;p71">
              <a:extLst>
                <a:ext uri="{FF2B5EF4-FFF2-40B4-BE49-F238E27FC236}">
                  <a16:creationId xmlns:a16="http://schemas.microsoft.com/office/drawing/2014/main" id="{E5DEFA7E-EC04-4B13-A854-F11E8D427583}"/>
                </a:ext>
              </a:extLst>
            </p:cNvPr>
            <p:cNvSpPr/>
            <p:nvPr/>
          </p:nvSpPr>
          <p:spPr>
            <a:xfrm>
              <a:off x="5341243" y="1383749"/>
              <a:ext cx="2471649" cy="1354363"/>
            </a:xfrm>
            <a:prstGeom prst="roundRect">
              <a:avLst>
                <a:gd name="adj" fmla="val 11166"/>
              </a:avLst>
            </a:prstGeom>
            <a:solidFill>
              <a:srgbClr val="F3F3F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2940000" algn="bl" rotWithShape="0">
                <a:schemeClr val="dk2">
                  <a:alpha val="4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Google Shape;4095;p71">
              <a:extLst>
                <a:ext uri="{FF2B5EF4-FFF2-40B4-BE49-F238E27FC236}">
                  <a16:creationId xmlns:a16="http://schemas.microsoft.com/office/drawing/2014/main" id="{A6D02CD6-47BF-4E6C-B19F-02DDCE1C8216}"/>
                </a:ext>
              </a:extLst>
            </p:cNvPr>
            <p:cNvGrpSpPr/>
            <p:nvPr/>
          </p:nvGrpSpPr>
          <p:grpSpPr>
            <a:xfrm>
              <a:off x="6717171" y="1219680"/>
              <a:ext cx="520673" cy="408294"/>
              <a:chOff x="6947125" y="1389153"/>
              <a:chExt cx="579900" cy="579900"/>
            </a:xfrm>
          </p:grpSpPr>
          <p:sp>
            <p:nvSpPr>
              <p:cNvPr id="37" name="Google Shape;4096;p71">
                <a:extLst>
                  <a:ext uri="{FF2B5EF4-FFF2-40B4-BE49-F238E27FC236}">
                    <a16:creationId xmlns:a16="http://schemas.microsoft.com/office/drawing/2014/main" id="{2729D70F-CC4F-41FD-A7BB-F4D7DFDD1990}"/>
                  </a:ext>
                </a:extLst>
              </p:cNvPr>
              <p:cNvSpPr/>
              <p:nvPr/>
            </p:nvSpPr>
            <p:spPr>
              <a:xfrm>
                <a:off x="6947125" y="1389153"/>
                <a:ext cx="579900" cy="5799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097;p71">
                <a:extLst>
                  <a:ext uri="{FF2B5EF4-FFF2-40B4-BE49-F238E27FC236}">
                    <a16:creationId xmlns:a16="http://schemas.microsoft.com/office/drawing/2014/main" id="{231B2F47-21F3-44C8-8CB7-312AC3D6C2CC}"/>
                  </a:ext>
                </a:extLst>
              </p:cNvPr>
              <p:cNvSpPr/>
              <p:nvPr/>
            </p:nvSpPr>
            <p:spPr>
              <a:xfrm>
                <a:off x="7054178" y="1833620"/>
                <a:ext cx="30604" cy="26067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741" extrusionOk="0">
                    <a:moveTo>
                      <a:pt x="1460" y="0"/>
                    </a:moveTo>
                    <a:cubicBezTo>
                      <a:pt x="1363" y="0"/>
                      <a:pt x="1263" y="42"/>
                      <a:pt x="1177" y="143"/>
                    </a:cubicBezTo>
                    <a:lnTo>
                      <a:pt x="252" y="1089"/>
                    </a:lnTo>
                    <a:cubicBezTo>
                      <a:pt x="0" y="1320"/>
                      <a:pt x="189" y="1741"/>
                      <a:pt x="526" y="1741"/>
                    </a:cubicBezTo>
                    <a:cubicBezTo>
                      <a:pt x="610" y="1741"/>
                      <a:pt x="715" y="1698"/>
                      <a:pt x="778" y="1614"/>
                    </a:cubicBezTo>
                    <a:lnTo>
                      <a:pt x="1724" y="689"/>
                    </a:lnTo>
                    <a:cubicBezTo>
                      <a:pt x="2044" y="418"/>
                      <a:pt x="1768" y="0"/>
                      <a:pt x="1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098;p71">
                <a:extLst>
                  <a:ext uri="{FF2B5EF4-FFF2-40B4-BE49-F238E27FC236}">
                    <a16:creationId xmlns:a16="http://schemas.microsoft.com/office/drawing/2014/main" id="{08D2C414-8BC6-422D-AC9B-AE156201B297}"/>
                  </a:ext>
                </a:extLst>
              </p:cNvPr>
              <p:cNvSpPr/>
              <p:nvPr/>
            </p:nvSpPr>
            <p:spPr>
              <a:xfrm>
                <a:off x="7065183" y="1797581"/>
                <a:ext cx="53527" cy="51326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28" extrusionOk="0">
                    <a:moveTo>
                      <a:pt x="2074" y="0"/>
                    </a:moveTo>
                    <a:cubicBezTo>
                      <a:pt x="1977" y="0"/>
                      <a:pt x="1883" y="37"/>
                      <a:pt x="1809" y="111"/>
                    </a:cubicBezTo>
                    <a:lnTo>
                      <a:pt x="442" y="1456"/>
                    </a:lnTo>
                    <a:cubicBezTo>
                      <a:pt x="1" y="1919"/>
                      <a:pt x="1" y="2634"/>
                      <a:pt x="442" y="3096"/>
                    </a:cubicBezTo>
                    <a:cubicBezTo>
                      <a:pt x="674" y="3317"/>
                      <a:pt x="968" y="3427"/>
                      <a:pt x="1262" y="3427"/>
                    </a:cubicBezTo>
                    <a:cubicBezTo>
                      <a:pt x="1557" y="3427"/>
                      <a:pt x="1851" y="3317"/>
                      <a:pt x="2082" y="3096"/>
                    </a:cubicBezTo>
                    <a:lnTo>
                      <a:pt x="3428" y="1730"/>
                    </a:lnTo>
                    <a:cubicBezTo>
                      <a:pt x="3575" y="1583"/>
                      <a:pt x="3575" y="1351"/>
                      <a:pt x="3428" y="1204"/>
                    </a:cubicBezTo>
                    <a:lnTo>
                      <a:pt x="2356" y="111"/>
                    </a:lnTo>
                    <a:cubicBezTo>
                      <a:pt x="2272" y="37"/>
                      <a:pt x="2172" y="0"/>
                      <a:pt x="2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99;p71">
                <a:extLst>
                  <a:ext uri="{FF2B5EF4-FFF2-40B4-BE49-F238E27FC236}">
                    <a16:creationId xmlns:a16="http://schemas.microsoft.com/office/drawing/2014/main" id="{238AFD8A-A9C7-416E-91D5-7A103FE5EC23}"/>
                  </a:ext>
                </a:extLst>
              </p:cNvPr>
              <p:cNvSpPr/>
              <p:nvPr/>
            </p:nvSpPr>
            <p:spPr>
              <a:xfrm>
                <a:off x="7069286" y="1809619"/>
                <a:ext cx="49424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2624" extrusionOk="0">
                    <a:moveTo>
                      <a:pt x="2754" y="1"/>
                    </a:moveTo>
                    <a:lnTo>
                      <a:pt x="2754" y="1"/>
                    </a:lnTo>
                    <a:cubicBezTo>
                      <a:pt x="2902" y="148"/>
                      <a:pt x="2902" y="400"/>
                      <a:pt x="2754" y="547"/>
                    </a:cubicBezTo>
                    <a:lnTo>
                      <a:pt x="1409" y="1893"/>
                    </a:lnTo>
                    <a:cubicBezTo>
                      <a:pt x="1186" y="2116"/>
                      <a:pt x="898" y="2229"/>
                      <a:pt x="604" y="2229"/>
                    </a:cubicBezTo>
                    <a:cubicBezTo>
                      <a:pt x="399" y="2229"/>
                      <a:pt x="191" y="2174"/>
                      <a:pt x="0" y="2061"/>
                    </a:cubicBezTo>
                    <a:lnTo>
                      <a:pt x="0" y="2061"/>
                    </a:lnTo>
                    <a:cubicBezTo>
                      <a:pt x="63" y="2145"/>
                      <a:pt x="105" y="2229"/>
                      <a:pt x="168" y="2292"/>
                    </a:cubicBezTo>
                    <a:cubicBezTo>
                      <a:pt x="400" y="2513"/>
                      <a:pt x="694" y="2623"/>
                      <a:pt x="988" y="2623"/>
                    </a:cubicBezTo>
                    <a:cubicBezTo>
                      <a:pt x="1283" y="2623"/>
                      <a:pt x="1577" y="2513"/>
                      <a:pt x="1808" y="2292"/>
                    </a:cubicBezTo>
                    <a:lnTo>
                      <a:pt x="3154" y="926"/>
                    </a:lnTo>
                    <a:cubicBezTo>
                      <a:pt x="3301" y="779"/>
                      <a:pt x="3301" y="547"/>
                      <a:pt x="3154" y="400"/>
                    </a:cubicBezTo>
                    <a:lnTo>
                      <a:pt x="27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00;p71">
                <a:extLst>
                  <a:ext uri="{FF2B5EF4-FFF2-40B4-BE49-F238E27FC236}">
                    <a16:creationId xmlns:a16="http://schemas.microsoft.com/office/drawing/2014/main" id="{B828061B-DA74-42C9-8C8B-2DB03478D4B2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101;p71">
                <a:extLst>
                  <a:ext uri="{FF2B5EF4-FFF2-40B4-BE49-F238E27FC236}">
                    <a16:creationId xmlns:a16="http://schemas.microsoft.com/office/drawing/2014/main" id="{D065574C-5A8A-4627-954D-33114067AEF8}"/>
                  </a:ext>
                </a:extLst>
              </p:cNvPr>
              <p:cNvSpPr/>
              <p:nvPr/>
            </p:nvSpPr>
            <p:spPr>
              <a:xfrm>
                <a:off x="7081563" y="1498536"/>
                <a:ext cx="338094" cy="334007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22308" extrusionOk="0">
                    <a:moveTo>
                      <a:pt x="19963" y="0"/>
                    </a:moveTo>
                    <a:cubicBezTo>
                      <a:pt x="19474" y="0"/>
                      <a:pt x="18985" y="184"/>
                      <a:pt x="18607" y="552"/>
                    </a:cubicBezTo>
                    <a:lnTo>
                      <a:pt x="442" y="18738"/>
                    </a:lnTo>
                    <a:cubicBezTo>
                      <a:pt x="0" y="19180"/>
                      <a:pt x="0" y="19916"/>
                      <a:pt x="442" y="20357"/>
                    </a:cubicBezTo>
                    <a:lnTo>
                      <a:pt x="2061" y="21976"/>
                    </a:lnTo>
                    <a:cubicBezTo>
                      <a:pt x="2292" y="22197"/>
                      <a:pt x="2586" y="22307"/>
                      <a:pt x="2878" y="22307"/>
                    </a:cubicBezTo>
                    <a:cubicBezTo>
                      <a:pt x="3170" y="22307"/>
                      <a:pt x="3459" y="22197"/>
                      <a:pt x="3679" y="21976"/>
                    </a:cubicBezTo>
                    <a:lnTo>
                      <a:pt x="5235" y="20420"/>
                    </a:lnTo>
                    <a:cubicBezTo>
                      <a:pt x="9377" y="19264"/>
                      <a:pt x="10218" y="17561"/>
                      <a:pt x="11185" y="15585"/>
                    </a:cubicBezTo>
                    <a:cubicBezTo>
                      <a:pt x="11627" y="14575"/>
                      <a:pt x="12215" y="13629"/>
                      <a:pt x="12909" y="12767"/>
                    </a:cubicBezTo>
                    <a:lnTo>
                      <a:pt x="21865" y="3811"/>
                    </a:lnTo>
                    <a:cubicBezTo>
                      <a:pt x="22433" y="3243"/>
                      <a:pt x="22580" y="2381"/>
                      <a:pt x="22244" y="1645"/>
                    </a:cubicBezTo>
                    <a:cubicBezTo>
                      <a:pt x="22139" y="1435"/>
                      <a:pt x="22013" y="1267"/>
                      <a:pt x="21865" y="1099"/>
                    </a:cubicBezTo>
                    <a:lnTo>
                      <a:pt x="21319" y="552"/>
                    </a:lnTo>
                    <a:cubicBezTo>
                      <a:pt x="20940" y="184"/>
                      <a:pt x="20452" y="0"/>
                      <a:pt x="19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102;p71">
                <a:extLst>
                  <a:ext uri="{FF2B5EF4-FFF2-40B4-BE49-F238E27FC236}">
                    <a16:creationId xmlns:a16="http://schemas.microsoft.com/office/drawing/2014/main" id="{46FFC907-DE0B-4A8F-9A3B-7770923E73FC}"/>
                  </a:ext>
                </a:extLst>
              </p:cNvPr>
              <p:cNvSpPr/>
              <p:nvPr/>
            </p:nvSpPr>
            <p:spPr>
              <a:xfrm>
                <a:off x="7101072" y="1505228"/>
                <a:ext cx="318899" cy="327314"/>
              </a:xfrm>
              <a:custGeom>
                <a:avLst/>
                <a:gdLst/>
                <a:ahLst/>
                <a:cxnLst/>
                <a:rect l="l" t="t" r="r" b="b"/>
                <a:pathLst>
                  <a:path w="21299" h="21861" extrusionOk="0">
                    <a:moveTo>
                      <a:pt x="19890" y="0"/>
                    </a:moveTo>
                    <a:lnTo>
                      <a:pt x="19890" y="0"/>
                    </a:lnTo>
                    <a:cubicBezTo>
                      <a:pt x="20541" y="757"/>
                      <a:pt x="20499" y="1892"/>
                      <a:pt x="19785" y="2586"/>
                    </a:cubicBezTo>
                    <a:lnTo>
                      <a:pt x="10828" y="11542"/>
                    </a:lnTo>
                    <a:cubicBezTo>
                      <a:pt x="10155" y="12425"/>
                      <a:pt x="9567" y="13372"/>
                      <a:pt x="9125" y="14381"/>
                    </a:cubicBezTo>
                    <a:cubicBezTo>
                      <a:pt x="8158" y="16357"/>
                      <a:pt x="7317" y="18060"/>
                      <a:pt x="3175" y="19216"/>
                    </a:cubicBezTo>
                    <a:lnTo>
                      <a:pt x="1620" y="20772"/>
                    </a:lnTo>
                    <a:cubicBezTo>
                      <a:pt x="1399" y="20993"/>
                      <a:pt x="1104" y="21103"/>
                      <a:pt x="810" y="21103"/>
                    </a:cubicBezTo>
                    <a:cubicBezTo>
                      <a:pt x="516" y="21103"/>
                      <a:pt x="222" y="20993"/>
                      <a:pt x="1" y="20772"/>
                    </a:cubicBezTo>
                    <a:lnTo>
                      <a:pt x="1" y="20772"/>
                    </a:lnTo>
                    <a:lnTo>
                      <a:pt x="758" y="21529"/>
                    </a:lnTo>
                    <a:cubicBezTo>
                      <a:pt x="989" y="21750"/>
                      <a:pt x="1283" y="21860"/>
                      <a:pt x="1575" y="21860"/>
                    </a:cubicBezTo>
                    <a:cubicBezTo>
                      <a:pt x="1867" y="21860"/>
                      <a:pt x="2156" y="21750"/>
                      <a:pt x="2376" y="21529"/>
                    </a:cubicBezTo>
                    <a:lnTo>
                      <a:pt x="3932" y="19973"/>
                    </a:lnTo>
                    <a:cubicBezTo>
                      <a:pt x="8074" y="18817"/>
                      <a:pt x="8915" y="17114"/>
                      <a:pt x="9882" y="15138"/>
                    </a:cubicBezTo>
                    <a:cubicBezTo>
                      <a:pt x="10324" y="14128"/>
                      <a:pt x="10912" y="13182"/>
                      <a:pt x="11606" y="12320"/>
                    </a:cubicBezTo>
                    <a:lnTo>
                      <a:pt x="20562" y="3364"/>
                    </a:lnTo>
                    <a:cubicBezTo>
                      <a:pt x="21298" y="2607"/>
                      <a:pt x="21298" y="1409"/>
                      <a:pt x="20562" y="652"/>
                    </a:cubicBezTo>
                    <a:lnTo>
                      <a:pt x="20016" y="105"/>
                    </a:lnTo>
                    <a:cubicBezTo>
                      <a:pt x="19974" y="63"/>
                      <a:pt x="19932" y="42"/>
                      <a:pt x="198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103;p71">
                <a:extLst>
                  <a:ext uri="{FF2B5EF4-FFF2-40B4-BE49-F238E27FC236}">
                    <a16:creationId xmlns:a16="http://schemas.microsoft.com/office/drawing/2014/main" id="{CA4A8D42-AC9E-4CB4-B1CF-AD777CD7BCA7}"/>
                  </a:ext>
                </a:extLst>
              </p:cNvPr>
              <p:cNvSpPr/>
              <p:nvPr/>
            </p:nvSpPr>
            <p:spPr>
              <a:xfrm>
                <a:off x="7081563" y="1756108"/>
                <a:ext cx="78082" cy="76435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105" extrusionOk="0">
                    <a:moveTo>
                      <a:pt x="1976" y="0"/>
                    </a:moveTo>
                    <a:lnTo>
                      <a:pt x="442" y="1535"/>
                    </a:lnTo>
                    <a:cubicBezTo>
                      <a:pt x="0" y="1977"/>
                      <a:pt x="0" y="2713"/>
                      <a:pt x="442" y="3154"/>
                    </a:cubicBezTo>
                    <a:lnTo>
                      <a:pt x="2061" y="4773"/>
                    </a:lnTo>
                    <a:cubicBezTo>
                      <a:pt x="2292" y="4994"/>
                      <a:pt x="2586" y="5104"/>
                      <a:pt x="2878" y="5104"/>
                    </a:cubicBezTo>
                    <a:cubicBezTo>
                      <a:pt x="3170" y="5104"/>
                      <a:pt x="3459" y="4994"/>
                      <a:pt x="3679" y="4773"/>
                    </a:cubicBezTo>
                    <a:lnTo>
                      <a:pt x="5214" y="3238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104;p71">
                <a:extLst>
                  <a:ext uri="{FF2B5EF4-FFF2-40B4-BE49-F238E27FC236}">
                    <a16:creationId xmlns:a16="http://schemas.microsoft.com/office/drawing/2014/main" id="{3ED2568A-F017-4C5C-8C7B-66D1FDE25C8A}"/>
                  </a:ext>
                </a:extLst>
              </p:cNvPr>
              <p:cNvSpPr/>
              <p:nvPr/>
            </p:nvSpPr>
            <p:spPr>
              <a:xfrm>
                <a:off x="7253747" y="1539216"/>
                <a:ext cx="122774" cy="122789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8201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3238" y="8200"/>
                    </a:lnTo>
                    <a:lnTo>
                      <a:pt x="8200" y="3238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105;p71">
                <a:extLst>
                  <a:ext uri="{FF2B5EF4-FFF2-40B4-BE49-F238E27FC236}">
                    <a16:creationId xmlns:a16="http://schemas.microsoft.com/office/drawing/2014/main" id="{F0D87C8B-980D-4C25-AE85-91879B6C8A19}"/>
                  </a:ext>
                </a:extLst>
              </p:cNvPr>
              <p:cNvSpPr/>
              <p:nvPr/>
            </p:nvSpPr>
            <p:spPr>
              <a:xfrm>
                <a:off x="7101072" y="1793254"/>
                <a:ext cx="58572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624" extrusionOk="0">
                    <a:moveTo>
                      <a:pt x="3154" y="0"/>
                    </a:moveTo>
                    <a:lnTo>
                      <a:pt x="1620" y="1535"/>
                    </a:lnTo>
                    <a:cubicBezTo>
                      <a:pt x="1399" y="1756"/>
                      <a:pt x="1104" y="1866"/>
                      <a:pt x="810" y="1866"/>
                    </a:cubicBezTo>
                    <a:cubicBezTo>
                      <a:pt x="516" y="1866"/>
                      <a:pt x="222" y="1756"/>
                      <a:pt x="1" y="1535"/>
                    </a:cubicBezTo>
                    <a:lnTo>
                      <a:pt x="1" y="1535"/>
                    </a:lnTo>
                    <a:lnTo>
                      <a:pt x="758" y="2292"/>
                    </a:lnTo>
                    <a:cubicBezTo>
                      <a:pt x="989" y="2513"/>
                      <a:pt x="1283" y="2623"/>
                      <a:pt x="1575" y="2623"/>
                    </a:cubicBezTo>
                    <a:cubicBezTo>
                      <a:pt x="1867" y="2623"/>
                      <a:pt x="2156" y="2513"/>
                      <a:pt x="2376" y="2292"/>
                    </a:cubicBezTo>
                    <a:lnTo>
                      <a:pt x="3911" y="757"/>
                    </a:lnTo>
                    <a:lnTo>
                      <a:pt x="31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106;p71">
                <a:extLst>
                  <a:ext uri="{FF2B5EF4-FFF2-40B4-BE49-F238E27FC236}">
                    <a16:creationId xmlns:a16="http://schemas.microsoft.com/office/drawing/2014/main" id="{B51948E9-9C12-4044-8DC0-90A04BB8383C}"/>
                  </a:ext>
                </a:extLst>
              </p:cNvPr>
              <p:cNvSpPr/>
              <p:nvPr/>
            </p:nvSpPr>
            <p:spPr>
              <a:xfrm>
                <a:off x="7290894" y="1576363"/>
                <a:ext cx="85628" cy="85643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720" extrusionOk="0">
                    <a:moveTo>
                      <a:pt x="4962" y="1"/>
                    </a:moveTo>
                    <a:lnTo>
                      <a:pt x="0" y="4962"/>
                    </a:lnTo>
                    <a:lnTo>
                      <a:pt x="757" y="5719"/>
                    </a:lnTo>
                    <a:lnTo>
                      <a:pt x="5719" y="757"/>
                    </a:lnTo>
                    <a:lnTo>
                      <a:pt x="49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107;p71">
                <a:extLst>
                  <a:ext uri="{FF2B5EF4-FFF2-40B4-BE49-F238E27FC236}">
                    <a16:creationId xmlns:a16="http://schemas.microsoft.com/office/drawing/2014/main" id="{7F176F5D-E897-48D1-ACC6-31509F47E4C6}"/>
                  </a:ext>
                </a:extLst>
              </p:cNvPr>
              <p:cNvSpPr/>
              <p:nvPr/>
            </p:nvSpPr>
            <p:spPr>
              <a:xfrm>
                <a:off x="7312289" y="1529858"/>
                <a:ext cx="82813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9772" extrusionOk="0">
                    <a:moveTo>
                      <a:pt x="741" y="1"/>
                    </a:moveTo>
                    <a:cubicBezTo>
                      <a:pt x="449" y="1"/>
                      <a:pt x="197" y="368"/>
                      <a:pt x="442" y="647"/>
                    </a:cubicBezTo>
                    <a:lnTo>
                      <a:pt x="4563" y="4789"/>
                    </a:lnTo>
                    <a:lnTo>
                      <a:pt x="232" y="9120"/>
                    </a:lnTo>
                    <a:cubicBezTo>
                      <a:pt x="1" y="9351"/>
                      <a:pt x="169" y="9771"/>
                      <a:pt x="527" y="9771"/>
                    </a:cubicBezTo>
                    <a:cubicBezTo>
                      <a:pt x="611" y="9771"/>
                      <a:pt x="716" y="9729"/>
                      <a:pt x="779" y="9645"/>
                    </a:cubicBezTo>
                    <a:lnTo>
                      <a:pt x="5383" y="5062"/>
                    </a:lnTo>
                    <a:cubicBezTo>
                      <a:pt x="5530" y="4894"/>
                      <a:pt x="5530" y="4662"/>
                      <a:pt x="5383" y="4515"/>
                    </a:cubicBezTo>
                    <a:lnTo>
                      <a:pt x="989" y="100"/>
                    </a:lnTo>
                    <a:cubicBezTo>
                      <a:pt x="910" y="30"/>
                      <a:pt x="824" y="1"/>
                      <a:pt x="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B42A909B-9477-4504-AEA0-6CAFABFBE82B}"/>
                </a:ext>
              </a:extLst>
            </p:cNvPr>
            <p:cNvSpPr txBox="1"/>
            <p:nvPr/>
          </p:nvSpPr>
          <p:spPr>
            <a:xfrm>
              <a:off x="5680989" y="1369635"/>
              <a:ext cx="1377990" cy="4340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نــشــاط  ص 11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3422580-0339-45CB-8E8C-EE68A9BD56D7}"/>
                </a:ext>
              </a:extLst>
            </p:cNvPr>
            <p:cNvSpPr txBox="1"/>
            <p:nvPr/>
          </p:nvSpPr>
          <p:spPr>
            <a:xfrm>
              <a:off x="5354022" y="1714601"/>
              <a:ext cx="2366612" cy="6148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85750" marR="0" lvl="0" indent="-2857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ar-SA" b="1" dirty="0">
                  <a:solidFill>
                    <a:srgbClr val="1C1C3D"/>
                  </a:solidFill>
                </a:rPr>
                <a:t>قارن بين شبكات الحاسب ، من حيث </a:t>
              </a:r>
              <a:r>
                <a:rPr lang="ar-SA" b="1" dirty="0">
                  <a:solidFill>
                    <a:srgbClr val="0070C0"/>
                  </a:solidFill>
                </a:rPr>
                <a:t>عدد الأجهزة </a:t>
              </a:r>
              <a:r>
                <a:rPr lang="ar-SA" b="1" dirty="0">
                  <a:solidFill>
                    <a:srgbClr val="1C1C3D"/>
                  </a:solidFill>
                </a:rPr>
                <a:t>( كبير , كبير جداً ، ثلاثة أجهزة فأقل ، محدودة ) </a:t>
              </a:r>
            </a:p>
            <a:p>
              <a:pPr marL="285750" marR="0" lvl="0" indent="-2857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ar-SA" b="1" dirty="0">
                  <a:solidFill>
                    <a:srgbClr val="1C1C3D"/>
                  </a:solidFill>
                </a:rPr>
                <a:t>و</a:t>
              </a:r>
              <a:r>
                <a:rPr lang="ar-SA" b="1" dirty="0">
                  <a:solidFill>
                    <a:srgbClr val="FFC000"/>
                  </a:solidFill>
                </a:rPr>
                <a:t> المساحة </a:t>
              </a:r>
              <a:r>
                <a:rPr lang="ar-SA" b="1" dirty="0">
                  <a:solidFill>
                    <a:srgbClr val="1C1C3D"/>
                  </a:solidFill>
                </a:rPr>
                <a:t>و </a:t>
              </a:r>
              <a:r>
                <a:rPr lang="ar-SA" b="1" dirty="0">
                  <a:solidFill>
                    <a:srgbClr val="00B050"/>
                  </a:solidFill>
                </a:rPr>
                <a:t>مثال عليها </a:t>
              </a:r>
              <a:endPara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sym typeface="Arial"/>
              </a:endParaRPr>
            </a:p>
          </p:txBody>
        </p:sp>
      </p:grpSp>
      <p:pic>
        <p:nvPicPr>
          <p:cNvPr id="13" name="Picture 1">
            <a:extLst>
              <a:ext uri="{FF2B5EF4-FFF2-40B4-BE49-F238E27FC236}">
                <a16:creationId xmlns:a16="http://schemas.microsoft.com/office/drawing/2014/main" id="{BDFF3CB5-6141-49FF-AD94-3CE10DD25F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521" t="38984" r="40919" b="44050"/>
          <a:stretch/>
        </p:blipFill>
        <p:spPr>
          <a:xfrm>
            <a:off x="595424" y="2541038"/>
            <a:ext cx="7481836" cy="187914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E9AD53D-12B4-4629-986F-284DF3E07DD6}"/>
              </a:ext>
            </a:extLst>
          </p:cNvPr>
          <p:cNvSpPr txBox="1"/>
          <p:nvPr/>
        </p:nvSpPr>
        <p:spPr>
          <a:xfrm>
            <a:off x="2361564" y="2985129"/>
            <a:ext cx="15210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200" b="1" dirty="0"/>
              <a:t>صغيرة لا تتعدى غرفة</a:t>
            </a:r>
          </a:p>
          <a:p>
            <a:pPr algn="r"/>
            <a:endParaRPr lang="ar-SA" sz="12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8C3A367-1077-47FC-8EB6-4A7B3FE5B467}"/>
              </a:ext>
            </a:extLst>
          </p:cNvPr>
          <p:cNvSpPr txBox="1"/>
          <p:nvPr/>
        </p:nvSpPr>
        <p:spPr>
          <a:xfrm>
            <a:off x="4212594" y="2985129"/>
            <a:ext cx="125963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ثلاث أجهزة فأقل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5281118-A3A6-44E6-AAF5-14BF6AFE82BC}"/>
              </a:ext>
            </a:extLst>
          </p:cNvPr>
          <p:cNvSpPr txBox="1"/>
          <p:nvPr/>
        </p:nvSpPr>
        <p:spPr>
          <a:xfrm>
            <a:off x="483034" y="2960650"/>
            <a:ext cx="207696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100" b="1" dirty="0"/>
              <a:t>ربط الجهاز المكتبي بالأجهزة الكفية أو الطابعة أو الكاميرا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6ED89EF-296B-4B5F-805D-C37B9532F760}"/>
              </a:ext>
            </a:extLst>
          </p:cNvPr>
          <p:cNvSpPr txBox="1"/>
          <p:nvPr/>
        </p:nvSpPr>
        <p:spPr>
          <a:xfrm>
            <a:off x="3899041" y="3343468"/>
            <a:ext cx="125963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/>
              <a:t>محدودة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01C05D-A911-40AD-BA81-C227ED3B18FC}"/>
              </a:ext>
            </a:extLst>
          </p:cNvPr>
          <p:cNvSpPr txBox="1"/>
          <p:nvPr/>
        </p:nvSpPr>
        <p:spPr>
          <a:xfrm>
            <a:off x="2364625" y="3318835"/>
            <a:ext cx="16787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محدودة  لا تتعدى مبنى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D18B235-2EA0-443A-BB50-571A770DA6C3}"/>
              </a:ext>
            </a:extLst>
          </p:cNvPr>
          <p:cNvSpPr txBox="1"/>
          <p:nvPr/>
        </p:nvSpPr>
        <p:spPr>
          <a:xfrm>
            <a:off x="562609" y="3318835"/>
            <a:ext cx="207696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200" b="1" dirty="0"/>
              <a:t>معمل المدرسة –</a:t>
            </a:r>
            <a:r>
              <a:rPr lang="ar-SA" sz="1200" b="1" baseline="0" dirty="0"/>
              <a:t> شركة </a:t>
            </a:r>
            <a:endParaRPr lang="ar-SA" sz="12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EFCB13A-7E00-4F11-8B4A-642F3595D77E}"/>
              </a:ext>
            </a:extLst>
          </p:cNvPr>
          <p:cNvSpPr txBox="1"/>
          <p:nvPr/>
        </p:nvSpPr>
        <p:spPr>
          <a:xfrm>
            <a:off x="4338084" y="3620975"/>
            <a:ext cx="9248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/>
              <a:t>كبير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014698F-1001-4285-97D8-6CB22288F65C}"/>
              </a:ext>
            </a:extLst>
          </p:cNvPr>
          <p:cNvSpPr txBox="1"/>
          <p:nvPr/>
        </p:nvSpPr>
        <p:spPr>
          <a:xfrm>
            <a:off x="2582205" y="3620975"/>
            <a:ext cx="9248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/>
              <a:t>مدينة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CFDC7AF-08CB-462C-8CC0-78495A425EE3}"/>
              </a:ext>
            </a:extLst>
          </p:cNvPr>
          <p:cNvSpPr txBox="1"/>
          <p:nvPr/>
        </p:nvSpPr>
        <p:spPr>
          <a:xfrm>
            <a:off x="517917" y="3620975"/>
            <a:ext cx="19424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 dirty="0"/>
              <a:t>ربط نظام المدارس بالمدينة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05CB640-553F-4C0D-9216-05DC9085EFFF}"/>
              </a:ext>
            </a:extLst>
          </p:cNvPr>
          <p:cNvSpPr txBox="1"/>
          <p:nvPr/>
        </p:nvSpPr>
        <p:spPr>
          <a:xfrm>
            <a:off x="4336342" y="3960318"/>
            <a:ext cx="9248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/>
              <a:t>كبير جداً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4580098-827E-4182-9824-F76677D7F845}"/>
              </a:ext>
            </a:extLst>
          </p:cNvPr>
          <p:cNvSpPr txBox="1"/>
          <p:nvPr/>
        </p:nvSpPr>
        <p:spPr>
          <a:xfrm>
            <a:off x="2640961" y="3960318"/>
            <a:ext cx="9248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/>
              <a:t>حول العالم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45408A6-9A5A-4433-82F8-8A664BDDDFE4}"/>
              </a:ext>
            </a:extLst>
          </p:cNvPr>
          <p:cNvSpPr txBox="1"/>
          <p:nvPr/>
        </p:nvSpPr>
        <p:spPr>
          <a:xfrm>
            <a:off x="885788" y="3943179"/>
            <a:ext cx="13044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/>
              <a:t>شبكة الإنترنت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9D0C079-76FE-4F86-BBBC-617534716F4B}"/>
              </a:ext>
            </a:extLst>
          </p:cNvPr>
          <p:cNvSpPr txBox="1"/>
          <p:nvPr/>
        </p:nvSpPr>
        <p:spPr>
          <a:xfrm>
            <a:off x="1543651" y="681975"/>
            <a:ext cx="13484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highlight>
                  <a:srgbClr val="FFFF00"/>
                </a:highlight>
              </a:rPr>
              <a:t>مهارة التصنيف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21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953">
        <p14:reveal/>
      </p:transition>
    </mc:Choice>
    <mc:Fallback>
      <p:transition spd="slow" advTm="12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|1.1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4|1.7|1.7|2.3|1.7|1.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1.7|1.7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7|0.8|1.9|0.9|1.4|0.8|0.8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7|0.8|0.5|0.7|0.8|0.5|0.5|0.5|0.8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4|0.8|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4|1|0.6|0.4|0.4|0.4|1.2|0.8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674</Words>
  <Application>Microsoft Office PowerPoint</Application>
  <PresentationFormat>عرض على الشاشة (16:9)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Traditional Arabic</vt:lpstr>
      <vt:lpstr>Sakkal Majalla</vt:lpstr>
      <vt:lpstr>Londrina Solid</vt:lpstr>
      <vt:lpstr>Andalus</vt:lpstr>
      <vt:lpstr>Ubuntu</vt:lpstr>
      <vt:lpstr>Calibri</vt:lpstr>
      <vt:lpstr>Online Learning Planner by Sildesgo</vt:lpstr>
      <vt:lpstr>الوحدة الأولى : أشارك العالم </vt:lpstr>
      <vt:lpstr>تعليمات مادة الحاسب </vt:lpstr>
      <vt:lpstr>الأهداف </vt:lpstr>
      <vt:lpstr>تمهيد </vt:lpstr>
      <vt:lpstr>مقدمة  </vt:lpstr>
      <vt:lpstr>عرض تقديمي في PowerPoint</vt:lpstr>
      <vt:lpstr>أنواع شبكات الحاسب </vt:lpstr>
      <vt:lpstr>أنواع شبكات الحاسب </vt:lpstr>
      <vt:lpstr>أنواع شبكات الحاسب </vt:lpstr>
      <vt:lpstr>وسائل الاتصال في شبكة الحاسب </vt:lpstr>
      <vt:lpstr>أجهزة توصيل شبكات الحاسب </vt:lpstr>
      <vt:lpstr>تقييم ختامي </vt:lpstr>
      <vt:lpstr>أنتهى الدرس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الأولى : أشارك العالم</dc:title>
  <dc:creator>Maram AL-tayyar</dc:creator>
  <cp:lastModifiedBy>Maram</cp:lastModifiedBy>
  <cp:revision>2</cp:revision>
  <dcterms:modified xsi:type="dcterms:W3CDTF">2020-09-05T15:12:44Z</dcterms:modified>
</cp:coreProperties>
</file>