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56" r:id="rId3"/>
    <p:sldId id="345" r:id="rId4"/>
    <p:sldId id="346" r:id="rId5"/>
    <p:sldId id="348" r:id="rId6"/>
    <p:sldId id="347" r:id="rId7"/>
    <p:sldId id="349" r:id="rId8"/>
    <p:sldId id="350" r:id="rId9"/>
    <p:sldId id="351" r:id="rId10"/>
    <p:sldId id="352" r:id="rId11"/>
    <p:sldId id="353" r:id="rId12"/>
    <p:sldId id="354" r:id="rId13"/>
    <p:sldId id="355" r:id="rId14"/>
    <p:sldId id="257" r:id="rId15"/>
    <p:sldId id="258"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7" r:id="rId36"/>
    <p:sldId id="378" r:id="rId37"/>
    <p:sldId id="376" r:id="rId38"/>
    <p:sldId id="379" r:id="rId39"/>
    <p:sldId id="380" r:id="rId40"/>
    <p:sldId id="381" r:id="rId41"/>
    <p:sldId id="382" r:id="rId42"/>
    <p:sldId id="383" r:id="rId43"/>
    <p:sldId id="384" r:id="rId44"/>
    <p:sldId id="385" r:id="rId45"/>
    <p:sldId id="388" r:id="rId46"/>
    <p:sldId id="389" r:id="rId47"/>
    <p:sldId id="386" r:id="rId48"/>
    <p:sldId id="387" r:id="rId49"/>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2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39" autoAdjust="0"/>
    <p:restoredTop sz="94660"/>
  </p:normalViewPr>
  <p:slideViewPr>
    <p:cSldViewPr snapToGrid="0">
      <p:cViewPr varScale="1">
        <p:scale>
          <a:sx n="35" d="100"/>
          <a:sy n="35" d="100"/>
        </p:scale>
        <p:origin x="53" y="9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A4D5F5-EEAC-4631-A534-151F938260C8}"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pPr rtl="1"/>
          <a:endParaRPr lang="ar-EG"/>
        </a:p>
      </dgm:t>
    </dgm:pt>
    <dgm:pt modelId="{B90450D3-5BAC-4F61-A818-8E3674A4E08E}">
      <dgm:prSet phldrT="[نص]" phldr="0" custT="1"/>
      <dgm:spPr/>
      <dgm:t>
        <a:bodyPr/>
        <a:lstStyle/>
        <a:p>
          <a:pPr rtl="1"/>
          <a:r>
            <a:rPr lang="ar-EG" sz="5400" b="1">
              <a:solidFill>
                <a:srgbClr val="C00000"/>
              </a:solidFill>
            </a:rPr>
            <a:t>قارات العالم</a:t>
          </a:r>
          <a:endParaRPr lang="ar-EG" sz="5400" b="1" dirty="0">
            <a:solidFill>
              <a:srgbClr val="C00000"/>
            </a:solidFill>
          </a:endParaRPr>
        </a:p>
      </dgm:t>
    </dgm:pt>
    <dgm:pt modelId="{77721538-DA8F-47E7-ABA0-BFF5F2EB0D9D}" type="parTrans" cxnId="{675C94FF-6657-4FEE-BCEF-2A8CE36A64B4}">
      <dgm:prSet/>
      <dgm:spPr/>
      <dgm:t>
        <a:bodyPr/>
        <a:lstStyle/>
        <a:p>
          <a:pPr rtl="1"/>
          <a:endParaRPr lang="ar-EG"/>
        </a:p>
      </dgm:t>
    </dgm:pt>
    <dgm:pt modelId="{D188A13C-8812-4357-9BF3-CF2BB3A18A18}" type="sibTrans" cxnId="{675C94FF-6657-4FEE-BCEF-2A8CE36A64B4}">
      <dgm:prSet/>
      <dgm:spPr/>
      <dgm:t>
        <a:bodyPr/>
        <a:lstStyle/>
        <a:p>
          <a:pPr rtl="1"/>
          <a:endParaRPr lang="ar-EG"/>
        </a:p>
      </dgm:t>
    </dgm:pt>
    <dgm:pt modelId="{32324341-3519-4AD6-B45E-684ADD2AF4CD}" type="asst">
      <dgm:prSet phldrT="[نص]" phldr="0"/>
      <dgm:spPr/>
      <dgm:t>
        <a:bodyPr/>
        <a:lstStyle/>
        <a:p>
          <a:pPr rtl="1"/>
          <a:r>
            <a:rPr lang="ar-EG" dirty="0"/>
            <a:t>آسيا</a:t>
          </a:r>
        </a:p>
      </dgm:t>
    </dgm:pt>
    <dgm:pt modelId="{49AB8EDA-82B4-4607-8EB1-004C5D36972C}" type="parTrans" cxnId="{999B5343-A6A3-4E62-8278-480D49438704}">
      <dgm:prSet/>
      <dgm:spPr/>
      <dgm:t>
        <a:bodyPr/>
        <a:lstStyle/>
        <a:p>
          <a:pPr rtl="1"/>
          <a:endParaRPr lang="ar-EG"/>
        </a:p>
      </dgm:t>
    </dgm:pt>
    <dgm:pt modelId="{826F2433-5C6D-4655-BDB3-F2836EBB5716}" type="sibTrans" cxnId="{999B5343-A6A3-4E62-8278-480D49438704}">
      <dgm:prSet/>
      <dgm:spPr/>
      <dgm:t>
        <a:bodyPr/>
        <a:lstStyle/>
        <a:p>
          <a:pPr rtl="1"/>
          <a:endParaRPr lang="ar-EG"/>
        </a:p>
      </dgm:t>
    </dgm:pt>
    <dgm:pt modelId="{8E443A71-736C-41CD-A103-A45F383A4278}">
      <dgm:prSet phldrT="[نص]" phldr="0"/>
      <dgm:spPr/>
      <dgm:t>
        <a:bodyPr/>
        <a:lstStyle/>
        <a:p>
          <a:pPr rtl="1"/>
          <a:r>
            <a:rPr lang="ar-EG" dirty="0"/>
            <a:t>أمريكا</a:t>
          </a:r>
        </a:p>
      </dgm:t>
    </dgm:pt>
    <dgm:pt modelId="{25F702AF-4934-4EE9-BF7D-BEBAEF1ED816}" type="parTrans" cxnId="{5DA64E29-1DE2-43BF-B3A2-A6F91AEDA638}">
      <dgm:prSet/>
      <dgm:spPr/>
      <dgm:t>
        <a:bodyPr/>
        <a:lstStyle/>
        <a:p>
          <a:pPr rtl="1"/>
          <a:endParaRPr lang="ar-EG"/>
        </a:p>
      </dgm:t>
    </dgm:pt>
    <dgm:pt modelId="{FB5C8346-8F86-4AC5-82C7-85E812F23647}" type="sibTrans" cxnId="{5DA64E29-1DE2-43BF-B3A2-A6F91AEDA638}">
      <dgm:prSet/>
      <dgm:spPr/>
      <dgm:t>
        <a:bodyPr/>
        <a:lstStyle/>
        <a:p>
          <a:pPr rtl="1"/>
          <a:endParaRPr lang="ar-EG"/>
        </a:p>
      </dgm:t>
    </dgm:pt>
    <dgm:pt modelId="{00C540FF-8D2B-4698-952B-D21CA843D970}">
      <dgm:prSet phldrT="[نص]" phldr="0"/>
      <dgm:spPr/>
      <dgm:t>
        <a:bodyPr/>
        <a:lstStyle/>
        <a:p>
          <a:pPr rtl="1"/>
          <a:r>
            <a:rPr lang="ar-EG" dirty="0"/>
            <a:t>أفريقيا</a:t>
          </a:r>
        </a:p>
      </dgm:t>
    </dgm:pt>
    <dgm:pt modelId="{0FA0363D-9ED2-480A-90FE-96436B95E259}" type="parTrans" cxnId="{07308EA6-A6DD-4CFB-A134-EDBA2A31E938}">
      <dgm:prSet/>
      <dgm:spPr/>
      <dgm:t>
        <a:bodyPr/>
        <a:lstStyle/>
        <a:p>
          <a:pPr rtl="1"/>
          <a:endParaRPr lang="ar-EG"/>
        </a:p>
      </dgm:t>
    </dgm:pt>
    <dgm:pt modelId="{053647E8-4449-4E60-9101-FBF4E358121B}" type="sibTrans" cxnId="{07308EA6-A6DD-4CFB-A134-EDBA2A31E938}">
      <dgm:prSet/>
      <dgm:spPr/>
      <dgm:t>
        <a:bodyPr/>
        <a:lstStyle/>
        <a:p>
          <a:pPr rtl="1"/>
          <a:endParaRPr lang="ar-EG"/>
        </a:p>
      </dgm:t>
    </dgm:pt>
    <dgm:pt modelId="{8512775C-EC98-4110-AEB0-3DDADC55F16F}">
      <dgm:prSet phldrT="[نص]" phldr="0"/>
      <dgm:spPr/>
      <dgm:t>
        <a:bodyPr/>
        <a:lstStyle/>
        <a:p>
          <a:pPr rtl="1"/>
          <a:r>
            <a:rPr lang="ar-EG" dirty="0"/>
            <a:t>أستراليا</a:t>
          </a:r>
        </a:p>
      </dgm:t>
    </dgm:pt>
    <dgm:pt modelId="{77C3CEF1-A31A-4A75-8DFC-DA608FD624E2}" type="parTrans" cxnId="{6B575FCD-3A03-4F5C-879B-328BC6F74026}">
      <dgm:prSet/>
      <dgm:spPr/>
      <dgm:t>
        <a:bodyPr/>
        <a:lstStyle/>
        <a:p>
          <a:pPr rtl="1"/>
          <a:endParaRPr lang="ar-EG"/>
        </a:p>
      </dgm:t>
    </dgm:pt>
    <dgm:pt modelId="{939B6ABF-181A-4A3F-9E00-2C3B1B26B4AF}" type="sibTrans" cxnId="{6B575FCD-3A03-4F5C-879B-328BC6F74026}">
      <dgm:prSet/>
      <dgm:spPr/>
      <dgm:t>
        <a:bodyPr/>
        <a:lstStyle/>
        <a:p>
          <a:pPr rtl="1"/>
          <a:endParaRPr lang="ar-EG"/>
        </a:p>
      </dgm:t>
    </dgm:pt>
    <dgm:pt modelId="{D6BA2E30-863B-45C6-A553-7A215EAB426F}">
      <dgm:prSet/>
      <dgm:spPr>
        <a:solidFill>
          <a:schemeClr val="accent6"/>
        </a:solidFill>
      </dgm:spPr>
      <dgm:t>
        <a:bodyPr/>
        <a:lstStyle/>
        <a:p>
          <a:pPr rtl="1"/>
          <a:r>
            <a:rPr lang="ar-EG" dirty="0"/>
            <a:t>أوروبا</a:t>
          </a:r>
        </a:p>
      </dgm:t>
    </dgm:pt>
    <dgm:pt modelId="{37F38265-25A0-42D9-A4CC-74FD7B774F71}" type="parTrans" cxnId="{E9230AD2-B73E-49CC-BA10-DE8D926ADF4F}">
      <dgm:prSet/>
      <dgm:spPr/>
      <dgm:t>
        <a:bodyPr/>
        <a:lstStyle/>
        <a:p>
          <a:pPr rtl="1"/>
          <a:endParaRPr lang="ar-EG"/>
        </a:p>
      </dgm:t>
    </dgm:pt>
    <dgm:pt modelId="{C98F1410-C4BB-41AC-803C-7B331081BCC3}" type="sibTrans" cxnId="{E9230AD2-B73E-49CC-BA10-DE8D926ADF4F}">
      <dgm:prSet/>
      <dgm:spPr/>
      <dgm:t>
        <a:bodyPr/>
        <a:lstStyle/>
        <a:p>
          <a:pPr rtl="1"/>
          <a:endParaRPr lang="ar-EG"/>
        </a:p>
      </dgm:t>
    </dgm:pt>
    <dgm:pt modelId="{F66F712E-DA83-4EF4-BB9C-C48CA456B8B6}" type="pres">
      <dgm:prSet presAssocID="{60A4D5F5-EEAC-4631-A534-151F938260C8}" presName="hierChild1" presStyleCnt="0">
        <dgm:presLayoutVars>
          <dgm:orgChart val="1"/>
          <dgm:chPref val="1"/>
          <dgm:dir/>
          <dgm:animOne val="branch"/>
          <dgm:animLvl val="lvl"/>
          <dgm:resizeHandles/>
        </dgm:presLayoutVars>
      </dgm:prSet>
      <dgm:spPr/>
    </dgm:pt>
    <dgm:pt modelId="{19AAF589-3A62-4FBD-9C33-F947C5683F24}" type="pres">
      <dgm:prSet presAssocID="{B90450D3-5BAC-4F61-A818-8E3674A4E08E}" presName="hierRoot1" presStyleCnt="0">
        <dgm:presLayoutVars>
          <dgm:hierBranch val="init"/>
        </dgm:presLayoutVars>
      </dgm:prSet>
      <dgm:spPr/>
    </dgm:pt>
    <dgm:pt modelId="{62A0484F-D6DC-431D-B0D9-7F8D8FFCAD8C}" type="pres">
      <dgm:prSet presAssocID="{B90450D3-5BAC-4F61-A818-8E3674A4E08E}" presName="rootComposite1" presStyleCnt="0"/>
      <dgm:spPr/>
    </dgm:pt>
    <dgm:pt modelId="{8DAB68AB-6951-40F9-BE05-90A91595E981}" type="pres">
      <dgm:prSet presAssocID="{B90450D3-5BAC-4F61-A818-8E3674A4E08E}" presName="rootText1" presStyleLbl="node0" presStyleIdx="0" presStyleCnt="1" custScaleX="236378">
        <dgm:presLayoutVars>
          <dgm:chPref val="3"/>
        </dgm:presLayoutVars>
      </dgm:prSet>
      <dgm:spPr/>
    </dgm:pt>
    <dgm:pt modelId="{46AD3DB2-3760-4186-B55E-41A2B6E77508}" type="pres">
      <dgm:prSet presAssocID="{B90450D3-5BAC-4F61-A818-8E3674A4E08E}" presName="rootConnector1" presStyleLbl="node1" presStyleIdx="0" presStyleCnt="0"/>
      <dgm:spPr/>
    </dgm:pt>
    <dgm:pt modelId="{828C07AD-4B57-4546-AB94-D5307B21A7CF}" type="pres">
      <dgm:prSet presAssocID="{B90450D3-5BAC-4F61-A818-8E3674A4E08E}" presName="hierChild2" presStyleCnt="0"/>
      <dgm:spPr/>
    </dgm:pt>
    <dgm:pt modelId="{0151F8A2-BA71-46AC-8003-E1B6BF5547A5}" type="pres">
      <dgm:prSet presAssocID="{25F702AF-4934-4EE9-BF7D-BEBAEF1ED816}" presName="Name37" presStyleLbl="parChTrans1D2" presStyleIdx="0" presStyleCnt="4"/>
      <dgm:spPr/>
    </dgm:pt>
    <dgm:pt modelId="{20AA5A7D-DC27-44D8-B233-83D89A24D6CF}" type="pres">
      <dgm:prSet presAssocID="{8E443A71-736C-41CD-A103-A45F383A4278}" presName="hierRoot2" presStyleCnt="0">
        <dgm:presLayoutVars>
          <dgm:hierBranch val="init"/>
        </dgm:presLayoutVars>
      </dgm:prSet>
      <dgm:spPr/>
    </dgm:pt>
    <dgm:pt modelId="{0DC083C9-8768-4DF0-B77F-862CEA490BC5}" type="pres">
      <dgm:prSet presAssocID="{8E443A71-736C-41CD-A103-A45F383A4278}" presName="rootComposite" presStyleCnt="0"/>
      <dgm:spPr/>
    </dgm:pt>
    <dgm:pt modelId="{90946212-279B-439B-B687-1D7BD91E568A}" type="pres">
      <dgm:prSet presAssocID="{8E443A71-736C-41CD-A103-A45F383A4278}" presName="rootText" presStyleLbl="node2" presStyleIdx="0" presStyleCnt="3">
        <dgm:presLayoutVars>
          <dgm:chPref val="3"/>
        </dgm:presLayoutVars>
      </dgm:prSet>
      <dgm:spPr/>
    </dgm:pt>
    <dgm:pt modelId="{240F9BCB-8A9C-46A7-BCBA-110DD72517BF}" type="pres">
      <dgm:prSet presAssocID="{8E443A71-736C-41CD-A103-A45F383A4278}" presName="rootConnector" presStyleLbl="node2" presStyleIdx="0" presStyleCnt="3"/>
      <dgm:spPr/>
    </dgm:pt>
    <dgm:pt modelId="{D0119629-A5FB-4141-8093-27C9FD766EB1}" type="pres">
      <dgm:prSet presAssocID="{8E443A71-736C-41CD-A103-A45F383A4278}" presName="hierChild4" presStyleCnt="0"/>
      <dgm:spPr/>
    </dgm:pt>
    <dgm:pt modelId="{EEE9E7CA-E6B7-4325-A4EC-195979D490B7}" type="pres">
      <dgm:prSet presAssocID="{37F38265-25A0-42D9-A4CC-74FD7B774F71}" presName="Name37" presStyleLbl="parChTrans1D3" presStyleIdx="0" presStyleCnt="1"/>
      <dgm:spPr/>
    </dgm:pt>
    <dgm:pt modelId="{DEBEDEDF-DBB7-4078-B135-B669E347BB4E}" type="pres">
      <dgm:prSet presAssocID="{D6BA2E30-863B-45C6-A553-7A215EAB426F}" presName="hierRoot2" presStyleCnt="0">
        <dgm:presLayoutVars>
          <dgm:hierBranch val="init"/>
        </dgm:presLayoutVars>
      </dgm:prSet>
      <dgm:spPr/>
    </dgm:pt>
    <dgm:pt modelId="{55C0AFC4-0CFC-4225-84CD-46BD59AD3532}" type="pres">
      <dgm:prSet presAssocID="{D6BA2E30-863B-45C6-A553-7A215EAB426F}" presName="rootComposite" presStyleCnt="0"/>
      <dgm:spPr/>
    </dgm:pt>
    <dgm:pt modelId="{EF84353F-4B01-4E36-A5D9-4BC25363DFAD}" type="pres">
      <dgm:prSet presAssocID="{D6BA2E30-863B-45C6-A553-7A215EAB426F}" presName="rootText" presStyleLbl="node3" presStyleIdx="0" presStyleCnt="1">
        <dgm:presLayoutVars>
          <dgm:chPref val="3"/>
        </dgm:presLayoutVars>
      </dgm:prSet>
      <dgm:spPr/>
    </dgm:pt>
    <dgm:pt modelId="{05646515-E297-43D7-AF1D-33ECE009C6D2}" type="pres">
      <dgm:prSet presAssocID="{D6BA2E30-863B-45C6-A553-7A215EAB426F}" presName="rootConnector" presStyleLbl="node3" presStyleIdx="0" presStyleCnt="1"/>
      <dgm:spPr/>
    </dgm:pt>
    <dgm:pt modelId="{6E2AA76D-151C-46E0-AB83-40C8840332C7}" type="pres">
      <dgm:prSet presAssocID="{D6BA2E30-863B-45C6-A553-7A215EAB426F}" presName="hierChild4" presStyleCnt="0"/>
      <dgm:spPr/>
    </dgm:pt>
    <dgm:pt modelId="{C02E10C8-0260-442A-AFC0-D6FBF2ED893E}" type="pres">
      <dgm:prSet presAssocID="{D6BA2E30-863B-45C6-A553-7A215EAB426F}" presName="hierChild5" presStyleCnt="0"/>
      <dgm:spPr/>
    </dgm:pt>
    <dgm:pt modelId="{92D55896-C594-440B-B4A1-66CA9FDC94A3}" type="pres">
      <dgm:prSet presAssocID="{8E443A71-736C-41CD-A103-A45F383A4278}" presName="hierChild5" presStyleCnt="0"/>
      <dgm:spPr/>
    </dgm:pt>
    <dgm:pt modelId="{B4CF84CF-82C7-40FE-8DA3-79D999B5A60A}" type="pres">
      <dgm:prSet presAssocID="{0FA0363D-9ED2-480A-90FE-96436B95E259}" presName="Name37" presStyleLbl="parChTrans1D2" presStyleIdx="1" presStyleCnt="4"/>
      <dgm:spPr/>
    </dgm:pt>
    <dgm:pt modelId="{A66B34E3-E6CF-4372-9AB9-B79AC004AB95}" type="pres">
      <dgm:prSet presAssocID="{00C540FF-8D2B-4698-952B-D21CA843D970}" presName="hierRoot2" presStyleCnt="0">
        <dgm:presLayoutVars>
          <dgm:hierBranch val="init"/>
        </dgm:presLayoutVars>
      </dgm:prSet>
      <dgm:spPr/>
    </dgm:pt>
    <dgm:pt modelId="{A31B7759-24C6-4FED-970B-C895A616239F}" type="pres">
      <dgm:prSet presAssocID="{00C540FF-8D2B-4698-952B-D21CA843D970}" presName="rootComposite" presStyleCnt="0"/>
      <dgm:spPr/>
    </dgm:pt>
    <dgm:pt modelId="{2CCB32EF-4294-433C-A806-AE8DB6934D9D}" type="pres">
      <dgm:prSet presAssocID="{00C540FF-8D2B-4698-952B-D21CA843D970}" presName="rootText" presStyleLbl="node2" presStyleIdx="1" presStyleCnt="3">
        <dgm:presLayoutVars>
          <dgm:chPref val="3"/>
        </dgm:presLayoutVars>
      </dgm:prSet>
      <dgm:spPr/>
    </dgm:pt>
    <dgm:pt modelId="{E4F1DF1D-AA60-4208-8A9C-972C455BCB9D}" type="pres">
      <dgm:prSet presAssocID="{00C540FF-8D2B-4698-952B-D21CA843D970}" presName="rootConnector" presStyleLbl="node2" presStyleIdx="1" presStyleCnt="3"/>
      <dgm:spPr/>
    </dgm:pt>
    <dgm:pt modelId="{8EAAC5E7-87CB-4969-B907-A1FA804E92F5}" type="pres">
      <dgm:prSet presAssocID="{00C540FF-8D2B-4698-952B-D21CA843D970}" presName="hierChild4" presStyleCnt="0"/>
      <dgm:spPr/>
    </dgm:pt>
    <dgm:pt modelId="{E2DC7B5E-0B74-4D85-8DF5-570B956923AF}" type="pres">
      <dgm:prSet presAssocID="{00C540FF-8D2B-4698-952B-D21CA843D970}" presName="hierChild5" presStyleCnt="0"/>
      <dgm:spPr/>
    </dgm:pt>
    <dgm:pt modelId="{EA72DE5C-FBB2-4794-BFFA-C270C276537D}" type="pres">
      <dgm:prSet presAssocID="{77C3CEF1-A31A-4A75-8DFC-DA608FD624E2}" presName="Name37" presStyleLbl="parChTrans1D2" presStyleIdx="2" presStyleCnt="4"/>
      <dgm:spPr/>
    </dgm:pt>
    <dgm:pt modelId="{2A30E335-47F7-4FDA-A1EF-D552E8820B37}" type="pres">
      <dgm:prSet presAssocID="{8512775C-EC98-4110-AEB0-3DDADC55F16F}" presName="hierRoot2" presStyleCnt="0">
        <dgm:presLayoutVars>
          <dgm:hierBranch val="init"/>
        </dgm:presLayoutVars>
      </dgm:prSet>
      <dgm:spPr/>
    </dgm:pt>
    <dgm:pt modelId="{0C8DD4B2-1B1C-467C-AE8F-B0B8A577EF99}" type="pres">
      <dgm:prSet presAssocID="{8512775C-EC98-4110-AEB0-3DDADC55F16F}" presName="rootComposite" presStyleCnt="0"/>
      <dgm:spPr/>
    </dgm:pt>
    <dgm:pt modelId="{33E652F1-F953-4A45-9FE3-62BF40EEDA89}" type="pres">
      <dgm:prSet presAssocID="{8512775C-EC98-4110-AEB0-3DDADC55F16F}" presName="rootText" presStyleLbl="node2" presStyleIdx="2" presStyleCnt="3">
        <dgm:presLayoutVars>
          <dgm:chPref val="3"/>
        </dgm:presLayoutVars>
      </dgm:prSet>
      <dgm:spPr/>
    </dgm:pt>
    <dgm:pt modelId="{C118A36B-3F53-43E0-9296-5FFC3C22B06F}" type="pres">
      <dgm:prSet presAssocID="{8512775C-EC98-4110-AEB0-3DDADC55F16F}" presName="rootConnector" presStyleLbl="node2" presStyleIdx="2" presStyleCnt="3"/>
      <dgm:spPr/>
    </dgm:pt>
    <dgm:pt modelId="{E40CBCA0-8E4E-4884-AAAB-446BA2D203FA}" type="pres">
      <dgm:prSet presAssocID="{8512775C-EC98-4110-AEB0-3DDADC55F16F}" presName="hierChild4" presStyleCnt="0"/>
      <dgm:spPr/>
    </dgm:pt>
    <dgm:pt modelId="{80163EB8-401C-4FA1-B9EE-BF2E9BCF818E}" type="pres">
      <dgm:prSet presAssocID="{8512775C-EC98-4110-AEB0-3DDADC55F16F}" presName="hierChild5" presStyleCnt="0"/>
      <dgm:spPr/>
    </dgm:pt>
    <dgm:pt modelId="{1ED9D9BE-12F6-4E91-A992-33423087641F}" type="pres">
      <dgm:prSet presAssocID="{B90450D3-5BAC-4F61-A818-8E3674A4E08E}" presName="hierChild3" presStyleCnt="0"/>
      <dgm:spPr/>
    </dgm:pt>
    <dgm:pt modelId="{9C77CDF1-10B7-4524-BAC7-4B996A42315B}" type="pres">
      <dgm:prSet presAssocID="{49AB8EDA-82B4-4607-8EB1-004C5D36972C}" presName="Name111" presStyleLbl="parChTrans1D2" presStyleIdx="3" presStyleCnt="4"/>
      <dgm:spPr/>
    </dgm:pt>
    <dgm:pt modelId="{2F23962D-85AF-4EA6-B399-F95312E1A4E5}" type="pres">
      <dgm:prSet presAssocID="{32324341-3519-4AD6-B45E-684ADD2AF4CD}" presName="hierRoot3" presStyleCnt="0">
        <dgm:presLayoutVars>
          <dgm:hierBranch val="init"/>
        </dgm:presLayoutVars>
      </dgm:prSet>
      <dgm:spPr/>
    </dgm:pt>
    <dgm:pt modelId="{0EF175F2-3BAF-41B8-A1CF-9A538709A6D9}" type="pres">
      <dgm:prSet presAssocID="{32324341-3519-4AD6-B45E-684ADD2AF4CD}" presName="rootComposite3" presStyleCnt="0"/>
      <dgm:spPr/>
    </dgm:pt>
    <dgm:pt modelId="{E9A63B32-2BFB-49A0-A13C-4F0FC7DC7DD8}" type="pres">
      <dgm:prSet presAssocID="{32324341-3519-4AD6-B45E-684ADD2AF4CD}" presName="rootText3" presStyleLbl="asst1" presStyleIdx="0" presStyleCnt="1">
        <dgm:presLayoutVars>
          <dgm:chPref val="3"/>
        </dgm:presLayoutVars>
      </dgm:prSet>
      <dgm:spPr/>
    </dgm:pt>
    <dgm:pt modelId="{28821A6C-0FA8-4916-A0C3-6E3208BE0574}" type="pres">
      <dgm:prSet presAssocID="{32324341-3519-4AD6-B45E-684ADD2AF4CD}" presName="rootConnector3" presStyleLbl="asst1" presStyleIdx="0" presStyleCnt="1"/>
      <dgm:spPr/>
    </dgm:pt>
    <dgm:pt modelId="{1C28729D-2125-42D0-89A5-3F52B9BA78A1}" type="pres">
      <dgm:prSet presAssocID="{32324341-3519-4AD6-B45E-684ADD2AF4CD}" presName="hierChild6" presStyleCnt="0"/>
      <dgm:spPr/>
    </dgm:pt>
    <dgm:pt modelId="{0C73C335-D7F7-4BB2-A5EF-66EF9DDC60BE}" type="pres">
      <dgm:prSet presAssocID="{32324341-3519-4AD6-B45E-684ADD2AF4CD}" presName="hierChild7" presStyleCnt="0"/>
      <dgm:spPr/>
    </dgm:pt>
  </dgm:ptLst>
  <dgm:cxnLst>
    <dgm:cxn modelId="{98AB3010-85D1-4429-9534-7259DC1CE13D}" type="presOf" srcId="{77C3CEF1-A31A-4A75-8DFC-DA608FD624E2}" destId="{EA72DE5C-FBB2-4794-BFFA-C270C276537D}" srcOrd="0" destOrd="0" presId="urn:microsoft.com/office/officeart/2005/8/layout/orgChart1"/>
    <dgm:cxn modelId="{196C2621-F8AC-49A5-B44D-9EDA5C356E1D}" type="presOf" srcId="{0FA0363D-9ED2-480A-90FE-96436B95E259}" destId="{B4CF84CF-82C7-40FE-8DA3-79D999B5A60A}" srcOrd="0" destOrd="0" presId="urn:microsoft.com/office/officeart/2005/8/layout/orgChart1"/>
    <dgm:cxn modelId="{5DA64E29-1DE2-43BF-B3A2-A6F91AEDA638}" srcId="{B90450D3-5BAC-4F61-A818-8E3674A4E08E}" destId="{8E443A71-736C-41CD-A103-A45F383A4278}" srcOrd="1" destOrd="0" parTransId="{25F702AF-4934-4EE9-BF7D-BEBAEF1ED816}" sibTransId="{FB5C8346-8F86-4AC5-82C7-85E812F23647}"/>
    <dgm:cxn modelId="{999B5343-A6A3-4E62-8278-480D49438704}" srcId="{B90450D3-5BAC-4F61-A818-8E3674A4E08E}" destId="{32324341-3519-4AD6-B45E-684ADD2AF4CD}" srcOrd="0" destOrd="0" parTransId="{49AB8EDA-82B4-4607-8EB1-004C5D36972C}" sibTransId="{826F2433-5C6D-4655-BDB3-F2836EBB5716}"/>
    <dgm:cxn modelId="{E9607666-F4AE-4977-8508-6B1C1371F7FA}" type="presOf" srcId="{37F38265-25A0-42D9-A4CC-74FD7B774F71}" destId="{EEE9E7CA-E6B7-4325-A4EC-195979D490B7}" srcOrd="0" destOrd="0" presId="urn:microsoft.com/office/officeart/2005/8/layout/orgChart1"/>
    <dgm:cxn modelId="{6EDF4A67-C1F2-4237-88AC-DC32A7019292}" type="presOf" srcId="{D6BA2E30-863B-45C6-A553-7A215EAB426F}" destId="{EF84353F-4B01-4E36-A5D9-4BC25363DFAD}" srcOrd="0" destOrd="0" presId="urn:microsoft.com/office/officeart/2005/8/layout/orgChart1"/>
    <dgm:cxn modelId="{6BE60D68-0DE2-4713-862C-8A0FB420BA9E}" type="presOf" srcId="{B90450D3-5BAC-4F61-A818-8E3674A4E08E}" destId="{46AD3DB2-3760-4186-B55E-41A2B6E77508}" srcOrd="1" destOrd="0" presId="urn:microsoft.com/office/officeart/2005/8/layout/orgChart1"/>
    <dgm:cxn modelId="{8D2A3F4B-D0A5-4784-9E35-BC8FD9080770}" type="presOf" srcId="{25F702AF-4934-4EE9-BF7D-BEBAEF1ED816}" destId="{0151F8A2-BA71-46AC-8003-E1B6BF5547A5}" srcOrd="0" destOrd="0" presId="urn:microsoft.com/office/officeart/2005/8/layout/orgChart1"/>
    <dgm:cxn modelId="{D9B7CC6F-F3A9-49E4-A646-ECC1757613AD}" type="presOf" srcId="{49AB8EDA-82B4-4607-8EB1-004C5D36972C}" destId="{9C77CDF1-10B7-4524-BAC7-4B996A42315B}" srcOrd="0" destOrd="0" presId="urn:microsoft.com/office/officeart/2005/8/layout/orgChart1"/>
    <dgm:cxn modelId="{5F4CFD76-E3B0-40F5-902A-1D3422667A09}" type="presOf" srcId="{8512775C-EC98-4110-AEB0-3DDADC55F16F}" destId="{33E652F1-F953-4A45-9FE3-62BF40EEDA89}" srcOrd="0" destOrd="0" presId="urn:microsoft.com/office/officeart/2005/8/layout/orgChart1"/>
    <dgm:cxn modelId="{97DFE08D-322D-4A05-B99F-579EAF2C03E4}" type="presOf" srcId="{D6BA2E30-863B-45C6-A553-7A215EAB426F}" destId="{05646515-E297-43D7-AF1D-33ECE009C6D2}" srcOrd="1" destOrd="0" presId="urn:microsoft.com/office/officeart/2005/8/layout/orgChart1"/>
    <dgm:cxn modelId="{3890ED94-D928-4038-B435-29EC4357C227}" type="presOf" srcId="{60A4D5F5-EEAC-4631-A534-151F938260C8}" destId="{F66F712E-DA83-4EF4-BB9C-C48CA456B8B6}" srcOrd="0" destOrd="0" presId="urn:microsoft.com/office/officeart/2005/8/layout/orgChart1"/>
    <dgm:cxn modelId="{DE965596-5D1D-4F84-9CDE-BE721B572698}" type="presOf" srcId="{00C540FF-8D2B-4698-952B-D21CA843D970}" destId="{E4F1DF1D-AA60-4208-8A9C-972C455BCB9D}" srcOrd="1" destOrd="0" presId="urn:microsoft.com/office/officeart/2005/8/layout/orgChart1"/>
    <dgm:cxn modelId="{07308EA6-A6DD-4CFB-A134-EDBA2A31E938}" srcId="{B90450D3-5BAC-4F61-A818-8E3674A4E08E}" destId="{00C540FF-8D2B-4698-952B-D21CA843D970}" srcOrd="2" destOrd="0" parTransId="{0FA0363D-9ED2-480A-90FE-96436B95E259}" sibTransId="{053647E8-4449-4E60-9101-FBF4E358121B}"/>
    <dgm:cxn modelId="{6612CDB4-DA4D-4E54-B670-9F6AD019836F}" type="presOf" srcId="{32324341-3519-4AD6-B45E-684ADD2AF4CD}" destId="{28821A6C-0FA8-4916-A0C3-6E3208BE0574}" srcOrd="1" destOrd="0" presId="urn:microsoft.com/office/officeart/2005/8/layout/orgChart1"/>
    <dgm:cxn modelId="{D9AEC3CA-6233-4D02-B4EF-0C468943ACED}" type="presOf" srcId="{8512775C-EC98-4110-AEB0-3DDADC55F16F}" destId="{C118A36B-3F53-43E0-9296-5FFC3C22B06F}" srcOrd="1" destOrd="0" presId="urn:microsoft.com/office/officeart/2005/8/layout/orgChart1"/>
    <dgm:cxn modelId="{6B575FCD-3A03-4F5C-879B-328BC6F74026}" srcId="{B90450D3-5BAC-4F61-A818-8E3674A4E08E}" destId="{8512775C-EC98-4110-AEB0-3DDADC55F16F}" srcOrd="3" destOrd="0" parTransId="{77C3CEF1-A31A-4A75-8DFC-DA608FD624E2}" sibTransId="{939B6ABF-181A-4A3F-9E00-2C3B1B26B4AF}"/>
    <dgm:cxn modelId="{1504D0CF-1B72-4543-AE8B-6E42AA35D154}" type="presOf" srcId="{B90450D3-5BAC-4F61-A818-8E3674A4E08E}" destId="{8DAB68AB-6951-40F9-BE05-90A91595E981}" srcOrd="0" destOrd="0" presId="urn:microsoft.com/office/officeart/2005/8/layout/orgChart1"/>
    <dgm:cxn modelId="{E9230AD2-B73E-49CC-BA10-DE8D926ADF4F}" srcId="{8E443A71-736C-41CD-A103-A45F383A4278}" destId="{D6BA2E30-863B-45C6-A553-7A215EAB426F}" srcOrd="0" destOrd="0" parTransId="{37F38265-25A0-42D9-A4CC-74FD7B774F71}" sibTransId="{C98F1410-C4BB-41AC-803C-7B331081BCC3}"/>
    <dgm:cxn modelId="{DA14EBE0-6834-4306-AE2F-F4971DAE2228}" type="presOf" srcId="{32324341-3519-4AD6-B45E-684ADD2AF4CD}" destId="{E9A63B32-2BFB-49A0-A13C-4F0FC7DC7DD8}" srcOrd="0" destOrd="0" presId="urn:microsoft.com/office/officeart/2005/8/layout/orgChart1"/>
    <dgm:cxn modelId="{6A5C01E9-99D8-4DDB-A1DB-948E99474D8D}" type="presOf" srcId="{00C540FF-8D2B-4698-952B-D21CA843D970}" destId="{2CCB32EF-4294-433C-A806-AE8DB6934D9D}" srcOrd="0" destOrd="0" presId="urn:microsoft.com/office/officeart/2005/8/layout/orgChart1"/>
    <dgm:cxn modelId="{67603EF4-F7D1-4A60-ACA5-948A91C90969}" type="presOf" srcId="{8E443A71-736C-41CD-A103-A45F383A4278}" destId="{240F9BCB-8A9C-46A7-BCBA-110DD72517BF}" srcOrd="1" destOrd="0" presId="urn:microsoft.com/office/officeart/2005/8/layout/orgChart1"/>
    <dgm:cxn modelId="{0C201BF6-CB02-4744-968F-BE338342E6F6}" type="presOf" srcId="{8E443A71-736C-41CD-A103-A45F383A4278}" destId="{90946212-279B-439B-B687-1D7BD91E568A}" srcOrd="0" destOrd="0" presId="urn:microsoft.com/office/officeart/2005/8/layout/orgChart1"/>
    <dgm:cxn modelId="{675C94FF-6657-4FEE-BCEF-2A8CE36A64B4}" srcId="{60A4D5F5-EEAC-4631-A534-151F938260C8}" destId="{B90450D3-5BAC-4F61-A818-8E3674A4E08E}" srcOrd="0" destOrd="0" parTransId="{77721538-DA8F-47E7-ABA0-BFF5F2EB0D9D}" sibTransId="{D188A13C-8812-4357-9BF3-CF2BB3A18A18}"/>
    <dgm:cxn modelId="{35549CEF-305F-497C-9AFE-6CC418941C7A}" type="presParOf" srcId="{F66F712E-DA83-4EF4-BB9C-C48CA456B8B6}" destId="{19AAF589-3A62-4FBD-9C33-F947C5683F24}" srcOrd="0" destOrd="0" presId="urn:microsoft.com/office/officeart/2005/8/layout/orgChart1"/>
    <dgm:cxn modelId="{CCCE02DD-53C5-4C12-84C9-AD6F0E1CF711}" type="presParOf" srcId="{19AAF589-3A62-4FBD-9C33-F947C5683F24}" destId="{62A0484F-D6DC-431D-B0D9-7F8D8FFCAD8C}" srcOrd="0" destOrd="0" presId="urn:microsoft.com/office/officeart/2005/8/layout/orgChart1"/>
    <dgm:cxn modelId="{8A52082C-6C31-4436-88E1-8CAE679E9B42}" type="presParOf" srcId="{62A0484F-D6DC-431D-B0D9-7F8D8FFCAD8C}" destId="{8DAB68AB-6951-40F9-BE05-90A91595E981}" srcOrd="0" destOrd="0" presId="urn:microsoft.com/office/officeart/2005/8/layout/orgChart1"/>
    <dgm:cxn modelId="{620CF784-F0AC-4CD0-86E0-2E382BF55396}" type="presParOf" srcId="{62A0484F-D6DC-431D-B0D9-7F8D8FFCAD8C}" destId="{46AD3DB2-3760-4186-B55E-41A2B6E77508}" srcOrd="1" destOrd="0" presId="urn:microsoft.com/office/officeart/2005/8/layout/orgChart1"/>
    <dgm:cxn modelId="{7159CBBC-1322-4199-ABD8-C4798B772720}" type="presParOf" srcId="{19AAF589-3A62-4FBD-9C33-F947C5683F24}" destId="{828C07AD-4B57-4546-AB94-D5307B21A7CF}" srcOrd="1" destOrd="0" presId="urn:microsoft.com/office/officeart/2005/8/layout/orgChart1"/>
    <dgm:cxn modelId="{FEBC02FA-3699-4F30-88C6-3057CCAE915B}" type="presParOf" srcId="{828C07AD-4B57-4546-AB94-D5307B21A7CF}" destId="{0151F8A2-BA71-46AC-8003-E1B6BF5547A5}" srcOrd="0" destOrd="0" presId="urn:microsoft.com/office/officeart/2005/8/layout/orgChart1"/>
    <dgm:cxn modelId="{D55CFFE2-7F16-40AD-AAB1-282A6637CC9D}" type="presParOf" srcId="{828C07AD-4B57-4546-AB94-D5307B21A7CF}" destId="{20AA5A7D-DC27-44D8-B233-83D89A24D6CF}" srcOrd="1" destOrd="0" presId="urn:microsoft.com/office/officeart/2005/8/layout/orgChart1"/>
    <dgm:cxn modelId="{EF8B690A-0332-48FC-A19D-9603534EEB1D}" type="presParOf" srcId="{20AA5A7D-DC27-44D8-B233-83D89A24D6CF}" destId="{0DC083C9-8768-4DF0-B77F-862CEA490BC5}" srcOrd="0" destOrd="0" presId="urn:microsoft.com/office/officeart/2005/8/layout/orgChart1"/>
    <dgm:cxn modelId="{D91A1527-FE33-4522-B355-260052F67D98}" type="presParOf" srcId="{0DC083C9-8768-4DF0-B77F-862CEA490BC5}" destId="{90946212-279B-439B-B687-1D7BD91E568A}" srcOrd="0" destOrd="0" presId="urn:microsoft.com/office/officeart/2005/8/layout/orgChart1"/>
    <dgm:cxn modelId="{D75C7DDE-9A96-4C36-8571-A39E532435DA}" type="presParOf" srcId="{0DC083C9-8768-4DF0-B77F-862CEA490BC5}" destId="{240F9BCB-8A9C-46A7-BCBA-110DD72517BF}" srcOrd="1" destOrd="0" presId="urn:microsoft.com/office/officeart/2005/8/layout/orgChart1"/>
    <dgm:cxn modelId="{001D7E0D-85D4-458F-B7F0-DDE5EA39DB98}" type="presParOf" srcId="{20AA5A7D-DC27-44D8-B233-83D89A24D6CF}" destId="{D0119629-A5FB-4141-8093-27C9FD766EB1}" srcOrd="1" destOrd="0" presId="urn:microsoft.com/office/officeart/2005/8/layout/orgChart1"/>
    <dgm:cxn modelId="{249A6CDF-67DF-415A-A92A-3ACF0A9361C5}" type="presParOf" srcId="{D0119629-A5FB-4141-8093-27C9FD766EB1}" destId="{EEE9E7CA-E6B7-4325-A4EC-195979D490B7}" srcOrd="0" destOrd="0" presId="urn:microsoft.com/office/officeart/2005/8/layout/orgChart1"/>
    <dgm:cxn modelId="{7884CD37-FED9-4E93-A1DC-C794D18C9C46}" type="presParOf" srcId="{D0119629-A5FB-4141-8093-27C9FD766EB1}" destId="{DEBEDEDF-DBB7-4078-B135-B669E347BB4E}" srcOrd="1" destOrd="0" presId="urn:microsoft.com/office/officeart/2005/8/layout/orgChart1"/>
    <dgm:cxn modelId="{1E14385F-3F9E-4492-A5BC-31A47104C559}" type="presParOf" srcId="{DEBEDEDF-DBB7-4078-B135-B669E347BB4E}" destId="{55C0AFC4-0CFC-4225-84CD-46BD59AD3532}" srcOrd="0" destOrd="0" presId="urn:microsoft.com/office/officeart/2005/8/layout/orgChart1"/>
    <dgm:cxn modelId="{357F8119-E891-46AA-8652-F80AE53613C5}" type="presParOf" srcId="{55C0AFC4-0CFC-4225-84CD-46BD59AD3532}" destId="{EF84353F-4B01-4E36-A5D9-4BC25363DFAD}" srcOrd="0" destOrd="0" presId="urn:microsoft.com/office/officeart/2005/8/layout/orgChart1"/>
    <dgm:cxn modelId="{7C9B7C18-A88B-4464-A31F-60957075FF6E}" type="presParOf" srcId="{55C0AFC4-0CFC-4225-84CD-46BD59AD3532}" destId="{05646515-E297-43D7-AF1D-33ECE009C6D2}" srcOrd="1" destOrd="0" presId="urn:microsoft.com/office/officeart/2005/8/layout/orgChart1"/>
    <dgm:cxn modelId="{03FC5FC1-5268-416F-A2E2-E5D32052AB14}" type="presParOf" srcId="{DEBEDEDF-DBB7-4078-B135-B669E347BB4E}" destId="{6E2AA76D-151C-46E0-AB83-40C8840332C7}" srcOrd="1" destOrd="0" presId="urn:microsoft.com/office/officeart/2005/8/layout/orgChart1"/>
    <dgm:cxn modelId="{EC9980EB-CB07-4A20-A940-BBE217812845}" type="presParOf" srcId="{DEBEDEDF-DBB7-4078-B135-B669E347BB4E}" destId="{C02E10C8-0260-442A-AFC0-D6FBF2ED893E}" srcOrd="2" destOrd="0" presId="urn:microsoft.com/office/officeart/2005/8/layout/orgChart1"/>
    <dgm:cxn modelId="{A5F9AACD-29A0-4B61-B5DB-CD59A739DCF4}" type="presParOf" srcId="{20AA5A7D-DC27-44D8-B233-83D89A24D6CF}" destId="{92D55896-C594-440B-B4A1-66CA9FDC94A3}" srcOrd="2" destOrd="0" presId="urn:microsoft.com/office/officeart/2005/8/layout/orgChart1"/>
    <dgm:cxn modelId="{779918BF-5CEC-4A54-99F3-B9A9190B5D17}" type="presParOf" srcId="{828C07AD-4B57-4546-AB94-D5307B21A7CF}" destId="{B4CF84CF-82C7-40FE-8DA3-79D999B5A60A}" srcOrd="2" destOrd="0" presId="urn:microsoft.com/office/officeart/2005/8/layout/orgChart1"/>
    <dgm:cxn modelId="{C5F24170-3D2F-43E1-BC77-1D19656A8AF1}" type="presParOf" srcId="{828C07AD-4B57-4546-AB94-D5307B21A7CF}" destId="{A66B34E3-E6CF-4372-9AB9-B79AC004AB95}" srcOrd="3" destOrd="0" presId="urn:microsoft.com/office/officeart/2005/8/layout/orgChart1"/>
    <dgm:cxn modelId="{B7932EC1-5F39-41C5-8F5C-A76FA1EBCA05}" type="presParOf" srcId="{A66B34E3-E6CF-4372-9AB9-B79AC004AB95}" destId="{A31B7759-24C6-4FED-970B-C895A616239F}" srcOrd="0" destOrd="0" presId="urn:microsoft.com/office/officeart/2005/8/layout/orgChart1"/>
    <dgm:cxn modelId="{2265924A-6799-4428-A4E3-F53CAD8EFA9A}" type="presParOf" srcId="{A31B7759-24C6-4FED-970B-C895A616239F}" destId="{2CCB32EF-4294-433C-A806-AE8DB6934D9D}" srcOrd="0" destOrd="0" presId="urn:microsoft.com/office/officeart/2005/8/layout/orgChart1"/>
    <dgm:cxn modelId="{48A9699C-46A2-4768-9AAF-A94F1C536F52}" type="presParOf" srcId="{A31B7759-24C6-4FED-970B-C895A616239F}" destId="{E4F1DF1D-AA60-4208-8A9C-972C455BCB9D}" srcOrd="1" destOrd="0" presId="urn:microsoft.com/office/officeart/2005/8/layout/orgChart1"/>
    <dgm:cxn modelId="{9A2FD6B9-E363-4062-A66F-30AEF0A87B85}" type="presParOf" srcId="{A66B34E3-E6CF-4372-9AB9-B79AC004AB95}" destId="{8EAAC5E7-87CB-4969-B907-A1FA804E92F5}" srcOrd="1" destOrd="0" presId="urn:microsoft.com/office/officeart/2005/8/layout/orgChart1"/>
    <dgm:cxn modelId="{4F6D26F1-87F6-4186-8515-5019CB80B4C0}" type="presParOf" srcId="{A66B34E3-E6CF-4372-9AB9-B79AC004AB95}" destId="{E2DC7B5E-0B74-4D85-8DF5-570B956923AF}" srcOrd="2" destOrd="0" presId="urn:microsoft.com/office/officeart/2005/8/layout/orgChart1"/>
    <dgm:cxn modelId="{6F8D5315-D9CD-4601-AC9B-62B8EC89FCCA}" type="presParOf" srcId="{828C07AD-4B57-4546-AB94-D5307B21A7CF}" destId="{EA72DE5C-FBB2-4794-BFFA-C270C276537D}" srcOrd="4" destOrd="0" presId="urn:microsoft.com/office/officeart/2005/8/layout/orgChart1"/>
    <dgm:cxn modelId="{B0AE2FE1-70FE-4496-AC1A-DB2C4D1E8DCA}" type="presParOf" srcId="{828C07AD-4B57-4546-AB94-D5307B21A7CF}" destId="{2A30E335-47F7-4FDA-A1EF-D552E8820B37}" srcOrd="5" destOrd="0" presId="urn:microsoft.com/office/officeart/2005/8/layout/orgChart1"/>
    <dgm:cxn modelId="{FACE3C0C-CD7C-4EBE-BEC9-34547DD2C2F8}" type="presParOf" srcId="{2A30E335-47F7-4FDA-A1EF-D552E8820B37}" destId="{0C8DD4B2-1B1C-467C-AE8F-B0B8A577EF99}" srcOrd="0" destOrd="0" presId="urn:microsoft.com/office/officeart/2005/8/layout/orgChart1"/>
    <dgm:cxn modelId="{7ED575AD-BD12-4341-BA83-3CB91B5AB363}" type="presParOf" srcId="{0C8DD4B2-1B1C-467C-AE8F-B0B8A577EF99}" destId="{33E652F1-F953-4A45-9FE3-62BF40EEDA89}" srcOrd="0" destOrd="0" presId="urn:microsoft.com/office/officeart/2005/8/layout/orgChart1"/>
    <dgm:cxn modelId="{F042AA9D-4F4C-40CE-B38A-849216A090CD}" type="presParOf" srcId="{0C8DD4B2-1B1C-467C-AE8F-B0B8A577EF99}" destId="{C118A36B-3F53-43E0-9296-5FFC3C22B06F}" srcOrd="1" destOrd="0" presId="urn:microsoft.com/office/officeart/2005/8/layout/orgChart1"/>
    <dgm:cxn modelId="{9E3E44F6-AEA7-4FA6-BFAE-AF19B8AB97AE}" type="presParOf" srcId="{2A30E335-47F7-4FDA-A1EF-D552E8820B37}" destId="{E40CBCA0-8E4E-4884-AAAB-446BA2D203FA}" srcOrd="1" destOrd="0" presId="urn:microsoft.com/office/officeart/2005/8/layout/orgChart1"/>
    <dgm:cxn modelId="{0438C790-F7F7-48CA-92F4-DDCB490624F4}" type="presParOf" srcId="{2A30E335-47F7-4FDA-A1EF-D552E8820B37}" destId="{80163EB8-401C-4FA1-B9EE-BF2E9BCF818E}" srcOrd="2" destOrd="0" presId="urn:microsoft.com/office/officeart/2005/8/layout/orgChart1"/>
    <dgm:cxn modelId="{79E82924-1624-4EA1-8BFE-8618F8C20B6E}" type="presParOf" srcId="{19AAF589-3A62-4FBD-9C33-F947C5683F24}" destId="{1ED9D9BE-12F6-4E91-A992-33423087641F}" srcOrd="2" destOrd="0" presId="urn:microsoft.com/office/officeart/2005/8/layout/orgChart1"/>
    <dgm:cxn modelId="{32807C80-B74E-48D5-990C-06F5CF7919AE}" type="presParOf" srcId="{1ED9D9BE-12F6-4E91-A992-33423087641F}" destId="{9C77CDF1-10B7-4524-BAC7-4B996A42315B}" srcOrd="0" destOrd="0" presId="urn:microsoft.com/office/officeart/2005/8/layout/orgChart1"/>
    <dgm:cxn modelId="{74FB3084-120B-457F-9FBD-BDD748A5BFDA}" type="presParOf" srcId="{1ED9D9BE-12F6-4E91-A992-33423087641F}" destId="{2F23962D-85AF-4EA6-B399-F95312E1A4E5}" srcOrd="1" destOrd="0" presId="urn:microsoft.com/office/officeart/2005/8/layout/orgChart1"/>
    <dgm:cxn modelId="{38AC20AD-6D05-4124-80B7-5218F3B4BF57}" type="presParOf" srcId="{2F23962D-85AF-4EA6-B399-F95312E1A4E5}" destId="{0EF175F2-3BAF-41B8-A1CF-9A538709A6D9}" srcOrd="0" destOrd="0" presId="urn:microsoft.com/office/officeart/2005/8/layout/orgChart1"/>
    <dgm:cxn modelId="{5C347A8F-0254-43B4-B183-28273D396D0D}" type="presParOf" srcId="{0EF175F2-3BAF-41B8-A1CF-9A538709A6D9}" destId="{E9A63B32-2BFB-49A0-A13C-4F0FC7DC7DD8}" srcOrd="0" destOrd="0" presId="urn:microsoft.com/office/officeart/2005/8/layout/orgChart1"/>
    <dgm:cxn modelId="{7E465E22-5922-46A1-A102-2D08971F6F97}" type="presParOf" srcId="{0EF175F2-3BAF-41B8-A1CF-9A538709A6D9}" destId="{28821A6C-0FA8-4916-A0C3-6E3208BE0574}" srcOrd="1" destOrd="0" presId="urn:microsoft.com/office/officeart/2005/8/layout/orgChart1"/>
    <dgm:cxn modelId="{31B0C600-7D3E-4553-B92F-28E4FF0ECD48}" type="presParOf" srcId="{2F23962D-85AF-4EA6-B399-F95312E1A4E5}" destId="{1C28729D-2125-42D0-89A5-3F52B9BA78A1}" srcOrd="1" destOrd="0" presId="urn:microsoft.com/office/officeart/2005/8/layout/orgChart1"/>
    <dgm:cxn modelId="{4589DA4F-46BB-4287-8778-8394C41AFB6E}" type="presParOf" srcId="{2F23962D-85AF-4EA6-B399-F95312E1A4E5}" destId="{0C73C335-D7F7-4BB2-A5EF-66EF9DDC60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205CC6-26A0-4F2A-9BB1-6B3D3BDE5E0C}"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pPr rtl="1"/>
          <a:endParaRPr lang="ar-EG"/>
        </a:p>
      </dgm:t>
    </dgm:pt>
    <dgm:pt modelId="{7488D7E8-64DC-46AC-941F-5CF6E4CC62C6}">
      <dgm:prSet phldrT="[نص]" phldr="0"/>
      <dgm:spPr/>
      <dgm:t>
        <a:bodyPr/>
        <a:lstStyle/>
        <a:p>
          <a:pPr rtl="1"/>
          <a:r>
            <a:rPr lang="ar-EG" b="1" dirty="0">
              <a:solidFill>
                <a:schemeClr val="tx1"/>
              </a:solidFill>
            </a:rPr>
            <a:t>الحيوانات</a:t>
          </a:r>
        </a:p>
      </dgm:t>
    </dgm:pt>
    <dgm:pt modelId="{8A5592C9-5A64-47F3-944B-5706C7F9D45B}" type="parTrans" cxnId="{724CD730-7A8C-482A-9BB0-D0EF7D881E33}">
      <dgm:prSet/>
      <dgm:spPr/>
      <dgm:t>
        <a:bodyPr/>
        <a:lstStyle/>
        <a:p>
          <a:pPr rtl="1"/>
          <a:endParaRPr lang="ar-EG"/>
        </a:p>
      </dgm:t>
    </dgm:pt>
    <dgm:pt modelId="{D286AF59-7626-42F1-8370-7AE47F521E4C}" type="sibTrans" cxnId="{724CD730-7A8C-482A-9BB0-D0EF7D881E33}">
      <dgm:prSet/>
      <dgm:spPr/>
      <dgm:t>
        <a:bodyPr/>
        <a:lstStyle/>
        <a:p>
          <a:pPr rtl="1"/>
          <a:endParaRPr lang="ar-EG"/>
        </a:p>
      </dgm:t>
    </dgm:pt>
    <dgm:pt modelId="{064882F7-FC67-4995-8A84-CEA3CA19A037}">
      <dgm:prSet phldrT="[نص]" phldr="0"/>
      <dgm:spPr/>
      <dgm:t>
        <a:bodyPr/>
        <a:lstStyle/>
        <a:p>
          <a:pPr rtl="1"/>
          <a:r>
            <a:rPr lang="ar-EG" b="1" dirty="0">
              <a:solidFill>
                <a:srgbClr val="C00000"/>
              </a:solidFill>
            </a:rPr>
            <a:t>الطيور</a:t>
          </a:r>
        </a:p>
      </dgm:t>
    </dgm:pt>
    <dgm:pt modelId="{1D935C3B-35D7-4425-AF28-0441054DD575}" type="parTrans" cxnId="{3AEF8F0A-952C-41A4-A19D-C88B8BC104CB}">
      <dgm:prSet/>
      <dgm:spPr/>
      <dgm:t>
        <a:bodyPr/>
        <a:lstStyle/>
        <a:p>
          <a:pPr rtl="1"/>
          <a:endParaRPr lang="ar-EG"/>
        </a:p>
      </dgm:t>
    </dgm:pt>
    <dgm:pt modelId="{D5DA84EE-E0FC-4D74-84DF-D09E17741B02}" type="sibTrans" cxnId="{3AEF8F0A-952C-41A4-A19D-C88B8BC104CB}">
      <dgm:prSet/>
      <dgm:spPr/>
      <dgm:t>
        <a:bodyPr/>
        <a:lstStyle/>
        <a:p>
          <a:pPr rtl="1"/>
          <a:endParaRPr lang="ar-EG"/>
        </a:p>
      </dgm:t>
    </dgm:pt>
    <dgm:pt modelId="{8192034B-AD38-44BA-A04E-DDDA3F517B7D}">
      <dgm:prSet phldrT="[نص]" phldr="0"/>
      <dgm:spPr/>
      <dgm:t>
        <a:bodyPr/>
        <a:lstStyle/>
        <a:p>
          <a:pPr rtl="1"/>
          <a:r>
            <a:rPr lang="ar-EG" b="1" dirty="0">
              <a:solidFill>
                <a:srgbClr val="C00000"/>
              </a:solidFill>
            </a:rPr>
            <a:t>الأسماك</a:t>
          </a:r>
        </a:p>
      </dgm:t>
    </dgm:pt>
    <dgm:pt modelId="{39364B3F-70D8-4E31-9643-2B35FBE15D43}" type="parTrans" cxnId="{9A86A0EB-5EE1-45CE-9523-E26F16222C82}">
      <dgm:prSet/>
      <dgm:spPr/>
      <dgm:t>
        <a:bodyPr/>
        <a:lstStyle/>
        <a:p>
          <a:pPr rtl="1"/>
          <a:endParaRPr lang="ar-EG"/>
        </a:p>
      </dgm:t>
    </dgm:pt>
    <dgm:pt modelId="{A3524391-CBA2-4A81-A949-308F1BAAC4B1}" type="sibTrans" cxnId="{9A86A0EB-5EE1-45CE-9523-E26F16222C82}">
      <dgm:prSet/>
      <dgm:spPr/>
      <dgm:t>
        <a:bodyPr/>
        <a:lstStyle/>
        <a:p>
          <a:pPr rtl="1"/>
          <a:endParaRPr lang="ar-EG"/>
        </a:p>
      </dgm:t>
    </dgm:pt>
    <dgm:pt modelId="{75FA18C2-1C7B-47E6-BEE8-3F1033B1E120}">
      <dgm:prSet phldrT="[نص]" phldr="0"/>
      <dgm:spPr/>
      <dgm:t>
        <a:bodyPr/>
        <a:lstStyle/>
        <a:p>
          <a:pPr rtl="1"/>
          <a:r>
            <a:rPr lang="ar-EG" b="1" dirty="0">
              <a:solidFill>
                <a:srgbClr val="C00000"/>
              </a:solidFill>
            </a:rPr>
            <a:t>الثدييات</a:t>
          </a:r>
        </a:p>
      </dgm:t>
    </dgm:pt>
    <dgm:pt modelId="{4F5DFF05-4736-40E4-9712-53134A29DC06}" type="parTrans" cxnId="{6A278B7F-E829-4005-8460-4B4BF03EE80A}">
      <dgm:prSet/>
      <dgm:spPr/>
      <dgm:t>
        <a:bodyPr/>
        <a:lstStyle/>
        <a:p>
          <a:pPr rtl="1"/>
          <a:endParaRPr lang="ar-EG"/>
        </a:p>
      </dgm:t>
    </dgm:pt>
    <dgm:pt modelId="{8E2C4F50-8C38-4EFE-AB6C-97BCD128ECD3}" type="sibTrans" cxnId="{6A278B7F-E829-4005-8460-4B4BF03EE80A}">
      <dgm:prSet/>
      <dgm:spPr/>
      <dgm:t>
        <a:bodyPr/>
        <a:lstStyle/>
        <a:p>
          <a:pPr rtl="1"/>
          <a:endParaRPr lang="ar-EG"/>
        </a:p>
      </dgm:t>
    </dgm:pt>
    <dgm:pt modelId="{C1A60444-1EA5-4F23-9AA6-23AB5A25C81B}" type="pres">
      <dgm:prSet presAssocID="{49205CC6-26A0-4F2A-9BB1-6B3D3BDE5E0C}" presName="hierChild1" presStyleCnt="0">
        <dgm:presLayoutVars>
          <dgm:orgChart val="1"/>
          <dgm:chPref val="1"/>
          <dgm:dir/>
          <dgm:animOne val="branch"/>
          <dgm:animLvl val="lvl"/>
          <dgm:resizeHandles/>
        </dgm:presLayoutVars>
      </dgm:prSet>
      <dgm:spPr/>
    </dgm:pt>
    <dgm:pt modelId="{294F4D74-BAC2-4098-AA76-B4B2E95919F8}" type="pres">
      <dgm:prSet presAssocID="{7488D7E8-64DC-46AC-941F-5CF6E4CC62C6}" presName="hierRoot1" presStyleCnt="0">
        <dgm:presLayoutVars>
          <dgm:hierBranch val="init"/>
        </dgm:presLayoutVars>
      </dgm:prSet>
      <dgm:spPr/>
    </dgm:pt>
    <dgm:pt modelId="{9396BDA6-C013-4148-86D9-7D1C902B7D54}" type="pres">
      <dgm:prSet presAssocID="{7488D7E8-64DC-46AC-941F-5CF6E4CC62C6}" presName="rootComposite1" presStyleCnt="0"/>
      <dgm:spPr/>
    </dgm:pt>
    <dgm:pt modelId="{4F7E8F86-E3BA-4ABF-9720-2F32FD5735EF}" type="pres">
      <dgm:prSet presAssocID="{7488D7E8-64DC-46AC-941F-5CF6E4CC62C6}" presName="rootText1" presStyleLbl="node0" presStyleIdx="0" presStyleCnt="1" custScaleX="230881">
        <dgm:presLayoutVars>
          <dgm:chPref val="3"/>
        </dgm:presLayoutVars>
      </dgm:prSet>
      <dgm:spPr/>
    </dgm:pt>
    <dgm:pt modelId="{1A5C86DC-C5B2-4C94-9E09-A2440BE1B134}" type="pres">
      <dgm:prSet presAssocID="{7488D7E8-64DC-46AC-941F-5CF6E4CC62C6}" presName="rootConnector1" presStyleLbl="node1" presStyleIdx="0" presStyleCnt="0"/>
      <dgm:spPr/>
    </dgm:pt>
    <dgm:pt modelId="{6E18813B-2E4F-48BD-B3D4-8CE52F9C6E8B}" type="pres">
      <dgm:prSet presAssocID="{7488D7E8-64DC-46AC-941F-5CF6E4CC62C6}" presName="hierChild2" presStyleCnt="0"/>
      <dgm:spPr/>
    </dgm:pt>
    <dgm:pt modelId="{159CFF4C-BF47-49A0-919A-9B0A34893960}" type="pres">
      <dgm:prSet presAssocID="{1D935C3B-35D7-4425-AF28-0441054DD575}" presName="Name37" presStyleLbl="parChTrans1D2" presStyleIdx="0" presStyleCnt="3"/>
      <dgm:spPr/>
    </dgm:pt>
    <dgm:pt modelId="{6430F02D-8F94-425D-80BE-BCB29F9949D2}" type="pres">
      <dgm:prSet presAssocID="{064882F7-FC67-4995-8A84-CEA3CA19A037}" presName="hierRoot2" presStyleCnt="0">
        <dgm:presLayoutVars>
          <dgm:hierBranch val="init"/>
        </dgm:presLayoutVars>
      </dgm:prSet>
      <dgm:spPr/>
    </dgm:pt>
    <dgm:pt modelId="{75B28571-0781-495F-AF72-A17013EF36A6}" type="pres">
      <dgm:prSet presAssocID="{064882F7-FC67-4995-8A84-CEA3CA19A037}" presName="rootComposite" presStyleCnt="0"/>
      <dgm:spPr/>
    </dgm:pt>
    <dgm:pt modelId="{4B467E51-4F7C-4A2F-895B-8628C2040F75}" type="pres">
      <dgm:prSet presAssocID="{064882F7-FC67-4995-8A84-CEA3CA19A037}" presName="rootText" presStyleLbl="node2" presStyleIdx="0" presStyleCnt="3">
        <dgm:presLayoutVars>
          <dgm:chPref val="3"/>
        </dgm:presLayoutVars>
      </dgm:prSet>
      <dgm:spPr/>
    </dgm:pt>
    <dgm:pt modelId="{3948DFD4-988A-4411-B2DE-1DABB921E4AE}" type="pres">
      <dgm:prSet presAssocID="{064882F7-FC67-4995-8A84-CEA3CA19A037}" presName="rootConnector" presStyleLbl="node2" presStyleIdx="0" presStyleCnt="3"/>
      <dgm:spPr/>
    </dgm:pt>
    <dgm:pt modelId="{6B0E40E9-640A-446E-BB7E-E9B70CC29A1E}" type="pres">
      <dgm:prSet presAssocID="{064882F7-FC67-4995-8A84-CEA3CA19A037}" presName="hierChild4" presStyleCnt="0"/>
      <dgm:spPr/>
    </dgm:pt>
    <dgm:pt modelId="{E3E0C994-F5E0-4D9B-B8BB-D08DD650E6D9}" type="pres">
      <dgm:prSet presAssocID="{064882F7-FC67-4995-8A84-CEA3CA19A037}" presName="hierChild5" presStyleCnt="0"/>
      <dgm:spPr/>
    </dgm:pt>
    <dgm:pt modelId="{692C10DA-F8D8-48FB-9EEB-E14503AB283F}" type="pres">
      <dgm:prSet presAssocID="{39364B3F-70D8-4E31-9643-2B35FBE15D43}" presName="Name37" presStyleLbl="parChTrans1D2" presStyleIdx="1" presStyleCnt="3"/>
      <dgm:spPr/>
    </dgm:pt>
    <dgm:pt modelId="{AC29FD0F-383F-459C-B7F1-D8DA075E1FD6}" type="pres">
      <dgm:prSet presAssocID="{8192034B-AD38-44BA-A04E-DDDA3F517B7D}" presName="hierRoot2" presStyleCnt="0">
        <dgm:presLayoutVars>
          <dgm:hierBranch val="init"/>
        </dgm:presLayoutVars>
      </dgm:prSet>
      <dgm:spPr/>
    </dgm:pt>
    <dgm:pt modelId="{DCC38F8D-3DC0-4CEE-81F7-C2736F0BE63E}" type="pres">
      <dgm:prSet presAssocID="{8192034B-AD38-44BA-A04E-DDDA3F517B7D}" presName="rootComposite" presStyleCnt="0"/>
      <dgm:spPr/>
    </dgm:pt>
    <dgm:pt modelId="{B8B1340D-01AA-45C5-B829-63686A43BF55}" type="pres">
      <dgm:prSet presAssocID="{8192034B-AD38-44BA-A04E-DDDA3F517B7D}" presName="rootText" presStyleLbl="node2" presStyleIdx="1" presStyleCnt="3">
        <dgm:presLayoutVars>
          <dgm:chPref val="3"/>
        </dgm:presLayoutVars>
      </dgm:prSet>
      <dgm:spPr/>
    </dgm:pt>
    <dgm:pt modelId="{68BCA9EC-7365-4589-81E2-3BA427CAA17E}" type="pres">
      <dgm:prSet presAssocID="{8192034B-AD38-44BA-A04E-DDDA3F517B7D}" presName="rootConnector" presStyleLbl="node2" presStyleIdx="1" presStyleCnt="3"/>
      <dgm:spPr/>
    </dgm:pt>
    <dgm:pt modelId="{279990CC-D042-4495-8972-0C546E7AFC73}" type="pres">
      <dgm:prSet presAssocID="{8192034B-AD38-44BA-A04E-DDDA3F517B7D}" presName="hierChild4" presStyleCnt="0"/>
      <dgm:spPr/>
    </dgm:pt>
    <dgm:pt modelId="{3B30D952-CDE5-4FA5-97D8-0B4CE2D933E2}" type="pres">
      <dgm:prSet presAssocID="{8192034B-AD38-44BA-A04E-DDDA3F517B7D}" presName="hierChild5" presStyleCnt="0"/>
      <dgm:spPr/>
    </dgm:pt>
    <dgm:pt modelId="{68F78DAB-43F1-4B5F-97A8-87C3AD1AA977}" type="pres">
      <dgm:prSet presAssocID="{4F5DFF05-4736-40E4-9712-53134A29DC06}" presName="Name37" presStyleLbl="parChTrans1D2" presStyleIdx="2" presStyleCnt="3"/>
      <dgm:spPr/>
    </dgm:pt>
    <dgm:pt modelId="{449D4E3B-9E2E-427D-9054-738E581819BE}" type="pres">
      <dgm:prSet presAssocID="{75FA18C2-1C7B-47E6-BEE8-3F1033B1E120}" presName="hierRoot2" presStyleCnt="0">
        <dgm:presLayoutVars>
          <dgm:hierBranch val="init"/>
        </dgm:presLayoutVars>
      </dgm:prSet>
      <dgm:spPr/>
    </dgm:pt>
    <dgm:pt modelId="{72C54F14-FD43-442C-B8FE-9F141F90E28C}" type="pres">
      <dgm:prSet presAssocID="{75FA18C2-1C7B-47E6-BEE8-3F1033B1E120}" presName="rootComposite" presStyleCnt="0"/>
      <dgm:spPr/>
    </dgm:pt>
    <dgm:pt modelId="{5535D165-3909-435C-907D-C73BD4AF0646}" type="pres">
      <dgm:prSet presAssocID="{75FA18C2-1C7B-47E6-BEE8-3F1033B1E120}" presName="rootText" presStyleLbl="node2" presStyleIdx="2" presStyleCnt="3">
        <dgm:presLayoutVars>
          <dgm:chPref val="3"/>
        </dgm:presLayoutVars>
      </dgm:prSet>
      <dgm:spPr/>
    </dgm:pt>
    <dgm:pt modelId="{2823E092-844D-43C9-BCC1-F0830F5D1A4A}" type="pres">
      <dgm:prSet presAssocID="{75FA18C2-1C7B-47E6-BEE8-3F1033B1E120}" presName="rootConnector" presStyleLbl="node2" presStyleIdx="2" presStyleCnt="3"/>
      <dgm:spPr/>
    </dgm:pt>
    <dgm:pt modelId="{893E966F-23D7-48C8-853E-6D354ECBDF50}" type="pres">
      <dgm:prSet presAssocID="{75FA18C2-1C7B-47E6-BEE8-3F1033B1E120}" presName="hierChild4" presStyleCnt="0"/>
      <dgm:spPr/>
    </dgm:pt>
    <dgm:pt modelId="{8392E75F-2A2D-4784-A31D-15F3E24C2D5C}" type="pres">
      <dgm:prSet presAssocID="{75FA18C2-1C7B-47E6-BEE8-3F1033B1E120}" presName="hierChild5" presStyleCnt="0"/>
      <dgm:spPr/>
    </dgm:pt>
    <dgm:pt modelId="{4F1B033B-269B-4AB3-89C0-75A20AC698E6}" type="pres">
      <dgm:prSet presAssocID="{7488D7E8-64DC-46AC-941F-5CF6E4CC62C6}" presName="hierChild3" presStyleCnt="0"/>
      <dgm:spPr/>
    </dgm:pt>
  </dgm:ptLst>
  <dgm:cxnLst>
    <dgm:cxn modelId="{3AEF8F0A-952C-41A4-A19D-C88B8BC104CB}" srcId="{7488D7E8-64DC-46AC-941F-5CF6E4CC62C6}" destId="{064882F7-FC67-4995-8A84-CEA3CA19A037}" srcOrd="0" destOrd="0" parTransId="{1D935C3B-35D7-4425-AF28-0441054DD575}" sibTransId="{D5DA84EE-E0FC-4D74-84DF-D09E17741B02}"/>
    <dgm:cxn modelId="{52D1AF0E-64BC-46D2-ACEC-179AB8894661}" type="presOf" srcId="{75FA18C2-1C7B-47E6-BEE8-3F1033B1E120}" destId="{5535D165-3909-435C-907D-C73BD4AF0646}" srcOrd="0" destOrd="0" presId="urn:microsoft.com/office/officeart/2005/8/layout/orgChart1"/>
    <dgm:cxn modelId="{724CD730-7A8C-482A-9BB0-D0EF7D881E33}" srcId="{49205CC6-26A0-4F2A-9BB1-6B3D3BDE5E0C}" destId="{7488D7E8-64DC-46AC-941F-5CF6E4CC62C6}" srcOrd="0" destOrd="0" parTransId="{8A5592C9-5A64-47F3-944B-5706C7F9D45B}" sibTransId="{D286AF59-7626-42F1-8370-7AE47F521E4C}"/>
    <dgm:cxn modelId="{462EFD37-F5ED-4245-8154-33F3F1343B44}" type="presOf" srcId="{1D935C3B-35D7-4425-AF28-0441054DD575}" destId="{159CFF4C-BF47-49A0-919A-9B0A34893960}" srcOrd="0" destOrd="0" presId="urn:microsoft.com/office/officeart/2005/8/layout/orgChart1"/>
    <dgm:cxn modelId="{CC91413C-DC41-44F1-BC30-2F8929879E33}" type="presOf" srcId="{8192034B-AD38-44BA-A04E-DDDA3F517B7D}" destId="{B8B1340D-01AA-45C5-B829-63686A43BF55}" srcOrd="0" destOrd="0" presId="urn:microsoft.com/office/officeart/2005/8/layout/orgChart1"/>
    <dgm:cxn modelId="{8735505B-DFAE-4B51-92EC-32674820ED9E}" type="presOf" srcId="{75FA18C2-1C7B-47E6-BEE8-3F1033B1E120}" destId="{2823E092-844D-43C9-BCC1-F0830F5D1A4A}" srcOrd="1" destOrd="0" presId="urn:microsoft.com/office/officeart/2005/8/layout/orgChart1"/>
    <dgm:cxn modelId="{C0942D61-F3ED-4E2F-A09E-B1617A595D13}" type="presOf" srcId="{8192034B-AD38-44BA-A04E-DDDA3F517B7D}" destId="{68BCA9EC-7365-4589-81E2-3BA427CAA17E}" srcOrd="1" destOrd="0" presId="urn:microsoft.com/office/officeart/2005/8/layout/orgChart1"/>
    <dgm:cxn modelId="{96E14666-0705-4EB4-9DA0-F54E8FFDCC92}" type="presOf" srcId="{7488D7E8-64DC-46AC-941F-5CF6E4CC62C6}" destId="{1A5C86DC-C5B2-4C94-9E09-A2440BE1B134}" srcOrd="1" destOrd="0" presId="urn:microsoft.com/office/officeart/2005/8/layout/orgChart1"/>
    <dgm:cxn modelId="{CCD4794B-A6AC-4FF0-917C-994F677E6BDF}" type="presOf" srcId="{39364B3F-70D8-4E31-9643-2B35FBE15D43}" destId="{692C10DA-F8D8-48FB-9EEB-E14503AB283F}" srcOrd="0" destOrd="0" presId="urn:microsoft.com/office/officeart/2005/8/layout/orgChart1"/>
    <dgm:cxn modelId="{FBCC5653-67AC-4AC7-A57A-9603FA9A6B78}" type="presOf" srcId="{4F5DFF05-4736-40E4-9712-53134A29DC06}" destId="{68F78DAB-43F1-4B5F-97A8-87C3AD1AA977}" srcOrd="0" destOrd="0" presId="urn:microsoft.com/office/officeart/2005/8/layout/orgChart1"/>
    <dgm:cxn modelId="{7AD2EA56-0967-4D14-AD81-2C58A7546B56}" type="presOf" srcId="{7488D7E8-64DC-46AC-941F-5CF6E4CC62C6}" destId="{4F7E8F86-E3BA-4ABF-9720-2F32FD5735EF}" srcOrd="0" destOrd="0" presId="urn:microsoft.com/office/officeart/2005/8/layout/orgChart1"/>
    <dgm:cxn modelId="{6A278B7F-E829-4005-8460-4B4BF03EE80A}" srcId="{7488D7E8-64DC-46AC-941F-5CF6E4CC62C6}" destId="{75FA18C2-1C7B-47E6-BEE8-3F1033B1E120}" srcOrd="2" destOrd="0" parTransId="{4F5DFF05-4736-40E4-9712-53134A29DC06}" sibTransId="{8E2C4F50-8C38-4EFE-AB6C-97BCD128ECD3}"/>
    <dgm:cxn modelId="{F9EC3884-8300-4A99-A730-4ABDC701737B}" type="presOf" srcId="{064882F7-FC67-4995-8A84-CEA3CA19A037}" destId="{4B467E51-4F7C-4A2F-895B-8628C2040F75}" srcOrd="0" destOrd="0" presId="urn:microsoft.com/office/officeart/2005/8/layout/orgChart1"/>
    <dgm:cxn modelId="{7EC953B5-7109-4D2C-B3A7-B596500B3B40}" type="presOf" srcId="{064882F7-FC67-4995-8A84-CEA3CA19A037}" destId="{3948DFD4-988A-4411-B2DE-1DABB921E4AE}" srcOrd="1" destOrd="0" presId="urn:microsoft.com/office/officeart/2005/8/layout/orgChart1"/>
    <dgm:cxn modelId="{26837ED6-69D3-43E0-B8DF-E08952D148FA}" type="presOf" srcId="{49205CC6-26A0-4F2A-9BB1-6B3D3BDE5E0C}" destId="{C1A60444-1EA5-4F23-9AA6-23AB5A25C81B}" srcOrd="0" destOrd="0" presId="urn:microsoft.com/office/officeart/2005/8/layout/orgChart1"/>
    <dgm:cxn modelId="{9A86A0EB-5EE1-45CE-9523-E26F16222C82}" srcId="{7488D7E8-64DC-46AC-941F-5CF6E4CC62C6}" destId="{8192034B-AD38-44BA-A04E-DDDA3F517B7D}" srcOrd="1" destOrd="0" parTransId="{39364B3F-70D8-4E31-9643-2B35FBE15D43}" sibTransId="{A3524391-CBA2-4A81-A949-308F1BAAC4B1}"/>
    <dgm:cxn modelId="{1BA5312A-62E1-4D8E-9A15-8A33E48BD68D}" type="presParOf" srcId="{C1A60444-1EA5-4F23-9AA6-23AB5A25C81B}" destId="{294F4D74-BAC2-4098-AA76-B4B2E95919F8}" srcOrd="0" destOrd="0" presId="urn:microsoft.com/office/officeart/2005/8/layout/orgChart1"/>
    <dgm:cxn modelId="{372694F3-5523-4667-87DB-9F8741EF7D21}" type="presParOf" srcId="{294F4D74-BAC2-4098-AA76-B4B2E95919F8}" destId="{9396BDA6-C013-4148-86D9-7D1C902B7D54}" srcOrd="0" destOrd="0" presId="urn:microsoft.com/office/officeart/2005/8/layout/orgChart1"/>
    <dgm:cxn modelId="{A3567FF9-F991-4230-8D0A-53CA1C9105A0}" type="presParOf" srcId="{9396BDA6-C013-4148-86D9-7D1C902B7D54}" destId="{4F7E8F86-E3BA-4ABF-9720-2F32FD5735EF}" srcOrd="0" destOrd="0" presId="urn:microsoft.com/office/officeart/2005/8/layout/orgChart1"/>
    <dgm:cxn modelId="{9C19CDCA-7848-441C-A36F-D61F9F53E9FC}" type="presParOf" srcId="{9396BDA6-C013-4148-86D9-7D1C902B7D54}" destId="{1A5C86DC-C5B2-4C94-9E09-A2440BE1B134}" srcOrd="1" destOrd="0" presId="urn:microsoft.com/office/officeart/2005/8/layout/orgChart1"/>
    <dgm:cxn modelId="{90945BF9-BAEC-4ECE-88C2-2ABCBE7881B9}" type="presParOf" srcId="{294F4D74-BAC2-4098-AA76-B4B2E95919F8}" destId="{6E18813B-2E4F-48BD-B3D4-8CE52F9C6E8B}" srcOrd="1" destOrd="0" presId="urn:microsoft.com/office/officeart/2005/8/layout/orgChart1"/>
    <dgm:cxn modelId="{99AC7799-DE12-4FE6-A83A-15715692ACEE}" type="presParOf" srcId="{6E18813B-2E4F-48BD-B3D4-8CE52F9C6E8B}" destId="{159CFF4C-BF47-49A0-919A-9B0A34893960}" srcOrd="0" destOrd="0" presId="urn:microsoft.com/office/officeart/2005/8/layout/orgChart1"/>
    <dgm:cxn modelId="{79FA3298-3683-4857-9DE3-6EFBF74493FA}" type="presParOf" srcId="{6E18813B-2E4F-48BD-B3D4-8CE52F9C6E8B}" destId="{6430F02D-8F94-425D-80BE-BCB29F9949D2}" srcOrd="1" destOrd="0" presId="urn:microsoft.com/office/officeart/2005/8/layout/orgChart1"/>
    <dgm:cxn modelId="{F658A02B-F34E-49F2-8CC1-69BD562BC61E}" type="presParOf" srcId="{6430F02D-8F94-425D-80BE-BCB29F9949D2}" destId="{75B28571-0781-495F-AF72-A17013EF36A6}" srcOrd="0" destOrd="0" presId="urn:microsoft.com/office/officeart/2005/8/layout/orgChart1"/>
    <dgm:cxn modelId="{6440EEA4-127A-4A6E-9F8E-C1B17448FC7E}" type="presParOf" srcId="{75B28571-0781-495F-AF72-A17013EF36A6}" destId="{4B467E51-4F7C-4A2F-895B-8628C2040F75}" srcOrd="0" destOrd="0" presId="urn:microsoft.com/office/officeart/2005/8/layout/orgChart1"/>
    <dgm:cxn modelId="{3C60A931-4E89-4C1B-9518-9EBAC683AEC3}" type="presParOf" srcId="{75B28571-0781-495F-AF72-A17013EF36A6}" destId="{3948DFD4-988A-4411-B2DE-1DABB921E4AE}" srcOrd="1" destOrd="0" presId="urn:microsoft.com/office/officeart/2005/8/layout/orgChart1"/>
    <dgm:cxn modelId="{5FB296EE-4516-46BC-B1E9-6370B237C0AA}" type="presParOf" srcId="{6430F02D-8F94-425D-80BE-BCB29F9949D2}" destId="{6B0E40E9-640A-446E-BB7E-E9B70CC29A1E}" srcOrd="1" destOrd="0" presId="urn:microsoft.com/office/officeart/2005/8/layout/orgChart1"/>
    <dgm:cxn modelId="{4A61476C-8138-402A-93AE-9EF9E2790C25}" type="presParOf" srcId="{6430F02D-8F94-425D-80BE-BCB29F9949D2}" destId="{E3E0C994-F5E0-4D9B-B8BB-D08DD650E6D9}" srcOrd="2" destOrd="0" presId="urn:microsoft.com/office/officeart/2005/8/layout/orgChart1"/>
    <dgm:cxn modelId="{1EA1AE4C-F69B-418A-BBE1-A6DA9BDEF2ED}" type="presParOf" srcId="{6E18813B-2E4F-48BD-B3D4-8CE52F9C6E8B}" destId="{692C10DA-F8D8-48FB-9EEB-E14503AB283F}" srcOrd="2" destOrd="0" presId="urn:microsoft.com/office/officeart/2005/8/layout/orgChart1"/>
    <dgm:cxn modelId="{045E20FE-D545-4F41-AD3B-F4AC9351ADED}" type="presParOf" srcId="{6E18813B-2E4F-48BD-B3D4-8CE52F9C6E8B}" destId="{AC29FD0F-383F-459C-B7F1-D8DA075E1FD6}" srcOrd="3" destOrd="0" presId="urn:microsoft.com/office/officeart/2005/8/layout/orgChart1"/>
    <dgm:cxn modelId="{9C95A5A0-A38D-44B8-BF5E-02C3CF8485F4}" type="presParOf" srcId="{AC29FD0F-383F-459C-B7F1-D8DA075E1FD6}" destId="{DCC38F8D-3DC0-4CEE-81F7-C2736F0BE63E}" srcOrd="0" destOrd="0" presId="urn:microsoft.com/office/officeart/2005/8/layout/orgChart1"/>
    <dgm:cxn modelId="{841E2499-0F9F-41C1-9B9D-A4F7CE2F6574}" type="presParOf" srcId="{DCC38F8D-3DC0-4CEE-81F7-C2736F0BE63E}" destId="{B8B1340D-01AA-45C5-B829-63686A43BF55}" srcOrd="0" destOrd="0" presId="urn:microsoft.com/office/officeart/2005/8/layout/orgChart1"/>
    <dgm:cxn modelId="{3D1B19FB-66F7-42A3-83E2-9F933420BF64}" type="presParOf" srcId="{DCC38F8D-3DC0-4CEE-81F7-C2736F0BE63E}" destId="{68BCA9EC-7365-4589-81E2-3BA427CAA17E}" srcOrd="1" destOrd="0" presId="urn:microsoft.com/office/officeart/2005/8/layout/orgChart1"/>
    <dgm:cxn modelId="{AA07DF5D-CBF9-4287-ADA2-023E04B8D769}" type="presParOf" srcId="{AC29FD0F-383F-459C-B7F1-D8DA075E1FD6}" destId="{279990CC-D042-4495-8972-0C546E7AFC73}" srcOrd="1" destOrd="0" presId="urn:microsoft.com/office/officeart/2005/8/layout/orgChart1"/>
    <dgm:cxn modelId="{9FC8DEB1-B991-4143-B2FA-B4E283D84EE0}" type="presParOf" srcId="{AC29FD0F-383F-459C-B7F1-D8DA075E1FD6}" destId="{3B30D952-CDE5-4FA5-97D8-0B4CE2D933E2}" srcOrd="2" destOrd="0" presId="urn:microsoft.com/office/officeart/2005/8/layout/orgChart1"/>
    <dgm:cxn modelId="{5AE55AF8-AC06-4ABE-9B66-517F3F39B51F}" type="presParOf" srcId="{6E18813B-2E4F-48BD-B3D4-8CE52F9C6E8B}" destId="{68F78DAB-43F1-4B5F-97A8-87C3AD1AA977}" srcOrd="4" destOrd="0" presId="urn:microsoft.com/office/officeart/2005/8/layout/orgChart1"/>
    <dgm:cxn modelId="{17465323-7BEE-4EB1-BF03-A9C58CC600D7}" type="presParOf" srcId="{6E18813B-2E4F-48BD-B3D4-8CE52F9C6E8B}" destId="{449D4E3B-9E2E-427D-9054-738E581819BE}" srcOrd="5" destOrd="0" presId="urn:microsoft.com/office/officeart/2005/8/layout/orgChart1"/>
    <dgm:cxn modelId="{78E71987-88BF-466F-A5F7-3939FC743017}" type="presParOf" srcId="{449D4E3B-9E2E-427D-9054-738E581819BE}" destId="{72C54F14-FD43-442C-B8FE-9F141F90E28C}" srcOrd="0" destOrd="0" presId="urn:microsoft.com/office/officeart/2005/8/layout/orgChart1"/>
    <dgm:cxn modelId="{0EA32288-09E3-4235-B472-24C7BEAFFBDB}" type="presParOf" srcId="{72C54F14-FD43-442C-B8FE-9F141F90E28C}" destId="{5535D165-3909-435C-907D-C73BD4AF0646}" srcOrd="0" destOrd="0" presId="urn:microsoft.com/office/officeart/2005/8/layout/orgChart1"/>
    <dgm:cxn modelId="{6D31C399-A4C7-4661-8818-2FB7322E41E1}" type="presParOf" srcId="{72C54F14-FD43-442C-B8FE-9F141F90E28C}" destId="{2823E092-844D-43C9-BCC1-F0830F5D1A4A}" srcOrd="1" destOrd="0" presId="urn:microsoft.com/office/officeart/2005/8/layout/orgChart1"/>
    <dgm:cxn modelId="{39E5137D-BE46-4253-92EE-76D91984D0D8}" type="presParOf" srcId="{449D4E3B-9E2E-427D-9054-738E581819BE}" destId="{893E966F-23D7-48C8-853E-6D354ECBDF50}" srcOrd="1" destOrd="0" presId="urn:microsoft.com/office/officeart/2005/8/layout/orgChart1"/>
    <dgm:cxn modelId="{E68C603F-0275-4CB3-B097-1E024D4B2141}" type="presParOf" srcId="{449D4E3B-9E2E-427D-9054-738E581819BE}" destId="{8392E75F-2A2D-4784-A31D-15F3E24C2D5C}" srcOrd="2" destOrd="0" presId="urn:microsoft.com/office/officeart/2005/8/layout/orgChart1"/>
    <dgm:cxn modelId="{6E103F5C-D139-4075-9B2D-9A474F2FF5D2}" type="presParOf" srcId="{294F4D74-BAC2-4098-AA76-B4B2E95919F8}" destId="{4F1B033B-269B-4AB3-89C0-75A20AC698E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7CDF1-10B7-4524-BAC7-4B996A42315B}">
      <dsp:nvSpPr>
        <dsp:cNvPr id="0" name=""/>
        <dsp:cNvSpPr/>
      </dsp:nvSpPr>
      <dsp:spPr>
        <a:xfrm>
          <a:off x="3847827" y="1031420"/>
          <a:ext cx="216172" cy="947042"/>
        </a:xfrm>
        <a:custGeom>
          <a:avLst/>
          <a:gdLst/>
          <a:ahLst/>
          <a:cxnLst/>
          <a:rect l="0" t="0" r="0" b="0"/>
          <a:pathLst>
            <a:path>
              <a:moveTo>
                <a:pt x="216172" y="0"/>
              </a:moveTo>
              <a:lnTo>
                <a:pt x="216172" y="947042"/>
              </a:lnTo>
              <a:lnTo>
                <a:pt x="0" y="94704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72DE5C-FBB2-4794-BFFA-C270C276537D}">
      <dsp:nvSpPr>
        <dsp:cNvPr id="0" name=""/>
        <dsp:cNvSpPr/>
      </dsp:nvSpPr>
      <dsp:spPr>
        <a:xfrm>
          <a:off x="4064000" y="1031420"/>
          <a:ext cx="2491134" cy="1894085"/>
        </a:xfrm>
        <a:custGeom>
          <a:avLst/>
          <a:gdLst/>
          <a:ahLst/>
          <a:cxnLst/>
          <a:rect l="0" t="0" r="0" b="0"/>
          <a:pathLst>
            <a:path>
              <a:moveTo>
                <a:pt x="0" y="0"/>
              </a:moveTo>
              <a:lnTo>
                <a:pt x="0" y="1677913"/>
              </a:lnTo>
              <a:lnTo>
                <a:pt x="2491134" y="1677913"/>
              </a:lnTo>
              <a:lnTo>
                <a:pt x="2491134" y="189408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CF84CF-82C7-40FE-8DA3-79D999B5A60A}">
      <dsp:nvSpPr>
        <dsp:cNvPr id="0" name=""/>
        <dsp:cNvSpPr/>
      </dsp:nvSpPr>
      <dsp:spPr>
        <a:xfrm>
          <a:off x="4018280" y="1031420"/>
          <a:ext cx="91440" cy="1894085"/>
        </a:xfrm>
        <a:custGeom>
          <a:avLst/>
          <a:gdLst/>
          <a:ahLst/>
          <a:cxnLst/>
          <a:rect l="0" t="0" r="0" b="0"/>
          <a:pathLst>
            <a:path>
              <a:moveTo>
                <a:pt x="45720" y="0"/>
              </a:moveTo>
              <a:lnTo>
                <a:pt x="45720" y="189408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E9E7CA-E6B7-4325-A4EC-195979D490B7}">
      <dsp:nvSpPr>
        <dsp:cNvPr id="0" name=""/>
        <dsp:cNvSpPr/>
      </dsp:nvSpPr>
      <dsp:spPr>
        <a:xfrm>
          <a:off x="749349" y="3954900"/>
          <a:ext cx="308818" cy="947042"/>
        </a:xfrm>
        <a:custGeom>
          <a:avLst/>
          <a:gdLst/>
          <a:ahLst/>
          <a:cxnLst/>
          <a:rect l="0" t="0" r="0" b="0"/>
          <a:pathLst>
            <a:path>
              <a:moveTo>
                <a:pt x="0" y="0"/>
              </a:moveTo>
              <a:lnTo>
                <a:pt x="0" y="947042"/>
              </a:lnTo>
              <a:lnTo>
                <a:pt x="308818" y="94704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51F8A2-BA71-46AC-8003-E1B6BF5547A5}">
      <dsp:nvSpPr>
        <dsp:cNvPr id="0" name=""/>
        <dsp:cNvSpPr/>
      </dsp:nvSpPr>
      <dsp:spPr>
        <a:xfrm>
          <a:off x="1572865" y="1031420"/>
          <a:ext cx="2491134" cy="1894085"/>
        </a:xfrm>
        <a:custGeom>
          <a:avLst/>
          <a:gdLst/>
          <a:ahLst/>
          <a:cxnLst/>
          <a:rect l="0" t="0" r="0" b="0"/>
          <a:pathLst>
            <a:path>
              <a:moveTo>
                <a:pt x="2491134" y="0"/>
              </a:moveTo>
              <a:lnTo>
                <a:pt x="2491134" y="1677913"/>
              </a:lnTo>
              <a:lnTo>
                <a:pt x="0" y="1677913"/>
              </a:lnTo>
              <a:lnTo>
                <a:pt x="0" y="189408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AB68AB-6951-40F9-BE05-90A91595E981}">
      <dsp:nvSpPr>
        <dsp:cNvPr id="0" name=""/>
        <dsp:cNvSpPr/>
      </dsp:nvSpPr>
      <dsp:spPr>
        <a:xfrm>
          <a:off x="1630737" y="2025"/>
          <a:ext cx="4866524" cy="10293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rtl="1">
            <a:lnSpc>
              <a:spcPct val="90000"/>
            </a:lnSpc>
            <a:spcBef>
              <a:spcPct val="0"/>
            </a:spcBef>
            <a:spcAft>
              <a:spcPct val="35000"/>
            </a:spcAft>
            <a:buNone/>
          </a:pPr>
          <a:r>
            <a:rPr lang="ar-EG" sz="5400" b="1" kern="1200">
              <a:solidFill>
                <a:srgbClr val="C00000"/>
              </a:solidFill>
            </a:rPr>
            <a:t>قارات العالم</a:t>
          </a:r>
          <a:endParaRPr lang="ar-EG" sz="5400" b="1" kern="1200" dirty="0">
            <a:solidFill>
              <a:srgbClr val="C00000"/>
            </a:solidFill>
          </a:endParaRPr>
        </a:p>
      </dsp:txBody>
      <dsp:txXfrm>
        <a:off x="1630737" y="2025"/>
        <a:ext cx="4866524" cy="1029394"/>
      </dsp:txXfrm>
    </dsp:sp>
    <dsp:sp modelId="{90946212-279B-439B-B687-1D7BD91E568A}">
      <dsp:nvSpPr>
        <dsp:cNvPr id="0" name=""/>
        <dsp:cNvSpPr/>
      </dsp:nvSpPr>
      <dsp:spPr>
        <a:xfrm>
          <a:off x="543470" y="2925506"/>
          <a:ext cx="2058789" cy="10293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rtl="1">
            <a:lnSpc>
              <a:spcPct val="90000"/>
            </a:lnSpc>
            <a:spcBef>
              <a:spcPct val="0"/>
            </a:spcBef>
            <a:spcAft>
              <a:spcPct val="35000"/>
            </a:spcAft>
            <a:buNone/>
          </a:pPr>
          <a:r>
            <a:rPr lang="ar-EG" sz="6500" kern="1200" dirty="0"/>
            <a:t>أمريكا</a:t>
          </a:r>
        </a:p>
      </dsp:txBody>
      <dsp:txXfrm>
        <a:off x="543470" y="2925506"/>
        <a:ext cx="2058789" cy="1029394"/>
      </dsp:txXfrm>
    </dsp:sp>
    <dsp:sp modelId="{EF84353F-4B01-4E36-A5D9-4BC25363DFAD}">
      <dsp:nvSpPr>
        <dsp:cNvPr id="0" name=""/>
        <dsp:cNvSpPr/>
      </dsp:nvSpPr>
      <dsp:spPr>
        <a:xfrm>
          <a:off x="1058167" y="4387246"/>
          <a:ext cx="2058789" cy="102939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rtl="1">
            <a:lnSpc>
              <a:spcPct val="90000"/>
            </a:lnSpc>
            <a:spcBef>
              <a:spcPct val="0"/>
            </a:spcBef>
            <a:spcAft>
              <a:spcPct val="35000"/>
            </a:spcAft>
            <a:buNone/>
          </a:pPr>
          <a:r>
            <a:rPr lang="ar-EG" sz="6500" kern="1200" dirty="0"/>
            <a:t>أوروبا</a:t>
          </a:r>
        </a:p>
      </dsp:txBody>
      <dsp:txXfrm>
        <a:off x="1058167" y="4387246"/>
        <a:ext cx="2058789" cy="1029394"/>
      </dsp:txXfrm>
    </dsp:sp>
    <dsp:sp modelId="{2CCB32EF-4294-433C-A806-AE8DB6934D9D}">
      <dsp:nvSpPr>
        <dsp:cNvPr id="0" name=""/>
        <dsp:cNvSpPr/>
      </dsp:nvSpPr>
      <dsp:spPr>
        <a:xfrm>
          <a:off x="3034605" y="2925506"/>
          <a:ext cx="2058789" cy="10293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rtl="1">
            <a:lnSpc>
              <a:spcPct val="90000"/>
            </a:lnSpc>
            <a:spcBef>
              <a:spcPct val="0"/>
            </a:spcBef>
            <a:spcAft>
              <a:spcPct val="35000"/>
            </a:spcAft>
            <a:buNone/>
          </a:pPr>
          <a:r>
            <a:rPr lang="ar-EG" sz="6500" kern="1200" dirty="0"/>
            <a:t>أفريقيا</a:t>
          </a:r>
        </a:p>
      </dsp:txBody>
      <dsp:txXfrm>
        <a:off x="3034605" y="2925506"/>
        <a:ext cx="2058789" cy="1029394"/>
      </dsp:txXfrm>
    </dsp:sp>
    <dsp:sp modelId="{33E652F1-F953-4A45-9FE3-62BF40EEDA89}">
      <dsp:nvSpPr>
        <dsp:cNvPr id="0" name=""/>
        <dsp:cNvSpPr/>
      </dsp:nvSpPr>
      <dsp:spPr>
        <a:xfrm>
          <a:off x="5525740" y="2925506"/>
          <a:ext cx="2058789" cy="10293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rtl="1">
            <a:lnSpc>
              <a:spcPct val="90000"/>
            </a:lnSpc>
            <a:spcBef>
              <a:spcPct val="0"/>
            </a:spcBef>
            <a:spcAft>
              <a:spcPct val="35000"/>
            </a:spcAft>
            <a:buNone/>
          </a:pPr>
          <a:r>
            <a:rPr lang="ar-EG" sz="6500" kern="1200" dirty="0"/>
            <a:t>أستراليا</a:t>
          </a:r>
        </a:p>
      </dsp:txBody>
      <dsp:txXfrm>
        <a:off x="5525740" y="2925506"/>
        <a:ext cx="2058789" cy="1029394"/>
      </dsp:txXfrm>
    </dsp:sp>
    <dsp:sp modelId="{E9A63B32-2BFB-49A0-A13C-4F0FC7DC7DD8}">
      <dsp:nvSpPr>
        <dsp:cNvPr id="0" name=""/>
        <dsp:cNvSpPr/>
      </dsp:nvSpPr>
      <dsp:spPr>
        <a:xfrm>
          <a:off x="1789038" y="1463766"/>
          <a:ext cx="2058789" cy="1029394"/>
        </a:xfrm>
        <a:prstGeom prst="rect">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rtl="1">
            <a:lnSpc>
              <a:spcPct val="90000"/>
            </a:lnSpc>
            <a:spcBef>
              <a:spcPct val="0"/>
            </a:spcBef>
            <a:spcAft>
              <a:spcPct val="35000"/>
            </a:spcAft>
            <a:buNone/>
          </a:pPr>
          <a:r>
            <a:rPr lang="ar-EG" sz="6500" kern="1200" dirty="0"/>
            <a:t>آسيا</a:t>
          </a:r>
        </a:p>
      </dsp:txBody>
      <dsp:txXfrm>
        <a:off x="1789038" y="1463766"/>
        <a:ext cx="2058789" cy="1029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78DAB-43F1-4B5F-97A8-87C3AD1AA977}">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2C10DA-F8D8-48FB-9EEB-E14503AB283F}">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CFF4C-BF47-49A0-919A-9B0A34893960}">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7E8F86-E3BA-4ABF-9720-2F32FD5735EF}">
      <dsp:nvSpPr>
        <dsp:cNvPr id="0" name=""/>
        <dsp:cNvSpPr/>
      </dsp:nvSpPr>
      <dsp:spPr>
        <a:xfrm>
          <a:off x="1320800" y="1271678"/>
          <a:ext cx="5486399" cy="11881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rtl="1">
            <a:lnSpc>
              <a:spcPct val="90000"/>
            </a:lnSpc>
            <a:spcBef>
              <a:spcPct val="0"/>
            </a:spcBef>
            <a:spcAft>
              <a:spcPct val="35000"/>
            </a:spcAft>
            <a:buNone/>
          </a:pPr>
          <a:r>
            <a:rPr lang="ar-EG" sz="6500" b="1" kern="1200" dirty="0">
              <a:solidFill>
                <a:schemeClr val="tx1"/>
              </a:solidFill>
            </a:rPr>
            <a:t>الحيوانات</a:t>
          </a:r>
        </a:p>
      </dsp:txBody>
      <dsp:txXfrm>
        <a:off x="1320800" y="1271678"/>
        <a:ext cx="5486399" cy="1188144"/>
      </dsp:txXfrm>
    </dsp:sp>
    <dsp:sp modelId="{4B467E51-4F7C-4A2F-895B-8628C2040F75}">
      <dsp:nvSpPr>
        <dsp:cNvPr id="0" name=""/>
        <dsp:cNvSpPr/>
      </dsp:nvSpPr>
      <dsp:spPr>
        <a:xfrm>
          <a:off x="545" y="2958843"/>
          <a:ext cx="2376289" cy="11881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rtl="1">
            <a:lnSpc>
              <a:spcPct val="90000"/>
            </a:lnSpc>
            <a:spcBef>
              <a:spcPct val="0"/>
            </a:spcBef>
            <a:spcAft>
              <a:spcPct val="35000"/>
            </a:spcAft>
            <a:buNone/>
          </a:pPr>
          <a:r>
            <a:rPr lang="ar-EG" sz="6500" b="1" kern="1200" dirty="0">
              <a:solidFill>
                <a:srgbClr val="C00000"/>
              </a:solidFill>
            </a:rPr>
            <a:t>الطيور</a:t>
          </a:r>
        </a:p>
      </dsp:txBody>
      <dsp:txXfrm>
        <a:off x="545" y="2958843"/>
        <a:ext cx="2376289" cy="1188144"/>
      </dsp:txXfrm>
    </dsp:sp>
    <dsp:sp modelId="{B8B1340D-01AA-45C5-B829-63686A43BF55}">
      <dsp:nvSpPr>
        <dsp:cNvPr id="0" name=""/>
        <dsp:cNvSpPr/>
      </dsp:nvSpPr>
      <dsp:spPr>
        <a:xfrm>
          <a:off x="2875855" y="2958843"/>
          <a:ext cx="2376289" cy="11881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rtl="1">
            <a:lnSpc>
              <a:spcPct val="90000"/>
            </a:lnSpc>
            <a:spcBef>
              <a:spcPct val="0"/>
            </a:spcBef>
            <a:spcAft>
              <a:spcPct val="35000"/>
            </a:spcAft>
            <a:buNone/>
          </a:pPr>
          <a:r>
            <a:rPr lang="ar-EG" sz="6500" b="1" kern="1200" dirty="0">
              <a:solidFill>
                <a:srgbClr val="C00000"/>
              </a:solidFill>
            </a:rPr>
            <a:t>الأسماك</a:t>
          </a:r>
        </a:p>
      </dsp:txBody>
      <dsp:txXfrm>
        <a:off x="2875855" y="2958843"/>
        <a:ext cx="2376289" cy="1188144"/>
      </dsp:txXfrm>
    </dsp:sp>
    <dsp:sp modelId="{5535D165-3909-435C-907D-C73BD4AF0646}">
      <dsp:nvSpPr>
        <dsp:cNvPr id="0" name=""/>
        <dsp:cNvSpPr/>
      </dsp:nvSpPr>
      <dsp:spPr>
        <a:xfrm>
          <a:off x="5751165" y="2958843"/>
          <a:ext cx="2376289" cy="11881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rtl="1">
            <a:lnSpc>
              <a:spcPct val="90000"/>
            </a:lnSpc>
            <a:spcBef>
              <a:spcPct val="0"/>
            </a:spcBef>
            <a:spcAft>
              <a:spcPct val="35000"/>
            </a:spcAft>
            <a:buNone/>
          </a:pPr>
          <a:r>
            <a:rPr lang="ar-EG" sz="6500" b="1" kern="1200" dirty="0">
              <a:solidFill>
                <a:srgbClr val="C00000"/>
              </a:solidFill>
            </a:rPr>
            <a:t>الثدييات</a:t>
          </a:r>
        </a:p>
      </dsp:txBody>
      <dsp:txXfrm>
        <a:off x="5751165" y="2958843"/>
        <a:ext cx="2376289" cy="118814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B14A91-6B5B-40D3-88F7-408350FCCAA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A1A6D323-972B-4E64-98C7-044EF9DF0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B1499152-75D3-48F2-B0D3-3627030FCF99}"/>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5" name="عنصر نائب للتذييل 4">
            <a:extLst>
              <a:ext uri="{FF2B5EF4-FFF2-40B4-BE49-F238E27FC236}">
                <a16:creationId xmlns:a16="http://schemas.microsoft.com/office/drawing/2014/main" id="{6E49EB74-B703-4A55-AF45-C576160ECA6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B94EB300-E0A9-4CB0-9301-693DCDE49999}"/>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157167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627C2A-6124-48DC-A192-77D142AD8FB0}"/>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4FE7659D-B289-42E9-BA7D-60B937FECEC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8C7B570B-27E0-4E98-8864-332C24DE3918}"/>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5" name="عنصر نائب للتذييل 4">
            <a:extLst>
              <a:ext uri="{FF2B5EF4-FFF2-40B4-BE49-F238E27FC236}">
                <a16:creationId xmlns:a16="http://schemas.microsoft.com/office/drawing/2014/main" id="{C47EA7AA-2CBF-4AF4-B99C-8B8F6D18AC9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35ECF3E-51BE-4BB5-B53E-B7CA53F50A84}"/>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90313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7EAA3F3-1A43-43D4-8089-ECB2833BA9EF}"/>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B065A4D5-DF1E-46ED-9A45-597BBE347F0B}"/>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D5D453E-D9FB-4A73-80D7-076DAE70B9BF}"/>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5" name="عنصر نائب للتذييل 4">
            <a:extLst>
              <a:ext uri="{FF2B5EF4-FFF2-40B4-BE49-F238E27FC236}">
                <a16:creationId xmlns:a16="http://schemas.microsoft.com/office/drawing/2014/main" id="{140573EF-6B76-4825-BFDC-957FFFD637BC}"/>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EA1AADB1-372B-424A-8E4F-58697CAFFFFC}"/>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51910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867684-4259-46A6-BEDE-57C98CFCD900}"/>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D4559281-D4B4-4842-9C73-20D3B3BAA81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70FCEB4-B868-4454-AB54-51019B95C49A}"/>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5" name="عنصر نائب للتذييل 4">
            <a:extLst>
              <a:ext uri="{FF2B5EF4-FFF2-40B4-BE49-F238E27FC236}">
                <a16:creationId xmlns:a16="http://schemas.microsoft.com/office/drawing/2014/main" id="{D56494C7-CF48-4609-9317-8F818A47C07A}"/>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B9D60B9-43C4-4BF6-BA04-D19AC616656B}"/>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08509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3A669F-9047-46E8-B690-C63D1C2039C8}"/>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D996B60F-8C0D-4A8E-951E-DC24A0ECE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ED66EBA-E545-4A50-B0E4-124E15D724C4}"/>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5" name="عنصر نائب للتذييل 4">
            <a:extLst>
              <a:ext uri="{FF2B5EF4-FFF2-40B4-BE49-F238E27FC236}">
                <a16:creationId xmlns:a16="http://schemas.microsoft.com/office/drawing/2014/main" id="{EC822D1A-59CE-400F-A472-847FF32EDC2C}"/>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00343EFD-DF39-483F-973A-D5549C255385}"/>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62525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E528DE-8E0B-44A5-AD88-C32393E21D61}"/>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FA6562C8-46CF-430F-BF29-BF290F53537D}"/>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FE3235B6-3DD2-4979-AA91-BD527DE11D5E}"/>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08FEA1BE-5998-42DD-A803-BF4683B0A00D}"/>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6" name="عنصر نائب للتذييل 5">
            <a:extLst>
              <a:ext uri="{FF2B5EF4-FFF2-40B4-BE49-F238E27FC236}">
                <a16:creationId xmlns:a16="http://schemas.microsoft.com/office/drawing/2014/main" id="{A180B914-0BBE-4AAB-BEF9-3A721F53D55E}"/>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703388FA-71E4-4D9C-9A7F-36662D29B41D}"/>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108297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5D222C-9EA0-46B0-A0D0-66E19D2943DA}"/>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07A3CAB6-A199-4666-A5BC-253C1A729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EDF2687-D5CC-4454-8F00-71C4A1E7C394}"/>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8095E0B5-895F-49C9-9148-C32F86B0E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9CF754D-C2B3-4CD7-A046-687A3AD1E6CF}"/>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8687A392-CD9C-4D1B-B7AF-2356C93FEC37}"/>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8" name="عنصر نائب للتذييل 7">
            <a:extLst>
              <a:ext uri="{FF2B5EF4-FFF2-40B4-BE49-F238E27FC236}">
                <a16:creationId xmlns:a16="http://schemas.microsoft.com/office/drawing/2014/main" id="{7F663C3C-BCBD-4D89-A253-A352DD7C5B30}"/>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096D6F65-3C98-41D2-804C-D2249BD39187}"/>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75613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BE425CA-325F-472B-A8C2-B29ABC9FD00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3430865E-2CA3-4F22-B8C9-51B546557B06}"/>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4" name="عنصر نائب للتذييل 3">
            <a:extLst>
              <a:ext uri="{FF2B5EF4-FFF2-40B4-BE49-F238E27FC236}">
                <a16:creationId xmlns:a16="http://schemas.microsoft.com/office/drawing/2014/main" id="{52EC9333-FF54-4B8F-A24A-0077F19CBD31}"/>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5BD675F1-735C-42C7-88AB-2DEEF588E616}"/>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275041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0000B7D-57F0-4EA3-9434-A122E36D1834}"/>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3" name="عنصر نائب للتذييل 2">
            <a:extLst>
              <a:ext uri="{FF2B5EF4-FFF2-40B4-BE49-F238E27FC236}">
                <a16:creationId xmlns:a16="http://schemas.microsoft.com/office/drawing/2014/main" id="{9209D183-7B25-4751-80EA-E1B06170E73F}"/>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C94759C-76B7-4083-8F71-02D2489E9EEB}"/>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429160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A89099-B34C-467E-BE44-B101C164892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DF963028-B5FD-4DD6-B27F-2EF85FF3B7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11497852-779E-473E-AEC3-5E95AFBD3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44ACFA2-F6CE-4AFE-BF83-6F20D2A21EB4}"/>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6" name="عنصر نائب للتذييل 5">
            <a:extLst>
              <a:ext uri="{FF2B5EF4-FFF2-40B4-BE49-F238E27FC236}">
                <a16:creationId xmlns:a16="http://schemas.microsoft.com/office/drawing/2014/main" id="{AA330ADF-B423-4EB1-80D7-3A745C5C9413}"/>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79FFFFF2-9AB2-4E45-8D2E-44038257B2A0}"/>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407844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25E3F2-D375-419D-989F-9596442B060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7A2196BA-C488-4258-8788-A63F2C4F8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FAE5F830-3477-4A78-AE05-179E94528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5C5CD62-A4F7-4E05-B59B-9CFA68C04B6E}"/>
              </a:ext>
            </a:extLst>
          </p:cNvPr>
          <p:cNvSpPr>
            <a:spLocks noGrp="1"/>
          </p:cNvSpPr>
          <p:nvPr>
            <p:ph type="dt" sz="half" idx="10"/>
          </p:nvPr>
        </p:nvSpPr>
        <p:spPr/>
        <p:txBody>
          <a:bodyPr/>
          <a:lstStyle/>
          <a:p>
            <a:fld id="{A0004F3C-2400-4D21-AAC4-DC1E88585FA0}" type="datetimeFigureOut">
              <a:rPr lang="ar-EG" smtClean="0"/>
              <a:t>26/12/1442</a:t>
            </a:fld>
            <a:endParaRPr lang="ar-EG"/>
          </a:p>
        </p:txBody>
      </p:sp>
      <p:sp>
        <p:nvSpPr>
          <p:cNvPr id="6" name="عنصر نائب للتذييل 5">
            <a:extLst>
              <a:ext uri="{FF2B5EF4-FFF2-40B4-BE49-F238E27FC236}">
                <a16:creationId xmlns:a16="http://schemas.microsoft.com/office/drawing/2014/main" id="{31795511-8C01-44AC-B7D8-C6F2F2049B9A}"/>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1874F283-7B1C-4CA0-916F-45136C8F32C4}"/>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56498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42D0557-5165-4618-A35D-FEE97061E73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CCBBE3CA-3231-4BE2-92B6-A9EDCDBF95F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75081D8E-5CBC-4AD3-9A58-CEFD0D6C9A1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0004F3C-2400-4D21-AAC4-DC1E88585FA0}" type="datetimeFigureOut">
              <a:rPr lang="ar-EG" smtClean="0"/>
              <a:t>26/12/1442</a:t>
            </a:fld>
            <a:endParaRPr lang="ar-EG"/>
          </a:p>
        </p:txBody>
      </p:sp>
      <p:sp>
        <p:nvSpPr>
          <p:cNvPr id="5" name="عنصر نائب للتذييل 4">
            <a:extLst>
              <a:ext uri="{FF2B5EF4-FFF2-40B4-BE49-F238E27FC236}">
                <a16:creationId xmlns:a16="http://schemas.microsoft.com/office/drawing/2014/main" id="{7CA5A6B7-2665-460A-98F7-683325043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46FB9E92-3ADC-4472-84F0-1C15F1383EF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5B971BA-F0B0-42EC-83AA-B6FD4AF078A1}" type="slidenum">
              <a:rPr lang="ar-EG" smtClean="0"/>
              <a:t>‹#›</a:t>
            </a:fld>
            <a:endParaRPr lang="ar-EG"/>
          </a:p>
        </p:txBody>
      </p:sp>
    </p:spTree>
    <p:extLst>
      <p:ext uri="{BB962C8B-B14F-4D97-AF65-F5344CB8AC3E}">
        <p14:creationId xmlns:p14="http://schemas.microsoft.com/office/powerpoint/2010/main" val="3096222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B7CDD88B-8016-4FB8-BFF9-EE89C2F03593}"/>
              </a:ext>
            </a:extLst>
          </p:cNvPr>
          <p:cNvSpPr txBox="1"/>
          <p:nvPr/>
        </p:nvSpPr>
        <p:spPr>
          <a:xfrm>
            <a:off x="4729655" y="2900856"/>
            <a:ext cx="3736428" cy="707886"/>
          </a:xfrm>
          <a:prstGeom prst="rect">
            <a:avLst/>
          </a:prstGeom>
          <a:noFill/>
        </p:spPr>
        <p:txBody>
          <a:bodyPr wrap="square" rtlCol="1">
            <a:spAutoFit/>
          </a:bodyPr>
          <a:lstStyle/>
          <a:p>
            <a:pPr algn="ctr"/>
            <a:r>
              <a:rPr lang="ar-EG" sz="4000" b="1" dirty="0"/>
              <a:t>الوحدة الأولى</a:t>
            </a:r>
          </a:p>
        </p:txBody>
      </p:sp>
      <p:sp>
        <p:nvSpPr>
          <p:cNvPr id="5" name="مربع نص 4">
            <a:extLst>
              <a:ext uri="{FF2B5EF4-FFF2-40B4-BE49-F238E27FC236}">
                <a16:creationId xmlns:a16="http://schemas.microsoft.com/office/drawing/2014/main" id="{43671378-B16C-4AF2-9CAC-62D6CB3713BA}"/>
              </a:ext>
            </a:extLst>
          </p:cNvPr>
          <p:cNvSpPr txBox="1"/>
          <p:nvPr/>
        </p:nvSpPr>
        <p:spPr>
          <a:xfrm>
            <a:off x="4209394" y="4202576"/>
            <a:ext cx="4524703" cy="1015663"/>
          </a:xfrm>
          <a:prstGeom prst="rect">
            <a:avLst/>
          </a:prstGeom>
          <a:noFill/>
        </p:spPr>
        <p:txBody>
          <a:bodyPr wrap="square" rtlCol="1">
            <a:spAutoFit/>
          </a:bodyPr>
          <a:lstStyle/>
          <a:p>
            <a:pPr algn="ctr"/>
            <a:r>
              <a:rPr lang="ar-EG" sz="6000" b="1" dirty="0">
                <a:solidFill>
                  <a:srgbClr val="7030A0"/>
                </a:solidFill>
              </a:rPr>
              <a:t>تعلم الأساسيات</a:t>
            </a:r>
          </a:p>
        </p:txBody>
      </p:sp>
      <p:pic>
        <p:nvPicPr>
          <p:cNvPr id="7" name="صورة 6">
            <a:extLst>
              <a:ext uri="{FF2B5EF4-FFF2-40B4-BE49-F238E27FC236}">
                <a16:creationId xmlns:a16="http://schemas.microsoft.com/office/drawing/2014/main" id="{38F38999-DAE1-42E7-A256-2046D5B7540C}"/>
              </a:ext>
            </a:extLst>
          </p:cNvPr>
          <p:cNvPicPr>
            <a:picLocks noChangeAspect="1"/>
          </p:cNvPicPr>
          <p:nvPr/>
        </p:nvPicPr>
        <p:blipFill>
          <a:blip r:embed="rId3"/>
          <a:stretch>
            <a:fillRect/>
          </a:stretch>
        </p:blipFill>
        <p:spPr>
          <a:xfrm>
            <a:off x="599090" y="525363"/>
            <a:ext cx="2380593" cy="26946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08639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EC203AD-79AD-4859-8EA0-B0764CFDA1AD}"/>
              </a:ext>
            </a:extLst>
          </p:cNvPr>
          <p:cNvPicPr>
            <a:picLocks noChangeAspect="1"/>
          </p:cNvPicPr>
          <p:nvPr/>
        </p:nvPicPr>
        <p:blipFill>
          <a:blip r:embed="rId2"/>
          <a:stretch>
            <a:fillRect/>
          </a:stretch>
        </p:blipFill>
        <p:spPr>
          <a:xfrm>
            <a:off x="7470321" y="654502"/>
            <a:ext cx="3720193" cy="5126607"/>
          </a:xfrm>
          <a:prstGeom prst="rect">
            <a:avLst/>
          </a:prstGeom>
        </p:spPr>
      </p:pic>
      <p:sp>
        <p:nvSpPr>
          <p:cNvPr id="4" name="مستطيل: زوايا مستديرة 3">
            <a:extLst>
              <a:ext uri="{FF2B5EF4-FFF2-40B4-BE49-F238E27FC236}">
                <a16:creationId xmlns:a16="http://schemas.microsoft.com/office/drawing/2014/main" id="{95DB9ACC-DAAF-4E13-A70E-7BA7F2A322CB}"/>
              </a:ext>
            </a:extLst>
          </p:cNvPr>
          <p:cNvSpPr/>
          <p:nvPr/>
        </p:nvSpPr>
        <p:spPr>
          <a:xfrm>
            <a:off x="1107623" y="654502"/>
            <a:ext cx="5812972" cy="5637441"/>
          </a:xfrm>
          <a:prstGeom prst="roundRect">
            <a:avLst/>
          </a:prstGeom>
          <a:ln/>
        </p:spPr>
        <p:style>
          <a:lnRef idx="2">
            <a:schemeClr val="accent6"/>
          </a:lnRef>
          <a:fillRef idx="1">
            <a:schemeClr val="lt1"/>
          </a:fillRef>
          <a:effectRef idx="0">
            <a:schemeClr val="accent6"/>
          </a:effectRef>
          <a:fontRef idx="minor">
            <a:schemeClr val="dk1"/>
          </a:fontRef>
        </p:style>
        <p:txBody>
          <a:bodyPr rtlCol="1" anchor="ctr"/>
          <a:lstStyle/>
          <a:p>
            <a:r>
              <a:rPr lang="ar-EG" sz="4400" b="1" dirty="0">
                <a:solidFill>
                  <a:schemeClr val="tx1"/>
                </a:solidFill>
              </a:rPr>
              <a:t>للبحث عن مساعدة</a:t>
            </a:r>
          </a:p>
          <a:p>
            <a:pPr marL="742950" indent="-742950">
              <a:buFont typeface="+mj-lt"/>
              <a:buAutoNum type="arabicPeriod"/>
            </a:pPr>
            <a:r>
              <a:rPr lang="ar-EG" sz="4400" b="1" dirty="0">
                <a:solidFill>
                  <a:srgbClr val="DA26B8"/>
                </a:solidFill>
              </a:rPr>
              <a:t>ا	ضغط زر ابدأ </a:t>
            </a:r>
            <a:r>
              <a:rPr lang="en-US" sz="4400" b="1" dirty="0">
                <a:solidFill>
                  <a:srgbClr val="DA26B8"/>
                </a:solidFill>
              </a:rPr>
              <a:t>Start</a:t>
            </a:r>
            <a:endParaRPr lang="ar-EG" sz="4400" b="1" dirty="0">
              <a:solidFill>
                <a:srgbClr val="DA26B8"/>
              </a:solidFill>
            </a:endParaRPr>
          </a:p>
          <a:p>
            <a:pPr marL="742950" indent="-742950">
              <a:buFont typeface="+mj-lt"/>
              <a:buAutoNum type="arabicPeriod"/>
            </a:pPr>
            <a:r>
              <a:rPr lang="ar-EG" sz="4400" b="1" dirty="0">
                <a:solidFill>
                  <a:srgbClr val="DA26B8"/>
                </a:solidFill>
              </a:rPr>
              <a:t>قم بتمرير الشريط الجانبي بالتطبيقات للأسفل.</a:t>
            </a:r>
          </a:p>
          <a:p>
            <a:pPr marL="742950" indent="-742950">
              <a:buFont typeface="+mj-lt"/>
              <a:buAutoNum type="arabicPeriod"/>
            </a:pPr>
            <a:r>
              <a:rPr lang="ar-EG" sz="4400" b="1" dirty="0">
                <a:solidFill>
                  <a:srgbClr val="DA26B8"/>
                </a:solidFill>
              </a:rPr>
              <a:t>واضغط على الحصول على التعليمات </a:t>
            </a:r>
            <a:r>
              <a:rPr lang="en-US" sz="4400" b="1" dirty="0">
                <a:solidFill>
                  <a:srgbClr val="DA26B8"/>
                </a:solidFill>
              </a:rPr>
              <a:t>Get Help</a:t>
            </a:r>
            <a:endParaRPr lang="ar-EG" sz="4400" b="1" dirty="0">
              <a:solidFill>
                <a:srgbClr val="DA26B8"/>
              </a:solidFill>
            </a:endParaRPr>
          </a:p>
        </p:txBody>
      </p:sp>
    </p:spTree>
    <p:extLst>
      <p:ext uri="{BB962C8B-B14F-4D97-AF65-F5344CB8AC3E}">
        <p14:creationId xmlns:p14="http://schemas.microsoft.com/office/powerpoint/2010/main" val="1494112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95DB9ACC-DAAF-4E13-A70E-7BA7F2A322CB}"/>
              </a:ext>
            </a:extLst>
          </p:cNvPr>
          <p:cNvSpPr/>
          <p:nvPr/>
        </p:nvSpPr>
        <p:spPr>
          <a:xfrm>
            <a:off x="1107623" y="654502"/>
            <a:ext cx="5812972" cy="5637441"/>
          </a:xfrm>
          <a:prstGeom prst="roundRect">
            <a:avLst/>
          </a:prstGeom>
          <a:ln/>
        </p:spPr>
        <p:style>
          <a:lnRef idx="2">
            <a:schemeClr val="accent6"/>
          </a:lnRef>
          <a:fillRef idx="1">
            <a:schemeClr val="lt1"/>
          </a:fillRef>
          <a:effectRef idx="0">
            <a:schemeClr val="accent6"/>
          </a:effectRef>
          <a:fontRef idx="minor">
            <a:schemeClr val="dk1"/>
          </a:fontRef>
        </p:style>
        <p:txBody>
          <a:bodyPr rtlCol="1" anchor="ctr"/>
          <a:lstStyle/>
          <a:p>
            <a:r>
              <a:rPr lang="ar-EG" sz="4400" b="1" dirty="0">
                <a:solidFill>
                  <a:schemeClr val="tx1"/>
                </a:solidFill>
              </a:rPr>
              <a:t>للبحث عن مساعدة</a:t>
            </a:r>
            <a:endParaRPr lang="ar-EG" sz="4000" b="1" dirty="0">
              <a:solidFill>
                <a:schemeClr val="tx1"/>
              </a:solidFill>
            </a:endParaRPr>
          </a:p>
          <a:p>
            <a:r>
              <a:rPr lang="ar-EG" sz="4000" b="1" dirty="0">
                <a:solidFill>
                  <a:srgbClr val="DA26B8"/>
                </a:solidFill>
              </a:rPr>
              <a:t>4- ستظهر نافذة المساعدة الخاصة بالحصول على التعليمات</a:t>
            </a:r>
            <a:r>
              <a:rPr lang="en-US" sz="4000" b="1" dirty="0">
                <a:solidFill>
                  <a:srgbClr val="DA26B8"/>
                </a:solidFill>
              </a:rPr>
              <a:t> Get Help&gt;</a:t>
            </a:r>
          </a:p>
          <a:p>
            <a:r>
              <a:rPr lang="ar-EG" sz="4000" b="1" dirty="0">
                <a:solidFill>
                  <a:srgbClr val="DA26B8"/>
                </a:solidFill>
              </a:rPr>
              <a:t>5- صف مشكلتك على سبيل المثال لا أستطيع الطباعة.</a:t>
            </a:r>
          </a:p>
          <a:p>
            <a:r>
              <a:rPr lang="ar-EG" sz="4000" b="1" dirty="0">
                <a:solidFill>
                  <a:srgbClr val="DA26B8"/>
                </a:solidFill>
              </a:rPr>
              <a:t>6- واضغط على زر </a:t>
            </a:r>
            <a:r>
              <a:rPr lang="ar-EG" sz="4000" b="1" dirty="0" err="1">
                <a:solidFill>
                  <a:srgbClr val="DA26B8"/>
                </a:solidFill>
              </a:rPr>
              <a:t>ارسال</a:t>
            </a:r>
            <a:r>
              <a:rPr lang="ar-EG" sz="4000" b="1" dirty="0">
                <a:solidFill>
                  <a:srgbClr val="DA26B8"/>
                </a:solidFill>
              </a:rPr>
              <a:t> الرسالة </a:t>
            </a:r>
            <a:r>
              <a:rPr lang="en-US" sz="4000" b="1" dirty="0">
                <a:solidFill>
                  <a:srgbClr val="DA26B8"/>
                </a:solidFill>
              </a:rPr>
              <a:t>Send message</a:t>
            </a:r>
            <a:endParaRPr lang="ar-EG" sz="4000" b="1" dirty="0">
              <a:solidFill>
                <a:srgbClr val="DA26B8"/>
              </a:solidFill>
            </a:endParaRPr>
          </a:p>
        </p:txBody>
      </p:sp>
      <p:pic>
        <p:nvPicPr>
          <p:cNvPr id="5" name="صورة 4">
            <a:extLst>
              <a:ext uri="{FF2B5EF4-FFF2-40B4-BE49-F238E27FC236}">
                <a16:creationId xmlns:a16="http://schemas.microsoft.com/office/drawing/2014/main" id="{9D8D5580-5280-4132-BC45-A2C75F9D4622}"/>
              </a:ext>
            </a:extLst>
          </p:cNvPr>
          <p:cNvPicPr>
            <a:picLocks noChangeAspect="1"/>
          </p:cNvPicPr>
          <p:nvPr/>
        </p:nvPicPr>
        <p:blipFill>
          <a:blip r:embed="rId2"/>
          <a:stretch>
            <a:fillRect/>
          </a:stretch>
        </p:blipFill>
        <p:spPr>
          <a:xfrm>
            <a:off x="6719887" y="799711"/>
            <a:ext cx="4601256" cy="5258578"/>
          </a:xfrm>
          <a:prstGeom prst="rect">
            <a:avLst/>
          </a:prstGeom>
        </p:spPr>
      </p:pic>
    </p:spTree>
    <p:extLst>
      <p:ext uri="{BB962C8B-B14F-4D97-AF65-F5344CB8AC3E}">
        <p14:creationId xmlns:p14="http://schemas.microsoft.com/office/powerpoint/2010/main" val="2343881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95DB9ACC-DAAF-4E13-A70E-7BA7F2A322CB}"/>
              </a:ext>
            </a:extLst>
          </p:cNvPr>
          <p:cNvSpPr/>
          <p:nvPr/>
        </p:nvSpPr>
        <p:spPr>
          <a:xfrm>
            <a:off x="1107623" y="654502"/>
            <a:ext cx="5812972" cy="5637441"/>
          </a:xfrm>
          <a:prstGeom prst="roundRect">
            <a:avLst/>
          </a:prstGeom>
          <a:ln/>
        </p:spPr>
        <p:style>
          <a:lnRef idx="2">
            <a:schemeClr val="accent6"/>
          </a:lnRef>
          <a:fillRef idx="1">
            <a:schemeClr val="lt1"/>
          </a:fillRef>
          <a:effectRef idx="0">
            <a:schemeClr val="accent6"/>
          </a:effectRef>
          <a:fontRef idx="minor">
            <a:schemeClr val="dk1"/>
          </a:fontRef>
        </p:style>
        <p:txBody>
          <a:bodyPr rtlCol="1" anchor="ctr"/>
          <a:lstStyle/>
          <a:p>
            <a:r>
              <a:rPr lang="ar-EG" sz="4400" b="1" dirty="0">
                <a:solidFill>
                  <a:schemeClr val="tx1"/>
                </a:solidFill>
              </a:rPr>
              <a:t>للبحث عن مساعدة</a:t>
            </a:r>
            <a:endParaRPr lang="ar-EG" sz="4000" b="1" dirty="0">
              <a:solidFill>
                <a:schemeClr val="tx1"/>
              </a:solidFill>
            </a:endParaRPr>
          </a:p>
          <a:p>
            <a:r>
              <a:rPr lang="ar-EG" sz="4000" b="1" dirty="0">
                <a:solidFill>
                  <a:srgbClr val="DA26B8"/>
                </a:solidFill>
              </a:rPr>
              <a:t>7- اضغط على الإجابة نعم لتأكيد المشكلة التي تريد المساعدة بشأنها.</a:t>
            </a:r>
          </a:p>
          <a:p>
            <a:r>
              <a:rPr lang="ar-EG" sz="4000" b="1" dirty="0">
                <a:solidFill>
                  <a:srgbClr val="DA26B8"/>
                </a:solidFill>
              </a:rPr>
              <a:t>8-اضغط على إحدى النتائج على سبيل المثال( الطابعة لا تتم طباعتها)).</a:t>
            </a:r>
          </a:p>
        </p:txBody>
      </p:sp>
      <p:pic>
        <p:nvPicPr>
          <p:cNvPr id="3" name="صورة 2">
            <a:extLst>
              <a:ext uri="{FF2B5EF4-FFF2-40B4-BE49-F238E27FC236}">
                <a16:creationId xmlns:a16="http://schemas.microsoft.com/office/drawing/2014/main" id="{06CCB860-6B1B-4868-8B17-56D455632867}"/>
              </a:ext>
            </a:extLst>
          </p:cNvPr>
          <p:cNvPicPr>
            <a:picLocks noChangeAspect="1"/>
          </p:cNvPicPr>
          <p:nvPr/>
        </p:nvPicPr>
        <p:blipFill>
          <a:blip r:embed="rId2"/>
          <a:stretch>
            <a:fillRect/>
          </a:stretch>
        </p:blipFill>
        <p:spPr>
          <a:xfrm>
            <a:off x="7339010" y="909257"/>
            <a:ext cx="3745367" cy="5382686"/>
          </a:xfrm>
          <a:prstGeom prst="rect">
            <a:avLst/>
          </a:prstGeom>
        </p:spPr>
      </p:pic>
    </p:spTree>
    <p:extLst>
      <p:ext uri="{BB962C8B-B14F-4D97-AF65-F5344CB8AC3E}">
        <p14:creationId xmlns:p14="http://schemas.microsoft.com/office/powerpoint/2010/main" val="2037537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95DB9ACC-DAAF-4E13-A70E-7BA7F2A322CB}"/>
              </a:ext>
            </a:extLst>
          </p:cNvPr>
          <p:cNvSpPr/>
          <p:nvPr/>
        </p:nvSpPr>
        <p:spPr>
          <a:xfrm>
            <a:off x="1107623" y="654502"/>
            <a:ext cx="5812972" cy="5637441"/>
          </a:xfrm>
          <a:prstGeom prst="roundRect">
            <a:avLst/>
          </a:prstGeom>
          <a:ln/>
        </p:spPr>
        <p:style>
          <a:lnRef idx="2">
            <a:schemeClr val="accent6"/>
          </a:lnRef>
          <a:fillRef idx="1">
            <a:schemeClr val="lt1"/>
          </a:fillRef>
          <a:effectRef idx="0">
            <a:schemeClr val="accent6"/>
          </a:effectRef>
          <a:fontRef idx="minor">
            <a:schemeClr val="dk1"/>
          </a:fontRef>
        </p:style>
        <p:txBody>
          <a:bodyPr rtlCol="1" anchor="ctr"/>
          <a:lstStyle/>
          <a:p>
            <a:r>
              <a:rPr lang="ar-EG" sz="4400" b="1" dirty="0">
                <a:solidFill>
                  <a:schemeClr val="tx1"/>
                </a:solidFill>
              </a:rPr>
              <a:t>للبحث عن مساعدة</a:t>
            </a:r>
            <a:endParaRPr lang="ar-EG" sz="4000" b="1" dirty="0">
              <a:solidFill>
                <a:schemeClr val="tx1"/>
              </a:solidFill>
            </a:endParaRPr>
          </a:p>
          <a:p>
            <a:r>
              <a:rPr lang="ar-EG" sz="4000" b="1" dirty="0">
                <a:solidFill>
                  <a:srgbClr val="DA26B8"/>
                </a:solidFill>
              </a:rPr>
              <a:t>9-اقرأ واتبع الخطوات بعناية لحل مشكلتك.</a:t>
            </a:r>
          </a:p>
        </p:txBody>
      </p:sp>
      <p:pic>
        <p:nvPicPr>
          <p:cNvPr id="5" name="صورة 4">
            <a:extLst>
              <a:ext uri="{FF2B5EF4-FFF2-40B4-BE49-F238E27FC236}">
                <a16:creationId xmlns:a16="http://schemas.microsoft.com/office/drawing/2014/main" id="{479648DC-CB7F-4ADE-A28A-A8CBDBAE4A4D}"/>
              </a:ext>
            </a:extLst>
          </p:cNvPr>
          <p:cNvPicPr>
            <a:picLocks noChangeAspect="1"/>
          </p:cNvPicPr>
          <p:nvPr/>
        </p:nvPicPr>
        <p:blipFill>
          <a:blip r:embed="rId2"/>
          <a:stretch>
            <a:fillRect/>
          </a:stretch>
        </p:blipFill>
        <p:spPr>
          <a:xfrm>
            <a:off x="6920595" y="345636"/>
            <a:ext cx="4727121" cy="6512364"/>
          </a:xfrm>
          <a:prstGeom prst="rect">
            <a:avLst/>
          </a:prstGeom>
        </p:spPr>
      </p:pic>
    </p:spTree>
    <p:extLst>
      <p:ext uri="{BB962C8B-B14F-4D97-AF65-F5344CB8AC3E}">
        <p14:creationId xmlns:p14="http://schemas.microsoft.com/office/powerpoint/2010/main" val="3071415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1</a:t>
            </a:r>
            <a:endParaRPr lang="ar-EG" sz="3200" b="1" dirty="0"/>
          </a:p>
        </p:txBody>
      </p:sp>
    </p:spTree>
    <p:extLst>
      <p:ext uri="{BB962C8B-B14F-4D97-AF65-F5344CB8AC3E}">
        <p14:creationId xmlns:p14="http://schemas.microsoft.com/office/powerpoint/2010/main" val="474375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4071257" y="718457"/>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chemeClr val="tx1"/>
                </a:solidFill>
              </a:rPr>
              <a:t>الملفات والمجلدات والبرامج</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3091543" y="3592286"/>
            <a:ext cx="6966857" cy="2123658"/>
          </a:xfrm>
          <a:prstGeom prst="rect">
            <a:avLst/>
          </a:prstGeom>
          <a:noFill/>
        </p:spPr>
        <p:txBody>
          <a:bodyPr wrap="square" rtlCol="1">
            <a:spAutoFit/>
          </a:bodyPr>
          <a:lstStyle/>
          <a:p>
            <a:pPr algn="ctr"/>
            <a:r>
              <a:rPr lang="ar-EG" sz="4400" b="1" dirty="0">
                <a:solidFill>
                  <a:schemeClr val="accent6">
                    <a:lumMod val="50000"/>
                  </a:schemeClr>
                </a:solidFill>
              </a:rPr>
              <a:t>عند بدء تشغيل الحاسب يمكنك رؤية العديد من الملفات والمجلدات والبرامج. هل يمكنك التمييز بينها؟</a:t>
            </a:r>
          </a:p>
        </p:txBody>
      </p:sp>
    </p:spTree>
    <p:extLst>
      <p:ext uri="{BB962C8B-B14F-4D97-AF65-F5344CB8AC3E}">
        <p14:creationId xmlns:p14="http://schemas.microsoft.com/office/powerpoint/2010/main" val="2746541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4719BE0-FB24-4428-89FF-772A056C651C}"/>
              </a:ext>
            </a:extLst>
          </p:cNvPr>
          <p:cNvPicPr>
            <a:picLocks noChangeAspect="1"/>
          </p:cNvPicPr>
          <p:nvPr/>
        </p:nvPicPr>
        <p:blipFill>
          <a:blip r:embed="rId2"/>
          <a:stretch>
            <a:fillRect/>
          </a:stretch>
        </p:blipFill>
        <p:spPr>
          <a:xfrm>
            <a:off x="6620088" y="1350742"/>
            <a:ext cx="3958573" cy="38834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فقاعة التفكير: على شكل سحابة 5">
            <a:extLst>
              <a:ext uri="{FF2B5EF4-FFF2-40B4-BE49-F238E27FC236}">
                <a16:creationId xmlns:a16="http://schemas.microsoft.com/office/drawing/2014/main" id="{1C115893-8255-4A20-95DB-F02BFCDB9EA7}"/>
              </a:ext>
            </a:extLst>
          </p:cNvPr>
          <p:cNvSpPr/>
          <p:nvPr/>
        </p:nvSpPr>
        <p:spPr>
          <a:xfrm>
            <a:off x="1781503" y="1350742"/>
            <a:ext cx="3846787" cy="2858651"/>
          </a:xfrm>
          <a:prstGeom prst="cloudCallout">
            <a:avLst>
              <a:gd name="adj1" fmla="val 72200"/>
              <a:gd name="adj2" fmla="val 46506"/>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ضع علامة √ بجوار الإجابة الصحيحة</a:t>
            </a:r>
          </a:p>
        </p:txBody>
      </p:sp>
    </p:spTree>
    <p:extLst>
      <p:ext uri="{BB962C8B-B14F-4D97-AF65-F5344CB8AC3E}">
        <p14:creationId xmlns:p14="http://schemas.microsoft.com/office/powerpoint/2010/main" val="2788082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DFB575BF-A9EA-44E7-B4C1-20099EB88106}"/>
              </a:ext>
            </a:extLst>
          </p:cNvPr>
          <p:cNvGraphicFramePr>
            <a:graphicFrameLocks noGrp="1"/>
          </p:cNvGraphicFramePr>
          <p:nvPr>
            <p:extLst>
              <p:ext uri="{D42A27DB-BD31-4B8C-83A1-F6EECF244321}">
                <p14:modId xmlns:p14="http://schemas.microsoft.com/office/powerpoint/2010/main" val="198813338"/>
              </p:ext>
            </p:extLst>
          </p:nvPr>
        </p:nvGraphicFramePr>
        <p:xfrm>
          <a:off x="2032000" y="2787952"/>
          <a:ext cx="8127999" cy="3460448"/>
        </p:xfrm>
        <a:graphic>
          <a:graphicData uri="http://schemas.openxmlformats.org/drawingml/2006/table">
            <a:tbl>
              <a:tblPr rtl="1" firstRow="1" bandRow="1">
                <a:tableStyleId>{21E4AEA4-8DFA-4A89-87EB-49C32662AFE0}</a:tableStyleId>
              </a:tblPr>
              <a:tblGrid>
                <a:gridCol w="2709333">
                  <a:extLst>
                    <a:ext uri="{9D8B030D-6E8A-4147-A177-3AD203B41FA5}">
                      <a16:colId xmlns:a16="http://schemas.microsoft.com/office/drawing/2014/main" val="1717062242"/>
                    </a:ext>
                  </a:extLst>
                </a:gridCol>
                <a:gridCol w="2709333">
                  <a:extLst>
                    <a:ext uri="{9D8B030D-6E8A-4147-A177-3AD203B41FA5}">
                      <a16:colId xmlns:a16="http://schemas.microsoft.com/office/drawing/2014/main" val="636310116"/>
                    </a:ext>
                  </a:extLst>
                </a:gridCol>
                <a:gridCol w="2709333">
                  <a:extLst>
                    <a:ext uri="{9D8B030D-6E8A-4147-A177-3AD203B41FA5}">
                      <a16:colId xmlns:a16="http://schemas.microsoft.com/office/drawing/2014/main" val="2356605106"/>
                    </a:ext>
                  </a:extLst>
                </a:gridCol>
              </a:tblGrid>
              <a:tr h="1730224">
                <a:tc>
                  <a:txBody>
                    <a:bodyPr/>
                    <a:lstStyle/>
                    <a:p>
                      <a:pPr algn="ctr" rtl="1"/>
                      <a:r>
                        <a:rPr lang="ar-EG" sz="4400" b="1" dirty="0"/>
                        <a:t>برنامج</a:t>
                      </a:r>
                    </a:p>
                  </a:txBody>
                  <a:tcPr/>
                </a:tc>
                <a:tc>
                  <a:txBody>
                    <a:bodyPr/>
                    <a:lstStyle/>
                    <a:p>
                      <a:pPr algn="ctr" rtl="1"/>
                      <a:r>
                        <a:rPr lang="ar-EG" sz="4400" b="1" dirty="0"/>
                        <a:t>مجلد</a:t>
                      </a:r>
                    </a:p>
                  </a:txBody>
                  <a:tcPr/>
                </a:tc>
                <a:tc>
                  <a:txBody>
                    <a:bodyPr/>
                    <a:lstStyle/>
                    <a:p>
                      <a:pPr algn="ctr" rtl="1"/>
                      <a:r>
                        <a:rPr lang="ar-EG" sz="4400" b="1" dirty="0"/>
                        <a:t>ملف</a:t>
                      </a:r>
                    </a:p>
                  </a:txBody>
                  <a:tcPr/>
                </a:tc>
                <a:extLst>
                  <a:ext uri="{0D108BD9-81ED-4DB2-BD59-A6C34878D82A}">
                    <a16:rowId xmlns:a16="http://schemas.microsoft.com/office/drawing/2014/main" val="975375747"/>
                  </a:ext>
                </a:extLst>
              </a:tr>
              <a:tr h="1730224">
                <a:tc>
                  <a:txBody>
                    <a:bodyPr/>
                    <a:lstStyle/>
                    <a:p>
                      <a:pPr algn="ctr" rtl="1"/>
                      <a:endParaRPr lang="ar-EG" sz="4400" b="1" dirty="0"/>
                    </a:p>
                  </a:txBody>
                  <a:tcPr/>
                </a:tc>
                <a:tc>
                  <a:txBody>
                    <a:bodyPr/>
                    <a:lstStyle/>
                    <a:p>
                      <a:pPr algn="ctr" rtl="1"/>
                      <a:endParaRPr lang="ar-EG" sz="4400" b="1" dirty="0"/>
                    </a:p>
                  </a:txBody>
                  <a:tcPr/>
                </a:tc>
                <a:tc>
                  <a:txBody>
                    <a:bodyPr/>
                    <a:lstStyle/>
                    <a:p>
                      <a:pPr algn="ctr" rtl="1"/>
                      <a:endParaRPr lang="ar-EG" sz="4400" b="1" dirty="0"/>
                    </a:p>
                  </a:txBody>
                  <a:tcPr/>
                </a:tc>
                <a:extLst>
                  <a:ext uri="{0D108BD9-81ED-4DB2-BD59-A6C34878D82A}">
                    <a16:rowId xmlns:a16="http://schemas.microsoft.com/office/drawing/2014/main" val="4159600289"/>
                  </a:ext>
                </a:extLst>
              </a:tr>
            </a:tbl>
          </a:graphicData>
        </a:graphic>
      </p:graphicFrame>
      <p:sp>
        <p:nvSpPr>
          <p:cNvPr id="4" name="شكل بيضاوي 3">
            <a:extLst>
              <a:ext uri="{FF2B5EF4-FFF2-40B4-BE49-F238E27FC236}">
                <a16:creationId xmlns:a16="http://schemas.microsoft.com/office/drawing/2014/main" id="{458F9B64-C539-4BE4-8351-306C8672D6E9}"/>
              </a:ext>
            </a:extLst>
          </p:cNvPr>
          <p:cNvSpPr/>
          <p:nvPr/>
        </p:nvSpPr>
        <p:spPr>
          <a:xfrm>
            <a:off x="8512629"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5" name="شكل بيضاوي 4">
            <a:extLst>
              <a:ext uri="{FF2B5EF4-FFF2-40B4-BE49-F238E27FC236}">
                <a16:creationId xmlns:a16="http://schemas.microsoft.com/office/drawing/2014/main" id="{754F991A-9C9E-49F2-980D-AF2AD1C62632}"/>
              </a:ext>
            </a:extLst>
          </p:cNvPr>
          <p:cNvSpPr/>
          <p:nvPr/>
        </p:nvSpPr>
        <p:spPr>
          <a:xfrm>
            <a:off x="5753100"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6" name="شكل بيضاوي 5">
            <a:extLst>
              <a:ext uri="{FF2B5EF4-FFF2-40B4-BE49-F238E27FC236}">
                <a16:creationId xmlns:a16="http://schemas.microsoft.com/office/drawing/2014/main" id="{9B29755A-98EA-449D-9F92-6247036F1D81}"/>
              </a:ext>
            </a:extLst>
          </p:cNvPr>
          <p:cNvSpPr/>
          <p:nvPr/>
        </p:nvSpPr>
        <p:spPr>
          <a:xfrm>
            <a:off x="2993571"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pic>
        <p:nvPicPr>
          <p:cNvPr id="8" name="صورة 7">
            <a:extLst>
              <a:ext uri="{FF2B5EF4-FFF2-40B4-BE49-F238E27FC236}">
                <a16:creationId xmlns:a16="http://schemas.microsoft.com/office/drawing/2014/main" id="{B7BECAC4-03F8-4546-9373-436F69E51DAE}"/>
              </a:ext>
            </a:extLst>
          </p:cNvPr>
          <p:cNvPicPr>
            <a:picLocks noChangeAspect="1"/>
          </p:cNvPicPr>
          <p:nvPr/>
        </p:nvPicPr>
        <p:blipFill>
          <a:blip r:embed="rId2"/>
          <a:stretch>
            <a:fillRect/>
          </a:stretch>
        </p:blipFill>
        <p:spPr>
          <a:xfrm>
            <a:off x="3484109" y="889409"/>
            <a:ext cx="2268991" cy="1898543"/>
          </a:xfrm>
          <a:prstGeom prst="rect">
            <a:avLst/>
          </a:prstGeom>
        </p:spPr>
      </p:pic>
      <p:sp>
        <p:nvSpPr>
          <p:cNvPr id="9" name="مربع نص 8">
            <a:extLst>
              <a:ext uri="{FF2B5EF4-FFF2-40B4-BE49-F238E27FC236}">
                <a16:creationId xmlns:a16="http://schemas.microsoft.com/office/drawing/2014/main" id="{FA06E1BE-53B1-4B2C-AF85-A436B35542D0}"/>
              </a:ext>
            </a:extLst>
          </p:cNvPr>
          <p:cNvSpPr txBox="1"/>
          <p:nvPr/>
        </p:nvSpPr>
        <p:spPr>
          <a:xfrm>
            <a:off x="5753100" y="1175657"/>
            <a:ext cx="2498271" cy="769441"/>
          </a:xfrm>
          <a:prstGeom prst="rect">
            <a:avLst/>
          </a:prstGeom>
          <a:noFill/>
        </p:spPr>
        <p:txBody>
          <a:bodyPr wrap="square" rtlCol="1">
            <a:spAutoFit/>
          </a:bodyPr>
          <a:lstStyle/>
          <a:p>
            <a:r>
              <a:rPr lang="ar-EG" sz="4400" b="1" dirty="0">
                <a:solidFill>
                  <a:srgbClr val="7030A0"/>
                </a:solidFill>
              </a:rPr>
              <a:t>دروس</a:t>
            </a:r>
          </a:p>
        </p:txBody>
      </p:sp>
      <p:sp>
        <p:nvSpPr>
          <p:cNvPr id="11" name="مربع نص 10">
            <a:extLst>
              <a:ext uri="{FF2B5EF4-FFF2-40B4-BE49-F238E27FC236}">
                <a16:creationId xmlns:a16="http://schemas.microsoft.com/office/drawing/2014/main" id="{B8B459A3-297C-487C-A65D-C30FDBE47536}"/>
              </a:ext>
            </a:extLst>
          </p:cNvPr>
          <p:cNvSpPr txBox="1"/>
          <p:nvPr/>
        </p:nvSpPr>
        <p:spPr>
          <a:xfrm>
            <a:off x="6019800" y="5036365"/>
            <a:ext cx="533400" cy="769441"/>
          </a:xfrm>
          <a:prstGeom prst="rect">
            <a:avLst/>
          </a:prstGeom>
          <a:noFill/>
        </p:spPr>
        <p:txBody>
          <a:bodyPr wrap="square">
            <a:spAutoFit/>
          </a:bodyPr>
          <a:lstStyle/>
          <a:p>
            <a:r>
              <a:rPr lang="ar-EG" sz="4400" b="1" dirty="0"/>
              <a:t>√</a:t>
            </a:r>
            <a:endParaRPr lang="ar-EG" sz="4400" dirty="0"/>
          </a:p>
        </p:txBody>
      </p:sp>
    </p:spTree>
    <p:extLst>
      <p:ext uri="{BB962C8B-B14F-4D97-AF65-F5344CB8AC3E}">
        <p14:creationId xmlns:p14="http://schemas.microsoft.com/office/powerpoint/2010/main" val="3106863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DFB575BF-A9EA-44E7-B4C1-20099EB88106}"/>
              </a:ext>
            </a:extLst>
          </p:cNvPr>
          <p:cNvGraphicFramePr>
            <a:graphicFrameLocks noGrp="1"/>
          </p:cNvGraphicFramePr>
          <p:nvPr/>
        </p:nvGraphicFramePr>
        <p:xfrm>
          <a:off x="2032000" y="2787952"/>
          <a:ext cx="8127999" cy="3460448"/>
        </p:xfrm>
        <a:graphic>
          <a:graphicData uri="http://schemas.openxmlformats.org/drawingml/2006/table">
            <a:tbl>
              <a:tblPr rtl="1" firstRow="1" bandRow="1">
                <a:tableStyleId>{21E4AEA4-8DFA-4A89-87EB-49C32662AFE0}</a:tableStyleId>
              </a:tblPr>
              <a:tblGrid>
                <a:gridCol w="2709333">
                  <a:extLst>
                    <a:ext uri="{9D8B030D-6E8A-4147-A177-3AD203B41FA5}">
                      <a16:colId xmlns:a16="http://schemas.microsoft.com/office/drawing/2014/main" val="1717062242"/>
                    </a:ext>
                  </a:extLst>
                </a:gridCol>
                <a:gridCol w="2709333">
                  <a:extLst>
                    <a:ext uri="{9D8B030D-6E8A-4147-A177-3AD203B41FA5}">
                      <a16:colId xmlns:a16="http://schemas.microsoft.com/office/drawing/2014/main" val="636310116"/>
                    </a:ext>
                  </a:extLst>
                </a:gridCol>
                <a:gridCol w="2709333">
                  <a:extLst>
                    <a:ext uri="{9D8B030D-6E8A-4147-A177-3AD203B41FA5}">
                      <a16:colId xmlns:a16="http://schemas.microsoft.com/office/drawing/2014/main" val="2356605106"/>
                    </a:ext>
                  </a:extLst>
                </a:gridCol>
              </a:tblGrid>
              <a:tr h="1730224">
                <a:tc>
                  <a:txBody>
                    <a:bodyPr/>
                    <a:lstStyle/>
                    <a:p>
                      <a:pPr algn="ctr" rtl="1"/>
                      <a:r>
                        <a:rPr lang="ar-EG" sz="4400" b="1" dirty="0"/>
                        <a:t>برنامج</a:t>
                      </a:r>
                    </a:p>
                  </a:txBody>
                  <a:tcPr/>
                </a:tc>
                <a:tc>
                  <a:txBody>
                    <a:bodyPr/>
                    <a:lstStyle/>
                    <a:p>
                      <a:pPr algn="ctr" rtl="1"/>
                      <a:r>
                        <a:rPr lang="ar-EG" sz="4400" b="1" dirty="0"/>
                        <a:t>مجلد</a:t>
                      </a:r>
                    </a:p>
                  </a:txBody>
                  <a:tcPr/>
                </a:tc>
                <a:tc>
                  <a:txBody>
                    <a:bodyPr/>
                    <a:lstStyle/>
                    <a:p>
                      <a:pPr algn="ctr" rtl="1"/>
                      <a:r>
                        <a:rPr lang="ar-EG" sz="4400" b="1" dirty="0"/>
                        <a:t>ملف</a:t>
                      </a:r>
                    </a:p>
                  </a:txBody>
                  <a:tcPr/>
                </a:tc>
                <a:extLst>
                  <a:ext uri="{0D108BD9-81ED-4DB2-BD59-A6C34878D82A}">
                    <a16:rowId xmlns:a16="http://schemas.microsoft.com/office/drawing/2014/main" val="975375747"/>
                  </a:ext>
                </a:extLst>
              </a:tr>
              <a:tr h="1730224">
                <a:tc>
                  <a:txBody>
                    <a:bodyPr/>
                    <a:lstStyle/>
                    <a:p>
                      <a:pPr algn="ctr" rtl="1"/>
                      <a:endParaRPr lang="ar-EG" sz="4400" b="1" dirty="0"/>
                    </a:p>
                  </a:txBody>
                  <a:tcPr/>
                </a:tc>
                <a:tc>
                  <a:txBody>
                    <a:bodyPr/>
                    <a:lstStyle/>
                    <a:p>
                      <a:pPr algn="ctr" rtl="1"/>
                      <a:endParaRPr lang="ar-EG" sz="4400" b="1" dirty="0"/>
                    </a:p>
                  </a:txBody>
                  <a:tcPr/>
                </a:tc>
                <a:tc>
                  <a:txBody>
                    <a:bodyPr/>
                    <a:lstStyle/>
                    <a:p>
                      <a:pPr algn="ctr" rtl="1"/>
                      <a:endParaRPr lang="ar-EG" sz="4400" b="1" dirty="0"/>
                    </a:p>
                  </a:txBody>
                  <a:tcPr/>
                </a:tc>
                <a:extLst>
                  <a:ext uri="{0D108BD9-81ED-4DB2-BD59-A6C34878D82A}">
                    <a16:rowId xmlns:a16="http://schemas.microsoft.com/office/drawing/2014/main" val="4159600289"/>
                  </a:ext>
                </a:extLst>
              </a:tr>
            </a:tbl>
          </a:graphicData>
        </a:graphic>
      </p:graphicFrame>
      <p:sp>
        <p:nvSpPr>
          <p:cNvPr id="4" name="شكل بيضاوي 3">
            <a:extLst>
              <a:ext uri="{FF2B5EF4-FFF2-40B4-BE49-F238E27FC236}">
                <a16:creationId xmlns:a16="http://schemas.microsoft.com/office/drawing/2014/main" id="{458F9B64-C539-4BE4-8351-306C8672D6E9}"/>
              </a:ext>
            </a:extLst>
          </p:cNvPr>
          <p:cNvSpPr/>
          <p:nvPr/>
        </p:nvSpPr>
        <p:spPr>
          <a:xfrm>
            <a:off x="8512629"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5" name="شكل بيضاوي 4">
            <a:extLst>
              <a:ext uri="{FF2B5EF4-FFF2-40B4-BE49-F238E27FC236}">
                <a16:creationId xmlns:a16="http://schemas.microsoft.com/office/drawing/2014/main" id="{754F991A-9C9E-49F2-980D-AF2AD1C62632}"/>
              </a:ext>
            </a:extLst>
          </p:cNvPr>
          <p:cNvSpPr/>
          <p:nvPr/>
        </p:nvSpPr>
        <p:spPr>
          <a:xfrm>
            <a:off x="5753100"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6" name="شكل بيضاوي 5">
            <a:extLst>
              <a:ext uri="{FF2B5EF4-FFF2-40B4-BE49-F238E27FC236}">
                <a16:creationId xmlns:a16="http://schemas.microsoft.com/office/drawing/2014/main" id="{9B29755A-98EA-449D-9F92-6247036F1D81}"/>
              </a:ext>
            </a:extLst>
          </p:cNvPr>
          <p:cNvSpPr/>
          <p:nvPr/>
        </p:nvSpPr>
        <p:spPr>
          <a:xfrm>
            <a:off x="2993571"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9" name="مربع نص 8">
            <a:extLst>
              <a:ext uri="{FF2B5EF4-FFF2-40B4-BE49-F238E27FC236}">
                <a16:creationId xmlns:a16="http://schemas.microsoft.com/office/drawing/2014/main" id="{FA06E1BE-53B1-4B2C-AF85-A436B35542D0}"/>
              </a:ext>
            </a:extLst>
          </p:cNvPr>
          <p:cNvSpPr txBox="1"/>
          <p:nvPr/>
        </p:nvSpPr>
        <p:spPr>
          <a:xfrm>
            <a:off x="5753100" y="1175657"/>
            <a:ext cx="2498271" cy="769441"/>
          </a:xfrm>
          <a:prstGeom prst="rect">
            <a:avLst/>
          </a:prstGeom>
          <a:noFill/>
        </p:spPr>
        <p:txBody>
          <a:bodyPr wrap="square" rtlCol="1">
            <a:spAutoFit/>
          </a:bodyPr>
          <a:lstStyle/>
          <a:p>
            <a:r>
              <a:rPr lang="ar-EG" sz="4400" b="1" dirty="0">
                <a:solidFill>
                  <a:srgbClr val="7030A0"/>
                </a:solidFill>
              </a:rPr>
              <a:t>الرسام</a:t>
            </a:r>
          </a:p>
        </p:txBody>
      </p:sp>
      <p:sp>
        <p:nvSpPr>
          <p:cNvPr id="11" name="مربع نص 10">
            <a:extLst>
              <a:ext uri="{FF2B5EF4-FFF2-40B4-BE49-F238E27FC236}">
                <a16:creationId xmlns:a16="http://schemas.microsoft.com/office/drawing/2014/main" id="{B8B459A3-297C-487C-A65D-C30FDBE47536}"/>
              </a:ext>
            </a:extLst>
          </p:cNvPr>
          <p:cNvSpPr txBox="1"/>
          <p:nvPr/>
        </p:nvSpPr>
        <p:spPr>
          <a:xfrm>
            <a:off x="8779329" y="5007429"/>
            <a:ext cx="533400" cy="769441"/>
          </a:xfrm>
          <a:prstGeom prst="rect">
            <a:avLst/>
          </a:prstGeom>
          <a:noFill/>
        </p:spPr>
        <p:txBody>
          <a:bodyPr wrap="square">
            <a:spAutoFit/>
          </a:bodyPr>
          <a:lstStyle/>
          <a:p>
            <a:r>
              <a:rPr lang="ar-EG" sz="4400" b="1" dirty="0"/>
              <a:t>√</a:t>
            </a:r>
            <a:endParaRPr lang="ar-EG" sz="4400" dirty="0"/>
          </a:p>
        </p:txBody>
      </p:sp>
      <p:pic>
        <p:nvPicPr>
          <p:cNvPr id="7" name="صورة 6">
            <a:extLst>
              <a:ext uri="{FF2B5EF4-FFF2-40B4-BE49-F238E27FC236}">
                <a16:creationId xmlns:a16="http://schemas.microsoft.com/office/drawing/2014/main" id="{18971591-51B9-4475-86C2-EBB6EB7C0440}"/>
              </a:ext>
            </a:extLst>
          </p:cNvPr>
          <p:cNvPicPr>
            <a:picLocks noChangeAspect="1"/>
          </p:cNvPicPr>
          <p:nvPr/>
        </p:nvPicPr>
        <p:blipFill>
          <a:blip r:embed="rId2"/>
          <a:stretch>
            <a:fillRect/>
          </a:stretch>
        </p:blipFill>
        <p:spPr>
          <a:xfrm>
            <a:off x="3609295" y="950739"/>
            <a:ext cx="2143805" cy="1542035"/>
          </a:xfrm>
          <a:prstGeom prst="rect">
            <a:avLst/>
          </a:prstGeom>
        </p:spPr>
      </p:pic>
    </p:spTree>
    <p:extLst>
      <p:ext uri="{BB962C8B-B14F-4D97-AF65-F5344CB8AC3E}">
        <p14:creationId xmlns:p14="http://schemas.microsoft.com/office/powerpoint/2010/main" val="2088708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DFB575BF-A9EA-44E7-B4C1-20099EB88106}"/>
              </a:ext>
            </a:extLst>
          </p:cNvPr>
          <p:cNvGraphicFramePr>
            <a:graphicFrameLocks noGrp="1"/>
          </p:cNvGraphicFramePr>
          <p:nvPr/>
        </p:nvGraphicFramePr>
        <p:xfrm>
          <a:off x="2032000" y="2787952"/>
          <a:ext cx="8127999" cy="3460448"/>
        </p:xfrm>
        <a:graphic>
          <a:graphicData uri="http://schemas.openxmlformats.org/drawingml/2006/table">
            <a:tbl>
              <a:tblPr rtl="1" firstRow="1" bandRow="1">
                <a:tableStyleId>{21E4AEA4-8DFA-4A89-87EB-49C32662AFE0}</a:tableStyleId>
              </a:tblPr>
              <a:tblGrid>
                <a:gridCol w="2709333">
                  <a:extLst>
                    <a:ext uri="{9D8B030D-6E8A-4147-A177-3AD203B41FA5}">
                      <a16:colId xmlns:a16="http://schemas.microsoft.com/office/drawing/2014/main" val="1717062242"/>
                    </a:ext>
                  </a:extLst>
                </a:gridCol>
                <a:gridCol w="2709333">
                  <a:extLst>
                    <a:ext uri="{9D8B030D-6E8A-4147-A177-3AD203B41FA5}">
                      <a16:colId xmlns:a16="http://schemas.microsoft.com/office/drawing/2014/main" val="636310116"/>
                    </a:ext>
                  </a:extLst>
                </a:gridCol>
                <a:gridCol w="2709333">
                  <a:extLst>
                    <a:ext uri="{9D8B030D-6E8A-4147-A177-3AD203B41FA5}">
                      <a16:colId xmlns:a16="http://schemas.microsoft.com/office/drawing/2014/main" val="2356605106"/>
                    </a:ext>
                  </a:extLst>
                </a:gridCol>
              </a:tblGrid>
              <a:tr h="1730224">
                <a:tc>
                  <a:txBody>
                    <a:bodyPr/>
                    <a:lstStyle/>
                    <a:p>
                      <a:pPr algn="ctr" rtl="1"/>
                      <a:r>
                        <a:rPr lang="ar-EG" sz="4400" b="1" dirty="0"/>
                        <a:t>برنامج</a:t>
                      </a:r>
                    </a:p>
                  </a:txBody>
                  <a:tcPr/>
                </a:tc>
                <a:tc>
                  <a:txBody>
                    <a:bodyPr/>
                    <a:lstStyle/>
                    <a:p>
                      <a:pPr algn="ctr" rtl="1"/>
                      <a:r>
                        <a:rPr lang="ar-EG" sz="4400" b="1" dirty="0"/>
                        <a:t>مجلد</a:t>
                      </a:r>
                    </a:p>
                  </a:txBody>
                  <a:tcPr/>
                </a:tc>
                <a:tc>
                  <a:txBody>
                    <a:bodyPr/>
                    <a:lstStyle/>
                    <a:p>
                      <a:pPr algn="ctr" rtl="1"/>
                      <a:r>
                        <a:rPr lang="ar-EG" sz="4400" b="1" dirty="0"/>
                        <a:t>ملف</a:t>
                      </a:r>
                    </a:p>
                  </a:txBody>
                  <a:tcPr/>
                </a:tc>
                <a:extLst>
                  <a:ext uri="{0D108BD9-81ED-4DB2-BD59-A6C34878D82A}">
                    <a16:rowId xmlns:a16="http://schemas.microsoft.com/office/drawing/2014/main" val="975375747"/>
                  </a:ext>
                </a:extLst>
              </a:tr>
              <a:tr h="1730224">
                <a:tc>
                  <a:txBody>
                    <a:bodyPr/>
                    <a:lstStyle/>
                    <a:p>
                      <a:pPr algn="ctr" rtl="1"/>
                      <a:endParaRPr lang="ar-EG" sz="4400" b="1" dirty="0"/>
                    </a:p>
                  </a:txBody>
                  <a:tcPr/>
                </a:tc>
                <a:tc>
                  <a:txBody>
                    <a:bodyPr/>
                    <a:lstStyle/>
                    <a:p>
                      <a:pPr algn="ctr" rtl="1"/>
                      <a:endParaRPr lang="ar-EG" sz="4400" b="1" dirty="0"/>
                    </a:p>
                  </a:txBody>
                  <a:tcPr/>
                </a:tc>
                <a:tc>
                  <a:txBody>
                    <a:bodyPr/>
                    <a:lstStyle/>
                    <a:p>
                      <a:pPr algn="ctr" rtl="1"/>
                      <a:endParaRPr lang="ar-EG" sz="4400" b="1" dirty="0"/>
                    </a:p>
                  </a:txBody>
                  <a:tcPr/>
                </a:tc>
                <a:extLst>
                  <a:ext uri="{0D108BD9-81ED-4DB2-BD59-A6C34878D82A}">
                    <a16:rowId xmlns:a16="http://schemas.microsoft.com/office/drawing/2014/main" val="4159600289"/>
                  </a:ext>
                </a:extLst>
              </a:tr>
            </a:tbl>
          </a:graphicData>
        </a:graphic>
      </p:graphicFrame>
      <p:sp>
        <p:nvSpPr>
          <p:cNvPr id="4" name="شكل بيضاوي 3">
            <a:extLst>
              <a:ext uri="{FF2B5EF4-FFF2-40B4-BE49-F238E27FC236}">
                <a16:creationId xmlns:a16="http://schemas.microsoft.com/office/drawing/2014/main" id="{458F9B64-C539-4BE4-8351-306C8672D6E9}"/>
              </a:ext>
            </a:extLst>
          </p:cNvPr>
          <p:cNvSpPr/>
          <p:nvPr/>
        </p:nvSpPr>
        <p:spPr>
          <a:xfrm>
            <a:off x="8512629"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5" name="شكل بيضاوي 4">
            <a:extLst>
              <a:ext uri="{FF2B5EF4-FFF2-40B4-BE49-F238E27FC236}">
                <a16:creationId xmlns:a16="http://schemas.microsoft.com/office/drawing/2014/main" id="{754F991A-9C9E-49F2-980D-AF2AD1C62632}"/>
              </a:ext>
            </a:extLst>
          </p:cNvPr>
          <p:cNvSpPr/>
          <p:nvPr/>
        </p:nvSpPr>
        <p:spPr>
          <a:xfrm>
            <a:off x="5753100"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6" name="شكل بيضاوي 5">
            <a:extLst>
              <a:ext uri="{FF2B5EF4-FFF2-40B4-BE49-F238E27FC236}">
                <a16:creationId xmlns:a16="http://schemas.microsoft.com/office/drawing/2014/main" id="{9B29755A-98EA-449D-9F92-6247036F1D81}"/>
              </a:ext>
            </a:extLst>
          </p:cNvPr>
          <p:cNvSpPr/>
          <p:nvPr/>
        </p:nvSpPr>
        <p:spPr>
          <a:xfrm>
            <a:off x="2993571"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9" name="مربع نص 8">
            <a:extLst>
              <a:ext uri="{FF2B5EF4-FFF2-40B4-BE49-F238E27FC236}">
                <a16:creationId xmlns:a16="http://schemas.microsoft.com/office/drawing/2014/main" id="{FA06E1BE-53B1-4B2C-AF85-A436B35542D0}"/>
              </a:ext>
            </a:extLst>
          </p:cNvPr>
          <p:cNvSpPr txBox="1"/>
          <p:nvPr/>
        </p:nvSpPr>
        <p:spPr>
          <a:xfrm>
            <a:off x="5753100" y="1175657"/>
            <a:ext cx="2498271" cy="769441"/>
          </a:xfrm>
          <a:prstGeom prst="rect">
            <a:avLst/>
          </a:prstGeom>
          <a:noFill/>
        </p:spPr>
        <p:txBody>
          <a:bodyPr wrap="square" rtlCol="1">
            <a:spAutoFit/>
          </a:bodyPr>
          <a:lstStyle/>
          <a:p>
            <a:r>
              <a:rPr lang="ar-EG" sz="4400" b="1" dirty="0">
                <a:solidFill>
                  <a:srgbClr val="7030A0"/>
                </a:solidFill>
              </a:rPr>
              <a:t>عصفور</a:t>
            </a:r>
          </a:p>
        </p:txBody>
      </p:sp>
      <p:sp>
        <p:nvSpPr>
          <p:cNvPr id="11" name="مربع نص 10">
            <a:extLst>
              <a:ext uri="{FF2B5EF4-FFF2-40B4-BE49-F238E27FC236}">
                <a16:creationId xmlns:a16="http://schemas.microsoft.com/office/drawing/2014/main" id="{B8B459A3-297C-487C-A65D-C30FDBE47536}"/>
              </a:ext>
            </a:extLst>
          </p:cNvPr>
          <p:cNvSpPr txBox="1"/>
          <p:nvPr/>
        </p:nvSpPr>
        <p:spPr>
          <a:xfrm>
            <a:off x="3260271" y="5007429"/>
            <a:ext cx="533400" cy="769441"/>
          </a:xfrm>
          <a:prstGeom prst="rect">
            <a:avLst/>
          </a:prstGeom>
          <a:noFill/>
        </p:spPr>
        <p:txBody>
          <a:bodyPr wrap="square">
            <a:spAutoFit/>
          </a:bodyPr>
          <a:lstStyle/>
          <a:p>
            <a:r>
              <a:rPr lang="ar-EG" sz="4400" b="1" dirty="0"/>
              <a:t>√</a:t>
            </a:r>
            <a:endParaRPr lang="ar-EG" sz="4400" dirty="0"/>
          </a:p>
        </p:txBody>
      </p:sp>
      <p:pic>
        <p:nvPicPr>
          <p:cNvPr id="8" name="صورة 7">
            <a:extLst>
              <a:ext uri="{FF2B5EF4-FFF2-40B4-BE49-F238E27FC236}">
                <a16:creationId xmlns:a16="http://schemas.microsoft.com/office/drawing/2014/main" id="{226EE7D0-414B-416D-AEBC-102BE87CF9D7}"/>
              </a:ext>
            </a:extLst>
          </p:cNvPr>
          <p:cNvPicPr>
            <a:picLocks noChangeAspect="1"/>
          </p:cNvPicPr>
          <p:nvPr/>
        </p:nvPicPr>
        <p:blipFill>
          <a:blip r:embed="rId2"/>
          <a:stretch>
            <a:fillRect/>
          </a:stretch>
        </p:blipFill>
        <p:spPr>
          <a:xfrm>
            <a:off x="3302733" y="936171"/>
            <a:ext cx="2368524" cy="1162730"/>
          </a:xfrm>
          <a:prstGeom prst="rect">
            <a:avLst/>
          </a:prstGeom>
        </p:spPr>
      </p:pic>
    </p:spTree>
    <p:extLst>
      <p:ext uri="{BB962C8B-B14F-4D97-AF65-F5344CB8AC3E}">
        <p14:creationId xmlns:p14="http://schemas.microsoft.com/office/powerpoint/2010/main" val="24649779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hite Lap-top Computer With Screen Up - Laptop Clip Art PNG Image |  Transparent PNG Free Download on SeekPNG">
            <a:extLst>
              <a:ext uri="{FF2B5EF4-FFF2-40B4-BE49-F238E27FC236}">
                <a16:creationId xmlns:a16="http://schemas.microsoft.com/office/drawing/2014/main" id="{719E0ECD-5488-45FC-9596-B3E8BCCCB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661987"/>
            <a:ext cx="7810500" cy="5534025"/>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839FF58E-055C-4B38-A9B1-8EAB96996395}"/>
              </a:ext>
            </a:extLst>
          </p:cNvPr>
          <p:cNvSpPr txBox="1"/>
          <p:nvPr/>
        </p:nvSpPr>
        <p:spPr>
          <a:xfrm>
            <a:off x="4354286" y="1611086"/>
            <a:ext cx="3831771" cy="1754326"/>
          </a:xfrm>
          <a:prstGeom prst="rect">
            <a:avLst/>
          </a:prstGeom>
          <a:noFill/>
        </p:spPr>
        <p:txBody>
          <a:bodyPr wrap="square" rtlCol="1">
            <a:spAutoFit/>
          </a:bodyPr>
          <a:lstStyle/>
          <a:p>
            <a:pPr algn="ctr"/>
            <a:r>
              <a:rPr lang="ar-EG" sz="5400" b="1" dirty="0"/>
              <a:t>الدرس الثاني:</a:t>
            </a:r>
          </a:p>
          <a:p>
            <a:pPr algn="ctr"/>
            <a:r>
              <a:rPr lang="ar-EG" sz="5400" b="1" dirty="0"/>
              <a:t>سطح المكتب</a:t>
            </a:r>
          </a:p>
        </p:txBody>
      </p:sp>
    </p:spTree>
    <p:extLst>
      <p:ext uri="{BB962C8B-B14F-4D97-AF65-F5344CB8AC3E}">
        <p14:creationId xmlns:p14="http://schemas.microsoft.com/office/powerpoint/2010/main" val="859673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DFB575BF-A9EA-44E7-B4C1-20099EB88106}"/>
              </a:ext>
            </a:extLst>
          </p:cNvPr>
          <p:cNvGraphicFramePr>
            <a:graphicFrameLocks noGrp="1"/>
          </p:cNvGraphicFramePr>
          <p:nvPr/>
        </p:nvGraphicFramePr>
        <p:xfrm>
          <a:off x="2032000" y="2787952"/>
          <a:ext cx="8127999" cy="3460448"/>
        </p:xfrm>
        <a:graphic>
          <a:graphicData uri="http://schemas.openxmlformats.org/drawingml/2006/table">
            <a:tbl>
              <a:tblPr rtl="1" firstRow="1" bandRow="1">
                <a:tableStyleId>{21E4AEA4-8DFA-4A89-87EB-49C32662AFE0}</a:tableStyleId>
              </a:tblPr>
              <a:tblGrid>
                <a:gridCol w="2709333">
                  <a:extLst>
                    <a:ext uri="{9D8B030D-6E8A-4147-A177-3AD203B41FA5}">
                      <a16:colId xmlns:a16="http://schemas.microsoft.com/office/drawing/2014/main" val="1717062242"/>
                    </a:ext>
                  </a:extLst>
                </a:gridCol>
                <a:gridCol w="2709333">
                  <a:extLst>
                    <a:ext uri="{9D8B030D-6E8A-4147-A177-3AD203B41FA5}">
                      <a16:colId xmlns:a16="http://schemas.microsoft.com/office/drawing/2014/main" val="636310116"/>
                    </a:ext>
                  </a:extLst>
                </a:gridCol>
                <a:gridCol w="2709333">
                  <a:extLst>
                    <a:ext uri="{9D8B030D-6E8A-4147-A177-3AD203B41FA5}">
                      <a16:colId xmlns:a16="http://schemas.microsoft.com/office/drawing/2014/main" val="2356605106"/>
                    </a:ext>
                  </a:extLst>
                </a:gridCol>
              </a:tblGrid>
              <a:tr h="1730224">
                <a:tc>
                  <a:txBody>
                    <a:bodyPr/>
                    <a:lstStyle/>
                    <a:p>
                      <a:pPr algn="ctr" rtl="1"/>
                      <a:r>
                        <a:rPr lang="ar-EG" sz="4400" b="1" dirty="0"/>
                        <a:t>برنامج</a:t>
                      </a:r>
                    </a:p>
                  </a:txBody>
                  <a:tcPr/>
                </a:tc>
                <a:tc>
                  <a:txBody>
                    <a:bodyPr/>
                    <a:lstStyle/>
                    <a:p>
                      <a:pPr algn="ctr" rtl="1"/>
                      <a:r>
                        <a:rPr lang="ar-EG" sz="4400" b="1" dirty="0"/>
                        <a:t>مجلد</a:t>
                      </a:r>
                    </a:p>
                  </a:txBody>
                  <a:tcPr/>
                </a:tc>
                <a:tc>
                  <a:txBody>
                    <a:bodyPr/>
                    <a:lstStyle/>
                    <a:p>
                      <a:pPr algn="ctr" rtl="1"/>
                      <a:r>
                        <a:rPr lang="ar-EG" sz="4400" b="1" dirty="0"/>
                        <a:t>ملف</a:t>
                      </a:r>
                    </a:p>
                  </a:txBody>
                  <a:tcPr/>
                </a:tc>
                <a:extLst>
                  <a:ext uri="{0D108BD9-81ED-4DB2-BD59-A6C34878D82A}">
                    <a16:rowId xmlns:a16="http://schemas.microsoft.com/office/drawing/2014/main" val="975375747"/>
                  </a:ext>
                </a:extLst>
              </a:tr>
              <a:tr h="1730224">
                <a:tc>
                  <a:txBody>
                    <a:bodyPr/>
                    <a:lstStyle/>
                    <a:p>
                      <a:pPr algn="ctr" rtl="1"/>
                      <a:endParaRPr lang="ar-EG" sz="4400" b="1" dirty="0"/>
                    </a:p>
                  </a:txBody>
                  <a:tcPr/>
                </a:tc>
                <a:tc>
                  <a:txBody>
                    <a:bodyPr/>
                    <a:lstStyle/>
                    <a:p>
                      <a:pPr algn="ctr" rtl="1"/>
                      <a:endParaRPr lang="ar-EG" sz="4400" b="1" dirty="0"/>
                    </a:p>
                  </a:txBody>
                  <a:tcPr/>
                </a:tc>
                <a:tc>
                  <a:txBody>
                    <a:bodyPr/>
                    <a:lstStyle/>
                    <a:p>
                      <a:pPr algn="ctr" rtl="1"/>
                      <a:endParaRPr lang="ar-EG" sz="4400" b="1" dirty="0"/>
                    </a:p>
                  </a:txBody>
                  <a:tcPr/>
                </a:tc>
                <a:extLst>
                  <a:ext uri="{0D108BD9-81ED-4DB2-BD59-A6C34878D82A}">
                    <a16:rowId xmlns:a16="http://schemas.microsoft.com/office/drawing/2014/main" val="4159600289"/>
                  </a:ext>
                </a:extLst>
              </a:tr>
            </a:tbl>
          </a:graphicData>
        </a:graphic>
      </p:graphicFrame>
      <p:sp>
        <p:nvSpPr>
          <p:cNvPr id="4" name="شكل بيضاوي 3">
            <a:extLst>
              <a:ext uri="{FF2B5EF4-FFF2-40B4-BE49-F238E27FC236}">
                <a16:creationId xmlns:a16="http://schemas.microsoft.com/office/drawing/2014/main" id="{458F9B64-C539-4BE4-8351-306C8672D6E9}"/>
              </a:ext>
            </a:extLst>
          </p:cNvPr>
          <p:cNvSpPr/>
          <p:nvPr/>
        </p:nvSpPr>
        <p:spPr>
          <a:xfrm>
            <a:off x="8512629"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5" name="شكل بيضاوي 4">
            <a:extLst>
              <a:ext uri="{FF2B5EF4-FFF2-40B4-BE49-F238E27FC236}">
                <a16:creationId xmlns:a16="http://schemas.microsoft.com/office/drawing/2014/main" id="{754F991A-9C9E-49F2-980D-AF2AD1C62632}"/>
              </a:ext>
            </a:extLst>
          </p:cNvPr>
          <p:cNvSpPr/>
          <p:nvPr/>
        </p:nvSpPr>
        <p:spPr>
          <a:xfrm>
            <a:off x="5753100"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6" name="شكل بيضاوي 5">
            <a:extLst>
              <a:ext uri="{FF2B5EF4-FFF2-40B4-BE49-F238E27FC236}">
                <a16:creationId xmlns:a16="http://schemas.microsoft.com/office/drawing/2014/main" id="{9B29755A-98EA-449D-9F92-6247036F1D81}"/>
              </a:ext>
            </a:extLst>
          </p:cNvPr>
          <p:cNvSpPr/>
          <p:nvPr/>
        </p:nvSpPr>
        <p:spPr>
          <a:xfrm>
            <a:off x="2993571"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9" name="مربع نص 8">
            <a:extLst>
              <a:ext uri="{FF2B5EF4-FFF2-40B4-BE49-F238E27FC236}">
                <a16:creationId xmlns:a16="http://schemas.microsoft.com/office/drawing/2014/main" id="{FA06E1BE-53B1-4B2C-AF85-A436B35542D0}"/>
              </a:ext>
            </a:extLst>
          </p:cNvPr>
          <p:cNvSpPr txBox="1"/>
          <p:nvPr/>
        </p:nvSpPr>
        <p:spPr>
          <a:xfrm>
            <a:off x="5753100" y="1175657"/>
            <a:ext cx="2955471" cy="1446550"/>
          </a:xfrm>
          <a:prstGeom prst="rect">
            <a:avLst/>
          </a:prstGeom>
          <a:noFill/>
        </p:spPr>
        <p:txBody>
          <a:bodyPr wrap="square" rtlCol="1">
            <a:spAutoFit/>
          </a:bodyPr>
          <a:lstStyle/>
          <a:p>
            <a:r>
              <a:rPr lang="ar-EG" sz="4400" b="1" dirty="0">
                <a:solidFill>
                  <a:srgbClr val="7030A0"/>
                </a:solidFill>
              </a:rPr>
              <a:t>مايكروسوفت </a:t>
            </a:r>
            <a:r>
              <a:rPr lang="ar-EG" sz="4400" b="1" dirty="0" err="1">
                <a:solidFill>
                  <a:srgbClr val="7030A0"/>
                </a:solidFill>
              </a:rPr>
              <a:t>إيدج</a:t>
            </a:r>
            <a:endParaRPr lang="ar-EG" sz="4400" b="1" dirty="0">
              <a:solidFill>
                <a:srgbClr val="7030A0"/>
              </a:solidFill>
            </a:endParaRPr>
          </a:p>
        </p:txBody>
      </p:sp>
      <p:sp>
        <p:nvSpPr>
          <p:cNvPr id="11" name="مربع نص 10">
            <a:extLst>
              <a:ext uri="{FF2B5EF4-FFF2-40B4-BE49-F238E27FC236}">
                <a16:creationId xmlns:a16="http://schemas.microsoft.com/office/drawing/2014/main" id="{B8B459A3-297C-487C-A65D-C30FDBE47536}"/>
              </a:ext>
            </a:extLst>
          </p:cNvPr>
          <p:cNvSpPr txBox="1"/>
          <p:nvPr/>
        </p:nvSpPr>
        <p:spPr>
          <a:xfrm>
            <a:off x="8779329" y="5036365"/>
            <a:ext cx="533400" cy="769441"/>
          </a:xfrm>
          <a:prstGeom prst="rect">
            <a:avLst/>
          </a:prstGeom>
          <a:noFill/>
        </p:spPr>
        <p:txBody>
          <a:bodyPr wrap="square">
            <a:spAutoFit/>
          </a:bodyPr>
          <a:lstStyle/>
          <a:p>
            <a:r>
              <a:rPr lang="ar-EG" sz="4400" b="1" dirty="0"/>
              <a:t>√</a:t>
            </a:r>
            <a:endParaRPr lang="ar-EG" sz="4400" dirty="0"/>
          </a:p>
        </p:txBody>
      </p:sp>
      <p:pic>
        <p:nvPicPr>
          <p:cNvPr id="7" name="صورة 6">
            <a:extLst>
              <a:ext uri="{FF2B5EF4-FFF2-40B4-BE49-F238E27FC236}">
                <a16:creationId xmlns:a16="http://schemas.microsoft.com/office/drawing/2014/main" id="{B605C776-631A-40C7-8720-0312CC1482FC}"/>
              </a:ext>
            </a:extLst>
          </p:cNvPr>
          <p:cNvPicPr>
            <a:picLocks noChangeAspect="1"/>
          </p:cNvPicPr>
          <p:nvPr/>
        </p:nvPicPr>
        <p:blipFill>
          <a:blip r:embed="rId2"/>
          <a:stretch>
            <a:fillRect/>
          </a:stretch>
        </p:blipFill>
        <p:spPr>
          <a:xfrm>
            <a:off x="3396342" y="1081130"/>
            <a:ext cx="1618569" cy="1273628"/>
          </a:xfrm>
          <a:prstGeom prst="rect">
            <a:avLst/>
          </a:prstGeom>
        </p:spPr>
      </p:pic>
    </p:spTree>
    <p:extLst>
      <p:ext uri="{BB962C8B-B14F-4D97-AF65-F5344CB8AC3E}">
        <p14:creationId xmlns:p14="http://schemas.microsoft.com/office/powerpoint/2010/main" val="1213368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DFB575BF-A9EA-44E7-B4C1-20099EB88106}"/>
              </a:ext>
            </a:extLst>
          </p:cNvPr>
          <p:cNvGraphicFramePr>
            <a:graphicFrameLocks noGrp="1"/>
          </p:cNvGraphicFramePr>
          <p:nvPr/>
        </p:nvGraphicFramePr>
        <p:xfrm>
          <a:off x="2032000" y="2787952"/>
          <a:ext cx="8127999" cy="3460448"/>
        </p:xfrm>
        <a:graphic>
          <a:graphicData uri="http://schemas.openxmlformats.org/drawingml/2006/table">
            <a:tbl>
              <a:tblPr rtl="1" firstRow="1" bandRow="1">
                <a:tableStyleId>{21E4AEA4-8DFA-4A89-87EB-49C32662AFE0}</a:tableStyleId>
              </a:tblPr>
              <a:tblGrid>
                <a:gridCol w="2709333">
                  <a:extLst>
                    <a:ext uri="{9D8B030D-6E8A-4147-A177-3AD203B41FA5}">
                      <a16:colId xmlns:a16="http://schemas.microsoft.com/office/drawing/2014/main" val="1717062242"/>
                    </a:ext>
                  </a:extLst>
                </a:gridCol>
                <a:gridCol w="2709333">
                  <a:extLst>
                    <a:ext uri="{9D8B030D-6E8A-4147-A177-3AD203B41FA5}">
                      <a16:colId xmlns:a16="http://schemas.microsoft.com/office/drawing/2014/main" val="636310116"/>
                    </a:ext>
                  </a:extLst>
                </a:gridCol>
                <a:gridCol w="2709333">
                  <a:extLst>
                    <a:ext uri="{9D8B030D-6E8A-4147-A177-3AD203B41FA5}">
                      <a16:colId xmlns:a16="http://schemas.microsoft.com/office/drawing/2014/main" val="2356605106"/>
                    </a:ext>
                  </a:extLst>
                </a:gridCol>
              </a:tblGrid>
              <a:tr h="1730224">
                <a:tc>
                  <a:txBody>
                    <a:bodyPr/>
                    <a:lstStyle/>
                    <a:p>
                      <a:pPr algn="ctr" rtl="1"/>
                      <a:r>
                        <a:rPr lang="ar-EG" sz="4400" b="1" dirty="0"/>
                        <a:t>برنامج</a:t>
                      </a:r>
                    </a:p>
                  </a:txBody>
                  <a:tcPr/>
                </a:tc>
                <a:tc>
                  <a:txBody>
                    <a:bodyPr/>
                    <a:lstStyle/>
                    <a:p>
                      <a:pPr algn="ctr" rtl="1"/>
                      <a:r>
                        <a:rPr lang="ar-EG" sz="4400" b="1" dirty="0"/>
                        <a:t>مجلد</a:t>
                      </a:r>
                    </a:p>
                  </a:txBody>
                  <a:tcPr/>
                </a:tc>
                <a:tc>
                  <a:txBody>
                    <a:bodyPr/>
                    <a:lstStyle/>
                    <a:p>
                      <a:pPr algn="ctr" rtl="1"/>
                      <a:r>
                        <a:rPr lang="ar-EG" sz="4400" b="1" dirty="0"/>
                        <a:t>ملف</a:t>
                      </a:r>
                    </a:p>
                  </a:txBody>
                  <a:tcPr/>
                </a:tc>
                <a:extLst>
                  <a:ext uri="{0D108BD9-81ED-4DB2-BD59-A6C34878D82A}">
                    <a16:rowId xmlns:a16="http://schemas.microsoft.com/office/drawing/2014/main" val="975375747"/>
                  </a:ext>
                </a:extLst>
              </a:tr>
              <a:tr h="1730224">
                <a:tc>
                  <a:txBody>
                    <a:bodyPr/>
                    <a:lstStyle/>
                    <a:p>
                      <a:pPr algn="ctr" rtl="1"/>
                      <a:endParaRPr lang="ar-EG" sz="4400" b="1" dirty="0"/>
                    </a:p>
                  </a:txBody>
                  <a:tcPr/>
                </a:tc>
                <a:tc>
                  <a:txBody>
                    <a:bodyPr/>
                    <a:lstStyle/>
                    <a:p>
                      <a:pPr algn="ctr" rtl="1"/>
                      <a:endParaRPr lang="ar-EG" sz="4400" b="1" dirty="0"/>
                    </a:p>
                  </a:txBody>
                  <a:tcPr/>
                </a:tc>
                <a:tc>
                  <a:txBody>
                    <a:bodyPr/>
                    <a:lstStyle/>
                    <a:p>
                      <a:pPr algn="ctr" rtl="1"/>
                      <a:endParaRPr lang="ar-EG" sz="4400" b="1" dirty="0"/>
                    </a:p>
                  </a:txBody>
                  <a:tcPr/>
                </a:tc>
                <a:extLst>
                  <a:ext uri="{0D108BD9-81ED-4DB2-BD59-A6C34878D82A}">
                    <a16:rowId xmlns:a16="http://schemas.microsoft.com/office/drawing/2014/main" val="4159600289"/>
                  </a:ext>
                </a:extLst>
              </a:tr>
            </a:tbl>
          </a:graphicData>
        </a:graphic>
      </p:graphicFrame>
      <p:sp>
        <p:nvSpPr>
          <p:cNvPr id="4" name="شكل بيضاوي 3">
            <a:extLst>
              <a:ext uri="{FF2B5EF4-FFF2-40B4-BE49-F238E27FC236}">
                <a16:creationId xmlns:a16="http://schemas.microsoft.com/office/drawing/2014/main" id="{458F9B64-C539-4BE4-8351-306C8672D6E9}"/>
              </a:ext>
            </a:extLst>
          </p:cNvPr>
          <p:cNvSpPr/>
          <p:nvPr/>
        </p:nvSpPr>
        <p:spPr>
          <a:xfrm>
            <a:off x="8512629"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5" name="شكل بيضاوي 4">
            <a:extLst>
              <a:ext uri="{FF2B5EF4-FFF2-40B4-BE49-F238E27FC236}">
                <a16:creationId xmlns:a16="http://schemas.microsoft.com/office/drawing/2014/main" id="{754F991A-9C9E-49F2-980D-AF2AD1C62632}"/>
              </a:ext>
            </a:extLst>
          </p:cNvPr>
          <p:cNvSpPr/>
          <p:nvPr/>
        </p:nvSpPr>
        <p:spPr>
          <a:xfrm>
            <a:off x="5753100"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6" name="شكل بيضاوي 5">
            <a:extLst>
              <a:ext uri="{FF2B5EF4-FFF2-40B4-BE49-F238E27FC236}">
                <a16:creationId xmlns:a16="http://schemas.microsoft.com/office/drawing/2014/main" id="{9B29755A-98EA-449D-9F92-6247036F1D81}"/>
              </a:ext>
            </a:extLst>
          </p:cNvPr>
          <p:cNvSpPr/>
          <p:nvPr/>
        </p:nvSpPr>
        <p:spPr>
          <a:xfrm>
            <a:off x="2993571"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9" name="مربع نص 8">
            <a:extLst>
              <a:ext uri="{FF2B5EF4-FFF2-40B4-BE49-F238E27FC236}">
                <a16:creationId xmlns:a16="http://schemas.microsoft.com/office/drawing/2014/main" id="{FA06E1BE-53B1-4B2C-AF85-A436B35542D0}"/>
              </a:ext>
            </a:extLst>
          </p:cNvPr>
          <p:cNvSpPr txBox="1"/>
          <p:nvPr/>
        </p:nvSpPr>
        <p:spPr>
          <a:xfrm>
            <a:off x="5753100" y="1175657"/>
            <a:ext cx="2955471" cy="769441"/>
          </a:xfrm>
          <a:prstGeom prst="rect">
            <a:avLst/>
          </a:prstGeom>
          <a:noFill/>
        </p:spPr>
        <p:txBody>
          <a:bodyPr wrap="square" rtlCol="1">
            <a:spAutoFit/>
          </a:bodyPr>
          <a:lstStyle/>
          <a:p>
            <a:r>
              <a:rPr lang="ar-EG" sz="4400" b="1" dirty="0">
                <a:solidFill>
                  <a:srgbClr val="7030A0"/>
                </a:solidFill>
              </a:rPr>
              <a:t>جغرافيا</a:t>
            </a:r>
          </a:p>
        </p:txBody>
      </p:sp>
      <p:sp>
        <p:nvSpPr>
          <p:cNvPr id="11" name="مربع نص 10">
            <a:extLst>
              <a:ext uri="{FF2B5EF4-FFF2-40B4-BE49-F238E27FC236}">
                <a16:creationId xmlns:a16="http://schemas.microsoft.com/office/drawing/2014/main" id="{B8B459A3-297C-487C-A65D-C30FDBE47536}"/>
              </a:ext>
            </a:extLst>
          </p:cNvPr>
          <p:cNvSpPr txBox="1"/>
          <p:nvPr/>
        </p:nvSpPr>
        <p:spPr>
          <a:xfrm>
            <a:off x="5851072" y="5036365"/>
            <a:ext cx="533400" cy="769441"/>
          </a:xfrm>
          <a:prstGeom prst="rect">
            <a:avLst/>
          </a:prstGeom>
          <a:noFill/>
        </p:spPr>
        <p:txBody>
          <a:bodyPr wrap="square">
            <a:spAutoFit/>
          </a:bodyPr>
          <a:lstStyle/>
          <a:p>
            <a:r>
              <a:rPr lang="ar-EG" sz="4400" b="1" dirty="0"/>
              <a:t>√</a:t>
            </a:r>
            <a:endParaRPr lang="ar-EG" sz="4400" dirty="0"/>
          </a:p>
        </p:txBody>
      </p:sp>
      <p:pic>
        <p:nvPicPr>
          <p:cNvPr id="8" name="صورة 7">
            <a:extLst>
              <a:ext uri="{FF2B5EF4-FFF2-40B4-BE49-F238E27FC236}">
                <a16:creationId xmlns:a16="http://schemas.microsoft.com/office/drawing/2014/main" id="{8B1821C8-22BC-4F5A-8E0E-AB26E4FD94E9}"/>
              </a:ext>
            </a:extLst>
          </p:cNvPr>
          <p:cNvPicPr>
            <a:picLocks noChangeAspect="1"/>
          </p:cNvPicPr>
          <p:nvPr/>
        </p:nvPicPr>
        <p:blipFill>
          <a:blip r:embed="rId2"/>
          <a:stretch>
            <a:fillRect/>
          </a:stretch>
        </p:blipFill>
        <p:spPr>
          <a:xfrm>
            <a:off x="2993571" y="611684"/>
            <a:ext cx="2064204" cy="1911300"/>
          </a:xfrm>
          <a:prstGeom prst="rect">
            <a:avLst/>
          </a:prstGeom>
        </p:spPr>
      </p:pic>
    </p:spTree>
    <p:extLst>
      <p:ext uri="{BB962C8B-B14F-4D97-AF65-F5344CB8AC3E}">
        <p14:creationId xmlns:p14="http://schemas.microsoft.com/office/powerpoint/2010/main" val="2503521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DFB575BF-A9EA-44E7-B4C1-20099EB88106}"/>
              </a:ext>
            </a:extLst>
          </p:cNvPr>
          <p:cNvGraphicFramePr>
            <a:graphicFrameLocks noGrp="1"/>
          </p:cNvGraphicFramePr>
          <p:nvPr/>
        </p:nvGraphicFramePr>
        <p:xfrm>
          <a:off x="2032000" y="2787952"/>
          <a:ext cx="8127999" cy="3460448"/>
        </p:xfrm>
        <a:graphic>
          <a:graphicData uri="http://schemas.openxmlformats.org/drawingml/2006/table">
            <a:tbl>
              <a:tblPr rtl="1" firstRow="1" bandRow="1">
                <a:tableStyleId>{21E4AEA4-8DFA-4A89-87EB-49C32662AFE0}</a:tableStyleId>
              </a:tblPr>
              <a:tblGrid>
                <a:gridCol w="2709333">
                  <a:extLst>
                    <a:ext uri="{9D8B030D-6E8A-4147-A177-3AD203B41FA5}">
                      <a16:colId xmlns:a16="http://schemas.microsoft.com/office/drawing/2014/main" val="1717062242"/>
                    </a:ext>
                  </a:extLst>
                </a:gridCol>
                <a:gridCol w="2709333">
                  <a:extLst>
                    <a:ext uri="{9D8B030D-6E8A-4147-A177-3AD203B41FA5}">
                      <a16:colId xmlns:a16="http://schemas.microsoft.com/office/drawing/2014/main" val="636310116"/>
                    </a:ext>
                  </a:extLst>
                </a:gridCol>
                <a:gridCol w="2709333">
                  <a:extLst>
                    <a:ext uri="{9D8B030D-6E8A-4147-A177-3AD203B41FA5}">
                      <a16:colId xmlns:a16="http://schemas.microsoft.com/office/drawing/2014/main" val="2356605106"/>
                    </a:ext>
                  </a:extLst>
                </a:gridCol>
              </a:tblGrid>
              <a:tr h="1730224">
                <a:tc>
                  <a:txBody>
                    <a:bodyPr/>
                    <a:lstStyle/>
                    <a:p>
                      <a:pPr algn="ctr" rtl="1"/>
                      <a:r>
                        <a:rPr lang="ar-EG" sz="4400" b="1" dirty="0"/>
                        <a:t>برنامج</a:t>
                      </a:r>
                    </a:p>
                  </a:txBody>
                  <a:tcPr/>
                </a:tc>
                <a:tc>
                  <a:txBody>
                    <a:bodyPr/>
                    <a:lstStyle/>
                    <a:p>
                      <a:pPr algn="ctr" rtl="1"/>
                      <a:r>
                        <a:rPr lang="ar-EG" sz="4400" b="1" dirty="0"/>
                        <a:t>مجلد</a:t>
                      </a:r>
                    </a:p>
                  </a:txBody>
                  <a:tcPr/>
                </a:tc>
                <a:tc>
                  <a:txBody>
                    <a:bodyPr/>
                    <a:lstStyle/>
                    <a:p>
                      <a:pPr algn="ctr" rtl="1"/>
                      <a:r>
                        <a:rPr lang="ar-EG" sz="4400" b="1" dirty="0"/>
                        <a:t>ملف</a:t>
                      </a:r>
                    </a:p>
                  </a:txBody>
                  <a:tcPr/>
                </a:tc>
                <a:extLst>
                  <a:ext uri="{0D108BD9-81ED-4DB2-BD59-A6C34878D82A}">
                    <a16:rowId xmlns:a16="http://schemas.microsoft.com/office/drawing/2014/main" val="975375747"/>
                  </a:ext>
                </a:extLst>
              </a:tr>
              <a:tr h="1730224">
                <a:tc>
                  <a:txBody>
                    <a:bodyPr/>
                    <a:lstStyle/>
                    <a:p>
                      <a:pPr algn="ctr" rtl="1"/>
                      <a:endParaRPr lang="ar-EG" sz="4400" b="1" dirty="0"/>
                    </a:p>
                  </a:txBody>
                  <a:tcPr/>
                </a:tc>
                <a:tc>
                  <a:txBody>
                    <a:bodyPr/>
                    <a:lstStyle/>
                    <a:p>
                      <a:pPr algn="ctr" rtl="1"/>
                      <a:endParaRPr lang="ar-EG" sz="4400" b="1" dirty="0"/>
                    </a:p>
                  </a:txBody>
                  <a:tcPr/>
                </a:tc>
                <a:tc>
                  <a:txBody>
                    <a:bodyPr/>
                    <a:lstStyle/>
                    <a:p>
                      <a:pPr algn="ctr" rtl="1"/>
                      <a:endParaRPr lang="ar-EG" sz="4400" b="1" dirty="0"/>
                    </a:p>
                  </a:txBody>
                  <a:tcPr/>
                </a:tc>
                <a:extLst>
                  <a:ext uri="{0D108BD9-81ED-4DB2-BD59-A6C34878D82A}">
                    <a16:rowId xmlns:a16="http://schemas.microsoft.com/office/drawing/2014/main" val="4159600289"/>
                  </a:ext>
                </a:extLst>
              </a:tr>
            </a:tbl>
          </a:graphicData>
        </a:graphic>
      </p:graphicFrame>
      <p:sp>
        <p:nvSpPr>
          <p:cNvPr id="4" name="شكل بيضاوي 3">
            <a:extLst>
              <a:ext uri="{FF2B5EF4-FFF2-40B4-BE49-F238E27FC236}">
                <a16:creationId xmlns:a16="http://schemas.microsoft.com/office/drawing/2014/main" id="{458F9B64-C539-4BE4-8351-306C8672D6E9}"/>
              </a:ext>
            </a:extLst>
          </p:cNvPr>
          <p:cNvSpPr/>
          <p:nvPr/>
        </p:nvSpPr>
        <p:spPr>
          <a:xfrm>
            <a:off x="8512629"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5" name="شكل بيضاوي 4">
            <a:extLst>
              <a:ext uri="{FF2B5EF4-FFF2-40B4-BE49-F238E27FC236}">
                <a16:creationId xmlns:a16="http://schemas.microsoft.com/office/drawing/2014/main" id="{754F991A-9C9E-49F2-980D-AF2AD1C62632}"/>
              </a:ext>
            </a:extLst>
          </p:cNvPr>
          <p:cNvSpPr/>
          <p:nvPr/>
        </p:nvSpPr>
        <p:spPr>
          <a:xfrm>
            <a:off x="5753100"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6" name="شكل بيضاوي 5">
            <a:extLst>
              <a:ext uri="{FF2B5EF4-FFF2-40B4-BE49-F238E27FC236}">
                <a16:creationId xmlns:a16="http://schemas.microsoft.com/office/drawing/2014/main" id="{9B29755A-98EA-449D-9F92-6247036F1D81}"/>
              </a:ext>
            </a:extLst>
          </p:cNvPr>
          <p:cNvSpPr/>
          <p:nvPr/>
        </p:nvSpPr>
        <p:spPr>
          <a:xfrm>
            <a:off x="2993571"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9" name="مربع نص 8">
            <a:extLst>
              <a:ext uri="{FF2B5EF4-FFF2-40B4-BE49-F238E27FC236}">
                <a16:creationId xmlns:a16="http://schemas.microsoft.com/office/drawing/2014/main" id="{FA06E1BE-53B1-4B2C-AF85-A436B35542D0}"/>
              </a:ext>
            </a:extLst>
          </p:cNvPr>
          <p:cNvSpPr txBox="1"/>
          <p:nvPr/>
        </p:nvSpPr>
        <p:spPr>
          <a:xfrm>
            <a:off x="5753100" y="1175657"/>
            <a:ext cx="2955471" cy="1446550"/>
          </a:xfrm>
          <a:prstGeom prst="rect">
            <a:avLst/>
          </a:prstGeom>
          <a:noFill/>
        </p:spPr>
        <p:txBody>
          <a:bodyPr wrap="square" rtlCol="1">
            <a:spAutoFit/>
          </a:bodyPr>
          <a:lstStyle/>
          <a:p>
            <a:r>
              <a:rPr lang="ar-EG" sz="4400" b="1" dirty="0">
                <a:solidFill>
                  <a:srgbClr val="7030A0"/>
                </a:solidFill>
              </a:rPr>
              <a:t>مايكروسوفت وورد</a:t>
            </a:r>
          </a:p>
        </p:txBody>
      </p:sp>
      <p:sp>
        <p:nvSpPr>
          <p:cNvPr id="11" name="مربع نص 10">
            <a:extLst>
              <a:ext uri="{FF2B5EF4-FFF2-40B4-BE49-F238E27FC236}">
                <a16:creationId xmlns:a16="http://schemas.microsoft.com/office/drawing/2014/main" id="{B8B459A3-297C-487C-A65D-C30FDBE47536}"/>
              </a:ext>
            </a:extLst>
          </p:cNvPr>
          <p:cNvSpPr txBox="1"/>
          <p:nvPr/>
        </p:nvSpPr>
        <p:spPr>
          <a:xfrm>
            <a:off x="8779329" y="5152388"/>
            <a:ext cx="533400" cy="769441"/>
          </a:xfrm>
          <a:prstGeom prst="rect">
            <a:avLst/>
          </a:prstGeom>
          <a:noFill/>
        </p:spPr>
        <p:txBody>
          <a:bodyPr wrap="square">
            <a:spAutoFit/>
          </a:bodyPr>
          <a:lstStyle/>
          <a:p>
            <a:r>
              <a:rPr lang="ar-EG" sz="4400" b="1" dirty="0"/>
              <a:t>√</a:t>
            </a:r>
            <a:endParaRPr lang="ar-EG" sz="4400" dirty="0"/>
          </a:p>
        </p:txBody>
      </p:sp>
      <p:pic>
        <p:nvPicPr>
          <p:cNvPr id="7" name="صورة 6">
            <a:extLst>
              <a:ext uri="{FF2B5EF4-FFF2-40B4-BE49-F238E27FC236}">
                <a16:creationId xmlns:a16="http://schemas.microsoft.com/office/drawing/2014/main" id="{5F3E9B8D-C9B9-4FD8-B015-82FF38844FF9}"/>
              </a:ext>
            </a:extLst>
          </p:cNvPr>
          <p:cNvPicPr>
            <a:picLocks noChangeAspect="1"/>
          </p:cNvPicPr>
          <p:nvPr/>
        </p:nvPicPr>
        <p:blipFill>
          <a:blip r:embed="rId2"/>
          <a:stretch>
            <a:fillRect/>
          </a:stretch>
        </p:blipFill>
        <p:spPr>
          <a:xfrm>
            <a:off x="3200401" y="1103232"/>
            <a:ext cx="2102983" cy="1237049"/>
          </a:xfrm>
          <a:prstGeom prst="rect">
            <a:avLst/>
          </a:prstGeom>
        </p:spPr>
      </p:pic>
    </p:spTree>
    <p:extLst>
      <p:ext uri="{BB962C8B-B14F-4D97-AF65-F5344CB8AC3E}">
        <p14:creationId xmlns:p14="http://schemas.microsoft.com/office/powerpoint/2010/main" val="1570810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DFB575BF-A9EA-44E7-B4C1-20099EB88106}"/>
              </a:ext>
            </a:extLst>
          </p:cNvPr>
          <p:cNvGraphicFramePr>
            <a:graphicFrameLocks noGrp="1"/>
          </p:cNvGraphicFramePr>
          <p:nvPr/>
        </p:nvGraphicFramePr>
        <p:xfrm>
          <a:off x="2032000" y="2787952"/>
          <a:ext cx="8127999" cy="3460448"/>
        </p:xfrm>
        <a:graphic>
          <a:graphicData uri="http://schemas.openxmlformats.org/drawingml/2006/table">
            <a:tbl>
              <a:tblPr rtl="1" firstRow="1" bandRow="1">
                <a:tableStyleId>{21E4AEA4-8DFA-4A89-87EB-49C32662AFE0}</a:tableStyleId>
              </a:tblPr>
              <a:tblGrid>
                <a:gridCol w="2709333">
                  <a:extLst>
                    <a:ext uri="{9D8B030D-6E8A-4147-A177-3AD203B41FA5}">
                      <a16:colId xmlns:a16="http://schemas.microsoft.com/office/drawing/2014/main" val="1717062242"/>
                    </a:ext>
                  </a:extLst>
                </a:gridCol>
                <a:gridCol w="2709333">
                  <a:extLst>
                    <a:ext uri="{9D8B030D-6E8A-4147-A177-3AD203B41FA5}">
                      <a16:colId xmlns:a16="http://schemas.microsoft.com/office/drawing/2014/main" val="636310116"/>
                    </a:ext>
                  </a:extLst>
                </a:gridCol>
                <a:gridCol w="2709333">
                  <a:extLst>
                    <a:ext uri="{9D8B030D-6E8A-4147-A177-3AD203B41FA5}">
                      <a16:colId xmlns:a16="http://schemas.microsoft.com/office/drawing/2014/main" val="2356605106"/>
                    </a:ext>
                  </a:extLst>
                </a:gridCol>
              </a:tblGrid>
              <a:tr h="1730224">
                <a:tc>
                  <a:txBody>
                    <a:bodyPr/>
                    <a:lstStyle/>
                    <a:p>
                      <a:pPr algn="ctr" rtl="1"/>
                      <a:r>
                        <a:rPr lang="ar-EG" sz="4400" b="1" dirty="0"/>
                        <a:t>برنامج</a:t>
                      </a:r>
                    </a:p>
                  </a:txBody>
                  <a:tcPr/>
                </a:tc>
                <a:tc>
                  <a:txBody>
                    <a:bodyPr/>
                    <a:lstStyle/>
                    <a:p>
                      <a:pPr algn="ctr" rtl="1"/>
                      <a:r>
                        <a:rPr lang="ar-EG" sz="4400" b="1" dirty="0"/>
                        <a:t>مجلد</a:t>
                      </a:r>
                    </a:p>
                  </a:txBody>
                  <a:tcPr/>
                </a:tc>
                <a:tc>
                  <a:txBody>
                    <a:bodyPr/>
                    <a:lstStyle/>
                    <a:p>
                      <a:pPr algn="ctr" rtl="1"/>
                      <a:r>
                        <a:rPr lang="ar-EG" sz="4400" b="1" dirty="0"/>
                        <a:t>ملف</a:t>
                      </a:r>
                    </a:p>
                  </a:txBody>
                  <a:tcPr/>
                </a:tc>
                <a:extLst>
                  <a:ext uri="{0D108BD9-81ED-4DB2-BD59-A6C34878D82A}">
                    <a16:rowId xmlns:a16="http://schemas.microsoft.com/office/drawing/2014/main" val="975375747"/>
                  </a:ext>
                </a:extLst>
              </a:tr>
              <a:tr h="1730224">
                <a:tc>
                  <a:txBody>
                    <a:bodyPr/>
                    <a:lstStyle/>
                    <a:p>
                      <a:pPr algn="ctr" rtl="1"/>
                      <a:endParaRPr lang="ar-EG" sz="4400" b="1" dirty="0"/>
                    </a:p>
                  </a:txBody>
                  <a:tcPr/>
                </a:tc>
                <a:tc>
                  <a:txBody>
                    <a:bodyPr/>
                    <a:lstStyle/>
                    <a:p>
                      <a:pPr algn="ctr" rtl="1"/>
                      <a:endParaRPr lang="ar-EG" sz="4400" b="1" dirty="0"/>
                    </a:p>
                  </a:txBody>
                  <a:tcPr/>
                </a:tc>
                <a:tc>
                  <a:txBody>
                    <a:bodyPr/>
                    <a:lstStyle/>
                    <a:p>
                      <a:pPr algn="ctr" rtl="1"/>
                      <a:endParaRPr lang="ar-EG" sz="4400" b="1" dirty="0"/>
                    </a:p>
                  </a:txBody>
                  <a:tcPr/>
                </a:tc>
                <a:extLst>
                  <a:ext uri="{0D108BD9-81ED-4DB2-BD59-A6C34878D82A}">
                    <a16:rowId xmlns:a16="http://schemas.microsoft.com/office/drawing/2014/main" val="4159600289"/>
                  </a:ext>
                </a:extLst>
              </a:tr>
            </a:tbl>
          </a:graphicData>
        </a:graphic>
      </p:graphicFrame>
      <p:sp>
        <p:nvSpPr>
          <p:cNvPr id="4" name="شكل بيضاوي 3">
            <a:extLst>
              <a:ext uri="{FF2B5EF4-FFF2-40B4-BE49-F238E27FC236}">
                <a16:creationId xmlns:a16="http://schemas.microsoft.com/office/drawing/2014/main" id="{458F9B64-C539-4BE4-8351-306C8672D6E9}"/>
              </a:ext>
            </a:extLst>
          </p:cNvPr>
          <p:cNvSpPr/>
          <p:nvPr/>
        </p:nvSpPr>
        <p:spPr>
          <a:xfrm>
            <a:off x="8512629"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5" name="شكل بيضاوي 4">
            <a:extLst>
              <a:ext uri="{FF2B5EF4-FFF2-40B4-BE49-F238E27FC236}">
                <a16:creationId xmlns:a16="http://schemas.microsoft.com/office/drawing/2014/main" id="{754F991A-9C9E-49F2-980D-AF2AD1C62632}"/>
              </a:ext>
            </a:extLst>
          </p:cNvPr>
          <p:cNvSpPr/>
          <p:nvPr/>
        </p:nvSpPr>
        <p:spPr>
          <a:xfrm>
            <a:off x="5753100"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6" name="شكل بيضاوي 5">
            <a:extLst>
              <a:ext uri="{FF2B5EF4-FFF2-40B4-BE49-F238E27FC236}">
                <a16:creationId xmlns:a16="http://schemas.microsoft.com/office/drawing/2014/main" id="{9B29755A-98EA-449D-9F92-6247036F1D81}"/>
              </a:ext>
            </a:extLst>
          </p:cNvPr>
          <p:cNvSpPr/>
          <p:nvPr/>
        </p:nvSpPr>
        <p:spPr>
          <a:xfrm>
            <a:off x="2993571"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9" name="مربع نص 8">
            <a:extLst>
              <a:ext uri="{FF2B5EF4-FFF2-40B4-BE49-F238E27FC236}">
                <a16:creationId xmlns:a16="http://schemas.microsoft.com/office/drawing/2014/main" id="{FA06E1BE-53B1-4B2C-AF85-A436B35542D0}"/>
              </a:ext>
            </a:extLst>
          </p:cNvPr>
          <p:cNvSpPr txBox="1"/>
          <p:nvPr/>
        </p:nvSpPr>
        <p:spPr>
          <a:xfrm>
            <a:off x="5753100" y="1175657"/>
            <a:ext cx="2955471" cy="769441"/>
          </a:xfrm>
          <a:prstGeom prst="rect">
            <a:avLst/>
          </a:prstGeom>
          <a:noFill/>
        </p:spPr>
        <p:txBody>
          <a:bodyPr wrap="square" rtlCol="1">
            <a:spAutoFit/>
          </a:bodyPr>
          <a:lstStyle/>
          <a:p>
            <a:r>
              <a:rPr lang="ar-EG" sz="4400" b="1" dirty="0">
                <a:solidFill>
                  <a:srgbClr val="7030A0"/>
                </a:solidFill>
              </a:rPr>
              <a:t>جوجل كروم</a:t>
            </a:r>
          </a:p>
        </p:txBody>
      </p:sp>
      <p:sp>
        <p:nvSpPr>
          <p:cNvPr id="11" name="مربع نص 10">
            <a:extLst>
              <a:ext uri="{FF2B5EF4-FFF2-40B4-BE49-F238E27FC236}">
                <a16:creationId xmlns:a16="http://schemas.microsoft.com/office/drawing/2014/main" id="{B8B459A3-297C-487C-A65D-C30FDBE47536}"/>
              </a:ext>
            </a:extLst>
          </p:cNvPr>
          <p:cNvSpPr txBox="1"/>
          <p:nvPr/>
        </p:nvSpPr>
        <p:spPr>
          <a:xfrm>
            <a:off x="8779329" y="4930953"/>
            <a:ext cx="533400" cy="769441"/>
          </a:xfrm>
          <a:prstGeom prst="rect">
            <a:avLst/>
          </a:prstGeom>
          <a:noFill/>
        </p:spPr>
        <p:txBody>
          <a:bodyPr wrap="square">
            <a:spAutoFit/>
          </a:bodyPr>
          <a:lstStyle/>
          <a:p>
            <a:r>
              <a:rPr lang="ar-EG" sz="4400" b="1" dirty="0"/>
              <a:t>√</a:t>
            </a:r>
            <a:endParaRPr lang="ar-EG" sz="4400" dirty="0"/>
          </a:p>
        </p:txBody>
      </p:sp>
      <p:pic>
        <p:nvPicPr>
          <p:cNvPr id="8" name="صورة 7">
            <a:extLst>
              <a:ext uri="{FF2B5EF4-FFF2-40B4-BE49-F238E27FC236}">
                <a16:creationId xmlns:a16="http://schemas.microsoft.com/office/drawing/2014/main" id="{8C7CF5E7-FD5E-4661-8568-48B2A65E4C58}"/>
              </a:ext>
            </a:extLst>
          </p:cNvPr>
          <p:cNvPicPr>
            <a:picLocks noChangeAspect="1"/>
          </p:cNvPicPr>
          <p:nvPr/>
        </p:nvPicPr>
        <p:blipFill>
          <a:blip r:embed="rId2"/>
          <a:stretch>
            <a:fillRect/>
          </a:stretch>
        </p:blipFill>
        <p:spPr>
          <a:xfrm>
            <a:off x="2993571" y="1039275"/>
            <a:ext cx="2253343" cy="1323839"/>
          </a:xfrm>
          <a:prstGeom prst="rect">
            <a:avLst/>
          </a:prstGeom>
        </p:spPr>
      </p:pic>
    </p:spTree>
    <p:extLst>
      <p:ext uri="{BB962C8B-B14F-4D97-AF65-F5344CB8AC3E}">
        <p14:creationId xmlns:p14="http://schemas.microsoft.com/office/powerpoint/2010/main" val="344054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3">
            <a:extLst>
              <a:ext uri="{FF2B5EF4-FFF2-40B4-BE49-F238E27FC236}">
                <a16:creationId xmlns:a16="http://schemas.microsoft.com/office/drawing/2014/main" id="{DFB575BF-A9EA-44E7-B4C1-20099EB88106}"/>
              </a:ext>
            </a:extLst>
          </p:cNvPr>
          <p:cNvGraphicFramePr>
            <a:graphicFrameLocks noGrp="1"/>
          </p:cNvGraphicFramePr>
          <p:nvPr/>
        </p:nvGraphicFramePr>
        <p:xfrm>
          <a:off x="2032000" y="2787952"/>
          <a:ext cx="8127999" cy="3460448"/>
        </p:xfrm>
        <a:graphic>
          <a:graphicData uri="http://schemas.openxmlformats.org/drawingml/2006/table">
            <a:tbl>
              <a:tblPr rtl="1" firstRow="1" bandRow="1">
                <a:tableStyleId>{21E4AEA4-8DFA-4A89-87EB-49C32662AFE0}</a:tableStyleId>
              </a:tblPr>
              <a:tblGrid>
                <a:gridCol w="2709333">
                  <a:extLst>
                    <a:ext uri="{9D8B030D-6E8A-4147-A177-3AD203B41FA5}">
                      <a16:colId xmlns:a16="http://schemas.microsoft.com/office/drawing/2014/main" val="1717062242"/>
                    </a:ext>
                  </a:extLst>
                </a:gridCol>
                <a:gridCol w="2709333">
                  <a:extLst>
                    <a:ext uri="{9D8B030D-6E8A-4147-A177-3AD203B41FA5}">
                      <a16:colId xmlns:a16="http://schemas.microsoft.com/office/drawing/2014/main" val="636310116"/>
                    </a:ext>
                  </a:extLst>
                </a:gridCol>
                <a:gridCol w="2709333">
                  <a:extLst>
                    <a:ext uri="{9D8B030D-6E8A-4147-A177-3AD203B41FA5}">
                      <a16:colId xmlns:a16="http://schemas.microsoft.com/office/drawing/2014/main" val="2356605106"/>
                    </a:ext>
                  </a:extLst>
                </a:gridCol>
              </a:tblGrid>
              <a:tr h="1730224">
                <a:tc>
                  <a:txBody>
                    <a:bodyPr/>
                    <a:lstStyle/>
                    <a:p>
                      <a:pPr algn="ctr" rtl="1"/>
                      <a:r>
                        <a:rPr lang="ar-EG" sz="4400" b="1" dirty="0"/>
                        <a:t>برنامج</a:t>
                      </a:r>
                    </a:p>
                  </a:txBody>
                  <a:tcPr/>
                </a:tc>
                <a:tc>
                  <a:txBody>
                    <a:bodyPr/>
                    <a:lstStyle/>
                    <a:p>
                      <a:pPr algn="ctr" rtl="1"/>
                      <a:r>
                        <a:rPr lang="ar-EG" sz="4400" b="1" dirty="0"/>
                        <a:t>مجلد</a:t>
                      </a:r>
                    </a:p>
                  </a:txBody>
                  <a:tcPr/>
                </a:tc>
                <a:tc>
                  <a:txBody>
                    <a:bodyPr/>
                    <a:lstStyle/>
                    <a:p>
                      <a:pPr algn="ctr" rtl="1"/>
                      <a:r>
                        <a:rPr lang="ar-EG" sz="4400" b="1" dirty="0"/>
                        <a:t>ملف</a:t>
                      </a:r>
                    </a:p>
                  </a:txBody>
                  <a:tcPr/>
                </a:tc>
                <a:extLst>
                  <a:ext uri="{0D108BD9-81ED-4DB2-BD59-A6C34878D82A}">
                    <a16:rowId xmlns:a16="http://schemas.microsoft.com/office/drawing/2014/main" val="975375747"/>
                  </a:ext>
                </a:extLst>
              </a:tr>
              <a:tr h="1730224">
                <a:tc>
                  <a:txBody>
                    <a:bodyPr/>
                    <a:lstStyle/>
                    <a:p>
                      <a:pPr algn="ctr" rtl="1"/>
                      <a:endParaRPr lang="ar-EG" sz="4400" b="1" dirty="0"/>
                    </a:p>
                  </a:txBody>
                  <a:tcPr/>
                </a:tc>
                <a:tc>
                  <a:txBody>
                    <a:bodyPr/>
                    <a:lstStyle/>
                    <a:p>
                      <a:pPr algn="ctr" rtl="1"/>
                      <a:endParaRPr lang="ar-EG" sz="4400" b="1" dirty="0"/>
                    </a:p>
                  </a:txBody>
                  <a:tcPr/>
                </a:tc>
                <a:tc>
                  <a:txBody>
                    <a:bodyPr/>
                    <a:lstStyle/>
                    <a:p>
                      <a:pPr algn="ctr" rtl="1"/>
                      <a:endParaRPr lang="ar-EG" sz="4400" b="1" dirty="0"/>
                    </a:p>
                  </a:txBody>
                  <a:tcPr/>
                </a:tc>
                <a:extLst>
                  <a:ext uri="{0D108BD9-81ED-4DB2-BD59-A6C34878D82A}">
                    <a16:rowId xmlns:a16="http://schemas.microsoft.com/office/drawing/2014/main" val="4159600289"/>
                  </a:ext>
                </a:extLst>
              </a:tr>
            </a:tbl>
          </a:graphicData>
        </a:graphic>
      </p:graphicFrame>
      <p:sp>
        <p:nvSpPr>
          <p:cNvPr id="4" name="شكل بيضاوي 3">
            <a:extLst>
              <a:ext uri="{FF2B5EF4-FFF2-40B4-BE49-F238E27FC236}">
                <a16:creationId xmlns:a16="http://schemas.microsoft.com/office/drawing/2014/main" id="{458F9B64-C539-4BE4-8351-306C8672D6E9}"/>
              </a:ext>
            </a:extLst>
          </p:cNvPr>
          <p:cNvSpPr/>
          <p:nvPr/>
        </p:nvSpPr>
        <p:spPr>
          <a:xfrm>
            <a:off x="8512629"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5" name="شكل بيضاوي 4">
            <a:extLst>
              <a:ext uri="{FF2B5EF4-FFF2-40B4-BE49-F238E27FC236}">
                <a16:creationId xmlns:a16="http://schemas.microsoft.com/office/drawing/2014/main" id="{754F991A-9C9E-49F2-980D-AF2AD1C62632}"/>
              </a:ext>
            </a:extLst>
          </p:cNvPr>
          <p:cNvSpPr/>
          <p:nvPr/>
        </p:nvSpPr>
        <p:spPr>
          <a:xfrm>
            <a:off x="5753100"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6" name="شكل بيضاوي 5">
            <a:extLst>
              <a:ext uri="{FF2B5EF4-FFF2-40B4-BE49-F238E27FC236}">
                <a16:creationId xmlns:a16="http://schemas.microsoft.com/office/drawing/2014/main" id="{9B29755A-98EA-449D-9F92-6247036F1D81}"/>
              </a:ext>
            </a:extLst>
          </p:cNvPr>
          <p:cNvSpPr/>
          <p:nvPr/>
        </p:nvSpPr>
        <p:spPr>
          <a:xfrm>
            <a:off x="2993571" y="4920343"/>
            <a:ext cx="1066800" cy="1001486"/>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9" name="مربع نص 8">
            <a:extLst>
              <a:ext uri="{FF2B5EF4-FFF2-40B4-BE49-F238E27FC236}">
                <a16:creationId xmlns:a16="http://schemas.microsoft.com/office/drawing/2014/main" id="{FA06E1BE-53B1-4B2C-AF85-A436B35542D0}"/>
              </a:ext>
            </a:extLst>
          </p:cNvPr>
          <p:cNvSpPr txBox="1"/>
          <p:nvPr/>
        </p:nvSpPr>
        <p:spPr>
          <a:xfrm>
            <a:off x="5753100" y="1175657"/>
            <a:ext cx="2955471" cy="769441"/>
          </a:xfrm>
          <a:prstGeom prst="rect">
            <a:avLst/>
          </a:prstGeom>
          <a:noFill/>
        </p:spPr>
        <p:txBody>
          <a:bodyPr wrap="square" rtlCol="1">
            <a:spAutoFit/>
          </a:bodyPr>
          <a:lstStyle/>
          <a:p>
            <a:r>
              <a:rPr lang="ar-EG" sz="4400" b="1" dirty="0">
                <a:solidFill>
                  <a:srgbClr val="7030A0"/>
                </a:solidFill>
              </a:rPr>
              <a:t>الحياة البرية</a:t>
            </a:r>
          </a:p>
        </p:txBody>
      </p:sp>
      <p:sp>
        <p:nvSpPr>
          <p:cNvPr id="11" name="مربع نص 10">
            <a:extLst>
              <a:ext uri="{FF2B5EF4-FFF2-40B4-BE49-F238E27FC236}">
                <a16:creationId xmlns:a16="http://schemas.microsoft.com/office/drawing/2014/main" id="{B8B459A3-297C-487C-A65D-C30FDBE47536}"/>
              </a:ext>
            </a:extLst>
          </p:cNvPr>
          <p:cNvSpPr txBox="1"/>
          <p:nvPr/>
        </p:nvSpPr>
        <p:spPr>
          <a:xfrm>
            <a:off x="3173469" y="5036365"/>
            <a:ext cx="533400" cy="769441"/>
          </a:xfrm>
          <a:prstGeom prst="rect">
            <a:avLst/>
          </a:prstGeom>
          <a:noFill/>
        </p:spPr>
        <p:txBody>
          <a:bodyPr wrap="square">
            <a:spAutoFit/>
          </a:bodyPr>
          <a:lstStyle/>
          <a:p>
            <a:r>
              <a:rPr lang="ar-EG" sz="4400" b="1" dirty="0"/>
              <a:t>√</a:t>
            </a:r>
            <a:endParaRPr lang="ar-EG" sz="4400" dirty="0"/>
          </a:p>
        </p:txBody>
      </p:sp>
      <p:pic>
        <p:nvPicPr>
          <p:cNvPr id="7" name="صورة 6">
            <a:extLst>
              <a:ext uri="{FF2B5EF4-FFF2-40B4-BE49-F238E27FC236}">
                <a16:creationId xmlns:a16="http://schemas.microsoft.com/office/drawing/2014/main" id="{48DC72C3-5AE4-42AA-975E-0EC289C9C971}"/>
              </a:ext>
            </a:extLst>
          </p:cNvPr>
          <p:cNvPicPr>
            <a:picLocks noChangeAspect="1"/>
          </p:cNvPicPr>
          <p:nvPr/>
        </p:nvPicPr>
        <p:blipFill>
          <a:blip r:embed="rId2"/>
          <a:stretch>
            <a:fillRect/>
          </a:stretch>
        </p:blipFill>
        <p:spPr>
          <a:xfrm>
            <a:off x="2200161" y="609600"/>
            <a:ext cx="3013416" cy="1726789"/>
          </a:xfrm>
          <a:prstGeom prst="rect">
            <a:avLst/>
          </a:prstGeom>
        </p:spPr>
      </p:pic>
    </p:spTree>
    <p:extLst>
      <p:ext uri="{BB962C8B-B14F-4D97-AF65-F5344CB8AC3E}">
        <p14:creationId xmlns:p14="http://schemas.microsoft.com/office/powerpoint/2010/main" val="1797904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2</a:t>
            </a:r>
            <a:endParaRPr lang="ar-EG" sz="3200" b="1" dirty="0"/>
          </a:p>
        </p:txBody>
      </p:sp>
    </p:spTree>
    <p:extLst>
      <p:ext uri="{BB962C8B-B14F-4D97-AF65-F5344CB8AC3E}">
        <p14:creationId xmlns:p14="http://schemas.microsoft.com/office/powerpoint/2010/main" val="1977963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4005943" y="2362200"/>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chemeClr val="tx1"/>
                </a:solidFill>
              </a:rPr>
              <a:t>اسم الملف</a:t>
            </a:r>
          </a:p>
        </p:txBody>
      </p:sp>
    </p:spTree>
    <p:extLst>
      <p:ext uri="{BB962C8B-B14F-4D97-AF65-F5344CB8AC3E}">
        <p14:creationId xmlns:p14="http://schemas.microsoft.com/office/powerpoint/2010/main" val="742114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4719BE0-FB24-4428-89FF-772A056C651C}"/>
              </a:ext>
            </a:extLst>
          </p:cNvPr>
          <p:cNvPicPr>
            <a:picLocks noChangeAspect="1"/>
          </p:cNvPicPr>
          <p:nvPr/>
        </p:nvPicPr>
        <p:blipFill>
          <a:blip r:embed="rId2"/>
          <a:stretch>
            <a:fillRect/>
          </a:stretch>
        </p:blipFill>
        <p:spPr>
          <a:xfrm>
            <a:off x="6620088" y="1350742"/>
            <a:ext cx="3958573" cy="38834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فقاعة التفكير: على شكل سحابة 5">
            <a:extLst>
              <a:ext uri="{FF2B5EF4-FFF2-40B4-BE49-F238E27FC236}">
                <a16:creationId xmlns:a16="http://schemas.microsoft.com/office/drawing/2014/main" id="{1C115893-8255-4A20-95DB-F02BFCDB9EA7}"/>
              </a:ext>
            </a:extLst>
          </p:cNvPr>
          <p:cNvSpPr/>
          <p:nvPr/>
        </p:nvSpPr>
        <p:spPr>
          <a:xfrm>
            <a:off x="1781503" y="1350742"/>
            <a:ext cx="3846787" cy="2858651"/>
          </a:xfrm>
          <a:prstGeom prst="cloudCallout">
            <a:avLst>
              <a:gd name="adj1" fmla="val 72200"/>
              <a:gd name="adj2" fmla="val 46506"/>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ضع دائرة حول أسماء المجلدات المقبولة.</a:t>
            </a:r>
          </a:p>
        </p:txBody>
      </p:sp>
    </p:spTree>
    <p:extLst>
      <p:ext uri="{BB962C8B-B14F-4D97-AF65-F5344CB8AC3E}">
        <p14:creationId xmlns:p14="http://schemas.microsoft.com/office/powerpoint/2010/main" val="29851627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32862B2-F813-4228-80E2-A4C14FB7C359}"/>
              </a:ext>
            </a:extLst>
          </p:cNvPr>
          <p:cNvPicPr>
            <a:picLocks noChangeAspect="1"/>
          </p:cNvPicPr>
          <p:nvPr/>
        </p:nvPicPr>
        <p:blipFill>
          <a:blip r:embed="rId2"/>
          <a:stretch>
            <a:fillRect/>
          </a:stretch>
        </p:blipFill>
        <p:spPr>
          <a:xfrm>
            <a:off x="429986" y="510481"/>
            <a:ext cx="10559143" cy="5683488"/>
          </a:xfrm>
          <a:prstGeom prst="rect">
            <a:avLst/>
          </a:prstGeom>
        </p:spPr>
      </p:pic>
      <p:sp>
        <p:nvSpPr>
          <p:cNvPr id="4" name="شكل بيضاوي 3">
            <a:extLst>
              <a:ext uri="{FF2B5EF4-FFF2-40B4-BE49-F238E27FC236}">
                <a16:creationId xmlns:a16="http://schemas.microsoft.com/office/drawing/2014/main" id="{D8A8AE3C-CDD6-4863-ADF2-CB9DF934A476}"/>
              </a:ext>
            </a:extLst>
          </p:cNvPr>
          <p:cNvSpPr/>
          <p:nvPr/>
        </p:nvSpPr>
        <p:spPr>
          <a:xfrm>
            <a:off x="4698551" y="898072"/>
            <a:ext cx="2503713" cy="26561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5" name="شكل بيضاوي 4">
            <a:extLst>
              <a:ext uri="{FF2B5EF4-FFF2-40B4-BE49-F238E27FC236}">
                <a16:creationId xmlns:a16="http://schemas.microsoft.com/office/drawing/2014/main" id="{D181A202-8E3B-4E81-88D3-6FA56E99FD0E}"/>
              </a:ext>
            </a:extLst>
          </p:cNvPr>
          <p:cNvSpPr/>
          <p:nvPr/>
        </p:nvSpPr>
        <p:spPr>
          <a:xfrm>
            <a:off x="429986" y="772887"/>
            <a:ext cx="2503713" cy="26561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شكل بيضاوي 5">
            <a:extLst>
              <a:ext uri="{FF2B5EF4-FFF2-40B4-BE49-F238E27FC236}">
                <a16:creationId xmlns:a16="http://schemas.microsoft.com/office/drawing/2014/main" id="{7327BB40-1EBC-45A1-9665-3FD3CFAF6D35}"/>
              </a:ext>
            </a:extLst>
          </p:cNvPr>
          <p:cNvSpPr/>
          <p:nvPr/>
        </p:nvSpPr>
        <p:spPr>
          <a:xfrm>
            <a:off x="8950782" y="3352225"/>
            <a:ext cx="2503713" cy="26561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شكل بيضاوي 6">
            <a:extLst>
              <a:ext uri="{FF2B5EF4-FFF2-40B4-BE49-F238E27FC236}">
                <a16:creationId xmlns:a16="http://schemas.microsoft.com/office/drawing/2014/main" id="{1C85125E-4710-48DB-8E49-6DAFE8C81E40}"/>
              </a:ext>
            </a:extLst>
          </p:cNvPr>
          <p:cNvSpPr/>
          <p:nvPr/>
        </p:nvSpPr>
        <p:spPr>
          <a:xfrm>
            <a:off x="7154636" y="3407227"/>
            <a:ext cx="2503713" cy="26561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شكل بيضاوي 7">
            <a:extLst>
              <a:ext uri="{FF2B5EF4-FFF2-40B4-BE49-F238E27FC236}">
                <a16:creationId xmlns:a16="http://schemas.microsoft.com/office/drawing/2014/main" id="{EA788D07-8741-499C-B8F6-5AC38F6EE480}"/>
              </a:ext>
            </a:extLst>
          </p:cNvPr>
          <p:cNvSpPr/>
          <p:nvPr/>
        </p:nvSpPr>
        <p:spPr>
          <a:xfrm>
            <a:off x="4457700" y="3554185"/>
            <a:ext cx="2503713" cy="265611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522254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3</a:t>
            </a:r>
            <a:endParaRPr lang="ar-EG" sz="3200" b="1" dirty="0"/>
          </a:p>
        </p:txBody>
      </p:sp>
    </p:spTree>
    <p:extLst>
      <p:ext uri="{BB962C8B-B14F-4D97-AF65-F5344CB8AC3E}">
        <p14:creationId xmlns:p14="http://schemas.microsoft.com/office/powerpoint/2010/main" val="1666797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لم يعجبنى تصرف تشوه مربعات للكتابة عليها - direnepasdire.org">
            <a:extLst>
              <a:ext uri="{FF2B5EF4-FFF2-40B4-BE49-F238E27FC236}">
                <a16:creationId xmlns:a16="http://schemas.microsoft.com/office/drawing/2014/main" id="{0E405F0D-CCBD-49FA-BD3B-9872A99D08F7}"/>
              </a:ext>
            </a:extLst>
          </p:cNvPr>
          <p:cNvPicPr>
            <a:picLocks noChangeAspect="1" noChangeArrowheads="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79260" y="0"/>
            <a:ext cx="7012538" cy="2547257"/>
          </a:xfrm>
          <a:prstGeom prst="rect">
            <a:avLst/>
          </a:prstGeom>
          <a:noFill/>
        </p:spPr>
      </p:pic>
      <p:sp>
        <p:nvSpPr>
          <p:cNvPr id="3" name="مربع نص 2">
            <a:extLst>
              <a:ext uri="{FF2B5EF4-FFF2-40B4-BE49-F238E27FC236}">
                <a16:creationId xmlns:a16="http://schemas.microsoft.com/office/drawing/2014/main" id="{437B4A6A-C5C5-4B2A-94A9-ADE23CCEB62E}"/>
              </a:ext>
            </a:extLst>
          </p:cNvPr>
          <p:cNvSpPr txBox="1"/>
          <p:nvPr/>
        </p:nvSpPr>
        <p:spPr>
          <a:xfrm>
            <a:off x="3255559" y="888907"/>
            <a:ext cx="6059940" cy="769441"/>
          </a:xfrm>
          <a:prstGeom prst="rect">
            <a:avLst/>
          </a:prstGeom>
          <a:noFill/>
        </p:spPr>
        <p:txBody>
          <a:bodyPr wrap="square" rtlCol="1">
            <a:spAutoFit/>
          </a:bodyPr>
          <a:lstStyle/>
          <a:p>
            <a:pPr algn="ctr"/>
            <a:r>
              <a:rPr lang="ar-EG" sz="4400" b="1" dirty="0">
                <a:solidFill>
                  <a:schemeClr val="bg1"/>
                </a:solidFill>
              </a:rPr>
              <a:t>الحاسبة</a:t>
            </a:r>
          </a:p>
        </p:txBody>
      </p:sp>
      <p:sp>
        <p:nvSpPr>
          <p:cNvPr id="4" name="مربع نص 3">
            <a:extLst>
              <a:ext uri="{FF2B5EF4-FFF2-40B4-BE49-F238E27FC236}">
                <a16:creationId xmlns:a16="http://schemas.microsoft.com/office/drawing/2014/main" id="{5D5811D6-BA6F-46EF-AD61-760B192BE827}"/>
              </a:ext>
            </a:extLst>
          </p:cNvPr>
          <p:cNvSpPr txBox="1"/>
          <p:nvPr/>
        </p:nvSpPr>
        <p:spPr>
          <a:xfrm>
            <a:off x="3255559" y="2967335"/>
            <a:ext cx="6059940" cy="1323439"/>
          </a:xfrm>
          <a:prstGeom prst="rect">
            <a:avLst/>
          </a:prstGeom>
          <a:noFill/>
        </p:spPr>
        <p:txBody>
          <a:bodyPr wrap="square" rtlCol="1">
            <a:spAutoFit/>
          </a:bodyPr>
          <a:lstStyle/>
          <a:p>
            <a:pPr algn="ctr"/>
            <a:r>
              <a:rPr lang="ar-EG" sz="4000" b="1" dirty="0">
                <a:solidFill>
                  <a:srgbClr val="C00000"/>
                </a:solidFill>
              </a:rPr>
              <a:t>يمكنك استخدام الحاسبة لإجراء حسابات بسيرة أو متقدمة.</a:t>
            </a:r>
          </a:p>
        </p:txBody>
      </p:sp>
    </p:spTree>
    <p:extLst>
      <p:ext uri="{BB962C8B-B14F-4D97-AF65-F5344CB8AC3E}">
        <p14:creationId xmlns:p14="http://schemas.microsoft.com/office/powerpoint/2010/main" val="926689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3526971" y="925286"/>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chemeClr val="tx1"/>
                </a:solidFill>
              </a:rPr>
              <a:t>المجلدات</a:t>
            </a:r>
          </a:p>
        </p:txBody>
      </p:sp>
      <p:sp>
        <p:nvSpPr>
          <p:cNvPr id="3" name="مربع نص 2">
            <a:extLst>
              <a:ext uri="{FF2B5EF4-FFF2-40B4-BE49-F238E27FC236}">
                <a16:creationId xmlns:a16="http://schemas.microsoft.com/office/drawing/2014/main" id="{16DA6238-174D-4040-87D8-744D25BF203D}"/>
              </a:ext>
            </a:extLst>
          </p:cNvPr>
          <p:cNvSpPr txBox="1"/>
          <p:nvPr/>
        </p:nvSpPr>
        <p:spPr>
          <a:xfrm>
            <a:off x="2612570" y="3058886"/>
            <a:ext cx="6966857" cy="1446550"/>
          </a:xfrm>
          <a:prstGeom prst="rect">
            <a:avLst/>
          </a:prstGeom>
          <a:noFill/>
        </p:spPr>
        <p:txBody>
          <a:bodyPr wrap="square" rtlCol="1">
            <a:spAutoFit/>
          </a:bodyPr>
          <a:lstStyle/>
          <a:p>
            <a:pPr algn="ctr"/>
            <a:r>
              <a:rPr lang="ar-EG" sz="4400" b="1" dirty="0">
                <a:solidFill>
                  <a:schemeClr val="accent6">
                    <a:lumMod val="50000"/>
                  </a:schemeClr>
                </a:solidFill>
              </a:rPr>
              <a:t>نريد إنشاء مجلد على سطح المكتب. استخدم الأرقام (</a:t>
            </a:r>
            <a:r>
              <a:rPr lang="en-US" sz="4400" b="1" dirty="0">
                <a:solidFill>
                  <a:schemeClr val="accent6">
                    <a:lumMod val="50000"/>
                  </a:schemeClr>
                </a:solidFill>
              </a:rPr>
              <a:t>1</a:t>
            </a:r>
            <a:r>
              <a:rPr lang="ar-EG" sz="4400" b="1" dirty="0">
                <a:solidFill>
                  <a:schemeClr val="accent6">
                    <a:lumMod val="50000"/>
                  </a:schemeClr>
                </a:solidFill>
              </a:rPr>
              <a:t>،</a:t>
            </a:r>
            <a:r>
              <a:rPr lang="en-US" sz="4400" b="1" dirty="0">
                <a:solidFill>
                  <a:schemeClr val="accent6">
                    <a:lumMod val="50000"/>
                  </a:schemeClr>
                </a:solidFill>
              </a:rPr>
              <a:t>2</a:t>
            </a:r>
            <a:r>
              <a:rPr lang="ar-EG" sz="4400" b="1" dirty="0">
                <a:solidFill>
                  <a:schemeClr val="accent6">
                    <a:lumMod val="50000"/>
                  </a:schemeClr>
                </a:solidFill>
              </a:rPr>
              <a:t>،</a:t>
            </a:r>
            <a:r>
              <a:rPr lang="en-US" sz="4400" b="1" dirty="0">
                <a:solidFill>
                  <a:schemeClr val="accent6">
                    <a:lumMod val="50000"/>
                  </a:schemeClr>
                </a:solidFill>
              </a:rPr>
              <a:t>3</a:t>
            </a:r>
            <a:r>
              <a:rPr lang="ar-EG" sz="4400" b="1" dirty="0">
                <a:solidFill>
                  <a:schemeClr val="accent6">
                    <a:lumMod val="50000"/>
                  </a:schemeClr>
                </a:solidFill>
              </a:rPr>
              <a:t>،</a:t>
            </a:r>
            <a:r>
              <a:rPr lang="en-US" sz="4400" b="1" dirty="0">
                <a:solidFill>
                  <a:schemeClr val="accent6">
                    <a:lumMod val="50000"/>
                  </a:schemeClr>
                </a:solidFill>
              </a:rPr>
              <a:t>4</a:t>
            </a:r>
            <a:r>
              <a:rPr lang="ar-EG" sz="4400" b="1" dirty="0">
                <a:solidFill>
                  <a:schemeClr val="accent6">
                    <a:lumMod val="50000"/>
                  </a:schemeClr>
                </a:solidFill>
              </a:rPr>
              <a:t>،</a:t>
            </a:r>
            <a:r>
              <a:rPr lang="en-US" sz="4400" b="1" dirty="0">
                <a:solidFill>
                  <a:schemeClr val="accent6">
                    <a:lumMod val="50000"/>
                  </a:schemeClr>
                </a:solidFill>
              </a:rPr>
              <a:t> (5</a:t>
            </a:r>
            <a:endParaRPr lang="ar-EG" sz="4400" b="1" dirty="0">
              <a:solidFill>
                <a:schemeClr val="accent6">
                  <a:lumMod val="50000"/>
                </a:schemeClr>
              </a:solidFill>
            </a:endParaRPr>
          </a:p>
        </p:txBody>
      </p:sp>
      <p:sp>
        <p:nvSpPr>
          <p:cNvPr id="4" name="مربع نص 3">
            <a:extLst>
              <a:ext uri="{FF2B5EF4-FFF2-40B4-BE49-F238E27FC236}">
                <a16:creationId xmlns:a16="http://schemas.microsoft.com/office/drawing/2014/main" id="{CC83CDFA-10DE-442C-B8FF-46F3775CBC90}"/>
              </a:ext>
            </a:extLst>
          </p:cNvPr>
          <p:cNvSpPr txBox="1"/>
          <p:nvPr/>
        </p:nvSpPr>
        <p:spPr>
          <a:xfrm>
            <a:off x="2612569" y="4505436"/>
            <a:ext cx="6966857" cy="1446550"/>
          </a:xfrm>
          <a:prstGeom prst="rect">
            <a:avLst/>
          </a:prstGeom>
          <a:noFill/>
        </p:spPr>
        <p:txBody>
          <a:bodyPr wrap="square" rtlCol="1">
            <a:spAutoFit/>
          </a:bodyPr>
          <a:lstStyle/>
          <a:p>
            <a:pPr algn="ctr"/>
            <a:r>
              <a:rPr lang="ar-EG" sz="4400" b="1" dirty="0">
                <a:solidFill>
                  <a:schemeClr val="accent6">
                    <a:lumMod val="50000"/>
                  </a:schemeClr>
                </a:solidFill>
              </a:rPr>
              <a:t>لتحديد الترتيب الصحيح للخطوات التي يجب اتباعها.</a:t>
            </a:r>
          </a:p>
        </p:txBody>
      </p:sp>
    </p:spTree>
    <p:extLst>
      <p:ext uri="{BB962C8B-B14F-4D97-AF65-F5344CB8AC3E}">
        <p14:creationId xmlns:p14="http://schemas.microsoft.com/office/powerpoint/2010/main" val="2358122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CC180201-5E7B-40AF-9043-BF7E3BBEB665}"/>
              </a:ext>
            </a:extLst>
          </p:cNvPr>
          <p:cNvGrpSpPr/>
          <p:nvPr/>
        </p:nvGrpSpPr>
        <p:grpSpPr>
          <a:xfrm>
            <a:off x="1828800" y="566057"/>
            <a:ext cx="8142514" cy="957943"/>
            <a:chOff x="1937657" y="566057"/>
            <a:chExt cx="8142514" cy="1458686"/>
          </a:xfrm>
        </p:grpSpPr>
        <p:sp>
          <p:nvSpPr>
            <p:cNvPr id="2" name="شكل بيضاوي 1">
              <a:extLst>
                <a:ext uri="{FF2B5EF4-FFF2-40B4-BE49-F238E27FC236}">
                  <a16:creationId xmlns:a16="http://schemas.microsoft.com/office/drawing/2014/main" id="{21ECDFA4-FC3F-4C89-852A-68120F70AA0D}"/>
                </a:ext>
              </a:extLst>
            </p:cNvPr>
            <p:cNvSpPr/>
            <p:nvPr/>
          </p:nvSpPr>
          <p:spPr>
            <a:xfrm>
              <a:off x="9122229" y="653143"/>
              <a:ext cx="957942" cy="1284514"/>
            </a:xfrm>
            <a:prstGeom prst="ellipse">
              <a:avLst/>
            </a:prstGeom>
            <a:noFill/>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3" name="مخطط انسيابي: محطة طرفية 2">
              <a:extLst>
                <a:ext uri="{FF2B5EF4-FFF2-40B4-BE49-F238E27FC236}">
                  <a16:creationId xmlns:a16="http://schemas.microsoft.com/office/drawing/2014/main" id="{EFE2B164-1057-4B14-A2AF-29871DC29281}"/>
                </a:ext>
              </a:extLst>
            </p:cNvPr>
            <p:cNvSpPr/>
            <p:nvPr/>
          </p:nvSpPr>
          <p:spPr>
            <a:xfrm>
              <a:off x="1937657" y="566057"/>
              <a:ext cx="6988629" cy="1458686"/>
            </a:xfrm>
            <a:prstGeom prst="flowChartTerminator">
              <a:avLst/>
            </a:prstGeom>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sz="4800" b="1" dirty="0">
                  <a:solidFill>
                    <a:schemeClr val="tx1"/>
                  </a:solidFill>
                </a:rPr>
                <a:t>اضغط على مجلد</a:t>
              </a:r>
            </a:p>
          </p:txBody>
        </p:sp>
      </p:grpSp>
      <p:grpSp>
        <p:nvGrpSpPr>
          <p:cNvPr id="8" name="مجموعة 7">
            <a:extLst>
              <a:ext uri="{FF2B5EF4-FFF2-40B4-BE49-F238E27FC236}">
                <a16:creationId xmlns:a16="http://schemas.microsoft.com/office/drawing/2014/main" id="{3A7D1FF5-EF41-4FAC-8070-524CD1A8EA9E}"/>
              </a:ext>
            </a:extLst>
          </p:cNvPr>
          <p:cNvGrpSpPr/>
          <p:nvPr/>
        </p:nvGrpSpPr>
        <p:grpSpPr>
          <a:xfrm>
            <a:off x="1828800" y="1768765"/>
            <a:ext cx="8142514" cy="957943"/>
            <a:chOff x="1937657" y="566057"/>
            <a:chExt cx="8142514" cy="1458686"/>
          </a:xfrm>
        </p:grpSpPr>
        <p:sp>
          <p:nvSpPr>
            <p:cNvPr id="9" name="شكل بيضاوي 8">
              <a:extLst>
                <a:ext uri="{FF2B5EF4-FFF2-40B4-BE49-F238E27FC236}">
                  <a16:creationId xmlns:a16="http://schemas.microsoft.com/office/drawing/2014/main" id="{2897E20E-8492-45FA-82F5-946908F22775}"/>
                </a:ext>
              </a:extLst>
            </p:cNvPr>
            <p:cNvSpPr/>
            <p:nvPr/>
          </p:nvSpPr>
          <p:spPr>
            <a:xfrm>
              <a:off x="9122229" y="653143"/>
              <a:ext cx="957942" cy="1284514"/>
            </a:xfrm>
            <a:prstGeom prst="ellipse">
              <a:avLst/>
            </a:prstGeom>
            <a:noFill/>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10" name="مخطط انسيابي: محطة طرفية 9">
              <a:extLst>
                <a:ext uri="{FF2B5EF4-FFF2-40B4-BE49-F238E27FC236}">
                  <a16:creationId xmlns:a16="http://schemas.microsoft.com/office/drawing/2014/main" id="{3C4EFFFA-6975-439F-AD04-D97F34948E90}"/>
                </a:ext>
              </a:extLst>
            </p:cNvPr>
            <p:cNvSpPr/>
            <p:nvPr/>
          </p:nvSpPr>
          <p:spPr>
            <a:xfrm>
              <a:off x="1937657" y="566057"/>
              <a:ext cx="6988629" cy="1458686"/>
            </a:xfrm>
            <a:prstGeom prst="flowChartTerminator">
              <a:avLst/>
            </a:prstGeom>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sz="4800" b="1" dirty="0">
                  <a:solidFill>
                    <a:schemeClr val="tx1"/>
                  </a:solidFill>
                </a:rPr>
                <a:t>اكتب اسم المجلد</a:t>
              </a:r>
            </a:p>
          </p:txBody>
        </p:sp>
      </p:grpSp>
      <p:grpSp>
        <p:nvGrpSpPr>
          <p:cNvPr id="11" name="مجموعة 10">
            <a:extLst>
              <a:ext uri="{FF2B5EF4-FFF2-40B4-BE49-F238E27FC236}">
                <a16:creationId xmlns:a16="http://schemas.microsoft.com/office/drawing/2014/main" id="{A6B23756-6EB0-40BB-B1F3-156D289120AC}"/>
              </a:ext>
            </a:extLst>
          </p:cNvPr>
          <p:cNvGrpSpPr/>
          <p:nvPr/>
        </p:nvGrpSpPr>
        <p:grpSpPr>
          <a:xfrm>
            <a:off x="1828800" y="2895601"/>
            <a:ext cx="8142514" cy="957943"/>
            <a:chOff x="1937657" y="566057"/>
            <a:chExt cx="8142514" cy="1458686"/>
          </a:xfrm>
        </p:grpSpPr>
        <p:sp>
          <p:nvSpPr>
            <p:cNvPr id="12" name="شكل بيضاوي 11">
              <a:extLst>
                <a:ext uri="{FF2B5EF4-FFF2-40B4-BE49-F238E27FC236}">
                  <a16:creationId xmlns:a16="http://schemas.microsoft.com/office/drawing/2014/main" id="{59AFB6A6-9010-47E4-AEFA-48F60DB6B367}"/>
                </a:ext>
              </a:extLst>
            </p:cNvPr>
            <p:cNvSpPr/>
            <p:nvPr/>
          </p:nvSpPr>
          <p:spPr>
            <a:xfrm>
              <a:off x="9122229" y="653143"/>
              <a:ext cx="957942" cy="1284514"/>
            </a:xfrm>
            <a:prstGeom prst="ellipse">
              <a:avLst/>
            </a:prstGeom>
            <a:noFill/>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13" name="مخطط انسيابي: محطة طرفية 12">
              <a:extLst>
                <a:ext uri="{FF2B5EF4-FFF2-40B4-BE49-F238E27FC236}">
                  <a16:creationId xmlns:a16="http://schemas.microsoft.com/office/drawing/2014/main" id="{877B59EC-2169-4E4C-B2B2-5BCFFDD61232}"/>
                </a:ext>
              </a:extLst>
            </p:cNvPr>
            <p:cNvSpPr/>
            <p:nvPr/>
          </p:nvSpPr>
          <p:spPr>
            <a:xfrm>
              <a:off x="1937657" y="566057"/>
              <a:ext cx="6988629" cy="1458686"/>
            </a:xfrm>
            <a:prstGeom prst="flowChartTerminator">
              <a:avLst/>
            </a:prstGeom>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sz="4800" b="1" dirty="0">
                  <a:solidFill>
                    <a:schemeClr val="tx1"/>
                  </a:solidFill>
                </a:rPr>
                <a:t>اضغط</a:t>
              </a:r>
              <a:r>
                <a:rPr lang="en-US" sz="4800" b="1" dirty="0">
                  <a:solidFill>
                    <a:schemeClr val="tx1"/>
                  </a:solidFill>
                </a:rPr>
                <a:t> Enter</a:t>
              </a:r>
              <a:endParaRPr lang="ar-EG" sz="4800" b="1" dirty="0">
                <a:solidFill>
                  <a:schemeClr val="tx1"/>
                </a:solidFill>
              </a:endParaRPr>
            </a:p>
          </p:txBody>
        </p:sp>
      </p:grpSp>
      <p:grpSp>
        <p:nvGrpSpPr>
          <p:cNvPr id="14" name="مجموعة 13">
            <a:extLst>
              <a:ext uri="{FF2B5EF4-FFF2-40B4-BE49-F238E27FC236}">
                <a16:creationId xmlns:a16="http://schemas.microsoft.com/office/drawing/2014/main" id="{A5991C19-A259-435D-A2A1-599934CE8AEA}"/>
              </a:ext>
            </a:extLst>
          </p:cNvPr>
          <p:cNvGrpSpPr/>
          <p:nvPr/>
        </p:nvGrpSpPr>
        <p:grpSpPr>
          <a:xfrm>
            <a:off x="1828800" y="4149974"/>
            <a:ext cx="8142514" cy="957943"/>
            <a:chOff x="1937657" y="566057"/>
            <a:chExt cx="8142514" cy="1458686"/>
          </a:xfrm>
        </p:grpSpPr>
        <p:sp>
          <p:nvSpPr>
            <p:cNvPr id="15" name="شكل بيضاوي 14">
              <a:extLst>
                <a:ext uri="{FF2B5EF4-FFF2-40B4-BE49-F238E27FC236}">
                  <a16:creationId xmlns:a16="http://schemas.microsoft.com/office/drawing/2014/main" id="{7E2C5961-7D48-4E6D-9208-B16CA7E5C4EC}"/>
                </a:ext>
              </a:extLst>
            </p:cNvPr>
            <p:cNvSpPr/>
            <p:nvPr/>
          </p:nvSpPr>
          <p:spPr>
            <a:xfrm>
              <a:off x="9122229" y="653143"/>
              <a:ext cx="957942" cy="1284514"/>
            </a:xfrm>
            <a:prstGeom prst="ellipse">
              <a:avLst/>
            </a:prstGeom>
            <a:noFill/>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16" name="مخطط انسيابي: محطة طرفية 15">
              <a:extLst>
                <a:ext uri="{FF2B5EF4-FFF2-40B4-BE49-F238E27FC236}">
                  <a16:creationId xmlns:a16="http://schemas.microsoft.com/office/drawing/2014/main" id="{BBB7169C-5962-46A7-8B5B-E1DA31C8D960}"/>
                </a:ext>
              </a:extLst>
            </p:cNvPr>
            <p:cNvSpPr/>
            <p:nvPr/>
          </p:nvSpPr>
          <p:spPr>
            <a:xfrm>
              <a:off x="1937657" y="566057"/>
              <a:ext cx="6988629" cy="1458686"/>
            </a:xfrm>
            <a:prstGeom prst="flowChartTerminator">
              <a:avLst/>
            </a:prstGeom>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sz="4800" b="1" dirty="0">
                  <a:solidFill>
                    <a:schemeClr val="tx1"/>
                  </a:solidFill>
                </a:rPr>
                <a:t>اضغط بزر الفأرة الأيمن</a:t>
              </a:r>
            </a:p>
          </p:txBody>
        </p:sp>
      </p:grpSp>
      <p:grpSp>
        <p:nvGrpSpPr>
          <p:cNvPr id="17" name="مجموعة 16">
            <a:extLst>
              <a:ext uri="{FF2B5EF4-FFF2-40B4-BE49-F238E27FC236}">
                <a16:creationId xmlns:a16="http://schemas.microsoft.com/office/drawing/2014/main" id="{CDF965A7-DBEA-4BC2-B051-48F1F26AAF82}"/>
              </a:ext>
            </a:extLst>
          </p:cNvPr>
          <p:cNvGrpSpPr/>
          <p:nvPr/>
        </p:nvGrpSpPr>
        <p:grpSpPr>
          <a:xfrm>
            <a:off x="1828800" y="5404347"/>
            <a:ext cx="8142514" cy="957943"/>
            <a:chOff x="1937657" y="566057"/>
            <a:chExt cx="8142514" cy="1458686"/>
          </a:xfrm>
        </p:grpSpPr>
        <p:sp>
          <p:nvSpPr>
            <p:cNvPr id="18" name="شكل بيضاوي 17">
              <a:extLst>
                <a:ext uri="{FF2B5EF4-FFF2-40B4-BE49-F238E27FC236}">
                  <a16:creationId xmlns:a16="http://schemas.microsoft.com/office/drawing/2014/main" id="{41C9B318-24D4-4558-94E4-C6FE144FF798}"/>
                </a:ext>
              </a:extLst>
            </p:cNvPr>
            <p:cNvSpPr/>
            <p:nvPr/>
          </p:nvSpPr>
          <p:spPr>
            <a:xfrm>
              <a:off x="9122229" y="653143"/>
              <a:ext cx="957942" cy="1284514"/>
            </a:xfrm>
            <a:prstGeom prst="ellipse">
              <a:avLst/>
            </a:prstGeom>
            <a:noFill/>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19" name="مخطط انسيابي: محطة طرفية 18">
              <a:extLst>
                <a:ext uri="{FF2B5EF4-FFF2-40B4-BE49-F238E27FC236}">
                  <a16:creationId xmlns:a16="http://schemas.microsoft.com/office/drawing/2014/main" id="{BC7D1E30-8A88-40D2-9BF8-CB14641F2941}"/>
                </a:ext>
              </a:extLst>
            </p:cNvPr>
            <p:cNvSpPr/>
            <p:nvPr/>
          </p:nvSpPr>
          <p:spPr>
            <a:xfrm>
              <a:off x="1937657" y="566057"/>
              <a:ext cx="6988629" cy="1458686"/>
            </a:xfrm>
            <a:prstGeom prst="flowChartTerminator">
              <a:avLst/>
            </a:prstGeom>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sz="4800" b="1" dirty="0">
                  <a:solidFill>
                    <a:schemeClr val="tx1"/>
                  </a:solidFill>
                </a:rPr>
                <a:t>اضغط جديد</a:t>
              </a:r>
            </a:p>
          </p:txBody>
        </p:sp>
      </p:grpSp>
      <p:sp>
        <p:nvSpPr>
          <p:cNvPr id="20" name="مربع نص 19">
            <a:extLst>
              <a:ext uri="{FF2B5EF4-FFF2-40B4-BE49-F238E27FC236}">
                <a16:creationId xmlns:a16="http://schemas.microsoft.com/office/drawing/2014/main" id="{3EB184BA-AC11-41E1-97C6-CF3062F81CEE}"/>
              </a:ext>
            </a:extLst>
          </p:cNvPr>
          <p:cNvSpPr txBox="1"/>
          <p:nvPr/>
        </p:nvSpPr>
        <p:spPr>
          <a:xfrm>
            <a:off x="9252857" y="4318344"/>
            <a:ext cx="478971" cy="769441"/>
          </a:xfrm>
          <a:prstGeom prst="rect">
            <a:avLst/>
          </a:prstGeom>
          <a:noFill/>
        </p:spPr>
        <p:txBody>
          <a:bodyPr wrap="square" rtlCol="1">
            <a:spAutoFit/>
          </a:bodyPr>
          <a:lstStyle/>
          <a:p>
            <a:r>
              <a:rPr lang="ar-EG" sz="4400" b="1" dirty="0">
                <a:solidFill>
                  <a:srgbClr val="C00000"/>
                </a:solidFill>
              </a:rPr>
              <a:t>1</a:t>
            </a:r>
          </a:p>
        </p:txBody>
      </p:sp>
      <p:sp>
        <p:nvSpPr>
          <p:cNvPr id="21" name="مربع نص 20">
            <a:extLst>
              <a:ext uri="{FF2B5EF4-FFF2-40B4-BE49-F238E27FC236}">
                <a16:creationId xmlns:a16="http://schemas.microsoft.com/office/drawing/2014/main" id="{E730BDC6-21B6-4D44-A2B1-AA3D9A32F84E}"/>
              </a:ext>
            </a:extLst>
          </p:cNvPr>
          <p:cNvSpPr txBox="1"/>
          <p:nvPr/>
        </p:nvSpPr>
        <p:spPr>
          <a:xfrm>
            <a:off x="9296399" y="5498597"/>
            <a:ext cx="478971" cy="769441"/>
          </a:xfrm>
          <a:prstGeom prst="rect">
            <a:avLst/>
          </a:prstGeom>
          <a:noFill/>
        </p:spPr>
        <p:txBody>
          <a:bodyPr wrap="square" rtlCol="1">
            <a:spAutoFit/>
          </a:bodyPr>
          <a:lstStyle/>
          <a:p>
            <a:r>
              <a:rPr lang="ar-EG" sz="4400" b="1" dirty="0">
                <a:solidFill>
                  <a:srgbClr val="C00000"/>
                </a:solidFill>
              </a:rPr>
              <a:t>2</a:t>
            </a:r>
          </a:p>
        </p:txBody>
      </p:sp>
      <p:sp>
        <p:nvSpPr>
          <p:cNvPr id="22" name="مربع نص 21">
            <a:extLst>
              <a:ext uri="{FF2B5EF4-FFF2-40B4-BE49-F238E27FC236}">
                <a16:creationId xmlns:a16="http://schemas.microsoft.com/office/drawing/2014/main" id="{91D3E8C8-02B2-4220-9516-07DBABA29017}"/>
              </a:ext>
            </a:extLst>
          </p:cNvPr>
          <p:cNvSpPr txBox="1"/>
          <p:nvPr/>
        </p:nvSpPr>
        <p:spPr>
          <a:xfrm>
            <a:off x="9241971" y="660307"/>
            <a:ext cx="478971" cy="769441"/>
          </a:xfrm>
          <a:prstGeom prst="rect">
            <a:avLst/>
          </a:prstGeom>
          <a:noFill/>
        </p:spPr>
        <p:txBody>
          <a:bodyPr wrap="square" rtlCol="1">
            <a:spAutoFit/>
          </a:bodyPr>
          <a:lstStyle/>
          <a:p>
            <a:r>
              <a:rPr lang="ar-EG" sz="4400" b="1" dirty="0">
                <a:solidFill>
                  <a:srgbClr val="C00000"/>
                </a:solidFill>
              </a:rPr>
              <a:t>3</a:t>
            </a:r>
          </a:p>
        </p:txBody>
      </p:sp>
      <p:sp>
        <p:nvSpPr>
          <p:cNvPr id="23" name="مربع نص 22">
            <a:extLst>
              <a:ext uri="{FF2B5EF4-FFF2-40B4-BE49-F238E27FC236}">
                <a16:creationId xmlns:a16="http://schemas.microsoft.com/office/drawing/2014/main" id="{E1F80337-A2B3-40AC-AF62-03A10FCB44A2}"/>
              </a:ext>
            </a:extLst>
          </p:cNvPr>
          <p:cNvSpPr txBox="1"/>
          <p:nvPr/>
        </p:nvSpPr>
        <p:spPr>
          <a:xfrm>
            <a:off x="9241970" y="1937135"/>
            <a:ext cx="478971" cy="769441"/>
          </a:xfrm>
          <a:prstGeom prst="rect">
            <a:avLst/>
          </a:prstGeom>
          <a:noFill/>
        </p:spPr>
        <p:txBody>
          <a:bodyPr wrap="square" rtlCol="1">
            <a:spAutoFit/>
          </a:bodyPr>
          <a:lstStyle/>
          <a:p>
            <a:r>
              <a:rPr lang="ar-EG" sz="4400" b="1" dirty="0">
                <a:solidFill>
                  <a:srgbClr val="C00000"/>
                </a:solidFill>
              </a:rPr>
              <a:t>4</a:t>
            </a:r>
          </a:p>
        </p:txBody>
      </p:sp>
      <p:sp>
        <p:nvSpPr>
          <p:cNvPr id="24" name="مربع نص 23">
            <a:extLst>
              <a:ext uri="{FF2B5EF4-FFF2-40B4-BE49-F238E27FC236}">
                <a16:creationId xmlns:a16="http://schemas.microsoft.com/office/drawing/2014/main" id="{0B270660-0BD1-4D0E-AA53-D042931F9673}"/>
              </a:ext>
            </a:extLst>
          </p:cNvPr>
          <p:cNvSpPr txBox="1"/>
          <p:nvPr/>
        </p:nvSpPr>
        <p:spPr>
          <a:xfrm>
            <a:off x="9231084" y="3041829"/>
            <a:ext cx="478971" cy="769441"/>
          </a:xfrm>
          <a:prstGeom prst="rect">
            <a:avLst/>
          </a:prstGeom>
          <a:noFill/>
        </p:spPr>
        <p:txBody>
          <a:bodyPr wrap="square" rtlCol="1">
            <a:spAutoFit/>
          </a:bodyPr>
          <a:lstStyle/>
          <a:p>
            <a:r>
              <a:rPr lang="ar-EG" sz="4400" b="1" dirty="0">
                <a:solidFill>
                  <a:srgbClr val="C00000"/>
                </a:solidFill>
              </a:rPr>
              <a:t>5</a:t>
            </a:r>
          </a:p>
        </p:txBody>
      </p:sp>
    </p:spTree>
    <p:extLst>
      <p:ext uri="{BB962C8B-B14F-4D97-AF65-F5344CB8AC3E}">
        <p14:creationId xmlns:p14="http://schemas.microsoft.com/office/powerpoint/2010/main" val="1966196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80">
                                          <p:stCondLst>
                                            <p:cond delay="0"/>
                                          </p:stCondLst>
                                        </p:cTn>
                                        <p:tgtEl>
                                          <p:spTgt spid="20"/>
                                        </p:tgtEl>
                                      </p:cBhvr>
                                    </p:animEffect>
                                    <p:anim calcmode="lin" valueType="num">
                                      <p:cBhvr>
                                        <p:cTn id="2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4" dur="26">
                                          <p:stCondLst>
                                            <p:cond delay="650"/>
                                          </p:stCondLst>
                                        </p:cTn>
                                        <p:tgtEl>
                                          <p:spTgt spid="20"/>
                                        </p:tgtEl>
                                      </p:cBhvr>
                                      <p:to x="100000" y="60000"/>
                                    </p:animScale>
                                    <p:animScale>
                                      <p:cBhvr>
                                        <p:cTn id="35" dur="166" decel="50000">
                                          <p:stCondLst>
                                            <p:cond delay="676"/>
                                          </p:stCondLst>
                                        </p:cTn>
                                        <p:tgtEl>
                                          <p:spTgt spid="20"/>
                                        </p:tgtEl>
                                      </p:cBhvr>
                                      <p:to x="100000" y="100000"/>
                                    </p:animScale>
                                    <p:animScale>
                                      <p:cBhvr>
                                        <p:cTn id="36" dur="26">
                                          <p:stCondLst>
                                            <p:cond delay="1312"/>
                                          </p:stCondLst>
                                        </p:cTn>
                                        <p:tgtEl>
                                          <p:spTgt spid="20"/>
                                        </p:tgtEl>
                                      </p:cBhvr>
                                      <p:to x="100000" y="80000"/>
                                    </p:animScale>
                                    <p:animScale>
                                      <p:cBhvr>
                                        <p:cTn id="37" dur="166" decel="50000">
                                          <p:stCondLst>
                                            <p:cond delay="1338"/>
                                          </p:stCondLst>
                                        </p:cTn>
                                        <p:tgtEl>
                                          <p:spTgt spid="20"/>
                                        </p:tgtEl>
                                      </p:cBhvr>
                                      <p:to x="100000" y="100000"/>
                                    </p:animScale>
                                    <p:animScale>
                                      <p:cBhvr>
                                        <p:cTn id="38" dur="26">
                                          <p:stCondLst>
                                            <p:cond delay="1642"/>
                                          </p:stCondLst>
                                        </p:cTn>
                                        <p:tgtEl>
                                          <p:spTgt spid="20"/>
                                        </p:tgtEl>
                                      </p:cBhvr>
                                      <p:to x="100000" y="90000"/>
                                    </p:animScale>
                                    <p:animScale>
                                      <p:cBhvr>
                                        <p:cTn id="39" dur="166" decel="50000">
                                          <p:stCondLst>
                                            <p:cond delay="1668"/>
                                          </p:stCondLst>
                                        </p:cTn>
                                        <p:tgtEl>
                                          <p:spTgt spid="20"/>
                                        </p:tgtEl>
                                      </p:cBhvr>
                                      <p:to x="100000" y="100000"/>
                                    </p:animScale>
                                    <p:animScale>
                                      <p:cBhvr>
                                        <p:cTn id="40" dur="26">
                                          <p:stCondLst>
                                            <p:cond delay="1808"/>
                                          </p:stCondLst>
                                        </p:cTn>
                                        <p:tgtEl>
                                          <p:spTgt spid="20"/>
                                        </p:tgtEl>
                                      </p:cBhvr>
                                      <p:to x="100000" y="95000"/>
                                    </p:animScale>
                                    <p:animScale>
                                      <p:cBhvr>
                                        <p:cTn id="41" dur="166" decel="50000">
                                          <p:stCondLst>
                                            <p:cond delay="1834"/>
                                          </p:stCondLst>
                                        </p:cTn>
                                        <p:tgtEl>
                                          <p:spTgt spid="20"/>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80">
                                          <p:stCondLst>
                                            <p:cond delay="0"/>
                                          </p:stCondLst>
                                        </p:cTn>
                                        <p:tgtEl>
                                          <p:spTgt spid="21"/>
                                        </p:tgtEl>
                                      </p:cBhvr>
                                    </p:animEffect>
                                    <p:anim calcmode="lin" valueType="num">
                                      <p:cBhvr>
                                        <p:cTn id="4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2" dur="26">
                                          <p:stCondLst>
                                            <p:cond delay="650"/>
                                          </p:stCondLst>
                                        </p:cTn>
                                        <p:tgtEl>
                                          <p:spTgt spid="21"/>
                                        </p:tgtEl>
                                      </p:cBhvr>
                                      <p:to x="100000" y="60000"/>
                                    </p:animScale>
                                    <p:animScale>
                                      <p:cBhvr>
                                        <p:cTn id="53" dur="166" decel="50000">
                                          <p:stCondLst>
                                            <p:cond delay="676"/>
                                          </p:stCondLst>
                                        </p:cTn>
                                        <p:tgtEl>
                                          <p:spTgt spid="21"/>
                                        </p:tgtEl>
                                      </p:cBhvr>
                                      <p:to x="100000" y="100000"/>
                                    </p:animScale>
                                    <p:animScale>
                                      <p:cBhvr>
                                        <p:cTn id="54" dur="26">
                                          <p:stCondLst>
                                            <p:cond delay="1312"/>
                                          </p:stCondLst>
                                        </p:cTn>
                                        <p:tgtEl>
                                          <p:spTgt spid="21"/>
                                        </p:tgtEl>
                                      </p:cBhvr>
                                      <p:to x="100000" y="80000"/>
                                    </p:animScale>
                                    <p:animScale>
                                      <p:cBhvr>
                                        <p:cTn id="55" dur="166" decel="50000">
                                          <p:stCondLst>
                                            <p:cond delay="1338"/>
                                          </p:stCondLst>
                                        </p:cTn>
                                        <p:tgtEl>
                                          <p:spTgt spid="21"/>
                                        </p:tgtEl>
                                      </p:cBhvr>
                                      <p:to x="100000" y="100000"/>
                                    </p:animScale>
                                    <p:animScale>
                                      <p:cBhvr>
                                        <p:cTn id="56" dur="26">
                                          <p:stCondLst>
                                            <p:cond delay="1642"/>
                                          </p:stCondLst>
                                        </p:cTn>
                                        <p:tgtEl>
                                          <p:spTgt spid="21"/>
                                        </p:tgtEl>
                                      </p:cBhvr>
                                      <p:to x="100000" y="90000"/>
                                    </p:animScale>
                                    <p:animScale>
                                      <p:cBhvr>
                                        <p:cTn id="57" dur="166" decel="50000">
                                          <p:stCondLst>
                                            <p:cond delay="1668"/>
                                          </p:stCondLst>
                                        </p:cTn>
                                        <p:tgtEl>
                                          <p:spTgt spid="21"/>
                                        </p:tgtEl>
                                      </p:cBhvr>
                                      <p:to x="100000" y="100000"/>
                                    </p:animScale>
                                    <p:animScale>
                                      <p:cBhvr>
                                        <p:cTn id="58" dur="26">
                                          <p:stCondLst>
                                            <p:cond delay="1808"/>
                                          </p:stCondLst>
                                        </p:cTn>
                                        <p:tgtEl>
                                          <p:spTgt spid="21"/>
                                        </p:tgtEl>
                                      </p:cBhvr>
                                      <p:to x="100000" y="95000"/>
                                    </p:animScale>
                                    <p:animScale>
                                      <p:cBhvr>
                                        <p:cTn id="59" dur="166" decel="50000">
                                          <p:stCondLst>
                                            <p:cond delay="1834"/>
                                          </p:stCondLst>
                                        </p:cTn>
                                        <p:tgtEl>
                                          <p:spTgt spid="21"/>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80">
                                          <p:stCondLst>
                                            <p:cond delay="0"/>
                                          </p:stCondLst>
                                        </p:cTn>
                                        <p:tgtEl>
                                          <p:spTgt spid="22"/>
                                        </p:tgtEl>
                                      </p:cBhvr>
                                    </p:animEffect>
                                    <p:anim calcmode="lin" valueType="num">
                                      <p:cBhvr>
                                        <p:cTn id="65"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0" dur="26">
                                          <p:stCondLst>
                                            <p:cond delay="650"/>
                                          </p:stCondLst>
                                        </p:cTn>
                                        <p:tgtEl>
                                          <p:spTgt spid="22"/>
                                        </p:tgtEl>
                                      </p:cBhvr>
                                      <p:to x="100000" y="60000"/>
                                    </p:animScale>
                                    <p:animScale>
                                      <p:cBhvr>
                                        <p:cTn id="71" dur="166" decel="50000">
                                          <p:stCondLst>
                                            <p:cond delay="676"/>
                                          </p:stCondLst>
                                        </p:cTn>
                                        <p:tgtEl>
                                          <p:spTgt spid="22"/>
                                        </p:tgtEl>
                                      </p:cBhvr>
                                      <p:to x="100000" y="100000"/>
                                    </p:animScale>
                                    <p:animScale>
                                      <p:cBhvr>
                                        <p:cTn id="72" dur="26">
                                          <p:stCondLst>
                                            <p:cond delay="1312"/>
                                          </p:stCondLst>
                                        </p:cTn>
                                        <p:tgtEl>
                                          <p:spTgt spid="22"/>
                                        </p:tgtEl>
                                      </p:cBhvr>
                                      <p:to x="100000" y="80000"/>
                                    </p:animScale>
                                    <p:animScale>
                                      <p:cBhvr>
                                        <p:cTn id="73" dur="166" decel="50000">
                                          <p:stCondLst>
                                            <p:cond delay="1338"/>
                                          </p:stCondLst>
                                        </p:cTn>
                                        <p:tgtEl>
                                          <p:spTgt spid="22"/>
                                        </p:tgtEl>
                                      </p:cBhvr>
                                      <p:to x="100000" y="100000"/>
                                    </p:animScale>
                                    <p:animScale>
                                      <p:cBhvr>
                                        <p:cTn id="74" dur="26">
                                          <p:stCondLst>
                                            <p:cond delay="1642"/>
                                          </p:stCondLst>
                                        </p:cTn>
                                        <p:tgtEl>
                                          <p:spTgt spid="22"/>
                                        </p:tgtEl>
                                      </p:cBhvr>
                                      <p:to x="100000" y="90000"/>
                                    </p:animScale>
                                    <p:animScale>
                                      <p:cBhvr>
                                        <p:cTn id="75" dur="166" decel="50000">
                                          <p:stCondLst>
                                            <p:cond delay="1668"/>
                                          </p:stCondLst>
                                        </p:cTn>
                                        <p:tgtEl>
                                          <p:spTgt spid="22"/>
                                        </p:tgtEl>
                                      </p:cBhvr>
                                      <p:to x="100000" y="100000"/>
                                    </p:animScale>
                                    <p:animScale>
                                      <p:cBhvr>
                                        <p:cTn id="76" dur="26">
                                          <p:stCondLst>
                                            <p:cond delay="1808"/>
                                          </p:stCondLst>
                                        </p:cTn>
                                        <p:tgtEl>
                                          <p:spTgt spid="22"/>
                                        </p:tgtEl>
                                      </p:cBhvr>
                                      <p:to x="100000" y="95000"/>
                                    </p:animScale>
                                    <p:animScale>
                                      <p:cBhvr>
                                        <p:cTn id="77" dur="166" decel="50000">
                                          <p:stCondLst>
                                            <p:cond delay="1834"/>
                                          </p:stCondLst>
                                        </p:cTn>
                                        <p:tgtEl>
                                          <p:spTgt spid="22"/>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80">
                                          <p:stCondLst>
                                            <p:cond delay="0"/>
                                          </p:stCondLst>
                                        </p:cTn>
                                        <p:tgtEl>
                                          <p:spTgt spid="23"/>
                                        </p:tgtEl>
                                      </p:cBhvr>
                                    </p:animEffect>
                                    <p:anim calcmode="lin" valueType="num">
                                      <p:cBhvr>
                                        <p:cTn id="8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88" dur="26">
                                          <p:stCondLst>
                                            <p:cond delay="650"/>
                                          </p:stCondLst>
                                        </p:cTn>
                                        <p:tgtEl>
                                          <p:spTgt spid="23"/>
                                        </p:tgtEl>
                                      </p:cBhvr>
                                      <p:to x="100000" y="60000"/>
                                    </p:animScale>
                                    <p:animScale>
                                      <p:cBhvr>
                                        <p:cTn id="89" dur="166" decel="50000">
                                          <p:stCondLst>
                                            <p:cond delay="676"/>
                                          </p:stCondLst>
                                        </p:cTn>
                                        <p:tgtEl>
                                          <p:spTgt spid="23"/>
                                        </p:tgtEl>
                                      </p:cBhvr>
                                      <p:to x="100000" y="100000"/>
                                    </p:animScale>
                                    <p:animScale>
                                      <p:cBhvr>
                                        <p:cTn id="90" dur="26">
                                          <p:stCondLst>
                                            <p:cond delay="1312"/>
                                          </p:stCondLst>
                                        </p:cTn>
                                        <p:tgtEl>
                                          <p:spTgt spid="23"/>
                                        </p:tgtEl>
                                      </p:cBhvr>
                                      <p:to x="100000" y="80000"/>
                                    </p:animScale>
                                    <p:animScale>
                                      <p:cBhvr>
                                        <p:cTn id="91" dur="166" decel="50000">
                                          <p:stCondLst>
                                            <p:cond delay="1338"/>
                                          </p:stCondLst>
                                        </p:cTn>
                                        <p:tgtEl>
                                          <p:spTgt spid="23"/>
                                        </p:tgtEl>
                                      </p:cBhvr>
                                      <p:to x="100000" y="100000"/>
                                    </p:animScale>
                                    <p:animScale>
                                      <p:cBhvr>
                                        <p:cTn id="92" dur="26">
                                          <p:stCondLst>
                                            <p:cond delay="1642"/>
                                          </p:stCondLst>
                                        </p:cTn>
                                        <p:tgtEl>
                                          <p:spTgt spid="23"/>
                                        </p:tgtEl>
                                      </p:cBhvr>
                                      <p:to x="100000" y="90000"/>
                                    </p:animScale>
                                    <p:animScale>
                                      <p:cBhvr>
                                        <p:cTn id="93" dur="166" decel="50000">
                                          <p:stCondLst>
                                            <p:cond delay="1668"/>
                                          </p:stCondLst>
                                        </p:cTn>
                                        <p:tgtEl>
                                          <p:spTgt spid="23"/>
                                        </p:tgtEl>
                                      </p:cBhvr>
                                      <p:to x="100000" y="100000"/>
                                    </p:animScale>
                                    <p:animScale>
                                      <p:cBhvr>
                                        <p:cTn id="94" dur="26">
                                          <p:stCondLst>
                                            <p:cond delay="1808"/>
                                          </p:stCondLst>
                                        </p:cTn>
                                        <p:tgtEl>
                                          <p:spTgt spid="23"/>
                                        </p:tgtEl>
                                      </p:cBhvr>
                                      <p:to x="100000" y="95000"/>
                                    </p:animScale>
                                    <p:animScale>
                                      <p:cBhvr>
                                        <p:cTn id="95" dur="166" decel="50000">
                                          <p:stCondLst>
                                            <p:cond delay="1834"/>
                                          </p:stCondLst>
                                        </p:cTn>
                                        <p:tgtEl>
                                          <p:spTgt spid="23"/>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wipe(down)">
                                      <p:cBhvr>
                                        <p:cTn id="100" dur="580">
                                          <p:stCondLst>
                                            <p:cond delay="0"/>
                                          </p:stCondLst>
                                        </p:cTn>
                                        <p:tgtEl>
                                          <p:spTgt spid="24"/>
                                        </p:tgtEl>
                                      </p:cBhvr>
                                    </p:animEffect>
                                    <p:anim calcmode="lin" valueType="num">
                                      <p:cBhvr>
                                        <p:cTn id="10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06" dur="26">
                                          <p:stCondLst>
                                            <p:cond delay="650"/>
                                          </p:stCondLst>
                                        </p:cTn>
                                        <p:tgtEl>
                                          <p:spTgt spid="24"/>
                                        </p:tgtEl>
                                      </p:cBhvr>
                                      <p:to x="100000" y="60000"/>
                                    </p:animScale>
                                    <p:animScale>
                                      <p:cBhvr>
                                        <p:cTn id="107" dur="166" decel="50000">
                                          <p:stCondLst>
                                            <p:cond delay="676"/>
                                          </p:stCondLst>
                                        </p:cTn>
                                        <p:tgtEl>
                                          <p:spTgt spid="24"/>
                                        </p:tgtEl>
                                      </p:cBhvr>
                                      <p:to x="100000" y="100000"/>
                                    </p:animScale>
                                    <p:animScale>
                                      <p:cBhvr>
                                        <p:cTn id="108" dur="26">
                                          <p:stCondLst>
                                            <p:cond delay="1312"/>
                                          </p:stCondLst>
                                        </p:cTn>
                                        <p:tgtEl>
                                          <p:spTgt spid="24"/>
                                        </p:tgtEl>
                                      </p:cBhvr>
                                      <p:to x="100000" y="80000"/>
                                    </p:animScale>
                                    <p:animScale>
                                      <p:cBhvr>
                                        <p:cTn id="109" dur="166" decel="50000">
                                          <p:stCondLst>
                                            <p:cond delay="1338"/>
                                          </p:stCondLst>
                                        </p:cTn>
                                        <p:tgtEl>
                                          <p:spTgt spid="24"/>
                                        </p:tgtEl>
                                      </p:cBhvr>
                                      <p:to x="100000" y="100000"/>
                                    </p:animScale>
                                    <p:animScale>
                                      <p:cBhvr>
                                        <p:cTn id="110" dur="26">
                                          <p:stCondLst>
                                            <p:cond delay="1642"/>
                                          </p:stCondLst>
                                        </p:cTn>
                                        <p:tgtEl>
                                          <p:spTgt spid="24"/>
                                        </p:tgtEl>
                                      </p:cBhvr>
                                      <p:to x="100000" y="90000"/>
                                    </p:animScale>
                                    <p:animScale>
                                      <p:cBhvr>
                                        <p:cTn id="111" dur="166" decel="50000">
                                          <p:stCondLst>
                                            <p:cond delay="1668"/>
                                          </p:stCondLst>
                                        </p:cTn>
                                        <p:tgtEl>
                                          <p:spTgt spid="24"/>
                                        </p:tgtEl>
                                      </p:cBhvr>
                                      <p:to x="100000" y="100000"/>
                                    </p:animScale>
                                    <p:animScale>
                                      <p:cBhvr>
                                        <p:cTn id="112" dur="26">
                                          <p:stCondLst>
                                            <p:cond delay="1808"/>
                                          </p:stCondLst>
                                        </p:cTn>
                                        <p:tgtEl>
                                          <p:spTgt spid="24"/>
                                        </p:tgtEl>
                                      </p:cBhvr>
                                      <p:to x="100000" y="95000"/>
                                    </p:animScale>
                                    <p:animScale>
                                      <p:cBhvr>
                                        <p:cTn id="113"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68FFF58E-E762-4A0C-9B7B-E293D77E07AC}"/>
              </a:ext>
            </a:extLst>
          </p:cNvPr>
          <p:cNvSpPr/>
          <p:nvPr/>
        </p:nvSpPr>
        <p:spPr>
          <a:xfrm>
            <a:off x="1066800" y="511629"/>
            <a:ext cx="9622972"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chemeClr val="tx1"/>
                </a:solidFill>
              </a:rPr>
              <a:t>حان الوقت الآن لإنشاء مجلدات ومجلدات فرعية.</a:t>
            </a:r>
          </a:p>
        </p:txBody>
      </p:sp>
      <p:sp>
        <p:nvSpPr>
          <p:cNvPr id="3" name="مربع نص 2">
            <a:extLst>
              <a:ext uri="{FF2B5EF4-FFF2-40B4-BE49-F238E27FC236}">
                <a16:creationId xmlns:a16="http://schemas.microsoft.com/office/drawing/2014/main" id="{94C50D44-2D98-41C2-9FFD-BA29FBD4F422}"/>
              </a:ext>
            </a:extLst>
          </p:cNvPr>
          <p:cNvSpPr txBox="1"/>
          <p:nvPr/>
        </p:nvSpPr>
        <p:spPr>
          <a:xfrm>
            <a:off x="2852055" y="2705725"/>
            <a:ext cx="6966857" cy="3477875"/>
          </a:xfrm>
          <a:prstGeom prst="rect">
            <a:avLst/>
          </a:prstGeom>
          <a:noFill/>
        </p:spPr>
        <p:txBody>
          <a:bodyPr wrap="square" rtlCol="1">
            <a:spAutoFit/>
          </a:bodyPr>
          <a:lstStyle/>
          <a:p>
            <a:pPr marL="742950" indent="-742950" algn="ctr">
              <a:buFont typeface="Wingdings" panose="05000000000000000000" pitchFamily="2" charset="2"/>
              <a:buChar char="Ø"/>
            </a:pPr>
            <a:r>
              <a:rPr lang="ar-EG" sz="4400" b="1" dirty="0">
                <a:solidFill>
                  <a:schemeClr val="accent6">
                    <a:lumMod val="50000"/>
                  </a:schemeClr>
                </a:solidFill>
              </a:rPr>
              <a:t>قم بإنشاء مجلد جديد في سطح المكتب باسم قارات العالم.</a:t>
            </a:r>
          </a:p>
          <a:p>
            <a:pPr marL="742950" indent="-742950" algn="ctr">
              <a:buFont typeface="Wingdings" panose="05000000000000000000" pitchFamily="2" charset="2"/>
              <a:buChar char="Ø"/>
            </a:pPr>
            <a:r>
              <a:rPr lang="ar-EG" sz="4400" b="1" dirty="0">
                <a:solidFill>
                  <a:schemeClr val="accent6">
                    <a:lumMod val="50000"/>
                  </a:schemeClr>
                </a:solidFill>
              </a:rPr>
              <a:t>قم بفتحه ثم اتبع ذلك بإنشاء مجلدات رئيسية وفرعية بالأسماء الموجود في المخطط أدناه:</a:t>
            </a:r>
          </a:p>
        </p:txBody>
      </p:sp>
    </p:spTree>
    <p:extLst>
      <p:ext uri="{BB962C8B-B14F-4D97-AF65-F5344CB8AC3E}">
        <p14:creationId xmlns:p14="http://schemas.microsoft.com/office/powerpoint/2010/main" val="225182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a:extLst>
              <a:ext uri="{FF2B5EF4-FFF2-40B4-BE49-F238E27FC236}">
                <a16:creationId xmlns:a16="http://schemas.microsoft.com/office/drawing/2014/main" id="{4DDA86ED-13EC-43E1-B9F7-4818F80BE20B}"/>
              </a:ext>
            </a:extLst>
          </p:cNvPr>
          <p:cNvGraphicFramePr/>
          <p:nvPr>
            <p:extLst>
              <p:ext uri="{D42A27DB-BD31-4B8C-83A1-F6EECF244321}">
                <p14:modId xmlns:p14="http://schemas.microsoft.com/office/powerpoint/2010/main" val="209276985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55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14E3446F-5643-4072-98B4-7C261F1B331F}"/>
              </a:ext>
            </a:extLst>
          </p:cNvPr>
          <p:cNvSpPr txBox="1"/>
          <p:nvPr/>
        </p:nvSpPr>
        <p:spPr>
          <a:xfrm>
            <a:off x="1763486" y="1094639"/>
            <a:ext cx="9078683" cy="4154984"/>
          </a:xfrm>
          <a:prstGeom prst="rect">
            <a:avLst/>
          </a:prstGeom>
          <a:noFill/>
        </p:spPr>
        <p:txBody>
          <a:bodyPr wrap="square" rtlCol="1">
            <a:spAutoFit/>
          </a:bodyPr>
          <a:lstStyle/>
          <a:p>
            <a:pPr marL="742950" indent="-742950">
              <a:buFont typeface="Wingdings" panose="05000000000000000000" pitchFamily="2" charset="2"/>
              <a:buChar char="Ø"/>
            </a:pPr>
            <a:r>
              <a:rPr lang="ar-EG" sz="4400" b="1" dirty="0">
                <a:solidFill>
                  <a:srgbClr val="C00000"/>
                </a:solidFill>
              </a:rPr>
              <a:t>الآن افتح مجلد القارة الخاصة بك وقم بإنشاء مجلدين جديدين، الأول باسم بلدك والثاني باسم البلد الذي تريد زيارته.</a:t>
            </a:r>
          </a:p>
          <a:p>
            <a:pPr marL="742950" indent="-742950">
              <a:buFont typeface="Wingdings" panose="05000000000000000000" pitchFamily="2" charset="2"/>
              <a:buChar char="Ø"/>
            </a:pPr>
            <a:r>
              <a:rPr lang="ar-EG" sz="4400" b="1" dirty="0">
                <a:solidFill>
                  <a:srgbClr val="C00000"/>
                </a:solidFill>
              </a:rPr>
              <a:t>انسخ المجلد الأخير وألصقه في مجلد القارة التي تود زيارتها.</a:t>
            </a:r>
          </a:p>
          <a:p>
            <a:pPr marL="742950" indent="-742950">
              <a:buFont typeface="Wingdings" panose="05000000000000000000" pitchFamily="2" charset="2"/>
              <a:buChar char="Ø"/>
            </a:pPr>
            <a:r>
              <a:rPr lang="ar-EG" sz="4400" b="1" dirty="0">
                <a:solidFill>
                  <a:srgbClr val="C00000"/>
                </a:solidFill>
              </a:rPr>
              <a:t>الآن احذف المجلد الأخير</a:t>
            </a:r>
          </a:p>
        </p:txBody>
      </p:sp>
    </p:spTree>
    <p:extLst>
      <p:ext uri="{BB962C8B-B14F-4D97-AF65-F5344CB8AC3E}">
        <p14:creationId xmlns:p14="http://schemas.microsoft.com/office/powerpoint/2010/main" val="46077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4</a:t>
            </a:r>
            <a:endParaRPr lang="ar-EG" sz="3200" b="1" dirty="0"/>
          </a:p>
        </p:txBody>
      </p:sp>
    </p:spTree>
    <p:extLst>
      <p:ext uri="{BB962C8B-B14F-4D97-AF65-F5344CB8AC3E}">
        <p14:creationId xmlns:p14="http://schemas.microsoft.com/office/powerpoint/2010/main" val="353041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3526971" y="925286"/>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chemeClr val="tx1"/>
                </a:solidFill>
              </a:rPr>
              <a:t>المجلدات الرئيسة والمجلدات الفرعية</a:t>
            </a:r>
          </a:p>
        </p:txBody>
      </p:sp>
      <p:sp>
        <p:nvSpPr>
          <p:cNvPr id="3" name="مربع نص 2">
            <a:extLst>
              <a:ext uri="{FF2B5EF4-FFF2-40B4-BE49-F238E27FC236}">
                <a16:creationId xmlns:a16="http://schemas.microsoft.com/office/drawing/2014/main" id="{16DA6238-174D-4040-87D8-744D25BF203D}"/>
              </a:ext>
            </a:extLst>
          </p:cNvPr>
          <p:cNvSpPr txBox="1"/>
          <p:nvPr/>
        </p:nvSpPr>
        <p:spPr>
          <a:xfrm>
            <a:off x="2612570" y="3058886"/>
            <a:ext cx="6966857" cy="1446550"/>
          </a:xfrm>
          <a:prstGeom prst="rect">
            <a:avLst/>
          </a:prstGeom>
          <a:noFill/>
        </p:spPr>
        <p:txBody>
          <a:bodyPr wrap="square" rtlCol="1">
            <a:spAutoFit/>
          </a:bodyPr>
          <a:lstStyle/>
          <a:p>
            <a:pPr algn="ctr"/>
            <a:r>
              <a:rPr lang="ar-EG" sz="4400" b="1" dirty="0">
                <a:solidFill>
                  <a:schemeClr val="accent6">
                    <a:lumMod val="50000"/>
                  </a:schemeClr>
                </a:solidFill>
              </a:rPr>
              <a:t>يمكنك أن ترى في المخطط التالي مجموعة من الحيوانات</a:t>
            </a:r>
          </a:p>
        </p:txBody>
      </p:sp>
    </p:spTree>
    <p:extLst>
      <p:ext uri="{BB962C8B-B14F-4D97-AF65-F5344CB8AC3E}">
        <p14:creationId xmlns:p14="http://schemas.microsoft.com/office/powerpoint/2010/main" val="30419508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4719BE0-FB24-4428-89FF-772A056C651C}"/>
              </a:ext>
            </a:extLst>
          </p:cNvPr>
          <p:cNvPicPr>
            <a:picLocks noChangeAspect="1"/>
          </p:cNvPicPr>
          <p:nvPr/>
        </p:nvPicPr>
        <p:blipFill>
          <a:blip r:embed="rId2"/>
          <a:stretch>
            <a:fillRect/>
          </a:stretch>
        </p:blipFill>
        <p:spPr>
          <a:xfrm>
            <a:off x="6620088" y="1350742"/>
            <a:ext cx="3958573" cy="38834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فقاعة التفكير: على شكل سحابة 5">
            <a:extLst>
              <a:ext uri="{FF2B5EF4-FFF2-40B4-BE49-F238E27FC236}">
                <a16:creationId xmlns:a16="http://schemas.microsoft.com/office/drawing/2014/main" id="{1C115893-8255-4A20-95DB-F02BFCDB9EA7}"/>
              </a:ext>
            </a:extLst>
          </p:cNvPr>
          <p:cNvSpPr/>
          <p:nvPr/>
        </p:nvSpPr>
        <p:spPr>
          <a:xfrm>
            <a:off x="1781503" y="1350742"/>
            <a:ext cx="3846787" cy="2858651"/>
          </a:xfrm>
          <a:prstGeom prst="cloudCallout">
            <a:avLst>
              <a:gd name="adj1" fmla="val 72200"/>
              <a:gd name="adj2" fmla="val 46506"/>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أنشئ مجلدات رئيسة ومجلدات فرعية</a:t>
            </a:r>
          </a:p>
        </p:txBody>
      </p:sp>
    </p:spTree>
    <p:extLst>
      <p:ext uri="{BB962C8B-B14F-4D97-AF65-F5344CB8AC3E}">
        <p14:creationId xmlns:p14="http://schemas.microsoft.com/office/powerpoint/2010/main" val="1387192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a:extLst>
              <a:ext uri="{FF2B5EF4-FFF2-40B4-BE49-F238E27FC236}">
                <a16:creationId xmlns:a16="http://schemas.microsoft.com/office/drawing/2014/main" id="{02138E6A-447F-49DD-A0EB-FFEF163F29C7}"/>
              </a:ext>
            </a:extLst>
          </p:cNvPr>
          <p:cNvGraphicFramePr/>
          <p:nvPr>
            <p:extLst>
              <p:ext uri="{D42A27DB-BD31-4B8C-83A1-F6EECF244321}">
                <p14:modId xmlns:p14="http://schemas.microsoft.com/office/powerpoint/2010/main" val="129774292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705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14E3446F-5643-4072-98B4-7C261F1B331F}"/>
              </a:ext>
            </a:extLst>
          </p:cNvPr>
          <p:cNvSpPr txBox="1"/>
          <p:nvPr/>
        </p:nvSpPr>
        <p:spPr>
          <a:xfrm>
            <a:off x="1556658" y="2028616"/>
            <a:ext cx="9078683" cy="2800767"/>
          </a:xfrm>
          <a:prstGeom prst="rect">
            <a:avLst/>
          </a:prstGeom>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marL="742950" indent="-742950">
              <a:buFont typeface="Wingdings" panose="05000000000000000000" pitchFamily="2" charset="2"/>
              <a:buChar char="Ø"/>
            </a:pPr>
            <a:r>
              <a:rPr lang="ar-EG" sz="4400" b="1" dirty="0">
                <a:solidFill>
                  <a:srgbClr val="C00000"/>
                </a:solidFill>
              </a:rPr>
              <a:t>أنشئ مجلدات رئيسة وفرعية بالأسماء الموجودة في المخطط الأعلى. يمثل كل مستطيل مجلدًا في حاسبك.</a:t>
            </a:r>
          </a:p>
          <a:p>
            <a:r>
              <a:rPr lang="ar-EG" sz="4400" b="1" dirty="0">
                <a:solidFill>
                  <a:srgbClr val="C00000"/>
                </a:solidFill>
              </a:rPr>
              <a:t>أنشئ مجلدًا باسم (الحيوانات) داخل المستندات.</a:t>
            </a:r>
          </a:p>
        </p:txBody>
      </p:sp>
    </p:spTree>
    <p:extLst>
      <p:ext uri="{BB962C8B-B14F-4D97-AF65-F5344CB8AC3E}">
        <p14:creationId xmlns:p14="http://schemas.microsoft.com/office/powerpoint/2010/main" val="230947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F70D9774-AC43-495C-9AFC-5B9A645E6042}"/>
              </a:ext>
            </a:extLst>
          </p:cNvPr>
          <p:cNvSpPr txBox="1"/>
          <p:nvPr/>
        </p:nvSpPr>
        <p:spPr>
          <a:xfrm>
            <a:off x="6429375" y="1132607"/>
            <a:ext cx="4376057" cy="440120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4000" b="1" dirty="0">
                <a:solidFill>
                  <a:schemeClr val="tx1"/>
                </a:solidFill>
              </a:rPr>
              <a:t>لتشغيل برنامج الحاسبة:</a:t>
            </a:r>
            <a:endParaRPr lang="ar-EG" sz="4000" b="1" dirty="0">
              <a:solidFill>
                <a:srgbClr val="C00000"/>
              </a:solidFill>
            </a:endParaRPr>
          </a:p>
          <a:p>
            <a:r>
              <a:rPr lang="ar-EG" sz="4000" b="1" dirty="0">
                <a:solidFill>
                  <a:srgbClr val="C00000"/>
                </a:solidFill>
              </a:rPr>
              <a:t>1- اضغط زر ابدأ </a:t>
            </a:r>
            <a:r>
              <a:rPr lang="en-US" sz="4000" b="1" dirty="0">
                <a:solidFill>
                  <a:srgbClr val="C00000"/>
                </a:solidFill>
              </a:rPr>
              <a:t>Start</a:t>
            </a:r>
            <a:endParaRPr lang="ar-EG" sz="4000" b="1" dirty="0">
              <a:solidFill>
                <a:srgbClr val="C00000"/>
              </a:solidFill>
            </a:endParaRPr>
          </a:p>
          <a:p>
            <a:r>
              <a:rPr lang="ar-EG" sz="4000" b="1" dirty="0">
                <a:solidFill>
                  <a:srgbClr val="C00000"/>
                </a:solidFill>
              </a:rPr>
              <a:t>2- قم بتمرير الشريط الجانبي للتطبيقات للأسفل.</a:t>
            </a:r>
          </a:p>
          <a:p>
            <a:r>
              <a:rPr lang="ar-EG" sz="4000" b="1" dirty="0">
                <a:solidFill>
                  <a:srgbClr val="C00000"/>
                </a:solidFill>
              </a:rPr>
              <a:t>3-واضغط على الحاسبة </a:t>
            </a:r>
            <a:r>
              <a:rPr lang="en-US" sz="4000" b="1" dirty="0">
                <a:solidFill>
                  <a:srgbClr val="C00000"/>
                </a:solidFill>
              </a:rPr>
              <a:t>Calculator</a:t>
            </a:r>
            <a:r>
              <a:rPr lang="ar-EG" sz="4000" b="1" dirty="0">
                <a:solidFill>
                  <a:srgbClr val="C00000"/>
                </a:solidFill>
              </a:rPr>
              <a:t>.- </a:t>
            </a:r>
          </a:p>
        </p:txBody>
      </p:sp>
      <p:pic>
        <p:nvPicPr>
          <p:cNvPr id="8" name="صورة 7">
            <a:extLst>
              <a:ext uri="{FF2B5EF4-FFF2-40B4-BE49-F238E27FC236}">
                <a16:creationId xmlns:a16="http://schemas.microsoft.com/office/drawing/2014/main" id="{45CDACE0-C8D3-43E1-9E42-A36D752A2307}"/>
              </a:ext>
            </a:extLst>
          </p:cNvPr>
          <p:cNvPicPr>
            <a:picLocks noChangeAspect="1"/>
          </p:cNvPicPr>
          <p:nvPr/>
        </p:nvPicPr>
        <p:blipFill>
          <a:blip r:embed="rId2"/>
          <a:stretch>
            <a:fillRect/>
          </a:stretch>
        </p:blipFill>
        <p:spPr>
          <a:xfrm>
            <a:off x="2409825" y="867222"/>
            <a:ext cx="3686175" cy="4929704"/>
          </a:xfrm>
          <a:prstGeom prst="rect">
            <a:avLst/>
          </a:prstGeom>
        </p:spPr>
      </p:pic>
      <p:sp>
        <p:nvSpPr>
          <p:cNvPr id="10" name="مربع نص 9">
            <a:extLst>
              <a:ext uri="{FF2B5EF4-FFF2-40B4-BE49-F238E27FC236}">
                <a16:creationId xmlns:a16="http://schemas.microsoft.com/office/drawing/2014/main" id="{FF75E638-4A4D-4A9B-8F73-AB4DB2148D81}"/>
              </a:ext>
            </a:extLst>
          </p:cNvPr>
          <p:cNvSpPr txBox="1"/>
          <p:nvPr/>
        </p:nvSpPr>
        <p:spPr>
          <a:xfrm>
            <a:off x="783771" y="1397992"/>
            <a:ext cx="1626054" cy="2062103"/>
          </a:xfrm>
          <a:prstGeom prst="rect">
            <a:avLst/>
          </a:prstGeom>
          <a:noFill/>
        </p:spPr>
        <p:txBody>
          <a:bodyPr wrap="square" rtlCol="1">
            <a:spAutoFit/>
          </a:bodyPr>
          <a:lstStyle/>
          <a:p>
            <a:r>
              <a:rPr lang="ar-EG" sz="3200" b="1" dirty="0"/>
              <a:t>حاول فتح الحاسبة بطريقة أخرى</a:t>
            </a:r>
          </a:p>
        </p:txBody>
      </p:sp>
    </p:spTree>
    <p:extLst>
      <p:ext uri="{BB962C8B-B14F-4D97-AF65-F5344CB8AC3E}">
        <p14:creationId xmlns:p14="http://schemas.microsoft.com/office/powerpoint/2010/main" val="3405371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14E3446F-5643-4072-98B4-7C261F1B331F}"/>
              </a:ext>
            </a:extLst>
          </p:cNvPr>
          <p:cNvSpPr txBox="1"/>
          <p:nvPr/>
        </p:nvSpPr>
        <p:spPr>
          <a:xfrm>
            <a:off x="1556658" y="2705725"/>
            <a:ext cx="9078683" cy="1446550"/>
          </a:xfrm>
          <a:prstGeom prst="rect">
            <a:avLst/>
          </a:prstGeom>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marL="571500" indent="-571500">
              <a:buFont typeface="Arial" panose="020B0604020202020204" pitchFamily="34" charset="0"/>
              <a:buChar char="•"/>
            </a:pPr>
            <a:r>
              <a:rPr lang="ar-EG" sz="4400" b="1" dirty="0">
                <a:solidFill>
                  <a:schemeClr val="tx1"/>
                </a:solidFill>
              </a:rPr>
              <a:t>داخل المجلد( الحيوانات) أنشئ 3 مجلدات فرعية بأسماء الطيور والأسماك والثدييات.</a:t>
            </a:r>
          </a:p>
        </p:txBody>
      </p:sp>
    </p:spTree>
    <p:extLst>
      <p:ext uri="{BB962C8B-B14F-4D97-AF65-F5344CB8AC3E}">
        <p14:creationId xmlns:p14="http://schemas.microsoft.com/office/powerpoint/2010/main" val="148107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9A2DD70-E1F6-49B6-B26A-2882C91C9699}"/>
              </a:ext>
            </a:extLst>
          </p:cNvPr>
          <p:cNvSpPr txBox="1"/>
          <p:nvPr/>
        </p:nvSpPr>
        <p:spPr>
          <a:xfrm>
            <a:off x="1556657" y="3030103"/>
            <a:ext cx="9078683" cy="1446550"/>
          </a:xfrm>
          <a:prstGeom prst="rect">
            <a:avLst/>
          </a:prstGeom>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marL="571500" indent="-571500">
              <a:buFont typeface="Arial" panose="020B0604020202020204" pitchFamily="34" charset="0"/>
              <a:buChar char="•"/>
            </a:pPr>
            <a:r>
              <a:rPr lang="ar-EG" sz="4400" b="1" dirty="0">
                <a:solidFill>
                  <a:schemeClr val="tx1"/>
                </a:solidFill>
              </a:rPr>
              <a:t>داخل مجلد المستندات، يوجد مجلد باسم صور- الحيوانات- </a:t>
            </a:r>
            <a:r>
              <a:rPr lang="en-US" sz="4400" b="1" dirty="0">
                <a:solidFill>
                  <a:schemeClr val="tx1"/>
                </a:solidFill>
              </a:rPr>
              <a:t>G4.S1.1.2</a:t>
            </a:r>
            <a:r>
              <a:rPr lang="ar-EG" sz="4400" b="1" dirty="0">
                <a:solidFill>
                  <a:schemeClr val="tx1"/>
                </a:solidFill>
              </a:rPr>
              <a:t> ابحث عنه.</a:t>
            </a:r>
          </a:p>
        </p:txBody>
      </p:sp>
    </p:spTree>
    <p:extLst>
      <p:ext uri="{BB962C8B-B14F-4D97-AF65-F5344CB8AC3E}">
        <p14:creationId xmlns:p14="http://schemas.microsoft.com/office/powerpoint/2010/main" val="90711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60C2757-5448-417B-B48A-FCCC8AB5C026}"/>
              </a:ext>
            </a:extLst>
          </p:cNvPr>
          <p:cNvSpPr txBox="1"/>
          <p:nvPr/>
        </p:nvSpPr>
        <p:spPr>
          <a:xfrm>
            <a:off x="1556658" y="2202789"/>
            <a:ext cx="9078683" cy="2123658"/>
          </a:xfrm>
          <a:prstGeom prst="rect">
            <a:avLst/>
          </a:prstGeom>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marL="571500" indent="-571500">
              <a:buFont typeface="Arial" panose="020B0604020202020204" pitchFamily="34" charset="0"/>
              <a:buChar char="•"/>
            </a:pPr>
            <a:r>
              <a:rPr lang="ar-EG" sz="4400" b="1" dirty="0">
                <a:solidFill>
                  <a:schemeClr val="tx1"/>
                </a:solidFill>
              </a:rPr>
              <a:t>أعد تسمية ملفات الصور وفقًا لمحتوياتها. اضغط ضغطًا مزدوجًا على كل صورة لمشاهدة محتوياتها ثم أغلق نافذة البرنامج.</a:t>
            </a:r>
          </a:p>
        </p:txBody>
      </p:sp>
    </p:spTree>
    <p:extLst>
      <p:ext uri="{BB962C8B-B14F-4D97-AF65-F5344CB8AC3E}">
        <p14:creationId xmlns:p14="http://schemas.microsoft.com/office/powerpoint/2010/main" val="328160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5</a:t>
            </a:r>
            <a:endParaRPr lang="ar-EG" sz="3200" b="1" dirty="0"/>
          </a:p>
        </p:txBody>
      </p:sp>
    </p:spTree>
    <p:extLst>
      <p:ext uri="{BB962C8B-B14F-4D97-AF65-F5344CB8AC3E}">
        <p14:creationId xmlns:p14="http://schemas.microsoft.com/office/powerpoint/2010/main" val="3007366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3526971" y="2079172"/>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chemeClr val="tx1"/>
                </a:solidFill>
              </a:rPr>
              <a:t>انقل الملفات</a:t>
            </a:r>
          </a:p>
        </p:txBody>
      </p:sp>
    </p:spTree>
    <p:extLst>
      <p:ext uri="{BB962C8B-B14F-4D97-AF65-F5344CB8AC3E}">
        <p14:creationId xmlns:p14="http://schemas.microsoft.com/office/powerpoint/2010/main" val="1559974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4719BE0-FB24-4428-89FF-772A056C651C}"/>
              </a:ext>
            </a:extLst>
          </p:cNvPr>
          <p:cNvPicPr>
            <a:picLocks noChangeAspect="1"/>
          </p:cNvPicPr>
          <p:nvPr/>
        </p:nvPicPr>
        <p:blipFill>
          <a:blip r:embed="rId2"/>
          <a:stretch>
            <a:fillRect/>
          </a:stretch>
        </p:blipFill>
        <p:spPr>
          <a:xfrm>
            <a:off x="6620088" y="1350742"/>
            <a:ext cx="3958573" cy="38834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فقاعة التفكير: على شكل سحابة 5">
            <a:extLst>
              <a:ext uri="{FF2B5EF4-FFF2-40B4-BE49-F238E27FC236}">
                <a16:creationId xmlns:a16="http://schemas.microsoft.com/office/drawing/2014/main" id="{1C115893-8255-4A20-95DB-F02BFCDB9EA7}"/>
              </a:ext>
            </a:extLst>
          </p:cNvPr>
          <p:cNvSpPr/>
          <p:nvPr/>
        </p:nvSpPr>
        <p:spPr>
          <a:xfrm>
            <a:off x="1197429" y="1350742"/>
            <a:ext cx="4430861" cy="3613144"/>
          </a:xfrm>
          <a:prstGeom prst="cloudCallout">
            <a:avLst>
              <a:gd name="adj1" fmla="val 72200"/>
              <a:gd name="adj2" fmla="val 46506"/>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EG" sz="3600" b="1" dirty="0"/>
              <a:t>أستطيع نقل الملفات إلى المجلدات الرئيسة والمجلدات الفرعية</a:t>
            </a:r>
          </a:p>
        </p:txBody>
      </p:sp>
    </p:spTree>
    <p:extLst>
      <p:ext uri="{BB962C8B-B14F-4D97-AF65-F5344CB8AC3E}">
        <p14:creationId xmlns:p14="http://schemas.microsoft.com/office/powerpoint/2010/main" val="4060070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a:extLst>
              <a:ext uri="{FF2B5EF4-FFF2-40B4-BE49-F238E27FC236}">
                <a16:creationId xmlns:a16="http://schemas.microsoft.com/office/drawing/2014/main" id="{809E0B70-7C75-4C39-A18E-896F7988373C}"/>
              </a:ext>
            </a:extLst>
          </p:cNvPr>
          <p:cNvSpPr/>
          <p:nvPr/>
        </p:nvSpPr>
        <p:spPr>
          <a:xfrm>
            <a:off x="1719943" y="522514"/>
            <a:ext cx="8730343" cy="5638800"/>
          </a:xfrm>
          <a:prstGeom prst="ellipse">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tx1"/>
                </a:solidFill>
              </a:rPr>
              <a:t>نريد نقل جميع ملفات الصور إلى المجلد المناسب أو المجلد الفرعي الذي أنشأته في مجلد المستندات، على سبيل المثال، يجل نقل ملف صورة نورس إلى مجلد الفرعي الطيور. ضع الرقم الصحيح (</a:t>
            </a:r>
            <a:r>
              <a:rPr lang="en-US" sz="3600" b="1" dirty="0">
                <a:solidFill>
                  <a:schemeClr val="tx1"/>
                </a:solidFill>
              </a:rPr>
              <a:t>1</a:t>
            </a:r>
            <a:r>
              <a:rPr lang="ar-EG" sz="3600" b="1" dirty="0">
                <a:solidFill>
                  <a:schemeClr val="tx1"/>
                </a:solidFill>
              </a:rPr>
              <a:t>،</a:t>
            </a:r>
            <a:r>
              <a:rPr lang="en-US" sz="3600" b="1" dirty="0">
                <a:solidFill>
                  <a:schemeClr val="tx1"/>
                </a:solidFill>
              </a:rPr>
              <a:t>2</a:t>
            </a:r>
            <a:r>
              <a:rPr lang="ar-EG" sz="3600" b="1" dirty="0">
                <a:solidFill>
                  <a:schemeClr val="tx1"/>
                </a:solidFill>
              </a:rPr>
              <a:t>،</a:t>
            </a:r>
            <a:r>
              <a:rPr lang="en-US" sz="3600" b="1" dirty="0">
                <a:solidFill>
                  <a:schemeClr val="tx1"/>
                </a:solidFill>
              </a:rPr>
              <a:t>3</a:t>
            </a:r>
            <a:r>
              <a:rPr lang="ar-EG" sz="3600" b="1" dirty="0">
                <a:solidFill>
                  <a:schemeClr val="tx1"/>
                </a:solidFill>
              </a:rPr>
              <a:t>،</a:t>
            </a:r>
            <a:r>
              <a:rPr lang="en-US" sz="3600" b="1" dirty="0">
                <a:solidFill>
                  <a:schemeClr val="tx1"/>
                </a:solidFill>
              </a:rPr>
              <a:t>4</a:t>
            </a:r>
            <a:r>
              <a:rPr lang="ar-EG" sz="3600" b="1" dirty="0">
                <a:solidFill>
                  <a:schemeClr val="tx1"/>
                </a:solidFill>
              </a:rPr>
              <a:t>،</a:t>
            </a:r>
            <a:r>
              <a:rPr lang="en-US" sz="3600" b="1" dirty="0">
                <a:solidFill>
                  <a:schemeClr val="tx1"/>
                </a:solidFill>
              </a:rPr>
              <a:t>(5</a:t>
            </a:r>
            <a:r>
              <a:rPr lang="ar-EG" sz="3600" b="1" dirty="0">
                <a:solidFill>
                  <a:schemeClr val="tx1"/>
                </a:solidFill>
              </a:rPr>
              <a:t> في كل شكل للإظهار الترتيب الذي يجل اتباعه</a:t>
            </a:r>
          </a:p>
        </p:txBody>
      </p:sp>
    </p:spTree>
    <p:extLst>
      <p:ext uri="{BB962C8B-B14F-4D97-AF65-F5344CB8AC3E}">
        <p14:creationId xmlns:p14="http://schemas.microsoft.com/office/powerpoint/2010/main" val="168846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CC180201-5E7B-40AF-9043-BF7E3BBEB665}"/>
              </a:ext>
            </a:extLst>
          </p:cNvPr>
          <p:cNvGrpSpPr/>
          <p:nvPr/>
        </p:nvGrpSpPr>
        <p:grpSpPr>
          <a:xfrm>
            <a:off x="1872343" y="1132114"/>
            <a:ext cx="8142514" cy="957943"/>
            <a:chOff x="1937657" y="566057"/>
            <a:chExt cx="8142514" cy="1458686"/>
          </a:xfrm>
        </p:grpSpPr>
        <p:sp>
          <p:nvSpPr>
            <p:cNvPr id="2" name="شكل بيضاوي 1">
              <a:extLst>
                <a:ext uri="{FF2B5EF4-FFF2-40B4-BE49-F238E27FC236}">
                  <a16:creationId xmlns:a16="http://schemas.microsoft.com/office/drawing/2014/main" id="{21ECDFA4-FC3F-4C89-852A-68120F70AA0D}"/>
                </a:ext>
              </a:extLst>
            </p:cNvPr>
            <p:cNvSpPr/>
            <p:nvPr/>
          </p:nvSpPr>
          <p:spPr>
            <a:xfrm>
              <a:off x="9122229" y="653143"/>
              <a:ext cx="957942" cy="1284514"/>
            </a:xfrm>
            <a:prstGeom prst="ellipse">
              <a:avLst/>
            </a:prstGeom>
            <a:noFill/>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3" name="مخطط انسيابي: محطة طرفية 2">
              <a:extLst>
                <a:ext uri="{FF2B5EF4-FFF2-40B4-BE49-F238E27FC236}">
                  <a16:creationId xmlns:a16="http://schemas.microsoft.com/office/drawing/2014/main" id="{EFE2B164-1057-4B14-A2AF-29871DC29281}"/>
                </a:ext>
              </a:extLst>
            </p:cNvPr>
            <p:cNvSpPr/>
            <p:nvPr/>
          </p:nvSpPr>
          <p:spPr>
            <a:xfrm>
              <a:off x="1937657" y="566057"/>
              <a:ext cx="6988629" cy="1458686"/>
            </a:xfrm>
            <a:prstGeom prst="flowChartTerminator">
              <a:avLst/>
            </a:prstGeom>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sz="4800" b="1" dirty="0">
                  <a:solidFill>
                    <a:schemeClr val="tx1"/>
                  </a:solidFill>
                </a:rPr>
                <a:t>اضغط قص </a:t>
              </a:r>
              <a:r>
                <a:rPr lang="en-US" sz="4800" b="1" dirty="0">
                  <a:solidFill>
                    <a:schemeClr val="tx1"/>
                  </a:solidFill>
                </a:rPr>
                <a:t>Cut</a:t>
              </a:r>
              <a:endParaRPr lang="ar-EG" sz="4800" b="1" dirty="0">
                <a:solidFill>
                  <a:schemeClr val="tx1"/>
                </a:solidFill>
              </a:endParaRPr>
            </a:p>
          </p:txBody>
        </p:sp>
      </p:grpSp>
      <p:grpSp>
        <p:nvGrpSpPr>
          <p:cNvPr id="8" name="مجموعة 7">
            <a:extLst>
              <a:ext uri="{FF2B5EF4-FFF2-40B4-BE49-F238E27FC236}">
                <a16:creationId xmlns:a16="http://schemas.microsoft.com/office/drawing/2014/main" id="{3A7D1FF5-EF41-4FAC-8070-524CD1A8EA9E}"/>
              </a:ext>
            </a:extLst>
          </p:cNvPr>
          <p:cNvGrpSpPr/>
          <p:nvPr/>
        </p:nvGrpSpPr>
        <p:grpSpPr>
          <a:xfrm>
            <a:off x="1872343" y="2334822"/>
            <a:ext cx="8142514" cy="957943"/>
            <a:chOff x="1937657" y="566057"/>
            <a:chExt cx="8142514" cy="1458686"/>
          </a:xfrm>
        </p:grpSpPr>
        <p:sp>
          <p:nvSpPr>
            <p:cNvPr id="9" name="شكل بيضاوي 8">
              <a:extLst>
                <a:ext uri="{FF2B5EF4-FFF2-40B4-BE49-F238E27FC236}">
                  <a16:creationId xmlns:a16="http://schemas.microsoft.com/office/drawing/2014/main" id="{2897E20E-8492-45FA-82F5-946908F22775}"/>
                </a:ext>
              </a:extLst>
            </p:cNvPr>
            <p:cNvSpPr/>
            <p:nvPr/>
          </p:nvSpPr>
          <p:spPr>
            <a:xfrm>
              <a:off x="9122229" y="653143"/>
              <a:ext cx="957942" cy="1284514"/>
            </a:xfrm>
            <a:prstGeom prst="ellipse">
              <a:avLst/>
            </a:prstGeom>
            <a:noFill/>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10" name="مخطط انسيابي: محطة طرفية 9">
              <a:extLst>
                <a:ext uri="{FF2B5EF4-FFF2-40B4-BE49-F238E27FC236}">
                  <a16:creationId xmlns:a16="http://schemas.microsoft.com/office/drawing/2014/main" id="{3C4EFFFA-6975-439F-AD04-D97F34948E90}"/>
                </a:ext>
              </a:extLst>
            </p:cNvPr>
            <p:cNvSpPr/>
            <p:nvPr/>
          </p:nvSpPr>
          <p:spPr>
            <a:xfrm>
              <a:off x="1937657" y="566057"/>
              <a:ext cx="6988629" cy="1458686"/>
            </a:xfrm>
            <a:prstGeom prst="flowChartTerminator">
              <a:avLst/>
            </a:prstGeom>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sz="4000" b="1" dirty="0">
                  <a:solidFill>
                    <a:schemeClr val="tx1"/>
                  </a:solidFill>
                </a:rPr>
                <a:t>اكتب بالزر الأيمن على مجلد الطيور</a:t>
              </a:r>
            </a:p>
          </p:txBody>
        </p:sp>
      </p:grpSp>
      <p:grpSp>
        <p:nvGrpSpPr>
          <p:cNvPr id="11" name="مجموعة 10">
            <a:extLst>
              <a:ext uri="{FF2B5EF4-FFF2-40B4-BE49-F238E27FC236}">
                <a16:creationId xmlns:a16="http://schemas.microsoft.com/office/drawing/2014/main" id="{A6B23756-6EB0-40BB-B1F3-156D289120AC}"/>
              </a:ext>
            </a:extLst>
          </p:cNvPr>
          <p:cNvGrpSpPr/>
          <p:nvPr/>
        </p:nvGrpSpPr>
        <p:grpSpPr>
          <a:xfrm>
            <a:off x="1872343" y="3461658"/>
            <a:ext cx="8142514" cy="957943"/>
            <a:chOff x="1937657" y="566057"/>
            <a:chExt cx="8142514" cy="1458686"/>
          </a:xfrm>
        </p:grpSpPr>
        <p:sp>
          <p:nvSpPr>
            <p:cNvPr id="12" name="شكل بيضاوي 11">
              <a:extLst>
                <a:ext uri="{FF2B5EF4-FFF2-40B4-BE49-F238E27FC236}">
                  <a16:creationId xmlns:a16="http://schemas.microsoft.com/office/drawing/2014/main" id="{59AFB6A6-9010-47E4-AEFA-48F60DB6B367}"/>
                </a:ext>
              </a:extLst>
            </p:cNvPr>
            <p:cNvSpPr/>
            <p:nvPr/>
          </p:nvSpPr>
          <p:spPr>
            <a:xfrm>
              <a:off x="9122229" y="653143"/>
              <a:ext cx="957942" cy="1284514"/>
            </a:xfrm>
            <a:prstGeom prst="ellipse">
              <a:avLst/>
            </a:prstGeom>
            <a:noFill/>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13" name="مخطط انسيابي: محطة طرفية 12">
              <a:extLst>
                <a:ext uri="{FF2B5EF4-FFF2-40B4-BE49-F238E27FC236}">
                  <a16:creationId xmlns:a16="http://schemas.microsoft.com/office/drawing/2014/main" id="{877B59EC-2169-4E4C-B2B2-5BCFFDD61232}"/>
                </a:ext>
              </a:extLst>
            </p:cNvPr>
            <p:cNvSpPr/>
            <p:nvPr/>
          </p:nvSpPr>
          <p:spPr>
            <a:xfrm>
              <a:off x="1937657" y="566057"/>
              <a:ext cx="6988629" cy="1458686"/>
            </a:xfrm>
            <a:prstGeom prst="flowChartTerminator">
              <a:avLst/>
            </a:prstGeom>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sz="4000" b="1" dirty="0">
                  <a:solidFill>
                    <a:schemeClr val="tx1"/>
                  </a:solidFill>
                </a:rPr>
                <a:t>اضغط بالزر الأيمن على ملف نورس</a:t>
              </a:r>
            </a:p>
          </p:txBody>
        </p:sp>
      </p:grpSp>
      <p:grpSp>
        <p:nvGrpSpPr>
          <p:cNvPr id="14" name="مجموعة 13">
            <a:extLst>
              <a:ext uri="{FF2B5EF4-FFF2-40B4-BE49-F238E27FC236}">
                <a16:creationId xmlns:a16="http://schemas.microsoft.com/office/drawing/2014/main" id="{A5991C19-A259-435D-A2A1-599934CE8AEA}"/>
              </a:ext>
            </a:extLst>
          </p:cNvPr>
          <p:cNvGrpSpPr/>
          <p:nvPr/>
        </p:nvGrpSpPr>
        <p:grpSpPr>
          <a:xfrm>
            <a:off x="1872343" y="4716031"/>
            <a:ext cx="8142514" cy="957943"/>
            <a:chOff x="1937657" y="566057"/>
            <a:chExt cx="8142514" cy="1458686"/>
          </a:xfrm>
        </p:grpSpPr>
        <p:sp>
          <p:nvSpPr>
            <p:cNvPr id="15" name="شكل بيضاوي 14">
              <a:extLst>
                <a:ext uri="{FF2B5EF4-FFF2-40B4-BE49-F238E27FC236}">
                  <a16:creationId xmlns:a16="http://schemas.microsoft.com/office/drawing/2014/main" id="{7E2C5961-7D48-4E6D-9208-B16CA7E5C4EC}"/>
                </a:ext>
              </a:extLst>
            </p:cNvPr>
            <p:cNvSpPr/>
            <p:nvPr/>
          </p:nvSpPr>
          <p:spPr>
            <a:xfrm>
              <a:off x="9122229" y="653143"/>
              <a:ext cx="957942" cy="1284514"/>
            </a:xfrm>
            <a:prstGeom prst="ellipse">
              <a:avLst/>
            </a:prstGeom>
            <a:noFill/>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ar-EG"/>
            </a:p>
          </p:txBody>
        </p:sp>
        <p:sp>
          <p:nvSpPr>
            <p:cNvPr id="16" name="مخطط انسيابي: محطة طرفية 15">
              <a:extLst>
                <a:ext uri="{FF2B5EF4-FFF2-40B4-BE49-F238E27FC236}">
                  <a16:creationId xmlns:a16="http://schemas.microsoft.com/office/drawing/2014/main" id="{BBB7169C-5962-46A7-8B5B-E1DA31C8D960}"/>
                </a:ext>
              </a:extLst>
            </p:cNvPr>
            <p:cNvSpPr/>
            <p:nvPr/>
          </p:nvSpPr>
          <p:spPr>
            <a:xfrm>
              <a:off x="1937657" y="566057"/>
              <a:ext cx="6988629" cy="1458686"/>
            </a:xfrm>
            <a:prstGeom prst="flowChartTerminator">
              <a:avLst/>
            </a:prstGeom>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sz="4800" b="1" dirty="0">
                  <a:solidFill>
                    <a:schemeClr val="tx1"/>
                  </a:solidFill>
                </a:rPr>
                <a:t>اضغط لصق</a:t>
              </a:r>
            </a:p>
          </p:txBody>
        </p:sp>
      </p:grpSp>
      <p:sp>
        <p:nvSpPr>
          <p:cNvPr id="20" name="مربع نص 19">
            <a:extLst>
              <a:ext uri="{FF2B5EF4-FFF2-40B4-BE49-F238E27FC236}">
                <a16:creationId xmlns:a16="http://schemas.microsoft.com/office/drawing/2014/main" id="{3EB184BA-AC11-41E1-97C6-CF3062F81CEE}"/>
              </a:ext>
            </a:extLst>
          </p:cNvPr>
          <p:cNvSpPr txBox="1"/>
          <p:nvPr/>
        </p:nvSpPr>
        <p:spPr>
          <a:xfrm>
            <a:off x="9296400" y="4884401"/>
            <a:ext cx="478971" cy="769441"/>
          </a:xfrm>
          <a:prstGeom prst="rect">
            <a:avLst/>
          </a:prstGeom>
          <a:noFill/>
        </p:spPr>
        <p:txBody>
          <a:bodyPr wrap="square" rtlCol="1">
            <a:spAutoFit/>
          </a:bodyPr>
          <a:lstStyle/>
          <a:p>
            <a:r>
              <a:rPr lang="ar-EG" sz="4400" b="1" dirty="0">
                <a:solidFill>
                  <a:srgbClr val="C00000"/>
                </a:solidFill>
              </a:rPr>
              <a:t>4</a:t>
            </a:r>
          </a:p>
        </p:txBody>
      </p:sp>
      <p:sp>
        <p:nvSpPr>
          <p:cNvPr id="22" name="مربع نص 21">
            <a:extLst>
              <a:ext uri="{FF2B5EF4-FFF2-40B4-BE49-F238E27FC236}">
                <a16:creationId xmlns:a16="http://schemas.microsoft.com/office/drawing/2014/main" id="{91D3E8C8-02B2-4220-9516-07DBABA29017}"/>
              </a:ext>
            </a:extLst>
          </p:cNvPr>
          <p:cNvSpPr txBox="1"/>
          <p:nvPr/>
        </p:nvSpPr>
        <p:spPr>
          <a:xfrm>
            <a:off x="9285514" y="1226364"/>
            <a:ext cx="478971" cy="769441"/>
          </a:xfrm>
          <a:prstGeom prst="rect">
            <a:avLst/>
          </a:prstGeom>
          <a:noFill/>
        </p:spPr>
        <p:txBody>
          <a:bodyPr wrap="square" rtlCol="1">
            <a:spAutoFit/>
          </a:bodyPr>
          <a:lstStyle/>
          <a:p>
            <a:r>
              <a:rPr lang="ar-EG" sz="4400" b="1" dirty="0">
                <a:solidFill>
                  <a:srgbClr val="C00000"/>
                </a:solidFill>
              </a:rPr>
              <a:t>2</a:t>
            </a:r>
          </a:p>
        </p:txBody>
      </p:sp>
      <p:sp>
        <p:nvSpPr>
          <p:cNvPr id="23" name="مربع نص 22">
            <a:extLst>
              <a:ext uri="{FF2B5EF4-FFF2-40B4-BE49-F238E27FC236}">
                <a16:creationId xmlns:a16="http://schemas.microsoft.com/office/drawing/2014/main" id="{E1F80337-A2B3-40AC-AF62-03A10FCB44A2}"/>
              </a:ext>
            </a:extLst>
          </p:cNvPr>
          <p:cNvSpPr txBox="1"/>
          <p:nvPr/>
        </p:nvSpPr>
        <p:spPr>
          <a:xfrm>
            <a:off x="9285513" y="2503192"/>
            <a:ext cx="478971" cy="769441"/>
          </a:xfrm>
          <a:prstGeom prst="rect">
            <a:avLst/>
          </a:prstGeom>
          <a:noFill/>
        </p:spPr>
        <p:txBody>
          <a:bodyPr wrap="square" rtlCol="1">
            <a:spAutoFit/>
          </a:bodyPr>
          <a:lstStyle/>
          <a:p>
            <a:r>
              <a:rPr lang="ar-EG" sz="4400" b="1" dirty="0">
                <a:solidFill>
                  <a:srgbClr val="C00000"/>
                </a:solidFill>
              </a:rPr>
              <a:t>3</a:t>
            </a:r>
          </a:p>
        </p:txBody>
      </p:sp>
      <p:sp>
        <p:nvSpPr>
          <p:cNvPr id="24" name="مربع نص 23">
            <a:extLst>
              <a:ext uri="{FF2B5EF4-FFF2-40B4-BE49-F238E27FC236}">
                <a16:creationId xmlns:a16="http://schemas.microsoft.com/office/drawing/2014/main" id="{0B270660-0BD1-4D0E-AA53-D042931F9673}"/>
              </a:ext>
            </a:extLst>
          </p:cNvPr>
          <p:cNvSpPr txBox="1"/>
          <p:nvPr/>
        </p:nvSpPr>
        <p:spPr>
          <a:xfrm>
            <a:off x="9274627" y="3607886"/>
            <a:ext cx="478971" cy="769441"/>
          </a:xfrm>
          <a:prstGeom prst="rect">
            <a:avLst/>
          </a:prstGeom>
          <a:noFill/>
        </p:spPr>
        <p:txBody>
          <a:bodyPr wrap="square" rtlCol="1">
            <a:spAutoFit/>
          </a:bodyPr>
          <a:lstStyle/>
          <a:p>
            <a:r>
              <a:rPr lang="ar-EG" sz="4400" b="1" dirty="0">
                <a:solidFill>
                  <a:srgbClr val="C00000"/>
                </a:solidFill>
              </a:rPr>
              <a:t>1</a:t>
            </a:r>
          </a:p>
        </p:txBody>
      </p:sp>
    </p:spTree>
    <p:extLst>
      <p:ext uri="{BB962C8B-B14F-4D97-AF65-F5344CB8AC3E}">
        <p14:creationId xmlns:p14="http://schemas.microsoft.com/office/powerpoint/2010/main" val="3261934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80">
                                          <p:stCondLst>
                                            <p:cond delay="0"/>
                                          </p:stCondLst>
                                        </p:cTn>
                                        <p:tgtEl>
                                          <p:spTgt spid="24"/>
                                        </p:tgtEl>
                                      </p:cBhvr>
                                    </p:animEffect>
                                    <p:anim calcmode="lin" valueType="num">
                                      <p:cBhvr>
                                        <p:cTn id="2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0" dur="26">
                                          <p:stCondLst>
                                            <p:cond delay="650"/>
                                          </p:stCondLst>
                                        </p:cTn>
                                        <p:tgtEl>
                                          <p:spTgt spid="24"/>
                                        </p:tgtEl>
                                      </p:cBhvr>
                                      <p:to x="100000" y="60000"/>
                                    </p:animScale>
                                    <p:animScale>
                                      <p:cBhvr>
                                        <p:cTn id="31" dur="166" decel="50000">
                                          <p:stCondLst>
                                            <p:cond delay="676"/>
                                          </p:stCondLst>
                                        </p:cTn>
                                        <p:tgtEl>
                                          <p:spTgt spid="24"/>
                                        </p:tgtEl>
                                      </p:cBhvr>
                                      <p:to x="100000" y="100000"/>
                                    </p:animScale>
                                    <p:animScale>
                                      <p:cBhvr>
                                        <p:cTn id="32" dur="26">
                                          <p:stCondLst>
                                            <p:cond delay="1312"/>
                                          </p:stCondLst>
                                        </p:cTn>
                                        <p:tgtEl>
                                          <p:spTgt spid="24"/>
                                        </p:tgtEl>
                                      </p:cBhvr>
                                      <p:to x="100000" y="80000"/>
                                    </p:animScale>
                                    <p:animScale>
                                      <p:cBhvr>
                                        <p:cTn id="33" dur="166" decel="50000">
                                          <p:stCondLst>
                                            <p:cond delay="1338"/>
                                          </p:stCondLst>
                                        </p:cTn>
                                        <p:tgtEl>
                                          <p:spTgt spid="24"/>
                                        </p:tgtEl>
                                      </p:cBhvr>
                                      <p:to x="100000" y="100000"/>
                                    </p:animScale>
                                    <p:animScale>
                                      <p:cBhvr>
                                        <p:cTn id="34" dur="26">
                                          <p:stCondLst>
                                            <p:cond delay="1642"/>
                                          </p:stCondLst>
                                        </p:cTn>
                                        <p:tgtEl>
                                          <p:spTgt spid="24"/>
                                        </p:tgtEl>
                                      </p:cBhvr>
                                      <p:to x="100000" y="90000"/>
                                    </p:animScale>
                                    <p:animScale>
                                      <p:cBhvr>
                                        <p:cTn id="35" dur="166" decel="50000">
                                          <p:stCondLst>
                                            <p:cond delay="1668"/>
                                          </p:stCondLst>
                                        </p:cTn>
                                        <p:tgtEl>
                                          <p:spTgt spid="24"/>
                                        </p:tgtEl>
                                      </p:cBhvr>
                                      <p:to x="100000" y="100000"/>
                                    </p:animScale>
                                    <p:animScale>
                                      <p:cBhvr>
                                        <p:cTn id="36" dur="26">
                                          <p:stCondLst>
                                            <p:cond delay="1808"/>
                                          </p:stCondLst>
                                        </p:cTn>
                                        <p:tgtEl>
                                          <p:spTgt spid="24"/>
                                        </p:tgtEl>
                                      </p:cBhvr>
                                      <p:to x="100000" y="95000"/>
                                    </p:animScale>
                                    <p:animScale>
                                      <p:cBhvr>
                                        <p:cTn id="37" dur="166" decel="50000">
                                          <p:stCondLst>
                                            <p:cond delay="1834"/>
                                          </p:stCondLst>
                                        </p:cTn>
                                        <p:tgtEl>
                                          <p:spTgt spid="2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80">
                                          <p:stCondLst>
                                            <p:cond delay="0"/>
                                          </p:stCondLst>
                                        </p:cTn>
                                        <p:tgtEl>
                                          <p:spTgt spid="22"/>
                                        </p:tgtEl>
                                      </p:cBhvr>
                                    </p:animEffect>
                                    <p:anim calcmode="lin" valueType="num">
                                      <p:cBhvr>
                                        <p:cTn id="4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8" dur="26">
                                          <p:stCondLst>
                                            <p:cond delay="650"/>
                                          </p:stCondLst>
                                        </p:cTn>
                                        <p:tgtEl>
                                          <p:spTgt spid="22"/>
                                        </p:tgtEl>
                                      </p:cBhvr>
                                      <p:to x="100000" y="60000"/>
                                    </p:animScale>
                                    <p:animScale>
                                      <p:cBhvr>
                                        <p:cTn id="49" dur="166" decel="50000">
                                          <p:stCondLst>
                                            <p:cond delay="676"/>
                                          </p:stCondLst>
                                        </p:cTn>
                                        <p:tgtEl>
                                          <p:spTgt spid="22"/>
                                        </p:tgtEl>
                                      </p:cBhvr>
                                      <p:to x="100000" y="100000"/>
                                    </p:animScale>
                                    <p:animScale>
                                      <p:cBhvr>
                                        <p:cTn id="50" dur="26">
                                          <p:stCondLst>
                                            <p:cond delay="1312"/>
                                          </p:stCondLst>
                                        </p:cTn>
                                        <p:tgtEl>
                                          <p:spTgt spid="22"/>
                                        </p:tgtEl>
                                      </p:cBhvr>
                                      <p:to x="100000" y="80000"/>
                                    </p:animScale>
                                    <p:animScale>
                                      <p:cBhvr>
                                        <p:cTn id="51" dur="166" decel="50000">
                                          <p:stCondLst>
                                            <p:cond delay="1338"/>
                                          </p:stCondLst>
                                        </p:cTn>
                                        <p:tgtEl>
                                          <p:spTgt spid="22"/>
                                        </p:tgtEl>
                                      </p:cBhvr>
                                      <p:to x="100000" y="100000"/>
                                    </p:animScale>
                                    <p:animScale>
                                      <p:cBhvr>
                                        <p:cTn id="52" dur="26">
                                          <p:stCondLst>
                                            <p:cond delay="1642"/>
                                          </p:stCondLst>
                                        </p:cTn>
                                        <p:tgtEl>
                                          <p:spTgt spid="22"/>
                                        </p:tgtEl>
                                      </p:cBhvr>
                                      <p:to x="100000" y="90000"/>
                                    </p:animScale>
                                    <p:animScale>
                                      <p:cBhvr>
                                        <p:cTn id="53" dur="166" decel="50000">
                                          <p:stCondLst>
                                            <p:cond delay="1668"/>
                                          </p:stCondLst>
                                        </p:cTn>
                                        <p:tgtEl>
                                          <p:spTgt spid="22"/>
                                        </p:tgtEl>
                                      </p:cBhvr>
                                      <p:to x="100000" y="100000"/>
                                    </p:animScale>
                                    <p:animScale>
                                      <p:cBhvr>
                                        <p:cTn id="54" dur="26">
                                          <p:stCondLst>
                                            <p:cond delay="1808"/>
                                          </p:stCondLst>
                                        </p:cTn>
                                        <p:tgtEl>
                                          <p:spTgt spid="22"/>
                                        </p:tgtEl>
                                      </p:cBhvr>
                                      <p:to x="100000" y="95000"/>
                                    </p:animScale>
                                    <p:animScale>
                                      <p:cBhvr>
                                        <p:cTn id="55" dur="166" decel="50000">
                                          <p:stCondLst>
                                            <p:cond delay="1834"/>
                                          </p:stCondLst>
                                        </p:cTn>
                                        <p:tgtEl>
                                          <p:spTgt spid="22"/>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80">
                                          <p:stCondLst>
                                            <p:cond delay="0"/>
                                          </p:stCondLst>
                                        </p:cTn>
                                        <p:tgtEl>
                                          <p:spTgt spid="23"/>
                                        </p:tgtEl>
                                      </p:cBhvr>
                                    </p:animEffect>
                                    <p:anim calcmode="lin" valueType="num">
                                      <p:cBhvr>
                                        <p:cTn id="6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6" dur="26">
                                          <p:stCondLst>
                                            <p:cond delay="650"/>
                                          </p:stCondLst>
                                        </p:cTn>
                                        <p:tgtEl>
                                          <p:spTgt spid="23"/>
                                        </p:tgtEl>
                                      </p:cBhvr>
                                      <p:to x="100000" y="60000"/>
                                    </p:animScale>
                                    <p:animScale>
                                      <p:cBhvr>
                                        <p:cTn id="67" dur="166" decel="50000">
                                          <p:stCondLst>
                                            <p:cond delay="676"/>
                                          </p:stCondLst>
                                        </p:cTn>
                                        <p:tgtEl>
                                          <p:spTgt spid="23"/>
                                        </p:tgtEl>
                                      </p:cBhvr>
                                      <p:to x="100000" y="100000"/>
                                    </p:animScale>
                                    <p:animScale>
                                      <p:cBhvr>
                                        <p:cTn id="68" dur="26">
                                          <p:stCondLst>
                                            <p:cond delay="1312"/>
                                          </p:stCondLst>
                                        </p:cTn>
                                        <p:tgtEl>
                                          <p:spTgt spid="23"/>
                                        </p:tgtEl>
                                      </p:cBhvr>
                                      <p:to x="100000" y="80000"/>
                                    </p:animScale>
                                    <p:animScale>
                                      <p:cBhvr>
                                        <p:cTn id="69" dur="166" decel="50000">
                                          <p:stCondLst>
                                            <p:cond delay="1338"/>
                                          </p:stCondLst>
                                        </p:cTn>
                                        <p:tgtEl>
                                          <p:spTgt spid="23"/>
                                        </p:tgtEl>
                                      </p:cBhvr>
                                      <p:to x="100000" y="100000"/>
                                    </p:animScale>
                                    <p:animScale>
                                      <p:cBhvr>
                                        <p:cTn id="70" dur="26">
                                          <p:stCondLst>
                                            <p:cond delay="1642"/>
                                          </p:stCondLst>
                                        </p:cTn>
                                        <p:tgtEl>
                                          <p:spTgt spid="23"/>
                                        </p:tgtEl>
                                      </p:cBhvr>
                                      <p:to x="100000" y="90000"/>
                                    </p:animScale>
                                    <p:animScale>
                                      <p:cBhvr>
                                        <p:cTn id="71" dur="166" decel="50000">
                                          <p:stCondLst>
                                            <p:cond delay="1668"/>
                                          </p:stCondLst>
                                        </p:cTn>
                                        <p:tgtEl>
                                          <p:spTgt spid="23"/>
                                        </p:tgtEl>
                                      </p:cBhvr>
                                      <p:to x="100000" y="100000"/>
                                    </p:animScale>
                                    <p:animScale>
                                      <p:cBhvr>
                                        <p:cTn id="72" dur="26">
                                          <p:stCondLst>
                                            <p:cond delay="1808"/>
                                          </p:stCondLst>
                                        </p:cTn>
                                        <p:tgtEl>
                                          <p:spTgt spid="23"/>
                                        </p:tgtEl>
                                      </p:cBhvr>
                                      <p:to x="100000" y="95000"/>
                                    </p:animScale>
                                    <p:animScale>
                                      <p:cBhvr>
                                        <p:cTn id="73" dur="166" decel="50000">
                                          <p:stCondLst>
                                            <p:cond delay="1834"/>
                                          </p:stCondLst>
                                        </p:cTn>
                                        <p:tgtEl>
                                          <p:spTgt spid="23"/>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down)">
                                      <p:cBhvr>
                                        <p:cTn id="78" dur="580">
                                          <p:stCondLst>
                                            <p:cond delay="0"/>
                                          </p:stCondLst>
                                        </p:cTn>
                                        <p:tgtEl>
                                          <p:spTgt spid="20"/>
                                        </p:tgtEl>
                                      </p:cBhvr>
                                    </p:animEffect>
                                    <p:anim calcmode="lin" valueType="num">
                                      <p:cBhvr>
                                        <p:cTn id="7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4" dur="26">
                                          <p:stCondLst>
                                            <p:cond delay="650"/>
                                          </p:stCondLst>
                                        </p:cTn>
                                        <p:tgtEl>
                                          <p:spTgt spid="20"/>
                                        </p:tgtEl>
                                      </p:cBhvr>
                                      <p:to x="100000" y="60000"/>
                                    </p:animScale>
                                    <p:animScale>
                                      <p:cBhvr>
                                        <p:cTn id="85" dur="166" decel="50000">
                                          <p:stCondLst>
                                            <p:cond delay="676"/>
                                          </p:stCondLst>
                                        </p:cTn>
                                        <p:tgtEl>
                                          <p:spTgt spid="20"/>
                                        </p:tgtEl>
                                      </p:cBhvr>
                                      <p:to x="100000" y="100000"/>
                                    </p:animScale>
                                    <p:animScale>
                                      <p:cBhvr>
                                        <p:cTn id="86" dur="26">
                                          <p:stCondLst>
                                            <p:cond delay="1312"/>
                                          </p:stCondLst>
                                        </p:cTn>
                                        <p:tgtEl>
                                          <p:spTgt spid="20"/>
                                        </p:tgtEl>
                                      </p:cBhvr>
                                      <p:to x="100000" y="80000"/>
                                    </p:animScale>
                                    <p:animScale>
                                      <p:cBhvr>
                                        <p:cTn id="87" dur="166" decel="50000">
                                          <p:stCondLst>
                                            <p:cond delay="1338"/>
                                          </p:stCondLst>
                                        </p:cTn>
                                        <p:tgtEl>
                                          <p:spTgt spid="20"/>
                                        </p:tgtEl>
                                      </p:cBhvr>
                                      <p:to x="100000" y="100000"/>
                                    </p:animScale>
                                    <p:animScale>
                                      <p:cBhvr>
                                        <p:cTn id="88" dur="26">
                                          <p:stCondLst>
                                            <p:cond delay="1642"/>
                                          </p:stCondLst>
                                        </p:cTn>
                                        <p:tgtEl>
                                          <p:spTgt spid="20"/>
                                        </p:tgtEl>
                                      </p:cBhvr>
                                      <p:to x="100000" y="90000"/>
                                    </p:animScale>
                                    <p:animScale>
                                      <p:cBhvr>
                                        <p:cTn id="89" dur="166" decel="50000">
                                          <p:stCondLst>
                                            <p:cond delay="1668"/>
                                          </p:stCondLst>
                                        </p:cTn>
                                        <p:tgtEl>
                                          <p:spTgt spid="20"/>
                                        </p:tgtEl>
                                      </p:cBhvr>
                                      <p:to x="100000" y="100000"/>
                                    </p:animScale>
                                    <p:animScale>
                                      <p:cBhvr>
                                        <p:cTn id="90" dur="26">
                                          <p:stCondLst>
                                            <p:cond delay="1808"/>
                                          </p:stCondLst>
                                        </p:cTn>
                                        <p:tgtEl>
                                          <p:spTgt spid="20"/>
                                        </p:tgtEl>
                                      </p:cBhvr>
                                      <p:to x="100000" y="95000"/>
                                    </p:animScale>
                                    <p:animScale>
                                      <p:cBhvr>
                                        <p:cTn id="91"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60C2757-5448-417B-B48A-FCCC8AB5C026}"/>
              </a:ext>
            </a:extLst>
          </p:cNvPr>
          <p:cNvSpPr txBox="1"/>
          <p:nvPr/>
        </p:nvSpPr>
        <p:spPr>
          <a:xfrm>
            <a:off x="1556658" y="2202789"/>
            <a:ext cx="9078683" cy="2123658"/>
          </a:xfrm>
          <a:prstGeom prst="rect">
            <a:avLst/>
          </a:prstGeom>
          <a:effectLst>
            <a:glow rad="228600">
              <a:schemeClr val="accent3">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marL="571500" indent="-571500">
              <a:buFont typeface="Arial" panose="020B0604020202020204" pitchFamily="34" charset="0"/>
              <a:buChar char="•"/>
            </a:pPr>
            <a:r>
              <a:rPr lang="ar-EG" sz="4400" b="1" dirty="0">
                <a:solidFill>
                  <a:schemeClr val="tx1"/>
                </a:solidFill>
              </a:rPr>
              <a:t>في النهاية قم بنقل كل صورة من مجلد صور الحيوانات </a:t>
            </a:r>
            <a:r>
              <a:rPr lang="en-US" sz="4400" b="1" dirty="0">
                <a:solidFill>
                  <a:schemeClr val="tx1"/>
                </a:solidFill>
              </a:rPr>
              <a:t>G4.S1.1.2</a:t>
            </a:r>
            <a:r>
              <a:rPr lang="ar-EG" sz="4400" b="1" dirty="0">
                <a:solidFill>
                  <a:schemeClr val="tx1"/>
                </a:solidFill>
              </a:rPr>
              <a:t>إلى المجلد المناسب الذي أنشأته سابقًا</a:t>
            </a:r>
          </a:p>
        </p:txBody>
      </p:sp>
    </p:spTree>
    <p:extLst>
      <p:ext uri="{BB962C8B-B14F-4D97-AF65-F5344CB8AC3E}">
        <p14:creationId xmlns:p14="http://schemas.microsoft.com/office/powerpoint/2010/main" val="90401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12F580C6-A388-4561-A79D-DA0FA33BA35B}"/>
              </a:ext>
            </a:extLst>
          </p:cNvPr>
          <p:cNvPicPr>
            <a:picLocks noChangeAspect="1"/>
          </p:cNvPicPr>
          <p:nvPr/>
        </p:nvPicPr>
        <p:blipFill>
          <a:blip r:embed="rId2"/>
          <a:stretch>
            <a:fillRect/>
          </a:stretch>
        </p:blipFill>
        <p:spPr>
          <a:xfrm>
            <a:off x="2721429" y="1828800"/>
            <a:ext cx="6079626" cy="4477809"/>
          </a:xfrm>
          <a:prstGeom prst="rect">
            <a:avLst/>
          </a:prstGeom>
        </p:spPr>
      </p:pic>
      <p:sp>
        <p:nvSpPr>
          <p:cNvPr id="4" name="مستطيل: زوايا مستديرة 3">
            <a:extLst>
              <a:ext uri="{FF2B5EF4-FFF2-40B4-BE49-F238E27FC236}">
                <a16:creationId xmlns:a16="http://schemas.microsoft.com/office/drawing/2014/main" id="{DB42C6A4-287F-4EA6-9DF4-22C9B3B99273}"/>
              </a:ext>
            </a:extLst>
          </p:cNvPr>
          <p:cNvSpPr/>
          <p:nvPr/>
        </p:nvSpPr>
        <p:spPr>
          <a:xfrm>
            <a:off x="3020831" y="631371"/>
            <a:ext cx="5159828" cy="1197429"/>
          </a:xfrm>
          <a:prstGeom prst="roundRect">
            <a:avLst/>
          </a:prstGeom>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solidFill>
                  <a:schemeClr val="accent6">
                    <a:lumMod val="50000"/>
                  </a:schemeClr>
                </a:solidFill>
              </a:rPr>
              <a:t>اضغط ضغطًا مزدوجًا على الرمز الموجود في سطح المكتب</a:t>
            </a:r>
          </a:p>
        </p:txBody>
      </p:sp>
    </p:spTree>
    <p:extLst>
      <p:ext uri="{BB962C8B-B14F-4D97-AF65-F5344CB8AC3E}">
        <p14:creationId xmlns:p14="http://schemas.microsoft.com/office/powerpoint/2010/main" val="3244953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F70D9774-AC43-495C-9AFC-5B9A645E6042}"/>
              </a:ext>
            </a:extLst>
          </p:cNvPr>
          <p:cNvSpPr txBox="1"/>
          <p:nvPr/>
        </p:nvSpPr>
        <p:spPr>
          <a:xfrm>
            <a:off x="6429375" y="1132607"/>
            <a:ext cx="4376057"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4000" b="1" dirty="0">
                <a:solidFill>
                  <a:schemeClr val="tx1"/>
                </a:solidFill>
              </a:rPr>
              <a:t>لتشغيل برنامج الحاسبة:</a:t>
            </a:r>
            <a:endParaRPr lang="ar-EG" sz="4000" b="1" dirty="0">
              <a:solidFill>
                <a:srgbClr val="C00000"/>
              </a:solidFill>
            </a:endParaRPr>
          </a:p>
          <a:p>
            <a:r>
              <a:rPr lang="ar-EG" sz="4000" b="1" dirty="0">
                <a:solidFill>
                  <a:srgbClr val="C00000"/>
                </a:solidFill>
              </a:rPr>
              <a:t>4- سيتم تشغيل برنامج الحاسبة.</a:t>
            </a:r>
          </a:p>
          <a:p>
            <a:r>
              <a:rPr lang="ar-EG" sz="4000" b="1" dirty="0">
                <a:solidFill>
                  <a:srgbClr val="C00000"/>
                </a:solidFill>
              </a:rPr>
              <a:t>5- قم الآن بإجراء عملية حسابية.</a:t>
            </a:r>
          </a:p>
        </p:txBody>
      </p:sp>
      <p:pic>
        <p:nvPicPr>
          <p:cNvPr id="3" name="صورة 2">
            <a:extLst>
              <a:ext uri="{FF2B5EF4-FFF2-40B4-BE49-F238E27FC236}">
                <a16:creationId xmlns:a16="http://schemas.microsoft.com/office/drawing/2014/main" id="{8618F9F1-A474-453E-8BFA-291FB3D89C3C}"/>
              </a:ext>
            </a:extLst>
          </p:cNvPr>
          <p:cNvPicPr>
            <a:picLocks noChangeAspect="1"/>
          </p:cNvPicPr>
          <p:nvPr/>
        </p:nvPicPr>
        <p:blipFill>
          <a:blip r:embed="rId2"/>
          <a:stretch>
            <a:fillRect/>
          </a:stretch>
        </p:blipFill>
        <p:spPr>
          <a:xfrm>
            <a:off x="1386568" y="1475694"/>
            <a:ext cx="4239017" cy="3139356"/>
          </a:xfrm>
          <a:prstGeom prst="rect">
            <a:avLst/>
          </a:prstGeom>
        </p:spPr>
      </p:pic>
    </p:spTree>
    <p:extLst>
      <p:ext uri="{BB962C8B-B14F-4D97-AF65-F5344CB8AC3E}">
        <p14:creationId xmlns:p14="http://schemas.microsoft.com/office/powerpoint/2010/main" val="869327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DA4836-6341-4813-B953-9057D5001C1F}"/>
              </a:ext>
            </a:extLst>
          </p:cNvPr>
          <p:cNvPicPr>
            <a:picLocks noChangeAspect="1"/>
          </p:cNvPicPr>
          <p:nvPr/>
        </p:nvPicPr>
        <p:blipFill>
          <a:blip r:embed="rId2"/>
          <a:stretch>
            <a:fillRect/>
          </a:stretch>
        </p:blipFill>
        <p:spPr>
          <a:xfrm>
            <a:off x="2764972" y="382360"/>
            <a:ext cx="6232071" cy="4963917"/>
          </a:xfrm>
          <a:prstGeom prst="rect">
            <a:avLst/>
          </a:prstGeom>
        </p:spPr>
      </p:pic>
      <p:sp>
        <p:nvSpPr>
          <p:cNvPr id="4" name="مستطيل: زوايا مستديرة 3">
            <a:extLst>
              <a:ext uri="{FF2B5EF4-FFF2-40B4-BE49-F238E27FC236}">
                <a16:creationId xmlns:a16="http://schemas.microsoft.com/office/drawing/2014/main" id="{DB42C6A4-287F-4EA6-9DF4-22C9B3B99273}"/>
              </a:ext>
            </a:extLst>
          </p:cNvPr>
          <p:cNvSpPr/>
          <p:nvPr/>
        </p:nvSpPr>
        <p:spPr>
          <a:xfrm>
            <a:off x="6417129" y="4747562"/>
            <a:ext cx="5159828" cy="1197429"/>
          </a:xfrm>
          <a:prstGeom prst="roundRect">
            <a:avLst/>
          </a:prstGeom>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solidFill>
                  <a:schemeClr val="accent6">
                    <a:lumMod val="50000"/>
                  </a:schemeClr>
                </a:solidFill>
              </a:rPr>
              <a:t>اضغط على زر البحث واكتب اسم البرنامج</a:t>
            </a:r>
          </a:p>
        </p:txBody>
      </p:sp>
      <p:sp>
        <p:nvSpPr>
          <p:cNvPr id="6" name="شكل حر: شكل 5">
            <a:extLst>
              <a:ext uri="{FF2B5EF4-FFF2-40B4-BE49-F238E27FC236}">
                <a16:creationId xmlns:a16="http://schemas.microsoft.com/office/drawing/2014/main" id="{A639A2A6-E685-4D93-A6DD-12866AA10E9F}"/>
              </a:ext>
            </a:extLst>
          </p:cNvPr>
          <p:cNvSpPr/>
          <p:nvPr/>
        </p:nvSpPr>
        <p:spPr>
          <a:xfrm>
            <a:off x="8098971" y="4267200"/>
            <a:ext cx="609600" cy="500743"/>
          </a:xfrm>
          <a:custGeom>
            <a:avLst/>
            <a:gdLst>
              <a:gd name="connsiteX0" fmla="*/ 0 w 609600"/>
              <a:gd name="connsiteY0" fmla="*/ 500743 h 500743"/>
              <a:gd name="connsiteX1" fmla="*/ 108858 w 609600"/>
              <a:gd name="connsiteY1" fmla="*/ 326571 h 500743"/>
              <a:gd name="connsiteX2" fmla="*/ 283029 w 609600"/>
              <a:gd name="connsiteY2" fmla="*/ 239486 h 500743"/>
              <a:gd name="connsiteX3" fmla="*/ 370115 w 609600"/>
              <a:gd name="connsiteY3" fmla="*/ 217714 h 500743"/>
              <a:gd name="connsiteX4" fmla="*/ 544286 w 609600"/>
              <a:gd name="connsiteY4" fmla="*/ 108857 h 500743"/>
              <a:gd name="connsiteX5" fmla="*/ 609600 w 609600"/>
              <a:gd name="connsiteY5" fmla="*/ 0 h 50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500743">
                <a:moveTo>
                  <a:pt x="0" y="500743"/>
                </a:moveTo>
                <a:cubicBezTo>
                  <a:pt x="31958" y="420849"/>
                  <a:pt x="34045" y="374179"/>
                  <a:pt x="108858" y="326571"/>
                </a:cubicBezTo>
                <a:cubicBezTo>
                  <a:pt x="163620" y="291723"/>
                  <a:pt x="220057" y="255229"/>
                  <a:pt x="283029" y="239486"/>
                </a:cubicBezTo>
                <a:cubicBezTo>
                  <a:pt x="312058" y="232229"/>
                  <a:pt x="342098" y="228220"/>
                  <a:pt x="370115" y="217714"/>
                </a:cubicBezTo>
                <a:cubicBezTo>
                  <a:pt x="425300" y="197019"/>
                  <a:pt x="503187" y="149955"/>
                  <a:pt x="544286" y="108857"/>
                </a:cubicBezTo>
                <a:cubicBezTo>
                  <a:pt x="570560" y="82583"/>
                  <a:pt x="592420" y="34361"/>
                  <a:pt x="609600" y="0"/>
                </a:cubicBezTo>
              </a:path>
            </a:pathLst>
          </a:custGeom>
          <a:ln w="76200"/>
        </p:spPr>
        <p:style>
          <a:lnRef idx="1">
            <a:schemeClr val="accent2"/>
          </a:lnRef>
          <a:fillRef idx="0">
            <a:schemeClr val="accent2"/>
          </a:fillRef>
          <a:effectRef idx="0">
            <a:schemeClr val="accent2"/>
          </a:effectRef>
          <a:fontRef idx="minor">
            <a:schemeClr val="tx1"/>
          </a:fontRef>
        </p:style>
        <p:txBody>
          <a:bodyPr rtlCol="1" anchor="ctr"/>
          <a:lstStyle/>
          <a:p>
            <a:pPr algn="ctr"/>
            <a:endParaRPr lang="ar-EG"/>
          </a:p>
        </p:txBody>
      </p:sp>
      <p:sp>
        <p:nvSpPr>
          <p:cNvPr id="7" name="مستطيل: زوايا مستديرة 6">
            <a:extLst>
              <a:ext uri="{FF2B5EF4-FFF2-40B4-BE49-F238E27FC236}">
                <a16:creationId xmlns:a16="http://schemas.microsoft.com/office/drawing/2014/main" id="{0B6ED102-2733-452E-8D53-488A8B1F9750}"/>
              </a:ext>
            </a:extLst>
          </p:cNvPr>
          <p:cNvSpPr/>
          <p:nvPr/>
        </p:nvSpPr>
        <p:spPr>
          <a:xfrm>
            <a:off x="1872344" y="5464659"/>
            <a:ext cx="3396342" cy="1197429"/>
          </a:xfrm>
          <a:prstGeom prst="roundRect">
            <a:avLst/>
          </a:prstGeom>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solidFill>
                  <a:schemeClr val="accent6">
                    <a:lumMod val="50000"/>
                  </a:schemeClr>
                </a:solidFill>
              </a:rPr>
              <a:t>اضغط الرمز الموجود على شريط المهام</a:t>
            </a:r>
          </a:p>
        </p:txBody>
      </p:sp>
      <p:cxnSp>
        <p:nvCxnSpPr>
          <p:cNvPr id="9" name="رابط كسهم مستقيم 8">
            <a:extLst>
              <a:ext uri="{FF2B5EF4-FFF2-40B4-BE49-F238E27FC236}">
                <a16:creationId xmlns:a16="http://schemas.microsoft.com/office/drawing/2014/main" id="{5C501798-7535-4F66-988D-9D5AE4210D18}"/>
              </a:ext>
            </a:extLst>
          </p:cNvPr>
          <p:cNvCxnSpPr/>
          <p:nvPr/>
        </p:nvCxnSpPr>
        <p:spPr>
          <a:xfrm flipH="1" flipV="1">
            <a:off x="3679371" y="5046920"/>
            <a:ext cx="957943" cy="299356"/>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4672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EA42866A-53D0-4814-9B17-4DE14D065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810" y="174334"/>
            <a:ext cx="9746739" cy="6683666"/>
          </a:xfrm>
          <a:prstGeom prst="rect">
            <a:avLst/>
          </a:prstGeom>
        </p:spPr>
      </p:pic>
      <p:sp>
        <p:nvSpPr>
          <p:cNvPr id="3" name="مربع نص 2">
            <a:extLst>
              <a:ext uri="{FF2B5EF4-FFF2-40B4-BE49-F238E27FC236}">
                <a16:creationId xmlns:a16="http://schemas.microsoft.com/office/drawing/2014/main" id="{EF5CF6B9-5489-4DA5-B7D8-C98637F21363}"/>
              </a:ext>
            </a:extLst>
          </p:cNvPr>
          <p:cNvSpPr txBox="1"/>
          <p:nvPr/>
        </p:nvSpPr>
        <p:spPr>
          <a:xfrm rot="21015509">
            <a:off x="1453324" y="1067522"/>
            <a:ext cx="2928095" cy="1446550"/>
          </a:xfrm>
          <a:prstGeom prst="rect">
            <a:avLst/>
          </a:prstGeom>
          <a:noFill/>
        </p:spPr>
        <p:txBody>
          <a:bodyPr wrap="square" rtlCol="1">
            <a:spAutoFit/>
          </a:bodyPr>
          <a:lstStyle/>
          <a:p>
            <a:pPr algn="ctr"/>
            <a:r>
              <a:rPr lang="ar-EG" sz="4400" b="1" dirty="0"/>
              <a:t>نصيحة </a:t>
            </a:r>
          </a:p>
          <a:p>
            <a:pPr algn="ctr"/>
            <a:r>
              <a:rPr lang="ar-EG" sz="4400" b="1" dirty="0"/>
              <a:t>ذكية</a:t>
            </a:r>
          </a:p>
        </p:txBody>
      </p:sp>
      <p:sp>
        <p:nvSpPr>
          <p:cNvPr id="4" name="مربع نص 3">
            <a:extLst>
              <a:ext uri="{FF2B5EF4-FFF2-40B4-BE49-F238E27FC236}">
                <a16:creationId xmlns:a16="http://schemas.microsoft.com/office/drawing/2014/main" id="{E995781D-C15D-4CA8-A7AE-830AE9360D64}"/>
              </a:ext>
            </a:extLst>
          </p:cNvPr>
          <p:cNvSpPr txBox="1"/>
          <p:nvPr/>
        </p:nvSpPr>
        <p:spPr>
          <a:xfrm>
            <a:off x="3875315" y="1315564"/>
            <a:ext cx="5029200" cy="4401205"/>
          </a:xfrm>
          <a:prstGeom prst="rect">
            <a:avLst/>
          </a:prstGeom>
          <a:noFill/>
        </p:spPr>
        <p:txBody>
          <a:bodyPr wrap="square" rtlCol="1">
            <a:spAutoFit/>
          </a:bodyPr>
          <a:lstStyle/>
          <a:p>
            <a:r>
              <a:rPr lang="ar-EG" sz="4000" b="1" dirty="0">
                <a:solidFill>
                  <a:schemeClr val="accent5">
                    <a:lumMod val="50000"/>
                  </a:schemeClr>
                </a:solidFill>
              </a:rPr>
              <a:t>يمكن كتابة الأرقام باستخدام لوحة المفاتيح الرقمية في الجزء الأيمن من لوحة المفاتيح. تأكد من الضغط على </a:t>
            </a:r>
            <a:r>
              <a:rPr lang="en-US" sz="4000" b="1" dirty="0">
                <a:solidFill>
                  <a:srgbClr val="DA26B8"/>
                </a:solidFill>
              </a:rPr>
              <a:t>Num lock</a:t>
            </a:r>
            <a:r>
              <a:rPr lang="ar-EG" sz="4000" b="1" dirty="0">
                <a:solidFill>
                  <a:srgbClr val="DA26B8"/>
                </a:solidFill>
              </a:rPr>
              <a:t> </a:t>
            </a:r>
            <a:r>
              <a:rPr lang="ar-EG" sz="4000" b="1" dirty="0">
                <a:solidFill>
                  <a:schemeClr val="accent5">
                    <a:lumMod val="50000"/>
                  </a:schemeClr>
                </a:solidFill>
              </a:rPr>
              <a:t>، وأن الضوء الخاص بهذا الزر في لوحة المفاتيح قيد التشغيل.</a:t>
            </a:r>
          </a:p>
        </p:txBody>
      </p:sp>
    </p:spTree>
    <p:extLst>
      <p:ext uri="{BB962C8B-B14F-4D97-AF65-F5344CB8AC3E}">
        <p14:creationId xmlns:p14="http://schemas.microsoft.com/office/powerpoint/2010/main" val="2918758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0040.jpg">
            <a:extLst>
              <a:ext uri="{FF2B5EF4-FFF2-40B4-BE49-F238E27FC236}">
                <a16:creationId xmlns:a16="http://schemas.microsoft.com/office/drawing/2014/main" id="{EED11C2F-7720-4A27-8962-1EDBF5EDCCD5}"/>
              </a:ext>
            </a:extLst>
          </p:cNvPr>
          <p:cNvPicPr>
            <a:picLocks noChangeAspect="1"/>
          </p:cNvPicPr>
          <p:nvPr/>
        </p:nvPicPr>
        <p:blipFill>
          <a:blip r:embed="rId2" cstate="print"/>
          <a:srcRect r="5263" b="5085"/>
          <a:stretch>
            <a:fillRect/>
          </a:stretch>
        </p:blipFill>
        <p:spPr>
          <a:xfrm>
            <a:off x="3318642" y="2057400"/>
            <a:ext cx="5444358" cy="2819400"/>
          </a:xfrm>
          <a:prstGeom prst="rect">
            <a:avLst/>
          </a:prstGeom>
          <a:effectLst>
            <a:glow rad="139700">
              <a:schemeClr val="accent3">
                <a:satMod val="175000"/>
                <a:alpha val="40000"/>
              </a:schemeClr>
            </a:glow>
            <a:innerShdw blurRad="63500" dist="50800" dir="18900000">
              <a:prstClr val="black">
                <a:alpha val="50000"/>
              </a:prstClr>
            </a:innerShdw>
          </a:effectLst>
          <a:scene3d>
            <a:camera prst="orthographicFront"/>
            <a:lightRig rig="threePt" dir="t"/>
          </a:scene3d>
          <a:sp3d>
            <a:bevelT prst="relaxedInset"/>
          </a:sp3d>
        </p:spPr>
      </p:pic>
      <p:sp>
        <p:nvSpPr>
          <p:cNvPr id="3" name="مربع نص 2">
            <a:extLst>
              <a:ext uri="{FF2B5EF4-FFF2-40B4-BE49-F238E27FC236}">
                <a16:creationId xmlns:a16="http://schemas.microsoft.com/office/drawing/2014/main" id="{46052997-98E2-4B13-A802-DBB58BB364D4}"/>
              </a:ext>
            </a:extLst>
          </p:cNvPr>
          <p:cNvSpPr txBox="1"/>
          <p:nvPr/>
        </p:nvSpPr>
        <p:spPr>
          <a:xfrm>
            <a:off x="3635829" y="2416629"/>
            <a:ext cx="4724400" cy="2123658"/>
          </a:xfrm>
          <a:prstGeom prst="rect">
            <a:avLst/>
          </a:prstGeom>
          <a:noFill/>
        </p:spPr>
        <p:txBody>
          <a:bodyPr wrap="square" rtlCol="1">
            <a:spAutoFit/>
          </a:bodyPr>
          <a:lstStyle/>
          <a:p>
            <a:pPr algn="ctr"/>
            <a:r>
              <a:rPr lang="ar-EG" sz="6600" b="1" dirty="0">
                <a:solidFill>
                  <a:srgbClr val="DA26B8"/>
                </a:solidFill>
              </a:rPr>
              <a:t>العثور على مساعدة</a:t>
            </a:r>
          </a:p>
        </p:txBody>
      </p:sp>
    </p:spTree>
    <p:extLst>
      <p:ext uri="{BB962C8B-B14F-4D97-AF65-F5344CB8AC3E}">
        <p14:creationId xmlns:p14="http://schemas.microsoft.com/office/powerpoint/2010/main" val="2945073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639</Words>
  <Application>Microsoft Office PowerPoint</Application>
  <PresentationFormat>شاشة عريضة</PresentationFormat>
  <Paragraphs>143</Paragraphs>
  <Slides>48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48</vt:i4>
      </vt:variant>
    </vt:vector>
  </HeadingPairs>
  <TitlesOfParts>
    <vt:vector size="53"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9</cp:revision>
  <dcterms:created xsi:type="dcterms:W3CDTF">2021-08-03T11:02:25Z</dcterms:created>
  <dcterms:modified xsi:type="dcterms:W3CDTF">2021-08-04T14:16:18Z</dcterms:modified>
</cp:coreProperties>
</file>