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72" r:id="rId12"/>
    <p:sldId id="264" r:id="rId13"/>
    <p:sldId id="265" r:id="rId14"/>
    <p:sldId id="273" r:id="rId15"/>
    <p:sldId id="277" r:id="rId16"/>
    <p:sldId id="266" r:id="rId17"/>
    <p:sldId id="267" r:id="rId18"/>
    <p:sldId id="274" r:id="rId19"/>
    <p:sldId id="275" r:id="rId20"/>
    <p:sldId id="276" r:id="rId21"/>
    <p:sldId id="268" r:id="rId22"/>
    <p:sldId id="269" r:id="rId23"/>
  </p:sldIdLst>
  <p:sldSz cx="12192000" cy="6858000"/>
  <p:notesSz cx="6858000" cy="9144000"/>
  <p:custDataLst>
    <p:tags r:id="rId2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6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3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6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3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20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6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8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7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8/15/2021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7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6135" y="487534"/>
            <a:ext cx="5614993" cy="3093468"/>
          </a:xfrm>
        </p:spPr>
        <p:txBody>
          <a:bodyPr anchor="b">
            <a:normAutofit/>
          </a:bodyPr>
          <a:lstStyle/>
          <a:p>
            <a:pPr algn="ctr"/>
            <a:r>
              <a:rPr lang="ar-SA" sz="44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الدرس الخامس</a:t>
            </a:r>
            <a:b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تلميحات ونصائح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C2AC0B5-ED8E-4059-AD6C-CA9ABBD2C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678" y="3581002"/>
            <a:ext cx="5614993" cy="644929"/>
          </a:xfrm>
        </p:spPr>
        <p:txBody>
          <a:bodyPr anchor="t">
            <a:normAutofit/>
          </a:bodyPr>
          <a:lstStyle/>
          <a:p>
            <a:pPr algn="ctr"/>
            <a:r>
              <a:rPr lang="ar-SA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إعداد الاستاذة : عبير الغريب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3B19C-5EF6-492A-AA6F-EC0C2F236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 descr="صورة تحتوي على نص, رسوم المتجهات, صورة ظلية&#10;&#10;تم إنشاء الوصف تلقائياً">
            <a:extLst>
              <a:ext uri="{FF2B5EF4-FFF2-40B4-BE49-F238E27FC236}">
                <a16:creationId xmlns:a16="http://schemas.microsoft.com/office/drawing/2014/main" id="{A6A57BB9-AFC6-4302-98F8-AEF5B85EE4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948"/>
            <a:ext cx="6734126" cy="38047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DB647E-7779-454B-9098-17E6CE33D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تعدد المهام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4D8C8A-8A84-4BA0-B6D2-3315839F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676" y="1731231"/>
            <a:ext cx="7098889" cy="772818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AB87A77-4280-490F-A2E2-856D866EC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992" y="2866294"/>
            <a:ext cx="5063580" cy="297531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6E187AD-BB8F-409C-8149-B584024C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5"/>
          <a:stretch/>
        </p:blipFill>
        <p:spPr>
          <a:xfrm>
            <a:off x="1210428" y="625563"/>
            <a:ext cx="4085927" cy="5686425"/>
          </a:xfrm>
          <a:custGeom>
            <a:avLst/>
            <a:gdLst>
              <a:gd name="connsiteX0" fmla="*/ 0 w 4085927"/>
              <a:gd name="connsiteY0" fmla="*/ 0 h 5686425"/>
              <a:gd name="connsiteX1" fmla="*/ 4085927 w 4085927"/>
              <a:gd name="connsiteY1" fmla="*/ 0 h 5686425"/>
              <a:gd name="connsiteX2" fmla="*/ 4085927 w 4085927"/>
              <a:gd name="connsiteY2" fmla="*/ 39776 h 5686425"/>
              <a:gd name="connsiteX3" fmla="*/ 3154687 w 4085927"/>
              <a:gd name="connsiteY3" fmla="*/ 39776 h 5686425"/>
              <a:gd name="connsiteX4" fmla="*/ 3154687 w 4085927"/>
              <a:gd name="connsiteY4" fmla="*/ 1045860 h 5686425"/>
              <a:gd name="connsiteX5" fmla="*/ 4085927 w 4085927"/>
              <a:gd name="connsiteY5" fmla="*/ 1045860 h 5686425"/>
              <a:gd name="connsiteX6" fmla="*/ 4085927 w 4085927"/>
              <a:gd name="connsiteY6" fmla="*/ 4112822 h 5686425"/>
              <a:gd name="connsiteX7" fmla="*/ 3014010 w 4085927"/>
              <a:gd name="connsiteY7" fmla="*/ 4112822 h 5686425"/>
              <a:gd name="connsiteX8" fmla="*/ 3014010 w 4085927"/>
              <a:gd name="connsiteY8" fmla="*/ 5686425 h 5686425"/>
              <a:gd name="connsiteX9" fmla="*/ 0 w 4085927"/>
              <a:gd name="connsiteY9" fmla="*/ 5686425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5927" h="5686425">
                <a:moveTo>
                  <a:pt x="0" y="0"/>
                </a:moveTo>
                <a:lnTo>
                  <a:pt x="4085927" y="0"/>
                </a:lnTo>
                <a:lnTo>
                  <a:pt x="4085927" y="39776"/>
                </a:lnTo>
                <a:lnTo>
                  <a:pt x="3154687" y="39776"/>
                </a:lnTo>
                <a:lnTo>
                  <a:pt x="3154687" y="1045860"/>
                </a:lnTo>
                <a:lnTo>
                  <a:pt x="4085927" y="1045860"/>
                </a:lnTo>
                <a:lnTo>
                  <a:pt x="4085927" y="4112822"/>
                </a:lnTo>
                <a:lnTo>
                  <a:pt x="3014010" y="4112822"/>
                </a:lnTo>
                <a:lnTo>
                  <a:pt x="3014010" y="5686425"/>
                </a:lnTo>
                <a:lnTo>
                  <a:pt x="0" y="56864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228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تعدد المهام 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DC16B11-B220-4846-B7EA-E63B2828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0684" y="547909"/>
            <a:ext cx="7779766" cy="2700934"/>
          </a:xfrm>
          <a:custGeom>
            <a:avLst/>
            <a:gdLst>
              <a:gd name="connsiteX0" fmla="*/ 3053021 w 8258175"/>
              <a:gd name="connsiteY0" fmla="*/ 0 h 2867025"/>
              <a:gd name="connsiteX1" fmla="*/ 8258175 w 8258175"/>
              <a:gd name="connsiteY1" fmla="*/ 0 h 2867025"/>
              <a:gd name="connsiteX2" fmla="*/ 8258175 w 8258175"/>
              <a:gd name="connsiteY2" fmla="*/ 2464028 h 2867025"/>
              <a:gd name="connsiteX3" fmla="*/ 6105710 w 8258175"/>
              <a:gd name="connsiteY3" fmla="*/ 2464028 h 2867025"/>
              <a:gd name="connsiteX4" fmla="*/ 6105710 w 8258175"/>
              <a:gd name="connsiteY4" fmla="*/ 2867025 h 2867025"/>
              <a:gd name="connsiteX5" fmla="*/ 0 w 8258175"/>
              <a:gd name="connsiteY5" fmla="*/ 2867025 h 2867025"/>
              <a:gd name="connsiteX6" fmla="*/ 0 w 8258175"/>
              <a:gd name="connsiteY6" fmla="*/ 1623483 h 2867025"/>
              <a:gd name="connsiteX7" fmla="*/ 3053021 w 8258175"/>
              <a:gd name="connsiteY7" fmla="*/ 1623483 h 2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8175" h="2867025">
                <a:moveTo>
                  <a:pt x="3053021" y="0"/>
                </a:moveTo>
                <a:lnTo>
                  <a:pt x="8258175" y="0"/>
                </a:lnTo>
                <a:lnTo>
                  <a:pt x="8258175" y="2464028"/>
                </a:lnTo>
                <a:lnTo>
                  <a:pt x="6105710" y="2464028"/>
                </a:lnTo>
                <a:lnTo>
                  <a:pt x="6105710" y="2867025"/>
                </a:lnTo>
                <a:lnTo>
                  <a:pt x="0" y="2867025"/>
                </a:lnTo>
                <a:lnTo>
                  <a:pt x="0" y="1623483"/>
                </a:lnTo>
                <a:lnTo>
                  <a:pt x="3053021" y="1623483"/>
                </a:lnTo>
                <a:close/>
              </a:path>
            </a:pathLst>
          </a:cu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ABDD113-01FF-4272-8178-977E0EBD6A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22165" y="2433711"/>
            <a:ext cx="6747105" cy="3840930"/>
          </a:xfrm>
          <a:custGeom>
            <a:avLst/>
            <a:gdLst>
              <a:gd name="connsiteX0" fmla="*/ 1448973 w 6747105"/>
              <a:gd name="connsiteY0" fmla="*/ 0 h 3840930"/>
              <a:gd name="connsiteX1" fmla="*/ 6747105 w 6747105"/>
              <a:gd name="connsiteY1" fmla="*/ 0 h 3840930"/>
              <a:gd name="connsiteX2" fmla="*/ 6747105 w 6747105"/>
              <a:gd name="connsiteY2" fmla="*/ 3840930 h 3840930"/>
              <a:gd name="connsiteX3" fmla="*/ 0 w 6747105"/>
              <a:gd name="connsiteY3" fmla="*/ 3840930 h 3840930"/>
              <a:gd name="connsiteX4" fmla="*/ 0 w 6747105"/>
              <a:gd name="connsiteY4" fmla="*/ 126609 h 3840930"/>
              <a:gd name="connsiteX5" fmla="*/ 1448973 w 6747105"/>
              <a:gd name="connsiteY5" fmla="*/ 126609 h 384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105" h="3840930">
                <a:moveTo>
                  <a:pt x="1448973" y="0"/>
                </a:moveTo>
                <a:lnTo>
                  <a:pt x="6747105" y="0"/>
                </a:lnTo>
                <a:lnTo>
                  <a:pt x="6747105" y="3840930"/>
                </a:lnTo>
                <a:lnTo>
                  <a:pt x="0" y="3840930"/>
                </a:lnTo>
                <a:lnTo>
                  <a:pt x="0" y="126609"/>
                </a:lnTo>
                <a:lnTo>
                  <a:pt x="1448973" y="126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168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مدير المهام: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9AFF75B-04B4-4E9F-BB99-A05677B3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1152" y="1631647"/>
            <a:ext cx="10133335" cy="4447354"/>
          </a:xfrm>
          <a:custGeom>
            <a:avLst/>
            <a:gdLst>
              <a:gd name="connsiteX0" fmla="*/ 3593051 w 9896475"/>
              <a:gd name="connsiteY0" fmla="*/ 0 h 4343400"/>
              <a:gd name="connsiteX1" fmla="*/ 9896475 w 9896475"/>
              <a:gd name="connsiteY1" fmla="*/ 0 h 4343400"/>
              <a:gd name="connsiteX2" fmla="*/ 9896475 w 9896475"/>
              <a:gd name="connsiteY2" fmla="*/ 4343400 h 4343400"/>
              <a:gd name="connsiteX3" fmla="*/ 0 w 9896475"/>
              <a:gd name="connsiteY3" fmla="*/ 4343400 h 4343400"/>
              <a:gd name="connsiteX4" fmla="*/ 0 w 9896475"/>
              <a:gd name="connsiteY4" fmla="*/ 902130 h 4343400"/>
              <a:gd name="connsiteX5" fmla="*/ 3593051 w 9896475"/>
              <a:gd name="connsiteY5" fmla="*/ 90213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6475" h="4343400">
                <a:moveTo>
                  <a:pt x="3593051" y="0"/>
                </a:moveTo>
                <a:lnTo>
                  <a:pt x="9896475" y="0"/>
                </a:lnTo>
                <a:lnTo>
                  <a:pt x="9896475" y="4343400"/>
                </a:lnTo>
                <a:lnTo>
                  <a:pt x="0" y="4343400"/>
                </a:lnTo>
                <a:lnTo>
                  <a:pt x="0" y="902130"/>
                </a:lnTo>
                <a:lnTo>
                  <a:pt x="3593051" y="9021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47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ازالة جهاز التخزين: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F11D1C-A16D-47CE-9277-AD43AFE3F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68" y="1619250"/>
            <a:ext cx="11298370" cy="21254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41D4BB-4BB8-443C-BE00-5BDAFD092B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88" y="3119310"/>
            <a:ext cx="3794976" cy="362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4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ازالة جهاز التخزين: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DBD872-1CBE-4ABD-AC62-D223235A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5201" y="667561"/>
            <a:ext cx="7563766" cy="3351308"/>
          </a:xfrm>
          <a:custGeom>
            <a:avLst/>
            <a:gdLst>
              <a:gd name="connsiteX0" fmla="*/ 0 w 10039350"/>
              <a:gd name="connsiteY0" fmla="*/ 0 h 4448175"/>
              <a:gd name="connsiteX1" fmla="*/ 10039350 w 10039350"/>
              <a:gd name="connsiteY1" fmla="*/ 0 h 4448175"/>
              <a:gd name="connsiteX2" fmla="*/ 10039350 w 10039350"/>
              <a:gd name="connsiteY2" fmla="*/ 4448175 h 4448175"/>
              <a:gd name="connsiteX3" fmla="*/ 6454933 w 10039350"/>
              <a:gd name="connsiteY3" fmla="*/ 4448175 h 4448175"/>
              <a:gd name="connsiteX4" fmla="*/ 6454933 w 10039350"/>
              <a:gd name="connsiteY4" fmla="*/ 3911024 h 4448175"/>
              <a:gd name="connsiteX5" fmla="*/ 2662950 w 10039350"/>
              <a:gd name="connsiteY5" fmla="*/ 3911024 h 4448175"/>
              <a:gd name="connsiteX6" fmla="*/ 2662950 w 10039350"/>
              <a:gd name="connsiteY6" fmla="*/ 4448175 h 4448175"/>
              <a:gd name="connsiteX7" fmla="*/ 0 w 10039350"/>
              <a:gd name="connsiteY7" fmla="*/ 4448175 h 444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9350" h="4448175">
                <a:moveTo>
                  <a:pt x="0" y="0"/>
                </a:moveTo>
                <a:lnTo>
                  <a:pt x="10039350" y="0"/>
                </a:lnTo>
                <a:lnTo>
                  <a:pt x="10039350" y="4448175"/>
                </a:lnTo>
                <a:lnTo>
                  <a:pt x="6454933" y="4448175"/>
                </a:lnTo>
                <a:lnTo>
                  <a:pt x="6454933" y="3911024"/>
                </a:lnTo>
                <a:lnTo>
                  <a:pt x="2662950" y="3911024"/>
                </a:lnTo>
                <a:lnTo>
                  <a:pt x="2662950" y="4448175"/>
                </a:lnTo>
                <a:lnTo>
                  <a:pt x="0" y="4448175"/>
                </a:lnTo>
                <a:close/>
              </a:path>
            </a:pathLst>
          </a:cu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DDFA012-AF4F-44C7-9FEF-85BE0B9AD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862" y="3769936"/>
            <a:ext cx="7920209" cy="2462501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C7FBE1E-B3E1-4E06-8C46-ABCEF72F2C9D}"/>
              </a:ext>
            </a:extLst>
          </p:cNvPr>
          <p:cNvSpPr/>
          <p:nvPr/>
        </p:nvSpPr>
        <p:spPr>
          <a:xfrm>
            <a:off x="7962314" y="3742009"/>
            <a:ext cx="3770143" cy="41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696B58E-2C66-47CA-8AF4-94B59CDCAD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78862" y="3753831"/>
            <a:ext cx="7920209" cy="2462501"/>
          </a:xfrm>
          <a:custGeom>
            <a:avLst/>
            <a:gdLst>
              <a:gd name="connsiteX0" fmla="*/ 0 w 7920209"/>
              <a:gd name="connsiteY0" fmla="*/ 0 h 2462501"/>
              <a:gd name="connsiteX1" fmla="*/ 4083452 w 7920209"/>
              <a:gd name="connsiteY1" fmla="*/ 0 h 2462501"/>
              <a:gd name="connsiteX2" fmla="*/ 4083452 w 7920209"/>
              <a:gd name="connsiteY2" fmla="*/ 389613 h 2462501"/>
              <a:gd name="connsiteX3" fmla="*/ 7853595 w 7920209"/>
              <a:gd name="connsiteY3" fmla="*/ 389613 h 2462501"/>
              <a:gd name="connsiteX4" fmla="*/ 7853595 w 7920209"/>
              <a:gd name="connsiteY4" fmla="*/ 0 h 2462501"/>
              <a:gd name="connsiteX5" fmla="*/ 7920209 w 7920209"/>
              <a:gd name="connsiteY5" fmla="*/ 0 h 2462501"/>
              <a:gd name="connsiteX6" fmla="*/ 7920209 w 7920209"/>
              <a:gd name="connsiteY6" fmla="*/ 2462501 h 2462501"/>
              <a:gd name="connsiteX7" fmla="*/ 0 w 7920209"/>
              <a:gd name="connsiteY7" fmla="*/ 2462501 h 24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0209" h="2462501">
                <a:moveTo>
                  <a:pt x="0" y="0"/>
                </a:moveTo>
                <a:lnTo>
                  <a:pt x="4083452" y="0"/>
                </a:lnTo>
                <a:lnTo>
                  <a:pt x="4083452" y="389613"/>
                </a:lnTo>
                <a:lnTo>
                  <a:pt x="7853595" y="389613"/>
                </a:lnTo>
                <a:lnTo>
                  <a:pt x="7853595" y="0"/>
                </a:lnTo>
                <a:lnTo>
                  <a:pt x="7920209" y="0"/>
                </a:lnTo>
                <a:lnTo>
                  <a:pt x="7920209" y="2462501"/>
                </a:lnTo>
                <a:lnTo>
                  <a:pt x="0" y="24625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736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802" y="273871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 بنائي :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0C96188-9DC2-4A16-8C45-CEA7C95CD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56" y="1786157"/>
            <a:ext cx="8918288" cy="3285685"/>
          </a:xfrm>
          <a:prstGeom prst="rect">
            <a:avLst/>
          </a:prstGeom>
        </p:spPr>
      </p:pic>
      <p:pic>
        <p:nvPicPr>
          <p:cNvPr id="9" name="btnInknoeActivity">
            <a:extLst>
              <a:ext uri="{FF2B5EF4-FFF2-40B4-BE49-F238E27FC236}">
                <a16:creationId xmlns:a16="http://schemas.microsoft.com/office/drawing/2014/main" id="{F4282158-FEBA-40A4-9949-48463140ED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3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 rtl="1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المساعدة </a:t>
            </a:r>
            <a:r>
              <a:rPr lang="en-US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help)</a:t>
            </a:r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)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CE0BDC-85F4-42E7-ACDA-51ED0C82F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593" y="1547239"/>
            <a:ext cx="7296150" cy="657225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0A802BA-3C16-41CC-9FEE-8AB6A4B0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28" y="2205676"/>
            <a:ext cx="2980166" cy="3837158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50025D2-B2AD-4489-A943-111395DA91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324" y="712318"/>
            <a:ext cx="49815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4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802" y="273871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خصائص الملفات:</a:t>
            </a:r>
          </a:p>
        </p:txBody>
      </p:sp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85CB569-AD98-474D-972D-1128F43DF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85975" y="1279955"/>
            <a:ext cx="8713574" cy="5008753"/>
          </a:xfrm>
          <a:custGeom>
            <a:avLst/>
            <a:gdLst>
              <a:gd name="connsiteX0" fmla="*/ 0 w 8713574"/>
              <a:gd name="connsiteY0" fmla="*/ 0 h 5008753"/>
              <a:gd name="connsiteX1" fmla="*/ 8713574 w 8713574"/>
              <a:gd name="connsiteY1" fmla="*/ 0 h 5008753"/>
              <a:gd name="connsiteX2" fmla="*/ 8713574 w 8713574"/>
              <a:gd name="connsiteY2" fmla="*/ 5008753 h 5008753"/>
              <a:gd name="connsiteX3" fmla="*/ 8450727 w 8713574"/>
              <a:gd name="connsiteY3" fmla="*/ 5008753 h 5008753"/>
              <a:gd name="connsiteX4" fmla="*/ 8450727 w 8713574"/>
              <a:gd name="connsiteY4" fmla="*/ 4895762 h 5008753"/>
              <a:gd name="connsiteX5" fmla="*/ 6228031 w 8713574"/>
              <a:gd name="connsiteY5" fmla="*/ 4895762 h 5008753"/>
              <a:gd name="connsiteX6" fmla="*/ 6228031 w 8713574"/>
              <a:gd name="connsiteY6" fmla="*/ 5008753 h 5008753"/>
              <a:gd name="connsiteX7" fmla="*/ 0 w 8713574"/>
              <a:gd name="connsiteY7" fmla="*/ 5008753 h 500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3574" h="5008753">
                <a:moveTo>
                  <a:pt x="0" y="0"/>
                </a:moveTo>
                <a:lnTo>
                  <a:pt x="8713574" y="0"/>
                </a:lnTo>
                <a:lnTo>
                  <a:pt x="8713574" y="5008753"/>
                </a:lnTo>
                <a:lnTo>
                  <a:pt x="8450727" y="5008753"/>
                </a:lnTo>
                <a:lnTo>
                  <a:pt x="8450727" y="4895762"/>
                </a:lnTo>
                <a:lnTo>
                  <a:pt x="6228031" y="4895762"/>
                </a:lnTo>
                <a:lnTo>
                  <a:pt x="6228031" y="5008753"/>
                </a:lnTo>
                <a:lnTo>
                  <a:pt x="0" y="500875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1893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802" y="273871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خصائص الملفات: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BCAAD45-6CB7-47D2-AA9A-1C8D01419A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6950" y="1147689"/>
            <a:ext cx="7658100" cy="5181600"/>
          </a:xfrm>
          <a:custGeom>
            <a:avLst/>
            <a:gdLst>
              <a:gd name="connsiteX0" fmla="*/ 5090453 w 7658100"/>
              <a:gd name="connsiteY0" fmla="*/ 0 h 5181600"/>
              <a:gd name="connsiteX1" fmla="*/ 7658100 w 7658100"/>
              <a:gd name="connsiteY1" fmla="*/ 0 h 5181600"/>
              <a:gd name="connsiteX2" fmla="*/ 7658100 w 7658100"/>
              <a:gd name="connsiteY2" fmla="*/ 5181600 h 5181600"/>
              <a:gd name="connsiteX3" fmla="*/ 645062 w 7658100"/>
              <a:gd name="connsiteY3" fmla="*/ 5181600 h 5181600"/>
              <a:gd name="connsiteX4" fmla="*/ 645062 w 7658100"/>
              <a:gd name="connsiteY4" fmla="*/ 5056164 h 5181600"/>
              <a:gd name="connsiteX5" fmla="*/ 0 w 7658100"/>
              <a:gd name="connsiteY5" fmla="*/ 5056164 h 5181600"/>
              <a:gd name="connsiteX6" fmla="*/ 0 w 7658100"/>
              <a:gd name="connsiteY6" fmla="*/ 273147 h 5181600"/>
              <a:gd name="connsiteX7" fmla="*/ 5090453 w 7658100"/>
              <a:gd name="connsiteY7" fmla="*/ 273147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8100" h="5181600">
                <a:moveTo>
                  <a:pt x="5090453" y="0"/>
                </a:moveTo>
                <a:lnTo>
                  <a:pt x="7658100" y="0"/>
                </a:lnTo>
                <a:lnTo>
                  <a:pt x="7658100" y="5181600"/>
                </a:lnTo>
                <a:lnTo>
                  <a:pt x="645062" y="5181600"/>
                </a:lnTo>
                <a:lnTo>
                  <a:pt x="645062" y="5056164"/>
                </a:lnTo>
                <a:lnTo>
                  <a:pt x="0" y="5056164"/>
                </a:lnTo>
                <a:lnTo>
                  <a:pt x="0" y="273147"/>
                </a:lnTo>
                <a:lnTo>
                  <a:pt x="5090453" y="27314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79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802" y="273871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خصائص الملفات: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3A63131-C5C0-4AB3-A011-85335127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02" y="800100"/>
            <a:ext cx="6934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3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الدرس السابق: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C2AC0B5-ED8E-4059-AD6C-CA9ABBD2C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9021" y="1774549"/>
            <a:ext cx="5614993" cy="644929"/>
          </a:xfrm>
        </p:spPr>
        <p:txBody>
          <a:bodyPr anchor="t">
            <a:normAutofit/>
          </a:bodyPr>
          <a:lstStyle/>
          <a:p>
            <a:pPr algn="ctr"/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يتم استخدام زر الفأرة الايسر: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3B19C-5EF6-492A-AA6F-EC0C2F236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DB647E-7779-454B-9098-17E6CE33D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58A13AF-D940-4FBF-A491-8E21C6CD6568}"/>
              </a:ext>
            </a:extLst>
          </p:cNvPr>
          <p:cNvSpPr/>
          <p:nvPr/>
        </p:nvSpPr>
        <p:spPr>
          <a:xfrm>
            <a:off x="7841848" y="2746604"/>
            <a:ext cx="850005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</a:p>
        </p:txBody>
      </p:sp>
      <p:sp>
        <p:nvSpPr>
          <p:cNvPr id="9" name="مستطيل: زوايا مستديرة 8">
            <a:hlinkClick r:id="" action="ppaction://noaction">
              <a:snd r:embed="rId2" name="صح.wav"/>
            </a:hlinkClick>
            <a:extLst>
              <a:ext uri="{FF2B5EF4-FFF2-40B4-BE49-F238E27FC236}">
                <a16:creationId xmlns:a16="http://schemas.microsoft.com/office/drawing/2014/main" id="{D3B92128-492D-4715-83DE-54650B601D90}"/>
              </a:ext>
            </a:extLst>
          </p:cNvPr>
          <p:cNvSpPr/>
          <p:nvPr/>
        </p:nvSpPr>
        <p:spPr>
          <a:xfrm>
            <a:off x="616799" y="2746604"/>
            <a:ext cx="7029719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kern="0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لفتح</a:t>
            </a:r>
            <a:r>
              <a:rPr lang="ar-SA" sz="2800" b="1" kern="0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الملفات والمجلدات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015AD35-FDC0-4985-9803-91CBFB2DA40F}"/>
              </a:ext>
            </a:extLst>
          </p:cNvPr>
          <p:cNvSpPr/>
          <p:nvPr/>
        </p:nvSpPr>
        <p:spPr>
          <a:xfrm>
            <a:off x="7841848" y="3605931"/>
            <a:ext cx="850005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</a:p>
        </p:txBody>
      </p:sp>
      <p:sp>
        <p:nvSpPr>
          <p:cNvPr id="13" name="مستطيل: زوايا مستديرة 12">
            <a:hlinkClick r:id="" action="ppaction://noaction">
              <a:snd r:embed="rId3" name="خطأ.wav"/>
            </a:hlinkClick>
            <a:extLst>
              <a:ext uri="{FF2B5EF4-FFF2-40B4-BE49-F238E27FC236}">
                <a16:creationId xmlns:a16="http://schemas.microsoft.com/office/drawing/2014/main" id="{E3D3F69D-506C-4DFC-8B29-0B0A3323727C}"/>
              </a:ext>
            </a:extLst>
          </p:cNvPr>
          <p:cNvSpPr/>
          <p:nvPr/>
        </p:nvSpPr>
        <p:spPr>
          <a:xfrm>
            <a:off x="616799" y="3605931"/>
            <a:ext cx="7029719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0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عرض القوائم المنبثقة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B7BBE4E-A2CC-4C8B-88F9-B06A64119C34}"/>
              </a:ext>
            </a:extLst>
          </p:cNvPr>
          <p:cNvSpPr/>
          <p:nvPr/>
        </p:nvSpPr>
        <p:spPr>
          <a:xfrm>
            <a:off x="7841848" y="4465259"/>
            <a:ext cx="850005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</a:p>
        </p:txBody>
      </p:sp>
      <p:sp>
        <p:nvSpPr>
          <p:cNvPr id="16" name="مستطيل: زوايا مستديرة 15">
            <a:hlinkClick r:id="" action="ppaction://noaction">
              <a:snd r:embed="rId3" name="خطأ.wav"/>
            </a:hlinkClick>
            <a:extLst>
              <a:ext uri="{FF2B5EF4-FFF2-40B4-BE49-F238E27FC236}">
                <a16:creationId xmlns:a16="http://schemas.microsoft.com/office/drawing/2014/main" id="{721F8FDD-8049-433F-9882-83E964D7F000}"/>
              </a:ext>
            </a:extLst>
          </p:cNvPr>
          <p:cNvSpPr/>
          <p:nvPr/>
        </p:nvSpPr>
        <p:spPr>
          <a:xfrm>
            <a:off x="616799" y="4465259"/>
            <a:ext cx="7029719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kern="0" noProof="0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 يمكن التبديل بين ازرار الفأرة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BAEEEFD-6A42-4F44-AD05-93CC34464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6"/>
          <a:stretch/>
        </p:blipFill>
        <p:spPr>
          <a:xfrm>
            <a:off x="7971412" y="1617972"/>
            <a:ext cx="4318253" cy="26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802" y="273871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خصائص الملفات: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3A63131-C5C0-4AB3-A011-85335127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383" y="1164489"/>
            <a:ext cx="6701345" cy="508124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0EED030-BEAE-42CD-A3CF-AD0F00F5C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5" y="939406"/>
            <a:ext cx="4909968" cy="306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3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8755" y="287964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 نهائي:</a:t>
            </a: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4A67EE44-EA5B-4A82-9DBE-03B6E0BB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0" y="1571148"/>
            <a:ext cx="11018403" cy="3338476"/>
          </a:xfrm>
          <a:prstGeom prst="rect">
            <a:avLst/>
          </a:prstGeom>
        </p:spPr>
      </p:pic>
      <p:pic>
        <p:nvPicPr>
          <p:cNvPr id="51" name="btnInknoeActivity">
            <a:extLst>
              <a:ext uri="{FF2B5EF4-FFF2-40B4-BE49-F238E27FC236}">
                <a16:creationId xmlns:a16="http://schemas.microsoft.com/office/drawing/2014/main" id="{80F81833-5789-4C76-92E1-F9B843BBF9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4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الواجب :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C2AC0B5-ED8E-4059-AD6C-CA9ABBD2C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145" y="2735922"/>
            <a:ext cx="5769736" cy="1770510"/>
          </a:xfrm>
        </p:spPr>
        <p:txBody>
          <a:bodyPr anchor="t">
            <a:noAutofit/>
          </a:bodyPr>
          <a:lstStyle/>
          <a:p>
            <a:pPr algn="ctr"/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صفحة 59 الى 63</a:t>
            </a:r>
          </a:p>
          <a:p>
            <a:pPr algn="ctr"/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تدريب 1و 2و و4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1754168-0DC3-46A5-9B5E-357FA62A9E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37" y="875022"/>
            <a:ext cx="5140285" cy="50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الدرس السابق: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C2AC0B5-ED8E-4059-AD6C-CA9ABBD2C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9021" y="1774549"/>
            <a:ext cx="5614993" cy="644929"/>
          </a:xfrm>
        </p:spPr>
        <p:txBody>
          <a:bodyPr anchor="t">
            <a:normAutofit/>
          </a:bodyPr>
          <a:lstStyle/>
          <a:p>
            <a:pPr algn="ctr"/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لضبط التاريخ والوقت نضغط على 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3B19C-5EF6-492A-AA6F-EC0C2F236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DB647E-7779-454B-9098-17E6CE33D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58A13AF-D940-4FBF-A491-8E21C6CD6568}"/>
              </a:ext>
            </a:extLst>
          </p:cNvPr>
          <p:cNvSpPr/>
          <p:nvPr/>
        </p:nvSpPr>
        <p:spPr>
          <a:xfrm>
            <a:off x="7841848" y="2746604"/>
            <a:ext cx="850005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</a:p>
        </p:txBody>
      </p:sp>
      <p:sp>
        <p:nvSpPr>
          <p:cNvPr id="9" name="مستطيل: زوايا مستديرة 8">
            <a:hlinkClick r:id="" action="ppaction://noaction">
              <a:snd r:embed="rId2" name="صح.wav"/>
            </a:hlinkClick>
            <a:extLst>
              <a:ext uri="{FF2B5EF4-FFF2-40B4-BE49-F238E27FC236}">
                <a16:creationId xmlns:a16="http://schemas.microsoft.com/office/drawing/2014/main" id="{D3B92128-492D-4715-83DE-54650B601D90}"/>
              </a:ext>
            </a:extLst>
          </p:cNvPr>
          <p:cNvSpPr/>
          <p:nvPr/>
        </p:nvSpPr>
        <p:spPr>
          <a:xfrm>
            <a:off x="616799" y="3580407"/>
            <a:ext cx="7029719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الساعة والتاريخ في الجانب الأيمين شريط المهام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015AD35-FDC0-4985-9803-91CBFB2DA40F}"/>
              </a:ext>
            </a:extLst>
          </p:cNvPr>
          <p:cNvSpPr/>
          <p:nvPr/>
        </p:nvSpPr>
        <p:spPr>
          <a:xfrm>
            <a:off x="7841848" y="3605931"/>
            <a:ext cx="850005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</a:p>
        </p:txBody>
      </p:sp>
      <p:sp>
        <p:nvSpPr>
          <p:cNvPr id="13" name="مستطيل: زوايا مستديرة 12">
            <a:hlinkClick r:id="" action="ppaction://noaction">
              <a:snd r:embed="rId3" name="خطأ.wav"/>
            </a:hlinkClick>
            <a:extLst>
              <a:ext uri="{FF2B5EF4-FFF2-40B4-BE49-F238E27FC236}">
                <a16:creationId xmlns:a16="http://schemas.microsoft.com/office/drawing/2014/main" id="{E3D3F69D-506C-4DFC-8B29-0B0A3323727C}"/>
              </a:ext>
            </a:extLst>
          </p:cNvPr>
          <p:cNvSpPr/>
          <p:nvPr/>
        </p:nvSpPr>
        <p:spPr>
          <a:xfrm>
            <a:off x="616799" y="2739360"/>
            <a:ext cx="7029719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مساحة فارغة من سطح المكتب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B7BBE4E-A2CC-4C8B-88F9-B06A64119C34}"/>
              </a:ext>
            </a:extLst>
          </p:cNvPr>
          <p:cNvSpPr/>
          <p:nvPr/>
        </p:nvSpPr>
        <p:spPr>
          <a:xfrm>
            <a:off x="7841848" y="4465259"/>
            <a:ext cx="850005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</a:p>
        </p:txBody>
      </p:sp>
      <p:sp>
        <p:nvSpPr>
          <p:cNvPr id="16" name="مستطيل: زوايا مستديرة 15">
            <a:hlinkClick r:id="" action="ppaction://noaction">
              <a:snd r:embed="rId3" name="خطأ.wav"/>
            </a:hlinkClick>
            <a:extLst>
              <a:ext uri="{FF2B5EF4-FFF2-40B4-BE49-F238E27FC236}">
                <a16:creationId xmlns:a16="http://schemas.microsoft.com/office/drawing/2014/main" id="{721F8FDD-8049-433F-9882-83E964D7F000}"/>
              </a:ext>
            </a:extLst>
          </p:cNvPr>
          <p:cNvSpPr/>
          <p:nvPr/>
        </p:nvSpPr>
        <p:spPr>
          <a:xfrm>
            <a:off x="616799" y="4465259"/>
            <a:ext cx="7029719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ايقونة الصوت في شريط المهام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BAEEEFD-6A42-4F44-AD05-93CC34464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6"/>
          <a:stretch/>
        </p:blipFill>
        <p:spPr>
          <a:xfrm>
            <a:off x="7971412" y="1617972"/>
            <a:ext cx="4318253" cy="26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الدرس السابق: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C2AC0B5-ED8E-4059-AD6C-CA9ABBD2C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403" y="1755307"/>
            <a:ext cx="6766562" cy="644929"/>
          </a:xfrm>
        </p:spPr>
        <p:txBody>
          <a:bodyPr anchor="t">
            <a:normAutofit/>
          </a:bodyPr>
          <a:lstStyle/>
          <a:p>
            <a:pPr algn="ctr"/>
            <a:r>
              <a:rPr lang="ar-SA" sz="3200" b="1" dirty="0">
                <a:latin typeface="Dubai" panose="020B0503030403030204" pitchFamily="34" charset="-78"/>
                <a:cs typeface="Dubai" panose="020B0503030403030204" pitchFamily="34" charset="-78"/>
              </a:rPr>
              <a:t>لضبط حجم الصوت لجميع البرامج النشطة: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3B19C-5EF6-492A-AA6F-EC0C2F236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DB647E-7779-454B-9098-17E6CE33D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58A13AF-D940-4FBF-A491-8E21C6CD6568}"/>
              </a:ext>
            </a:extLst>
          </p:cNvPr>
          <p:cNvSpPr/>
          <p:nvPr/>
        </p:nvSpPr>
        <p:spPr>
          <a:xfrm>
            <a:off x="7841848" y="2746604"/>
            <a:ext cx="850005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</a:p>
        </p:txBody>
      </p:sp>
      <p:sp>
        <p:nvSpPr>
          <p:cNvPr id="9" name="مستطيل: زوايا مستديرة 8">
            <a:hlinkClick r:id="" action="ppaction://noaction">
              <a:snd r:embed="rId2" name="صح.wav"/>
            </a:hlinkClick>
            <a:extLst>
              <a:ext uri="{FF2B5EF4-FFF2-40B4-BE49-F238E27FC236}">
                <a16:creationId xmlns:a16="http://schemas.microsoft.com/office/drawing/2014/main" id="{D3B92128-492D-4715-83DE-54650B601D90}"/>
              </a:ext>
            </a:extLst>
          </p:cNvPr>
          <p:cNvSpPr/>
          <p:nvPr/>
        </p:nvSpPr>
        <p:spPr>
          <a:xfrm>
            <a:off x="616798" y="4458752"/>
            <a:ext cx="7029719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اضغط على ايقونة مكبر</a:t>
            </a:r>
            <a:r>
              <a:rPr kumimoji="0" 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 الصوت يمين الشاشة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015AD35-FDC0-4985-9803-91CBFB2DA40F}"/>
              </a:ext>
            </a:extLst>
          </p:cNvPr>
          <p:cNvSpPr/>
          <p:nvPr/>
        </p:nvSpPr>
        <p:spPr>
          <a:xfrm>
            <a:off x="7841848" y="3605931"/>
            <a:ext cx="850005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</a:p>
        </p:txBody>
      </p:sp>
      <p:sp>
        <p:nvSpPr>
          <p:cNvPr id="13" name="مستطيل: زوايا مستديرة 12">
            <a:hlinkClick r:id="" action="ppaction://noaction">
              <a:snd r:embed="rId3" name="خطأ.wav"/>
            </a:hlinkClick>
            <a:extLst>
              <a:ext uri="{FF2B5EF4-FFF2-40B4-BE49-F238E27FC236}">
                <a16:creationId xmlns:a16="http://schemas.microsoft.com/office/drawing/2014/main" id="{E3D3F69D-506C-4DFC-8B29-0B0A3323727C}"/>
              </a:ext>
            </a:extLst>
          </p:cNvPr>
          <p:cNvSpPr/>
          <p:nvPr/>
        </p:nvSpPr>
        <p:spPr>
          <a:xfrm>
            <a:off x="616799" y="3605931"/>
            <a:ext cx="7029719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اضغط على ايقونة الساعة والتاريخ يمين الشاشة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B7BBE4E-A2CC-4C8B-88F9-B06A64119C34}"/>
              </a:ext>
            </a:extLst>
          </p:cNvPr>
          <p:cNvSpPr/>
          <p:nvPr/>
        </p:nvSpPr>
        <p:spPr>
          <a:xfrm>
            <a:off x="7841848" y="4465259"/>
            <a:ext cx="850005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</a:p>
        </p:txBody>
      </p:sp>
      <p:sp>
        <p:nvSpPr>
          <p:cNvPr id="16" name="مستطيل: زوايا مستديرة 15">
            <a:hlinkClick r:id="" action="ppaction://noaction">
              <a:snd r:embed="rId3" name="خطأ.wav"/>
            </a:hlinkClick>
            <a:extLst>
              <a:ext uri="{FF2B5EF4-FFF2-40B4-BE49-F238E27FC236}">
                <a16:creationId xmlns:a16="http://schemas.microsoft.com/office/drawing/2014/main" id="{721F8FDD-8049-433F-9882-83E964D7F000}"/>
              </a:ext>
            </a:extLst>
          </p:cNvPr>
          <p:cNvSpPr/>
          <p:nvPr/>
        </p:nvSpPr>
        <p:spPr>
          <a:xfrm>
            <a:off x="616799" y="2746604"/>
            <a:ext cx="7029719" cy="618186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cs typeface="Dubai" panose="020B0503030403030204" pitchFamily="34" charset="-78"/>
              </a:rPr>
              <a:t>اضغط على ايقونة شبكة الانترنت يمين الشاشة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BAEEEFD-6A42-4F44-AD05-93CC34464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6"/>
          <a:stretch/>
        </p:blipFill>
        <p:spPr>
          <a:xfrm>
            <a:off x="7971412" y="1617972"/>
            <a:ext cx="4318253" cy="26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تقويم قبلي: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C2AC0B5-ED8E-4059-AD6C-CA9ABBD2C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142" y="2380832"/>
            <a:ext cx="5614993" cy="2096329"/>
          </a:xfrm>
        </p:spPr>
        <p:txBody>
          <a:bodyPr anchor="t">
            <a:noAutofit/>
          </a:bodyPr>
          <a:lstStyle/>
          <a:p>
            <a:pPr algn="ctr"/>
            <a:r>
              <a:rPr lang="ar-SA" sz="3600" b="1" dirty="0">
                <a:latin typeface="Dubai" panose="020B0503030403030204" pitchFamily="34" charset="-78"/>
                <a:cs typeface="Dubai" panose="020B0503030403030204" pitchFamily="34" charset="-78"/>
              </a:rPr>
              <a:t>من خلال معلوماتك ماهي طريقة تغيير حجم الايقونات على سطح المكتب ؟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3B19C-5EF6-492A-AA6F-EC0C2F236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DB647E-7779-454B-9098-17E6CE33D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6D68A150-7E67-43DF-90C0-F8FFF0ABC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18" y="1631647"/>
            <a:ext cx="6055649" cy="39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6531" y="625563"/>
            <a:ext cx="4085926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اهداف التعلم: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C2AC0B5-ED8E-4059-AD6C-CA9ABBD2C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578" y="1816752"/>
            <a:ext cx="7202661" cy="644929"/>
          </a:xfrm>
        </p:spPr>
        <p:txBody>
          <a:bodyPr anchor="t">
            <a:no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التعرف على بعض الامور الجديدة لنظام التشغيل 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7FB1849-04FC-46A5-8910-DC36615372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7" y="2361676"/>
            <a:ext cx="6467964" cy="40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7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4018" y="625563"/>
            <a:ext cx="5078439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تخصيص سطح المكتب:</a:t>
            </a: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F5E0006-CC48-4623-92EF-3B594FEF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00" y="1581957"/>
            <a:ext cx="4935689" cy="138097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82D2F98-AD52-4F51-8FAD-A6FCDAB4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685633"/>
            <a:ext cx="4572000" cy="2181225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E5EDC40-EFF0-4F3A-9F80-40DE78CA5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86"/>
          <a:stretch/>
        </p:blipFill>
        <p:spPr>
          <a:xfrm>
            <a:off x="1433512" y="3077029"/>
            <a:ext cx="9629775" cy="29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8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4018" y="625563"/>
            <a:ext cx="5078439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تخصيص سطح المكتب: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3365A7C-9B3C-442A-82B0-FFFDC6F5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905" y="2279347"/>
            <a:ext cx="4333875" cy="2438400"/>
          </a:xfrm>
          <a:prstGeom prst="rect">
            <a:avLst/>
          </a:prstGeom>
        </p:spPr>
      </p:pic>
      <p:pic>
        <p:nvPicPr>
          <p:cNvPr id="7" name="صورة 6" descr="صورة تحتوي على نص, إلكترونيات, كمبيوتر, عرض&#10;&#10;تم إنشاء الوصف تلقائياً">
            <a:extLst>
              <a:ext uri="{FF2B5EF4-FFF2-40B4-BE49-F238E27FC236}">
                <a16:creationId xmlns:a16="http://schemas.microsoft.com/office/drawing/2014/main" id="{7D6F769A-BF49-45F5-A616-672E73D50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553" y="1631647"/>
            <a:ext cx="50577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5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1D65B-A1F9-4961-80BB-06783991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4018" y="625563"/>
            <a:ext cx="5078439" cy="1006084"/>
          </a:xfrm>
        </p:spPr>
        <p:txBody>
          <a:bodyPr anchor="b">
            <a:normAutofit/>
          </a:bodyPr>
          <a:lstStyle/>
          <a:p>
            <a:pPr algn="ctr"/>
            <a:r>
              <a:rPr lang="ar-SA" sz="40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تخصيص سطح المكتب:</a:t>
            </a:r>
          </a:p>
        </p:txBody>
      </p:sp>
      <p:pic>
        <p:nvPicPr>
          <p:cNvPr id="8" name="صورة 7" descr="صورة تحتوي على نص, لقطة شاشة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E6C356F-EE45-412F-92B4-DAA3ED24BE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8838" y="1978709"/>
            <a:ext cx="9572625" cy="3829050"/>
          </a:xfrm>
          <a:custGeom>
            <a:avLst/>
            <a:gdLst>
              <a:gd name="connsiteX0" fmla="*/ 5105180 w 9572625"/>
              <a:gd name="connsiteY0" fmla="*/ 0 h 3829050"/>
              <a:gd name="connsiteX1" fmla="*/ 9572625 w 9572625"/>
              <a:gd name="connsiteY1" fmla="*/ 0 h 3829050"/>
              <a:gd name="connsiteX2" fmla="*/ 9572625 w 9572625"/>
              <a:gd name="connsiteY2" fmla="*/ 3829050 h 3829050"/>
              <a:gd name="connsiteX3" fmla="*/ 0 w 9572625"/>
              <a:gd name="connsiteY3" fmla="*/ 3829050 h 3829050"/>
              <a:gd name="connsiteX4" fmla="*/ 0 w 9572625"/>
              <a:gd name="connsiteY4" fmla="*/ 1200589 h 3829050"/>
              <a:gd name="connsiteX5" fmla="*/ 5105180 w 9572625"/>
              <a:gd name="connsiteY5" fmla="*/ 1200589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2625" h="3829050">
                <a:moveTo>
                  <a:pt x="5105180" y="0"/>
                </a:moveTo>
                <a:lnTo>
                  <a:pt x="9572625" y="0"/>
                </a:lnTo>
                <a:lnTo>
                  <a:pt x="9572625" y="3829050"/>
                </a:lnTo>
                <a:lnTo>
                  <a:pt x="0" y="3829050"/>
                </a:lnTo>
                <a:lnTo>
                  <a:pt x="0" y="1200589"/>
                </a:lnTo>
                <a:lnTo>
                  <a:pt x="5105180" y="120058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9795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120821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185</Words>
  <Application>Microsoft Office PowerPoint</Application>
  <PresentationFormat>شاشة عريضة</PresentationFormat>
  <Paragraphs>48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Dubai</vt:lpstr>
      <vt:lpstr>Seaford</vt:lpstr>
      <vt:lpstr>LevelVTI</vt:lpstr>
      <vt:lpstr>الدرس الخامس تلميحات ونصائح</vt:lpstr>
      <vt:lpstr>الدرس السابق:</vt:lpstr>
      <vt:lpstr>الدرس السابق:</vt:lpstr>
      <vt:lpstr>الدرس السابق:</vt:lpstr>
      <vt:lpstr>تقويم قبلي:</vt:lpstr>
      <vt:lpstr>اهداف التعلم:</vt:lpstr>
      <vt:lpstr>تخصيص سطح المكتب:</vt:lpstr>
      <vt:lpstr>تخصيص سطح المكتب:</vt:lpstr>
      <vt:lpstr>تخصيص سطح المكتب:</vt:lpstr>
      <vt:lpstr>تعدد المهام :</vt:lpstr>
      <vt:lpstr>تعدد المهام :</vt:lpstr>
      <vt:lpstr>مدير المهام:</vt:lpstr>
      <vt:lpstr>ازالة جهاز التخزين:</vt:lpstr>
      <vt:lpstr>ازالة جهاز التخزين:</vt:lpstr>
      <vt:lpstr>تقويم بنائي :</vt:lpstr>
      <vt:lpstr>المساعدة help) ) :</vt:lpstr>
      <vt:lpstr>خصائص الملفات:</vt:lpstr>
      <vt:lpstr>خصائص الملفات:</vt:lpstr>
      <vt:lpstr>خصائص الملفات:</vt:lpstr>
      <vt:lpstr>خصائص الملفات:</vt:lpstr>
      <vt:lpstr>تقويم نهائي:</vt:lpstr>
      <vt:lpstr>الواجب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الخامس تلميحات ونصائح</dc:title>
  <dc:creator>abeer saleh</dc:creator>
  <cp:lastModifiedBy>abeer saleh</cp:lastModifiedBy>
  <cp:revision>31</cp:revision>
  <dcterms:created xsi:type="dcterms:W3CDTF">2021-08-15T11:51:33Z</dcterms:created>
  <dcterms:modified xsi:type="dcterms:W3CDTF">2021-08-15T19:34:21Z</dcterms:modified>
</cp:coreProperties>
</file>