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3466E11-212F-48FC-A90D-BDDE9BE82942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77338C-6D32-48F0-8A57-C3E48373C5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451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 تراكمي </a:t>
            </a:r>
            <a:endParaRPr lang="ar-S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416800" y="609600"/>
            <a:ext cx="1422400" cy="533400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الجزء 1 </a:t>
            </a:r>
            <a:endParaRPr lang="ar-SA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 flipH="1">
            <a:off x="4931228" y="533400"/>
            <a:ext cx="2231572" cy="53340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الاختيار من متعدد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745343" y="533400"/>
            <a:ext cx="30552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أختار الإجابة الصحيحة : </a:t>
            </a: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1011290" y="33528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مستطيل مستدير الزوايا 14"/>
          <p:cNvSpPr/>
          <p:nvPr/>
        </p:nvSpPr>
        <p:spPr>
          <a:xfrm>
            <a:off x="8305800" y="1299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315597" y="35814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2737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371600"/>
            <a:ext cx="4876800" cy="1103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28" y="2590800"/>
            <a:ext cx="31718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5200"/>
            <a:ext cx="5638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009" y="4760685"/>
            <a:ext cx="5861991" cy="95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شكل بيضاوي 1"/>
          <p:cNvSpPr/>
          <p:nvPr/>
        </p:nvSpPr>
        <p:spPr>
          <a:xfrm>
            <a:off x="6553200" y="2862879"/>
            <a:ext cx="1371600" cy="4776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9" name="شكل بيضاوي 1"/>
          <p:cNvSpPr/>
          <p:nvPr/>
        </p:nvSpPr>
        <p:spPr>
          <a:xfrm>
            <a:off x="6045200" y="4724399"/>
            <a:ext cx="1371600" cy="4776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6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5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/>
      <p:bldP spid="15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 تراكمي </a:t>
            </a:r>
            <a:endParaRPr lang="ar-S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1011290" y="3429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مستطيل مستدير الزوايا 14"/>
          <p:cNvSpPr/>
          <p:nvPr/>
        </p:nvSpPr>
        <p:spPr>
          <a:xfrm>
            <a:off x="8305800" y="10704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315597" y="38136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20" name="Teardrop 8"/>
          <p:cNvSpPr/>
          <p:nvPr/>
        </p:nvSpPr>
        <p:spPr>
          <a:xfrm>
            <a:off x="2737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066800"/>
            <a:ext cx="5271516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190750"/>
            <a:ext cx="68580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91" y="3524250"/>
            <a:ext cx="721831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91" y="4819650"/>
            <a:ext cx="7665711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شكل بيضاوي 1"/>
          <p:cNvSpPr/>
          <p:nvPr/>
        </p:nvSpPr>
        <p:spPr>
          <a:xfrm>
            <a:off x="6172200" y="2168459"/>
            <a:ext cx="2008160" cy="5779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8" name="شكل بيضاوي 1"/>
          <p:cNvSpPr/>
          <p:nvPr/>
        </p:nvSpPr>
        <p:spPr>
          <a:xfrm>
            <a:off x="4659252" y="5257800"/>
            <a:ext cx="3913336" cy="5779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9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7" grpId="0" animBg="1"/>
      <p:bldP spid="16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 تراكمي </a:t>
            </a:r>
            <a:endParaRPr lang="ar-S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1011290" y="3200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مستطيل مستدير الزوايا 14"/>
          <p:cNvSpPr/>
          <p:nvPr/>
        </p:nvSpPr>
        <p:spPr>
          <a:xfrm>
            <a:off x="8305800" y="10704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5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315597" y="35052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6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2737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20" y="762000"/>
            <a:ext cx="784308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72" y="1905000"/>
            <a:ext cx="759333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7543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2873502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شكل بيضاوي 1"/>
          <p:cNvSpPr/>
          <p:nvPr/>
        </p:nvSpPr>
        <p:spPr>
          <a:xfrm>
            <a:off x="4748222" y="2393817"/>
            <a:ext cx="3557578" cy="5779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8" name="شكل بيضاوي 1"/>
          <p:cNvSpPr/>
          <p:nvPr/>
        </p:nvSpPr>
        <p:spPr>
          <a:xfrm>
            <a:off x="1334362" y="5594217"/>
            <a:ext cx="3557578" cy="5779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0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7" grpId="0" animBg="1"/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 تراكمي </a:t>
            </a:r>
            <a:endParaRPr lang="ar-S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609600" y="31242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مستطيل مستدير الزوايا 14"/>
          <p:cNvSpPr/>
          <p:nvPr/>
        </p:nvSpPr>
        <p:spPr>
          <a:xfrm>
            <a:off x="8391797" y="8418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7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315597" y="37338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8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2737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71" y="838200"/>
            <a:ext cx="74175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72" y="1447800"/>
            <a:ext cx="5511620" cy="99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676110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761448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008" y="4953000"/>
            <a:ext cx="601439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شكل بيضاوي 1"/>
          <p:cNvSpPr/>
          <p:nvPr/>
        </p:nvSpPr>
        <p:spPr>
          <a:xfrm>
            <a:off x="1075326" y="2321642"/>
            <a:ext cx="2429874" cy="4342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8" name="شكل بيضاوي 1"/>
          <p:cNvSpPr/>
          <p:nvPr/>
        </p:nvSpPr>
        <p:spPr>
          <a:xfrm>
            <a:off x="1098453" y="5037161"/>
            <a:ext cx="2940147" cy="5254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80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7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 تراكمي </a:t>
            </a:r>
            <a:endParaRPr lang="ar-S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685800" y="27432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مستطيل مستدير الزوايا 14"/>
          <p:cNvSpPr/>
          <p:nvPr/>
        </p:nvSpPr>
        <p:spPr>
          <a:xfrm>
            <a:off x="8391797" y="8418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9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229600" y="2971800"/>
            <a:ext cx="581023" cy="5297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 smtClean="0">
                <a:solidFill>
                  <a:prstClr val="white"/>
                </a:solidFill>
              </a:rPr>
              <a:t>10</a:t>
            </a:r>
            <a:endParaRPr lang="ar-SA" sz="1600" dirty="0">
              <a:solidFill>
                <a:prstClr val="white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2737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72" y="685800"/>
            <a:ext cx="7283904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3505199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0838"/>
            <a:ext cx="7614480" cy="145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706591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شكل بيضاوي 1"/>
          <p:cNvSpPr/>
          <p:nvPr/>
        </p:nvSpPr>
        <p:spPr>
          <a:xfrm>
            <a:off x="5181600" y="1828800"/>
            <a:ext cx="1508760" cy="5254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8" name="شكل بيضاوي 1"/>
          <p:cNvSpPr/>
          <p:nvPr/>
        </p:nvSpPr>
        <p:spPr>
          <a:xfrm>
            <a:off x="880638" y="4557796"/>
            <a:ext cx="3234162" cy="7692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4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7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 تراكمي </a:t>
            </a:r>
            <a:endParaRPr lang="ar-S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1102730" y="408813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مستطيل مستدير الزوايا 16"/>
          <p:cNvSpPr/>
          <p:nvPr/>
        </p:nvSpPr>
        <p:spPr>
          <a:xfrm>
            <a:off x="8229600" y="1524000"/>
            <a:ext cx="581023" cy="5297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 smtClean="0">
                <a:solidFill>
                  <a:prstClr val="white"/>
                </a:solidFill>
              </a:rPr>
              <a:t>11</a:t>
            </a:r>
            <a:endParaRPr lang="ar-SA" sz="1600" dirty="0">
              <a:solidFill>
                <a:prstClr val="white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2737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خطط انسيابي: محطة طرفية 15"/>
          <p:cNvSpPr/>
          <p:nvPr/>
        </p:nvSpPr>
        <p:spPr>
          <a:xfrm>
            <a:off x="7493000" y="533400"/>
            <a:ext cx="1422400" cy="533400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الجزء 2 </a:t>
            </a:r>
            <a:endParaRPr lang="ar-SA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038600" y="533400"/>
            <a:ext cx="30552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الإجابة القصيرة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4267200" y="1066800"/>
            <a:ext cx="45280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/>
              <a:t>أجيب عن السؤالين التاليين:</a:t>
            </a:r>
            <a:endParaRPr lang="ar-SA" sz="2800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485900"/>
            <a:ext cx="70866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مستطيل مستدير الزوايا 20"/>
          <p:cNvSpPr/>
          <p:nvPr/>
        </p:nvSpPr>
        <p:spPr>
          <a:xfrm>
            <a:off x="8305800" y="4670879"/>
            <a:ext cx="581023" cy="5297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 smtClean="0">
                <a:solidFill>
                  <a:prstClr val="white"/>
                </a:solidFill>
              </a:rPr>
              <a:t>12</a:t>
            </a:r>
            <a:endParaRPr lang="ar-SA" sz="1600" dirty="0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86250"/>
            <a:ext cx="7843079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مربع نص 26"/>
          <p:cNvSpPr txBox="1"/>
          <p:nvPr/>
        </p:nvSpPr>
        <p:spPr>
          <a:xfrm>
            <a:off x="4571376" y="3039255"/>
            <a:ext cx="27384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12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3" name="مربع نص 26"/>
          <p:cNvSpPr txBox="1"/>
          <p:nvPr/>
        </p:nvSpPr>
        <p:spPr>
          <a:xfrm>
            <a:off x="3581400" y="5715000"/>
            <a:ext cx="27384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15 , 16</a:t>
            </a:r>
            <a:endParaRPr lang="ar-SA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1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6" grpId="0" animBg="1"/>
      <p:bldP spid="18" grpId="0"/>
      <p:bldP spid="19" grpId="0"/>
      <p:bldP spid="21" grpId="0" animBg="1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 تراكمي </a:t>
            </a:r>
            <a:endParaRPr lang="ar-S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229600" y="1680029"/>
            <a:ext cx="581023" cy="5297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 smtClean="0">
                <a:solidFill>
                  <a:prstClr val="white"/>
                </a:solidFill>
              </a:rPr>
              <a:t>13</a:t>
            </a:r>
            <a:endParaRPr lang="ar-SA" sz="1600" dirty="0">
              <a:solidFill>
                <a:prstClr val="white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2737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خطط انسيابي: محطة طرفية 15"/>
          <p:cNvSpPr/>
          <p:nvPr/>
        </p:nvSpPr>
        <p:spPr>
          <a:xfrm>
            <a:off x="7493000" y="533400"/>
            <a:ext cx="1422400" cy="533400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الجزء 3</a:t>
            </a:r>
            <a:endParaRPr lang="ar-SA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343400" y="533400"/>
            <a:ext cx="30552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الإجابة المطولة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4267200" y="1066800"/>
            <a:ext cx="45280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/>
              <a:t>أجيب عن السؤالين التاليين:</a:t>
            </a:r>
            <a:endParaRPr lang="ar-SA" sz="2800" b="1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21" y="1752600"/>
            <a:ext cx="769068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699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6" grpId="0" animBg="1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88</Words>
  <Application>Microsoft Office PowerPoint</Application>
  <PresentationFormat>عرض على الشاشة (3:4)‏</PresentationFormat>
  <Paragraphs>73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13</cp:revision>
  <dcterms:created xsi:type="dcterms:W3CDTF">2015-10-06T14:56:54Z</dcterms:created>
  <dcterms:modified xsi:type="dcterms:W3CDTF">2017-02-23T15:10:25Z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