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</p:sldMasterIdLst>
  <p:notesMasterIdLst>
    <p:notesMasterId r:id="rId5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6E4532-E1BC-48AE-9BA5-7D1C3043FB47}" type="doc">
      <dgm:prSet loTypeId="urn:microsoft.com/office/officeart/2005/8/layout/arrow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C726572-587F-41A7-978C-67CFA2C79B0E}">
      <dgm:prSet phldrT="[نص]"/>
      <dgm:spPr/>
      <dgm:t>
        <a:bodyPr/>
        <a:lstStyle/>
        <a:p>
          <a:pPr rtl="1"/>
          <a:r>
            <a:rPr lang="ar-SA" dirty="0"/>
            <a:t>برامج تجارية</a:t>
          </a:r>
        </a:p>
      </dgm:t>
    </dgm:pt>
    <dgm:pt modelId="{FF372D84-7CB5-4883-8F8D-BECD8B67B9D2}" type="parTrans" cxnId="{AE026003-F2B5-4A22-9663-97E00C30BFA1}">
      <dgm:prSet/>
      <dgm:spPr/>
      <dgm:t>
        <a:bodyPr/>
        <a:lstStyle/>
        <a:p>
          <a:pPr rtl="1"/>
          <a:endParaRPr lang="ar-SA"/>
        </a:p>
      </dgm:t>
    </dgm:pt>
    <dgm:pt modelId="{1DEE76B3-4D33-45CD-ADC4-49188941819D}" type="sibTrans" cxnId="{AE026003-F2B5-4A22-9663-97E00C30BFA1}">
      <dgm:prSet/>
      <dgm:spPr/>
      <dgm:t>
        <a:bodyPr/>
        <a:lstStyle/>
        <a:p>
          <a:pPr rtl="1"/>
          <a:endParaRPr lang="ar-SA"/>
        </a:p>
      </dgm:t>
    </dgm:pt>
    <dgm:pt modelId="{2DA073AC-A27A-4E28-89AB-7D0A4E4E0BBD}">
      <dgm:prSet phldrT="[نص]"/>
      <dgm:spPr/>
      <dgm:t>
        <a:bodyPr/>
        <a:lstStyle/>
        <a:p>
          <a:pPr rtl="1"/>
          <a:r>
            <a:rPr lang="ar-SA" dirty="0"/>
            <a:t>برامج مفتوحة المصدر</a:t>
          </a:r>
        </a:p>
      </dgm:t>
    </dgm:pt>
    <dgm:pt modelId="{03EE7F9E-C32E-4203-B242-35680C0F5DB8}" type="parTrans" cxnId="{25DE59B2-B09F-4E06-B84D-C5BA69E879D2}">
      <dgm:prSet/>
      <dgm:spPr/>
      <dgm:t>
        <a:bodyPr/>
        <a:lstStyle/>
        <a:p>
          <a:pPr rtl="1"/>
          <a:endParaRPr lang="ar-SA"/>
        </a:p>
      </dgm:t>
    </dgm:pt>
    <dgm:pt modelId="{EBCC8E3F-DF22-4A0E-8145-A443E3872497}" type="sibTrans" cxnId="{25DE59B2-B09F-4E06-B84D-C5BA69E879D2}">
      <dgm:prSet/>
      <dgm:spPr/>
      <dgm:t>
        <a:bodyPr/>
        <a:lstStyle/>
        <a:p>
          <a:pPr rtl="1"/>
          <a:endParaRPr lang="ar-SA"/>
        </a:p>
      </dgm:t>
    </dgm:pt>
    <dgm:pt modelId="{EE17F0F8-180B-4C39-9CFE-9ADC933D667F}" type="pres">
      <dgm:prSet presAssocID="{4F6E4532-E1BC-48AE-9BA5-7D1C3043FB47}" presName="compositeShape" presStyleCnt="0">
        <dgm:presLayoutVars>
          <dgm:chMax val="2"/>
          <dgm:dir/>
          <dgm:resizeHandles val="exact"/>
        </dgm:presLayoutVars>
      </dgm:prSet>
      <dgm:spPr/>
    </dgm:pt>
    <dgm:pt modelId="{F70F3849-36F4-4B04-85C7-531A159DF397}" type="pres">
      <dgm:prSet presAssocID="{4F6E4532-E1BC-48AE-9BA5-7D1C3043FB47}" presName="ribbon" presStyleLbl="node1" presStyleIdx="0" presStyleCnt="1" custLinFactNeighborX="14892"/>
      <dgm:spPr/>
    </dgm:pt>
    <dgm:pt modelId="{1FF60653-411F-43E1-858D-FE95D77C60FE}" type="pres">
      <dgm:prSet presAssocID="{4F6E4532-E1BC-48AE-9BA5-7D1C3043FB47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D11764EC-3578-4A2E-BF29-C232EF02E2FC}" type="pres">
      <dgm:prSet presAssocID="{4F6E4532-E1BC-48AE-9BA5-7D1C3043FB47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E026003-F2B5-4A22-9663-97E00C30BFA1}" srcId="{4F6E4532-E1BC-48AE-9BA5-7D1C3043FB47}" destId="{BC726572-587F-41A7-978C-67CFA2C79B0E}" srcOrd="0" destOrd="0" parTransId="{FF372D84-7CB5-4883-8F8D-BECD8B67B9D2}" sibTransId="{1DEE76B3-4D33-45CD-ADC4-49188941819D}"/>
    <dgm:cxn modelId="{84E09931-C815-4D65-940B-88D7DAA6EC51}" type="presOf" srcId="{4F6E4532-E1BC-48AE-9BA5-7D1C3043FB47}" destId="{EE17F0F8-180B-4C39-9CFE-9ADC933D667F}" srcOrd="0" destOrd="0" presId="urn:microsoft.com/office/officeart/2005/8/layout/arrow6"/>
    <dgm:cxn modelId="{269475A4-B041-452D-8651-FAFBA2D79917}" type="presOf" srcId="{BC726572-587F-41A7-978C-67CFA2C79B0E}" destId="{1FF60653-411F-43E1-858D-FE95D77C60FE}" srcOrd="0" destOrd="0" presId="urn:microsoft.com/office/officeart/2005/8/layout/arrow6"/>
    <dgm:cxn modelId="{25DE59B2-B09F-4E06-B84D-C5BA69E879D2}" srcId="{4F6E4532-E1BC-48AE-9BA5-7D1C3043FB47}" destId="{2DA073AC-A27A-4E28-89AB-7D0A4E4E0BBD}" srcOrd="1" destOrd="0" parTransId="{03EE7F9E-C32E-4203-B242-35680C0F5DB8}" sibTransId="{EBCC8E3F-DF22-4A0E-8145-A443E3872497}"/>
    <dgm:cxn modelId="{BD3F59C6-22D3-488D-9BA8-048F1EE0D45E}" type="presOf" srcId="{2DA073AC-A27A-4E28-89AB-7D0A4E4E0BBD}" destId="{D11764EC-3578-4A2E-BF29-C232EF02E2FC}" srcOrd="0" destOrd="0" presId="urn:microsoft.com/office/officeart/2005/8/layout/arrow6"/>
    <dgm:cxn modelId="{2AD5B9C1-5A5B-48A1-95C2-2AB618DB460C}" type="presParOf" srcId="{EE17F0F8-180B-4C39-9CFE-9ADC933D667F}" destId="{F70F3849-36F4-4B04-85C7-531A159DF397}" srcOrd="0" destOrd="0" presId="urn:microsoft.com/office/officeart/2005/8/layout/arrow6"/>
    <dgm:cxn modelId="{8E380A55-1B52-49B5-B45B-CBEB46C06A05}" type="presParOf" srcId="{EE17F0F8-180B-4C39-9CFE-9ADC933D667F}" destId="{1FF60653-411F-43E1-858D-FE95D77C60FE}" srcOrd="1" destOrd="0" presId="urn:microsoft.com/office/officeart/2005/8/layout/arrow6"/>
    <dgm:cxn modelId="{480613E4-BB12-46B6-94DE-C0CC8F24A081}" type="presParOf" srcId="{EE17F0F8-180B-4C39-9CFE-9ADC933D667F}" destId="{D11764EC-3578-4A2E-BF29-C232EF02E2F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F3849-36F4-4B04-85C7-531A159DF397}">
      <dsp:nvSpPr>
        <dsp:cNvPr id="0" name=""/>
        <dsp:cNvSpPr/>
      </dsp:nvSpPr>
      <dsp:spPr>
        <a:xfrm>
          <a:off x="612726" y="0"/>
          <a:ext cx="5080000" cy="2032000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F60653-411F-43E1-858D-FE95D77C60FE}">
      <dsp:nvSpPr>
        <dsp:cNvPr id="0" name=""/>
        <dsp:cNvSpPr/>
      </dsp:nvSpPr>
      <dsp:spPr>
        <a:xfrm>
          <a:off x="915962" y="355599"/>
          <a:ext cx="1676399" cy="99568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3124" rIns="0" bIns="110490" numCol="1" spcCol="1270" anchor="ctr" anchorCtr="0">
          <a:noAutofit/>
        </a:bodyPr>
        <a:lstStyle/>
        <a:p>
          <a:pPr marL="0" lvl="0" indent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kern="1200" dirty="0"/>
            <a:t>برامج تجارية</a:t>
          </a:r>
        </a:p>
      </dsp:txBody>
      <dsp:txXfrm>
        <a:off x="915962" y="355599"/>
        <a:ext cx="1676399" cy="995680"/>
      </dsp:txXfrm>
    </dsp:sp>
    <dsp:sp modelId="{D11764EC-3578-4A2E-BF29-C232EF02E2FC}">
      <dsp:nvSpPr>
        <dsp:cNvPr id="0" name=""/>
        <dsp:cNvSpPr/>
      </dsp:nvSpPr>
      <dsp:spPr>
        <a:xfrm>
          <a:off x="2846363" y="680720"/>
          <a:ext cx="1981200" cy="99568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3124" rIns="0" bIns="110490" numCol="1" spcCol="1270" anchor="ctr" anchorCtr="0">
          <a:noAutofit/>
        </a:bodyPr>
        <a:lstStyle/>
        <a:p>
          <a:pPr marL="0" lvl="0" indent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kern="1200" dirty="0"/>
            <a:t>برامج مفتوحة المصدر</a:t>
          </a:r>
        </a:p>
      </dsp:txBody>
      <dsp:txXfrm>
        <a:off x="2846363" y="680720"/>
        <a:ext cx="1981200" cy="995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Google Shape;4062;g8047e198bf_0_4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3" name="Google Shape;4063;g8047e198bf_0_4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047e198bf_0_4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047e198bf_0_4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g8047e198bf_0_2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2" name="Google Shape;2532;g8047e198bf_0_2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8047e198bf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8047e198bf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8047e198bf_0_2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8047e198bf_0_2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8047e198bf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8047e198bf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047e198b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047e198b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047e198bf_0_4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047e198bf_0_4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028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783dedcdb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3" name="Google Shape;2423;g783dedcdb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Google Shape;4062;g8047e198bf_0_4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3" name="Google Shape;4063;g8047e198bf_0_4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113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8047e198bf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8047e198bf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8047e198bf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8047e198bf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8047e198bf_0_2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8047e198bf_0_2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8047e198bf_0_2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8047e198bf_0_2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5304df3c6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5304df3c6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72367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4df3c6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4df3c6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4df3c6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4df3c6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772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4df3c6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4df3c6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28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4df3c6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4df3c6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901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304df3c6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5304df3c6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5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83dedcdbf_3_43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83dedcdbf_3_43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770650" y="313050"/>
            <a:ext cx="4056300" cy="623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049200" y="905163"/>
            <a:ext cx="3204900" cy="22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679500" y="3069800"/>
            <a:ext cx="2574600" cy="14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matic SC"/>
              <a:buNone/>
              <a:defRPr sz="29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matic SC"/>
              <a:buNone/>
              <a:defRPr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09775" y="313050"/>
            <a:ext cx="239100" cy="623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590400" y="4826925"/>
            <a:ext cx="26637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ONE_COLUMN_TEXT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413455" y="1855975"/>
            <a:ext cx="44130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8587850" y="1558350"/>
            <a:ext cx="239100" cy="191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2"/>
          </p:nvPr>
        </p:nvSpPr>
        <p:spPr>
          <a:xfrm>
            <a:off x="3413450" y="4450525"/>
            <a:ext cx="4413000" cy="14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8587850" y="3828835"/>
            <a:ext cx="239100" cy="271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/>
          <p:nvPr/>
        </p:nvSpPr>
        <p:spPr>
          <a:xfrm>
            <a:off x="2240925" y="2810825"/>
            <a:ext cx="6589800" cy="373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4764125" y="3427650"/>
            <a:ext cx="3066900" cy="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2"/>
          </p:nvPr>
        </p:nvSpPr>
        <p:spPr>
          <a:xfrm>
            <a:off x="4764125" y="4538400"/>
            <a:ext cx="30669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3"/>
          </p:nvPr>
        </p:nvSpPr>
        <p:spPr>
          <a:xfrm>
            <a:off x="4764125" y="5195250"/>
            <a:ext cx="30669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_AND_BODY_1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>
            <a:off x="313350" y="1588225"/>
            <a:ext cx="8517300" cy="425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"/>
          </p:nvPr>
        </p:nvSpPr>
        <p:spPr>
          <a:xfrm>
            <a:off x="1990600" y="2529188"/>
            <a:ext cx="18729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990600" y="2199538"/>
            <a:ext cx="1872900" cy="4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3" hasCustomPrompt="1"/>
          </p:nvPr>
        </p:nvSpPr>
        <p:spPr>
          <a:xfrm>
            <a:off x="801875" y="2144613"/>
            <a:ext cx="9516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4"/>
          </p:nvPr>
        </p:nvSpPr>
        <p:spPr>
          <a:xfrm>
            <a:off x="1990600" y="3712500"/>
            <a:ext cx="18729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5"/>
          </p:nvPr>
        </p:nvSpPr>
        <p:spPr>
          <a:xfrm>
            <a:off x="1990600" y="3382850"/>
            <a:ext cx="1872900" cy="4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6" hasCustomPrompt="1"/>
          </p:nvPr>
        </p:nvSpPr>
        <p:spPr>
          <a:xfrm>
            <a:off x="801875" y="3327925"/>
            <a:ext cx="9516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7"/>
          </p:nvPr>
        </p:nvSpPr>
        <p:spPr>
          <a:xfrm>
            <a:off x="6069980" y="2529188"/>
            <a:ext cx="18729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8"/>
          </p:nvPr>
        </p:nvSpPr>
        <p:spPr>
          <a:xfrm>
            <a:off x="6069980" y="2199538"/>
            <a:ext cx="1872900" cy="4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9" hasCustomPrompt="1"/>
          </p:nvPr>
        </p:nvSpPr>
        <p:spPr>
          <a:xfrm>
            <a:off x="4936605" y="2144613"/>
            <a:ext cx="8964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13"/>
          </p:nvPr>
        </p:nvSpPr>
        <p:spPr>
          <a:xfrm>
            <a:off x="6069980" y="3732288"/>
            <a:ext cx="18729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 idx="14"/>
          </p:nvPr>
        </p:nvSpPr>
        <p:spPr>
          <a:xfrm>
            <a:off x="6069980" y="3402638"/>
            <a:ext cx="1872900" cy="4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 idx="15" hasCustomPrompt="1"/>
          </p:nvPr>
        </p:nvSpPr>
        <p:spPr>
          <a:xfrm>
            <a:off x="4936605" y="3347713"/>
            <a:ext cx="8964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6"/>
          </p:nvPr>
        </p:nvSpPr>
        <p:spPr>
          <a:xfrm>
            <a:off x="6069980" y="4935388"/>
            <a:ext cx="18729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 idx="17"/>
          </p:nvPr>
        </p:nvSpPr>
        <p:spPr>
          <a:xfrm>
            <a:off x="6069980" y="4605738"/>
            <a:ext cx="1872900" cy="4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title" idx="18" hasCustomPrompt="1"/>
          </p:nvPr>
        </p:nvSpPr>
        <p:spPr>
          <a:xfrm>
            <a:off x="4936605" y="4550813"/>
            <a:ext cx="8964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9"/>
          <p:cNvSpPr/>
          <p:nvPr/>
        </p:nvSpPr>
        <p:spPr>
          <a:xfrm rot="5400000">
            <a:off x="4452450" y="2170125"/>
            <a:ext cx="239100" cy="851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APTION_ONLY_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1400850" y="867975"/>
            <a:ext cx="6342300" cy="9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/>
          <p:nvPr/>
        </p:nvSpPr>
        <p:spPr>
          <a:xfrm rot="5400000">
            <a:off x="4452450" y="2170125"/>
            <a:ext cx="239100" cy="851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/>
          <p:nvPr/>
        </p:nvSpPr>
        <p:spPr>
          <a:xfrm rot="5400000">
            <a:off x="4452450" y="-3823800"/>
            <a:ext cx="239100" cy="851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+ Text">
  <p:cSld name="MAIN_POINT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/>
          <p:nvPr/>
        </p:nvSpPr>
        <p:spPr>
          <a:xfrm>
            <a:off x="4770650" y="313050"/>
            <a:ext cx="4056300" cy="623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5154350" y="2112300"/>
            <a:ext cx="3288900" cy="1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1"/>
          </p:nvPr>
        </p:nvSpPr>
        <p:spPr>
          <a:xfrm>
            <a:off x="5600450" y="3696300"/>
            <a:ext cx="23967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+ Text 1">
  <p:cSld name="MAIN_POINT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4770650" y="313050"/>
            <a:ext cx="4056300" cy="623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5154350" y="2112300"/>
            <a:ext cx="3288900" cy="1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1"/>
          </p:nvPr>
        </p:nvSpPr>
        <p:spPr>
          <a:xfrm>
            <a:off x="5600450" y="3696300"/>
            <a:ext cx="23967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MAIN_POINT_1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/>
          <p:nvPr/>
        </p:nvSpPr>
        <p:spPr>
          <a:xfrm>
            <a:off x="311700" y="4046325"/>
            <a:ext cx="8515200" cy="249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1743450" y="4492150"/>
            <a:ext cx="5651700" cy="9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547550"/>
            <a:ext cx="1755300" cy="10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2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1"/>
          </p:nvPr>
        </p:nvSpPr>
        <p:spPr>
          <a:xfrm>
            <a:off x="2422500" y="5438950"/>
            <a:ext cx="42882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1_2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8"/>
          <p:cNvSpPr/>
          <p:nvPr/>
        </p:nvSpPr>
        <p:spPr>
          <a:xfrm rot="10800000">
            <a:off x="313350" y="1898750"/>
            <a:ext cx="8517300" cy="464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6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5">
  <p:cSld name="MAIN_POINT_1_2_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/>
          <p:nvPr/>
        </p:nvSpPr>
        <p:spPr>
          <a:xfrm>
            <a:off x="311700" y="3770575"/>
            <a:ext cx="8515200" cy="277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1743450" y="4209049"/>
            <a:ext cx="5651700" cy="9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547550"/>
            <a:ext cx="1755300" cy="10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2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1935075" y="5155849"/>
            <a:ext cx="53571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/>
          <p:nvPr/>
        </p:nvSpPr>
        <p:spPr>
          <a:xfrm rot="5400000">
            <a:off x="4452450" y="2170125"/>
            <a:ext cx="239100" cy="851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2301900" y="1924225"/>
            <a:ext cx="45402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/>
          <p:nvPr/>
        </p:nvSpPr>
        <p:spPr>
          <a:xfrm rot="5400000">
            <a:off x="4452450" y="2170125"/>
            <a:ext cx="239100" cy="851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1">
  <p:cSld name="TITLE_ONLY_3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/>
          <p:nvPr/>
        </p:nvSpPr>
        <p:spPr>
          <a:xfrm rot="5400000">
            <a:off x="4452450" y="2170125"/>
            <a:ext cx="239100" cy="851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887100" y="1387575"/>
            <a:ext cx="7369800" cy="42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ive columns">
  <p:cSld name="TITLE_AND_BODY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3365800" y="1408200"/>
            <a:ext cx="5464800" cy="5133600"/>
          </a:xfrm>
          <a:prstGeom prst="rect">
            <a:avLst/>
          </a:pr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4150025" y="1857500"/>
            <a:ext cx="4239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2"/>
          </p:nvPr>
        </p:nvSpPr>
        <p:spPr>
          <a:xfrm>
            <a:off x="4150025" y="2595181"/>
            <a:ext cx="4239000" cy="10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3"/>
          </p:nvPr>
        </p:nvSpPr>
        <p:spPr>
          <a:xfrm>
            <a:off x="4150025" y="3787963"/>
            <a:ext cx="4239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"/>
          </p:nvPr>
        </p:nvSpPr>
        <p:spPr>
          <a:xfrm>
            <a:off x="4150025" y="4525644"/>
            <a:ext cx="4239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5"/>
          </p:nvPr>
        </p:nvSpPr>
        <p:spPr>
          <a:xfrm>
            <a:off x="4150025" y="5263325"/>
            <a:ext cx="42390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313350" y="313050"/>
            <a:ext cx="8517300" cy="4751700"/>
          </a:xfrm>
          <a:prstGeom prst="rect">
            <a:avLst/>
          </a:prstGeom>
          <a:solidFill>
            <a:srgbClr val="597B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724275" y="1509925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idx="2" hasCustomPrompt="1"/>
          </p:nvPr>
        </p:nvSpPr>
        <p:spPr>
          <a:xfrm>
            <a:off x="724275" y="777325"/>
            <a:ext cx="22272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 idx="3"/>
          </p:nvPr>
        </p:nvSpPr>
        <p:spPr>
          <a:xfrm>
            <a:off x="3458400" y="1509925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 idx="4" hasCustomPrompt="1"/>
          </p:nvPr>
        </p:nvSpPr>
        <p:spPr>
          <a:xfrm>
            <a:off x="3458400" y="777325"/>
            <a:ext cx="22272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5"/>
          </p:nvPr>
        </p:nvSpPr>
        <p:spPr>
          <a:xfrm>
            <a:off x="6192525" y="1509925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 idx="6" hasCustomPrompt="1"/>
          </p:nvPr>
        </p:nvSpPr>
        <p:spPr>
          <a:xfrm>
            <a:off x="6192525" y="777325"/>
            <a:ext cx="22272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7"/>
          </p:nvPr>
        </p:nvSpPr>
        <p:spPr>
          <a:xfrm>
            <a:off x="2091350" y="3454600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8" hasCustomPrompt="1"/>
          </p:nvPr>
        </p:nvSpPr>
        <p:spPr>
          <a:xfrm>
            <a:off x="2091338" y="2722000"/>
            <a:ext cx="22272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 idx="9"/>
          </p:nvPr>
        </p:nvSpPr>
        <p:spPr>
          <a:xfrm>
            <a:off x="4825475" y="3454600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13" hasCustomPrompt="1"/>
          </p:nvPr>
        </p:nvSpPr>
        <p:spPr>
          <a:xfrm>
            <a:off x="4825463" y="2722000"/>
            <a:ext cx="22272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/>
          <p:nvPr/>
        </p:nvSpPr>
        <p:spPr>
          <a:xfrm rot="5400000">
            <a:off x="4452450" y="2170125"/>
            <a:ext cx="239100" cy="8512800"/>
          </a:xfrm>
          <a:prstGeom prst="rect">
            <a:avLst/>
          </a:prstGeom>
          <a:solidFill>
            <a:srgbClr val="FF96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5" r:id="rId12"/>
    <p:sldLayoutId id="2147483668" r:id="rId13"/>
    <p:sldLayoutId id="2147483669" r:id="rId14"/>
    <p:sldLayoutId id="2147483670" r:id="rId15"/>
    <p:sldLayoutId id="2147483672" r:id="rId16"/>
    <p:sldLayoutId id="2147483674" r:id="rId17"/>
    <p:sldLayoutId id="2147483680" r:id="rId18"/>
  </p:sldLayoutIdLst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7">
          <p15:clr>
            <a:srgbClr val="EA4335"/>
          </p15:clr>
        </p15:guide>
        <p15:guide id="2" orient="horz" pos="4121">
          <p15:clr>
            <a:srgbClr val="EA4335"/>
          </p15:clr>
        </p15:guide>
        <p15:guide id="3" pos="5564">
          <p15:clr>
            <a:srgbClr val="EA4335"/>
          </p15:clr>
        </p15:guide>
        <p15:guide id="4" pos="19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rint-printer-printing-device-159336/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hyperlink" Target="https://pxhere.com/da/photo/1381984" TargetMode="Externa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5" Type="http://schemas.openxmlformats.org/officeDocument/2006/relationships/hyperlink" Target="http://www.publicdomainpictures.net/view-image.php?image=37363" TargetMode="External"/><Relationship Id="rId10" Type="http://schemas.microsoft.com/office/2007/relationships/diagramDrawing" Target="../diagrams/drawing1.xml"/><Relationship Id="rId4" Type="http://schemas.microsoft.com/office/2007/relationships/hdphoto" Target="../media/hdphoto2.wdp"/><Relationship Id="rId9" Type="http://schemas.openxmlformats.org/officeDocument/2006/relationships/diagramColors" Target="../diagrams/colors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yPaint" TargetMode="External"/><Relationship Id="rId13" Type="http://schemas.openxmlformats.org/officeDocument/2006/relationships/image" Target="../media/image52.png"/><Relationship Id="rId18" Type="http://schemas.openxmlformats.org/officeDocument/2006/relationships/image" Target="../media/image54.jpeg"/><Relationship Id="rId3" Type="http://schemas.openxmlformats.org/officeDocument/2006/relationships/image" Target="../media/image46.png"/><Relationship Id="rId21" Type="http://schemas.openxmlformats.org/officeDocument/2006/relationships/image" Target="../media/image57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microsoft.com/office/2007/relationships/hdphoto" Target="../media/hdphoto1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Inkscape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hyperlink" Target="http://www.pngall.com/photoshop-logo-png" TargetMode="External"/><Relationship Id="rId10" Type="http://schemas.openxmlformats.org/officeDocument/2006/relationships/hyperlink" Target="https://en.wikipedia.org/wiki/File:Synfig_logo.svg" TargetMode="External"/><Relationship Id="rId19" Type="http://schemas.openxmlformats.org/officeDocument/2006/relationships/image" Target="../media/image55.png"/><Relationship Id="rId4" Type="http://schemas.openxmlformats.org/officeDocument/2006/relationships/hyperlink" Target="https://www.gimp.org/downloads/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yPaint" TargetMode="External"/><Relationship Id="rId13" Type="http://schemas.openxmlformats.org/officeDocument/2006/relationships/image" Target="../media/image52.png"/><Relationship Id="rId18" Type="http://schemas.openxmlformats.org/officeDocument/2006/relationships/image" Target="../media/image54.jpeg"/><Relationship Id="rId3" Type="http://schemas.openxmlformats.org/officeDocument/2006/relationships/image" Target="../media/image46.png"/><Relationship Id="rId21" Type="http://schemas.openxmlformats.org/officeDocument/2006/relationships/image" Target="../media/image57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microsoft.com/office/2007/relationships/hdphoto" Target="../media/hdphoto1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Inkscape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hyperlink" Target="http://www.pngall.com/photoshop-logo-png" TargetMode="External"/><Relationship Id="rId10" Type="http://schemas.openxmlformats.org/officeDocument/2006/relationships/hyperlink" Target="https://en.wikipedia.org/wiki/File:Synfig_logo.svg" TargetMode="External"/><Relationship Id="rId19" Type="http://schemas.openxmlformats.org/officeDocument/2006/relationships/image" Target="../media/image55.png"/><Relationship Id="rId4" Type="http://schemas.openxmlformats.org/officeDocument/2006/relationships/hyperlink" Target="https://www.gimp.org/downloads/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6" name="Google Shape;4066;p103"/>
          <p:cNvSpPr txBox="1">
            <a:spLocks noGrp="1"/>
          </p:cNvSpPr>
          <p:nvPr>
            <p:ph type="title"/>
          </p:nvPr>
        </p:nvSpPr>
        <p:spPr>
          <a:xfrm>
            <a:off x="1070794" y="4335658"/>
            <a:ext cx="7085661" cy="9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dirty="0">
                <a:solidFill>
                  <a:schemeClr val="accent3">
                    <a:lumMod val="20000"/>
                    <a:lumOff val="80000"/>
                  </a:schemeClr>
                </a:solidFill>
                <a:latin typeface="BoutrosNewsH1" pitchFamily="2" charset="-78"/>
                <a:cs typeface="BoutrosNewsH1" pitchFamily="2" charset="-78"/>
              </a:rPr>
              <a:t>التصميم بالحاسب</a:t>
            </a:r>
            <a:endParaRPr sz="6600" dirty="0">
              <a:solidFill>
                <a:schemeClr val="accent3">
                  <a:lumMod val="20000"/>
                  <a:lumOff val="8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4067" name="Google Shape;4067;p103"/>
          <p:cNvSpPr txBox="1">
            <a:spLocks noGrp="1"/>
          </p:cNvSpPr>
          <p:nvPr>
            <p:ph type="subTitle" idx="1"/>
          </p:nvPr>
        </p:nvSpPr>
        <p:spPr>
          <a:xfrm>
            <a:off x="1935074" y="5387623"/>
            <a:ext cx="53571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/>
              <a:t>الوحدة الرابعة</a:t>
            </a:r>
            <a:endParaRPr sz="2000" dirty="0"/>
          </a:p>
        </p:txBody>
      </p:sp>
      <p:pic>
        <p:nvPicPr>
          <p:cNvPr id="4068" name="Google Shape;4068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9613" y="399850"/>
            <a:ext cx="3224775" cy="32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C27BD89-C870-4308-85BD-7001DD6AE400}"/>
              </a:ext>
            </a:extLst>
          </p:cNvPr>
          <p:cNvSpPr txBox="1"/>
          <p:nvPr/>
        </p:nvSpPr>
        <p:spPr>
          <a:xfrm>
            <a:off x="3184696" y="5797978"/>
            <a:ext cx="31035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chemeClr val="accent6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إعداد : </a:t>
            </a:r>
            <a:r>
              <a:rPr lang="ar-SA" sz="2000" dirty="0" err="1">
                <a:solidFill>
                  <a:schemeClr val="accent6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ا.هدى</a:t>
            </a:r>
            <a:r>
              <a:rPr lang="ar-SA" sz="2000" dirty="0">
                <a:solidFill>
                  <a:schemeClr val="accent6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 عبدالرحمن الكثيري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FF90FA-C65F-4A72-B8E5-CA0124C32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01" y="111317"/>
            <a:ext cx="875088" cy="8917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050" y="205425"/>
            <a:ext cx="3649100" cy="36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066;p103">
            <a:extLst>
              <a:ext uri="{FF2B5EF4-FFF2-40B4-BE49-F238E27FC236}">
                <a16:creationId xmlns:a16="http://schemas.microsoft.com/office/drawing/2014/main" id="{A01C9DBD-66BD-4153-BD7E-C09C02B96331}"/>
              </a:ext>
            </a:extLst>
          </p:cNvPr>
          <p:cNvSpPr txBox="1">
            <a:spLocks/>
          </p:cNvSpPr>
          <p:nvPr/>
        </p:nvSpPr>
        <p:spPr>
          <a:xfrm>
            <a:off x="616800" y="4264535"/>
            <a:ext cx="7910400" cy="178121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مجالات استخدام الرسم والتصميم بالحاسب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76"/>
          <p:cNvSpPr/>
          <p:nvPr/>
        </p:nvSpPr>
        <p:spPr>
          <a:xfrm>
            <a:off x="641425" y="31937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الصناعي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2536" name="Google Shape;2536;p76"/>
          <p:cNvSpPr/>
          <p:nvPr/>
        </p:nvSpPr>
        <p:spPr>
          <a:xfrm>
            <a:off x="3312750" y="31937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الإعلامي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2537" name="Google Shape;2537;p76"/>
          <p:cNvSpPr/>
          <p:nvPr/>
        </p:nvSpPr>
        <p:spPr>
          <a:xfrm>
            <a:off x="5984075" y="31937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مجال التسويق والإعلان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2538" name="Google Shape;2538;p76"/>
          <p:cNvSpPr/>
          <p:nvPr/>
        </p:nvSpPr>
        <p:spPr>
          <a:xfrm>
            <a:off x="641425" y="44123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مجال الجغرافيا والطقس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2539" name="Google Shape;2539;p76"/>
          <p:cNvSpPr/>
          <p:nvPr/>
        </p:nvSpPr>
        <p:spPr>
          <a:xfrm>
            <a:off x="3312750" y="44123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مجالات اخرى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2541" name="Google Shape;2541;p76"/>
          <p:cNvSpPr/>
          <p:nvPr/>
        </p:nvSpPr>
        <p:spPr>
          <a:xfrm>
            <a:off x="641425" y="19751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التعليمي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2542" name="Google Shape;2542;p76"/>
          <p:cNvSpPr/>
          <p:nvPr/>
        </p:nvSpPr>
        <p:spPr>
          <a:xfrm>
            <a:off x="3312750" y="19751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الطبي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2543" name="Google Shape;2543;p76"/>
          <p:cNvSpPr/>
          <p:nvPr/>
        </p:nvSpPr>
        <p:spPr>
          <a:xfrm>
            <a:off x="5984075" y="197517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العسكري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sp>
        <p:nvSpPr>
          <p:cNvPr id="4" name="Google Shape;4066;p103">
            <a:extLst>
              <a:ext uri="{FF2B5EF4-FFF2-40B4-BE49-F238E27FC236}">
                <a16:creationId xmlns:a16="http://schemas.microsoft.com/office/drawing/2014/main" id="{53AC2D47-BABF-427B-A631-14CDF40C9F1D}"/>
              </a:ext>
            </a:extLst>
          </p:cNvPr>
          <p:cNvSpPr txBox="1">
            <a:spLocks/>
          </p:cNvSpPr>
          <p:nvPr/>
        </p:nvSpPr>
        <p:spPr>
          <a:xfrm>
            <a:off x="169478" y="319100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مجالات استخدام الرسم والتصميم بالحاسب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41;p76">
            <a:extLst>
              <a:ext uri="{FF2B5EF4-FFF2-40B4-BE49-F238E27FC236}">
                <a16:creationId xmlns:a16="http://schemas.microsoft.com/office/drawing/2014/main" id="{ABCAEE78-1E4C-40B8-90D6-608531066CA5}"/>
              </a:ext>
            </a:extLst>
          </p:cNvPr>
          <p:cNvSpPr/>
          <p:nvPr/>
        </p:nvSpPr>
        <p:spPr>
          <a:xfrm>
            <a:off x="6324773" y="230781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التعليمي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2050" name="Picture 2" descr="تصميم الجرافيك | تصميمات السوشيال ميديا | اعلانات وبنرات متحركة smart web">
            <a:extLst>
              <a:ext uri="{FF2B5EF4-FFF2-40B4-BE49-F238E27FC236}">
                <a16:creationId xmlns:a16="http://schemas.microsoft.com/office/drawing/2014/main" id="{10B10C72-3AC7-4891-AB11-9F3A7E883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7" y="230781"/>
            <a:ext cx="4978002" cy="38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تعلم العربية – مستوى التمهيدي – كتاب التلميذ والنشاط – Learn The Arabic  Language – Preparatory – Student Book &amp; activity – Dar Makkah">
            <a:extLst>
              <a:ext uri="{FF2B5EF4-FFF2-40B4-BE49-F238E27FC236}">
                <a16:creationId xmlns:a16="http://schemas.microsoft.com/office/drawing/2014/main" id="{C2E136F7-5FB3-4D19-B737-D4A64473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59" y="1589650"/>
            <a:ext cx="4304714" cy="430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3483CFA-55FF-4BA4-94E7-933D6737F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27" y="3167543"/>
            <a:ext cx="4271273" cy="28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42;p76">
            <a:extLst>
              <a:ext uri="{FF2B5EF4-FFF2-40B4-BE49-F238E27FC236}">
                <a16:creationId xmlns:a16="http://schemas.microsoft.com/office/drawing/2014/main" id="{8E148FAC-34E5-4A0F-AAFE-A4C498E5A947}"/>
              </a:ext>
            </a:extLst>
          </p:cNvPr>
          <p:cNvSpPr/>
          <p:nvPr/>
        </p:nvSpPr>
        <p:spPr>
          <a:xfrm>
            <a:off x="6252898" y="315187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الطبي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3074" name="Picture 2" descr="التدخل الجراحي في علاج تقوس عظام الأطفال يتم في الحالات المتأخرة | صحيفة  الاقتصادية">
            <a:extLst>
              <a:ext uri="{FF2B5EF4-FFF2-40B4-BE49-F238E27FC236}">
                <a16:creationId xmlns:a16="http://schemas.microsoft.com/office/drawing/2014/main" id="{18260F26-B7F6-4DC8-902D-5795097D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8" y="541460"/>
            <a:ext cx="2381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ركز معلومات ارجنومية التصميم">
            <a:extLst>
              <a:ext uri="{FF2B5EF4-FFF2-40B4-BE49-F238E27FC236}">
                <a16:creationId xmlns:a16="http://schemas.microsoft.com/office/drawing/2014/main" id="{06FDB725-15D0-436B-8BA1-84EA162A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864" y="1578121"/>
            <a:ext cx="4495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آلام الساق: الأسباب والعلاج والوقاية - أنا أصدق العلم">
            <a:extLst>
              <a:ext uri="{FF2B5EF4-FFF2-40B4-BE49-F238E27FC236}">
                <a16:creationId xmlns:a16="http://schemas.microsoft.com/office/drawing/2014/main" id="{03914E09-EDD8-4CC5-9BE6-884B1CD9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85" y="4263010"/>
            <a:ext cx="3270930" cy="17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43;p76">
            <a:extLst>
              <a:ext uri="{FF2B5EF4-FFF2-40B4-BE49-F238E27FC236}">
                <a16:creationId xmlns:a16="http://schemas.microsoft.com/office/drawing/2014/main" id="{5676C71F-31E4-4346-A90D-B543F39B4451}"/>
              </a:ext>
            </a:extLst>
          </p:cNvPr>
          <p:cNvSpPr/>
          <p:nvPr/>
        </p:nvSpPr>
        <p:spPr>
          <a:xfrm>
            <a:off x="6152887" y="301119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العسكري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4100" name="Picture 4" descr="الواقع الافتراضي VR والواقع المعزز AR في المجال العسكري | نون بوست">
            <a:extLst>
              <a:ext uri="{FF2B5EF4-FFF2-40B4-BE49-F238E27FC236}">
                <a16:creationId xmlns:a16="http://schemas.microsoft.com/office/drawing/2014/main" id="{077B887D-7F9D-47DE-B657-CC606AAF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68" y="2447364"/>
            <a:ext cx="5547438" cy="37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برنامج تصميم الصواريخ للهواة و المحترفين... - تكنولوجيا الهندسة العسكرية |  فيسبوك">
            <a:extLst>
              <a:ext uri="{FF2B5EF4-FFF2-40B4-BE49-F238E27FC236}">
                <a16:creationId xmlns:a16="http://schemas.microsoft.com/office/drawing/2014/main" id="{778BE1BC-9029-42EE-9079-FB79C209C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" y="164110"/>
            <a:ext cx="4216277" cy="30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35;p76">
            <a:extLst>
              <a:ext uri="{FF2B5EF4-FFF2-40B4-BE49-F238E27FC236}">
                <a16:creationId xmlns:a16="http://schemas.microsoft.com/office/drawing/2014/main" id="{EE35F423-346A-4BBD-9A02-32CAE21897D4}"/>
              </a:ext>
            </a:extLst>
          </p:cNvPr>
          <p:cNvSpPr/>
          <p:nvPr/>
        </p:nvSpPr>
        <p:spPr>
          <a:xfrm>
            <a:off x="6451382" y="239559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الصناعي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4" name="Shapr3D - Think &amp; Design in 3D">
            <a:hlinkClick r:id="" action="ppaction://media"/>
            <a:extLst>
              <a:ext uri="{FF2B5EF4-FFF2-40B4-BE49-F238E27FC236}">
                <a16:creationId xmlns:a16="http://schemas.microsoft.com/office/drawing/2014/main" id="{38FBBA28-E712-4777-9306-A7DC048FD3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994" y="1378632"/>
            <a:ext cx="7992012" cy="44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5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تصميم جريدة، قالب، سهم التوجيه، المقالات المالية، الإعلان، المعلومات  التجارية، أخبار العالم، الاقتصاد، عناوين، المساحات الفارغة، ب، الصور، عزل  عزل، تصوير, صحيفة, نموذج بالحجم الطبيعي, تصميم PNG والمتجهات للتحميل مجانا">
            <a:extLst>
              <a:ext uri="{FF2B5EF4-FFF2-40B4-BE49-F238E27FC236}">
                <a16:creationId xmlns:a16="http://schemas.microsoft.com/office/drawing/2014/main" id="{A32948E8-C2DC-46A2-A34F-8D80DCA3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5" y="179362"/>
            <a:ext cx="4173415" cy="417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536;p76">
            <a:extLst>
              <a:ext uri="{FF2B5EF4-FFF2-40B4-BE49-F238E27FC236}">
                <a16:creationId xmlns:a16="http://schemas.microsoft.com/office/drawing/2014/main" id="{1AB90516-0A50-4D25-9233-4F0C5FB57ECF}"/>
              </a:ext>
            </a:extLst>
          </p:cNvPr>
          <p:cNvSpPr/>
          <p:nvPr/>
        </p:nvSpPr>
        <p:spPr>
          <a:xfrm>
            <a:off x="6168492" y="394305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المجال الإعلامي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6150" name="Picture 6" descr="20 قالب لمجلة مع تصاميم خلاقة جاهزة للطباعة">
            <a:extLst>
              <a:ext uri="{FF2B5EF4-FFF2-40B4-BE49-F238E27FC236}">
                <a16:creationId xmlns:a16="http://schemas.microsoft.com/office/drawing/2014/main" id="{FFBC4637-A8F4-417F-9A55-B5A21943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47" y="1701016"/>
            <a:ext cx="4508045" cy="45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2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37;p76">
            <a:extLst>
              <a:ext uri="{FF2B5EF4-FFF2-40B4-BE49-F238E27FC236}">
                <a16:creationId xmlns:a16="http://schemas.microsoft.com/office/drawing/2014/main" id="{49A4C666-8986-4B1C-9F41-3A3AFADF609D}"/>
              </a:ext>
            </a:extLst>
          </p:cNvPr>
          <p:cNvSpPr/>
          <p:nvPr/>
        </p:nvSpPr>
        <p:spPr>
          <a:xfrm>
            <a:off x="6195090" y="436507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مجال التسويق والإعلان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7170" name="Picture 2" descr="مركز أريحا | إعلان تدريبي &quot; مهارات كتابة التقارير &quot;">
            <a:extLst>
              <a:ext uri="{FF2B5EF4-FFF2-40B4-BE49-F238E27FC236}">
                <a16:creationId xmlns:a16="http://schemas.microsoft.com/office/drawing/2014/main" id="{C12E7546-AD02-4960-92C0-861141371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64" y="1518795"/>
            <a:ext cx="4057889" cy="41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إعلان منتج | مستقل">
            <a:extLst>
              <a:ext uri="{FF2B5EF4-FFF2-40B4-BE49-F238E27FC236}">
                <a16:creationId xmlns:a16="http://schemas.microsoft.com/office/drawing/2014/main" id="{3EF64497-0FBB-494F-B5E6-84CD56C9A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3" y="78804"/>
            <a:ext cx="3084761" cy="40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تصميم إعلان منتج الايس كريم من Yogo !! | فن التصميم">
            <a:extLst>
              <a:ext uri="{FF2B5EF4-FFF2-40B4-BE49-F238E27FC236}">
                <a16:creationId xmlns:a16="http://schemas.microsoft.com/office/drawing/2014/main" id="{B21E7AD3-59AC-47E0-9312-4FBE323A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47" y="2528014"/>
            <a:ext cx="2665234" cy="380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46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38;p76">
            <a:extLst>
              <a:ext uri="{FF2B5EF4-FFF2-40B4-BE49-F238E27FC236}">
                <a16:creationId xmlns:a16="http://schemas.microsoft.com/office/drawing/2014/main" id="{FA1341BF-BAE3-4A15-8EFA-0D0275CEDEE9}"/>
              </a:ext>
            </a:extLst>
          </p:cNvPr>
          <p:cNvSpPr/>
          <p:nvPr/>
        </p:nvSpPr>
        <p:spPr>
          <a:xfrm>
            <a:off x="6282570" y="234271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مجال الجغرافيا والطقس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8194" name="Picture 2" descr="تحميل عرض الشوارع والأرض مباشر Google Earth Free APK لـ Android">
            <a:extLst>
              <a:ext uri="{FF2B5EF4-FFF2-40B4-BE49-F238E27FC236}">
                <a16:creationId xmlns:a16="http://schemas.microsoft.com/office/drawing/2014/main" id="{46D4923B-7D64-44C2-92A6-59093AA4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83345"/>
            <a:ext cx="5914058" cy="36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حالة الطقس مباشرة على برنامج google Earth | عالم التقنية">
            <a:extLst>
              <a:ext uri="{FF2B5EF4-FFF2-40B4-BE49-F238E27FC236}">
                <a16:creationId xmlns:a16="http://schemas.microsoft.com/office/drawing/2014/main" id="{47192F21-FC28-4C08-AF06-B3823753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93" y="3121924"/>
            <a:ext cx="6830477" cy="350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7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39;p76">
            <a:extLst>
              <a:ext uri="{FF2B5EF4-FFF2-40B4-BE49-F238E27FC236}">
                <a16:creationId xmlns:a16="http://schemas.microsoft.com/office/drawing/2014/main" id="{45445AD8-4DAD-48CD-92C4-6989D5EDF4EF}"/>
              </a:ext>
            </a:extLst>
          </p:cNvPr>
          <p:cNvSpPr/>
          <p:nvPr/>
        </p:nvSpPr>
        <p:spPr>
          <a:xfrm>
            <a:off x="3312750" y="290541"/>
            <a:ext cx="2518500" cy="1001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ea typeface="Roboto Light"/>
                <a:cs typeface="BoutrosNewsH1" pitchFamily="2" charset="-78"/>
                <a:sym typeface="Roboto Light"/>
              </a:rPr>
              <a:t>مجالات اخرى</a:t>
            </a:r>
            <a:endParaRPr sz="2000" dirty="0">
              <a:solidFill>
                <a:schemeClr val="dk1"/>
              </a:solidFill>
              <a:latin typeface="BoutrosNewsH1" pitchFamily="2" charset="-78"/>
              <a:ea typeface="Roboto Light"/>
              <a:cs typeface="BoutrosNewsH1" pitchFamily="2" charset="-78"/>
              <a:sym typeface="Roboto Light"/>
            </a:endParaRPr>
          </a:p>
        </p:txBody>
      </p:sp>
      <p:pic>
        <p:nvPicPr>
          <p:cNvPr id="9218" name="Picture 2" descr="تصميم صفحات الويب web page design / /for only 5$ - خمسات">
            <a:extLst>
              <a:ext uri="{FF2B5EF4-FFF2-40B4-BE49-F238E27FC236}">
                <a16:creationId xmlns:a16="http://schemas.microsoft.com/office/drawing/2014/main" id="{D32E1928-98F4-4282-9E80-00179292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02" y="1495865"/>
            <a:ext cx="4373198" cy="25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الكواكب - علم الفلك">
            <a:extLst>
              <a:ext uri="{FF2B5EF4-FFF2-40B4-BE49-F238E27FC236}">
                <a16:creationId xmlns:a16="http://schemas.microsoft.com/office/drawing/2014/main" id="{ADDBEA49-E351-42FA-A025-3AE18BD4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3" y="1495865"/>
            <a:ext cx="4373197" cy="29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الكراك عداء ببطء بقايا الطعام تصميم الازياء بالكمبيوتر - unit3studio.org">
            <a:extLst>
              <a:ext uri="{FF2B5EF4-FFF2-40B4-BE49-F238E27FC236}">
                <a16:creationId xmlns:a16="http://schemas.microsoft.com/office/drawing/2014/main" id="{B74BCFB6-DD76-47F8-BB6B-71AB8AF26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43" y="4068334"/>
            <a:ext cx="5566117" cy="313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6" name="Google Shape;4066;p103"/>
          <p:cNvSpPr txBox="1">
            <a:spLocks noGrp="1"/>
          </p:cNvSpPr>
          <p:nvPr>
            <p:ph type="title" idx="4294967295"/>
          </p:nvPr>
        </p:nvSpPr>
        <p:spPr>
          <a:xfrm>
            <a:off x="5442146" y="5041387"/>
            <a:ext cx="2428606" cy="9477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أهمية برامج الرسم </a:t>
            </a:r>
            <a:b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</a:b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والتصميم بالحاسب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4068" name="Google Shape;4068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9612" y="1816612"/>
            <a:ext cx="3224775" cy="32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66;p103">
            <a:extLst>
              <a:ext uri="{FF2B5EF4-FFF2-40B4-BE49-F238E27FC236}">
                <a16:creationId xmlns:a16="http://schemas.microsoft.com/office/drawing/2014/main" id="{A8DFAEFE-C3CE-4B0E-972A-6BFEEC6B4A8A}"/>
              </a:ext>
            </a:extLst>
          </p:cNvPr>
          <p:cNvSpPr txBox="1">
            <a:spLocks/>
          </p:cNvSpPr>
          <p:nvPr/>
        </p:nvSpPr>
        <p:spPr>
          <a:xfrm>
            <a:off x="1327175" y="4845761"/>
            <a:ext cx="2428606" cy="94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برامج الرسم </a:t>
            </a:r>
            <a:b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</a:b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بالحاسب</a:t>
            </a:r>
          </a:p>
        </p:txBody>
      </p:sp>
      <p:sp>
        <p:nvSpPr>
          <p:cNvPr id="6" name="Google Shape;4066;p103">
            <a:extLst>
              <a:ext uri="{FF2B5EF4-FFF2-40B4-BE49-F238E27FC236}">
                <a16:creationId xmlns:a16="http://schemas.microsoft.com/office/drawing/2014/main" id="{9B139A8F-4EA4-4028-A205-35DF67CC00A4}"/>
              </a:ext>
            </a:extLst>
          </p:cNvPr>
          <p:cNvSpPr txBox="1">
            <a:spLocks/>
          </p:cNvSpPr>
          <p:nvPr/>
        </p:nvSpPr>
        <p:spPr>
          <a:xfrm>
            <a:off x="132922" y="2302646"/>
            <a:ext cx="2428606" cy="94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امتداد ملفات الرسم </a:t>
            </a:r>
            <a:b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</a:b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والتصميم بالحاسب</a:t>
            </a:r>
          </a:p>
        </p:txBody>
      </p:sp>
      <p:sp>
        <p:nvSpPr>
          <p:cNvPr id="7" name="Google Shape;4066;p103">
            <a:extLst>
              <a:ext uri="{FF2B5EF4-FFF2-40B4-BE49-F238E27FC236}">
                <a16:creationId xmlns:a16="http://schemas.microsoft.com/office/drawing/2014/main" id="{CA8FCA0C-6291-4191-B8D1-65336EA63CDB}"/>
              </a:ext>
            </a:extLst>
          </p:cNvPr>
          <p:cNvSpPr txBox="1">
            <a:spLocks/>
          </p:cNvSpPr>
          <p:nvPr/>
        </p:nvSpPr>
        <p:spPr>
          <a:xfrm>
            <a:off x="1745309" y="445320"/>
            <a:ext cx="2428606" cy="94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تقنيات الرسم </a:t>
            </a:r>
            <a:b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</a:b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بالحاسب</a:t>
            </a:r>
          </a:p>
        </p:txBody>
      </p:sp>
      <p:sp>
        <p:nvSpPr>
          <p:cNvPr id="8" name="Google Shape;4066;p103">
            <a:extLst>
              <a:ext uri="{FF2B5EF4-FFF2-40B4-BE49-F238E27FC236}">
                <a16:creationId xmlns:a16="http://schemas.microsoft.com/office/drawing/2014/main" id="{F0899A98-05D5-4E38-9208-9B9FE9B4174C}"/>
              </a:ext>
            </a:extLst>
          </p:cNvPr>
          <p:cNvSpPr txBox="1">
            <a:spLocks/>
          </p:cNvSpPr>
          <p:nvPr/>
        </p:nvSpPr>
        <p:spPr>
          <a:xfrm>
            <a:off x="6184387" y="2113391"/>
            <a:ext cx="2428606" cy="94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مجالات استخدام الرسم </a:t>
            </a:r>
            <a:b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</a:b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والتصميم بالحاسب</a:t>
            </a:r>
          </a:p>
        </p:txBody>
      </p:sp>
      <p:sp>
        <p:nvSpPr>
          <p:cNvPr id="9" name="Google Shape;4066;p103">
            <a:extLst>
              <a:ext uri="{FF2B5EF4-FFF2-40B4-BE49-F238E27FC236}">
                <a16:creationId xmlns:a16="http://schemas.microsoft.com/office/drawing/2014/main" id="{237F6BB3-F94F-41DA-B423-035B2EF5FDCE}"/>
              </a:ext>
            </a:extLst>
          </p:cNvPr>
          <p:cNvSpPr txBox="1">
            <a:spLocks/>
          </p:cNvSpPr>
          <p:nvPr/>
        </p:nvSpPr>
        <p:spPr>
          <a:xfrm>
            <a:off x="4729507" y="322470"/>
            <a:ext cx="2428606" cy="94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أنواع الرسم </a:t>
            </a:r>
            <a:b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</a:b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والتصميم بالحاسب</a:t>
            </a:r>
          </a:p>
        </p:txBody>
      </p:sp>
    </p:spTree>
    <p:extLst>
      <p:ext uri="{BB962C8B-B14F-4D97-AF65-F5344CB8AC3E}">
        <p14:creationId xmlns:p14="http://schemas.microsoft.com/office/powerpoint/2010/main" val="8685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4066;p103">
            <a:extLst>
              <a:ext uri="{FF2B5EF4-FFF2-40B4-BE49-F238E27FC236}">
                <a16:creationId xmlns:a16="http://schemas.microsoft.com/office/drawing/2014/main" id="{CD04E25F-DB73-4569-9D82-5DEB2B72F2D7}"/>
              </a:ext>
            </a:extLst>
          </p:cNvPr>
          <p:cNvSpPr txBox="1">
            <a:spLocks/>
          </p:cNvSpPr>
          <p:nvPr/>
        </p:nvSpPr>
        <p:spPr>
          <a:xfrm>
            <a:off x="158856" y="269511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أنواع الرسم والتصميم بالحاسب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8B701A00-35D1-4490-A7C2-BBE6032BE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6" t="43038" r="40922" b="11133"/>
          <a:stretch/>
        </p:blipFill>
        <p:spPr>
          <a:xfrm>
            <a:off x="266466" y="1636052"/>
            <a:ext cx="8183790" cy="4248701"/>
          </a:xfrm>
          <a:prstGeom prst="rect">
            <a:avLst/>
          </a:prstGeom>
        </p:spPr>
      </p:pic>
      <p:grpSp>
        <p:nvGrpSpPr>
          <p:cNvPr id="5" name="Google Shape;3455;p94">
            <a:extLst>
              <a:ext uri="{FF2B5EF4-FFF2-40B4-BE49-F238E27FC236}">
                <a16:creationId xmlns:a16="http://schemas.microsoft.com/office/drawing/2014/main" id="{EBBAC02E-A985-46C8-A290-BE96AA253CD5}"/>
              </a:ext>
            </a:extLst>
          </p:cNvPr>
          <p:cNvGrpSpPr/>
          <p:nvPr/>
        </p:nvGrpSpPr>
        <p:grpSpPr>
          <a:xfrm>
            <a:off x="15960" y="4296655"/>
            <a:ext cx="2205102" cy="2447749"/>
            <a:chOff x="473250" y="2826025"/>
            <a:chExt cx="2388025" cy="2650800"/>
          </a:xfrm>
        </p:grpSpPr>
        <p:sp>
          <p:nvSpPr>
            <p:cNvPr id="6" name="Google Shape;3456;p94">
              <a:extLst>
                <a:ext uri="{FF2B5EF4-FFF2-40B4-BE49-F238E27FC236}">
                  <a16:creationId xmlns:a16="http://schemas.microsoft.com/office/drawing/2014/main" id="{40E37582-DFF0-4B06-ADFB-CBF649B84229}"/>
                </a:ext>
              </a:extLst>
            </p:cNvPr>
            <p:cNvSpPr/>
            <p:nvPr/>
          </p:nvSpPr>
          <p:spPr>
            <a:xfrm>
              <a:off x="1490425" y="2998575"/>
              <a:ext cx="383225" cy="638800"/>
            </a:xfrm>
            <a:custGeom>
              <a:avLst/>
              <a:gdLst/>
              <a:ahLst/>
              <a:cxnLst/>
              <a:rect l="l" t="t" r="r" b="b"/>
              <a:pathLst>
                <a:path w="15329" h="25552" extrusionOk="0">
                  <a:moveTo>
                    <a:pt x="7418" y="1"/>
                  </a:moveTo>
                  <a:lnTo>
                    <a:pt x="237" y="3511"/>
                  </a:lnTo>
                  <a:cubicBezTo>
                    <a:pt x="237" y="3511"/>
                    <a:pt x="1" y="12529"/>
                    <a:pt x="237" y="16436"/>
                  </a:cubicBezTo>
                  <a:cubicBezTo>
                    <a:pt x="475" y="20344"/>
                    <a:pt x="4418" y="20763"/>
                    <a:pt x="4418" y="20763"/>
                  </a:cubicBezTo>
                  <a:cubicBezTo>
                    <a:pt x="4418" y="20763"/>
                    <a:pt x="4808" y="24523"/>
                    <a:pt x="4631" y="25552"/>
                  </a:cubicBezTo>
                  <a:lnTo>
                    <a:pt x="14112" y="25534"/>
                  </a:lnTo>
                  <a:lnTo>
                    <a:pt x="15329" y="5982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57;p94">
              <a:extLst>
                <a:ext uri="{FF2B5EF4-FFF2-40B4-BE49-F238E27FC236}">
                  <a16:creationId xmlns:a16="http://schemas.microsoft.com/office/drawing/2014/main" id="{8C158254-E1ED-4444-9494-CA29B327F972}"/>
                </a:ext>
              </a:extLst>
            </p:cNvPr>
            <p:cNvSpPr/>
            <p:nvPr/>
          </p:nvSpPr>
          <p:spPr>
            <a:xfrm>
              <a:off x="1523600" y="3237250"/>
              <a:ext cx="24950" cy="24975"/>
            </a:xfrm>
            <a:custGeom>
              <a:avLst/>
              <a:gdLst/>
              <a:ahLst/>
              <a:cxnLst/>
              <a:rect l="l" t="t" r="r" b="b"/>
              <a:pathLst>
                <a:path w="998" h="999" extrusionOk="0">
                  <a:moveTo>
                    <a:pt x="499" y="0"/>
                  </a:moveTo>
                  <a:cubicBezTo>
                    <a:pt x="223" y="0"/>
                    <a:pt x="0" y="223"/>
                    <a:pt x="0" y="499"/>
                  </a:cubicBezTo>
                  <a:lnTo>
                    <a:pt x="0" y="500"/>
                  </a:lnTo>
                  <a:cubicBezTo>
                    <a:pt x="0" y="776"/>
                    <a:pt x="223" y="998"/>
                    <a:pt x="499" y="998"/>
                  </a:cubicBezTo>
                  <a:cubicBezTo>
                    <a:pt x="774" y="998"/>
                    <a:pt x="997" y="774"/>
                    <a:pt x="997" y="499"/>
                  </a:cubicBezTo>
                  <a:cubicBezTo>
                    <a:pt x="997" y="224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58;p94">
              <a:extLst>
                <a:ext uri="{FF2B5EF4-FFF2-40B4-BE49-F238E27FC236}">
                  <a16:creationId xmlns:a16="http://schemas.microsoft.com/office/drawing/2014/main" id="{DD7694C8-C5E9-40A9-B0AC-872B371C9FD1}"/>
                </a:ext>
              </a:extLst>
            </p:cNvPr>
            <p:cNvSpPr/>
            <p:nvPr/>
          </p:nvSpPr>
          <p:spPr>
            <a:xfrm>
              <a:off x="1504425" y="3225475"/>
              <a:ext cx="51750" cy="15500"/>
            </a:xfrm>
            <a:custGeom>
              <a:avLst/>
              <a:gdLst/>
              <a:ahLst/>
              <a:cxnLst/>
              <a:rect l="l" t="t" r="r" b="b"/>
              <a:pathLst>
                <a:path w="2070" h="620" extrusionOk="0">
                  <a:moveTo>
                    <a:pt x="1069" y="1"/>
                  </a:moveTo>
                  <a:cubicBezTo>
                    <a:pt x="1041" y="1"/>
                    <a:pt x="1014" y="2"/>
                    <a:pt x="986" y="3"/>
                  </a:cubicBezTo>
                  <a:cubicBezTo>
                    <a:pt x="702" y="23"/>
                    <a:pt x="432" y="132"/>
                    <a:pt x="213" y="314"/>
                  </a:cubicBezTo>
                  <a:cubicBezTo>
                    <a:pt x="56" y="453"/>
                    <a:pt x="0" y="581"/>
                    <a:pt x="36" y="612"/>
                  </a:cubicBezTo>
                  <a:cubicBezTo>
                    <a:pt x="42" y="617"/>
                    <a:pt x="50" y="620"/>
                    <a:pt x="60" y="620"/>
                  </a:cubicBezTo>
                  <a:cubicBezTo>
                    <a:pt x="165" y="620"/>
                    <a:pt x="516" y="360"/>
                    <a:pt x="1004" y="332"/>
                  </a:cubicBezTo>
                  <a:cubicBezTo>
                    <a:pt x="1034" y="330"/>
                    <a:pt x="1063" y="329"/>
                    <a:pt x="1092" y="329"/>
                  </a:cubicBezTo>
                  <a:cubicBezTo>
                    <a:pt x="1519" y="329"/>
                    <a:pt x="1851" y="502"/>
                    <a:pt x="1969" y="502"/>
                  </a:cubicBezTo>
                  <a:cubicBezTo>
                    <a:pt x="1987" y="502"/>
                    <a:pt x="2000" y="498"/>
                    <a:pt x="2008" y="489"/>
                  </a:cubicBezTo>
                  <a:cubicBezTo>
                    <a:pt x="2069" y="417"/>
                    <a:pt x="1966" y="338"/>
                    <a:pt x="1789" y="216"/>
                  </a:cubicBezTo>
                  <a:cubicBezTo>
                    <a:pt x="1574" y="76"/>
                    <a:pt x="1324" y="1"/>
                    <a:pt x="10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59;p94">
              <a:extLst>
                <a:ext uri="{FF2B5EF4-FFF2-40B4-BE49-F238E27FC236}">
                  <a16:creationId xmlns:a16="http://schemas.microsoft.com/office/drawing/2014/main" id="{7A98EB97-334C-46BD-882C-13B9BA9C1597}"/>
                </a:ext>
              </a:extLst>
            </p:cNvPr>
            <p:cNvSpPr/>
            <p:nvPr/>
          </p:nvSpPr>
          <p:spPr>
            <a:xfrm>
              <a:off x="1669175" y="3234975"/>
              <a:ext cx="24950" cy="24950"/>
            </a:xfrm>
            <a:custGeom>
              <a:avLst/>
              <a:gdLst/>
              <a:ahLst/>
              <a:cxnLst/>
              <a:rect l="l" t="t" r="r" b="b"/>
              <a:pathLst>
                <a:path w="998" h="998" extrusionOk="0">
                  <a:moveTo>
                    <a:pt x="499" y="1"/>
                  </a:moveTo>
                  <a:cubicBezTo>
                    <a:pt x="224" y="1"/>
                    <a:pt x="1" y="223"/>
                    <a:pt x="1" y="499"/>
                  </a:cubicBezTo>
                  <a:cubicBezTo>
                    <a:pt x="1" y="775"/>
                    <a:pt x="224" y="998"/>
                    <a:pt x="499" y="998"/>
                  </a:cubicBezTo>
                  <a:cubicBezTo>
                    <a:pt x="775" y="998"/>
                    <a:pt x="998" y="775"/>
                    <a:pt x="998" y="499"/>
                  </a:cubicBezTo>
                  <a:cubicBezTo>
                    <a:pt x="998" y="223"/>
                    <a:pt x="775" y="1"/>
                    <a:pt x="4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60;p94">
              <a:extLst>
                <a:ext uri="{FF2B5EF4-FFF2-40B4-BE49-F238E27FC236}">
                  <a16:creationId xmlns:a16="http://schemas.microsoft.com/office/drawing/2014/main" id="{C21F07CD-4FFE-4107-BF4B-EA7DCBFE9DBE}"/>
                </a:ext>
              </a:extLst>
            </p:cNvPr>
            <p:cNvSpPr/>
            <p:nvPr/>
          </p:nvSpPr>
          <p:spPr>
            <a:xfrm>
              <a:off x="1650000" y="3223200"/>
              <a:ext cx="51475" cy="15375"/>
            </a:xfrm>
            <a:custGeom>
              <a:avLst/>
              <a:gdLst/>
              <a:ahLst/>
              <a:cxnLst/>
              <a:rect l="l" t="t" r="r" b="b"/>
              <a:pathLst>
                <a:path w="2059" h="615" extrusionOk="0">
                  <a:moveTo>
                    <a:pt x="1069" y="0"/>
                  </a:moveTo>
                  <a:cubicBezTo>
                    <a:pt x="763" y="0"/>
                    <a:pt x="460" y="106"/>
                    <a:pt x="215" y="313"/>
                  </a:cubicBezTo>
                  <a:cubicBezTo>
                    <a:pt x="50" y="454"/>
                    <a:pt x="1" y="580"/>
                    <a:pt x="31" y="605"/>
                  </a:cubicBezTo>
                  <a:cubicBezTo>
                    <a:pt x="38" y="612"/>
                    <a:pt x="47" y="615"/>
                    <a:pt x="59" y="615"/>
                  </a:cubicBezTo>
                  <a:cubicBezTo>
                    <a:pt x="169" y="615"/>
                    <a:pt x="515" y="354"/>
                    <a:pt x="1006" y="331"/>
                  </a:cubicBezTo>
                  <a:cubicBezTo>
                    <a:pt x="1030" y="330"/>
                    <a:pt x="1054" y="330"/>
                    <a:pt x="1078" y="330"/>
                  </a:cubicBezTo>
                  <a:cubicBezTo>
                    <a:pt x="1517" y="330"/>
                    <a:pt x="1852" y="503"/>
                    <a:pt x="1967" y="503"/>
                  </a:cubicBezTo>
                  <a:cubicBezTo>
                    <a:pt x="1985" y="503"/>
                    <a:pt x="1997" y="499"/>
                    <a:pt x="2004" y="490"/>
                  </a:cubicBezTo>
                  <a:cubicBezTo>
                    <a:pt x="2058" y="417"/>
                    <a:pt x="1967" y="338"/>
                    <a:pt x="1791" y="216"/>
                  </a:cubicBezTo>
                  <a:cubicBezTo>
                    <a:pt x="1570" y="71"/>
                    <a:pt x="1319" y="0"/>
                    <a:pt x="10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61;p94">
              <a:extLst>
                <a:ext uri="{FF2B5EF4-FFF2-40B4-BE49-F238E27FC236}">
                  <a16:creationId xmlns:a16="http://schemas.microsoft.com/office/drawing/2014/main" id="{A99214AB-3A3A-469F-B48E-84B74A7E60A4}"/>
                </a:ext>
              </a:extLst>
            </p:cNvPr>
            <p:cNvSpPr/>
            <p:nvPr/>
          </p:nvSpPr>
          <p:spPr>
            <a:xfrm>
              <a:off x="1569550" y="3233300"/>
              <a:ext cx="37125" cy="118475"/>
            </a:xfrm>
            <a:custGeom>
              <a:avLst/>
              <a:gdLst/>
              <a:ahLst/>
              <a:cxnLst/>
              <a:rect l="l" t="t" r="r" b="b"/>
              <a:pathLst>
                <a:path w="1485" h="4739" extrusionOk="0">
                  <a:moveTo>
                    <a:pt x="1484" y="1"/>
                  </a:moveTo>
                  <a:lnTo>
                    <a:pt x="1484" y="1"/>
                  </a:lnTo>
                  <a:cubicBezTo>
                    <a:pt x="1075" y="923"/>
                    <a:pt x="732" y="1872"/>
                    <a:pt x="457" y="2842"/>
                  </a:cubicBezTo>
                  <a:cubicBezTo>
                    <a:pt x="329" y="3232"/>
                    <a:pt x="213" y="3609"/>
                    <a:pt x="103" y="3962"/>
                  </a:cubicBezTo>
                  <a:cubicBezTo>
                    <a:pt x="20" y="4138"/>
                    <a:pt x="0" y="4339"/>
                    <a:pt x="49" y="4528"/>
                  </a:cubicBezTo>
                  <a:cubicBezTo>
                    <a:pt x="91" y="4626"/>
                    <a:pt x="175" y="4698"/>
                    <a:pt x="280" y="4723"/>
                  </a:cubicBezTo>
                  <a:cubicBezTo>
                    <a:pt x="318" y="4729"/>
                    <a:pt x="357" y="4732"/>
                    <a:pt x="395" y="4732"/>
                  </a:cubicBezTo>
                  <a:cubicBezTo>
                    <a:pt x="434" y="4732"/>
                    <a:pt x="473" y="4729"/>
                    <a:pt x="511" y="4723"/>
                  </a:cubicBezTo>
                  <a:cubicBezTo>
                    <a:pt x="626" y="4733"/>
                    <a:pt x="740" y="4739"/>
                    <a:pt x="855" y="4739"/>
                  </a:cubicBezTo>
                  <a:cubicBezTo>
                    <a:pt x="1037" y="4739"/>
                    <a:pt x="1219" y="4725"/>
                    <a:pt x="1399" y="4698"/>
                  </a:cubicBezTo>
                  <a:cubicBezTo>
                    <a:pt x="1116" y="4624"/>
                    <a:pt x="825" y="4588"/>
                    <a:pt x="533" y="4588"/>
                  </a:cubicBezTo>
                  <a:cubicBezTo>
                    <a:pt x="528" y="4588"/>
                    <a:pt x="522" y="4588"/>
                    <a:pt x="517" y="4588"/>
                  </a:cubicBezTo>
                  <a:cubicBezTo>
                    <a:pt x="383" y="4588"/>
                    <a:pt x="249" y="4559"/>
                    <a:pt x="219" y="4461"/>
                  </a:cubicBezTo>
                  <a:cubicBezTo>
                    <a:pt x="202" y="4310"/>
                    <a:pt x="230" y="4158"/>
                    <a:pt x="298" y="4023"/>
                  </a:cubicBezTo>
                  <a:lnTo>
                    <a:pt x="663" y="2909"/>
                  </a:lnTo>
                  <a:cubicBezTo>
                    <a:pt x="1012" y="1962"/>
                    <a:pt x="1286" y="989"/>
                    <a:pt x="14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62;p94">
              <a:extLst>
                <a:ext uri="{FF2B5EF4-FFF2-40B4-BE49-F238E27FC236}">
                  <a16:creationId xmlns:a16="http://schemas.microsoft.com/office/drawing/2014/main" id="{CB394E78-65B8-4A45-A849-4A5B2BD2A222}"/>
                </a:ext>
              </a:extLst>
            </p:cNvPr>
            <p:cNvSpPr/>
            <p:nvPr/>
          </p:nvSpPr>
          <p:spPr>
            <a:xfrm>
              <a:off x="1583850" y="3363525"/>
              <a:ext cx="73500" cy="37875"/>
            </a:xfrm>
            <a:custGeom>
              <a:avLst/>
              <a:gdLst/>
              <a:ahLst/>
              <a:cxnLst/>
              <a:rect l="l" t="t" r="r" b="b"/>
              <a:pathLst>
                <a:path w="2940" h="1515" extrusionOk="0">
                  <a:moveTo>
                    <a:pt x="2611" y="0"/>
                  </a:moveTo>
                  <a:cubicBezTo>
                    <a:pt x="1823" y="498"/>
                    <a:pt x="927" y="806"/>
                    <a:pt x="0" y="895"/>
                  </a:cubicBezTo>
                  <a:cubicBezTo>
                    <a:pt x="288" y="1294"/>
                    <a:pt x="744" y="1515"/>
                    <a:pt x="1213" y="1515"/>
                  </a:cubicBezTo>
                  <a:cubicBezTo>
                    <a:pt x="1406" y="1515"/>
                    <a:pt x="1602" y="1477"/>
                    <a:pt x="1789" y="1399"/>
                  </a:cubicBezTo>
                  <a:cubicBezTo>
                    <a:pt x="2939" y="919"/>
                    <a:pt x="2611" y="0"/>
                    <a:pt x="2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63;p94">
              <a:extLst>
                <a:ext uri="{FF2B5EF4-FFF2-40B4-BE49-F238E27FC236}">
                  <a16:creationId xmlns:a16="http://schemas.microsoft.com/office/drawing/2014/main" id="{FD7ED09B-F4AC-49F4-876D-A733A8D74B6D}"/>
                </a:ext>
              </a:extLst>
            </p:cNvPr>
            <p:cNvSpPr/>
            <p:nvPr/>
          </p:nvSpPr>
          <p:spPr>
            <a:xfrm>
              <a:off x="1600875" y="3473800"/>
              <a:ext cx="129475" cy="68050"/>
            </a:xfrm>
            <a:custGeom>
              <a:avLst/>
              <a:gdLst/>
              <a:ahLst/>
              <a:cxnLst/>
              <a:rect l="l" t="t" r="r" b="b"/>
              <a:pathLst>
                <a:path w="5179" h="2722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3656" y="1069"/>
                    <a:pt x="1859" y="1676"/>
                    <a:pt x="0" y="1754"/>
                  </a:cubicBezTo>
                  <a:lnTo>
                    <a:pt x="85" y="2716"/>
                  </a:lnTo>
                  <a:cubicBezTo>
                    <a:pt x="189" y="2720"/>
                    <a:pt x="292" y="2722"/>
                    <a:pt x="393" y="2722"/>
                  </a:cubicBezTo>
                  <a:cubicBezTo>
                    <a:pt x="4066" y="2722"/>
                    <a:pt x="5179" y="1"/>
                    <a:pt x="517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64;p94">
              <a:extLst>
                <a:ext uri="{FF2B5EF4-FFF2-40B4-BE49-F238E27FC236}">
                  <a16:creationId xmlns:a16="http://schemas.microsoft.com/office/drawing/2014/main" id="{D3A9E11F-DA38-46C5-A1B5-D68D88A25FC7}"/>
                </a:ext>
              </a:extLst>
            </p:cNvPr>
            <p:cNvSpPr/>
            <p:nvPr/>
          </p:nvSpPr>
          <p:spPr>
            <a:xfrm>
              <a:off x="1852650" y="3215025"/>
              <a:ext cx="190325" cy="271450"/>
            </a:xfrm>
            <a:custGeom>
              <a:avLst/>
              <a:gdLst/>
              <a:ahLst/>
              <a:cxnLst/>
              <a:rect l="l" t="t" r="r" b="b"/>
              <a:pathLst>
                <a:path w="7613" h="10858" extrusionOk="0">
                  <a:moveTo>
                    <a:pt x="226" y="1"/>
                  </a:moveTo>
                  <a:lnTo>
                    <a:pt x="0" y="10857"/>
                  </a:lnTo>
                  <a:cubicBezTo>
                    <a:pt x="7613" y="9233"/>
                    <a:pt x="6019" y="221"/>
                    <a:pt x="6019" y="22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65;p94">
              <a:extLst>
                <a:ext uri="{FF2B5EF4-FFF2-40B4-BE49-F238E27FC236}">
                  <a16:creationId xmlns:a16="http://schemas.microsoft.com/office/drawing/2014/main" id="{EADA0F8C-144E-4C28-A867-0FFDAD96072C}"/>
                </a:ext>
              </a:extLst>
            </p:cNvPr>
            <p:cNvSpPr/>
            <p:nvPr/>
          </p:nvSpPr>
          <p:spPr>
            <a:xfrm>
              <a:off x="1463025" y="2826025"/>
              <a:ext cx="543450" cy="452525"/>
            </a:xfrm>
            <a:custGeom>
              <a:avLst/>
              <a:gdLst/>
              <a:ahLst/>
              <a:cxnLst/>
              <a:rect l="l" t="t" r="r" b="b"/>
              <a:pathLst>
                <a:path w="21738" h="18101" extrusionOk="0">
                  <a:moveTo>
                    <a:pt x="14733" y="0"/>
                  </a:moveTo>
                  <a:cubicBezTo>
                    <a:pt x="14155" y="765"/>
                    <a:pt x="13796" y="1671"/>
                    <a:pt x="13692" y="2623"/>
                  </a:cubicBezTo>
                  <a:cubicBezTo>
                    <a:pt x="13692" y="2770"/>
                    <a:pt x="13656" y="2909"/>
                    <a:pt x="13637" y="3049"/>
                  </a:cubicBezTo>
                  <a:cubicBezTo>
                    <a:pt x="13518" y="2660"/>
                    <a:pt x="13372" y="2279"/>
                    <a:pt x="13199" y="1911"/>
                  </a:cubicBezTo>
                  <a:cubicBezTo>
                    <a:pt x="12854" y="1180"/>
                    <a:pt x="12523" y="754"/>
                    <a:pt x="12396" y="754"/>
                  </a:cubicBezTo>
                  <a:cubicBezTo>
                    <a:pt x="12387" y="754"/>
                    <a:pt x="12379" y="756"/>
                    <a:pt x="12372" y="761"/>
                  </a:cubicBezTo>
                  <a:cubicBezTo>
                    <a:pt x="12159" y="865"/>
                    <a:pt x="12852" y="2513"/>
                    <a:pt x="13138" y="4741"/>
                  </a:cubicBezTo>
                  <a:cubicBezTo>
                    <a:pt x="12454" y="4514"/>
                    <a:pt x="11741" y="4380"/>
                    <a:pt x="11022" y="4345"/>
                  </a:cubicBezTo>
                  <a:cubicBezTo>
                    <a:pt x="10587" y="4345"/>
                    <a:pt x="10060" y="4280"/>
                    <a:pt x="9437" y="4280"/>
                  </a:cubicBezTo>
                  <a:cubicBezTo>
                    <a:pt x="8156" y="4280"/>
                    <a:pt x="6473" y="4556"/>
                    <a:pt x="4377" y="6239"/>
                  </a:cubicBezTo>
                  <a:cubicBezTo>
                    <a:pt x="3321" y="6913"/>
                    <a:pt x="2409" y="7787"/>
                    <a:pt x="1692" y="8813"/>
                  </a:cubicBezTo>
                  <a:cubicBezTo>
                    <a:pt x="664" y="10319"/>
                    <a:pt x="83" y="12087"/>
                    <a:pt x="19" y="13911"/>
                  </a:cubicBezTo>
                  <a:cubicBezTo>
                    <a:pt x="1" y="14460"/>
                    <a:pt x="36" y="15007"/>
                    <a:pt x="122" y="15548"/>
                  </a:cubicBezTo>
                  <a:cubicBezTo>
                    <a:pt x="142" y="15748"/>
                    <a:pt x="193" y="15944"/>
                    <a:pt x="275" y="16126"/>
                  </a:cubicBezTo>
                  <a:cubicBezTo>
                    <a:pt x="335" y="16126"/>
                    <a:pt x="160" y="15281"/>
                    <a:pt x="275" y="13924"/>
                  </a:cubicBezTo>
                  <a:cubicBezTo>
                    <a:pt x="343" y="12919"/>
                    <a:pt x="568" y="11929"/>
                    <a:pt x="938" y="10992"/>
                  </a:cubicBezTo>
                  <a:lnTo>
                    <a:pt x="938" y="10992"/>
                  </a:lnTo>
                  <a:cubicBezTo>
                    <a:pt x="474" y="12614"/>
                    <a:pt x="577" y="14347"/>
                    <a:pt x="1230" y="15902"/>
                  </a:cubicBezTo>
                  <a:lnTo>
                    <a:pt x="8198" y="14813"/>
                  </a:lnTo>
                  <a:cubicBezTo>
                    <a:pt x="7747" y="13286"/>
                    <a:pt x="8076" y="10864"/>
                    <a:pt x="8289" y="9678"/>
                  </a:cubicBezTo>
                  <a:cubicBezTo>
                    <a:pt x="9505" y="15367"/>
                    <a:pt x="14405" y="18100"/>
                    <a:pt x="14405" y="18100"/>
                  </a:cubicBezTo>
                  <a:lnTo>
                    <a:pt x="21737" y="16950"/>
                  </a:lnTo>
                  <a:cubicBezTo>
                    <a:pt x="21634" y="16285"/>
                    <a:pt x="21513" y="14380"/>
                    <a:pt x="21354" y="13785"/>
                  </a:cubicBezTo>
                  <a:cubicBezTo>
                    <a:pt x="20880" y="11855"/>
                    <a:pt x="19990" y="10053"/>
                    <a:pt x="18750" y="8503"/>
                  </a:cubicBezTo>
                  <a:lnTo>
                    <a:pt x="18750" y="8503"/>
                  </a:lnTo>
                  <a:cubicBezTo>
                    <a:pt x="19704" y="8900"/>
                    <a:pt x="20381" y="9297"/>
                    <a:pt x="20640" y="9297"/>
                  </a:cubicBezTo>
                  <a:cubicBezTo>
                    <a:pt x="20679" y="9297"/>
                    <a:pt x="20708" y="9288"/>
                    <a:pt x="20728" y="9270"/>
                  </a:cubicBezTo>
                  <a:cubicBezTo>
                    <a:pt x="20880" y="9123"/>
                    <a:pt x="20600" y="8849"/>
                    <a:pt x="20118" y="8441"/>
                  </a:cubicBezTo>
                  <a:cubicBezTo>
                    <a:pt x="19494" y="7930"/>
                    <a:pt x="18780" y="7541"/>
                    <a:pt x="18013" y="7291"/>
                  </a:cubicBezTo>
                  <a:lnTo>
                    <a:pt x="17654" y="7194"/>
                  </a:lnTo>
                  <a:cubicBezTo>
                    <a:pt x="18157" y="6993"/>
                    <a:pt x="18615" y="6698"/>
                    <a:pt x="19004" y="6324"/>
                  </a:cubicBezTo>
                  <a:cubicBezTo>
                    <a:pt x="19961" y="5429"/>
                    <a:pt x="20263" y="4036"/>
                    <a:pt x="19766" y="2825"/>
                  </a:cubicBezTo>
                  <a:cubicBezTo>
                    <a:pt x="19254" y="1889"/>
                    <a:pt x="18276" y="1317"/>
                    <a:pt x="17226" y="1317"/>
                  </a:cubicBezTo>
                  <a:cubicBezTo>
                    <a:pt x="17122" y="1317"/>
                    <a:pt x="17017" y="1323"/>
                    <a:pt x="16912" y="1334"/>
                  </a:cubicBezTo>
                  <a:cubicBezTo>
                    <a:pt x="15763" y="1496"/>
                    <a:pt x="14761" y="2193"/>
                    <a:pt x="14210" y="3214"/>
                  </a:cubicBezTo>
                  <a:cubicBezTo>
                    <a:pt x="14079" y="3454"/>
                    <a:pt x="13970" y="3706"/>
                    <a:pt x="13887" y="3968"/>
                  </a:cubicBezTo>
                  <a:cubicBezTo>
                    <a:pt x="13905" y="3535"/>
                    <a:pt x="13949" y="3105"/>
                    <a:pt x="14020" y="2678"/>
                  </a:cubicBezTo>
                  <a:cubicBezTo>
                    <a:pt x="14264" y="1174"/>
                    <a:pt x="14824" y="49"/>
                    <a:pt x="147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66;p94">
              <a:extLst>
                <a:ext uri="{FF2B5EF4-FFF2-40B4-BE49-F238E27FC236}">
                  <a16:creationId xmlns:a16="http://schemas.microsoft.com/office/drawing/2014/main" id="{94B7D9B9-F5A7-45CC-9EE8-4A92EBB3C38C}"/>
                </a:ext>
              </a:extLst>
            </p:cNvPr>
            <p:cNvSpPr/>
            <p:nvPr/>
          </p:nvSpPr>
          <p:spPr>
            <a:xfrm>
              <a:off x="2418575" y="5223475"/>
              <a:ext cx="442700" cy="177750"/>
            </a:xfrm>
            <a:custGeom>
              <a:avLst/>
              <a:gdLst/>
              <a:ahLst/>
              <a:cxnLst/>
              <a:rect l="l" t="t" r="r" b="b"/>
              <a:pathLst>
                <a:path w="17708" h="7110" extrusionOk="0">
                  <a:moveTo>
                    <a:pt x="159" y="1"/>
                  </a:moveTo>
                  <a:lnTo>
                    <a:pt x="0" y="5041"/>
                  </a:lnTo>
                  <a:cubicBezTo>
                    <a:pt x="168" y="5122"/>
                    <a:pt x="10196" y="7109"/>
                    <a:pt x="15019" y="7109"/>
                  </a:cubicBezTo>
                  <a:cubicBezTo>
                    <a:pt x="16667" y="7109"/>
                    <a:pt x="17708" y="6877"/>
                    <a:pt x="17539" y="6257"/>
                  </a:cubicBezTo>
                  <a:cubicBezTo>
                    <a:pt x="16875" y="3822"/>
                    <a:pt x="159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67;p94">
              <a:extLst>
                <a:ext uri="{FF2B5EF4-FFF2-40B4-BE49-F238E27FC236}">
                  <a16:creationId xmlns:a16="http://schemas.microsoft.com/office/drawing/2014/main" id="{52946568-9C4E-4EA4-B152-574766AB66FA}"/>
                </a:ext>
              </a:extLst>
            </p:cNvPr>
            <p:cNvSpPr/>
            <p:nvPr/>
          </p:nvSpPr>
          <p:spPr>
            <a:xfrm>
              <a:off x="2620025" y="5309775"/>
              <a:ext cx="8225" cy="47775"/>
            </a:xfrm>
            <a:custGeom>
              <a:avLst/>
              <a:gdLst/>
              <a:ahLst/>
              <a:cxnLst/>
              <a:rect l="l" t="t" r="r" b="b"/>
              <a:pathLst>
                <a:path w="329" h="1911" extrusionOk="0">
                  <a:moveTo>
                    <a:pt x="116" y="0"/>
                  </a:moveTo>
                  <a:cubicBezTo>
                    <a:pt x="29" y="6"/>
                    <a:pt x="11" y="437"/>
                    <a:pt x="6" y="955"/>
                  </a:cubicBezTo>
                  <a:cubicBezTo>
                    <a:pt x="0" y="1472"/>
                    <a:pt x="18" y="1898"/>
                    <a:pt x="103" y="1910"/>
                  </a:cubicBezTo>
                  <a:cubicBezTo>
                    <a:pt x="104" y="1910"/>
                    <a:pt x="106" y="1910"/>
                    <a:pt x="107" y="1910"/>
                  </a:cubicBezTo>
                  <a:cubicBezTo>
                    <a:pt x="192" y="1910"/>
                    <a:pt x="316" y="1489"/>
                    <a:pt x="322" y="955"/>
                  </a:cubicBezTo>
                  <a:cubicBezTo>
                    <a:pt x="329" y="414"/>
                    <a:pt x="201" y="0"/>
                    <a:pt x="1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8;p94">
              <a:extLst>
                <a:ext uri="{FF2B5EF4-FFF2-40B4-BE49-F238E27FC236}">
                  <a16:creationId xmlns:a16="http://schemas.microsoft.com/office/drawing/2014/main" id="{8DC24C96-BF82-4DC7-B532-310AA59E88CF}"/>
                </a:ext>
              </a:extLst>
            </p:cNvPr>
            <p:cNvSpPr/>
            <p:nvPr/>
          </p:nvSpPr>
          <p:spPr>
            <a:xfrm>
              <a:off x="2592275" y="5301550"/>
              <a:ext cx="12700" cy="54525"/>
            </a:xfrm>
            <a:custGeom>
              <a:avLst/>
              <a:gdLst/>
              <a:ahLst/>
              <a:cxnLst/>
              <a:rect l="l" t="t" r="r" b="b"/>
              <a:pathLst>
                <a:path w="508" h="2181" extrusionOk="0">
                  <a:moveTo>
                    <a:pt x="269" y="1"/>
                  </a:moveTo>
                  <a:cubicBezTo>
                    <a:pt x="179" y="12"/>
                    <a:pt x="179" y="493"/>
                    <a:pt x="130" y="1084"/>
                  </a:cubicBezTo>
                  <a:cubicBezTo>
                    <a:pt x="81" y="1674"/>
                    <a:pt x="1" y="2149"/>
                    <a:pt x="81" y="2179"/>
                  </a:cubicBezTo>
                  <a:cubicBezTo>
                    <a:pt x="84" y="2180"/>
                    <a:pt x="86" y="2181"/>
                    <a:pt x="89" y="2181"/>
                  </a:cubicBezTo>
                  <a:cubicBezTo>
                    <a:pt x="174" y="2181"/>
                    <a:pt x="387" y="1727"/>
                    <a:pt x="446" y="1114"/>
                  </a:cubicBezTo>
                  <a:cubicBezTo>
                    <a:pt x="507" y="481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9;p94">
              <a:extLst>
                <a:ext uri="{FF2B5EF4-FFF2-40B4-BE49-F238E27FC236}">
                  <a16:creationId xmlns:a16="http://schemas.microsoft.com/office/drawing/2014/main" id="{324E95B3-B24D-47E9-8155-C747F654867E}"/>
                </a:ext>
              </a:extLst>
            </p:cNvPr>
            <p:cNvSpPr/>
            <p:nvPr/>
          </p:nvSpPr>
          <p:spPr>
            <a:xfrm>
              <a:off x="2567250" y="5299125"/>
              <a:ext cx="8525" cy="54300"/>
            </a:xfrm>
            <a:custGeom>
              <a:avLst/>
              <a:gdLst/>
              <a:ahLst/>
              <a:cxnLst/>
              <a:rect l="l" t="t" r="r" b="b"/>
              <a:pathLst>
                <a:path w="341" h="2172" extrusionOk="0">
                  <a:moveTo>
                    <a:pt x="109" y="0"/>
                  </a:moveTo>
                  <a:cubicBezTo>
                    <a:pt x="23" y="6"/>
                    <a:pt x="1" y="493"/>
                    <a:pt x="12" y="1089"/>
                  </a:cubicBezTo>
                  <a:cubicBezTo>
                    <a:pt x="23" y="1685"/>
                    <a:pt x="66" y="2166"/>
                    <a:pt x="151" y="2172"/>
                  </a:cubicBezTo>
                  <a:cubicBezTo>
                    <a:pt x="152" y="2172"/>
                    <a:pt x="152" y="2172"/>
                    <a:pt x="153" y="2172"/>
                  </a:cubicBezTo>
                  <a:cubicBezTo>
                    <a:pt x="237" y="2172"/>
                    <a:pt x="340" y="1687"/>
                    <a:pt x="328" y="1083"/>
                  </a:cubicBezTo>
                  <a:cubicBezTo>
                    <a:pt x="315" y="475"/>
                    <a:pt x="194" y="0"/>
                    <a:pt x="1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70;p94">
              <a:extLst>
                <a:ext uri="{FF2B5EF4-FFF2-40B4-BE49-F238E27FC236}">
                  <a16:creationId xmlns:a16="http://schemas.microsoft.com/office/drawing/2014/main" id="{7ECEAA01-F378-42BF-9AE2-A3E8664809E6}"/>
                </a:ext>
              </a:extLst>
            </p:cNvPr>
            <p:cNvSpPr/>
            <p:nvPr/>
          </p:nvSpPr>
          <p:spPr>
            <a:xfrm>
              <a:off x="2514700" y="5255125"/>
              <a:ext cx="334300" cy="141950"/>
            </a:xfrm>
            <a:custGeom>
              <a:avLst/>
              <a:gdLst/>
              <a:ahLst/>
              <a:cxnLst/>
              <a:rect l="l" t="t" r="r" b="b"/>
              <a:pathLst>
                <a:path w="13372" h="5678" extrusionOk="0">
                  <a:moveTo>
                    <a:pt x="71" y="0"/>
                  </a:moveTo>
                  <a:cubicBezTo>
                    <a:pt x="54" y="0"/>
                    <a:pt x="37" y="1"/>
                    <a:pt x="20" y="2"/>
                  </a:cubicBezTo>
                  <a:cubicBezTo>
                    <a:pt x="350" y="127"/>
                    <a:pt x="687" y="230"/>
                    <a:pt x="1031" y="311"/>
                  </a:cubicBezTo>
                  <a:cubicBezTo>
                    <a:pt x="1706" y="518"/>
                    <a:pt x="2692" y="767"/>
                    <a:pt x="3890" y="1127"/>
                  </a:cubicBezTo>
                  <a:cubicBezTo>
                    <a:pt x="5089" y="1486"/>
                    <a:pt x="6513" y="1935"/>
                    <a:pt x="8078" y="2478"/>
                  </a:cubicBezTo>
                  <a:cubicBezTo>
                    <a:pt x="8869" y="2782"/>
                    <a:pt x="9696" y="3038"/>
                    <a:pt x="10511" y="3390"/>
                  </a:cubicBezTo>
                  <a:cubicBezTo>
                    <a:pt x="11361" y="3734"/>
                    <a:pt x="12142" y="4227"/>
                    <a:pt x="12818" y="4845"/>
                  </a:cubicBezTo>
                  <a:cubicBezTo>
                    <a:pt x="12892" y="4908"/>
                    <a:pt x="12956" y="4982"/>
                    <a:pt x="13006" y="5064"/>
                  </a:cubicBezTo>
                  <a:cubicBezTo>
                    <a:pt x="13024" y="5119"/>
                    <a:pt x="13019" y="5143"/>
                    <a:pt x="12965" y="5186"/>
                  </a:cubicBezTo>
                  <a:cubicBezTo>
                    <a:pt x="12795" y="5264"/>
                    <a:pt x="12610" y="5304"/>
                    <a:pt x="12424" y="5304"/>
                  </a:cubicBezTo>
                  <a:cubicBezTo>
                    <a:pt x="12401" y="5304"/>
                    <a:pt x="12378" y="5303"/>
                    <a:pt x="12355" y="5302"/>
                  </a:cubicBezTo>
                  <a:cubicBezTo>
                    <a:pt x="11898" y="5338"/>
                    <a:pt x="11436" y="5369"/>
                    <a:pt x="10992" y="5369"/>
                  </a:cubicBezTo>
                  <a:cubicBezTo>
                    <a:pt x="10747" y="5375"/>
                    <a:pt x="10505" y="5378"/>
                    <a:pt x="10266" y="5378"/>
                  </a:cubicBezTo>
                  <a:cubicBezTo>
                    <a:pt x="9624" y="5378"/>
                    <a:pt x="9001" y="5357"/>
                    <a:pt x="8398" y="5325"/>
                  </a:cubicBezTo>
                  <a:cubicBezTo>
                    <a:pt x="6750" y="5235"/>
                    <a:pt x="5241" y="5053"/>
                    <a:pt x="4024" y="4881"/>
                  </a:cubicBezTo>
                  <a:lnTo>
                    <a:pt x="1084" y="4455"/>
                  </a:lnTo>
                  <a:cubicBezTo>
                    <a:pt x="727" y="4387"/>
                    <a:pt x="365" y="4345"/>
                    <a:pt x="0" y="4334"/>
                  </a:cubicBezTo>
                  <a:lnTo>
                    <a:pt x="0" y="4334"/>
                  </a:lnTo>
                  <a:cubicBezTo>
                    <a:pt x="88" y="4373"/>
                    <a:pt x="180" y="4400"/>
                    <a:pt x="275" y="4412"/>
                  </a:cubicBezTo>
                  <a:lnTo>
                    <a:pt x="1065" y="4576"/>
                  </a:lnTo>
                  <a:cubicBezTo>
                    <a:pt x="1753" y="4717"/>
                    <a:pt x="2751" y="4912"/>
                    <a:pt x="3993" y="5107"/>
                  </a:cubicBezTo>
                  <a:cubicBezTo>
                    <a:pt x="5235" y="5300"/>
                    <a:pt x="6719" y="5506"/>
                    <a:pt x="8380" y="5611"/>
                  </a:cubicBezTo>
                  <a:cubicBezTo>
                    <a:pt x="9214" y="5678"/>
                    <a:pt x="10090" y="5678"/>
                    <a:pt x="10997" y="5678"/>
                  </a:cubicBezTo>
                  <a:cubicBezTo>
                    <a:pt x="11447" y="5667"/>
                    <a:pt x="11911" y="5648"/>
                    <a:pt x="12378" y="5611"/>
                  </a:cubicBezTo>
                  <a:cubicBezTo>
                    <a:pt x="12405" y="5612"/>
                    <a:pt x="12431" y="5613"/>
                    <a:pt x="12457" y="5613"/>
                  </a:cubicBezTo>
                  <a:cubicBezTo>
                    <a:pt x="12694" y="5613"/>
                    <a:pt x="12928" y="5557"/>
                    <a:pt x="13139" y="5447"/>
                  </a:cubicBezTo>
                  <a:cubicBezTo>
                    <a:pt x="13306" y="5338"/>
                    <a:pt x="13371" y="5125"/>
                    <a:pt x="13292" y="4943"/>
                  </a:cubicBezTo>
                  <a:cubicBezTo>
                    <a:pt x="13228" y="4817"/>
                    <a:pt x="13140" y="4707"/>
                    <a:pt x="13030" y="4620"/>
                  </a:cubicBezTo>
                  <a:cubicBezTo>
                    <a:pt x="12328" y="3974"/>
                    <a:pt x="11517" y="3461"/>
                    <a:pt x="10633" y="3105"/>
                  </a:cubicBezTo>
                  <a:cubicBezTo>
                    <a:pt x="9817" y="2746"/>
                    <a:pt x="8983" y="2471"/>
                    <a:pt x="8199" y="2204"/>
                  </a:cubicBezTo>
                  <a:cubicBezTo>
                    <a:pt x="6629" y="1668"/>
                    <a:pt x="5192" y="1249"/>
                    <a:pt x="3981" y="914"/>
                  </a:cubicBezTo>
                  <a:cubicBezTo>
                    <a:pt x="2771" y="578"/>
                    <a:pt x="1778" y="341"/>
                    <a:pt x="1091" y="195"/>
                  </a:cubicBezTo>
                  <a:cubicBezTo>
                    <a:pt x="749" y="116"/>
                    <a:pt x="482" y="31"/>
                    <a:pt x="300" y="31"/>
                  </a:cubicBezTo>
                  <a:cubicBezTo>
                    <a:pt x="225" y="10"/>
                    <a:pt x="148" y="0"/>
                    <a:pt x="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71;p94">
              <a:extLst>
                <a:ext uri="{FF2B5EF4-FFF2-40B4-BE49-F238E27FC236}">
                  <a16:creationId xmlns:a16="http://schemas.microsoft.com/office/drawing/2014/main" id="{F409D4F8-5927-46EC-AF77-B6313A302FE0}"/>
                </a:ext>
              </a:extLst>
            </p:cNvPr>
            <p:cNvSpPr/>
            <p:nvPr/>
          </p:nvSpPr>
          <p:spPr>
            <a:xfrm>
              <a:off x="2741225" y="5321900"/>
              <a:ext cx="20750" cy="77175"/>
            </a:xfrm>
            <a:custGeom>
              <a:avLst/>
              <a:gdLst/>
              <a:ahLst/>
              <a:cxnLst/>
              <a:rect l="l" t="t" r="r" b="b"/>
              <a:pathLst>
                <a:path w="830" h="3087" extrusionOk="0">
                  <a:moveTo>
                    <a:pt x="507" y="1"/>
                  </a:moveTo>
                  <a:cubicBezTo>
                    <a:pt x="513" y="3"/>
                    <a:pt x="518" y="10"/>
                    <a:pt x="522" y="19"/>
                  </a:cubicBezTo>
                  <a:lnTo>
                    <a:pt x="522" y="19"/>
                  </a:lnTo>
                  <a:cubicBezTo>
                    <a:pt x="525" y="13"/>
                    <a:pt x="528" y="7"/>
                    <a:pt x="532" y="1"/>
                  </a:cubicBezTo>
                  <a:close/>
                  <a:moveTo>
                    <a:pt x="522" y="19"/>
                  </a:moveTo>
                  <a:lnTo>
                    <a:pt x="522" y="19"/>
                  </a:lnTo>
                  <a:cubicBezTo>
                    <a:pt x="1" y="999"/>
                    <a:pt x="86" y="2191"/>
                    <a:pt x="745" y="3086"/>
                  </a:cubicBezTo>
                  <a:cubicBezTo>
                    <a:pt x="830" y="3044"/>
                    <a:pt x="598" y="2393"/>
                    <a:pt x="507" y="1553"/>
                  </a:cubicBezTo>
                  <a:cubicBezTo>
                    <a:pt x="422" y="778"/>
                    <a:pt x="566" y="137"/>
                    <a:pt x="522" y="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72;p94">
              <a:extLst>
                <a:ext uri="{FF2B5EF4-FFF2-40B4-BE49-F238E27FC236}">
                  <a16:creationId xmlns:a16="http://schemas.microsoft.com/office/drawing/2014/main" id="{3909DBE6-7CA4-4313-A797-B6FAB7E31827}"/>
                </a:ext>
              </a:extLst>
            </p:cNvPr>
            <p:cNvSpPr/>
            <p:nvPr/>
          </p:nvSpPr>
          <p:spPr>
            <a:xfrm>
              <a:off x="473250" y="5260450"/>
              <a:ext cx="496875" cy="137900"/>
            </a:xfrm>
            <a:custGeom>
              <a:avLst/>
              <a:gdLst/>
              <a:ahLst/>
              <a:cxnLst/>
              <a:rect l="l" t="t" r="r" b="b"/>
              <a:pathLst>
                <a:path w="19875" h="5516" extrusionOk="0">
                  <a:moveTo>
                    <a:pt x="18390" y="0"/>
                  </a:moveTo>
                  <a:cubicBezTo>
                    <a:pt x="18141" y="0"/>
                    <a:pt x="1" y="2502"/>
                    <a:pt x="1406" y="4540"/>
                  </a:cubicBezTo>
                  <a:cubicBezTo>
                    <a:pt x="1915" y="5280"/>
                    <a:pt x="4488" y="5516"/>
                    <a:pt x="7558" y="5516"/>
                  </a:cubicBezTo>
                  <a:cubicBezTo>
                    <a:pt x="12948" y="5516"/>
                    <a:pt x="19874" y="4789"/>
                    <a:pt x="19874" y="4789"/>
                  </a:cubicBezTo>
                  <a:lnTo>
                    <a:pt x="18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73;p94">
              <a:extLst>
                <a:ext uri="{FF2B5EF4-FFF2-40B4-BE49-F238E27FC236}">
                  <a16:creationId xmlns:a16="http://schemas.microsoft.com/office/drawing/2014/main" id="{454D94F7-B239-4B6E-8259-0ED97B33F2DC}"/>
                </a:ext>
              </a:extLst>
            </p:cNvPr>
            <p:cNvSpPr/>
            <p:nvPr/>
          </p:nvSpPr>
          <p:spPr>
            <a:xfrm>
              <a:off x="735100" y="5319975"/>
              <a:ext cx="18875" cy="44800"/>
            </a:xfrm>
            <a:custGeom>
              <a:avLst/>
              <a:gdLst/>
              <a:ahLst/>
              <a:cxnLst/>
              <a:rect l="l" t="t" r="r" b="b"/>
              <a:pathLst>
                <a:path w="755" h="1792" extrusionOk="0">
                  <a:moveTo>
                    <a:pt x="67" y="0"/>
                  </a:moveTo>
                  <a:cubicBezTo>
                    <a:pt x="6" y="0"/>
                    <a:pt x="0" y="437"/>
                    <a:pt x="170" y="948"/>
                  </a:cubicBezTo>
                  <a:cubicBezTo>
                    <a:pt x="332" y="1437"/>
                    <a:pt x="578" y="1791"/>
                    <a:pt x="664" y="1791"/>
                  </a:cubicBezTo>
                  <a:cubicBezTo>
                    <a:pt x="668" y="1791"/>
                    <a:pt x="672" y="1791"/>
                    <a:pt x="676" y="1789"/>
                  </a:cubicBezTo>
                  <a:cubicBezTo>
                    <a:pt x="755" y="1746"/>
                    <a:pt x="632" y="1369"/>
                    <a:pt x="468" y="876"/>
                  </a:cubicBezTo>
                  <a:cubicBezTo>
                    <a:pt x="304" y="383"/>
                    <a:pt x="127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74;p94">
              <a:extLst>
                <a:ext uri="{FF2B5EF4-FFF2-40B4-BE49-F238E27FC236}">
                  <a16:creationId xmlns:a16="http://schemas.microsoft.com/office/drawing/2014/main" id="{7A7128FC-EFC5-415A-8F00-07094809699B}"/>
                </a:ext>
              </a:extLst>
            </p:cNvPr>
            <p:cNvSpPr/>
            <p:nvPr/>
          </p:nvSpPr>
          <p:spPr>
            <a:xfrm>
              <a:off x="760200" y="5311425"/>
              <a:ext cx="19200" cy="53200"/>
            </a:xfrm>
            <a:custGeom>
              <a:avLst/>
              <a:gdLst/>
              <a:ahLst/>
              <a:cxnLst/>
              <a:rect l="l" t="t" r="r" b="b"/>
              <a:pathLst>
                <a:path w="768" h="2128" extrusionOk="0">
                  <a:moveTo>
                    <a:pt x="152" y="1"/>
                  </a:moveTo>
                  <a:cubicBezTo>
                    <a:pt x="67" y="1"/>
                    <a:pt x="0" y="517"/>
                    <a:pt x="152" y="1133"/>
                  </a:cubicBezTo>
                  <a:cubicBezTo>
                    <a:pt x="298" y="1718"/>
                    <a:pt x="585" y="2127"/>
                    <a:pt x="676" y="2127"/>
                  </a:cubicBezTo>
                  <a:cubicBezTo>
                    <a:pt x="680" y="2127"/>
                    <a:pt x="684" y="2126"/>
                    <a:pt x="688" y="2124"/>
                  </a:cubicBezTo>
                  <a:cubicBezTo>
                    <a:pt x="767" y="2082"/>
                    <a:pt x="608" y="1626"/>
                    <a:pt x="462" y="1053"/>
                  </a:cubicBezTo>
                  <a:cubicBezTo>
                    <a:pt x="316" y="483"/>
                    <a:pt x="237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75;p94">
              <a:extLst>
                <a:ext uri="{FF2B5EF4-FFF2-40B4-BE49-F238E27FC236}">
                  <a16:creationId xmlns:a16="http://schemas.microsoft.com/office/drawing/2014/main" id="{62728B74-2DF4-413E-A7EC-E567AE5B8992}"/>
                </a:ext>
              </a:extLst>
            </p:cNvPr>
            <p:cNvSpPr/>
            <p:nvPr/>
          </p:nvSpPr>
          <p:spPr>
            <a:xfrm>
              <a:off x="784700" y="530622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92" y="1"/>
                  </a:moveTo>
                  <a:cubicBezTo>
                    <a:pt x="89" y="1"/>
                    <a:pt x="87" y="1"/>
                    <a:pt x="85" y="1"/>
                  </a:cubicBezTo>
                  <a:cubicBezTo>
                    <a:pt x="0" y="27"/>
                    <a:pt x="60" y="518"/>
                    <a:pt x="273" y="1092"/>
                  </a:cubicBezTo>
                  <a:cubicBezTo>
                    <a:pt x="477" y="1641"/>
                    <a:pt x="733" y="2049"/>
                    <a:pt x="822" y="2049"/>
                  </a:cubicBezTo>
                  <a:cubicBezTo>
                    <a:pt x="826" y="2049"/>
                    <a:pt x="830" y="2048"/>
                    <a:pt x="833" y="2047"/>
                  </a:cubicBezTo>
                  <a:cubicBezTo>
                    <a:pt x="912" y="2010"/>
                    <a:pt x="780" y="1536"/>
                    <a:pt x="572" y="982"/>
                  </a:cubicBezTo>
                  <a:cubicBezTo>
                    <a:pt x="370" y="441"/>
                    <a:pt x="180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76;p94">
              <a:extLst>
                <a:ext uri="{FF2B5EF4-FFF2-40B4-BE49-F238E27FC236}">
                  <a16:creationId xmlns:a16="http://schemas.microsoft.com/office/drawing/2014/main" id="{52CD201E-BD6A-4247-857C-C10C8C92AA27}"/>
                </a:ext>
              </a:extLst>
            </p:cNvPr>
            <p:cNvSpPr/>
            <p:nvPr/>
          </p:nvSpPr>
          <p:spPr>
            <a:xfrm>
              <a:off x="514425" y="5278425"/>
              <a:ext cx="357750" cy="116975"/>
            </a:xfrm>
            <a:custGeom>
              <a:avLst/>
              <a:gdLst/>
              <a:ahLst/>
              <a:cxnLst/>
              <a:rect l="l" t="t" r="r" b="b"/>
              <a:pathLst>
                <a:path w="14310" h="4679" extrusionOk="0">
                  <a:moveTo>
                    <a:pt x="12764" y="1"/>
                  </a:moveTo>
                  <a:cubicBezTo>
                    <a:pt x="12717" y="1"/>
                    <a:pt x="12670" y="5"/>
                    <a:pt x="12624" y="12"/>
                  </a:cubicBezTo>
                  <a:lnTo>
                    <a:pt x="11821" y="115"/>
                  </a:lnTo>
                  <a:cubicBezTo>
                    <a:pt x="11126" y="207"/>
                    <a:pt x="10116" y="353"/>
                    <a:pt x="8882" y="572"/>
                  </a:cubicBezTo>
                  <a:cubicBezTo>
                    <a:pt x="7647" y="790"/>
                    <a:pt x="6174" y="1077"/>
                    <a:pt x="4567" y="1521"/>
                  </a:cubicBezTo>
                  <a:cubicBezTo>
                    <a:pt x="3764" y="1747"/>
                    <a:pt x="2924" y="2002"/>
                    <a:pt x="2072" y="2312"/>
                  </a:cubicBezTo>
                  <a:cubicBezTo>
                    <a:pt x="1646" y="2476"/>
                    <a:pt x="1220" y="2641"/>
                    <a:pt x="789" y="2830"/>
                  </a:cubicBezTo>
                  <a:cubicBezTo>
                    <a:pt x="534" y="2902"/>
                    <a:pt x="304" y="3043"/>
                    <a:pt x="125" y="3238"/>
                  </a:cubicBezTo>
                  <a:cubicBezTo>
                    <a:pt x="1" y="3390"/>
                    <a:pt x="1" y="3608"/>
                    <a:pt x="125" y="3761"/>
                  </a:cubicBezTo>
                  <a:cubicBezTo>
                    <a:pt x="228" y="3857"/>
                    <a:pt x="350" y="3933"/>
                    <a:pt x="484" y="3980"/>
                  </a:cubicBezTo>
                  <a:cubicBezTo>
                    <a:pt x="1354" y="4364"/>
                    <a:pt x="2290" y="4583"/>
                    <a:pt x="3240" y="4625"/>
                  </a:cubicBezTo>
                  <a:cubicBezTo>
                    <a:pt x="4154" y="4679"/>
                    <a:pt x="5024" y="4679"/>
                    <a:pt x="5856" y="4679"/>
                  </a:cubicBezTo>
                  <a:cubicBezTo>
                    <a:pt x="7519" y="4666"/>
                    <a:pt x="9015" y="4600"/>
                    <a:pt x="10268" y="4520"/>
                  </a:cubicBezTo>
                  <a:cubicBezTo>
                    <a:pt x="11523" y="4442"/>
                    <a:pt x="12533" y="4345"/>
                    <a:pt x="13232" y="4260"/>
                  </a:cubicBezTo>
                  <a:lnTo>
                    <a:pt x="14035" y="4157"/>
                  </a:lnTo>
                  <a:cubicBezTo>
                    <a:pt x="14130" y="4150"/>
                    <a:pt x="14222" y="4129"/>
                    <a:pt x="14310" y="4096"/>
                  </a:cubicBezTo>
                  <a:cubicBezTo>
                    <a:pt x="14246" y="4094"/>
                    <a:pt x="14183" y="4093"/>
                    <a:pt x="14119" y="4093"/>
                  </a:cubicBezTo>
                  <a:cubicBezTo>
                    <a:pt x="13842" y="4093"/>
                    <a:pt x="13564" y="4108"/>
                    <a:pt x="13288" y="4139"/>
                  </a:cubicBezTo>
                  <a:cubicBezTo>
                    <a:pt x="12588" y="4180"/>
                    <a:pt x="11578" y="4254"/>
                    <a:pt x="10324" y="4303"/>
                  </a:cubicBezTo>
                  <a:cubicBezTo>
                    <a:pt x="9071" y="4352"/>
                    <a:pt x="7580" y="4388"/>
                    <a:pt x="5925" y="4388"/>
                  </a:cubicBezTo>
                  <a:cubicBezTo>
                    <a:pt x="5096" y="4381"/>
                    <a:pt x="4219" y="4388"/>
                    <a:pt x="3332" y="4314"/>
                  </a:cubicBezTo>
                  <a:cubicBezTo>
                    <a:pt x="2419" y="4274"/>
                    <a:pt x="1522" y="4068"/>
                    <a:pt x="684" y="3706"/>
                  </a:cubicBezTo>
                  <a:cubicBezTo>
                    <a:pt x="591" y="3672"/>
                    <a:pt x="505" y="3622"/>
                    <a:pt x="430" y="3560"/>
                  </a:cubicBezTo>
                  <a:cubicBezTo>
                    <a:pt x="392" y="3511"/>
                    <a:pt x="392" y="3493"/>
                    <a:pt x="430" y="3431"/>
                  </a:cubicBezTo>
                  <a:cubicBezTo>
                    <a:pt x="579" y="3289"/>
                    <a:pt x="760" y="3185"/>
                    <a:pt x="959" y="3128"/>
                  </a:cubicBezTo>
                  <a:cubicBezTo>
                    <a:pt x="1385" y="2946"/>
                    <a:pt x="1811" y="2780"/>
                    <a:pt x="2230" y="2616"/>
                  </a:cubicBezTo>
                  <a:cubicBezTo>
                    <a:pt x="3040" y="2300"/>
                    <a:pt x="3867" y="2045"/>
                    <a:pt x="4665" y="1812"/>
                  </a:cubicBezTo>
                  <a:cubicBezTo>
                    <a:pt x="6234" y="1364"/>
                    <a:pt x="7707" y="1054"/>
                    <a:pt x="8923" y="803"/>
                  </a:cubicBezTo>
                  <a:lnTo>
                    <a:pt x="11839" y="250"/>
                  </a:lnTo>
                  <a:cubicBezTo>
                    <a:pt x="12199" y="199"/>
                    <a:pt x="12556" y="119"/>
                    <a:pt x="12904" y="12"/>
                  </a:cubicBezTo>
                  <a:cubicBezTo>
                    <a:pt x="12858" y="5"/>
                    <a:pt x="12811" y="1"/>
                    <a:pt x="127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77;p94">
              <a:extLst>
                <a:ext uri="{FF2B5EF4-FFF2-40B4-BE49-F238E27FC236}">
                  <a16:creationId xmlns:a16="http://schemas.microsoft.com/office/drawing/2014/main" id="{434F99F8-AAA9-4706-8ED4-E120807A7C15}"/>
                </a:ext>
              </a:extLst>
            </p:cNvPr>
            <p:cNvSpPr/>
            <p:nvPr/>
          </p:nvSpPr>
          <p:spPr>
            <a:xfrm>
              <a:off x="592350" y="5324850"/>
              <a:ext cx="35650" cy="71175"/>
            </a:xfrm>
            <a:custGeom>
              <a:avLst/>
              <a:gdLst/>
              <a:ahLst/>
              <a:cxnLst/>
              <a:rect l="l" t="t" r="r" b="b"/>
              <a:pathLst>
                <a:path w="1426" h="2847" extrusionOk="0">
                  <a:moveTo>
                    <a:pt x="85" y="0"/>
                  </a:moveTo>
                  <a:cubicBezTo>
                    <a:pt x="78" y="0"/>
                    <a:pt x="72" y="2"/>
                    <a:pt x="68" y="5"/>
                  </a:cubicBezTo>
                  <a:cubicBezTo>
                    <a:pt x="1" y="67"/>
                    <a:pt x="451" y="601"/>
                    <a:pt x="793" y="1374"/>
                  </a:cubicBezTo>
                  <a:cubicBezTo>
                    <a:pt x="1134" y="2147"/>
                    <a:pt x="1183" y="2847"/>
                    <a:pt x="1280" y="2847"/>
                  </a:cubicBezTo>
                  <a:cubicBezTo>
                    <a:pt x="1425" y="2300"/>
                    <a:pt x="1356" y="1719"/>
                    <a:pt x="1084" y="1222"/>
                  </a:cubicBezTo>
                  <a:cubicBezTo>
                    <a:pt x="753" y="450"/>
                    <a:pt x="205" y="0"/>
                    <a:pt x="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8;p94">
              <a:extLst>
                <a:ext uri="{FF2B5EF4-FFF2-40B4-BE49-F238E27FC236}">
                  <a16:creationId xmlns:a16="http://schemas.microsoft.com/office/drawing/2014/main" id="{B8BA899D-F3B3-47EC-9EEC-166185739CD1}"/>
                </a:ext>
              </a:extLst>
            </p:cNvPr>
            <p:cNvSpPr/>
            <p:nvPr/>
          </p:nvSpPr>
          <p:spPr>
            <a:xfrm>
              <a:off x="766100" y="4690350"/>
              <a:ext cx="1867600" cy="786475"/>
            </a:xfrm>
            <a:custGeom>
              <a:avLst/>
              <a:gdLst/>
              <a:ahLst/>
              <a:cxnLst/>
              <a:rect l="l" t="t" r="r" b="b"/>
              <a:pathLst>
                <a:path w="74704" h="31459" extrusionOk="0">
                  <a:moveTo>
                    <a:pt x="7345" y="0"/>
                  </a:moveTo>
                  <a:cubicBezTo>
                    <a:pt x="7213" y="0"/>
                    <a:pt x="7111" y="11"/>
                    <a:pt x="7041" y="34"/>
                  </a:cubicBezTo>
                  <a:cubicBezTo>
                    <a:pt x="5734" y="579"/>
                    <a:pt x="4588" y="1451"/>
                    <a:pt x="3714" y="2566"/>
                  </a:cubicBezTo>
                  <a:cubicBezTo>
                    <a:pt x="1" y="6996"/>
                    <a:pt x="2338" y="13823"/>
                    <a:pt x="7925" y="15345"/>
                  </a:cubicBezTo>
                  <a:lnTo>
                    <a:pt x="13169" y="16768"/>
                  </a:lnTo>
                  <a:lnTo>
                    <a:pt x="1692" y="20456"/>
                  </a:lnTo>
                  <a:lnTo>
                    <a:pt x="5568" y="31458"/>
                  </a:lnTo>
                  <a:cubicBezTo>
                    <a:pt x="5568" y="31458"/>
                    <a:pt x="22705" y="27752"/>
                    <a:pt x="39323" y="23840"/>
                  </a:cubicBezTo>
                  <a:lnTo>
                    <a:pt x="65917" y="31032"/>
                  </a:lnTo>
                  <a:lnTo>
                    <a:pt x="69751" y="18685"/>
                  </a:lnTo>
                  <a:lnTo>
                    <a:pt x="65242" y="17219"/>
                  </a:lnTo>
                  <a:cubicBezTo>
                    <a:pt x="68072" y="16354"/>
                    <a:pt x="69861" y="15672"/>
                    <a:pt x="70110" y="15259"/>
                  </a:cubicBezTo>
                  <a:cubicBezTo>
                    <a:pt x="71771" y="12686"/>
                    <a:pt x="74703" y="792"/>
                    <a:pt x="63145" y="792"/>
                  </a:cubicBezTo>
                  <a:cubicBezTo>
                    <a:pt x="63058" y="792"/>
                    <a:pt x="62969" y="792"/>
                    <a:pt x="62880" y="794"/>
                  </a:cubicBezTo>
                  <a:lnTo>
                    <a:pt x="62924" y="783"/>
                  </a:lnTo>
                  <a:lnTo>
                    <a:pt x="53692" y="783"/>
                  </a:lnTo>
                  <a:lnTo>
                    <a:pt x="19614" y="1665"/>
                  </a:lnTo>
                  <a:lnTo>
                    <a:pt x="9877" y="405"/>
                  </a:lnTo>
                  <a:cubicBezTo>
                    <a:pt x="8691" y="143"/>
                    <a:pt x="7822" y="0"/>
                    <a:pt x="73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9;p94">
              <a:extLst>
                <a:ext uri="{FF2B5EF4-FFF2-40B4-BE49-F238E27FC236}">
                  <a16:creationId xmlns:a16="http://schemas.microsoft.com/office/drawing/2014/main" id="{03A58ADF-2D0B-46A2-A940-A7672345D733}"/>
                </a:ext>
              </a:extLst>
            </p:cNvPr>
            <p:cNvSpPr/>
            <p:nvPr/>
          </p:nvSpPr>
          <p:spPr>
            <a:xfrm>
              <a:off x="1749975" y="5121900"/>
              <a:ext cx="643525" cy="204625"/>
            </a:xfrm>
            <a:custGeom>
              <a:avLst/>
              <a:gdLst/>
              <a:ahLst/>
              <a:cxnLst/>
              <a:rect l="l" t="t" r="r" b="b"/>
              <a:pathLst>
                <a:path w="25741" h="8185" extrusionOk="0">
                  <a:moveTo>
                    <a:pt x="25740" y="0"/>
                  </a:moveTo>
                  <a:lnTo>
                    <a:pt x="0" y="6566"/>
                  </a:lnTo>
                  <a:lnTo>
                    <a:pt x="5975" y="8185"/>
                  </a:lnTo>
                  <a:lnTo>
                    <a:pt x="257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80;p94">
              <a:extLst>
                <a:ext uri="{FF2B5EF4-FFF2-40B4-BE49-F238E27FC236}">
                  <a16:creationId xmlns:a16="http://schemas.microsoft.com/office/drawing/2014/main" id="{8FA5D376-D05D-4A0F-896C-B60EDD904232}"/>
                </a:ext>
              </a:extLst>
            </p:cNvPr>
            <p:cNvSpPr/>
            <p:nvPr/>
          </p:nvSpPr>
          <p:spPr>
            <a:xfrm>
              <a:off x="1097450" y="4733025"/>
              <a:ext cx="1114400" cy="181200"/>
            </a:xfrm>
            <a:custGeom>
              <a:avLst/>
              <a:gdLst/>
              <a:ahLst/>
              <a:cxnLst/>
              <a:rect l="l" t="t" r="r" b="b"/>
              <a:pathLst>
                <a:path w="44576" h="7248" extrusionOk="0">
                  <a:moveTo>
                    <a:pt x="0" y="0"/>
                  </a:moveTo>
                  <a:lnTo>
                    <a:pt x="25303" y="7248"/>
                  </a:lnTo>
                  <a:lnTo>
                    <a:pt x="44576" y="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81;p94">
              <a:extLst>
                <a:ext uri="{FF2B5EF4-FFF2-40B4-BE49-F238E27FC236}">
                  <a16:creationId xmlns:a16="http://schemas.microsoft.com/office/drawing/2014/main" id="{2CCFF999-BB4E-4D48-9F48-8B4FE0FBEFF6}"/>
                </a:ext>
              </a:extLst>
            </p:cNvPr>
            <p:cNvSpPr/>
            <p:nvPr/>
          </p:nvSpPr>
          <p:spPr>
            <a:xfrm>
              <a:off x="903350" y="5171775"/>
              <a:ext cx="104075" cy="285100"/>
            </a:xfrm>
            <a:custGeom>
              <a:avLst/>
              <a:gdLst/>
              <a:ahLst/>
              <a:cxnLst/>
              <a:rect l="l" t="t" r="r" b="b"/>
              <a:pathLst>
                <a:path w="4163" h="11404" extrusionOk="0">
                  <a:moveTo>
                    <a:pt x="0" y="0"/>
                  </a:moveTo>
                  <a:cubicBezTo>
                    <a:pt x="78" y="590"/>
                    <a:pt x="215" y="1171"/>
                    <a:pt x="408" y="1735"/>
                  </a:cubicBezTo>
                  <a:cubicBezTo>
                    <a:pt x="706" y="2782"/>
                    <a:pt x="1175" y="4266"/>
                    <a:pt x="1746" y="5824"/>
                  </a:cubicBezTo>
                  <a:cubicBezTo>
                    <a:pt x="2318" y="7381"/>
                    <a:pt x="2903" y="8811"/>
                    <a:pt x="3353" y="9816"/>
                  </a:cubicBezTo>
                  <a:cubicBezTo>
                    <a:pt x="3568" y="10372"/>
                    <a:pt x="3840" y="10904"/>
                    <a:pt x="4163" y="11403"/>
                  </a:cubicBezTo>
                  <a:cubicBezTo>
                    <a:pt x="4001" y="10830"/>
                    <a:pt x="3795" y="10267"/>
                    <a:pt x="3549" y="9725"/>
                  </a:cubicBezTo>
                  <a:cubicBezTo>
                    <a:pt x="3153" y="8703"/>
                    <a:pt x="2599" y="7284"/>
                    <a:pt x="2027" y="5714"/>
                  </a:cubicBezTo>
                  <a:cubicBezTo>
                    <a:pt x="1455" y="4145"/>
                    <a:pt x="962" y="2708"/>
                    <a:pt x="610" y="1668"/>
                  </a:cubicBezTo>
                  <a:cubicBezTo>
                    <a:pt x="451" y="1096"/>
                    <a:pt x="248" y="539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82;p94">
              <a:extLst>
                <a:ext uri="{FF2B5EF4-FFF2-40B4-BE49-F238E27FC236}">
                  <a16:creationId xmlns:a16="http://schemas.microsoft.com/office/drawing/2014/main" id="{C5A1489D-FCDD-46B7-97DB-4F6CD3794213}"/>
                </a:ext>
              </a:extLst>
            </p:cNvPr>
            <p:cNvSpPr/>
            <p:nvPr/>
          </p:nvSpPr>
          <p:spPr>
            <a:xfrm>
              <a:off x="942750" y="4812425"/>
              <a:ext cx="1589650" cy="499025"/>
            </a:xfrm>
            <a:custGeom>
              <a:avLst/>
              <a:gdLst/>
              <a:ahLst/>
              <a:cxnLst/>
              <a:rect l="l" t="t" r="r" b="b"/>
              <a:pathLst>
                <a:path w="63586" h="19961" extrusionOk="0">
                  <a:moveTo>
                    <a:pt x="63556" y="0"/>
                  </a:moveTo>
                  <a:cubicBezTo>
                    <a:pt x="63507" y="0"/>
                    <a:pt x="63458" y="6"/>
                    <a:pt x="63409" y="19"/>
                  </a:cubicBezTo>
                  <a:lnTo>
                    <a:pt x="62929" y="165"/>
                  </a:lnTo>
                  <a:lnTo>
                    <a:pt x="61073" y="774"/>
                  </a:lnTo>
                  <a:lnTo>
                    <a:pt x="54269" y="2971"/>
                  </a:lnTo>
                  <a:cubicBezTo>
                    <a:pt x="48531" y="4826"/>
                    <a:pt x="40595" y="7377"/>
                    <a:pt x="31820" y="10133"/>
                  </a:cubicBezTo>
                  <a:cubicBezTo>
                    <a:pt x="23045" y="12890"/>
                    <a:pt x="15079" y="15330"/>
                    <a:pt x="9304" y="17082"/>
                  </a:cubicBezTo>
                  <a:lnTo>
                    <a:pt x="2471" y="19163"/>
                  </a:lnTo>
                  <a:lnTo>
                    <a:pt x="645" y="19741"/>
                  </a:lnTo>
                  <a:lnTo>
                    <a:pt x="164" y="19900"/>
                  </a:lnTo>
                  <a:lnTo>
                    <a:pt x="0" y="19961"/>
                  </a:lnTo>
                  <a:cubicBezTo>
                    <a:pt x="59" y="19958"/>
                    <a:pt x="116" y="19948"/>
                    <a:pt x="170" y="19930"/>
                  </a:cubicBezTo>
                  <a:lnTo>
                    <a:pt x="663" y="19802"/>
                  </a:lnTo>
                  <a:lnTo>
                    <a:pt x="2531" y="19286"/>
                  </a:lnTo>
                  <a:lnTo>
                    <a:pt x="9396" y="17302"/>
                  </a:lnTo>
                  <a:cubicBezTo>
                    <a:pt x="15183" y="15598"/>
                    <a:pt x="23166" y="13193"/>
                    <a:pt x="31948" y="10437"/>
                  </a:cubicBezTo>
                  <a:cubicBezTo>
                    <a:pt x="40729" y="7680"/>
                    <a:pt x="48652" y="5094"/>
                    <a:pt x="54378" y="3184"/>
                  </a:cubicBezTo>
                  <a:lnTo>
                    <a:pt x="61127" y="889"/>
                  </a:lnTo>
                  <a:lnTo>
                    <a:pt x="62952" y="245"/>
                  </a:lnTo>
                  <a:lnTo>
                    <a:pt x="63427" y="68"/>
                  </a:lnTo>
                  <a:cubicBezTo>
                    <a:pt x="63483" y="53"/>
                    <a:pt x="63536" y="30"/>
                    <a:pt x="63586" y="1"/>
                  </a:cubicBezTo>
                  <a:cubicBezTo>
                    <a:pt x="63576" y="1"/>
                    <a:pt x="63566" y="0"/>
                    <a:pt x="635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83;p94">
              <a:extLst>
                <a:ext uri="{FF2B5EF4-FFF2-40B4-BE49-F238E27FC236}">
                  <a16:creationId xmlns:a16="http://schemas.microsoft.com/office/drawing/2014/main" id="{52E55C9A-4468-4014-87DE-4DA571A56711}"/>
                </a:ext>
              </a:extLst>
            </p:cNvPr>
            <p:cNvSpPr/>
            <p:nvPr/>
          </p:nvSpPr>
          <p:spPr>
            <a:xfrm>
              <a:off x="1084850" y="4801325"/>
              <a:ext cx="986875" cy="316000"/>
            </a:xfrm>
            <a:custGeom>
              <a:avLst/>
              <a:gdLst/>
              <a:ahLst/>
              <a:cxnLst/>
              <a:rect l="l" t="t" r="r" b="b"/>
              <a:pathLst>
                <a:path w="39475" h="12640" extrusionOk="0">
                  <a:moveTo>
                    <a:pt x="39475" y="1"/>
                  </a:moveTo>
                  <a:lnTo>
                    <a:pt x="39475" y="1"/>
                  </a:lnTo>
                  <a:cubicBezTo>
                    <a:pt x="39344" y="20"/>
                    <a:pt x="39216" y="55"/>
                    <a:pt x="39092" y="103"/>
                  </a:cubicBezTo>
                  <a:lnTo>
                    <a:pt x="37936" y="462"/>
                  </a:lnTo>
                  <a:lnTo>
                    <a:pt x="33707" y="1819"/>
                  </a:lnTo>
                  <a:lnTo>
                    <a:pt x="19760" y="6303"/>
                  </a:lnTo>
                  <a:lnTo>
                    <a:pt x="5800" y="10758"/>
                  </a:lnTo>
                  <a:lnTo>
                    <a:pt x="1540" y="12110"/>
                  </a:lnTo>
                  <a:lnTo>
                    <a:pt x="396" y="12488"/>
                  </a:lnTo>
                  <a:cubicBezTo>
                    <a:pt x="259" y="12522"/>
                    <a:pt x="126" y="12572"/>
                    <a:pt x="0" y="12639"/>
                  </a:cubicBezTo>
                  <a:cubicBezTo>
                    <a:pt x="141" y="12618"/>
                    <a:pt x="279" y="12588"/>
                    <a:pt x="414" y="12547"/>
                  </a:cubicBezTo>
                  <a:lnTo>
                    <a:pt x="1576" y="12226"/>
                  </a:lnTo>
                  <a:cubicBezTo>
                    <a:pt x="2580" y="11940"/>
                    <a:pt x="4011" y="11514"/>
                    <a:pt x="5836" y="10973"/>
                  </a:cubicBezTo>
                  <a:cubicBezTo>
                    <a:pt x="9433" y="9890"/>
                    <a:pt x="14386" y="8350"/>
                    <a:pt x="19832" y="6603"/>
                  </a:cubicBezTo>
                  <a:cubicBezTo>
                    <a:pt x="25278" y="4857"/>
                    <a:pt x="30201" y="3250"/>
                    <a:pt x="33755" y="2034"/>
                  </a:cubicBezTo>
                  <a:cubicBezTo>
                    <a:pt x="35521" y="1432"/>
                    <a:pt x="36969" y="932"/>
                    <a:pt x="37954" y="579"/>
                  </a:cubicBezTo>
                  <a:lnTo>
                    <a:pt x="39086" y="165"/>
                  </a:lnTo>
                  <a:cubicBezTo>
                    <a:pt x="39221" y="126"/>
                    <a:pt x="39352" y="71"/>
                    <a:pt x="394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84;p94">
              <a:extLst>
                <a:ext uri="{FF2B5EF4-FFF2-40B4-BE49-F238E27FC236}">
                  <a16:creationId xmlns:a16="http://schemas.microsoft.com/office/drawing/2014/main" id="{AB059CA6-85A8-40EF-A6AB-F355673A0483}"/>
                </a:ext>
              </a:extLst>
            </p:cNvPr>
            <p:cNvSpPr/>
            <p:nvPr/>
          </p:nvSpPr>
          <p:spPr>
            <a:xfrm>
              <a:off x="1096850" y="4732900"/>
              <a:ext cx="630625" cy="180350"/>
            </a:xfrm>
            <a:custGeom>
              <a:avLst/>
              <a:gdLst/>
              <a:ahLst/>
              <a:cxnLst/>
              <a:rect l="l" t="t" r="r" b="b"/>
              <a:pathLst>
                <a:path w="25225" h="7214" extrusionOk="0">
                  <a:moveTo>
                    <a:pt x="43" y="0"/>
                  </a:moveTo>
                  <a:cubicBezTo>
                    <a:pt x="31" y="0"/>
                    <a:pt x="25" y="2"/>
                    <a:pt x="24" y="5"/>
                  </a:cubicBezTo>
                  <a:cubicBezTo>
                    <a:pt x="1" y="108"/>
                    <a:pt x="5611" y="1770"/>
                    <a:pt x="12567" y="3760"/>
                  </a:cubicBezTo>
                  <a:cubicBezTo>
                    <a:pt x="19336" y="5696"/>
                    <a:pt x="24895" y="7213"/>
                    <a:pt x="25187" y="7213"/>
                  </a:cubicBezTo>
                  <a:cubicBezTo>
                    <a:pt x="25195" y="7213"/>
                    <a:pt x="25199" y="7212"/>
                    <a:pt x="25199" y="7210"/>
                  </a:cubicBezTo>
                  <a:cubicBezTo>
                    <a:pt x="25224" y="7125"/>
                    <a:pt x="19601" y="5446"/>
                    <a:pt x="12652" y="3456"/>
                  </a:cubicBezTo>
                  <a:cubicBezTo>
                    <a:pt x="5919" y="1528"/>
                    <a:pt x="404" y="0"/>
                    <a:pt x="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85;p94">
              <a:extLst>
                <a:ext uri="{FF2B5EF4-FFF2-40B4-BE49-F238E27FC236}">
                  <a16:creationId xmlns:a16="http://schemas.microsoft.com/office/drawing/2014/main" id="{DCEE0BD6-5709-4E93-B842-F8AA351CC9EE}"/>
                </a:ext>
              </a:extLst>
            </p:cNvPr>
            <p:cNvSpPr/>
            <p:nvPr/>
          </p:nvSpPr>
          <p:spPr>
            <a:xfrm>
              <a:off x="2301425" y="5136475"/>
              <a:ext cx="116300" cy="299725"/>
            </a:xfrm>
            <a:custGeom>
              <a:avLst/>
              <a:gdLst/>
              <a:ahLst/>
              <a:cxnLst/>
              <a:rect l="l" t="t" r="r" b="b"/>
              <a:pathLst>
                <a:path w="4652" h="11989" extrusionOk="0">
                  <a:moveTo>
                    <a:pt x="4650" y="0"/>
                  </a:moveTo>
                  <a:cubicBezTo>
                    <a:pt x="4558" y="0"/>
                    <a:pt x="3457" y="2648"/>
                    <a:pt x="2180" y="5939"/>
                  </a:cubicBezTo>
                  <a:cubicBezTo>
                    <a:pt x="1351" y="7918"/>
                    <a:pt x="622" y="9936"/>
                    <a:pt x="0" y="11989"/>
                  </a:cubicBezTo>
                  <a:cubicBezTo>
                    <a:pt x="1" y="11989"/>
                    <a:pt x="1" y="11989"/>
                    <a:pt x="2" y="11989"/>
                  </a:cubicBezTo>
                  <a:cubicBezTo>
                    <a:pt x="92" y="11989"/>
                    <a:pt x="1195" y="9347"/>
                    <a:pt x="2471" y="6056"/>
                  </a:cubicBezTo>
                  <a:cubicBezTo>
                    <a:pt x="3300" y="4075"/>
                    <a:pt x="4026" y="2054"/>
                    <a:pt x="4651" y="0"/>
                  </a:cubicBezTo>
                  <a:cubicBezTo>
                    <a:pt x="4651" y="0"/>
                    <a:pt x="4650" y="0"/>
                    <a:pt x="46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86;p94">
              <a:extLst>
                <a:ext uri="{FF2B5EF4-FFF2-40B4-BE49-F238E27FC236}">
                  <a16:creationId xmlns:a16="http://schemas.microsoft.com/office/drawing/2014/main" id="{254F596A-3A66-4F6A-97AE-178CBF4F2FDC}"/>
                </a:ext>
              </a:extLst>
            </p:cNvPr>
            <p:cNvSpPr/>
            <p:nvPr/>
          </p:nvSpPr>
          <p:spPr>
            <a:xfrm>
              <a:off x="2112325" y="5198075"/>
              <a:ext cx="246025" cy="65900"/>
            </a:xfrm>
            <a:custGeom>
              <a:avLst/>
              <a:gdLst/>
              <a:ahLst/>
              <a:cxnLst/>
              <a:rect l="l" t="t" r="r" b="b"/>
              <a:pathLst>
                <a:path w="9841" h="2636" extrusionOk="0">
                  <a:moveTo>
                    <a:pt x="0" y="1"/>
                  </a:moveTo>
                  <a:lnTo>
                    <a:pt x="0" y="1"/>
                  </a:lnTo>
                  <a:cubicBezTo>
                    <a:pt x="1592" y="592"/>
                    <a:pt x="3218" y="1084"/>
                    <a:pt x="4869" y="1473"/>
                  </a:cubicBezTo>
                  <a:cubicBezTo>
                    <a:pt x="6502" y="1958"/>
                    <a:pt x="8163" y="2346"/>
                    <a:pt x="9840" y="2636"/>
                  </a:cubicBezTo>
                  <a:cubicBezTo>
                    <a:pt x="8250" y="2046"/>
                    <a:pt x="6624" y="1553"/>
                    <a:pt x="4973" y="1163"/>
                  </a:cubicBezTo>
                  <a:cubicBezTo>
                    <a:pt x="3340" y="677"/>
                    <a:pt x="1679" y="28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87;p94">
              <a:extLst>
                <a:ext uri="{FF2B5EF4-FFF2-40B4-BE49-F238E27FC236}">
                  <a16:creationId xmlns:a16="http://schemas.microsoft.com/office/drawing/2014/main" id="{EDE95CB4-CA6F-4E50-9235-3490F2C6B369}"/>
                </a:ext>
              </a:extLst>
            </p:cNvPr>
            <p:cNvSpPr/>
            <p:nvPr/>
          </p:nvSpPr>
          <p:spPr>
            <a:xfrm>
              <a:off x="833950" y="4819425"/>
              <a:ext cx="578150" cy="192325"/>
            </a:xfrm>
            <a:custGeom>
              <a:avLst/>
              <a:gdLst/>
              <a:ahLst/>
              <a:cxnLst/>
              <a:rect l="l" t="t" r="r" b="b"/>
              <a:pathLst>
                <a:path w="23126" h="7693" extrusionOk="0">
                  <a:moveTo>
                    <a:pt x="0" y="1"/>
                  </a:moveTo>
                  <a:cubicBezTo>
                    <a:pt x="260" y="190"/>
                    <a:pt x="538" y="356"/>
                    <a:pt x="828" y="492"/>
                  </a:cubicBezTo>
                  <a:cubicBezTo>
                    <a:pt x="1352" y="792"/>
                    <a:pt x="2173" y="1193"/>
                    <a:pt x="3177" y="1655"/>
                  </a:cubicBezTo>
                  <a:cubicBezTo>
                    <a:pt x="5818" y="2823"/>
                    <a:pt x="8531" y="3817"/>
                    <a:pt x="11302" y="4631"/>
                  </a:cubicBezTo>
                  <a:cubicBezTo>
                    <a:pt x="14533" y="5604"/>
                    <a:pt x="17496" y="6348"/>
                    <a:pt x="19638" y="6895"/>
                  </a:cubicBezTo>
                  <a:lnTo>
                    <a:pt x="22182" y="7503"/>
                  </a:lnTo>
                  <a:cubicBezTo>
                    <a:pt x="22491" y="7591"/>
                    <a:pt x="22807" y="7654"/>
                    <a:pt x="23126" y="7693"/>
                  </a:cubicBezTo>
                  <a:cubicBezTo>
                    <a:pt x="22832" y="7565"/>
                    <a:pt x="22526" y="7466"/>
                    <a:pt x="22213" y="7400"/>
                  </a:cubicBezTo>
                  <a:lnTo>
                    <a:pt x="19698" y="6675"/>
                  </a:lnTo>
                  <a:cubicBezTo>
                    <a:pt x="17570" y="6072"/>
                    <a:pt x="14618" y="5300"/>
                    <a:pt x="11392" y="4326"/>
                  </a:cubicBezTo>
                  <a:cubicBezTo>
                    <a:pt x="8634" y="3512"/>
                    <a:pt x="5924" y="2551"/>
                    <a:pt x="3269" y="1447"/>
                  </a:cubicBezTo>
                  <a:cubicBezTo>
                    <a:pt x="2253" y="992"/>
                    <a:pt x="1442" y="644"/>
                    <a:pt x="883" y="384"/>
                  </a:cubicBezTo>
                  <a:cubicBezTo>
                    <a:pt x="599" y="232"/>
                    <a:pt x="304" y="1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88;p94">
              <a:extLst>
                <a:ext uri="{FF2B5EF4-FFF2-40B4-BE49-F238E27FC236}">
                  <a16:creationId xmlns:a16="http://schemas.microsoft.com/office/drawing/2014/main" id="{80D64D83-4F95-4DE0-BA19-C4A9E377B39C}"/>
                </a:ext>
              </a:extLst>
            </p:cNvPr>
            <p:cNvSpPr/>
            <p:nvPr/>
          </p:nvSpPr>
          <p:spPr>
            <a:xfrm>
              <a:off x="1185850" y="3559025"/>
              <a:ext cx="1146750" cy="1187800"/>
            </a:xfrm>
            <a:custGeom>
              <a:avLst/>
              <a:gdLst/>
              <a:ahLst/>
              <a:cxnLst/>
              <a:rect l="l" t="t" r="r" b="b"/>
              <a:pathLst>
                <a:path w="45870" h="47512" extrusionOk="0">
                  <a:moveTo>
                    <a:pt x="26898" y="0"/>
                  </a:moveTo>
                  <a:lnTo>
                    <a:pt x="16619" y="608"/>
                  </a:lnTo>
                  <a:cubicBezTo>
                    <a:pt x="16619" y="608"/>
                    <a:pt x="16724" y="1825"/>
                    <a:pt x="16717" y="2672"/>
                  </a:cubicBezTo>
                  <a:cubicBezTo>
                    <a:pt x="10388" y="3280"/>
                    <a:pt x="244" y="6529"/>
                    <a:pt x="1" y="20776"/>
                  </a:cubicBezTo>
                  <a:lnTo>
                    <a:pt x="8118" y="20964"/>
                  </a:lnTo>
                  <a:cubicBezTo>
                    <a:pt x="7431" y="27500"/>
                    <a:pt x="7510" y="31400"/>
                    <a:pt x="6847" y="33853"/>
                  </a:cubicBezTo>
                  <a:cubicBezTo>
                    <a:pt x="5716" y="37905"/>
                    <a:pt x="2131" y="46462"/>
                    <a:pt x="2849" y="46893"/>
                  </a:cubicBezTo>
                  <a:cubicBezTo>
                    <a:pt x="3302" y="47166"/>
                    <a:pt x="16758" y="47512"/>
                    <a:pt x="27011" y="47512"/>
                  </a:cubicBezTo>
                  <a:cubicBezTo>
                    <a:pt x="32990" y="47512"/>
                    <a:pt x="37880" y="47394"/>
                    <a:pt x="38465" y="47076"/>
                  </a:cubicBezTo>
                  <a:cubicBezTo>
                    <a:pt x="40054" y="46211"/>
                    <a:pt x="37164" y="35046"/>
                    <a:pt x="36440" y="32015"/>
                  </a:cubicBezTo>
                  <a:cubicBezTo>
                    <a:pt x="35983" y="30080"/>
                    <a:pt x="35886" y="25650"/>
                    <a:pt x="35873" y="22224"/>
                  </a:cubicBezTo>
                  <a:lnTo>
                    <a:pt x="45197" y="21803"/>
                  </a:lnTo>
                  <a:cubicBezTo>
                    <a:pt x="45197" y="21803"/>
                    <a:pt x="45870" y="2592"/>
                    <a:pt x="27832" y="2592"/>
                  </a:cubicBezTo>
                  <a:cubicBezTo>
                    <a:pt x="27806" y="2592"/>
                    <a:pt x="27781" y="2592"/>
                    <a:pt x="27755" y="2592"/>
                  </a:cubicBezTo>
                  <a:lnTo>
                    <a:pt x="27008" y="2592"/>
                  </a:lnTo>
                  <a:lnTo>
                    <a:pt x="26898" y="0"/>
                  </a:ln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89;p94">
              <a:extLst>
                <a:ext uri="{FF2B5EF4-FFF2-40B4-BE49-F238E27FC236}">
                  <a16:creationId xmlns:a16="http://schemas.microsoft.com/office/drawing/2014/main" id="{862829EC-B604-426F-BA76-7933CB5B0659}"/>
                </a:ext>
              </a:extLst>
            </p:cNvPr>
            <p:cNvSpPr/>
            <p:nvPr/>
          </p:nvSpPr>
          <p:spPr>
            <a:xfrm>
              <a:off x="1599500" y="3620750"/>
              <a:ext cx="260150" cy="13275"/>
            </a:xfrm>
            <a:custGeom>
              <a:avLst/>
              <a:gdLst/>
              <a:ahLst/>
              <a:cxnLst/>
              <a:rect l="l" t="t" r="r" b="b"/>
              <a:pathLst>
                <a:path w="10406" h="531" extrusionOk="0">
                  <a:moveTo>
                    <a:pt x="9840" y="1"/>
                  </a:moveTo>
                  <a:cubicBezTo>
                    <a:pt x="9503" y="1"/>
                    <a:pt x="9166" y="22"/>
                    <a:pt x="8831" y="63"/>
                  </a:cubicBezTo>
                  <a:cubicBezTo>
                    <a:pt x="7913" y="112"/>
                    <a:pt x="6591" y="210"/>
                    <a:pt x="5180" y="210"/>
                  </a:cubicBezTo>
                  <a:lnTo>
                    <a:pt x="1528" y="210"/>
                  </a:lnTo>
                  <a:cubicBezTo>
                    <a:pt x="1323" y="193"/>
                    <a:pt x="1117" y="185"/>
                    <a:pt x="912" y="185"/>
                  </a:cubicBezTo>
                  <a:cubicBezTo>
                    <a:pt x="608" y="185"/>
                    <a:pt x="303" y="203"/>
                    <a:pt x="1" y="239"/>
                  </a:cubicBezTo>
                  <a:cubicBezTo>
                    <a:pt x="499" y="360"/>
                    <a:pt x="1009" y="425"/>
                    <a:pt x="1522" y="434"/>
                  </a:cubicBezTo>
                  <a:cubicBezTo>
                    <a:pt x="2224" y="497"/>
                    <a:pt x="3124" y="531"/>
                    <a:pt x="4134" y="531"/>
                  </a:cubicBezTo>
                  <a:cubicBezTo>
                    <a:pt x="4481" y="531"/>
                    <a:pt x="4840" y="527"/>
                    <a:pt x="5209" y="519"/>
                  </a:cubicBezTo>
                  <a:cubicBezTo>
                    <a:pt x="6653" y="488"/>
                    <a:pt x="7954" y="385"/>
                    <a:pt x="8897" y="275"/>
                  </a:cubicBezTo>
                  <a:cubicBezTo>
                    <a:pt x="9408" y="251"/>
                    <a:pt x="9915" y="165"/>
                    <a:pt x="10406" y="20"/>
                  </a:cubicBezTo>
                  <a:cubicBezTo>
                    <a:pt x="10217" y="7"/>
                    <a:pt x="10028" y="1"/>
                    <a:pt x="98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90;p94">
              <a:extLst>
                <a:ext uri="{FF2B5EF4-FFF2-40B4-BE49-F238E27FC236}">
                  <a16:creationId xmlns:a16="http://schemas.microsoft.com/office/drawing/2014/main" id="{3F41ED9C-56D9-4D50-9CFB-176C11F92C92}"/>
                </a:ext>
              </a:extLst>
            </p:cNvPr>
            <p:cNvSpPr/>
            <p:nvPr/>
          </p:nvSpPr>
          <p:spPr>
            <a:xfrm>
              <a:off x="1644050" y="3572100"/>
              <a:ext cx="7975" cy="55850"/>
            </a:xfrm>
            <a:custGeom>
              <a:avLst/>
              <a:gdLst/>
              <a:ahLst/>
              <a:cxnLst/>
              <a:rect l="l" t="t" r="r" b="b"/>
              <a:pathLst>
                <a:path w="319" h="2234" extrusionOk="0">
                  <a:moveTo>
                    <a:pt x="159" y="1"/>
                  </a:moveTo>
                  <a:cubicBezTo>
                    <a:pt x="44" y="1"/>
                    <a:pt x="1" y="493"/>
                    <a:pt x="1" y="1114"/>
                  </a:cubicBezTo>
                  <a:cubicBezTo>
                    <a:pt x="1" y="1735"/>
                    <a:pt x="69" y="2234"/>
                    <a:pt x="159" y="2234"/>
                  </a:cubicBezTo>
                  <a:cubicBezTo>
                    <a:pt x="251" y="2234"/>
                    <a:pt x="318" y="1728"/>
                    <a:pt x="318" y="1114"/>
                  </a:cubicBezTo>
                  <a:cubicBezTo>
                    <a:pt x="318" y="499"/>
                    <a:pt x="251" y="1"/>
                    <a:pt x="1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91;p94">
              <a:extLst>
                <a:ext uri="{FF2B5EF4-FFF2-40B4-BE49-F238E27FC236}">
                  <a16:creationId xmlns:a16="http://schemas.microsoft.com/office/drawing/2014/main" id="{FDECDE62-28F7-4C69-B80C-E98AB82F273B}"/>
                </a:ext>
              </a:extLst>
            </p:cNvPr>
            <p:cNvSpPr/>
            <p:nvPr/>
          </p:nvSpPr>
          <p:spPr>
            <a:xfrm>
              <a:off x="1711400" y="3567225"/>
              <a:ext cx="10750" cy="60875"/>
            </a:xfrm>
            <a:custGeom>
              <a:avLst/>
              <a:gdLst/>
              <a:ahLst/>
              <a:cxnLst/>
              <a:rect l="l" t="t" r="r" b="b"/>
              <a:pathLst>
                <a:path w="430" h="2435" extrusionOk="0">
                  <a:moveTo>
                    <a:pt x="186" y="1"/>
                  </a:moveTo>
                  <a:cubicBezTo>
                    <a:pt x="44" y="390"/>
                    <a:pt x="1" y="808"/>
                    <a:pt x="58" y="1217"/>
                  </a:cubicBezTo>
                  <a:cubicBezTo>
                    <a:pt x="76" y="1887"/>
                    <a:pt x="161" y="2434"/>
                    <a:pt x="253" y="2434"/>
                  </a:cubicBezTo>
                  <a:cubicBezTo>
                    <a:pt x="388" y="2044"/>
                    <a:pt x="429" y="1627"/>
                    <a:pt x="374" y="1217"/>
                  </a:cubicBezTo>
                  <a:cubicBezTo>
                    <a:pt x="356" y="548"/>
                    <a:pt x="271" y="1"/>
                    <a:pt x="1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92;p94">
              <a:extLst>
                <a:ext uri="{FF2B5EF4-FFF2-40B4-BE49-F238E27FC236}">
                  <a16:creationId xmlns:a16="http://schemas.microsoft.com/office/drawing/2014/main" id="{CA347AEB-3B10-436F-914B-FFA79C3634E1}"/>
                </a:ext>
              </a:extLst>
            </p:cNvPr>
            <p:cNvSpPr/>
            <p:nvPr/>
          </p:nvSpPr>
          <p:spPr>
            <a:xfrm>
              <a:off x="1783600" y="3564800"/>
              <a:ext cx="9125" cy="60900"/>
            </a:xfrm>
            <a:custGeom>
              <a:avLst/>
              <a:gdLst/>
              <a:ahLst/>
              <a:cxnLst/>
              <a:rect l="l" t="t" r="r" b="b"/>
              <a:pathLst>
                <a:path w="365" h="2436" extrusionOk="0">
                  <a:moveTo>
                    <a:pt x="134" y="0"/>
                  </a:moveTo>
                  <a:cubicBezTo>
                    <a:pt x="54" y="7"/>
                    <a:pt x="54" y="560"/>
                    <a:pt x="36" y="1217"/>
                  </a:cubicBezTo>
                  <a:cubicBezTo>
                    <a:pt x="0" y="1629"/>
                    <a:pt x="49" y="2044"/>
                    <a:pt x="182" y="2435"/>
                  </a:cubicBezTo>
                  <a:cubicBezTo>
                    <a:pt x="273" y="2435"/>
                    <a:pt x="365" y="1899"/>
                    <a:pt x="352" y="1217"/>
                  </a:cubicBezTo>
                  <a:cubicBezTo>
                    <a:pt x="340" y="536"/>
                    <a:pt x="219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93;p94">
              <a:extLst>
                <a:ext uri="{FF2B5EF4-FFF2-40B4-BE49-F238E27FC236}">
                  <a16:creationId xmlns:a16="http://schemas.microsoft.com/office/drawing/2014/main" id="{8A50E341-94A8-4989-B106-415FFDF4E3D0}"/>
                </a:ext>
              </a:extLst>
            </p:cNvPr>
            <p:cNvSpPr/>
            <p:nvPr/>
          </p:nvSpPr>
          <p:spPr>
            <a:xfrm>
              <a:off x="1834550" y="3562350"/>
              <a:ext cx="13550" cy="60175"/>
            </a:xfrm>
            <a:custGeom>
              <a:avLst/>
              <a:gdLst/>
              <a:ahLst/>
              <a:cxnLst/>
              <a:rect l="l" t="t" r="r" b="b"/>
              <a:pathLst>
                <a:path w="542" h="2407" extrusionOk="0">
                  <a:moveTo>
                    <a:pt x="151" y="1"/>
                  </a:moveTo>
                  <a:cubicBezTo>
                    <a:pt x="66" y="1"/>
                    <a:pt x="1" y="553"/>
                    <a:pt x="80" y="1230"/>
                  </a:cubicBezTo>
                  <a:cubicBezTo>
                    <a:pt x="157" y="1893"/>
                    <a:pt x="360" y="2406"/>
                    <a:pt x="449" y="2406"/>
                  </a:cubicBezTo>
                  <a:cubicBezTo>
                    <a:pt x="452" y="2406"/>
                    <a:pt x="454" y="2406"/>
                    <a:pt x="457" y="2405"/>
                  </a:cubicBezTo>
                  <a:cubicBezTo>
                    <a:pt x="542" y="2374"/>
                    <a:pt x="475" y="1838"/>
                    <a:pt x="390" y="1188"/>
                  </a:cubicBezTo>
                  <a:cubicBezTo>
                    <a:pt x="305" y="537"/>
                    <a:pt x="244" y="1"/>
                    <a:pt x="152" y="1"/>
                  </a:cubicBezTo>
                  <a:cubicBezTo>
                    <a:pt x="152" y="1"/>
                    <a:pt x="151" y="1"/>
                    <a:pt x="1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94;p94">
              <a:extLst>
                <a:ext uri="{FF2B5EF4-FFF2-40B4-BE49-F238E27FC236}">
                  <a16:creationId xmlns:a16="http://schemas.microsoft.com/office/drawing/2014/main" id="{3CB2FD85-90BE-4F18-87D6-754AF48F8A1E}"/>
                </a:ext>
              </a:extLst>
            </p:cNvPr>
            <p:cNvSpPr/>
            <p:nvPr/>
          </p:nvSpPr>
          <p:spPr>
            <a:xfrm>
              <a:off x="1414725" y="3927175"/>
              <a:ext cx="10950" cy="152150"/>
            </a:xfrm>
            <a:custGeom>
              <a:avLst/>
              <a:gdLst/>
              <a:ahLst/>
              <a:cxnLst/>
              <a:rect l="l" t="t" r="r" b="b"/>
              <a:pathLst>
                <a:path w="438" h="6086" extrusionOk="0">
                  <a:moveTo>
                    <a:pt x="198" y="1"/>
                  </a:moveTo>
                  <a:cubicBezTo>
                    <a:pt x="45" y="1007"/>
                    <a:pt x="1" y="2028"/>
                    <a:pt x="65" y="3043"/>
                  </a:cubicBezTo>
                  <a:cubicBezTo>
                    <a:pt x="23" y="4060"/>
                    <a:pt x="84" y="5081"/>
                    <a:pt x="247" y="6086"/>
                  </a:cubicBezTo>
                  <a:cubicBezTo>
                    <a:pt x="393" y="5078"/>
                    <a:pt x="438" y="4059"/>
                    <a:pt x="381" y="3043"/>
                  </a:cubicBezTo>
                  <a:cubicBezTo>
                    <a:pt x="421" y="2025"/>
                    <a:pt x="360" y="1006"/>
                    <a:pt x="1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95;p94">
              <a:extLst>
                <a:ext uri="{FF2B5EF4-FFF2-40B4-BE49-F238E27FC236}">
                  <a16:creationId xmlns:a16="http://schemas.microsoft.com/office/drawing/2014/main" id="{9F99A0E5-D1BC-4B73-B24A-184B62141226}"/>
                </a:ext>
              </a:extLst>
            </p:cNvPr>
            <p:cNvSpPr/>
            <p:nvPr/>
          </p:nvSpPr>
          <p:spPr>
            <a:xfrm>
              <a:off x="2058400" y="3939650"/>
              <a:ext cx="16175" cy="165100"/>
            </a:xfrm>
            <a:custGeom>
              <a:avLst/>
              <a:gdLst/>
              <a:ahLst/>
              <a:cxnLst/>
              <a:rect l="l" t="t" r="r" b="b"/>
              <a:pathLst>
                <a:path w="647" h="6604" extrusionOk="0">
                  <a:moveTo>
                    <a:pt x="70" y="0"/>
                  </a:moveTo>
                  <a:lnTo>
                    <a:pt x="70" y="0"/>
                  </a:lnTo>
                  <a:cubicBezTo>
                    <a:pt x="1" y="1107"/>
                    <a:pt x="38" y="2218"/>
                    <a:pt x="186" y="3318"/>
                  </a:cubicBezTo>
                  <a:cubicBezTo>
                    <a:pt x="231" y="4423"/>
                    <a:pt x="377" y="5523"/>
                    <a:pt x="624" y="6603"/>
                  </a:cubicBezTo>
                  <a:cubicBezTo>
                    <a:pt x="647" y="4390"/>
                    <a:pt x="460" y="2179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96;p94">
              <a:extLst>
                <a:ext uri="{FF2B5EF4-FFF2-40B4-BE49-F238E27FC236}">
                  <a16:creationId xmlns:a16="http://schemas.microsoft.com/office/drawing/2014/main" id="{AF7792AD-A94C-4827-9283-AF55BEBC409B}"/>
                </a:ext>
              </a:extLst>
            </p:cNvPr>
            <p:cNvSpPr/>
            <p:nvPr/>
          </p:nvSpPr>
          <p:spPr>
            <a:xfrm>
              <a:off x="1183275" y="4072125"/>
              <a:ext cx="237650" cy="8700"/>
            </a:xfrm>
            <a:custGeom>
              <a:avLst/>
              <a:gdLst/>
              <a:ahLst/>
              <a:cxnLst/>
              <a:rect l="l" t="t" r="r" b="b"/>
              <a:pathLst>
                <a:path w="9506" h="348" extrusionOk="0">
                  <a:moveTo>
                    <a:pt x="4547" y="1"/>
                  </a:moveTo>
                  <a:cubicBezTo>
                    <a:pt x="3314" y="1"/>
                    <a:pt x="2201" y="48"/>
                    <a:pt x="1387" y="111"/>
                  </a:cubicBezTo>
                  <a:cubicBezTo>
                    <a:pt x="919" y="113"/>
                    <a:pt x="453" y="171"/>
                    <a:pt x="1" y="288"/>
                  </a:cubicBezTo>
                  <a:cubicBezTo>
                    <a:pt x="302" y="328"/>
                    <a:pt x="606" y="348"/>
                    <a:pt x="910" y="348"/>
                  </a:cubicBezTo>
                  <a:cubicBezTo>
                    <a:pt x="1071" y="348"/>
                    <a:pt x="1233" y="342"/>
                    <a:pt x="1394" y="331"/>
                  </a:cubicBezTo>
                  <a:lnTo>
                    <a:pt x="8106" y="331"/>
                  </a:lnTo>
                  <a:cubicBezTo>
                    <a:pt x="8268" y="342"/>
                    <a:pt x="8430" y="348"/>
                    <a:pt x="8592" y="348"/>
                  </a:cubicBezTo>
                  <a:cubicBezTo>
                    <a:pt x="8897" y="348"/>
                    <a:pt x="9202" y="328"/>
                    <a:pt x="9505" y="288"/>
                  </a:cubicBezTo>
                  <a:cubicBezTo>
                    <a:pt x="9051" y="177"/>
                    <a:pt x="8585" y="119"/>
                    <a:pt x="8118" y="118"/>
                  </a:cubicBezTo>
                  <a:cubicBezTo>
                    <a:pt x="7259" y="50"/>
                    <a:pt x="6068" y="8"/>
                    <a:pt x="4752" y="1"/>
                  </a:cubicBezTo>
                  <a:cubicBezTo>
                    <a:pt x="4684" y="1"/>
                    <a:pt x="4615" y="1"/>
                    <a:pt x="45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97;p94">
              <a:extLst>
                <a:ext uri="{FF2B5EF4-FFF2-40B4-BE49-F238E27FC236}">
                  <a16:creationId xmlns:a16="http://schemas.microsoft.com/office/drawing/2014/main" id="{641855B8-C569-4D9C-AD09-701E11150D96}"/>
                </a:ext>
              </a:extLst>
            </p:cNvPr>
            <p:cNvSpPr/>
            <p:nvPr/>
          </p:nvSpPr>
          <p:spPr>
            <a:xfrm>
              <a:off x="2067150" y="4100275"/>
              <a:ext cx="248150" cy="8950"/>
            </a:xfrm>
            <a:custGeom>
              <a:avLst/>
              <a:gdLst/>
              <a:ahLst/>
              <a:cxnLst/>
              <a:rect l="l" t="t" r="r" b="b"/>
              <a:pathLst>
                <a:path w="9926" h="358" extrusionOk="0">
                  <a:moveTo>
                    <a:pt x="3740" y="0"/>
                  </a:moveTo>
                  <a:cubicBezTo>
                    <a:pt x="2491" y="0"/>
                    <a:pt x="1243" y="60"/>
                    <a:pt x="0" y="178"/>
                  </a:cubicBezTo>
                  <a:cubicBezTo>
                    <a:pt x="1232" y="298"/>
                    <a:pt x="2470" y="358"/>
                    <a:pt x="3707" y="358"/>
                  </a:cubicBezTo>
                  <a:cubicBezTo>
                    <a:pt x="4127" y="358"/>
                    <a:pt x="4547" y="351"/>
                    <a:pt x="4966" y="337"/>
                  </a:cubicBezTo>
                  <a:cubicBezTo>
                    <a:pt x="5385" y="351"/>
                    <a:pt x="5805" y="358"/>
                    <a:pt x="6224" y="358"/>
                  </a:cubicBezTo>
                  <a:cubicBezTo>
                    <a:pt x="7460" y="358"/>
                    <a:pt x="8695" y="298"/>
                    <a:pt x="9925" y="178"/>
                  </a:cubicBezTo>
                  <a:cubicBezTo>
                    <a:pt x="8683" y="60"/>
                    <a:pt x="7438" y="0"/>
                    <a:pt x="6191" y="0"/>
                  </a:cubicBezTo>
                  <a:cubicBezTo>
                    <a:pt x="5783" y="0"/>
                    <a:pt x="5374" y="7"/>
                    <a:pt x="4966" y="20"/>
                  </a:cubicBezTo>
                  <a:cubicBezTo>
                    <a:pt x="4558" y="7"/>
                    <a:pt x="4149" y="0"/>
                    <a:pt x="3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98;p94">
              <a:extLst>
                <a:ext uri="{FF2B5EF4-FFF2-40B4-BE49-F238E27FC236}">
                  <a16:creationId xmlns:a16="http://schemas.microsoft.com/office/drawing/2014/main" id="{8FE9D9FF-A710-4D59-98E1-E6B6A470E141}"/>
                </a:ext>
              </a:extLst>
            </p:cNvPr>
            <p:cNvSpPr/>
            <p:nvPr/>
          </p:nvSpPr>
          <p:spPr>
            <a:xfrm>
              <a:off x="1674650" y="4106700"/>
              <a:ext cx="691325" cy="631500"/>
            </a:xfrm>
            <a:custGeom>
              <a:avLst/>
              <a:gdLst/>
              <a:ahLst/>
              <a:cxnLst/>
              <a:rect l="l" t="t" r="r" b="b"/>
              <a:pathLst>
                <a:path w="27653" h="25260" extrusionOk="0">
                  <a:moveTo>
                    <a:pt x="15998" y="1"/>
                  </a:moveTo>
                  <a:cubicBezTo>
                    <a:pt x="15998" y="1"/>
                    <a:pt x="17027" y="12079"/>
                    <a:pt x="15056" y="13509"/>
                  </a:cubicBezTo>
                  <a:cubicBezTo>
                    <a:pt x="14856" y="13654"/>
                    <a:pt x="14582" y="13719"/>
                    <a:pt x="14252" y="13719"/>
                  </a:cubicBezTo>
                  <a:cubicBezTo>
                    <a:pt x="11327" y="13719"/>
                    <a:pt x="3956" y="8599"/>
                    <a:pt x="3956" y="8599"/>
                  </a:cubicBezTo>
                  <a:lnTo>
                    <a:pt x="1" y="16607"/>
                  </a:lnTo>
                  <a:cubicBezTo>
                    <a:pt x="1" y="16607"/>
                    <a:pt x="11232" y="25260"/>
                    <a:pt x="18530" y="25260"/>
                  </a:cubicBezTo>
                  <a:cubicBezTo>
                    <a:pt x="19300" y="25260"/>
                    <a:pt x="20026" y="25163"/>
                    <a:pt x="20691" y="24950"/>
                  </a:cubicBezTo>
                  <a:cubicBezTo>
                    <a:pt x="27652" y="22717"/>
                    <a:pt x="25219" y="1"/>
                    <a:pt x="2521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99;p94">
              <a:extLst>
                <a:ext uri="{FF2B5EF4-FFF2-40B4-BE49-F238E27FC236}">
                  <a16:creationId xmlns:a16="http://schemas.microsoft.com/office/drawing/2014/main" id="{5B8E776A-5937-47D3-928B-EFA7EBFF5460}"/>
                </a:ext>
              </a:extLst>
            </p:cNvPr>
            <p:cNvSpPr/>
            <p:nvPr/>
          </p:nvSpPr>
          <p:spPr>
            <a:xfrm>
              <a:off x="1126825" y="4077450"/>
              <a:ext cx="691175" cy="627775"/>
            </a:xfrm>
            <a:custGeom>
              <a:avLst/>
              <a:gdLst/>
              <a:ahLst/>
              <a:cxnLst/>
              <a:rect l="l" t="t" r="r" b="b"/>
              <a:pathLst>
                <a:path w="27647" h="25111" extrusionOk="0">
                  <a:moveTo>
                    <a:pt x="5218" y="0"/>
                  </a:moveTo>
                  <a:cubicBezTo>
                    <a:pt x="4279" y="0"/>
                    <a:pt x="3365" y="22"/>
                    <a:pt x="2477" y="75"/>
                  </a:cubicBezTo>
                  <a:cubicBezTo>
                    <a:pt x="2477" y="75"/>
                    <a:pt x="0" y="22560"/>
                    <a:pt x="6956" y="24799"/>
                  </a:cubicBezTo>
                  <a:cubicBezTo>
                    <a:pt x="7621" y="25013"/>
                    <a:pt x="8348" y="25110"/>
                    <a:pt x="9120" y="25110"/>
                  </a:cubicBezTo>
                  <a:cubicBezTo>
                    <a:pt x="16413" y="25110"/>
                    <a:pt x="27647" y="16450"/>
                    <a:pt x="27647" y="16450"/>
                  </a:cubicBezTo>
                  <a:lnTo>
                    <a:pt x="23684" y="8442"/>
                  </a:lnTo>
                  <a:cubicBezTo>
                    <a:pt x="23684" y="8442"/>
                    <a:pt x="16448" y="13070"/>
                    <a:pt x="13490" y="13070"/>
                  </a:cubicBezTo>
                  <a:cubicBezTo>
                    <a:pt x="13116" y="13070"/>
                    <a:pt x="12811" y="12996"/>
                    <a:pt x="12597" y="12829"/>
                  </a:cubicBezTo>
                  <a:cubicBezTo>
                    <a:pt x="11496" y="11964"/>
                    <a:pt x="11466" y="189"/>
                    <a:pt x="11466" y="189"/>
                  </a:cubicBezTo>
                  <a:cubicBezTo>
                    <a:pt x="9273" y="95"/>
                    <a:pt x="7189" y="0"/>
                    <a:pt x="52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00;p94">
              <a:extLst>
                <a:ext uri="{FF2B5EF4-FFF2-40B4-BE49-F238E27FC236}">
                  <a16:creationId xmlns:a16="http://schemas.microsoft.com/office/drawing/2014/main" id="{18C9F9B7-D6E4-42E5-AB05-91E3D83CEC03}"/>
                </a:ext>
              </a:extLst>
            </p:cNvPr>
            <p:cNvSpPr/>
            <p:nvPr/>
          </p:nvSpPr>
          <p:spPr>
            <a:xfrm>
              <a:off x="1288375" y="4196475"/>
              <a:ext cx="908400" cy="565950"/>
            </a:xfrm>
            <a:custGeom>
              <a:avLst/>
              <a:gdLst/>
              <a:ahLst/>
              <a:cxnLst/>
              <a:rect l="l" t="t" r="r" b="b"/>
              <a:pathLst>
                <a:path w="36336" h="22638" extrusionOk="0">
                  <a:moveTo>
                    <a:pt x="1" y="0"/>
                  </a:moveTo>
                  <a:cubicBezTo>
                    <a:pt x="1" y="0"/>
                    <a:pt x="2752" y="22247"/>
                    <a:pt x="3044" y="22332"/>
                  </a:cubicBezTo>
                  <a:cubicBezTo>
                    <a:pt x="3335" y="22417"/>
                    <a:pt x="31718" y="22637"/>
                    <a:pt x="31718" y="22637"/>
                  </a:cubicBezTo>
                  <a:lnTo>
                    <a:pt x="3633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01;p94">
              <a:extLst>
                <a:ext uri="{FF2B5EF4-FFF2-40B4-BE49-F238E27FC236}">
                  <a16:creationId xmlns:a16="http://schemas.microsoft.com/office/drawing/2014/main" id="{DAAED008-8260-4681-934B-94FC774D7EAD}"/>
                </a:ext>
              </a:extLst>
            </p:cNvPr>
            <p:cNvSpPr/>
            <p:nvPr/>
          </p:nvSpPr>
          <p:spPr>
            <a:xfrm>
              <a:off x="1685950" y="4443525"/>
              <a:ext cx="89550" cy="85225"/>
            </a:xfrm>
            <a:custGeom>
              <a:avLst/>
              <a:gdLst/>
              <a:ahLst/>
              <a:cxnLst/>
              <a:rect l="l" t="t" r="r" b="b"/>
              <a:pathLst>
                <a:path w="3582" h="3409" extrusionOk="0">
                  <a:moveTo>
                    <a:pt x="1699" y="0"/>
                  </a:moveTo>
                  <a:cubicBezTo>
                    <a:pt x="816" y="0"/>
                    <a:pt x="84" y="699"/>
                    <a:pt x="47" y="1588"/>
                  </a:cubicBezTo>
                  <a:cubicBezTo>
                    <a:pt x="1" y="2276"/>
                    <a:pt x="373" y="2923"/>
                    <a:pt x="989" y="3231"/>
                  </a:cubicBezTo>
                  <a:cubicBezTo>
                    <a:pt x="1229" y="3350"/>
                    <a:pt x="1489" y="3409"/>
                    <a:pt x="1746" y="3409"/>
                  </a:cubicBezTo>
                  <a:cubicBezTo>
                    <a:pt x="2150" y="3409"/>
                    <a:pt x="2550" y="3265"/>
                    <a:pt x="2867" y="2989"/>
                  </a:cubicBezTo>
                  <a:cubicBezTo>
                    <a:pt x="3387" y="2535"/>
                    <a:pt x="3582" y="1814"/>
                    <a:pt x="3362" y="1161"/>
                  </a:cubicBezTo>
                  <a:cubicBezTo>
                    <a:pt x="3142" y="508"/>
                    <a:pt x="2550" y="51"/>
                    <a:pt x="1864" y="4"/>
                  </a:cubicBezTo>
                  <a:cubicBezTo>
                    <a:pt x="1826" y="3"/>
                    <a:pt x="1789" y="1"/>
                    <a:pt x="1751" y="1"/>
                  </a:cubicBezTo>
                  <a:cubicBezTo>
                    <a:pt x="1734" y="1"/>
                    <a:pt x="1716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02;p94">
              <a:extLst>
                <a:ext uri="{FF2B5EF4-FFF2-40B4-BE49-F238E27FC236}">
                  <a16:creationId xmlns:a16="http://schemas.microsoft.com/office/drawing/2014/main" id="{D2245541-C99C-4FE9-9AF6-F3A1E07EF872}"/>
                </a:ext>
              </a:extLst>
            </p:cNvPr>
            <p:cNvSpPr/>
            <p:nvPr/>
          </p:nvSpPr>
          <p:spPr>
            <a:xfrm>
              <a:off x="1832425" y="3234700"/>
              <a:ext cx="67300" cy="96800"/>
            </a:xfrm>
            <a:custGeom>
              <a:avLst/>
              <a:gdLst/>
              <a:ahLst/>
              <a:cxnLst/>
              <a:rect l="l" t="t" r="r" b="b"/>
              <a:pathLst>
                <a:path w="2692" h="3872" extrusionOk="0">
                  <a:moveTo>
                    <a:pt x="1113" y="0"/>
                  </a:moveTo>
                  <a:cubicBezTo>
                    <a:pt x="778" y="0"/>
                    <a:pt x="445" y="92"/>
                    <a:pt x="152" y="273"/>
                  </a:cubicBezTo>
                  <a:lnTo>
                    <a:pt x="0" y="3637"/>
                  </a:lnTo>
                  <a:cubicBezTo>
                    <a:pt x="259" y="3795"/>
                    <a:pt x="548" y="3872"/>
                    <a:pt x="835" y="3872"/>
                  </a:cubicBezTo>
                  <a:cubicBezTo>
                    <a:pt x="1268" y="3872"/>
                    <a:pt x="1696" y="3697"/>
                    <a:pt x="2008" y="3364"/>
                  </a:cubicBezTo>
                  <a:cubicBezTo>
                    <a:pt x="2499" y="2798"/>
                    <a:pt x="2691" y="2032"/>
                    <a:pt x="2526" y="1301"/>
                  </a:cubicBezTo>
                  <a:cubicBezTo>
                    <a:pt x="2460" y="855"/>
                    <a:pt x="2231" y="452"/>
                    <a:pt x="1880" y="169"/>
                  </a:cubicBezTo>
                  <a:cubicBezTo>
                    <a:pt x="1636" y="56"/>
                    <a:pt x="1374" y="0"/>
                    <a:pt x="1113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03;p94">
              <a:extLst>
                <a:ext uri="{FF2B5EF4-FFF2-40B4-BE49-F238E27FC236}">
                  <a16:creationId xmlns:a16="http://schemas.microsoft.com/office/drawing/2014/main" id="{2BF9F2B4-C67B-4DF8-BD5F-213600F9FB57}"/>
                </a:ext>
              </a:extLst>
            </p:cNvPr>
            <p:cNvSpPr/>
            <p:nvPr/>
          </p:nvSpPr>
          <p:spPr>
            <a:xfrm>
              <a:off x="1850250" y="3254650"/>
              <a:ext cx="35300" cy="56950"/>
            </a:xfrm>
            <a:custGeom>
              <a:avLst/>
              <a:gdLst/>
              <a:ahLst/>
              <a:cxnLst/>
              <a:rect l="l" t="t" r="r" b="b"/>
              <a:pathLst>
                <a:path w="1412" h="2278" extrusionOk="0">
                  <a:moveTo>
                    <a:pt x="276" y="0"/>
                  </a:moveTo>
                  <a:cubicBezTo>
                    <a:pt x="99" y="0"/>
                    <a:pt x="1" y="55"/>
                    <a:pt x="6" y="89"/>
                  </a:cubicBezTo>
                  <a:cubicBezTo>
                    <a:pt x="11" y="138"/>
                    <a:pt x="206" y="133"/>
                    <a:pt x="461" y="254"/>
                  </a:cubicBezTo>
                  <a:cubicBezTo>
                    <a:pt x="784" y="404"/>
                    <a:pt x="1004" y="715"/>
                    <a:pt x="1040" y="1070"/>
                  </a:cubicBezTo>
                  <a:cubicBezTo>
                    <a:pt x="1064" y="1429"/>
                    <a:pt x="892" y="1774"/>
                    <a:pt x="589" y="1970"/>
                  </a:cubicBezTo>
                  <a:cubicBezTo>
                    <a:pt x="363" y="2140"/>
                    <a:pt x="170" y="2171"/>
                    <a:pt x="170" y="2219"/>
                  </a:cubicBezTo>
                  <a:cubicBezTo>
                    <a:pt x="170" y="2253"/>
                    <a:pt x="223" y="2277"/>
                    <a:pt x="318" y="2277"/>
                  </a:cubicBezTo>
                  <a:cubicBezTo>
                    <a:pt x="417" y="2277"/>
                    <a:pt x="562" y="2251"/>
                    <a:pt x="741" y="2183"/>
                  </a:cubicBezTo>
                  <a:cubicBezTo>
                    <a:pt x="1164" y="1966"/>
                    <a:pt x="1412" y="1514"/>
                    <a:pt x="1367" y="1040"/>
                  </a:cubicBezTo>
                  <a:cubicBezTo>
                    <a:pt x="1323" y="568"/>
                    <a:pt x="996" y="170"/>
                    <a:pt x="540" y="35"/>
                  </a:cubicBezTo>
                  <a:cubicBezTo>
                    <a:pt x="439" y="10"/>
                    <a:pt x="350" y="0"/>
                    <a:pt x="276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4066;p103">
            <a:extLst>
              <a:ext uri="{FF2B5EF4-FFF2-40B4-BE49-F238E27FC236}">
                <a16:creationId xmlns:a16="http://schemas.microsoft.com/office/drawing/2014/main" id="{CD04E25F-DB73-4569-9D82-5DEB2B72F2D7}"/>
              </a:ext>
            </a:extLst>
          </p:cNvPr>
          <p:cNvSpPr txBox="1">
            <a:spLocks/>
          </p:cNvSpPr>
          <p:nvPr/>
        </p:nvSpPr>
        <p:spPr>
          <a:xfrm>
            <a:off x="158856" y="269511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أنواع الرسم والتصميم بالحاسب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6CA95B6-7AEF-4ED5-B973-E5EFE4239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47399"/>
          <a:stretch/>
        </p:blipFill>
        <p:spPr bwMode="auto">
          <a:xfrm>
            <a:off x="189178" y="1764964"/>
            <a:ext cx="8729180" cy="344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2B2232A-B2F7-46CC-98D0-B88F0DC417FD}"/>
              </a:ext>
            </a:extLst>
          </p:cNvPr>
          <p:cNvSpPr/>
          <p:nvPr/>
        </p:nvSpPr>
        <p:spPr>
          <a:xfrm>
            <a:off x="1207770" y="4656026"/>
            <a:ext cx="4079631" cy="7905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" name="Google Shape;3455;p94">
            <a:extLst>
              <a:ext uri="{FF2B5EF4-FFF2-40B4-BE49-F238E27FC236}">
                <a16:creationId xmlns:a16="http://schemas.microsoft.com/office/drawing/2014/main" id="{EBBAC02E-A985-46C8-A290-BE96AA253CD5}"/>
              </a:ext>
            </a:extLst>
          </p:cNvPr>
          <p:cNvGrpSpPr/>
          <p:nvPr/>
        </p:nvGrpSpPr>
        <p:grpSpPr>
          <a:xfrm>
            <a:off x="15960" y="4296655"/>
            <a:ext cx="2205102" cy="2447749"/>
            <a:chOff x="473250" y="2826025"/>
            <a:chExt cx="2388025" cy="2650800"/>
          </a:xfrm>
        </p:grpSpPr>
        <p:sp>
          <p:nvSpPr>
            <p:cNvPr id="6" name="Google Shape;3456;p94">
              <a:extLst>
                <a:ext uri="{FF2B5EF4-FFF2-40B4-BE49-F238E27FC236}">
                  <a16:creationId xmlns:a16="http://schemas.microsoft.com/office/drawing/2014/main" id="{40E37582-DFF0-4B06-ADFB-CBF649B84229}"/>
                </a:ext>
              </a:extLst>
            </p:cNvPr>
            <p:cNvSpPr/>
            <p:nvPr/>
          </p:nvSpPr>
          <p:spPr>
            <a:xfrm>
              <a:off x="1490425" y="2998575"/>
              <a:ext cx="383225" cy="638800"/>
            </a:xfrm>
            <a:custGeom>
              <a:avLst/>
              <a:gdLst/>
              <a:ahLst/>
              <a:cxnLst/>
              <a:rect l="l" t="t" r="r" b="b"/>
              <a:pathLst>
                <a:path w="15329" h="25552" extrusionOk="0">
                  <a:moveTo>
                    <a:pt x="7418" y="1"/>
                  </a:moveTo>
                  <a:lnTo>
                    <a:pt x="237" y="3511"/>
                  </a:lnTo>
                  <a:cubicBezTo>
                    <a:pt x="237" y="3511"/>
                    <a:pt x="1" y="12529"/>
                    <a:pt x="237" y="16436"/>
                  </a:cubicBezTo>
                  <a:cubicBezTo>
                    <a:pt x="475" y="20344"/>
                    <a:pt x="4418" y="20763"/>
                    <a:pt x="4418" y="20763"/>
                  </a:cubicBezTo>
                  <a:cubicBezTo>
                    <a:pt x="4418" y="20763"/>
                    <a:pt x="4808" y="24523"/>
                    <a:pt x="4631" y="25552"/>
                  </a:cubicBezTo>
                  <a:lnTo>
                    <a:pt x="14112" y="25534"/>
                  </a:lnTo>
                  <a:lnTo>
                    <a:pt x="15329" y="5982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57;p94">
              <a:extLst>
                <a:ext uri="{FF2B5EF4-FFF2-40B4-BE49-F238E27FC236}">
                  <a16:creationId xmlns:a16="http://schemas.microsoft.com/office/drawing/2014/main" id="{8C158254-E1ED-4444-9494-CA29B327F972}"/>
                </a:ext>
              </a:extLst>
            </p:cNvPr>
            <p:cNvSpPr/>
            <p:nvPr/>
          </p:nvSpPr>
          <p:spPr>
            <a:xfrm>
              <a:off x="1523600" y="3237250"/>
              <a:ext cx="24950" cy="24975"/>
            </a:xfrm>
            <a:custGeom>
              <a:avLst/>
              <a:gdLst/>
              <a:ahLst/>
              <a:cxnLst/>
              <a:rect l="l" t="t" r="r" b="b"/>
              <a:pathLst>
                <a:path w="998" h="999" extrusionOk="0">
                  <a:moveTo>
                    <a:pt x="499" y="0"/>
                  </a:moveTo>
                  <a:cubicBezTo>
                    <a:pt x="223" y="0"/>
                    <a:pt x="0" y="223"/>
                    <a:pt x="0" y="499"/>
                  </a:cubicBezTo>
                  <a:lnTo>
                    <a:pt x="0" y="500"/>
                  </a:lnTo>
                  <a:cubicBezTo>
                    <a:pt x="0" y="776"/>
                    <a:pt x="223" y="998"/>
                    <a:pt x="499" y="998"/>
                  </a:cubicBezTo>
                  <a:cubicBezTo>
                    <a:pt x="774" y="998"/>
                    <a:pt x="997" y="774"/>
                    <a:pt x="997" y="499"/>
                  </a:cubicBezTo>
                  <a:cubicBezTo>
                    <a:pt x="997" y="224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58;p94">
              <a:extLst>
                <a:ext uri="{FF2B5EF4-FFF2-40B4-BE49-F238E27FC236}">
                  <a16:creationId xmlns:a16="http://schemas.microsoft.com/office/drawing/2014/main" id="{DD7694C8-C5E9-40A9-B0AC-872B371C9FD1}"/>
                </a:ext>
              </a:extLst>
            </p:cNvPr>
            <p:cNvSpPr/>
            <p:nvPr/>
          </p:nvSpPr>
          <p:spPr>
            <a:xfrm>
              <a:off x="1504425" y="3225475"/>
              <a:ext cx="51750" cy="15500"/>
            </a:xfrm>
            <a:custGeom>
              <a:avLst/>
              <a:gdLst/>
              <a:ahLst/>
              <a:cxnLst/>
              <a:rect l="l" t="t" r="r" b="b"/>
              <a:pathLst>
                <a:path w="2070" h="620" extrusionOk="0">
                  <a:moveTo>
                    <a:pt x="1069" y="1"/>
                  </a:moveTo>
                  <a:cubicBezTo>
                    <a:pt x="1041" y="1"/>
                    <a:pt x="1014" y="2"/>
                    <a:pt x="986" y="3"/>
                  </a:cubicBezTo>
                  <a:cubicBezTo>
                    <a:pt x="702" y="23"/>
                    <a:pt x="432" y="132"/>
                    <a:pt x="213" y="314"/>
                  </a:cubicBezTo>
                  <a:cubicBezTo>
                    <a:pt x="56" y="453"/>
                    <a:pt x="0" y="581"/>
                    <a:pt x="36" y="612"/>
                  </a:cubicBezTo>
                  <a:cubicBezTo>
                    <a:pt x="42" y="617"/>
                    <a:pt x="50" y="620"/>
                    <a:pt x="60" y="620"/>
                  </a:cubicBezTo>
                  <a:cubicBezTo>
                    <a:pt x="165" y="620"/>
                    <a:pt x="516" y="360"/>
                    <a:pt x="1004" y="332"/>
                  </a:cubicBezTo>
                  <a:cubicBezTo>
                    <a:pt x="1034" y="330"/>
                    <a:pt x="1063" y="329"/>
                    <a:pt x="1092" y="329"/>
                  </a:cubicBezTo>
                  <a:cubicBezTo>
                    <a:pt x="1519" y="329"/>
                    <a:pt x="1851" y="502"/>
                    <a:pt x="1969" y="502"/>
                  </a:cubicBezTo>
                  <a:cubicBezTo>
                    <a:pt x="1987" y="502"/>
                    <a:pt x="2000" y="498"/>
                    <a:pt x="2008" y="489"/>
                  </a:cubicBezTo>
                  <a:cubicBezTo>
                    <a:pt x="2069" y="417"/>
                    <a:pt x="1966" y="338"/>
                    <a:pt x="1789" y="216"/>
                  </a:cubicBezTo>
                  <a:cubicBezTo>
                    <a:pt x="1574" y="76"/>
                    <a:pt x="1324" y="1"/>
                    <a:pt x="10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59;p94">
              <a:extLst>
                <a:ext uri="{FF2B5EF4-FFF2-40B4-BE49-F238E27FC236}">
                  <a16:creationId xmlns:a16="http://schemas.microsoft.com/office/drawing/2014/main" id="{7A98EB97-334C-46BD-882C-13B9BA9C1597}"/>
                </a:ext>
              </a:extLst>
            </p:cNvPr>
            <p:cNvSpPr/>
            <p:nvPr/>
          </p:nvSpPr>
          <p:spPr>
            <a:xfrm>
              <a:off x="1669175" y="3234975"/>
              <a:ext cx="24950" cy="24950"/>
            </a:xfrm>
            <a:custGeom>
              <a:avLst/>
              <a:gdLst/>
              <a:ahLst/>
              <a:cxnLst/>
              <a:rect l="l" t="t" r="r" b="b"/>
              <a:pathLst>
                <a:path w="998" h="998" extrusionOk="0">
                  <a:moveTo>
                    <a:pt x="499" y="1"/>
                  </a:moveTo>
                  <a:cubicBezTo>
                    <a:pt x="224" y="1"/>
                    <a:pt x="1" y="223"/>
                    <a:pt x="1" y="499"/>
                  </a:cubicBezTo>
                  <a:cubicBezTo>
                    <a:pt x="1" y="775"/>
                    <a:pt x="224" y="998"/>
                    <a:pt x="499" y="998"/>
                  </a:cubicBezTo>
                  <a:cubicBezTo>
                    <a:pt x="775" y="998"/>
                    <a:pt x="998" y="775"/>
                    <a:pt x="998" y="499"/>
                  </a:cubicBezTo>
                  <a:cubicBezTo>
                    <a:pt x="998" y="223"/>
                    <a:pt x="775" y="1"/>
                    <a:pt x="4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60;p94">
              <a:extLst>
                <a:ext uri="{FF2B5EF4-FFF2-40B4-BE49-F238E27FC236}">
                  <a16:creationId xmlns:a16="http://schemas.microsoft.com/office/drawing/2014/main" id="{C21F07CD-4FFE-4107-BF4B-EA7DCBFE9DBE}"/>
                </a:ext>
              </a:extLst>
            </p:cNvPr>
            <p:cNvSpPr/>
            <p:nvPr/>
          </p:nvSpPr>
          <p:spPr>
            <a:xfrm>
              <a:off x="1650000" y="3223200"/>
              <a:ext cx="51475" cy="15375"/>
            </a:xfrm>
            <a:custGeom>
              <a:avLst/>
              <a:gdLst/>
              <a:ahLst/>
              <a:cxnLst/>
              <a:rect l="l" t="t" r="r" b="b"/>
              <a:pathLst>
                <a:path w="2059" h="615" extrusionOk="0">
                  <a:moveTo>
                    <a:pt x="1069" y="0"/>
                  </a:moveTo>
                  <a:cubicBezTo>
                    <a:pt x="763" y="0"/>
                    <a:pt x="460" y="106"/>
                    <a:pt x="215" y="313"/>
                  </a:cubicBezTo>
                  <a:cubicBezTo>
                    <a:pt x="50" y="454"/>
                    <a:pt x="1" y="580"/>
                    <a:pt x="31" y="605"/>
                  </a:cubicBezTo>
                  <a:cubicBezTo>
                    <a:pt x="38" y="612"/>
                    <a:pt x="47" y="615"/>
                    <a:pt x="59" y="615"/>
                  </a:cubicBezTo>
                  <a:cubicBezTo>
                    <a:pt x="169" y="615"/>
                    <a:pt x="515" y="354"/>
                    <a:pt x="1006" y="331"/>
                  </a:cubicBezTo>
                  <a:cubicBezTo>
                    <a:pt x="1030" y="330"/>
                    <a:pt x="1054" y="330"/>
                    <a:pt x="1078" y="330"/>
                  </a:cubicBezTo>
                  <a:cubicBezTo>
                    <a:pt x="1517" y="330"/>
                    <a:pt x="1852" y="503"/>
                    <a:pt x="1967" y="503"/>
                  </a:cubicBezTo>
                  <a:cubicBezTo>
                    <a:pt x="1985" y="503"/>
                    <a:pt x="1997" y="499"/>
                    <a:pt x="2004" y="490"/>
                  </a:cubicBezTo>
                  <a:cubicBezTo>
                    <a:pt x="2058" y="417"/>
                    <a:pt x="1967" y="338"/>
                    <a:pt x="1791" y="216"/>
                  </a:cubicBezTo>
                  <a:cubicBezTo>
                    <a:pt x="1570" y="71"/>
                    <a:pt x="1319" y="0"/>
                    <a:pt x="10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61;p94">
              <a:extLst>
                <a:ext uri="{FF2B5EF4-FFF2-40B4-BE49-F238E27FC236}">
                  <a16:creationId xmlns:a16="http://schemas.microsoft.com/office/drawing/2014/main" id="{A99214AB-3A3A-469F-B48E-84B74A7E60A4}"/>
                </a:ext>
              </a:extLst>
            </p:cNvPr>
            <p:cNvSpPr/>
            <p:nvPr/>
          </p:nvSpPr>
          <p:spPr>
            <a:xfrm>
              <a:off x="1569550" y="3233300"/>
              <a:ext cx="37125" cy="118475"/>
            </a:xfrm>
            <a:custGeom>
              <a:avLst/>
              <a:gdLst/>
              <a:ahLst/>
              <a:cxnLst/>
              <a:rect l="l" t="t" r="r" b="b"/>
              <a:pathLst>
                <a:path w="1485" h="4739" extrusionOk="0">
                  <a:moveTo>
                    <a:pt x="1484" y="1"/>
                  </a:moveTo>
                  <a:lnTo>
                    <a:pt x="1484" y="1"/>
                  </a:lnTo>
                  <a:cubicBezTo>
                    <a:pt x="1075" y="923"/>
                    <a:pt x="732" y="1872"/>
                    <a:pt x="457" y="2842"/>
                  </a:cubicBezTo>
                  <a:cubicBezTo>
                    <a:pt x="329" y="3232"/>
                    <a:pt x="213" y="3609"/>
                    <a:pt x="103" y="3962"/>
                  </a:cubicBezTo>
                  <a:cubicBezTo>
                    <a:pt x="20" y="4138"/>
                    <a:pt x="0" y="4339"/>
                    <a:pt x="49" y="4528"/>
                  </a:cubicBezTo>
                  <a:cubicBezTo>
                    <a:pt x="91" y="4626"/>
                    <a:pt x="175" y="4698"/>
                    <a:pt x="280" y="4723"/>
                  </a:cubicBezTo>
                  <a:cubicBezTo>
                    <a:pt x="318" y="4729"/>
                    <a:pt x="357" y="4732"/>
                    <a:pt x="395" y="4732"/>
                  </a:cubicBezTo>
                  <a:cubicBezTo>
                    <a:pt x="434" y="4732"/>
                    <a:pt x="473" y="4729"/>
                    <a:pt x="511" y="4723"/>
                  </a:cubicBezTo>
                  <a:cubicBezTo>
                    <a:pt x="626" y="4733"/>
                    <a:pt x="740" y="4739"/>
                    <a:pt x="855" y="4739"/>
                  </a:cubicBezTo>
                  <a:cubicBezTo>
                    <a:pt x="1037" y="4739"/>
                    <a:pt x="1219" y="4725"/>
                    <a:pt x="1399" y="4698"/>
                  </a:cubicBezTo>
                  <a:cubicBezTo>
                    <a:pt x="1116" y="4624"/>
                    <a:pt x="825" y="4588"/>
                    <a:pt x="533" y="4588"/>
                  </a:cubicBezTo>
                  <a:cubicBezTo>
                    <a:pt x="528" y="4588"/>
                    <a:pt x="522" y="4588"/>
                    <a:pt x="517" y="4588"/>
                  </a:cubicBezTo>
                  <a:cubicBezTo>
                    <a:pt x="383" y="4588"/>
                    <a:pt x="249" y="4559"/>
                    <a:pt x="219" y="4461"/>
                  </a:cubicBezTo>
                  <a:cubicBezTo>
                    <a:pt x="202" y="4310"/>
                    <a:pt x="230" y="4158"/>
                    <a:pt x="298" y="4023"/>
                  </a:cubicBezTo>
                  <a:lnTo>
                    <a:pt x="663" y="2909"/>
                  </a:lnTo>
                  <a:cubicBezTo>
                    <a:pt x="1012" y="1962"/>
                    <a:pt x="1286" y="989"/>
                    <a:pt x="14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62;p94">
              <a:extLst>
                <a:ext uri="{FF2B5EF4-FFF2-40B4-BE49-F238E27FC236}">
                  <a16:creationId xmlns:a16="http://schemas.microsoft.com/office/drawing/2014/main" id="{CB394E78-65B8-4A45-A849-4A5B2BD2A222}"/>
                </a:ext>
              </a:extLst>
            </p:cNvPr>
            <p:cNvSpPr/>
            <p:nvPr/>
          </p:nvSpPr>
          <p:spPr>
            <a:xfrm>
              <a:off x="1583850" y="3363525"/>
              <a:ext cx="73500" cy="37875"/>
            </a:xfrm>
            <a:custGeom>
              <a:avLst/>
              <a:gdLst/>
              <a:ahLst/>
              <a:cxnLst/>
              <a:rect l="l" t="t" r="r" b="b"/>
              <a:pathLst>
                <a:path w="2940" h="1515" extrusionOk="0">
                  <a:moveTo>
                    <a:pt x="2611" y="0"/>
                  </a:moveTo>
                  <a:cubicBezTo>
                    <a:pt x="1823" y="498"/>
                    <a:pt x="927" y="806"/>
                    <a:pt x="0" y="895"/>
                  </a:cubicBezTo>
                  <a:cubicBezTo>
                    <a:pt x="288" y="1294"/>
                    <a:pt x="744" y="1515"/>
                    <a:pt x="1213" y="1515"/>
                  </a:cubicBezTo>
                  <a:cubicBezTo>
                    <a:pt x="1406" y="1515"/>
                    <a:pt x="1602" y="1477"/>
                    <a:pt x="1789" y="1399"/>
                  </a:cubicBezTo>
                  <a:cubicBezTo>
                    <a:pt x="2939" y="919"/>
                    <a:pt x="2611" y="0"/>
                    <a:pt x="2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63;p94">
              <a:extLst>
                <a:ext uri="{FF2B5EF4-FFF2-40B4-BE49-F238E27FC236}">
                  <a16:creationId xmlns:a16="http://schemas.microsoft.com/office/drawing/2014/main" id="{FD7ED09B-F4AC-49F4-876D-A733A8D74B6D}"/>
                </a:ext>
              </a:extLst>
            </p:cNvPr>
            <p:cNvSpPr/>
            <p:nvPr/>
          </p:nvSpPr>
          <p:spPr>
            <a:xfrm>
              <a:off x="1600875" y="3473800"/>
              <a:ext cx="129475" cy="68050"/>
            </a:xfrm>
            <a:custGeom>
              <a:avLst/>
              <a:gdLst/>
              <a:ahLst/>
              <a:cxnLst/>
              <a:rect l="l" t="t" r="r" b="b"/>
              <a:pathLst>
                <a:path w="5179" h="2722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3656" y="1069"/>
                    <a:pt x="1859" y="1676"/>
                    <a:pt x="0" y="1754"/>
                  </a:cubicBezTo>
                  <a:lnTo>
                    <a:pt x="85" y="2716"/>
                  </a:lnTo>
                  <a:cubicBezTo>
                    <a:pt x="189" y="2720"/>
                    <a:pt x="292" y="2722"/>
                    <a:pt x="393" y="2722"/>
                  </a:cubicBezTo>
                  <a:cubicBezTo>
                    <a:pt x="4066" y="2722"/>
                    <a:pt x="5179" y="1"/>
                    <a:pt x="517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64;p94">
              <a:extLst>
                <a:ext uri="{FF2B5EF4-FFF2-40B4-BE49-F238E27FC236}">
                  <a16:creationId xmlns:a16="http://schemas.microsoft.com/office/drawing/2014/main" id="{D3A9E11F-DA38-46C5-A1B5-D68D88A25FC7}"/>
                </a:ext>
              </a:extLst>
            </p:cNvPr>
            <p:cNvSpPr/>
            <p:nvPr/>
          </p:nvSpPr>
          <p:spPr>
            <a:xfrm>
              <a:off x="1852650" y="3215025"/>
              <a:ext cx="190325" cy="271450"/>
            </a:xfrm>
            <a:custGeom>
              <a:avLst/>
              <a:gdLst/>
              <a:ahLst/>
              <a:cxnLst/>
              <a:rect l="l" t="t" r="r" b="b"/>
              <a:pathLst>
                <a:path w="7613" h="10858" extrusionOk="0">
                  <a:moveTo>
                    <a:pt x="226" y="1"/>
                  </a:moveTo>
                  <a:lnTo>
                    <a:pt x="0" y="10857"/>
                  </a:lnTo>
                  <a:cubicBezTo>
                    <a:pt x="7613" y="9233"/>
                    <a:pt x="6019" y="221"/>
                    <a:pt x="6019" y="22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65;p94">
              <a:extLst>
                <a:ext uri="{FF2B5EF4-FFF2-40B4-BE49-F238E27FC236}">
                  <a16:creationId xmlns:a16="http://schemas.microsoft.com/office/drawing/2014/main" id="{EADA0F8C-144E-4C28-A867-0FFDAD96072C}"/>
                </a:ext>
              </a:extLst>
            </p:cNvPr>
            <p:cNvSpPr/>
            <p:nvPr/>
          </p:nvSpPr>
          <p:spPr>
            <a:xfrm>
              <a:off x="1463025" y="2826025"/>
              <a:ext cx="543450" cy="452525"/>
            </a:xfrm>
            <a:custGeom>
              <a:avLst/>
              <a:gdLst/>
              <a:ahLst/>
              <a:cxnLst/>
              <a:rect l="l" t="t" r="r" b="b"/>
              <a:pathLst>
                <a:path w="21738" h="18101" extrusionOk="0">
                  <a:moveTo>
                    <a:pt x="14733" y="0"/>
                  </a:moveTo>
                  <a:cubicBezTo>
                    <a:pt x="14155" y="765"/>
                    <a:pt x="13796" y="1671"/>
                    <a:pt x="13692" y="2623"/>
                  </a:cubicBezTo>
                  <a:cubicBezTo>
                    <a:pt x="13692" y="2770"/>
                    <a:pt x="13656" y="2909"/>
                    <a:pt x="13637" y="3049"/>
                  </a:cubicBezTo>
                  <a:cubicBezTo>
                    <a:pt x="13518" y="2660"/>
                    <a:pt x="13372" y="2279"/>
                    <a:pt x="13199" y="1911"/>
                  </a:cubicBezTo>
                  <a:cubicBezTo>
                    <a:pt x="12854" y="1180"/>
                    <a:pt x="12523" y="754"/>
                    <a:pt x="12396" y="754"/>
                  </a:cubicBezTo>
                  <a:cubicBezTo>
                    <a:pt x="12387" y="754"/>
                    <a:pt x="12379" y="756"/>
                    <a:pt x="12372" y="761"/>
                  </a:cubicBezTo>
                  <a:cubicBezTo>
                    <a:pt x="12159" y="865"/>
                    <a:pt x="12852" y="2513"/>
                    <a:pt x="13138" y="4741"/>
                  </a:cubicBezTo>
                  <a:cubicBezTo>
                    <a:pt x="12454" y="4514"/>
                    <a:pt x="11741" y="4380"/>
                    <a:pt x="11022" y="4345"/>
                  </a:cubicBezTo>
                  <a:cubicBezTo>
                    <a:pt x="10587" y="4345"/>
                    <a:pt x="10060" y="4280"/>
                    <a:pt x="9437" y="4280"/>
                  </a:cubicBezTo>
                  <a:cubicBezTo>
                    <a:pt x="8156" y="4280"/>
                    <a:pt x="6473" y="4556"/>
                    <a:pt x="4377" y="6239"/>
                  </a:cubicBezTo>
                  <a:cubicBezTo>
                    <a:pt x="3321" y="6913"/>
                    <a:pt x="2409" y="7787"/>
                    <a:pt x="1692" y="8813"/>
                  </a:cubicBezTo>
                  <a:cubicBezTo>
                    <a:pt x="664" y="10319"/>
                    <a:pt x="83" y="12087"/>
                    <a:pt x="19" y="13911"/>
                  </a:cubicBezTo>
                  <a:cubicBezTo>
                    <a:pt x="1" y="14460"/>
                    <a:pt x="36" y="15007"/>
                    <a:pt x="122" y="15548"/>
                  </a:cubicBezTo>
                  <a:cubicBezTo>
                    <a:pt x="142" y="15748"/>
                    <a:pt x="193" y="15944"/>
                    <a:pt x="275" y="16126"/>
                  </a:cubicBezTo>
                  <a:cubicBezTo>
                    <a:pt x="335" y="16126"/>
                    <a:pt x="160" y="15281"/>
                    <a:pt x="275" y="13924"/>
                  </a:cubicBezTo>
                  <a:cubicBezTo>
                    <a:pt x="343" y="12919"/>
                    <a:pt x="568" y="11929"/>
                    <a:pt x="938" y="10992"/>
                  </a:cubicBezTo>
                  <a:lnTo>
                    <a:pt x="938" y="10992"/>
                  </a:lnTo>
                  <a:cubicBezTo>
                    <a:pt x="474" y="12614"/>
                    <a:pt x="577" y="14347"/>
                    <a:pt x="1230" y="15902"/>
                  </a:cubicBezTo>
                  <a:lnTo>
                    <a:pt x="8198" y="14813"/>
                  </a:lnTo>
                  <a:cubicBezTo>
                    <a:pt x="7747" y="13286"/>
                    <a:pt x="8076" y="10864"/>
                    <a:pt x="8289" y="9678"/>
                  </a:cubicBezTo>
                  <a:cubicBezTo>
                    <a:pt x="9505" y="15367"/>
                    <a:pt x="14405" y="18100"/>
                    <a:pt x="14405" y="18100"/>
                  </a:cubicBezTo>
                  <a:lnTo>
                    <a:pt x="21737" y="16950"/>
                  </a:lnTo>
                  <a:cubicBezTo>
                    <a:pt x="21634" y="16285"/>
                    <a:pt x="21513" y="14380"/>
                    <a:pt x="21354" y="13785"/>
                  </a:cubicBezTo>
                  <a:cubicBezTo>
                    <a:pt x="20880" y="11855"/>
                    <a:pt x="19990" y="10053"/>
                    <a:pt x="18750" y="8503"/>
                  </a:cubicBezTo>
                  <a:lnTo>
                    <a:pt x="18750" y="8503"/>
                  </a:lnTo>
                  <a:cubicBezTo>
                    <a:pt x="19704" y="8900"/>
                    <a:pt x="20381" y="9297"/>
                    <a:pt x="20640" y="9297"/>
                  </a:cubicBezTo>
                  <a:cubicBezTo>
                    <a:pt x="20679" y="9297"/>
                    <a:pt x="20708" y="9288"/>
                    <a:pt x="20728" y="9270"/>
                  </a:cubicBezTo>
                  <a:cubicBezTo>
                    <a:pt x="20880" y="9123"/>
                    <a:pt x="20600" y="8849"/>
                    <a:pt x="20118" y="8441"/>
                  </a:cubicBezTo>
                  <a:cubicBezTo>
                    <a:pt x="19494" y="7930"/>
                    <a:pt x="18780" y="7541"/>
                    <a:pt x="18013" y="7291"/>
                  </a:cubicBezTo>
                  <a:lnTo>
                    <a:pt x="17654" y="7194"/>
                  </a:lnTo>
                  <a:cubicBezTo>
                    <a:pt x="18157" y="6993"/>
                    <a:pt x="18615" y="6698"/>
                    <a:pt x="19004" y="6324"/>
                  </a:cubicBezTo>
                  <a:cubicBezTo>
                    <a:pt x="19961" y="5429"/>
                    <a:pt x="20263" y="4036"/>
                    <a:pt x="19766" y="2825"/>
                  </a:cubicBezTo>
                  <a:cubicBezTo>
                    <a:pt x="19254" y="1889"/>
                    <a:pt x="18276" y="1317"/>
                    <a:pt x="17226" y="1317"/>
                  </a:cubicBezTo>
                  <a:cubicBezTo>
                    <a:pt x="17122" y="1317"/>
                    <a:pt x="17017" y="1323"/>
                    <a:pt x="16912" y="1334"/>
                  </a:cubicBezTo>
                  <a:cubicBezTo>
                    <a:pt x="15763" y="1496"/>
                    <a:pt x="14761" y="2193"/>
                    <a:pt x="14210" y="3214"/>
                  </a:cubicBezTo>
                  <a:cubicBezTo>
                    <a:pt x="14079" y="3454"/>
                    <a:pt x="13970" y="3706"/>
                    <a:pt x="13887" y="3968"/>
                  </a:cubicBezTo>
                  <a:cubicBezTo>
                    <a:pt x="13905" y="3535"/>
                    <a:pt x="13949" y="3105"/>
                    <a:pt x="14020" y="2678"/>
                  </a:cubicBezTo>
                  <a:cubicBezTo>
                    <a:pt x="14264" y="1174"/>
                    <a:pt x="14824" y="49"/>
                    <a:pt x="147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66;p94">
              <a:extLst>
                <a:ext uri="{FF2B5EF4-FFF2-40B4-BE49-F238E27FC236}">
                  <a16:creationId xmlns:a16="http://schemas.microsoft.com/office/drawing/2014/main" id="{94B7D9B9-F5A7-45CC-9EE8-4A92EBB3C38C}"/>
                </a:ext>
              </a:extLst>
            </p:cNvPr>
            <p:cNvSpPr/>
            <p:nvPr/>
          </p:nvSpPr>
          <p:spPr>
            <a:xfrm>
              <a:off x="2418575" y="5223475"/>
              <a:ext cx="442700" cy="177750"/>
            </a:xfrm>
            <a:custGeom>
              <a:avLst/>
              <a:gdLst/>
              <a:ahLst/>
              <a:cxnLst/>
              <a:rect l="l" t="t" r="r" b="b"/>
              <a:pathLst>
                <a:path w="17708" h="7110" extrusionOk="0">
                  <a:moveTo>
                    <a:pt x="159" y="1"/>
                  </a:moveTo>
                  <a:lnTo>
                    <a:pt x="0" y="5041"/>
                  </a:lnTo>
                  <a:cubicBezTo>
                    <a:pt x="168" y="5122"/>
                    <a:pt x="10196" y="7109"/>
                    <a:pt x="15019" y="7109"/>
                  </a:cubicBezTo>
                  <a:cubicBezTo>
                    <a:pt x="16667" y="7109"/>
                    <a:pt x="17708" y="6877"/>
                    <a:pt x="17539" y="6257"/>
                  </a:cubicBezTo>
                  <a:cubicBezTo>
                    <a:pt x="16875" y="3822"/>
                    <a:pt x="159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67;p94">
              <a:extLst>
                <a:ext uri="{FF2B5EF4-FFF2-40B4-BE49-F238E27FC236}">
                  <a16:creationId xmlns:a16="http://schemas.microsoft.com/office/drawing/2014/main" id="{52946568-9C4E-4EA4-B152-574766AB66FA}"/>
                </a:ext>
              </a:extLst>
            </p:cNvPr>
            <p:cNvSpPr/>
            <p:nvPr/>
          </p:nvSpPr>
          <p:spPr>
            <a:xfrm>
              <a:off x="2620025" y="5309775"/>
              <a:ext cx="8225" cy="47775"/>
            </a:xfrm>
            <a:custGeom>
              <a:avLst/>
              <a:gdLst/>
              <a:ahLst/>
              <a:cxnLst/>
              <a:rect l="l" t="t" r="r" b="b"/>
              <a:pathLst>
                <a:path w="329" h="1911" extrusionOk="0">
                  <a:moveTo>
                    <a:pt x="116" y="0"/>
                  </a:moveTo>
                  <a:cubicBezTo>
                    <a:pt x="29" y="6"/>
                    <a:pt x="11" y="437"/>
                    <a:pt x="6" y="955"/>
                  </a:cubicBezTo>
                  <a:cubicBezTo>
                    <a:pt x="0" y="1472"/>
                    <a:pt x="18" y="1898"/>
                    <a:pt x="103" y="1910"/>
                  </a:cubicBezTo>
                  <a:cubicBezTo>
                    <a:pt x="104" y="1910"/>
                    <a:pt x="106" y="1910"/>
                    <a:pt x="107" y="1910"/>
                  </a:cubicBezTo>
                  <a:cubicBezTo>
                    <a:pt x="192" y="1910"/>
                    <a:pt x="316" y="1489"/>
                    <a:pt x="322" y="955"/>
                  </a:cubicBezTo>
                  <a:cubicBezTo>
                    <a:pt x="329" y="414"/>
                    <a:pt x="201" y="0"/>
                    <a:pt x="1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8;p94">
              <a:extLst>
                <a:ext uri="{FF2B5EF4-FFF2-40B4-BE49-F238E27FC236}">
                  <a16:creationId xmlns:a16="http://schemas.microsoft.com/office/drawing/2014/main" id="{8DC24C96-BF82-4DC7-B532-310AA59E88CF}"/>
                </a:ext>
              </a:extLst>
            </p:cNvPr>
            <p:cNvSpPr/>
            <p:nvPr/>
          </p:nvSpPr>
          <p:spPr>
            <a:xfrm>
              <a:off x="2592275" y="5301550"/>
              <a:ext cx="12700" cy="54525"/>
            </a:xfrm>
            <a:custGeom>
              <a:avLst/>
              <a:gdLst/>
              <a:ahLst/>
              <a:cxnLst/>
              <a:rect l="l" t="t" r="r" b="b"/>
              <a:pathLst>
                <a:path w="508" h="2181" extrusionOk="0">
                  <a:moveTo>
                    <a:pt x="269" y="1"/>
                  </a:moveTo>
                  <a:cubicBezTo>
                    <a:pt x="179" y="12"/>
                    <a:pt x="179" y="493"/>
                    <a:pt x="130" y="1084"/>
                  </a:cubicBezTo>
                  <a:cubicBezTo>
                    <a:pt x="81" y="1674"/>
                    <a:pt x="1" y="2149"/>
                    <a:pt x="81" y="2179"/>
                  </a:cubicBezTo>
                  <a:cubicBezTo>
                    <a:pt x="84" y="2180"/>
                    <a:pt x="86" y="2181"/>
                    <a:pt x="89" y="2181"/>
                  </a:cubicBezTo>
                  <a:cubicBezTo>
                    <a:pt x="174" y="2181"/>
                    <a:pt x="387" y="1727"/>
                    <a:pt x="446" y="1114"/>
                  </a:cubicBezTo>
                  <a:cubicBezTo>
                    <a:pt x="507" y="481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9;p94">
              <a:extLst>
                <a:ext uri="{FF2B5EF4-FFF2-40B4-BE49-F238E27FC236}">
                  <a16:creationId xmlns:a16="http://schemas.microsoft.com/office/drawing/2014/main" id="{324E95B3-B24D-47E9-8155-C747F654867E}"/>
                </a:ext>
              </a:extLst>
            </p:cNvPr>
            <p:cNvSpPr/>
            <p:nvPr/>
          </p:nvSpPr>
          <p:spPr>
            <a:xfrm>
              <a:off x="2567250" y="5299125"/>
              <a:ext cx="8525" cy="54300"/>
            </a:xfrm>
            <a:custGeom>
              <a:avLst/>
              <a:gdLst/>
              <a:ahLst/>
              <a:cxnLst/>
              <a:rect l="l" t="t" r="r" b="b"/>
              <a:pathLst>
                <a:path w="341" h="2172" extrusionOk="0">
                  <a:moveTo>
                    <a:pt x="109" y="0"/>
                  </a:moveTo>
                  <a:cubicBezTo>
                    <a:pt x="23" y="6"/>
                    <a:pt x="1" y="493"/>
                    <a:pt x="12" y="1089"/>
                  </a:cubicBezTo>
                  <a:cubicBezTo>
                    <a:pt x="23" y="1685"/>
                    <a:pt x="66" y="2166"/>
                    <a:pt x="151" y="2172"/>
                  </a:cubicBezTo>
                  <a:cubicBezTo>
                    <a:pt x="152" y="2172"/>
                    <a:pt x="152" y="2172"/>
                    <a:pt x="153" y="2172"/>
                  </a:cubicBezTo>
                  <a:cubicBezTo>
                    <a:pt x="237" y="2172"/>
                    <a:pt x="340" y="1687"/>
                    <a:pt x="328" y="1083"/>
                  </a:cubicBezTo>
                  <a:cubicBezTo>
                    <a:pt x="315" y="475"/>
                    <a:pt x="194" y="0"/>
                    <a:pt x="1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70;p94">
              <a:extLst>
                <a:ext uri="{FF2B5EF4-FFF2-40B4-BE49-F238E27FC236}">
                  <a16:creationId xmlns:a16="http://schemas.microsoft.com/office/drawing/2014/main" id="{7ECEAA01-F378-42BF-9AE2-A3E8664809E6}"/>
                </a:ext>
              </a:extLst>
            </p:cNvPr>
            <p:cNvSpPr/>
            <p:nvPr/>
          </p:nvSpPr>
          <p:spPr>
            <a:xfrm>
              <a:off x="2514700" y="5255125"/>
              <a:ext cx="334300" cy="141950"/>
            </a:xfrm>
            <a:custGeom>
              <a:avLst/>
              <a:gdLst/>
              <a:ahLst/>
              <a:cxnLst/>
              <a:rect l="l" t="t" r="r" b="b"/>
              <a:pathLst>
                <a:path w="13372" h="5678" extrusionOk="0">
                  <a:moveTo>
                    <a:pt x="71" y="0"/>
                  </a:moveTo>
                  <a:cubicBezTo>
                    <a:pt x="54" y="0"/>
                    <a:pt x="37" y="1"/>
                    <a:pt x="20" y="2"/>
                  </a:cubicBezTo>
                  <a:cubicBezTo>
                    <a:pt x="350" y="127"/>
                    <a:pt x="687" y="230"/>
                    <a:pt x="1031" y="311"/>
                  </a:cubicBezTo>
                  <a:cubicBezTo>
                    <a:pt x="1706" y="518"/>
                    <a:pt x="2692" y="767"/>
                    <a:pt x="3890" y="1127"/>
                  </a:cubicBezTo>
                  <a:cubicBezTo>
                    <a:pt x="5089" y="1486"/>
                    <a:pt x="6513" y="1935"/>
                    <a:pt x="8078" y="2478"/>
                  </a:cubicBezTo>
                  <a:cubicBezTo>
                    <a:pt x="8869" y="2782"/>
                    <a:pt x="9696" y="3038"/>
                    <a:pt x="10511" y="3390"/>
                  </a:cubicBezTo>
                  <a:cubicBezTo>
                    <a:pt x="11361" y="3734"/>
                    <a:pt x="12142" y="4227"/>
                    <a:pt x="12818" y="4845"/>
                  </a:cubicBezTo>
                  <a:cubicBezTo>
                    <a:pt x="12892" y="4908"/>
                    <a:pt x="12956" y="4982"/>
                    <a:pt x="13006" y="5064"/>
                  </a:cubicBezTo>
                  <a:cubicBezTo>
                    <a:pt x="13024" y="5119"/>
                    <a:pt x="13019" y="5143"/>
                    <a:pt x="12965" y="5186"/>
                  </a:cubicBezTo>
                  <a:cubicBezTo>
                    <a:pt x="12795" y="5264"/>
                    <a:pt x="12610" y="5304"/>
                    <a:pt x="12424" y="5304"/>
                  </a:cubicBezTo>
                  <a:cubicBezTo>
                    <a:pt x="12401" y="5304"/>
                    <a:pt x="12378" y="5303"/>
                    <a:pt x="12355" y="5302"/>
                  </a:cubicBezTo>
                  <a:cubicBezTo>
                    <a:pt x="11898" y="5338"/>
                    <a:pt x="11436" y="5369"/>
                    <a:pt x="10992" y="5369"/>
                  </a:cubicBezTo>
                  <a:cubicBezTo>
                    <a:pt x="10747" y="5375"/>
                    <a:pt x="10505" y="5378"/>
                    <a:pt x="10266" y="5378"/>
                  </a:cubicBezTo>
                  <a:cubicBezTo>
                    <a:pt x="9624" y="5378"/>
                    <a:pt x="9001" y="5357"/>
                    <a:pt x="8398" y="5325"/>
                  </a:cubicBezTo>
                  <a:cubicBezTo>
                    <a:pt x="6750" y="5235"/>
                    <a:pt x="5241" y="5053"/>
                    <a:pt x="4024" y="4881"/>
                  </a:cubicBezTo>
                  <a:lnTo>
                    <a:pt x="1084" y="4455"/>
                  </a:lnTo>
                  <a:cubicBezTo>
                    <a:pt x="727" y="4387"/>
                    <a:pt x="365" y="4345"/>
                    <a:pt x="0" y="4334"/>
                  </a:cubicBezTo>
                  <a:lnTo>
                    <a:pt x="0" y="4334"/>
                  </a:lnTo>
                  <a:cubicBezTo>
                    <a:pt x="88" y="4373"/>
                    <a:pt x="180" y="4400"/>
                    <a:pt x="275" y="4412"/>
                  </a:cubicBezTo>
                  <a:lnTo>
                    <a:pt x="1065" y="4576"/>
                  </a:lnTo>
                  <a:cubicBezTo>
                    <a:pt x="1753" y="4717"/>
                    <a:pt x="2751" y="4912"/>
                    <a:pt x="3993" y="5107"/>
                  </a:cubicBezTo>
                  <a:cubicBezTo>
                    <a:pt x="5235" y="5300"/>
                    <a:pt x="6719" y="5506"/>
                    <a:pt x="8380" y="5611"/>
                  </a:cubicBezTo>
                  <a:cubicBezTo>
                    <a:pt x="9214" y="5678"/>
                    <a:pt x="10090" y="5678"/>
                    <a:pt x="10997" y="5678"/>
                  </a:cubicBezTo>
                  <a:cubicBezTo>
                    <a:pt x="11447" y="5667"/>
                    <a:pt x="11911" y="5648"/>
                    <a:pt x="12378" y="5611"/>
                  </a:cubicBezTo>
                  <a:cubicBezTo>
                    <a:pt x="12405" y="5612"/>
                    <a:pt x="12431" y="5613"/>
                    <a:pt x="12457" y="5613"/>
                  </a:cubicBezTo>
                  <a:cubicBezTo>
                    <a:pt x="12694" y="5613"/>
                    <a:pt x="12928" y="5557"/>
                    <a:pt x="13139" y="5447"/>
                  </a:cubicBezTo>
                  <a:cubicBezTo>
                    <a:pt x="13306" y="5338"/>
                    <a:pt x="13371" y="5125"/>
                    <a:pt x="13292" y="4943"/>
                  </a:cubicBezTo>
                  <a:cubicBezTo>
                    <a:pt x="13228" y="4817"/>
                    <a:pt x="13140" y="4707"/>
                    <a:pt x="13030" y="4620"/>
                  </a:cubicBezTo>
                  <a:cubicBezTo>
                    <a:pt x="12328" y="3974"/>
                    <a:pt x="11517" y="3461"/>
                    <a:pt x="10633" y="3105"/>
                  </a:cubicBezTo>
                  <a:cubicBezTo>
                    <a:pt x="9817" y="2746"/>
                    <a:pt x="8983" y="2471"/>
                    <a:pt x="8199" y="2204"/>
                  </a:cubicBezTo>
                  <a:cubicBezTo>
                    <a:pt x="6629" y="1668"/>
                    <a:pt x="5192" y="1249"/>
                    <a:pt x="3981" y="914"/>
                  </a:cubicBezTo>
                  <a:cubicBezTo>
                    <a:pt x="2771" y="578"/>
                    <a:pt x="1778" y="341"/>
                    <a:pt x="1091" y="195"/>
                  </a:cubicBezTo>
                  <a:cubicBezTo>
                    <a:pt x="749" y="116"/>
                    <a:pt x="482" y="31"/>
                    <a:pt x="300" y="31"/>
                  </a:cubicBezTo>
                  <a:cubicBezTo>
                    <a:pt x="225" y="10"/>
                    <a:pt x="148" y="0"/>
                    <a:pt x="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71;p94">
              <a:extLst>
                <a:ext uri="{FF2B5EF4-FFF2-40B4-BE49-F238E27FC236}">
                  <a16:creationId xmlns:a16="http://schemas.microsoft.com/office/drawing/2014/main" id="{F409D4F8-5927-46EC-AF77-B6313A302FE0}"/>
                </a:ext>
              </a:extLst>
            </p:cNvPr>
            <p:cNvSpPr/>
            <p:nvPr/>
          </p:nvSpPr>
          <p:spPr>
            <a:xfrm>
              <a:off x="2741225" y="5321900"/>
              <a:ext cx="20750" cy="77175"/>
            </a:xfrm>
            <a:custGeom>
              <a:avLst/>
              <a:gdLst/>
              <a:ahLst/>
              <a:cxnLst/>
              <a:rect l="l" t="t" r="r" b="b"/>
              <a:pathLst>
                <a:path w="830" h="3087" extrusionOk="0">
                  <a:moveTo>
                    <a:pt x="507" y="1"/>
                  </a:moveTo>
                  <a:cubicBezTo>
                    <a:pt x="513" y="3"/>
                    <a:pt x="518" y="10"/>
                    <a:pt x="522" y="19"/>
                  </a:cubicBezTo>
                  <a:lnTo>
                    <a:pt x="522" y="19"/>
                  </a:lnTo>
                  <a:cubicBezTo>
                    <a:pt x="525" y="13"/>
                    <a:pt x="528" y="7"/>
                    <a:pt x="532" y="1"/>
                  </a:cubicBezTo>
                  <a:close/>
                  <a:moveTo>
                    <a:pt x="522" y="19"/>
                  </a:moveTo>
                  <a:lnTo>
                    <a:pt x="522" y="19"/>
                  </a:lnTo>
                  <a:cubicBezTo>
                    <a:pt x="1" y="999"/>
                    <a:pt x="86" y="2191"/>
                    <a:pt x="745" y="3086"/>
                  </a:cubicBezTo>
                  <a:cubicBezTo>
                    <a:pt x="830" y="3044"/>
                    <a:pt x="598" y="2393"/>
                    <a:pt x="507" y="1553"/>
                  </a:cubicBezTo>
                  <a:cubicBezTo>
                    <a:pt x="422" y="778"/>
                    <a:pt x="566" y="137"/>
                    <a:pt x="522" y="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72;p94">
              <a:extLst>
                <a:ext uri="{FF2B5EF4-FFF2-40B4-BE49-F238E27FC236}">
                  <a16:creationId xmlns:a16="http://schemas.microsoft.com/office/drawing/2014/main" id="{3909DBE6-7CA4-4313-A797-B6FAB7E31827}"/>
                </a:ext>
              </a:extLst>
            </p:cNvPr>
            <p:cNvSpPr/>
            <p:nvPr/>
          </p:nvSpPr>
          <p:spPr>
            <a:xfrm>
              <a:off x="473250" y="5260450"/>
              <a:ext cx="496875" cy="137900"/>
            </a:xfrm>
            <a:custGeom>
              <a:avLst/>
              <a:gdLst/>
              <a:ahLst/>
              <a:cxnLst/>
              <a:rect l="l" t="t" r="r" b="b"/>
              <a:pathLst>
                <a:path w="19875" h="5516" extrusionOk="0">
                  <a:moveTo>
                    <a:pt x="18390" y="0"/>
                  </a:moveTo>
                  <a:cubicBezTo>
                    <a:pt x="18141" y="0"/>
                    <a:pt x="1" y="2502"/>
                    <a:pt x="1406" y="4540"/>
                  </a:cubicBezTo>
                  <a:cubicBezTo>
                    <a:pt x="1915" y="5280"/>
                    <a:pt x="4488" y="5516"/>
                    <a:pt x="7558" y="5516"/>
                  </a:cubicBezTo>
                  <a:cubicBezTo>
                    <a:pt x="12948" y="5516"/>
                    <a:pt x="19874" y="4789"/>
                    <a:pt x="19874" y="4789"/>
                  </a:cubicBezTo>
                  <a:lnTo>
                    <a:pt x="18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73;p94">
              <a:extLst>
                <a:ext uri="{FF2B5EF4-FFF2-40B4-BE49-F238E27FC236}">
                  <a16:creationId xmlns:a16="http://schemas.microsoft.com/office/drawing/2014/main" id="{454D94F7-B239-4B6E-8259-0ED97B33F2DC}"/>
                </a:ext>
              </a:extLst>
            </p:cNvPr>
            <p:cNvSpPr/>
            <p:nvPr/>
          </p:nvSpPr>
          <p:spPr>
            <a:xfrm>
              <a:off x="735100" y="5319975"/>
              <a:ext cx="18875" cy="44800"/>
            </a:xfrm>
            <a:custGeom>
              <a:avLst/>
              <a:gdLst/>
              <a:ahLst/>
              <a:cxnLst/>
              <a:rect l="l" t="t" r="r" b="b"/>
              <a:pathLst>
                <a:path w="755" h="1792" extrusionOk="0">
                  <a:moveTo>
                    <a:pt x="67" y="0"/>
                  </a:moveTo>
                  <a:cubicBezTo>
                    <a:pt x="6" y="0"/>
                    <a:pt x="0" y="437"/>
                    <a:pt x="170" y="948"/>
                  </a:cubicBezTo>
                  <a:cubicBezTo>
                    <a:pt x="332" y="1437"/>
                    <a:pt x="578" y="1791"/>
                    <a:pt x="664" y="1791"/>
                  </a:cubicBezTo>
                  <a:cubicBezTo>
                    <a:pt x="668" y="1791"/>
                    <a:pt x="672" y="1791"/>
                    <a:pt x="676" y="1789"/>
                  </a:cubicBezTo>
                  <a:cubicBezTo>
                    <a:pt x="755" y="1746"/>
                    <a:pt x="632" y="1369"/>
                    <a:pt x="468" y="876"/>
                  </a:cubicBezTo>
                  <a:cubicBezTo>
                    <a:pt x="304" y="383"/>
                    <a:pt x="127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74;p94">
              <a:extLst>
                <a:ext uri="{FF2B5EF4-FFF2-40B4-BE49-F238E27FC236}">
                  <a16:creationId xmlns:a16="http://schemas.microsoft.com/office/drawing/2014/main" id="{7A7128FC-EFC5-415A-8F00-07094809699B}"/>
                </a:ext>
              </a:extLst>
            </p:cNvPr>
            <p:cNvSpPr/>
            <p:nvPr/>
          </p:nvSpPr>
          <p:spPr>
            <a:xfrm>
              <a:off x="760200" y="5311425"/>
              <a:ext cx="19200" cy="53200"/>
            </a:xfrm>
            <a:custGeom>
              <a:avLst/>
              <a:gdLst/>
              <a:ahLst/>
              <a:cxnLst/>
              <a:rect l="l" t="t" r="r" b="b"/>
              <a:pathLst>
                <a:path w="768" h="2128" extrusionOk="0">
                  <a:moveTo>
                    <a:pt x="152" y="1"/>
                  </a:moveTo>
                  <a:cubicBezTo>
                    <a:pt x="67" y="1"/>
                    <a:pt x="0" y="517"/>
                    <a:pt x="152" y="1133"/>
                  </a:cubicBezTo>
                  <a:cubicBezTo>
                    <a:pt x="298" y="1718"/>
                    <a:pt x="585" y="2127"/>
                    <a:pt x="676" y="2127"/>
                  </a:cubicBezTo>
                  <a:cubicBezTo>
                    <a:pt x="680" y="2127"/>
                    <a:pt x="684" y="2126"/>
                    <a:pt x="688" y="2124"/>
                  </a:cubicBezTo>
                  <a:cubicBezTo>
                    <a:pt x="767" y="2082"/>
                    <a:pt x="608" y="1626"/>
                    <a:pt x="462" y="1053"/>
                  </a:cubicBezTo>
                  <a:cubicBezTo>
                    <a:pt x="316" y="483"/>
                    <a:pt x="237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75;p94">
              <a:extLst>
                <a:ext uri="{FF2B5EF4-FFF2-40B4-BE49-F238E27FC236}">
                  <a16:creationId xmlns:a16="http://schemas.microsoft.com/office/drawing/2014/main" id="{62728B74-2DF4-413E-A7EC-E567AE5B8992}"/>
                </a:ext>
              </a:extLst>
            </p:cNvPr>
            <p:cNvSpPr/>
            <p:nvPr/>
          </p:nvSpPr>
          <p:spPr>
            <a:xfrm>
              <a:off x="784700" y="530622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92" y="1"/>
                  </a:moveTo>
                  <a:cubicBezTo>
                    <a:pt x="89" y="1"/>
                    <a:pt x="87" y="1"/>
                    <a:pt x="85" y="1"/>
                  </a:cubicBezTo>
                  <a:cubicBezTo>
                    <a:pt x="0" y="27"/>
                    <a:pt x="60" y="518"/>
                    <a:pt x="273" y="1092"/>
                  </a:cubicBezTo>
                  <a:cubicBezTo>
                    <a:pt x="477" y="1641"/>
                    <a:pt x="733" y="2049"/>
                    <a:pt x="822" y="2049"/>
                  </a:cubicBezTo>
                  <a:cubicBezTo>
                    <a:pt x="826" y="2049"/>
                    <a:pt x="830" y="2048"/>
                    <a:pt x="833" y="2047"/>
                  </a:cubicBezTo>
                  <a:cubicBezTo>
                    <a:pt x="912" y="2010"/>
                    <a:pt x="780" y="1536"/>
                    <a:pt x="572" y="982"/>
                  </a:cubicBezTo>
                  <a:cubicBezTo>
                    <a:pt x="370" y="441"/>
                    <a:pt x="180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76;p94">
              <a:extLst>
                <a:ext uri="{FF2B5EF4-FFF2-40B4-BE49-F238E27FC236}">
                  <a16:creationId xmlns:a16="http://schemas.microsoft.com/office/drawing/2014/main" id="{52CD201E-BD6A-4247-857C-C10C8C92AA27}"/>
                </a:ext>
              </a:extLst>
            </p:cNvPr>
            <p:cNvSpPr/>
            <p:nvPr/>
          </p:nvSpPr>
          <p:spPr>
            <a:xfrm>
              <a:off x="514425" y="5278425"/>
              <a:ext cx="357750" cy="116975"/>
            </a:xfrm>
            <a:custGeom>
              <a:avLst/>
              <a:gdLst/>
              <a:ahLst/>
              <a:cxnLst/>
              <a:rect l="l" t="t" r="r" b="b"/>
              <a:pathLst>
                <a:path w="14310" h="4679" extrusionOk="0">
                  <a:moveTo>
                    <a:pt x="12764" y="1"/>
                  </a:moveTo>
                  <a:cubicBezTo>
                    <a:pt x="12717" y="1"/>
                    <a:pt x="12670" y="5"/>
                    <a:pt x="12624" y="12"/>
                  </a:cubicBezTo>
                  <a:lnTo>
                    <a:pt x="11821" y="115"/>
                  </a:lnTo>
                  <a:cubicBezTo>
                    <a:pt x="11126" y="207"/>
                    <a:pt x="10116" y="353"/>
                    <a:pt x="8882" y="572"/>
                  </a:cubicBezTo>
                  <a:cubicBezTo>
                    <a:pt x="7647" y="790"/>
                    <a:pt x="6174" y="1077"/>
                    <a:pt x="4567" y="1521"/>
                  </a:cubicBezTo>
                  <a:cubicBezTo>
                    <a:pt x="3764" y="1747"/>
                    <a:pt x="2924" y="2002"/>
                    <a:pt x="2072" y="2312"/>
                  </a:cubicBezTo>
                  <a:cubicBezTo>
                    <a:pt x="1646" y="2476"/>
                    <a:pt x="1220" y="2641"/>
                    <a:pt x="789" y="2830"/>
                  </a:cubicBezTo>
                  <a:cubicBezTo>
                    <a:pt x="534" y="2902"/>
                    <a:pt x="304" y="3043"/>
                    <a:pt x="125" y="3238"/>
                  </a:cubicBezTo>
                  <a:cubicBezTo>
                    <a:pt x="1" y="3390"/>
                    <a:pt x="1" y="3608"/>
                    <a:pt x="125" y="3761"/>
                  </a:cubicBezTo>
                  <a:cubicBezTo>
                    <a:pt x="228" y="3857"/>
                    <a:pt x="350" y="3933"/>
                    <a:pt x="484" y="3980"/>
                  </a:cubicBezTo>
                  <a:cubicBezTo>
                    <a:pt x="1354" y="4364"/>
                    <a:pt x="2290" y="4583"/>
                    <a:pt x="3240" y="4625"/>
                  </a:cubicBezTo>
                  <a:cubicBezTo>
                    <a:pt x="4154" y="4679"/>
                    <a:pt x="5024" y="4679"/>
                    <a:pt x="5856" y="4679"/>
                  </a:cubicBezTo>
                  <a:cubicBezTo>
                    <a:pt x="7519" y="4666"/>
                    <a:pt x="9015" y="4600"/>
                    <a:pt x="10268" y="4520"/>
                  </a:cubicBezTo>
                  <a:cubicBezTo>
                    <a:pt x="11523" y="4442"/>
                    <a:pt x="12533" y="4345"/>
                    <a:pt x="13232" y="4260"/>
                  </a:cubicBezTo>
                  <a:lnTo>
                    <a:pt x="14035" y="4157"/>
                  </a:lnTo>
                  <a:cubicBezTo>
                    <a:pt x="14130" y="4150"/>
                    <a:pt x="14222" y="4129"/>
                    <a:pt x="14310" y="4096"/>
                  </a:cubicBezTo>
                  <a:cubicBezTo>
                    <a:pt x="14246" y="4094"/>
                    <a:pt x="14183" y="4093"/>
                    <a:pt x="14119" y="4093"/>
                  </a:cubicBezTo>
                  <a:cubicBezTo>
                    <a:pt x="13842" y="4093"/>
                    <a:pt x="13564" y="4108"/>
                    <a:pt x="13288" y="4139"/>
                  </a:cubicBezTo>
                  <a:cubicBezTo>
                    <a:pt x="12588" y="4180"/>
                    <a:pt x="11578" y="4254"/>
                    <a:pt x="10324" y="4303"/>
                  </a:cubicBezTo>
                  <a:cubicBezTo>
                    <a:pt x="9071" y="4352"/>
                    <a:pt x="7580" y="4388"/>
                    <a:pt x="5925" y="4388"/>
                  </a:cubicBezTo>
                  <a:cubicBezTo>
                    <a:pt x="5096" y="4381"/>
                    <a:pt x="4219" y="4388"/>
                    <a:pt x="3332" y="4314"/>
                  </a:cubicBezTo>
                  <a:cubicBezTo>
                    <a:pt x="2419" y="4274"/>
                    <a:pt x="1522" y="4068"/>
                    <a:pt x="684" y="3706"/>
                  </a:cubicBezTo>
                  <a:cubicBezTo>
                    <a:pt x="591" y="3672"/>
                    <a:pt x="505" y="3622"/>
                    <a:pt x="430" y="3560"/>
                  </a:cubicBezTo>
                  <a:cubicBezTo>
                    <a:pt x="392" y="3511"/>
                    <a:pt x="392" y="3493"/>
                    <a:pt x="430" y="3431"/>
                  </a:cubicBezTo>
                  <a:cubicBezTo>
                    <a:pt x="579" y="3289"/>
                    <a:pt x="760" y="3185"/>
                    <a:pt x="959" y="3128"/>
                  </a:cubicBezTo>
                  <a:cubicBezTo>
                    <a:pt x="1385" y="2946"/>
                    <a:pt x="1811" y="2780"/>
                    <a:pt x="2230" y="2616"/>
                  </a:cubicBezTo>
                  <a:cubicBezTo>
                    <a:pt x="3040" y="2300"/>
                    <a:pt x="3867" y="2045"/>
                    <a:pt x="4665" y="1812"/>
                  </a:cubicBezTo>
                  <a:cubicBezTo>
                    <a:pt x="6234" y="1364"/>
                    <a:pt x="7707" y="1054"/>
                    <a:pt x="8923" y="803"/>
                  </a:cubicBezTo>
                  <a:lnTo>
                    <a:pt x="11839" y="250"/>
                  </a:lnTo>
                  <a:cubicBezTo>
                    <a:pt x="12199" y="199"/>
                    <a:pt x="12556" y="119"/>
                    <a:pt x="12904" y="12"/>
                  </a:cubicBezTo>
                  <a:cubicBezTo>
                    <a:pt x="12858" y="5"/>
                    <a:pt x="12811" y="1"/>
                    <a:pt x="127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77;p94">
              <a:extLst>
                <a:ext uri="{FF2B5EF4-FFF2-40B4-BE49-F238E27FC236}">
                  <a16:creationId xmlns:a16="http://schemas.microsoft.com/office/drawing/2014/main" id="{434F99F8-AAA9-4706-8ED4-E120807A7C15}"/>
                </a:ext>
              </a:extLst>
            </p:cNvPr>
            <p:cNvSpPr/>
            <p:nvPr/>
          </p:nvSpPr>
          <p:spPr>
            <a:xfrm>
              <a:off x="592350" y="5324850"/>
              <a:ext cx="35650" cy="71175"/>
            </a:xfrm>
            <a:custGeom>
              <a:avLst/>
              <a:gdLst/>
              <a:ahLst/>
              <a:cxnLst/>
              <a:rect l="l" t="t" r="r" b="b"/>
              <a:pathLst>
                <a:path w="1426" h="2847" extrusionOk="0">
                  <a:moveTo>
                    <a:pt x="85" y="0"/>
                  </a:moveTo>
                  <a:cubicBezTo>
                    <a:pt x="78" y="0"/>
                    <a:pt x="72" y="2"/>
                    <a:pt x="68" y="5"/>
                  </a:cubicBezTo>
                  <a:cubicBezTo>
                    <a:pt x="1" y="67"/>
                    <a:pt x="451" y="601"/>
                    <a:pt x="793" y="1374"/>
                  </a:cubicBezTo>
                  <a:cubicBezTo>
                    <a:pt x="1134" y="2147"/>
                    <a:pt x="1183" y="2847"/>
                    <a:pt x="1280" y="2847"/>
                  </a:cubicBezTo>
                  <a:cubicBezTo>
                    <a:pt x="1425" y="2300"/>
                    <a:pt x="1356" y="1719"/>
                    <a:pt x="1084" y="1222"/>
                  </a:cubicBezTo>
                  <a:cubicBezTo>
                    <a:pt x="753" y="450"/>
                    <a:pt x="205" y="0"/>
                    <a:pt x="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8;p94">
              <a:extLst>
                <a:ext uri="{FF2B5EF4-FFF2-40B4-BE49-F238E27FC236}">
                  <a16:creationId xmlns:a16="http://schemas.microsoft.com/office/drawing/2014/main" id="{B8BA899D-F3B3-47EC-9EEC-166185739CD1}"/>
                </a:ext>
              </a:extLst>
            </p:cNvPr>
            <p:cNvSpPr/>
            <p:nvPr/>
          </p:nvSpPr>
          <p:spPr>
            <a:xfrm>
              <a:off x="766100" y="4690350"/>
              <a:ext cx="1867600" cy="786475"/>
            </a:xfrm>
            <a:custGeom>
              <a:avLst/>
              <a:gdLst/>
              <a:ahLst/>
              <a:cxnLst/>
              <a:rect l="l" t="t" r="r" b="b"/>
              <a:pathLst>
                <a:path w="74704" h="31459" extrusionOk="0">
                  <a:moveTo>
                    <a:pt x="7345" y="0"/>
                  </a:moveTo>
                  <a:cubicBezTo>
                    <a:pt x="7213" y="0"/>
                    <a:pt x="7111" y="11"/>
                    <a:pt x="7041" y="34"/>
                  </a:cubicBezTo>
                  <a:cubicBezTo>
                    <a:pt x="5734" y="579"/>
                    <a:pt x="4588" y="1451"/>
                    <a:pt x="3714" y="2566"/>
                  </a:cubicBezTo>
                  <a:cubicBezTo>
                    <a:pt x="1" y="6996"/>
                    <a:pt x="2338" y="13823"/>
                    <a:pt x="7925" y="15345"/>
                  </a:cubicBezTo>
                  <a:lnTo>
                    <a:pt x="13169" y="16768"/>
                  </a:lnTo>
                  <a:lnTo>
                    <a:pt x="1692" y="20456"/>
                  </a:lnTo>
                  <a:lnTo>
                    <a:pt x="5568" y="31458"/>
                  </a:lnTo>
                  <a:cubicBezTo>
                    <a:pt x="5568" y="31458"/>
                    <a:pt x="22705" y="27752"/>
                    <a:pt x="39323" y="23840"/>
                  </a:cubicBezTo>
                  <a:lnTo>
                    <a:pt x="65917" y="31032"/>
                  </a:lnTo>
                  <a:lnTo>
                    <a:pt x="69751" y="18685"/>
                  </a:lnTo>
                  <a:lnTo>
                    <a:pt x="65242" y="17219"/>
                  </a:lnTo>
                  <a:cubicBezTo>
                    <a:pt x="68072" y="16354"/>
                    <a:pt x="69861" y="15672"/>
                    <a:pt x="70110" y="15259"/>
                  </a:cubicBezTo>
                  <a:cubicBezTo>
                    <a:pt x="71771" y="12686"/>
                    <a:pt x="74703" y="792"/>
                    <a:pt x="63145" y="792"/>
                  </a:cubicBezTo>
                  <a:cubicBezTo>
                    <a:pt x="63058" y="792"/>
                    <a:pt x="62969" y="792"/>
                    <a:pt x="62880" y="794"/>
                  </a:cubicBezTo>
                  <a:lnTo>
                    <a:pt x="62924" y="783"/>
                  </a:lnTo>
                  <a:lnTo>
                    <a:pt x="53692" y="783"/>
                  </a:lnTo>
                  <a:lnTo>
                    <a:pt x="19614" y="1665"/>
                  </a:lnTo>
                  <a:lnTo>
                    <a:pt x="9877" y="405"/>
                  </a:lnTo>
                  <a:cubicBezTo>
                    <a:pt x="8691" y="143"/>
                    <a:pt x="7822" y="0"/>
                    <a:pt x="73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9;p94">
              <a:extLst>
                <a:ext uri="{FF2B5EF4-FFF2-40B4-BE49-F238E27FC236}">
                  <a16:creationId xmlns:a16="http://schemas.microsoft.com/office/drawing/2014/main" id="{03A58ADF-2D0B-46A2-A940-A7672345D733}"/>
                </a:ext>
              </a:extLst>
            </p:cNvPr>
            <p:cNvSpPr/>
            <p:nvPr/>
          </p:nvSpPr>
          <p:spPr>
            <a:xfrm>
              <a:off x="1749975" y="5121900"/>
              <a:ext cx="643525" cy="204625"/>
            </a:xfrm>
            <a:custGeom>
              <a:avLst/>
              <a:gdLst/>
              <a:ahLst/>
              <a:cxnLst/>
              <a:rect l="l" t="t" r="r" b="b"/>
              <a:pathLst>
                <a:path w="25741" h="8185" extrusionOk="0">
                  <a:moveTo>
                    <a:pt x="25740" y="0"/>
                  </a:moveTo>
                  <a:lnTo>
                    <a:pt x="0" y="6566"/>
                  </a:lnTo>
                  <a:lnTo>
                    <a:pt x="5975" y="8185"/>
                  </a:lnTo>
                  <a:lnTo>
                    <a:pt x="257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80;p94">
              <a:extLst>
                <a:ext uri="{FF2B5EF4-FFF2-40B4-BE49-F238E27FC236}">
                  <a16:creationId xmlns:a16="http://schemas.microsoft.com/office/drawing/2014/main" id="{8FA5D376-D05D-4A0F-896C-B60EDD904232}"/>
                </a:ext>
              </a:extLst>
            </p:cNvPr>
            <p:cNvSpPr/>
            <p:nvPr/>
          </p:nvSpPr>
          <p:spPr>
            <a:xfrm>
              <a:off x="1097450" y="4733025"/>
              <a:ext cx="1114400" cy="181200"/>
            </a:xfrm>
            <a:custGeom>
              <a:avLst/>
              <a:gdLst/>
              <a:ahLst/>
              <a:cxnLst/>
              <a:rect l="l" t="t" r="r" b="b"/>
              <a:pathLst>
                <a:path w="44576" h="7248" extrusionOk="0">
                  <a:moveTo>
                    <a:pt x="0" y="0"/>
                  </a:moveTo>
                  <a:lnTo>
                    <a:pt x="25303" y="7248"/>
                  </a:lnTo>
                  <a:lnTo>
                    <a:pt x="44576" y="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81;p94">
              <a:extLst>
                <a:ext uri="{FF2B5EF4-FFF2-40B4-BE49-F238E27FC236}">
                  <a16:creationId xmlns:a16="http://schemas.microsoft.com/office/drawing/2014/main" id="{2CCFF999-BB4E-4D48-9F48-8B4FE0FBEFF6}"/>
                </a:ext>
              </a:extLst>
            </p:cNvPr>
            <p:cNvSpPr/>
            <p:nvPr/>
          </p:nvSpPr>
          <p:spPr>
            <a:xfrm>
              <a:off x="903350" y="5171775"/>
              <a:ext cx="104075" cy="285100"/>
            </a:xfrm>
            <a:custGeom>
              <a:avLst/>
              <a:gdLst/>
              <a:ahLst/>
              <a:cxnLst/>
              <a:rect l="l" t="t" r="r" b="b"/>
              <a:pathLst>
                <a:path w="4163" h="11404" extrusionOk="0">
                  <a:moveTo>
                    <a:pt x="0" y="0"/>
                  </a:moveTo>
                  <a:cubicBezTo>
                    <a:pt x="78" y="590"/>
                    <a:pt x="215" y="1171"/>
                    <a:pt x="408" y="1735"/>
                  </a:cubicBezTo>
                  <a:cubicBezTo>
                    <a:pt x="706" y="2782"/>
                    <a:pt x="1175" y="4266"/>
                    <a:pt x="1746" y="5824"/>
                  </a:cubicBezTo>
                  <a:cubicBezTo>
                    <a:pt x="2318" y="7381"/>
                    <a:pt x="2903" y="8811"/>
                    <a:pt x="3353" y="9816"/>
                  </a:cubicBezTo>
                  <a:cubicBezTo>
                    <a:pt x="3568" y="10372"/>
                    <a:pt x="3840" y="10904"/>
                    <a:pt x="4163" y="11403"/>
                  </a:cubicBezTo>
                  <a:cubicBezTo>
                    <a:pt x="4001" y="10830"/>
                    <a:pt x="3795" y="10267"/>
                    <a:pt x="3549" y="9725"/>
                  </a:cubicBezTo>
                  <a:cubicBezTo>
                    <a:pt x="3153" y="8703"/>
                    <a:pt x="2599" y="7284"/>
                    <a:pt x="2027" y="5714"/>
                  </a:cubicBezTo>
                  <a:cubicBezTo>
                    <a:pt x="1455" y="4145"/>
                    <a:pt x="962" y="2708"/>
                    <a:pt x="610" y="1668"/>
                  </a:cubicBezTo>
                  <a:cubicBezTo>
                    <a:pt x="451" y="1096"/>
                    <a:pt x="248" y="539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82;p94">
              <a:extLst>
                <a:ext uri="{FF2B5EF4-FFF2-40B4-BE49-F238E27FC236}">
                  <a16:creationId xmlns:a16="http://schemas.microsoft.com/office/drawing/2014/main" id="{C5A1489D-FCDD-46B7-97DB-4F6CD3794213}"/>
                </a:ext>
              </a:extLst>
            </p:cNvPr>
            <p:cNvSpPr/>
            <p:nvPr/>
          </p:nvSpPr>
          <p:spPr>
            <a:xfrm>
              <a:off x="942750" y="4812425"/>
              <a:ext cx="1589650" cy="499025"/>
            </a:xfrm>
            <a:custGeom>
              <a:avLst/>
              <a:gdLst/>
              <a:ahLst/>
              <a:cxnLst/>
              <a:rect l="l" t="t" r="r" b="b"/>
              <a:pathLst>
                <a:path w="63586" h="19961" extrusionOk="0">
                  <a:moveTo>
                    <a:pt x="63556" y="0"/>
                  </a:moveTo>
                  <a:cubicBezTo>
                    <a:pt x="63507" y="0"/>
                    <a:pt x="63458" y="6"/>
                    <a:pt x="63409" y="19"/>
                  </a:cubicBezTo>
                  <a:lnTo>
                    <a:pt x="62929" y="165"/>
                  </a:lnTo>
                  <a:lnTo>
                    <a:pt x="61073" y="774"/>
                  </a:lnTo>
                  <a:lnTo>
                    <a:pt x="54269" y="2971"/>
                  </a:lnTo>
                  <a:cubicBezTo>
                    <a:pt x="48531" y="4826"/>
                    <a:pt x="40595" y="7377"/>
                    <a:pt x="31820" y="10133"/>
                  </a:cubicBezTo>
                  <a:cubicBezTo>
                    <a:pt x="23045" y="12890"/>
                    <a:pt x="15079" y="15330"/>
                    <a:pt x="9304" y="17082"/>
                  </a:cubicBezTo>
                  <a:lnTo>
                    <a:pt x="2471" y="19163"/>
                  </a:lnTo>
                  <a:lnTo>
                    <a:pt x="645" y="19741"/>
                  </a:lnTo>
                  <a:lnTo>
                    <a:pt x="164" y="19900"/>
                  </a:lnTo>
                  <a:lnTo>
                    <a:pt x="0" y="19961"/>
                  </a:lnTo>
                  <a:cubicBezTo>
                    <a:pt x="59" y="19958"/>
                    <a:pt x="116" y="19948"/>
                    <a:pt x="170" y="19930"/>
                  </a:cubicBezTo>
                  <a:lnTo>
                    <a:pt x="663" y="19802"/>
                  </a:lnTo>
                  <a:lnTo>
                    <a:pt x="2531" y="19286"/>
                  </a:lnTo>
                  <a:lnTo>
                    <a:pt x="9396" y="17302"/>
                  </a:lnTo>
                  <a:cubicBezTo>
                    <a:pt x="15183" y="15598"/>
                    <a:pt x="23166" y="13193"/>
                    <a:pt x="31948" y="10437"/>
                  </a:cubicBezTo>
                  <a:cubicBezTo>
                    <a:pt x="40729" y="7680"/>
                    <a:pt x="48652" y="5094"/>
                    <a:pt x="54378" y="3184"/>
                  </a:cubicBezTo>
                  <a:lnTo>
                    <a:pt x="61127" y="889"/>
                  </a:lnTo>
                  <a:lnTo>
                    <a:pt x="62952" y="245"/>
                  </a:lnTo>
                  <a:lnTo>
                    <a:pt x="63427" y="68"/>
                  </a:lnTo>
                  <a:cubicBezTo>
                    <a:pt x="63483" y="53"/>
                    <a:pt x="63536" y="30"/>
                    <a:pt x="63586" y="1"/>
                  </a:cubicBezTo>
                  <a:cubicBezTo>
                    <a:pt x="63576" y="1"/>
                    <a:pt x="63566" y="0"/>
                    <a:pt x="635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83;p94">
              <a:extLst>
                <a:ext uri="{FF2B5EF4-FFF2-40B4-BE49-F238E27FC236}">
                  <a16:creationId xmlns:a16="http://schemas.microsoft.com/office/drawing/2014/main" id="{52E55C9A-4468-4014-87DE-4DA571A56711}"/>
                </a:ext>
              </a:extLst>
            </p:cNvPr>
            <p:cNvSpPr/>
            <p:nvPr/>
          </p:nvSpPr>
          <p:spPr>
            <a:xfrm>
              <a:off x="1084850" y="4801325"/>
              <a:ext cx="986875" cy="316000"/>
            </a:xfrm>
            <a:custGeom>
              <a:avLst/>
              <a:gdLst/>
              <a:ahLst/>
              <a:cxnLst/>
              <a:rect l="l" t="t" r="r" b="b"/>
              <a:pathLst>
                <a:path w="39475" h="12640" extrusionOk="0">
                  <a:moveTo>
                    <a:pt x="39475" y="1"/>
                  </a:moveTo>
                  <a:lnTo>
                    <a:pt x="39475" y="1"/>
                  </a:lnTo>
                  <a:cubicBezTo>
                    <a:pt x="39344" y="20"/>
                    <a:pt x="39216" y="55"/>
                    <a:pt x="39092" y="103"/>
                  </a:cubicBezTo>
                  <a:lnTo>
                    <a:pt x="37936" y="462"/>
                  </a:lnTo>
                  <a:lnTo>
                    <a:pt x="33707" y="1819"/>
                  </a:lnTo>
                  <a:lnTo>
                    <a:pt x="19760" y="6303"/>
                  </a:lnTo>
                  <a:lnTo>
                    <a:pt x="5800" y="10758"/>
                  </a:lnTo>
                  <a:lnTo>
                    <a:pt x="1540" y="12110"/>
                  </a:lnTo>
                  <a:lnTo>
                    <a:pt x="396" y="12488"/>
                  </a:lnTo>
                  <a:cubicBezTo>
                    <a:pt x="259" y="12522"/>
                    <a:pt x="126" y="12572"/>
                    <a:pt x="0" y="12639"/>
                  </a:cubicBezTo>
                  <a:cubicBezTo>
                    <a:pt x="141" y="12618"/>
                    <a:pt x="279" y="12588"/>
                    <a:pt x="414" y="12547"/>
                  </a:cubicBezTo>
                  <a:lnTo>
                    <a:pt x="1576" y="12226"/>
                  </a:lnTo>
                  <a:cubicBezTo>
                    <a:pt x="2580" y="11940"/>
                    <a:pt x="4011" y="11514"/>
                    <a:pt x="5836" y="10973"/>
                  </a:cubicBezTo>
                  <a:cubicBezTo>
                    <a:pt x="9433" y="9890"/>
                    <a:pt x="14386" y="8350"/>
                    <a:pt x="19832" y="6603"/>
                  </a:cubicBezTo>
                  <a:cubicBezTo>
                    <a:pt x="25278" y="4857"/>
                    <a:pt x="30201" y="3250"/>
                    <a:pt x="33755" y="2034"/>
                  </a:cubicBezTo>
                  <a:cubicBezTo>
                    <a:pt x="35521" y="1432"/>
                    <a:pt x="36969" y="932"/>
                    <a:pt x="37954" y="579"/>
                  </a:cubicBezTo>
                  <a:lnTo>
                    <a:pt x="39086" y="165"/>
                  </a:lnTo>
                  <a:cubicBezTo>
                    <a:pt x="39221" y="126"/>
                    <a:pt x="39352" y="71"/>
                    <a:pt x="394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84;p94">
              <a:extLst>
                <a:ext uri="{FF2B5EF4-FFF2-40B4-BE49-F238E27FC236}">
                  <a16:creationId xmlns:a16="http://schemas.microsoft.com/office/drawing/2014/main" id="{AB059CA6-85A8-40EF-A6AB-F355673A0483}"/>
                </a:ext>
              </a:extLst>
            </p:cNvPr>
            <p:cNvSpPr/>
            <p:nvPr/>
          </p:nvSpPr>
          <p:spPr>
            <a:xfrm>
              <a:off x="1096850" y="4732900"/>
              <a:ext cx="630625" cy="180350"/>
            </a:xfrm>
            <a:custGeom>
              <a:avLst/>
              <a:gdLst/>
              <a:ahLst/>
              <a:cxnLst/>
              <a:rect l="l" t="t" r="r" b="b"/>
              <a:pathLst>
                <a:path w="25225" h="7214" extrusionOk="0">
                  <a:moveTo>
                    <a:pt x="43" y="0"/>
                  </a:moveTo>
                  <a:cubicBezTo>
                    <a:pt x="31" y="0"/>
                    <a:pt x="25" y="2"/>
                    <a:pt x="24" y="5"/>
                  </a:cubicBezTo>
                  <a:cubicBezTo>
                    <a:pt x="1" y="108"/>
                    <a:pt x="5611" y="1770"/>
                    <a:pt x="12567" y="3760"/>
                  </a:cubicBezTo>
                  <a:cubicBezTo>
                    <a:pt x="19336" y="5696"/>
                    <a:pt x="24895" y="7213"/>
                    <a:pt x="25187" y="7213"/>
                  </a:cubicBezTo>
                  <a:cubicBezTo>
                    <a:pt x="25195" y="7213"/>
                    <a:pt x="25199" y="7212"/>
                    <a:pt x="25199" y="7210"/>
                  </a:cubicBezTo>
                  <a:cubicBezTo>
                    <a:pt x="25224" y="7125"/>
                    <a:pt x="19601" y="5446"/>
                    <a:pt x="12652" y="3456"/>
                  </a:cubicBezTo>
                  <a:cubicBezTo>
                    <a:pt x="5919" y="1528"/>
                    <a:pt x="404" y="0"/>
                    <a:pt x="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85;p94">
              <a:extLst>
                <a:ext uri="{FF2B5EF4-FFF2-40B4-BE49-F238E27FC236}">
                  <a16:creationId xmlns:a16="http://schemas.microsoft.com/office/drawing/2014/main" id="{DCEE0BD6-5709-4E93-B842-F8AA351CC9EE}"/>
                </a:ext>
              </a:extLst>
            </p:cNvPr>
            <p:cNvSpPr/>
            <p:nvPr/>
          </p:nvSpPr>
          <p:spPr>
            <a:xfrm>
              <a:off x="2301425" y="5136475"/>
              <a:ext cx="116300" cy="299725"/>
            </a:xfrm>
            <a:custGeom>
              <a:avLst/>
              <a:gdLst/>
              <a:ahLst/>
              <a:cxnLst/>
              <a:rect l="l" t="t" r="r" b="b"/>
              <a:pathLst>
                <a:path w="4652" h="11989" extrusionOk="0">
                  <a:moveTo>
                    <a:pt x="4650" y="0"/>
                  </a:moveTo>
                  <a:cubicBezTo>
                    <a:pt x="4558" y="0"/>
                    <a:pt x="3457" y="2648"/>
                    <a:pt x="2180" y="5939"/>
                  </a:cubicBezTo>
                  <a:cubicBezTo>
                    <a:pt x="1351" y="7918"/>
                    <a:pt x="622" y="9936"/>
                    <a:pt x="0" y="11989"/>
                  </a:cubicBezTo>
                  <a:cubicBezTo>
                    <a:pt x="1" y="11989"/>
                    <a:pt x="1" y="11989"/>
                    <a:pt x="2" y="11989"/>
                  </a:cubicBezTo>
                  <a:cubicBezTo>
                    <a:pt x="92" y="11989"/>
                    <a:pt x="1195" y="9347"/>
                    <a:pt x="2471" y="6056"/>
                  </a:cubicBezTo>
                  <a:cubicBezTo>
                    <a:pt x="3300" y="4075"/>
                    <a:pt x="4026" y="2054"/>
                    <a:pt x="4651" y="0"/>
                  </a:cubicBezTo>
                  <a:cubicBezTo>
                    <a:pt x="4651" y="0"/>
                    <a:pt x="4650" y="0"/>
                    <a:pt x="46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86;p94">
              <a:extLst>
                <a:ext uri="{FF2B5EF4-FFF2-40B4-BE49-F238E27FC236}">
                  <a16:creationId xmlns:a16="http://schemas.microsoft.com/office/drawing/2014/main" id="{254F596A-3A66-4F6A-97AE-178CBF4F2FDC}"/>
                </a:ext>
              </a:extLst>
            </p:cNvPr>
            <p:cNvSpPr/>
            <p:nvPr/>
          </p:nvSpPr>
          <p:spPr>
            <a:xfrm>
              <a:off x="2112325" y="5198075"/>
              <a:ext cx="246025" cy="65900"/>
            </a:xfrm>
            <a:custGeom>
              <a:avLst/>
              <a:gdLst/>
              <a:ahLst/>
              <a:cxnLst/>
              <a:rect l="l" t="t" r="r" b="b"/>
              <a:pathLst>
                <a:path w="9841" h="2636" extrusionOk="0">
                  <a:moveTo>
                    <a:pt x="0" y="1"/>
                  </a:moveTo>
                  <a:lnTo>
                    <a:pt x="0" y="1"/>
                  </a:lnTo>
                  <a:cubicBezTo>
                    <a:pt x="1592" y="592"/>
                    <a:pt x="3218" y="1084"/>
                    <a:pt x="4869" y="1473"/>
                  </a:cubicBezTo>
                  <a:cubicBezTo>
                    <a:pt x="6502" y="1958"/>
                    <a:pt x="8163" y="2346"/>
                    <a:pt x="9840" y="2636"/>
                  </a:cubicBezTo>
                  <a:cubicBezTo>
                    <a:pt x="8250" y="2046"/>
                    <a:pt x="6624" y="1553"/>
                    <a:pt x="4973" y="1163"/>
                  </a:cubicBezTo>
                  <a:cubicBezTo>
                    <a:pt x="3340" y="677"/>
                    <a:pt x="1679" y="28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87;p94">
              <a:extLst>
                <a:ext uri="{FF2B5EF4-FFF2-40B4-BE49-F238E27FC236}">
                  <a16:creationId xmlns:a16="http://schemas.microsoft.com/office/drawing/2014/main" id="{EDE95CB4-CA6F-4E50-9235-3490F2C6B369}"/>
                </a:ext>
              </a:extLst>
            </p:cNvPr>
            <p:cNvSpPr/>
            <p:nvPr/>
          </p:nvSpPr>
          <p:spPr>
            <a:xfrm>
              <a:off x="833950" y="4819425"/>
              <a:ext cx="578150" cy="192325"/>
            </a:xfrm>
            <a:custGeom>
              <a:avLst/>
              <a:gdLst/>
              <a:ahLst/>
              <a:cxnLst/>
              <a:rect l="l" t="t" r="r" b="b"/>
              <a:pathLst>
                <a:path w="23126" h="7693" extrusionOk="0">
                  <a:moveTo>
                    <a:pt x="0" y="1"/>
                  </a:moveTo>
                  <a:cubicBezTo>
                    <a:pt x="260" y="190"/>
                    <a:pt x="538" y="356"/>
                    <a:pt x="828" y="492"/>
                  </a:cubicBezTo>
                  <a:cubicBezTo>
                    <a:pt x="1352" y="792"/>
                    <a:pt x="2173" y="1193"/>
                    <a:pt x="3177" y="1655"/>
                  </a:cubicBezTo>
                  <a:cubicBezTo>
                    <a:pt x="5818" y="2823"/>
                    <a:pt x="8531" y="3817"/>
                    <a:pt x="11302" y="4631"/>
                  </a:cubicBezTo>
                  <a:cubicBezTo>
                    <a:pt x="14533" y="5604"/>
                    <a:pt x="17496" y="6348"/>
                    <a:pt x="19638" y="6895"/>
                  </a:cubicBezTo>
                  <a:lnTo>
                    <a:pt x="22182" y="7503"/>
                  </a:lnTo>
                  <a:cubicBezTo>
                    <a:pt x="22491" y="7591"/>
                    <a:pt x="22807" y="7654"/>
                    <a:pt x="23126" y="7693"/>
                  </a:cubicBezTo>
                  <a:cubicBezTo>
                    <a:pt x="22832" y="7565"/>
                    <a:pt x="22526" y="7466"/>
                    <a:pt x="22213" y="7400"/>
                  </a:cubicBezTo>
                  <a:lnTo>
                    <a:pt x="19698" y="6675"/>
                  </a:lnTo>
                  <a:cubicBezTo>
                    <a:pt x="17570" y="6072"/>
                    <a:pt x="14618" y="5300"/>
                    <a:pt x="11392" y="4326"/>
                  </a:cubicBezTo>
                  <a:cubicBezTo>
                    <a:pt x="8634" y="3512"/>
                    <a:pt x="5924" y="2551"/>
                    <a:pt x="3269" y="1447"/>
                  </a:cubicBezTo>
                  <a:cubicBezTo>
                    <a:pt x="2253" y="992"/>
                    <a:pt x="1442" y="644"/>
                    <a:pt x="883" y="384"/>
                  </a:cubicBezTo>
                  <a:cubicBezTo>
                    <a:pt x="599" y="232"/>
                    <a:pt x="304" y="1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88;p94">
              <a:extLst>
                <a:ext uri="{FF2B5EF4-FFF2-40B4-BE49-F238E27FC236}">
                  <a16:creationId xmlns:a16="http://schemas.microsoft.com/office/drawing/2014/main" id="{80D64D83-4F95-4DE0-BA19-C4A9E377B39C}"/>
                </a:ext>
              </a:extLst>
            </p:cNvPr>
            <p:cNvSpPr/>
            <p:nvPr/>
          </p:nvSpPr>
          <p:spPr>
            <a:xfrm>
              <a:off x="1185850" y="3559025"/>
              <a:ext cx="1146750" cy="1187800"/>
            </a:xfrm>
            <a:custGeom>
              <a:avLst/>
              <a:gdLst/>
              <a:ahLst/>
              <a:cxnLst/>
              <a:rect l="l" t="t" r="r" b="b"/>
              <a:pathLst>
                <a:path w="45870" h="47512" extrusionOk="0">
                  <a:moveTo>
                    <a:pt x="26898" y="0"/>
                  </a:moveTo>
                  <a:lnTo>
                    <a:pt x="16619" y="608"/>
                  </a:lnTo>
                  <a:cubicBezTo>
                    <a:pt x="16619" y="608"/>
                    <a:pt x="16724" y="1825"/>
                    <a:pt x="16717" y="2672"/>
                  </a:cubicBezTo>
                  <a:cubicBezTo>
                    <a:pt x="10388" y="3280"/>
                    <a:pt x="244" y="6529"/>
                    <a:pt x="1" y="20776"/>
                  </a:cubicBezTo>
                  <a:lnTo>
                    <a:pt x="8118" y="20964"/>
                  </a:lnTo>
                  <a:cubicBezTo>
                    <a:pt x="7431" y="27500"/>
                    <a:pt x="7510" y="31400"/>
                    <a:pt x="6847" y="33853"/>
                  </a:cubicBezTo>
                  <a:cubicBezTo>
                    <a:pt x="5716" y="37905"/>
                    <a:pt x="2131" y="46462"/>
                    <a:pt x="2849" y="46893"/>
                  </a:cubicBezTo>
                  <a:cubicBezTo>
                    <a:pt x="3302" y="47166"/>
                    <a:pt x="16758" y="47512"/>
                    <a:pt x="27011" y="47512"/>
                  </a:cubicBezTo>
                  <a:cubicBezTo>
                    <a:pt x="32990" y="47512"/>
                    <a:pt x="37880" y="47394"/>
                    <a:pt x="38465" y="47076"/>
                  </a:cubicBezTo>
                  <a:cubicBezTo>
                    <a:pt x="40054" y="46211"/>
                    <a:pt x="37164" y="35046"/>
                    <a:pt x="36440" y="32015"/>
                  </a:cubicBezTo>
                  <a:cubicBezTo>
                    <a:pt x="35983" y="30080"/>
                    <a:pt x="35886" y="25650"/>
                    <a:pt x="35873" y="22224"/>
                  </a:cubicBezTo>
                  <a:lnTo>
                    <a:pt x="45197" y="21803"/>
                  </a:lnTo>
                  <a:cubicBezTo>
                    <a:pt x="45197" y="21803"/>
                    <a:pt x="45870" y="2592"/>
                    <a:pt x="27832" y="2592"/>
                  </a:cubicBezTo>
                  <a:cubicBezTo>
                    <a:pt x="27806" y="2592"/>
                    <a:pt x="27781" y="2592"/>
                    <a:pt x="27755" y="2592"/>
                  </a:cubicBezTo>
                  <a:lnTo>
                    <a:pt x="27008" y="2592"/>
                  </a:lnTo>
                  <a:lnTo>
                    <a:pt x="26898" y="0"/>
                  </a:ln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89;p94">
              <a:extLst>
                <a:ext uri="{FF2B5EF4-FFF2-40B4-BE49-F238E27FC236}">
                  <a16:creationId xmlns:a16="http://schemas.microsoft.com/office/drawing/2014/main" id="{862829EC-B604-426F-BA76-7933CB5B0659}"/>
                </a:ext>
              </a:extLst>
            </p:cNvPr>
            <p:cNvSpPr/>
            <p:nvPr/>
          </p:nvSpPr>
          <p:spPr>
            <a:xfrm>
              <a:off x="1599500" y="3620750"/>
              <a:ext cx="260150" cy="13275"/>
            </a:xfrm>
            <a:custGeom>
              <a:avLst/>
              <a:gdLst/>
              <a:ahLst/>
              <a:cxnLst/>
              <a:rect l="l" t="t" r="r" b="b"/>
              <a:pathLst>
                <a:path w="10406" h="531" extrusionOk="0">
                  <a:moveTo>
                    <a:pt x="9840" y="1"/>
                  </a:moveTo>
                  <a:cubicBezTo>
                    <a:pt x="9503" y="1"/>
                    <a:pt x="9166" y="22"/>
                    <a:pt x="8831" y="63"/>
                  </a:cubicBezTo>
                  <a:cubicBezTo>
                    <a:pt x="7913" y="112"/>
                    <a:pt x="6591" y="210"/>
                    <a:pt x="5180" y="210"/>
                  </a:cubicBezTo>
                  <a:lnTo>
                    <a:pt x="1528" y="210"/>
                  </a:lnTo>
                  <a:cubicBezTo>
                    <a:pt x="1323" y="193"/>
                    <a:pt x="1117" y="185"/>
                    <a:pt x="912" y="185"/>
                  </a:cubicBezTo>
                  <a:cubicBezTo>
                    <a:pt x="608" y="185"/>
                    <a:pt x="303" y="203"/>
                    <a:pt x="1" y="239"/>
                  </a:cubicBezTo>
                  <a:cubicBezTo>
                    <a:pt x="499" y="360"/>
                    <a:pt x="1009" y="425"/>
                    <a:pt x="1522" y="434"/>
                  </a:cubicBezTo>
                  <a:cubicBezTo>
                    <a:pt x="2224" y="497"/>
                    <a:pt x="3124" y="531"/>
                    <a:pt x="4134" y="531"/>
                  </a:cubicBezTo>
                  <a:cubicBezTo>
                    <a:pt x="4481" y="531"/>
                    <a:pt x="4840" y="527"/>
                    <a:pt x="5209" y="519"/>
                  </a:cubicBezTo>
                  <a:cubicBezTo>
                    <a:pt x="6653" y="488"/>
                    <a:pt x="7954" y="385"/>
                    <a:pt x="8897" y="275"/>
                  </a:cubicBezTo>
                  <a:cubicBezTo>
                    <a:pt x="9408" y="251"/>
                    <a:pt x="9915" y="165"/>
                    <a:pt x="10406" y="20"/>
                  </a:cubicBezTo>
                  <a:cubicBezTo>
                    <a:pt x="10217" y="7"/>
                    <a:pt x="10028" y="1"/>
                    <a:pt x="98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90;p94">
              <a:extLst>
                <a:ext uri="{FF2B5EF4-FFF2-40B4-BE49-F238E27FC236}">
                  <a16:creationId xmlns:a16="http://schemas.microsoft.com/office/drawing/2014/main" id="{3F41ED9C-56D9-4D50-9CFB-176C11F92C92}"/>
                </a:ext>
              </a:extLst>
            </p:cNvPr>
            <p:cNvSpPr/>
            <p:nvPr/>
          </p:nvSpPr>
          <p:spPr>
            <a:xfrm>
              <a:off x="1644050" y="3572100"/>
              <a:ext cx="7975" cy="55850"/>
            </a:xfrm>
            <a:custGeom>
              <a:avLst/>
              <a:gdLst/>
              <a:ahLst/>
              <a:cxnLst/>
              <a:rect l="l" t="t" r="r" b="b"/>
              <a:pathLst>
                <a:path w="319" h="2234" extrusionOk="0">
                  <a:moveTo>
                    <a:pt x="159" y="1"/>
                  </a:moveTo>
                  <a:cubicBezTo>
                    <a:pt x="44" y="1"/>
                    <a:pt x="1" y="493"/>
                    <a:pt x="1" y="1114"/>
                  </a:cubicBezTo>
                  <a:cubicBezTo>
                    <a:pt x="1" y="1735"/>
                    <a:pt x="69" y="2234"/>
                    <a:pt x="159" y="2234"/>
                  </a:cubicBezTo>
                  <a:cubicBezTo>
                    <a:pt x="251" y="2234"/>
                    <a:pt x="318" y="1728"/>
                    <a:pt x="318" y="1114"/>
                  </a:cubicBezTo>
                  <a:cubicBezTo>
                    <a:pt x="318" y="499"/>
                    <a:pt x="251" y="1"/>
                    <a:pt x="1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91;p94">
              <a:extLst>
                <a:ext uri="{FF2B5EF4-FFF2-40B4-BE49-F238E27FC236}">
                  <a16:creationId xmlns:a16="http://schemas.microsoft.com/office/drawing/2014/main" id="{FDECDE62-28F7-4C69-B80C-E98AB82F273B}"/>
                </a:ext>
              </a:extLst>
            </p:cNvPr>
            <p:cNvSpPr/>
            <p:nvPr/>
          </p:nvSpPr>
          <p:spPr>
            <a:xfrm>
              <a:off x="1711400" y="3567225"/>
              <a:ext cx="10750" cy="60875"/>
            </a:xfrm>
            <a:custGeom>
              <a:avLst/>
              <a:gdLst/>
              <a:ahLst/>
              <a:cxnLst/>
              <a:rect l="l" t="t" r="r" b="b"/>
              <a:pathLst>
                <a:path w="430" h="2435" extrusionOk="0">
                  <a:moveTo>
                    <a:pt x="186" y="1"/>
                  </a:moveTo>
                  <a:cubicBezTo>
                    <a:pt x="44" y="390"/>
                    <a:pt x="1" y="808"/>
                    <a:pt x="58" y="1217"/>
                  </a:cubicBezTo>
                  <a:cubicBezTo>
                    <a:pt x="76" y="1887"/>
                    <a:pt x="161" y="2434"/>
                    <a:pt x="253" y="2434"/>
                  </a:cubicBezTo>
                  <a:cubicBezTo>
                    <a:pt x="388" y="2044"/>
                    <a:pt x="429" y="1627"/>
                    <a:pt x="374" y="1217"/>
                  </a:cubicBezTo>
                  <a:cubicBezTo>
                    <a:pt x="356" y="548"/>
                    <a:pt x="271" y="1"/>
                    <a:pt x="1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92;p94">
              <a:extLst>
                <a:ext uri="{FF2B5EF4-FFF2-40B4-BE49-F238E27FC236}">
                  <a16:creationId xmlns:a16="http://schemas.microsoft.com/office/drawing/2014/main" id="{CA347AEB-3B10-436F-914B-FFA79C3634E1}"/>
                </a:ext>
              </a:extLst>
            </p:cNvPr>
            <p:cNvSpPr/>
            <p:nvPr/>
          </p:nvSpPr>
          <p:spPr>
            <a:xfrm>
              <a:off x="1783600" y="3564800"/>
              <a:ext cx="9125" cy="60900"/>
            </a:xfrm>
            <a:custGeom>
              <a:avLst/>
              <a:gdLst/>
              <a:ahLst/>
              <a:cxnLst/>
              <a:rect l="l" t="t" r="r" b="b"/>
              <a:pathLst>
                <a:path w="365" h="2436" extrusionOk="0">
                  <a:moveTo>
                    <a:pt x="134" y="0"/>
                  </a:moveTo>
                  <a:cubicBezTo>
                    <a:pt x="54" y="7"/>
                    <a:pt x="54" y="560"/>
                    <a:pt x="36" y="1217"/>
                  </a:cubicBezTo>
                  <a:cubicBezTo>
                    <a:pt x="0" y="1629"/>
                    <a:pt x="49" y="2044"/>
                    <a:pt x="182" y="2435"/>
                  </a:cubicBezTo>
                  <a:cubicBezTo>
                    <a:pt x="273" y="2435"/>
                    <a:pt x="365" y="1899"/>
                    <a:pt x="352" y="1217"/>
                  </a:cubicBezTo>
                  <a:cubicBezTo>
                    <a:pt x="340" y="536"/>
                    <a:pt x="219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93;p94">
              <a:extLst>
                <a:ext uri="{FF2B5EF4-FFF2-40B4-BE49-F238E27FC236}">
                  <a16:creationId xmlns:a16="http://schemas.microsoft.com/office/drawing/2014/main" id="{8A50E341-94A8-4989-B106-415FFDF4E3D0}"/>
                </a:ext>
              </a:extLst>
            </p:cNvPr>
            <p:cNvSpPr/>
            <p:nvPr/>
          </p:nvSpPr>
          <p:spPr>
            <a:xfrm>
              <a:off x="1834550" y="3562350"/>
              <a:ext cx="13550" cy="60175"/>
            </a:xfrm>
            <a:custGeom>
              <a:avLst/>
              <a:gdLst/>
              <a:ahLst/>
              <a:cxnLst/>
              <a:rect l="l" t="t" r="r" b="b"/>
              <a:pathLst>
                <a:path w="542" h="2407" extrusionOk="0">
                  <a:moveTo>
                    <a:pt x="151" y="1"/>
                  </a:moveTo>
                  <a:cubicBezTo>
                    <a:pt x="66" y="1"/>
                    <a:pt x="1" y="553"/>
                    <a:pt x="80" y="1230"/>
                  </a:cubicBezTo>
                  <a:cubicBezTo>
                    <a:pt x="157" y="1893"/>
                    <a:pt x="360" y="2406"/>
                    <a:pt x="449" y="2406"/>
                  </a:cubicBezTo>
                  <a:cubicBezTo>
                    <a:pt x="452" y="2406"/>
                    <a:pt x="454" y="2406"/>
                    <a:pt x="457" y="2405"/>
                  </a:cubicBezTo>
                  <a:cubicBezTo>
                    <a:pt x="542" y="2374"/>
                    <a:pt x="475" y="1838"/>
                    <a:pt x="390" y="1188"/>
                  </a:cubicBezTo>
                  <a:cubicBezTo>
                    <a:pt x="305" y="537"/>
                    <a:pt x="244" y="1"/>
                    <a:pt x="152" y="1"/>
                  </a:cubicBezTo>
                  <a:cubicBezTo>
                    <a:pt x="152" y="1"/>
                    <a:pt x="151" y="1"/>
                    <a:pt x="1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94;p94">
              <a:extLst>
                <a:ext uri="{FF2B5EF4-FFF2-40B4-BE49-F238E27FC236}">
                  <a16:creationId xmlns:a16="http://schemas.microsoft.com/office/drawing/2014/main" id="{3CB2FD85-90BE-4F18-87D6-754AF48F8A1E}"/>
                </a:ext>
              </a:extLst>
            </p:cNvPr>
            <p:cNvSpPr/>
            <p:nvPr/>
          </p:nvSpPr>
          <p:spPr>
            <a:xfrm>
              <a:off x="1414725" y="3927175"/>
              <a:ext cx="10950" cy="152150"/>
            </a:xfrm>
            <a:custGeom>
              <a:avLst/>
              <a:gdLst/>
              <a:ahLst/>
              <a:cxnLst/>
              <a:rect l="l" t="t" r="r" b="b"/>
              <a:pathLst>
                <a:path w="438" h="6086" extrusionOk="0">
                  <a:moveTo>
                    <a:pt x="198" y="1"/>
                  </a:moveTo>
                  <a:cubicBezTo>
                    <a:pt x="45" y="1007"/>
                    <a:pt x="1" y="2028"/>
                    <a:pt x="65" y="3043"/>
                  </a:cubicBezTo>
                  <a:cubicBezTo>
                    <a:pt x="23" y="4060"/>
                    <a:pt x="84" y="5081"/>
                    <a:pt x="247" y="6086"/>
                  </a:cubicBezTo>
                  <a:cubicBezTo>
                    <a:pt x="393" y="5078"/>
                    <a:pt x="438" y="4059"/>
                    <a:pt x="381" y="3043"/>
                  </a:cubicBezTo>
                  <a:cubicBezTo>
                    <a:pt x="421" y="2025"/>
                    <a:pt x="360" y="1006"/>
                    <a:pt x="1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95;p94">
              <a:extLst>
                <a:ext uri="{FF2B5EF4-FFF2-40B4-BE49-F238E27FC236}">
                  <a16:creationId xmlns:a16="http://schemas.microsoft.com/office/drawing/2014/main" id="{9F99A0E5-D1BC-4B73-B24A-184B62141226}"/>
                </a:ext>
              </a:extLst>
            </p:cNvPr>
            <p:cNvSpPr/>
            <p:nvPr/>
          </p:nvSpPr>
          <p:spPr>
            <a:xfrm>
              <a:off x="2058400" y="3939650"/>
              <a:ext cx="16175" cy="165100"/>
            </a:xfrm>
            <a:custGeom>
              <a:avLst/>
              <a:gdLst/>
              <a:ahLst/>
              <a:cxnLst/>
              <a:rect l="l" t="t" r="r" b="b"/>
              <a:pathLst>
                <a:path w="647" h="6604" extrusionOk="0">
                  <a:moveTo>
                    <a:pt x="70" y="0"/>
                  </a:moveTo>
                  <a:lnTo>
                    <a:pt x="70" y="0"/>
                  </a:lnTo>
                  <a:cubicBezTo>
                    <a:pt x="1" y="1107"/>
                    <a:pt x="38" y="2218"/>
                    <a:pt x="186" y="3318"/>
                  </a:cubicBezTo>
                  <a:cubicBezTo>
                    <a:pt x="231" y="4423"/>
                    <a:pt x="377" y="5523"/>
                    <a:pt x="624" y="6603"/>
                  </a:cubicBezTo>
                  <a:cubicBezTo>
                    <a:pt x="647" y="4390"/>
                    <a:pt x="460" y="2179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96;p94">
              <a:extLst>
                <a:ext uri="{FF2B5EF4-FFF2-40B4-BE49-F238E27FC236}">
                  <a16:creationId xmlns:a16="http://schemas.microsoft.com/office/drawing/2014/main" id="{AF7792AD-A94C-4827-9283-AF55BEBC409B}"/>
                </a:ext>
              </a:extLst>
            </p:cNvPr>
            <p:cNvSpPr/>
            <p:nvPr/>
          </p:nvSpPr>
          <p:spPr>
            <a:xfrm>
              <a:off x="1183275" y="4072125"/>
              <a:ext cx="237650" cy="8700"/>
            </a:xfrm>
            <a:custGeom>
              <a:avLst/>
              <a:gdLst/>
              <a:ahLst/>
              <a:cxnLst/>
              <a:rect l="l" t="t" r="r" b="b"/>
              <a:pathLst>
                <a:path w="9506" h="348" extrusionOk="0">
                  <a:moveTo>
                    <a:pt x="4547" y="1"/>
                  </a:moveTo>
                  <a:cubicBezTo>
                    <a:pt x="3314" y="1"/>
                    <a:pt x="2201" y="48"/>
                    <a:pt x="1387" y="111"/>
                  </a:cubicBezTo>
                  <a:cubicBezTo>
                    <a:pt x="919" y="113"/>
                    <a:pt x="453" y="171"/>
                    <a:pt x="1" y="288"/>
                  </a:cubicBezTo>
                  <a:cubicBezTo>
                    <a:pt x="302" y="328"/>
                    <a:pt x="606" y="348"/>
                    <a:pt x="910" y="348"/>
                  </a:cubicBezTo>
                  <a:cubicBezTo>
                    <a:pt x="1071" y="348"/>
                    <a:pt x="1233" y="342"/>
                    <a:pt x="1394" y="331"/>
                  </a:cubicBezTo>
                  <a:lnTo>
                    <a:pt x="8106" y="331"/>
                  </a:lnTo>
                  <a:cubicBezTo>
                    <a:pt x="8268" y="342"/>
                    <a:pt x="8430" y="348"/>
                    <a:pt x="8592" y="348"/>
                  </a:cubicBezTo>
                  <a:cubicBezTo>
                    <a:pt x="8897" y="348"/>
                    <a:pt x="9202" y="328"/>
                    <a:pt x="9505" y="288"/>
                  </a:cubicBezTo>
                  <a:cubicBezTo>
                    <a:pt x="9051" y="177"/>
                    <a:pt x="8585" y="119"/>
                    <a:pt x="8118" y="118"/>
                  </a:cubicBezTo>
                  <a:cubicBezTo>
                    <a:pt x="7259" y="50"/>
                    <a:pt x="6068" y="8"/>
                    <a:pt x="4752" y="1"/>
                  </a:cubicBezTo>
                  <a:cubicBezTo>
                    <a:pt x="4684" y="1"/>
                    <a:pt x="4615" y="1"/>
                    <a:pt x="45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97;p94">
              <a:extLst>
                <a:ext uri="{FF2B5EF4-FFF2-40B4-BE49-F238E27FC236}">
                  <a16:creationId xmlns:a16="http://schemas.microsoft.com/office/drawing/2014/main" id="{641855B8-C569-4D9C-AD09-701E11150D96}"/>
                </a:ext>
              </a:extLst>
            </p:cNvPr>
            <p:cNvSpPr/>
            <p:nvPr/>
          </p:nvSpPr>
          <p:spPr>
            <a:xfrm>
              <a:off x="2067150" y="4100275"/>
              <a:ext cx="248150" cy="8950"/>
            </a:xfrm>
            <a:custGeom>
              <a:avLst/>
              <a:gdLst/>
              <a:ahLst/>
              <a:cxnLst/>
              <a:rect l="l" t="t" r="r" b="b"/>
              <a:pathLst>
                <a:path w="9926" h="358" extrusionOk="0">
                  <a:moveTo>
                    <a:pt x="3740" y="0"/>
                  </a:moveTo>
                  <a:cubicBezTo>
                    <a:pt x="2491" y="0"/>
                    <a:pt x="1243" y="60"/>
                    <a:pt x="0" y="178"/>
                  </a:cubicBezTo>
                  <a:cubicBezTo>
                    <a:pt x="1232" y="298"/>
                    <a:pt x="2470" y="358"/>
                    <a:pt x="3707" y="358"/>
                  </a:cubicBezTo>
                  <a:cubicBezTo>
                    <a:pt x="4127" y="358"/>
                    <a:pt x="4547" y="351"/>
                    <a:pt x="4966" y="337"/>
                  </a:cubicBezTo>
                  <a:cubicBezTo>
                    <a:pt x="5385" y="351"/>
                    <a:pt x="5805" y="358"/>
                    <a:pt x="6224" y="358"/>
                  </a:cubicBezTo>
                  <a:cubicBezTo>
                    <a:pt x="7460" y="358"/>
                    <a:pt x="8695" y="298"/>
                    <a:pt x="9925" y="178"/>
                  </a:cubicBezTo>
                  <a:cubicBezTo>
                    <a:pt x="8683" y="60"/>
                    <a:pt x="7438" y="0"/>
                    <a:pt x="6191" y="0"/>
                  </a:cubicBezTo>
                  <a:cubicBezTo>
                    <a:pt x="5783" y="0"/>
                    <a:pt x="5374" y="7"/>
                    <a:pt x="4966" y="20"/>
                  </a:cubicBezTo>
                  <a:cubicBezTo>
                    <a:pt x="4558" y="7"/>
                    <a:pt x="4149" y="0"/>
                    <a:pt x="3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98;p94">
              <a:extLst>
                <a:ext uri="{FF2B5EF4-FFF2-40B4-BE49-F238E27FC236}">
                  <a16:creationId xmlns:a16="http://schemas.microsoft.com/office/drawing/2014/main" id="{8FE9D9FF-A710-4D59-98E1-E6B6A470E141}"/>
                </a:ext>
              </a:extLst>
            </p:cNvPr>
            <p:cNvSpPr/>
            <p:nvPr/>
          </p:nvSpPr>
          <p:spPr>
            <a:xfrm>
              <a:off x="1674650" y="4106700"/>
              <a:ext cx="691325" cy="631500"/>
            </a:xfrm>
            <a:custGeom>
              <a:avLst/>
              <a:gdLst/>
              <a:ahLst/>
              <a:cxnLst/>
              <a:rect l="l" t="t" r="r" b="b"/>
              <a:pathLst>
                <a:path w="27653" h="25260" extrusionOk="0">
                  <a:moveTo>
                    <a:pt x="15998" y="1"/>
                  </a:moveTo>
                  <a:cubicBezTo>
                    <a:pt x="15998" y="1"/>
                    <a:pt x="17027" y="12079"/>
                    <a:pt x="15056" y="13509"/>
                  </a:cubicBezTo>
                  <a:cubicBezTo>
                    <a:pt x="14856" y="13654"/>
                    <a:pt x="14582" y="13719"/>
                    <a:pt x="14252" y="13719"/>
                  </a:cubicBezTo>
                  <a:cubicBezTo>
                    <a:pt x="11327" y="13719"/>
                    <a:pt x="3956" y="8599"/>
                    <a:pt x="3956" y="8599"/>
                  </a:cubicBezTo>
                  <a:lnTo>
                    <a:pt x="1" y="16607"/>
                  </a:lnTo>
                  <a:cubicBezTo>
                    <a:pt x="1" y="16607"/>
                    <a:pt x="11232" y="25260"/>
                    <a:pt x="18530" y="25260"/>
                  </a:cubicBezTo>
                  <a:cubicBezTo>
                    <a:pt x="19300" y="25260"/>
                    <a:pt x="20026" y="25163"/>
                    <a:pt x="20691" y="24950"/>
                  </a:cubicBezTo>
                  <a:cubicBezTo>
                    <a:pt x="27652" y="22717"/>
                    <a:pt x="25219" y="1"/>
                    <a:pt x="2521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99;p94">
              <a:extLst>
                <a:ext uri="{FF2B5EF4-FFF2-40B4-BE49-F238E27FC236}">
                  <a16:creationId xmlns:a16="http://schemas.microsoft.com/office/drawing/2014/main" id="{5B8E776A-5937-47D3-928B-EFA7EBFF5460}"/>
                </a:ext>
              </a:extLst>
            </p:cNvPr>
            <p:cNvSpPr/>
            <p:nvPr/>
          </p:nvSpPr>
          <p:spPr>
            <a:xfrm>
              <a:off x="1126825" y="4077450"/>
              <a:ext cx="691175" cy="627775"/>
            </a:xfrm>
            <a:custGeom>
              <a:avLst/>
              <a:gdLst/>
              <a:ahLst/>
              <a:cxnLst/>
              <a:rect l="l" t="t" r="r" b="b"/>
              <a:pathLst>
                <a:path w="27647" h="25111" extrusionOk="0">
                  <a:moveTo>
                    <a:pt x="5218" y="0"/>
                  </a:moveTo>
                  <a:cubicBezTo>
                    <a:pt x="4279" y="0"/>
                    <a:pt x="3365" y="22"/>
                    <a:pt x="2477" y="75"/>
                  </a:cubicBezTo>
                  <a:cubicBezTo>
                    <a:pt x="2477" y="75"/>
                    <a:pt x="0" y="22560"/>
                    <a:pt x="6956" y="24799"/>
                  </a:cubicBezTo>
                  <a:cubicBezTo>
                    <a:pt x="7621" y="25013"/>
                    <a:pt x="8348" y="25110"/>
                    <a:pt x="9120" y="25110"/>
                  </a:cubicBezTo>
                  <a:cubicBezTo>
                    <a:pt x="16413" y="25110"/>
                    <a:pt x="27647" y="16450"/>
                    <a:pt x="27647" y="16450"/>
                  </a:cubicBezTo>
                  <a:lnTo>
                    <a:pt x="23684" y="8442"/>
                  </a:lnTo>
                  <a:cubicBezTo>
                    <a:pt x="23684" y="8442"/>
                    <a:pt x="16448" y="13070"/>
                    <a:pt x="13490" y="13070"/>
                  </a:cubicBezTo>
                  <a:cubicBezTo>
                    <a:pt x="13116" y="13070"/>
                    <a:pt x="12811" y="12996"/>
                    <a:pt x="12597" y="12829"/>
                  </a:cubicBezTo>
                  <a:cubicBezTo>
                    <a:pt x="11496" y="11964"/>
                    <a:pt x="11466" y="189"/>
                    <a:pt x="11466" y="189"/>
                  </a:cubicBezTo>
                  <a:cubicBezTo>
                    <a:pt x="9273" y="95"/>
                    <a:pt x="7189" y="0"/>
                    <a:pt x="52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00;p94">
              <a:extLst>
                <a:ext uri="{FF2B5EF4-FFF2-40B4-BE49-F238E27FC236}">
                  <a16:creationId xmlns:a16="http://schemas.microsoft.com/office/drawing/2014/main" id="{18C9F9B7-D6E4-42E5-AB05-91E3D83CEC03}"/>
                </a:ext>
              </a:extLst>
            </p:cNvPr>
            <p:cNvSpPr/>
            <p:nvPr/>
          </p:nvSpPr>
          <p:spPr>
            <a:xfrm>
              <a:off x="1288375" y="4196475"/>
              <a:ext cx="908400" cy="565950"/>
            </a:xfrm>
            <a:custGeom>
              <a:avLst/>
              <a:gdLst/>
              <a:ahLst/>
              <a:cxnLst/>
              <a:rect l="l" t="t" r="r" b="b"/>
              <a:pathLst>
                <a:path w="36336" h="22638" extrusionOk="0">
                  <a:moveTo>
                    <a:pt x="1" y="0"/>
                  </a:moveTo>
                  <a:cubicBezTo>
                    <a:pt x="1" y="0"/>
                    <a:pt x="2752" y="22247"/>
                    <a:pt x="3044" y="22332"/>
                  </a:cubicBezTo>
                  <a:cubicBezTo>
                    <a:pt x="3335" y="22417"/>
                    <a:pt x="31718" y="22637"/>
                    <a:pt x="31718" y="22637"/>
                  </a:cubicBezTo>
                  <a:lnTo>
                    <a:pt x="3633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01;p94">
              <a:extLst>
                <a:ext uri="{FF2B5EF4-FFF2-40B4-BE49-F238E27FC236}">
                  <a16:creationId xmlns:a16="http://schemas.microsoft.com/office/drawing/2014/main" id="{DAAED008-8260-4681-934B-94FC774D7EAD}"/>
                </a:ext>
              </a:extLst>
            </p:cNvPr>
            <p:cNvSpPr/>
            <p:nvPr/>
          </p:nvSpPr>
          <p:spPr>
            <a:xfrm>
              <a:off x="1685950" y="4443525"/>
              <a:ext cx="89550" cy="85225"/>
            </a:xfrm>
            <a:custGeom>
              <a:avLst/>
              <a:gdLst/>
              <a:ahLst/>
              <a:cxnLst/>
              <a:rect l="l" t="t" r="r" b="b"/>
              <a:pathLst>
                <a:path w="3582" h="3409" extrusionOk="0">
                  <a:moveTo>
                    <a:pt x="1699" y="0"/>
                  </a:moveTo>
                  <a:cubicBezTo>
                    <a:pt x="816" y="0"/>
                    <a:pt x="84" y="699"/>
                    <a:pt x="47" y="1588"/>
                  </a:cubicBezTo>
                  <a:cubicBezTo>
                    <a:pt x="1" y="2276"/>
                    <a:pt x="373" y="2923"/>
                    <a:pt x="989" y="3231"/>
                  </a:cubicBezTo>
                  <a:cubicBezTo>
                    <a:pt x="1229" y="3350"/>
                    <a:pt x="1489" y="3409"/>
                    <a:pt x="1746" y="3409"/>
                  </a:cubicBezTo>
                  <a:cubicBezTo>
                    <a:pt x="2150" y="3409"/>
                    <a:pt x="2550" y="3265"/>
                    <a:pt x="2867" y="2989"/>
                  </a:cubicBezTo>
                  <a:cubicBezTo>
                    <a:pt x="3387" y="2535"/>
                    <a:pt x="3582" y="1814"/>
                    <a:pt x="3362" y="1161"/>
                  </a:cubicBezTo>
                  <a:cubicBezTo>
                    <a:pt x="3142" y="508"/>
                    <a:pt x="2550" y="51"/>
                    <a:pt x="1864" y="4"/>
                  </a:cubicBezTo>
                  <a:cubicBezTo>
                    <a:pt x="1826" y="3"/>
                    <a:pt x="1789" y="1"/>
                    <a:pt x="1751" y="1"/>
                  </a:cubicBezTo>
                  <a:cubicBezTo>
                    <a:pt x="1734" y="1"/>
                    <a:pt x="1716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02;p94">
              <a:extLst>
                <a:ext uri="{FF2B5EF4-FFF2-40B4-BE49-F238E27FC236}">
                  <a16:creationId xmlns:a16="http://schemas.microsoft.com/office/drawing/2014/main" id="{D2245541-C99C-4FE9-9AF6-F3A1E07EF872}"/>
                </a:ext>
              </a:extLst>
            </p:cNvPr>
            <p:cNvSpPr/>
            <p:nvPr/>
          </p:nvSpPr>
          <p:spPr>
            <a:xfrm>
              <a:off x="1832425" y="3234700"/>
              <a:ext cx="67300" cy="96800"/>
            </a:xfrm>
            <a:custGeom>
              <a:avLst/>
              <a:gdLst/>
              <a:ahLst/>
              <a:cxnLst/>
              <a:rect l="l" t="t" r="r" b="b"/>
              <a:pathLst>
                <a:path w="2692" h="3872" extrusionOk="0">
                  <a:moveTo>
                    <a:pt x="1113" y="0"/>
                  </a:moveTo>
                  <a:cubicBezTo>
                    <a:pt x="778" y="0"/>
                    <a:pt x="445" y="92"/>
                    <a:pt x="152" y="273"/>
                  </a:cubicBezTo>
                  <a:lnTo>
                    <a:pt x="0" y="3637"/>
                  </a:lnTo>
                  <a:cubicBezTo>
                    <a:pt x="259" y="3795"/>
                    <a:pt x="548" y="3872"/>
                    <a:pt x="835" y="3872"/>
                  </a:cubicBezTo>
                  <a:cubicBezTo>
                    <a:pt x="1268" y="3872"/>
                    <a:pt x="1696" y="3697"/>
                    <a:pt x="2008" y="3364"/>
                  </a:cubicBezTo>
                  <a:cubicBezTo>
                    <a:pt x="2499" y="2798"/>
                    <a:pt x="2691" y="2032"/>
                    <a:pt x="2526" y="1301"/>
                  </a:cubicBezTo>
                  <a:cubicBezTo>
                    <a:pt x="2460" y="855"/>
                    <a:pt x="2231" y="452"/>
                    <a:pt x="1880" y="169"/>
                  </a:cubicBezTo>
                  <a:cubicBezTo>
                    <a:pt x="1636" y="56"/>
                    <a:pt x="1374" y="0"/>
                    <a:pt x="1113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03;p94">
              <a:extLst>
                <a:ext uri="{FF2B5EF4-FFF2-40B4-BE49-F238E27FC236}">
                  <a16:creationId xmlns:a16="http://schemas.microsoft.com/office/drawing/2014/main" id="{2BF9F2B4-C67B-4DF8-BD5F-213600F9FB57}"/>
                </a:ext>
              </a:extLst>
            </p:cNvPr>
            <p:cNvSpPr/>
            <p:nvPr/>
          </p:nvSpPr>
          <p:spPr>
            <a:xfrm>
              <a:off x="1850250" y="3254650"/>
              <a:ext cx="35300" cy="56950"/>
            </a:xfrm>
            <a:custGeom>
              <a:avLst/>
              <a:gdLst/>
              <a:ahLst/>
              <a:cxnLst/>
              <a:rect l="l" t="t" r="r" b="b"/>
              <a:pathLst>
                <a:path w="1412" h="2278" extrusionOk="0">
                  <a:moveTo>
                    <a:pt x="276" y="0"/>
                  </a:moveTo>
                  <a:cubicBezTo>
                    <a:pt x="99" y="0"/>
                    <a:pt x="1" y="55"/>
                    <a:pt x="6" y="89"/>
                  </a:cubicBezTo>
                  <a:cubicBezTo>
                    <a:pt x="11" y="138"/>
                    <a:pt x="206" y="133"/>
                    <a:pt x="461" y="254"/>
                  </a:cubicBezTo>
                  <a:cubicBezTo>
                    <a:pt x="784" y="404"/>
                    <a:pt x="1004" y="715"/>
                    <a:pt x="1040" y="1070"/>
                  </a:cubicBezTo>
                  <a:cubicBezTo>
                    <a:pt x="1064" y="1429"/>
                    <a:pt x="892" y="1774"/>
                    <a:pt x="589" y="1970"/>
                  </a:cubicBezTo>
                  <a:cubicBezTo>
                    <a:pt x="363" y="2140"/>
                    <a:pt x="170" y="2171"/>
                    <a:pt x="170" y="2219"/>
                  </a:cubicBezTo>
                  <a:cubicBezTo>
                    <a:pt x="170" y="2253"/>
                    <a:pt x="223" y="2277"/>
                    <a:pt x="318" y="2277"/>
                  </a:cubicBezTo>
                  <a:cubicBezTo>
                    <a:pt x="417" y="2277"/>
                    <a:pt x="562" y="2251"/>
                    <a:pt x="741" y="2183"/>
                  </a:cubicBezTo>
                  <a:cubicBezTo>
                    <a:pt x="1164" y="1966"/>
                    <a:pt x="1412" y="1514"/>
                    <a:pt x="1367" y="1040"/>
                  </a:cubicBezTo>
                  <a:cubicBezTo>
                    <a:pt x="1323" y="568"/>
                    <a:pt x="996" y="170"/>
                    <a:pt x="540" y="35"/>
                  </a:cubicBezTo>
                  <a:cubicBezTo>
                    <a:pt x="439" y="10"/>
                    <a:pt x="350" y="0"/>
                    <a:pt x="276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9678099-5B31-465E-8DFB-3AE5D8681BE8}"/>
              </a:ext>
            </a:extLst>
          </p:cNvPr>
          <p:cNvSpPr txBox="1"/>
          <p:nvPr/>
        </p:nvSpPr>
        <p:spPr>
          <a:xfrm>
            <a:off x="2418555" y="5878986"/>
            <a:ext cx="56552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Schools.iclipart.com</a:t>
            </a:r>
            <a:endParaRPr lang="ar-SA" sz="4000" b="1" dirty="0">
              <a:solidFill>
                <a:srgbClr val="FF0000"/>
              </a:solidFill>
            </a:endParaRPr>
          </a:p>
        </p:txBody>
      </p:sp>
      <p:cxnSp>
        <p:nvCxnSpPr>
          <p:cNvPr id="58" name="رابط كسهم مستقيم 57">
            <a:extLst>
              <a:ext uri="{FF2B5EF4-FFF2-40B4-BE49-F238E27FC236}">
                <a16:creationId xmlns:a16="http://schemas.microsoft.com/office/drawing/2014/main" id="{641DDC50-F687-47EB-9B9C-3AB42FA8EC87}"/>
              </a:ext>
            </a:extLst>
          </p:cNvPr>
          <p:cNvCxnSpPr/>
          <p:nvPr/>
        </p:nvCxnSpPr>
        <p:spPr>
          <a:xfrm flipH="1">
            <a:off x="7019778" y="5045856"/>
            <a:ext cx="407964" cy="9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03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4066;p103">
            <a:extLst>
              <a:ext uri="{FF2B5EF4-FFF2-40B4-BE49-F238E27FC236}">
                <a16:creationId xmlns:a16="http://schemas.microsoft.com/office/drawing/2014/main" id="{C83745C9-E22A-4519-8C24-B00C8D54654F}"/>
              </a:ext>
            </a:extLst>
          </p:cNvPr>
          <p:cNvSpPr txBox="1">
            <a:spLocks/>
          </p:cNvSpPr>
          <p:nvPr/>
        </p:nvSpPr>
        <p:spPr>
          <a:xfrm>
            <a:off x="158856" y="269511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أنواع الرسم والتصميم بالحاسب</a:t>
            </a: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787E9F93-0208-4130-8FEC-49F6975A1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3897"/>
          <a:stretch/>
        </p:blipFill>
        <p:spPr bwMode="auto">
          <a:xfrm>
            <a:off x="0" y="1871188"/>
            <a:ext cx="9144000" cy="384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oogle Shape;3455;p94">
            <a:extLst>
              <a:ext uri="{FF2B5EF4-FFF2-40B4-BE49-F238E27FC236}">
                <a16:creationId xmlns:a16="http://schemas.microsoft.com/office/drawing/2014/main" id="{F39601A3-8F83-4E1C-9E37-BA80CA521075}"/>
              </a:ext>
            </a:extLst>
          </p:cNvPr>
          <p:cNvGrpSpPr/>
          <p:nvPr/>
        </p:nvGrpSpPr>
        <p:grpSpPr>
          <a:xfrm>
            <a:off x="6360489" y="4333064"/>
            <a:ext cx="2205102" cy="2447749"/>
            <a:chOff x="473250" y="2826025"/>
            <a:chExt cx="2388025" cy="2650800"/>
          </a:xfrm>
        </p:grpSpPr>
        <p:sp>
          <p:nvSpPr>
            <p:cNvPr id="3" name="Google Shape;3456;p94">
              <a:extLst>
                <a:ext uri="{FF2B5EF4-FFF2-40B4-BE49-F238E27FC236}">
                  <a16:creationId xmlns:a16="http://schemas.microsoft.com/office/drawing/2014/main" id="{BACE1C1F-050D-448D-80F8-C14B0F3E49BD}"/>
                </a:ext>
              </a:extLst>
            </p:cNvPr>
            <p:cNvSpPr/>
            <p:nvPr/>
          </p:nvSpPr>
          <p:spPr>
            <a:xfrm>
              <a:off x="1490425" y="2998575"/>
              <a:ext cx="383225" cy="638800"/>
            </a:xfrm>
            <a:custGeom>
              <a:avLst/>
              <a:gdLst/>
              <a:ahLst/>
              <a:cxnLst/>
              <a:rect l="l" t="t" r="r" b="b"/>
              <a:pathLst>
                <a:path w="15329" h="25552" extrusionOk="0">
                  <a:moveTo>
                    <a:pt x="7418" y="1"/>
                  </a:moveTo>
                  <a:lnTo>
                    <a:pt x="237" y="3511"/>
                  </a:lnTo>
                  <a:cubicBezTo>
                    <a:pt x="237" y="3511"/>
                    <a:pt x="1" y="12529"/>
                    <a:pt x="237" y="16436"/>
                  </a:cubicBezTo>
                  <a:cubicBezTo>
                    <a:pt x="475" y="20344"/>
                    <a:pt x="4418" y="20763"/>
                    <a:pt x="4418" y="20763"/>
                  </a:cubicBezTo>
                  <a:cubicBezTo>
                    <a:pt x="4418" y="20763"/>
                    <a:pt x="4808" y="24523"/>
                    <a:pt x="4631" y="25552"/>
                  </a:cubicBezTo>
                  <a:lnTo>
                    <a:pt x="14112" y="25534"/>
                  </a:lnTo>
                  <a:lnTo>
                    <a:pt x="15329" y="5982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457;p94">
              <a:extLst>
                <a:ext uri="{FF2B5EF4-FFF2-40B4-BE49-F238E27FC236}">
                  <a16:creationId xmlns:a16="http://schemas.microsoft.com/office/drawing/2014/main" id="{A47DB3B5-726E-42D0-BADB-08A862075448}"/>
                </a:ext>
              </a:extLst>
            </p:cNvPr>
            <p:cNvSpPr/>
            <p:nvPr/>
          </p:nvSpPr>
          <p:spPr>
            <a:xfrm>
              <a:off x="1523600" y="3237250"/>
              <a:ext cx="24950" cy="24975"/>
            </a:xfrm>
            <a:custGeom>
              <a:avLst/>
              <a:gdLst/>
              <a:ahLst/>
              <a:cxnLst/>
              <a:rect l="l" t="t" r="r" b="b"/>
              <a:pathLst>
                <a:path w="998" h="999" extrusionOk="0">
                  <a:moveTo>
                    <a:pt x="499" y="0"/>
                  </a:moveTo>
                  <a:cubicBezTo>
                    <a:pt x="223" y="0"/>
                    <a:pt x="0" y="223"/>
                    <a:pt x="0" y="499"/>
                  </a:cubicBezTo>
                  <a:lnTo>
                    <a:pt x="0" y="500"/>
                  </a:lnTo>
                  <a:cubicBezTo>
                    <a:pt x="0" y="776"/>
                    <a:pt x="223" y="998"/>
                    <a:pt x="499" y="998"/>
                  </a:cubicBezTo>
                  <a:cubicBezTo>
                    <a:pt x="774" y="998"/>
                    <a:pt x="997" y="774"/>
                    <a:pt x="997" y="499"/>
                  </a:cubicBezTo>
                  <a:cubicBezTo>
                    <a:pt x="997" y="224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458;p94">
              <a:extLst>
                <a:ext uri="{FF2B5EF4-FFF2-40B4-BE49-F238E27FC236}">
                  <a16:creationId xmlns:a16="http://schemas.microsoft.com/office/drawing/2014/main" id="{74DEFBCC-4D02-42B3-A5DD-D8F52C561CFC}"/>
                </a:ext>
              </a:extLst>
            </p:cNvPr>
            <p:cNvSpPr/>
            <p:nvPr/>
          </p:nvSpPr>
          <p:spPr>
            <a:xfrm>
              <a:off x="1504425" y="3225475"/>
              <a:ext cx="51750" cy="15500"/>
            </a:xfrm>
            <a:custGeom>
              <a:avLst/>
              <a:gdLst/>
              <a:ahLst/>
              <a:cxnLst/>
              <a:rect l="l" t="t" r="r" b="b"/>
              <a:pathLst>
                <a:path w="2070" h="620" extrusionOk="0">
                  <a:moveTo>
                    <a:pt x="1069" y="1"/>
                  </a:moveTo>
                  <a:cubicBezTo>
                    <a:pt x="1041" y="1"/>
                    <a:pt x="1014" y="2"/>
                    <a:pt x="986" y="3"/>
                  </a:cubicBezTo>
                  <a:cubicBezTo>
                    <a:pt x="702" y="23"/>
                    <a:pt x="432" y="132"/>
                    <a:pt x="213" y="314"/>
                  </a:cubicBezTo>
                  <a:cubicBezTo>
                    <a:pt x="56" y="453"/>
                    <a:pt x="0" y="581"/>
                    <a:pt x="36" y="612"/>
                  </a:cubicBezTo>
                  <a:cubicBezTo>
                    <a:pt x="42" y="617"/>
                    <a:pt x="50" y="620"/>
                    <a:pt x="60" y="620"/>
                  </a:cubicBezTo>
                  <a:cubicBezTo>
                    <a:pt x="165" y="620"/>
                    <a:pt x="516" y="360"/>
                    <a:pt x="1004" y="332"/>
                  </a:cubicBezTo>
                  <a:cubicBezTo>
                    <a:pt x="1034" y="330"/>
                    <a:pt x="1063" y="329"/>
                    <a:pt x="1092" y="329"/>
                  </a:cubicBezTo>
                  <a:cubicBezTo>
                    <a:pt x="1519" y="329"/>
                    <a:pt x="1851" y="502"/>
                    <a:pt x="1969" y="502"/>
                  </a:cubicBezTo>
                  <a:cubicBezTo>
                    <a:pt x="1987" y="502"/>
                    <a:pt x="2000" y="498"/>
                    <a:pt x="2008" y="489"/>
                  </a:cubicBezTo>
                  <a:cubicBezTo>
                    <a:pt x="2069" y="417"/>
                    <a:pt x="1966" y="338"/>
                    <a:pt x="1789" y="216"/>
                  </a:cubicBezTo>
                  <a:cubicBezTo>
                    <a:pt x="1574" y="76"/>
                    <a:pt x="1324" y="1"/>
                    <a:pt x="10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59;p94">
              <a:extLst>
                <a:ext uri="{FF2B5EF4-FFF2-40B4-BE49-F238E27FC236}">
                  <a16:creationId xmlns:a16="http://schemas.microsoft.com/office/drawing/2014/main" id="{608CEEAD-49AC-4F00-B497-63AA09864E1B}"/>
                </a:ext>
              </a:extLst>
            </p:cNvPr>
            <p:cNvSpPr/>
            <p:nvPr/>
          </p:nvSpPr>
          <p:spPr>
            <a:xfrm>
              <a:off x="1669175" y="3234975"/>
              <a:ext cx="24950" cy="24950"/>
            </a:xfrm>
            <a:custGeom>
              <a:avLst/>
              <a:gdLst/>
              <a:ahLst/>
              <a:cxnLst/>
              <a:rect l="l" t="t" r="r" b="b"/>
              <a:pathLst>
                <a:path w="998" h="998" extrusionOk="0">
                  <a:moveTo>
                    <a:pt x="499" y="1"/>
                  </a:moveTo>
                  <a:cubicBezTo>
                    <a:pt x="224" y="1"/>
                    <a:pt x="1" y="223"/>
                    <a:pt x="1" y="499"/>
                  </a:cubicBezTo>
                  <a:cubicBezTo>
                    <a:pt x="1" y="775"/>
                    <a:pt x="224" y="998"/>
                    <a:pt x="499" y="998"/>
                  </a:cubicBezTo>
                  <a:cubicBezTo>
                    <a:pt x="775" y="998"/>
                    <a:pt x="998" y="775"/>
                    <a:pt x="998" y="499"/>
                  </a:cubicBezTo>
                  <a:cubicBezTo>
                    <a:pt x="998" y="223"/>
                    <a:pt x="775" y="1"/>
                    <a:pt x="4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60;p94">
              <a:extLst>
                <a:ext uri="{FF2B5EF4-FFF2-40B4-BE49-F238E27FC236}">
                  <a16:creationId xmlns:a16="http://schemas.microsoft.com/office/drawing/2014/main" id="{D2805C39-FF44-4506-9D40-25AC9DC186A9}"/>
                </a:ext>
              </a:extLst>
            </p:cNvPr>
            <p:cNvSpPr/>
            <p:nvPr/>
          </p:nvSpPr>
          <p:spPr>
            <a:xfrm>
              <a:off x="1650000" y="3223200"/>
              <a:ext cx="51475" cy="15375"/>
            </a:xfrm>
            <a:custGeom>
              <a:avLst/>
              <a:gdLst/>
              <a:ahLst/>
              <a:cxnLst/>
              <a:rect l="l" t="t" r="r" b="b"/>
              <a:pathLst>
                <a:path w="2059" h="615" extrusionOk="0">
                  <a:moveTo>
                    <a:pt x="1069" y="0"/>
                  </a:moveTo>
                  <a:cubicBezTo>
                    <a:pt x="763" y="0"/>
                    <a:pt x="460" y="106"/>
                    <a:pt x="215" y="313"/>
                  </a:cubicBezTo>
                  <a:cubicBezTo>
                    <a:pt x="50" y="454"/>
                    <a:pt x="1" y="580"/>
                    <a:pt x="31" y="605"/>
                  </a:cubicBezTo>
                  <a:cubicBezTo>
                    <a:pt x="38" y="612"/>
                    <a:pt x="47" y="615"/>
                    <a:pt x="59" y="615"/>
                  </a:cubicBezTo>
                  <a:cubicBezTo>
                    <a:pt x="169" y="615"/>
                    <a:pt x="515" y="354"/>
                    <a:pt x="1006" y="331"/>
                  </a:cubicBezTo>
                  <a:cubicBezTo>
                    <a:pt x="1030" y="330"/>
                    <a:pt x="1054" y="330"/>
                    <a:pt x="1078" y="330"/>
                  </a:cubicBezTo>
                  <a:cubicBezTo>
                    <a:pt x="1517" y="330"/>
                    <a:pt x="1852" y="503"/>
                    <a:pt x="1967" y="503"/>
                  </a:cubicBezTo>
                  <a:cubicBezTo>
                    <a:pt x="1985" y="503"/>
                    <a:pt x="1997" y="499"/>
                    <a:pt x="2004" y="490"/>
                  </a:cubicBezTo>
                  <a:cubicBezTo>
                    <a:pt x="2058" y="417"/>
                    <a:pt x="1967" y="338"/>
                    <a:pt x="1791" y="216"/>
                  </a:cubicBezTo>
                  <a:cubicBezTo>
                    <a:pt x="1570" y="71"/>
                    <a:pt x="1319" y="0"/>
                    <a:pt x="10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61;p94">
              <a:extLst>
                <a:ext uri="{FF2B5EF4-FFF2-40B4-BE49-F238E27FC236}">
                  <a16:creationId xmlns:a16="http://schemas.microsoft.com/office/drawing/2014/main" id="{164F0C9A-D7B6-47FD-ACC2-BDCE5BDC1702}"/>
                </a:ext>
              </a:extLst>
            </p:cNvPr>
            <p:cNvSpPr/>
            <p:nvPr/>
          </p:nvSpPr>
          <p:spPr>
            <a:xfrm>
              <a:off x="1569550" y="3233300"/>
              <a:ext cx="37125" cy="118475"/>
            </a:xfrm>
            <a:custGeom>
              <a:avLst/>
              <a:gdLst/>
              <a:ahLst/>
              <a:cxnLst/>
              <a:rect l="l" t="t" r="r" b="b"/>
              <a:pathLst>
                <a:path w="1485" h="4739" extrusionOk="0">
                  <a:moveTo>
                    <a:pt x="1484" y="1"/>
                  </a:moveTo>
                  <a:lnTo>
                    <a:pt x="1484" y="1"/>
                  </a:lnTo>
                  <a:cubicBezTo>
                    <a:pt x="1075" y="923"/>
                    <a:pt x="732" y="1872"/>
                    <a:pt x="457" y="2842"/>
                  </a:cubicBezTo>
                  <a:cubicBezTo>
                    <a:pt x="329" y="3232"/>
                    <a:pt x="213" y="3609"/>
                    <a:pt x="103" y="3962"/>
                  </a:cubicBezTo>
                  <a:cubicBezTo>
                    <a:pt x="20" y="4138"/>
                    <a:pt x="0" y="4339"/>
                    <a:pt x="49" y="4528"/>
                  </a:cubicBezTo>
                  <a:cubicBezTo>
                    <a:pt x="91" y="4626"/>
                    <a:pt x="175" y="4698"/>
                    <a:pt x="280" y="4723"/>
                  </a:cubicBezTo>
                  <a:cubicBezTo>
                    <a:pt x="318" y="4729"/>
                    <a:pt x="357" y="4732"/>
                    <a:pt x="395" y="4732"/>
                  </a:cubicBezTo>
                  <a:cubicBezTo>
                    <a:pt x="434" y="4732"/>
                    <a:pt x="473" y="4729"/>
                    <a:pt x="511" y="4723"/>
                  </a:cubicBezTo>
                  <a:cubicBezTo>
                    <a:pt x="626" y="4733"/>
                    <a:pt x="740" y="4739"/>
                    <a:pt x="855" y="4739"/>
                  </a:cubicBezTo>
                  <a:cubicBezTo>
                    <a:pt x="1037" y="4739"/>
                    <a:pt x="1219" y="4725"/>
                    <a:pt x="1399" y="4698"/>
                  </a:cubicBezTo>
                  <a:cubicBezTo>
                    <a:pt x="1116" y="4624"/>
                    <a:pt x="825" y="4588"/>
                    <a:pt x="533" y="4588"/>
                  </a:cubicBezTo>
                  <a:cubicBezTo>
                    <a:pt x="528" y="4588"/>
                    <a:pt x="522" y="4588"/>
                    <a:pt x="517" y="4588"/>
                  </a:cubicBezTo>
                  <a:cubicBezTo>
                    <a:pt x="383" y="4588"/>
                    <a:pt x="249" y="4559"/>
                    <a:pt x="219" y="4461"/>
                  </a:cubicBezTo>
                  <a:cubicBezTo>
                    <a:pt x="202" y="4310"/>
                    <a:pt x="230" y="4158"/>
                    <a:pt x="298" y="4023"/>
                  </a:cubicBezTo>
                  <a:lnTo>
                    <a:pt x="663" y="2909"/>
                  </a:lnTo>
                  <a:cubicBezTo>
                    <a:pt x="1012" y="1962"/>
                    <a:pt x="1286" y="989"/>
                    <a:pt x="14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62;p94">
              <a:extLst>
                <a:ext uri="{FF2B5EF4-FFF2-40B4-BE49-F238E27FC236}">
                  <a16:creationId xmlns:a16="http://schemas.microsoft.com/office/drawing/2014/main" id="{0AEF8A7B-84BD-4C03-9093-6B27081D5F28}"/>
                </a:ext>
              </a:extLst>
            </p:cNvPr>
            <p:cNvSpPr/>
            <p:nvPr/>
          </p:nvSpPr>
          <p:spPr>
            <a:xfrm>
              <a:off x="1583850" y="3363525"/>
              <a:ext cx="73500" cy="37875"/>
            </a:xfrm>
            <a:custGeom>
              <a:avLst/>
              <a:gdLst/>
              <a:ahLst/>
              <a:cxnLst/>
              <a:rect l="l" t="t" r="r" b="b"/>
              <a:pathLst>
                <a:path w="2940" h="1515" extrusionOk="0">
                  <a:moveTo>
                    <a:pt x="2611" y="0"/>
                  </a:moveTo>
                  <a:cubicBezTo>
                    <a:pt x="1823" y="498"/>
                    <a:pt x="927" y="806"/>
                    <a:pt x="0" y="895"/>
                  </a:cubicBezTo>
                  <a:cubicBezTo>
                    <a:pt x="288" y="1294"/>
                    <a:pt x="744" y="1515"/>
                    <a:pt x="1213" y="1515"/>
                  </a:cubicBezTo>
                  <a:cubicBezTo>
                    <a:pt x="1406" y="1515"/>
                    <a:pt x="1602" y="1477"/>
                    <a:pt x="1789" y="1399"/>
                  </a:cubicBezTo>
                  <a:cubicBezTo>
                    <a:pt x="2939" y="919"/>
                    <a:pt x="2611" y="0"/>
                    <a:pt x="2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63;p94">
              <a:extLst>
                <a:ext uri="{FF2B5EF4-FFF2-40B4-BE49-F238E27FC236}">
                  <a16:creationId xmlns:a16="http://schemas.microsoft.com/office/drawing/2014/main" id="{98255540-646A-4FD3-94E8-DD25291CCF58}"/>
                </a:ext>
              </a:extLst>
            </p:cNvPr>
            <p:cNvSpPr/>
            <p:nvPr/>
          </p:nvSpPr>
          <p:spPr>
            <a:xfrm>
              <a:off x="1600875" y="3473800"/>
              <a:ext cx="129475" cy="68050"/>
            </a:xfrm>
            <a:custGeom>
              <a:avLst/>
              <a:gdLst/>
              <a:ahLst/>
              <a:cxnLst/>
              <a:rect l="l" t="t" r="r" b="b"/>
              <a:pathLst>
                <a:path w="5179" h="2722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3656" y="1069"/>
                    <a:pt x="1859" y="1676"/>
                    <a:pt x="0" y="1754"/>
                  </a:cubicBezTo>
                  <a:lnTo>
                    <a:pt x="85" y="2716"/>
                  </a:lnTo>
                  <a:cubicBezTo>
                    <a:pt x="189" y="2720"/>
                    <a:pt x="292" y="2722"/>
                    <a:pt x="393" y="2722"/>
                  </a:cubicBezTo>
                  <a:cubicBezTo>
                    <a:pt x="4066" y="2722"/>
                    <a:pt x="5179" y="1"/>
                    <a:pt x="517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64;p94">
              <a:extLst>
                <a:ext uri="{FF2B5EF4-FFF2-40B4-BE49-F238E27FC236}">
                  <a16:creationId xmlns:a16="http://schemas.microsoft.com/office/drawing/2014/main" id="{1B4670A0-32F0-441D-8BC1-196FAD721CB4}"/>
                </a:ext>
              </a:extLst>
            </p:cNvPr>
            <p:cNvSpPr/>
            <p:nvPr/>
          </p:nvSpPr>
          <p:spPr>
            <a:xfrm>
              <a:off x="1852650" y="3215025"/>
              <a:ext cx="190325" cy="271450"/>
            </a:xfrm>
            <a:custGeom>
              <a:avLst/>
              <a:gdLst/>
              <a:ahLst/>
              <a:cxnLst/>
              <a:rect l="l" t="t" r="r" b="b"/>
              <a:pathLst>
                <a:path w="7613" h="10858" extrusionOk="0">
                  <a:moveTo>
                    <a:pt x="226" y="1"/>
                  </a:moveTo>
                  <a:lnTo>
                    <a:pt x="0" y="10857"/>
                  </a:lnTo>
                  <a:cubicBezTo>
                    <a:pt x="7613" y="9233"/>
                    <a:pt x="6019" y="221"/>
                    <a:pt x="6019" y="22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65;p94">
              <a:extLst>
                <a:ext uri="{FF2B5EF4-FFF2-40B4-BE49-F238E27FC236}">
                  <a16:creationId xmlns:a16="http://schemas.microsoft.com/office/drawing/2014/main" id="{7B999E68-0C0D-4D24-B82F-B8F11CF44383}"/>
                </a:ext>
              </a:extLst>
            </p:cNvPr>
            <p:cNvSpPr/>
            <p:nvPr/>
          </p:nvSpPr>
          <p:spPr>
            <a:xfrm>
              <a:off x="1463025" y="2826025"/>
              <a:ext cx="543450" cy="452525"/>
            </a:xfrm>
            <a:custGeom>
              <a:avLst/>
              <a:gdLst/>
              <a:ahLst/>
              <a:cxnLst/>
              <a:rect l="l" t="t" r="r" b="b"/>
              <a:pathLst>
                <a:path w="21738" h="18101" extrusionOk="0">
                  <a:moveTo>
                    <a:pt x="14733" y="0"/>
                  </a:moveTo>
                  <a:cubicBezTo>
                    <a:pt x="14155" y="765"/>
                    <a:pt x="13796" y="1671"/>
                    <a:pt x="13692" y="2623"/>
                  </a:cubicBezTo>
                  <a:cubicBezTo>
                    <a:pt x="13692" y="2770"/>
                    <a:pt x="13656" y="2909"/>
                    <a:pt x="13637" y="3049"/>
                  </a:cubicBezTo>
                  <a:cubicBezTo>
                    <a:pt x="13518" y="2660"/>
                    <a:pt x="13372" y="2279"/>
                    <a:pt x="13199" y="1911"/>
                  </a:cubicBezTo>
                  <a:cubicBezTo>
                    <a:pt x="12854" y="1180"/>
                    <a:pt x="12523" y="754"/>
                    <a:pt x="12396" y="754"/>
                  </a:cubicBezTo>
                  <a:cubicBezTo>
                    <a:pt x="12387" y="754"/>
                    <a:pt x="12379" y="756"/>
                    <a:pt x="12372" y="761"/>
                  </a:cubicBezTo>
                  <a:cubicBezTo>
                    <a:pt x="12159" y="865"/>
                    <a:pt x="12852" y="2513"/>
                    <a:pt x="13138" y="4741"/>
                  </a:cubicBezTo>
                  <a:cubicBezTo>
                    <a:pt x="12454" y="4514"/>
                    <a:pt x="11741" y="4380"/>
                    <a:pt x="11022" y="4345"/>
                  </a:cubicBezTo>
                  <a:cubicBezTo>
                    <a:pt x="10587" y="4345"/>
                    <a:pt x="10060" y="4280"/>
                    <a:pt x="9437" y="4280"/>
                  </a:cubicBezTo>
                  <a:cubicBezTo>
                    <a:pt x="8156" y="4280"/>
                    <a:pt x="6473" y="4556"/>
                    <a:pt x="4377" y="6239"/>
                  </a:cubicBezTo>
                  <a:cubicBezTo>
                    <a:pt x="3321" y="6913"/>
                    <a:pt x="2409" y="7787"/>
                    <a:pt x="1692" y="8813"/>
                  </a:cubicBezTo>
                  <a:cubicBezTo>
                    <a:pt x="664" y="10319"/>
                    <a:pt x="83" y="12087"/>
                    <a:pt x="19" y="13911"/>
                  </a:cubicBezTo>
                  <a:cubicBezTo>
                    <a:pt x="1" y="14460"/>
                    <a:pt x="36" y="15007"/>
                    <a:pt x="122" y="15548"/>
                  </a:cubicBezTo>
                  <a:cubicBezTo>
                    <a:pt x="142" y="15748"/>
                    <a:pt x="193" y="15944"/>
                    <a:pt x="275" y="16126"/>
                  </a:cubicBezTo>
                  <a:cubicBezTo>
                    <a:pt x="335" y="16126"/>
                    <a:pt x="160" y="15281"/>
                    <a:pt x="275" y="13924"/>
                  </a:cubicBezTo>
                  <a:cubicBezTo>
                    <a:pt x="343" y="12919"/>
                    <a:pt x="568" y="11929"/>
                    <a:pt x="938" y="10992"/>
                  </a:cubicBezTo>
                  <a:lnTo>
                    <a:pt x="938" y="10992"/>
                  </a:lnTo>
                  <a:cubicBezTo>
                    <a:pt x="474" y="12614"/>
                    <a:pt x="577" y="14347"/>
                    <a:pt x="1230" y="15902"/>
                  </a:cubicBezTo>
                  <a:lnTo>
                    <a:pt x="8198" y="14813"/>
                  </a:lnTo>
                  <a:cubicBezTo>
                    <a:pt x="7747" y="13286"/>
                    <a:pt x="8076" y="10864"/>
                    <a:pt x="8289" y="9678"/>
                  </a:cubicBezTo>
                  <a:cubicBezTo>
                    <a:pt x="9505" y="15367"/>
                    <a:pt x="14405" y="18100"/>
                    <a:pt x="14405" y="18100"/>
                  </a:cubicBezTo>
                  <a:lnTo>
                    <a:pt x="21737" y="16950"/>
                  </a:lnTo>
                  <a:cubicBezTo>
                    <a:pt x="21634" y="16285"/>
                    <a:pt x="21513" y="14380"/>
                    <a:pt x="21354" y="13785"/>
                  </a:cubicBezTo>
                  <a:cubicBezTo>
                    <a:pt x="20880" y="11855"/>
                    <a:pt x="19990" y="10053"/>
                    <a:pt x="18750" y="8503"/>
                  </a:cubicBezTo>
                  <a:lnTo>
                    <a:pt x="18750" y="8503"/>
                  </a:lnTo>
                  <a:cubicBezTo>
                    <a:pt x="19704" y="8900"/>
                    <a:pt x="20381" y="9297"/>
                    <a:pt x="20640" y="9297"/>
                  </a:cubicBezTo>
                  <a:cubicBezTo>
                    <a:pt x="20679" y="9297"/>
                    <a:pt x="20708" y="9288"/>
                    <a:pt x="20728" y="9270"/>
                  </a:cubicBezTo>
                  <a:cubicBezTo>
                    <a:pt x="20880" y="9123"/>
                    <a:pt x="20600" y="8849"/>
                    <a:pt x="20118" y="8441"/>
                  </a:cubicBezTo>
                  <a:cubicBezTo>
                    <a:pt x="19494" y="7930"/>
                    <a:pt x="18780" y="7541"/>
                    <a:pt x="18013" y="7291"/>
                  </a:cubicBezTo>
                  <a:lnTo>
                    <a:pt x="17654" y="7194"/>
                  </a:lnTo>
                  <a:cubicBezTo>
                    <a:pt x="18157" y="6993"/>
                    <a:pt x="18615" y="6698"/>
                    <a:pt x="19004" y="6324"/>
                  </a:cubicBezTo>
                  <a:cubicBezTo>
                    <a:pt x="19961" y="5429"/>
                    <a:pt x="20263" y="4036"/>
                    <a:pt x="19766" y="2825"/>
                  </a:cubicBezTo>
                  <a:cubicBezTo>
                    <a:pt x="19254" y="1889"/>
                    <a:pt x="18276" y="1317"/>
                    <a:pt x="17226" y="1317"/>
                  </a:cubicBezTo>
                  <a:cubicBezTo>
                    <a:pt x="17122" y="1317"/>
                    <a:pt x="17017" y="1323"/>
                    <a:pt x="16912" y="1334"/>
                  </a:cubicBezTo>
                  <a:cubicBezTo>
                    <a:pt x="15763" y="1496"/>
                    <a:pt x="14761" y="2193"/>
                    <a:pt x="14210" y="3214"/>
                  </a:cubicBezTo>
                  <a:cubicBezTo>
                    <a:pt x="14079" y="3454"/>
                    <a:pt x="13970" y="3706"/>
                    <a:pt x="13887" y="3968"/>
                  </a:cubicBezTo>
                  <a:cubicBezTo>
                    <a:pt x="13905" y="3535"/>
                    <a:pt x="13949" y="3105"/>
                    <a:pt x="14020" y="2678"/>
                  </a:cubicBezTo>
                  <a:cubicBezTo>
                    <a:pt x="14264" y="1174"/>
                    <a:pt x="14824" y="49"/>
                    <a:pt x="147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66;p94">
              <a:extLst>
                <a:ext uri="{FF2B5EF4-FFF2-40B4-BE49-F238E27FC236}">
                  <a16:creationId xmlns:a16="http://schemas.microsoft.com/office/drawing/2014/main" id="{2C64D761-F049-415F-98DD-83F7A5C2D443}"/>
                </a:ext>
              </a:extLst>
            </p:cNvPr>
            <p:cNvSpPr/>
            <p:nvPr/>
          </p:nvSpPr>
          <p:spPr>
            <a:xfrm>
              <a:off x="2418575" y="5223475"/>
              <a:ext cx="442700" cy="177750"/>
            </a:xfrm>
            <a:custGeom>
              <a:avLst/>
              <a:gdLst/>
              <a:ahLst/>
              <a:cxnLst/>
              <a:rect l="l" t="t" r="r" b="b"/>
              <a:pathLst>
                <a:path w="17708" h="7110" extrusionOk="0">
                  <a:moveTo>
                    <a:pt x="159" y="1"/>
                  </a:moveTo>
                  <a:lnTo>
                    <a:pt x="0" y="5041"/>
                  </a:lnTo>
                  <a:cubicBezTo>
                    <a:pt x="168" y="5122"/>
                    <a:pt x="10196" y="7109"/>
                    <a:pt x="15019" y="7109"/>
                  </a:cubicBezTo>
                  <a:cubicBezTo>
                    <a:pt x="16667" y="7109"/>
                    <a:pt x="17708" y="6877"/>
                    <a:pt x="17539" y="6257"/>
                  </a:cubicBezTo>
                  <a:cubicBezTo>
                    <a:pt x="16875" y="3822"/>
                    <a:pt x="159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67;p94">
              <a:extLst>
                <a:ext uri="{FF2B5EF4-FFF2-40B4-BE49-F238E27FC236}">
                  <a16:creationId xmlns:a16="http://schemas.microsoft.com/office/drawing/2014/main" id="{73996195-213B-4C9B-B7A8-E193EA770908}"/>
                </a:ext>
              </a:extLst>
            </p:cNvPr>
            <p:cNvSpPr/>
            <p:nvPr/>
          </p:nvSpPr>
          <p:spPr>
            <a:xfrm>
              <a:off x="2620025" y="5309775"/>
              <a:ext cx="8225" cy="47775"/>
            </a:xfrm>
            <a:custGeom>
              <a:avLst/>
              <a:gdLst/>
              <a:ahLst/>
              <a:cxnLst/>
              <a:rect l="l" t="t" r="r" b="b"/>
              <a:pathLst>
                <a:path w="329" h="1911" extrusionOk="0">
                  <a:moveTo>
                    <a:pt x="116" y="0"/>
                  </a:moveTo>
                  <a:cubicBezTo>
                    <a:pt x="29" y="6"/>
                    <a:pt x="11" y="437"/>
                    <a:pt x="6" y="955"/>
                  </a:cubicBezTo>
                  <a:cubicBezTo>
                    <a:pt x="0" y="1472"/>
                    <a:pt x="18" y="1898"/>
                    <a:pt x="103" y="1910"/>
                  </a:cubicBezTo>
                  <a:cubicBezTo>
                    <a:pt x="104" y="1910"/>
                    <a:pt x="106" y="1910"/>
                    <a:pt x="107" y="1910"/>
                  </a:cubicBezTo>
                  <a:cubicBezTo>
                    <a:pt x="192" y="1910"/>
                    <a:pt x="316" y="1489"/>
                    <a:pt x="322" y="955"/>
                  </a:cubicBezTo>
                  <a:cubicBezTo>
                    <a:pt x="329" y="414"/>
                    <a:pt x="201" y="0"/>
                    <a:pt x="1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68;p94">
              <a:extLst>
                <a:ext uri="{FF2B5EF4-FFF2-40B4-BE49-F238E27FC236}">
                  <a16:creationId xmlns:a16="http://schemas.microsoft.com/office/drawing/2014/main" id="{1583C33D-AD6F-4ABE-A672-6BD568A8136C}"/>
                </a:ext>
              </a:extLst>
            </p:cNvPr>
            <p:cNvSpPr/>
            <p:nvPr/>
          </p:nvSpPr>
          <p:spPr>
            <a:xfrm>
              <a:off x="2592275" y="5301550"/>
              <a:ext cx="12700" cy="54525"/>
            </a:xfrm>
            <a:custGeom>
              <a:avLst/>
              <a:gdLst/>
              <a:ahLst/>
              <a:cxnLst/>
              <a:rect l="l" t="t" r="r" b="b"/>
              <a:pathLst>
                <a:path w="508" h="2181" extrusionOk="0">
                  <a:moveTo>
                    <a:pt x="269" y="1"/>
                  </a:moveTo>
                  <a:cubicBezTo>
                    <a:pt x="179" y="12"/>
                    <a:pt x="179" y="493"/>
                    <a:pt x="130" y="1084"/>
                  </a:cubicBezTo>
                  <a:cubicBezTo>
                    <a:pt x="81" y="1674"/>
                    <a:pt x="1" y="2149"/>
                    <a:pt x="81" y="2179"/>
                  </a:cubicBezTo>
                  <a:cubicBezTo>
                    <a:pt x="84" y="2180"/>
                    <a:pt x="86" y="2181"/>
                    <a:pt x="89" y="2181"/>
                  </a:cubicBezTo>
                  <a:cubicBezTo>
                    <a:pt x="174" y="2181"/>
                    <a:pt x="387" y="1727"/>
                    <a:pt x="446" y="1114"/>
                  </a:cubicBezTo>
                  <a:cubicBezTo>
                    <a:pt x="507" y="481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69;p94">
              <a:extLst>
                <a:ext uri="{FF2B5EF4-FFF2-40B4-BE49-F238E27FC236}">
                  <a16:creationId xmlns:a16="http://schemas.microsoft.com/office/drawing/2014/main" id="{7C37F3E1-1C5B-4FDF-B857-5E5F60C36CB3}"/>
                </a:ext>
              </a:extLst>
            </p:cNvPr>
            <p:cNvSpPr/>
            <p:nvPr/>
          </p:nvSpPr>
          <p:spPr>
            <a:xfrm>
              <a:off x="2567250" y="5299125"/>
              <a:ext cx="8525" cy="54300"/>
            </a:xfrm>
            <a:custGeom>
              <a:avLst/>
              <a:gdLst/>
              <a:ahLst/>
              <a:cxnLst/>
              <a:rect l="l" t="t" r="r" b="b"/>
              <a:pathLst>
                <a:path w="341" h="2172" extrusionOk="0">
                  <a:moveTo>
                    <a:pt x="109" y="0"/>
                  </a:moveTo>
                  <a:cubicBezTo>
                    <a:pt x="23" y="6"/>
                    <a:pt x="1" y="493"/>
                    <a:pt x="12" y="1089"/>
                  </a:cubicBezTo>
                  <a:cubicBezTo>
                    <a:pt x="23" y="1685"/>
                    <a:pt x="66" y="2166"/>
                    <a:pt x="151" y="2172"/>
                  </a:cubicBezTo>
                  <a:cubicBezTo>
                    <a:pt x="152" y="2172"/>
                    <a:pt x="152" y="2172"/>
                    <a:pt x="153" y="2172"/>
                  </a:cubicBezTo>
                  <a:cubicBezTo>
                    <a:pt x="237" y="2172"/>
                    <a:pt x="340" y="1687"/>
                    <a:pt x="328" y="1083"/>
                  </a:cubicBezTo>
                  <a:cubicBezTo>
                    <a:pt x="315" y="475"/>
                    <a:pt x="194" y="0"/>
                    <a:pt x="1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70;p94">
              <a:extLst>
                <a:ext uri="{FF2B5EF4-FFF2-40B4-BE49-F238E27FC236}">
                  <a16:creationId xmlns:a16="http://schemas.microsoft.com/office/drawing/2014/main" id="{EFF065A4-3BB7-4D6D-BE6F-4096BCF736E5}"/>
                </a:ext>
              </a:extLst>
            </p:cNvPr>
            <p:cNvSpPr/>
            <p:nvPr/>
          </p:nvSpPr>
          <p:spPr>
            <a:xfrm>
              <a:off x="2514700" y="5255125"/>
              <a:ext cx="334300" cy="141950"/>
            </a:xfrm>
            <a:custGeom>
              <a:avLst/>
              <a:gdLst/>
              <a:ahLst/>
              <a:cxnLst/>
              <a:rect l="l" t="t" r="r" b="b"/>
              <a:pathLst>
                <a:path w="13372" h="5678" extrusionOk="0">
                  <a:moveTo>
                    <a:pt x="71" y="0"/>
                  </a:moveTo>
                  <a:cubicBezTo>
                    <a:pt x="54" y="0"/>
                    <a:pt x="37" y="1"/>
                    <a:pt x="20" y="2"/>
                  </a:cubicBezTo>
                  <a:cubicBezTo>
                    <a:pt x="350" y="127"/>
                    <a:pt x="687" y="230"/>
                    <a:pt x="1031" y="311"/>
                  </a:cubicBezTo>
                  <a:cubicBezTo>
                    <a:pt x="1706" y="518"/>
                    <a:pt x="2692" y="767"/>
                    <a:pt x="3890" y="1127"/>
                  </a:cubicBezTo>
                  <a:cubicBezTo>
                    <a:pt x="5089" y="1486"/>
                    <a:pt x="6513" y="1935"/>
                    <a:pt x="8078" y="2478"/>
                  </a:cubicBezTo>
                  <a:cubicBezTo>
                    <a:pt x="8869" y="2782"/>
                    <a:pt x="9696" y="3038"/>
                    <a:pt x="10511" y="3390"/>
                  </a:cubicBezTo>
                  <a:cubicBezTo>
                    <a:pt x="11361" y="3734"/>
                    <a:pt x="12142" y="4227"/>
                    <a:pt x="12818" y="4845"/>
                  </a:cubicBezTo>
                  <a:cubicBezTo>
                    <a:pt x="12892" y="4908"/>
                    <a:pt x="12956" y="4982"/>
                    <a:pt x="13006" y="5064"/>
                  </a:cubicBezTo>
                  <a:cubicBezTo>
                    <a:pt x="13024" y="5119"/>
                    <a:pt x="13019" y="5143"/>
                    <a:pt x="12965" y="5186"/>
                  </a:cubicBezTo>
                  <a:cubicBezTo>
                    <a:pt x="12795" y="5264"/>
                    <a:pt x="12610" y="5304"/>
                    <a:pt x="12424" y="5304"/>
                  </a:cubicBezTo>
                  <a:cubicBezTo>
                    <a:pt x="12401" y="5304"/>
                    <a:pt x="12378" y="5303"/>
                    <a:pt x="12355" y="5302"/>
                  </a:cubicBezTo>
                  <a:cubicBezTo>
                    <a:pt x="11898" y="5338"/>
                    <a:pt x="11436" y="5369"/>
                    <a:pt x="10992" y="5369"/>
                  </a:cubicBezTo>
                  <a:cubicBezTo>
                    <a:pt x="10747" y="5375"/>
                    <a:pt x="10505" y="5378"/>
                    <a:pt x="10266" y="5378"/>
                  </a:cubicBezTo>
                  <a:cubicBezTo>
                    <a:pt x="9624" y="5378"/>
                    <a:pt x="9001" y="5357"/>
                    <a:pt x="8398" y="5325"/>
                  </a:cubicBezTo>
                  <a:cubicBezTo>
                    <a:pt x="6750" y="5235"/>
                    <a:pt x="5241" y="5053"/>
                    <a:pt x="4024" y="4881"/>
                  </a:cubicBezTo>
                  <a:lnTo>
                    <a:pt x="1084" y="4455"/>
                  </a:lnTo>
                  <a:cubicBezTo>
                    <a:pt x="727" y="4387"/>
                    <a:pt x="365" y="4345"/>
                    <a:pt x="0" y="4334"/>
                  </a:cubicBezTo>
                  <a:lnTo>
                    <a:pt x="0" y="4334"/>
                  </a:lnTo>
                  <a:cubicBezTo>
                    <a:pt x="88" y="4373"/>
                    <a:pt x="180" y="4400"/>
                    <a:pt x="275" y="4412"/>
                  </a:cubicBezTo>
                  <a:lnTo>
                    <a:pt x="1065" y="4576"/>
                  </a:lnTo>
                  <a:cubicBezTo>
                    <a:pt x="1753" y="4717"/>
                    <a:pt x="2751" y="4912"/>
                    <a:pt x="3993" y="5107"/>
                  </a:cubicBezTo>
                  <a:cubicBezTo>
                    <a:pt x="5235" y="5300"/>
                    <a:pt x="6719" y="5506"/>
                    <a:pt x="8380" y="5611"/>
                  </a:cubicBezTo>
                  <a:cubicBezTo>
                    <a:pt x="9214" y="5678"/>
                    <a:pt x="10090" y="5678"/>
                    <a:pt x="10997" y="5678"/>
                  </a:cubicBezTo>
                  <a:cubicBezTo>
                    <a:pt x="11447" y="5667"/>
                    <a:pt x="11911" y="5648"/>
                    <a:pt x="12378" y="5611"/>
                  </a:cubicBezTo>
                  <a:cubicBezTo>
                    <a:pt x="12405" y="5612"/>
                    <a:pt x="12431" y="5613"/>
                    <a:pt x="12457" y="5613"/>
                  </a:cubicBezTo>
                  <a:cubicBezTo>
                    <a:pt x="12694" y="5613"/>
                    <a:pt x="12928" y="5557"/>
                    <a:pt x="13139" y="5447"/>
                  </a:cubicBezTo>
                  <a:cubicBezTo>
                    <a:pt x="13306" y="5338"/>
                    <a:pt x="13371" y="5125"/>
                    <a:pt x="13292" y="4943"/>
                  </a:cubicBezTo>
                  <a:cubicBezTo>
                    <a:pt x="13228" y="4817"/>
                    <a:pt x="13140" y="4707"/>
                    <a:pt x="13030" y="4620"/>
                  </a:cubicBezTo>
                  <a:cubicBezTo>
                    <a:pt x="12328" y="3974"/>
                    <a:pt x="11517" y="3461"/>
                    <a:pt x="10633" y="3105"/>
                  </a:cubicBezTo>
                  <a:cubicBezTo>
                    <a:pt x="9817" y="2746"/>
                    <a:pt x="8983" y="2471"/>
                    <a:pt x="8199" y="2204"/>
                  </a:cubicBezTo>
                  <a:cubicBezTo>
                    <a:pt x="6629" y="1668"/>
                    <a:pt x="5192" y="1249"/>
                    <a:pt x="3981" y="914"/>
                  </a:cubicBezTo>
                  <a:cubicBezTo>
                    <a:pt x="2771" y="578"/>
                    <a:pt x="1778" y="341"/>
                    <a:pt x="1091" y="195"/>
                  </a:cubicBezTo>
                  <a:cubicBezTo>
                    <a:pt x="749" y="116"/>
                    <a:pt x="482" y="31"/>
                    <a:pt x="300" y="31"/>
                  </a:cubicBezTo>
                  <a:cubicBezTo>
                    <a:pt x="225" y="10"/>
                    <a:pt x="148" y="0"/>
                    <a:pt x="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71;p94">
              <a:extLst>
                <a:ext uri="{FF2B5EF4-FFF2-40B4-BE49-F238E27FC236}">
                  <a16:creationId xmlns:a16="http://schemas.microsoft.com/office/drawing/2014/main" id="{A8443F4E-1D96-4DEB-A70A-B8661C09DB26}"/>
                </a:ext>
              </a:extLst>
            </p:cNvPr>
            <p:cNvSpPr/>
            <p:nvPr/>
          </p:nvSpPr>
          <p:spPr>
            <a:xfrm>
              <a:off x="2741225" y="5321900"/>
              <a:ext cx="20750" cy="77175"/>
            </a:xfrm>
            <a:custGeom>
              <a:avLst/>
              <a:gdLst/>
              <a:ahLst/>
              <a:cxnLst/>
              <a:rect l="l" t="t" r="r" b="b"/>
              <a:pathLst>
                <a:path w="830" h="3087" extrusionOk="0">
                  <a:moveTo>
                    <a:pt x="507" y="1"/>
                  </a:moveTo>
                  <a:cubicBezTo>
                    <a:pt x="513" y="3"/>
                    <a:pt x="518" y="10"/>
                    <a:pt x="522" y="19"/>
                  </a:cubicBezTo>
                  <a:lnTo>
                    <a:pt x="522" y="19"/>
                  </a:lnTo>
                  <a:cubicBezTo>
                    <a:pt x="525" y="13"/>
                    <a:pt x="528" y="7"/>
                    <a:pt x="532" y="1"/>
                  </a:cubicBezTo>
                  <a:close/>
                  <a:moveTo>
                    <a:pt x="522" y="19"/>
                  </a:moveTo>
                  <a:lnTo>
                    <a:pt x="522" y="19"/>
                  </a:lnTo>
                  <a:cubicBezTo>
                    <a:pt x="1" y="999"/>
                    <a:pt x="86" y="2191"/>
                    <a:pt x="745" y="3086"/>
                  </a:cubicBezTo>
                  <a:cubicBezTo>
                    <a:pt x="830" y="3044"/>
                    <a:pt x="598" y="2393"/>
                    <a:pt x="507" y="1553"/>
                  </a:cubicBezTo>
                  <a:cubicBezTo>
                    <a:pt x="422" y="778"/>
                    <a:pt x="566" y="137"/>
                    <a:pt x="522" y="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72;p94">
              <a:extLst>
                <a:ext uri="{FF2B5EF4-FFF2-40B4-BE49-F238E27FC236}">
                  <a16:creationId xmlns:a16="http://schemas.microsoft.com/office/drawing/2014/main" id="{477486AD-CF1C-4A38-B2AD-1C6788BB2D60}"/>
                </a:ext>
              </a:extLst>
            </p:cNvPr>
            <p:cNvSpPr/>
            <p:nvPr/>
          </p:nvSpPr>
          <p:spPr>
            <a:xfrm>
              <a:off x="473250" y="5260450"/>
              <a:ext cx="496875" cy="137900"/>
            </a:xfrm>
            <a:custGeom>
              <a:avLst/>
              <a:gdLst/>
              <a:ahLst/>
              <a:cxnLst/>
              <a:rect l="l" t="t" r="r" b="b"/>
              <a:pathLst>
                <a:path w="19875" h="5516" extrusionOk="0">
                  <a:moveTo>
                    <a:pt x="18390" y="0"/>
                  </a:moveTo>
                  <a:cubicBezTo>
                    <a:pt x="18141" y="0"/>
                    <a:pt x="1" y="2502"/>
                    <a:pt x="1406" y="4540"/>
                  </a:cubicBezTo>
                  <a:cubicBezTo>
                    <a:pt x="1915" y="5280"/>
                    <a:pt x="4488" y="5516"/>
                    <a:pt x="7558" y="5516"/>
                  </a:cubicBezTo>
                  <a:cubicBezTo>
                    <a:pt x="12948" y="5516"/>
                    <a:pt x="19874" y="4789"/>
                    <a:pt x="19874" y="4789"/>
                  </a:cubicBezTo>
                  <a:lnTo>
                    <a:pt x="18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73;p94">
              <a:extLst>
                <a:ext uri="{FF2B5EF4-FFF2-40B4-BE49-F238E27FC236}">
                  <a16:creationId xmlns:a16="http://schemas.microsoft.com/office/drawing/2014/main" id="{7B361307-ADFC-482C-B7CF-10E9D9C48831}"/>
                </a:ext>
              </a:extLst>
            </p:cNvPr>
            <p:cNvSpPr/>
            <p:nvPr/>
          </p:nvSpPr>
          <p:spPr>
            <a:xfrm>
              <a:off x="735100" y="5319975"/>
              <a:ext cx="18875" cy="44800"/>
            </a:xfrm>
            <a:custGeom>
              <a:avLst/>
              <a:gdLst/>
              <a:ahLst/>
              <a:cxnLst/>
              <a:rect l="l" t="t" r="r" b="b"/>
              <a:pathLst>
                <a:path w="755" h="1792" extrusionOk="0">
                  <a:moveTo>
                    <a:pt x="67" y="0"/>
                  </a:moveTo>
                  <a:cubicBezTo>
                    <a:pt x="6" y="0"/>
                    <a:pt x="0" y="437"/>
                    <a:pt x="170" y="948"/>
                  </a:cubicBezTo>
                  <a:cubicBezTo>
                    <a:pt x="332" y="1437"/>
                    <a:pt x="578" y="1791"/>
                    <a:pt x="664" y="1791"/>
                  </a:cubicBezTo>
                  <a:cubicBezTo>
                    <a:pt x="668" y="1791"/>
                    <a:pt x="672" y="1791"/>
                    <a:pt x="676" y="1789"/>
                  </a:cubicBezTo>
                  <a:cubicBezTo>
                    <a:pt x="755" y="1746"/>
                    <a:pt x="632" y="1369"/>
                    <a:pt x="468" y="876"/>
                  </a:cubicBezTo>
                  <a:cubicBezTo>
                    <a:pt x="304" y="383"/>
                    <a:pt x="127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74;p94">
              <a:extLst>
                <a:ext uri="{FF2B5EF4-FFF2-40B4-BE49-F238E27FC236}">
                  <a16:creationId xmlns:a16="http://schemas.microsoft.com/office/drawing/2014/main" id="{6A533E00-7F30-4455-985E-70B9A508FBFA}"/>
                </a:ext>
              </a:extLst>
            </p:cNvPr>
            <p:cNvSpPr/>
            <p:nvPr/>
          </p:nvSpPr>
          <p:spPr>
            <a:xfrm>
              <a:off x="760200" y="5311425"/>
              <a:ext cx="19200" cy="53200"/>
            </a:xfrm>
            <a:custGeom>
              <a:avLst/>
              <a:gdLst/>
              <a:ahLst/>
              <a:cxnLst/>
              <a:rect l="l" t="t" r="r" b="b"/>
              <a:pathLst>
                <a:path w="768" h="2128" extrusionOk="0">
                  <a:moveTo>
                    <a:pt x="152" y="1"/>
                  </a:moveTo>
                  <a:cubicBezTo>
                    <a:pt x="67" y="1"/>
                    <a:pt x="0" y="517"/>
                    <a:pt x="152" y="1133"/>
                  </a:cubicBezTo>
                  <a:cubicBezTo>
                    <a:pt x="298" y="1718"/>
                    <a:pt x="585" y="2127"/>
                    <a:pt x="676" y="2127"/>
                  </a:cubicBezTo>
                  <a:cubicBezTo>
                    <a:pt x="680" y="2127"/>
                    <a:pt x="684" y="2126"/>
                    <a:pt x="688" y="2124"/>
                  </a:cubicBezTo>
                  <a:cubicBezTo>
                    <a:pt x="767" y="2082"/>
                    <a:pt x="608" y="1626"/>
                    <a:pt x="462" y="1053"/>
                  </a:cubicBezTo>
                  <a:cubicBezTo>
                    <a:pt x="316" y="483"/>
                    <a:pt x="237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75;p94">
              <a:extLst>
                <a:ext uri="{FF2B5EF4-FFF2-40B4-BE49-F238E27FC236}">
                  <a16:creationId xmlns:a16="http://schemas.microsoft.com/office/drawing/2014/main" id="{7E9975C4-FF6B-4C2A-AF52-CD8386B47B71}"/>
                </a:ext>
              </a:extLst>
            </p:cNvPr>
            <p:cNvSpPr/>
            <p:nvPr/>
          </p:nvSpPr>
          <p:spPr>
            <a:xfrm>
              <a:off x="784700" y="530622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92" y="1"/>
                  </a:moveTo>
                  <a:cubicBezTo>
                    <a:pt x="89" y="1"/>
                    <a:pt x="87" y="1"/>
                    <a:pt x="85" y="1"/>
                  </a:cubicBezTo>
                  <a:cubicBezTo>
                    <a:pt x="0" y="27"/>
                    <a:pt x="60" y="518"/>
                    <a:pt x="273" y="1092"/>
                  </a:cubicBezTo>
                  <a:cubicBezTo>
                    <a:pt x="477" y="1641"/>
                    <a:pt x="733" y="2049"/>
                    <a:pt x="822" y="2049"/>
                  </a:cubicBezTo>
                  <a:cubicBezTo>
                    <a:pt x="826" y="2049"/>
                    <a:pt x="830" y="2048"/>
                    <a:pt x="833" y="2047"/>
                  </a:cubicBezTo>
                  <a:cubicBezTo>
                    <a:pt x="912" y="2010"/>
                    <a:pt x="780" y="1536"/>
                    <a:pt x="572" y="982"/>
                  </a:cubicBezTo>
                  <a:cubicBezTo>
                    <a:pt x="370" y="441"/>
                    <a:pt x="180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76;p94">
              <a:extLst>
                <a:ext uri="{FF2B5EF4-FFF2-40B4-BE49-F238E27FC236}">
                  <a16:creationId xmlns:a16="http://schemas.microsoft.com/office/drawing/2014/main" id="{8E55C538-6DC9-4680-9566-AC80CC8A472D}"/>
                </a:ext>
              </a:extLst>
            </p:cNvPr>
            <p:cNvSpPr/>
            <p:nvPr/>
          </p:nvSpPr>
          <p:spPr>
            <a:xfrm>
              <a:off x="514425" y="5278425"/>
              <a:ext cx="357750" cy="116975"/>
            </a:xfrm>
            <a:custGeom>
              <a:avLst/>
              <a:gdLst/>
              <a:ahLst/>
              <a:cxnLst/>
              <a:rect l="l" t="t" r="r" b="b"/>
              <a:pathLst>
                <a:path w="14310" h="4679" extrusionOk="0">
                  <a:moveTo>
                    <a:pt x="12764" y="1"/>
                  </a:moveTo>
                  <a:cubicBezTo>
                    <a:pt x="12717" y="1"/>
                    <a:pt x="12670" y="5"/>
                    <a:pt x="12624" y="12"/>
                  </a:cubicBezTo>
                  <a:lnTo>
                    <a:pt x="11821" y="115"/>
                  </a:lnTo>
                  <a:cubicBezTo>
                    <a:pt x="11126" y="207"/>
                    <a:pt x="10116" y="353"/>
                    <a:pt x="8882" y="572"/>
                  </a:cubicBezTo>
                  <a:cubicBezTo>
                    <a:pt x="7647" y="790"/>
                    <a:pt x="6174" y="1077"/>
                    <a:pt x="4567" y="1521"/>
                  </a:cubicBezTo>
                  <a:cubicBezTo>
                    <a:pt x="3764" y="1747"/>
                    <a:pt x="2924" y="2002"/>
                    <a:pt x="2072" y="2312"/>
                  </a:cubicBezTo>
                  <a:cubicBezTo>
                    <a:pt x="1646" y="2476"/>
                    <a:pt x="1220" y="2641"/>
                    <a:pt x="789" y="2830"/>
                  </a:cubicBezTo>
                  <a:cubicBezTo>
                    <a:pt x="534" y="2902"/>
                    <a:pt x="304" y="3043"/>
                    <a:pt x="125" y="3238"/>
                  </a:cubicBezTo>
                  <a:cubicBezTo>
                    <a:pt x="1" y="3390"/>
                    <a:pt x="1" y="3608"/>
                    <a:pt x="125" y="3761"/>
                  </a:cubicBezTo>
                  <a:cubicBezTo>
                    <a:pt x="228" y="3857"/>
                    <a:pt x="350" y="3933"/>
                    <a:pt x="484" y="3980"/>
                  </a:cubicBezTo>
                  <a:cubicBezTo>
                    <a:pt x="1354" y="4364"/>
                    <a:pt x="2290" y="4583"/>
                    <a:pt x="3240" y="4625"/>
                  </a:cubicBezTo>
                  <a:cubicBezTo>
                    <a:pt x="4154" y="4679"/>
                    <a:pt x="5024" y="4679"/>
                    <a:pt x="5856" y="4679"/>
                  </a:cubicBezTo>
                  <a:cubicBezTo>
                    <a:pt x="7519" y="4666"/>
                    <a:pt x="9015" y="4600"/>
                    <a:pt x="10268" y="4520"/>
                  </a:cubicBezTo>
                  <a:cubicBezTo>
                    <a:pt x="11523" y="4442"/>
                    <a:pt x="12533" y="4345"/>
                    <a:pt x="13232" y="4260"/>
                  </a:cubicBezTo>
                  <a:lnTo>
                    <a:pt x="14035" y="4157"/>
                  </a:lnTo>
                  <a:cubicBezTo>
                    <a:pt x="14130" y="4150"/>
                    <a:pt x="14222" y="4129"/>
                    <a:pt x="14310" y="4096"/>
                  </a:cubicBezTo>
                  <a:cubicBezTo>
                    <a:pt x="14246" y="4094"/>
                    <a:pt x="14183" y="4093"/>
                    <a:pt x="14119" y="4093"/>
                  </a:cubicBezTo>
                  <a:cubicBezTo>
                    <a:pt x="13842" y="4093"/>
                    <a:pt x="13564" y="4108"/>
                    <a:pt x="13288" y="4139"/>
                  </a:cubicBezTo>
                  <a:cubicBezTo>
                    <a:pt x="12588" y="4180"/>
                    <a:pt x="11578" y="4254"/>
                    <a:pt x="10324" y="4303"/>
                  </a:cubicBezTo>
                  <a:cubicBezTo>
                    <a:pt x="9071" y="4352"/>
                    <a:pt x="7580" y="4388"/>
                    <a:pt x="5925" y="4388"/>
                  </a:cubicBezTo>
                  <a:cubicBezTo>
                    <a:pt x="5096" y="4381"/>
                    <a:pt x="4219" y="4388"/>
                    <a:pt x="3332" y="4314"/>
                  </a:cubicBezTo>
                  <a:cubicBezTo>
                    <a:pt x="2419" y="4274"/>
                    <a:pt x="1522" y="4068"/>
                    <a:pt x="684" y="3706"/>
                  </a:cubicBezTo>
                  <a:cubicBezTo>
                    <a:pt x="591" y="3672"/>
                    <a:pt x="505" y="3622"/>
                    <a:pt x="430" y="3560"/>
                  </a:cubicBezTo>
                  <a:cubicBezTo>
                    <a:pt x="392" y="3511"/>
                    <a:pt x="392" y="3493"/>
                    <a:pt x="430" y="3431"/>
                  </a:cubicBezTo>
                  <a:cubicBezTo>
                    <a:pt x="579" y="3289"/>
                    <a:pt x="760" y="3185"/>
                    <a:pt x="959" y="3128"/>
                  </a:cubicBezTo>
                  <a:cubicBezTo>
                    <a:pt x="1385" y="2946"/>
                    <a:pt x="1811" y="2780"/>
                    <a:pt x="2230" y="2616"/>
                  </a:cubicBezTo>
                  <a:cubicBezTo>
                    <a:pt x="3040" y="2300"/>
                    <a:pt x="3867" y="2045"/>
                    <a:pt x="4665" y="1812"/>
                  </a:cubicBezTo>
                  <a:cubicBezTo>
                    <a:pt x="6234" y="1364"/>
                    <a:pt x="7707" y="1054"/>
                    <a:pt x="8923" y="803"/>
                  </a:cubicBezTo>
                  <a:lnTo>
                    <a:pt x="11839" y="250"/>
                  </a:lnTo>
                  <a:cubicBezTo>
                    <a:pt x="12199" y="199"/>
                    <a:pt x="12556" y="119"/>
                    <a:pt x="12904" y="12"/>
                  </a:cubicBezTo>
                  <a:cubicBezTo>
                    <a:pt x="12858" y="5"/>
                    <a:pt x="12811" y="1"/>
                    <a:pt x="127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77;p94">
              <a:extLst>
                <a:ext uri="{FF2B5EF4-FFF2-40B4-BE49-F238E27FC236}">
                  <a16:creationId xmlns:a16="http://schemas.microsoft.com/office/drawing/2014/main" id="{A260AF20-1278-43E1-8421-E86810B88C4C}"/>
                </a:ext>
              </a:extLst>
            </p:cNvPr>
            <p:cNvSpPr/>
            <p:nvPr/>
          </p:nvSpPr>
          <p:spPr>
            <a:xfrm>
              <a:off x="592350" y="5324850"/>
              <a:ext cx="35650" cy="71175"/>
            </a:xfrm>
            <a:custGeom>
              <a:avLst/>
              <a:gdLst/>
              <a:ahLst/>
              <a:cxnLst/>
              <a:rect l="l" t="t" r="r" b="b"/>
              <a:pathLst>
                <a:path w="1426" h="2847" extrusionOk="0">
                  <a:moveTo>
                    <a:pt x="85" y="0"/>
                  </a:moveTo>
                  <a:cubicBezTo>
                    <a:pt x="78" y="0"/>
                    <a:pt x="72" y="2"/>
                    <a:pt x="68" y="5"/>
                  </a:cubicBezTo>
                  <a:cubicBezTo>
                    <a:pt x="1" y="67"/>
                    <a:pt x="451" y="601"/>
                    <a:pt x="793" y="1374"/>
                  </a:cubicBezTo>
                  <a:cubicBezTo>
                    <a:pt x="1134" y="2147"/>
                    <a:pt x="1183" y="2847"/>
                    <a:pt x="1280" y="2847"/>
                  </a:cubicBezTo>
                  <a:cubicBezTo>
                    <a:pt x="1425" y="2300"/>
                    <a:pt x="1356" y="1719"/>
                    <a:pt x="1084" y="1222"/>
                  </a:cubicBezTo>
                  <a:cubicBezTo>
                    <a:pt x="753" y="450"/>
                    <a:pt x="205" y="0"/>
                    <a:pt x="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78;p94">
              <a:extLst>
                <a:ext uri="{FF2B5EF4-FFF2-40B4-BE49-F238E27FC236}">
                  <a16:creationId xmlns:a16="http://schemas.microsoft.com/office/drawing/2014/main" id="{F7A0D290-2585-49ED-9F4C-7C39E323D7C5}"/>
                </a:ext>
              </a:extLst>
            </p:cNvPr>
            <p:cNvSpPr/>
            <p:nvPr/>
          </p:nvSpPr>
          <p:spPr>
            <a:xfrm>
              <a:off x="766100" y="4690350"/>
              <a:ext cx="1867600" cy="786475"/>
            </a:xfrm>
            <a:custGeom>
              <a:avLst/>
              <a:gdLst/>
              <a:ahLst/>
              <a:cxnLst/>
              <a:rect l="l" t="t" r="r" b="b"/>
              <a:pathLst>
                <a:path w="74704" h="31459" extrusionOk="0">
                  <a:moveTo>
                    <a:pt x="7345" y="0"/>
                  </a:moveTo>
                  <a:cubicBezTo>
                    <a:pt x="7213" y="0"/>
                    <a:pt x="7111" y="11"/>
                    <a:pt x="7041" y="34"/>
                  </a:cubicBezTo>
                  <a:cubicBezTo>
                    <a:pt x="5734" y="579"/>
                    <a:pt x="4588" y="1451"/>
                    <a:pt x="3714" y="2566"/>
                  </a:cubicBezTo>
                  <a:cubicBezTo>
                    <a:pt x="1" y="6996"/>
                    <a:pt x="2338" y="13823"/>
                    <a:pt x="7925" y="15345"/>
                  </a:cubicBezTo>
                  <a:lnTo>
                    <a:pt x="13169" y="16768"/>
                  </a:lnTo>
                  <a:lnTo>
                    <a:pt x="1692" y="20456"/>
                  </a:lnTo>
                  <a:lnTo>
                    <a:pt x="5568" y="31458"/>
                  </a:lnTo>
                  <a:cubicBezTo>
                    <a:pt x="5568" y="31458"/>
                    <a:pt x="22705" y="27752"/>
                    <a:pt x="39323" y="23840"/>
                  </a:cubicBezTo>
                  <a:lnTo>
                    <a:pt x="65917" y="31032"/>
                  </a:lnTo>
                  <a:lnTo>
                    <a:pt x="69751" y="18685"/>
                  </a:lnTo>
                  <a:lnTo>
                    <a:pt x="65242" y="17219"/>
                  </a:lnTo>
                  <a:cubicBezTo>
                    <a:pt x="68072" y="16354"/>
                    <a:pt x="69861" y="15672"/>
                    <a:pt x="70110" y="15259"/>
                  </a:cubicBezTo>
                  <a:cubicBezTo>
                    <a:pt x="71771" y="12686"/>
                    <a:pt x="74703" y="792"/>
                    <a:pt x="63145" y="792"/>
                  </a:cubicBezTo>
                  <a:cubicBezTo>
                    <a:pt x="63058" y="792"/>
                    <a:pt x="62969" y="792"/>
                    <a:pt x="62880" y="794"/>
                  </a:cubicBezTo>
                  <a:lnTo>
                    <a:pt x="62924" y="783"/>
                  </a:lnTo>
                  <a:lnTo>
                    <a:pt x="53692" y="783"/>
                  </a:lnTo>
                  <a:lnTo>
                    <a:pt x="19614" y="1665"/>
                  </a:lnTo>
                  <a:lnTo>
                    <a:pt x="9877" y="405"/>
                  </a:lnTo>
                  <a:cubicBezTo>
                    <a:pt x="8691" y="143"/>
                    <a:pt x="7822" y="0"/>
                    <a:pt x="73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79;p94">
              <a:extLst>
                <a:ext uri="{FF2B5EF4-FFF2-40B4-BE49-F238E27FC236}">
                  <a16:creationId xmlns:a16="http://schemas.microsoft.com/office/drawing/2014/main" id="{95EB5D73-DA84-4079-B1AE-37FB3BDBD9A5}"/>
                </a:ext>
              </a:extLst>
            </p:cNvPr>
            <p:cNvSpPr/>
            <p:nvPr/>
          </p:nvSpPr>
          <p:spPr>
            <a:xfrm>
              <a:off x="1749975" y="5121900"/>
              <a:ext cx="643525" cy="204625"/>
            </a:xfrm>
            <a:custGeom>
              <a:avLst/>
              <a:gdLst/>
              <a:ahLst/>
              <a:cxnLst/>
              <a:rect l="l" t="t" r="r" b="b"/>
              <a:pathLst>
                <a:path w="25741" h="8185" extrusionOk="0">
                  <a:moveTo>
                    <a:pt x="25740" y="0"/>
                  </a:moveTo>
                  <a:lnTo>
                    <a:pt x="0" y="6566"/>
                  </a:lnTo>
                  <a:lnTo>
                    <a:pt x="5975" y="8185"/>
                  </a:lnTo>
                  <a:lnTo>
                    <a:pt x="257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0;p94">
              <a:extLst>
                <a:ext uri="{FF2B5EF4-FFF2-40B4-BE49-F238E27FC236}">
                  <a16:creationId xmlns:a16="http://schemas.microsoft.com/office/drawing/2014/main" id="{D1480FD7-8BA0-4EE5-A42B-5179A54F6093}"/>
                </a:ext>
              </a:extLst>
            </p:cNvPr>
            <p:cNvSpPr/>
            <p:nvPr/>
          </p:nvSpPr>
          <p:spPr>
            <a:xfrm>
              <a:off x="1097450" y="4733025"/>
              <a:ext cx="1114400" cy="181200"/>
            </a:xfrm>
            <a:custGeom>
              <a:avLst/>
              <a:gdLst/>
              <a:ahLst/>
              <a:cxnLst/>
              <a:rect l="l" t="t" r="r" b="b"/>
              <a:pathLst>
                <a:path w="44576" h="7248" extrusionOk="0">
                  <a:moveTo>
                    <a:pt x="0" y="0"/>
                  </a:moveTo>
                  <a:lnTo>
                    <a:pt x="25303" y="7248"/>
                  </a:lnTo>
                  <a:lnTo>
                    <a:pt x="44576" y="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1;p94">
              <a:extLst>
                <a:ext uri="{FF2B5EF4-FFF2-40B4-BE49-F238E27FC236}">
                  <a16:creationId xmlns:a16="http://schemas.microsoft.com/office/drawing/2014/main" id="{E980C044-D4EE-4221-A39B-ABC548D6FC74}"/>
                </a:ext>
              </a:extLst>
            </p:cNvPr>
            <p:cNvSpPr/>
            <p:nvPr/>
          </p:nvSpPr>
          <p:spPr>
            <a:xfrm>
              <a:off x="903350" y="5171775"/>
              <a:ext cx="104075" cy="285100"/>
            </a:xfrm>
            <a:custGeom>
              <a:avLst/>
              <a:gdLst/>
              <a:ahLst/>
              <a:cxnLst/>
              <a:rect l="l" t="t" r="r" b="b"/>
              <a:pathLst>
                <a:path w="4163" h="11404" extrusionOk="0">
                  <a:moveTo>
                    <a:pt x="0" y="0"/>
                  </a:moveTo>
                  <a:cubicBezTo>
                    <a:pt x="78" y="590"/>
                    <a:pt x="215" y="1171"/>
                    <a:pt x="408" y="1735"/>
                  </a:cubicBezTo>
                  <a:cubicBezTo>
                    <a:pt x="706" y="2782"/>
                    <a:pt x="1175" y="4266"/>
                    <a:pt x="1746" y="5824"/>
                  </a:cubicBezTo>
                  <a:cubicBezTo>
                    <a:pt x="2318" y="7381"/>
                    <a:pt x="2903" y="8811"/>
                    <a:pt x="3353" y="9816"/>
                  </a:cubicBezTo>
                  <a:cubicBezTo>
                    <a:pt x="3568" y="10372"/>
                    <a:pt x="3840" y="10904"/>
                    <a:pt x="4163" y="11403"/>
                  </a:cubicBezTo>
                  <a:cubicBezTo>
                    <a:pt x="4001" y="10830"/>
                    <a:pt x="3795" y="10267"/>
                    <a:pt x="3549" y="9725"/>
                  </a:cubicBezTo>
                  <a:cubicBezTo>
                    <a:pt x="3153" y="8703"/>
                    <a:pt x="2599" y="7284"/>
                    <a:pt x="2027" y="5714"/>
                  </a:cubicBezTo>
                  <a:cubicBezTo>
                    <a:pt x="1455" y="4145"/>
                    <a:pt x="962" y="2708"/>
                    <a:pt x="610" y="1668"/>
                  </a:cubicBezTo>
                  <a:cubicBezTo>
                    <a:pt x="451" y="1096"/>
                    <a:pt x="248" y="539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2;p94">
              <a:extLst>
                <a:ext uri="{FF2B5EF4-FFF2-40B4-BE49-F238E27FC236}">
                  <a16:creationId xmlns:a16="http://schemas.microsoft.com/office/drawing/2014/main" id="{DE43D1FC-1909-47FF-9B64-E8F3A550CA52}"/>
                </a:ext>
              </a:extLst>
            </p:cNvPr>
            <p:cNvSpPr/>
            <p:nvPr/>
          </p:nvSpPr>
          <p:spPr>
            <a:xfrm>
              <a:off x="942750" y="4812425"/>
              <a:ext cx="1589650" cy="499025"/>
            </a:xfrm>
            <a:custGeom>
              <a:avLst/>
              <a:gdLst/>
              <a:ahLst/>
              <a:cxnLst/>
              <a:rect l="l" t="t" r="r" b="b"/>
              <a:pathLst>
                <a:path w="63586" h="19961" extrusionOk="0">
                  <a:moveTo>
                    <a:pt x="63556" y="0"/>
                  </a:moveTo>
                  <a:cubicBezTo>
                    <a:pt x="63507" y="0"/>
                    <a:pt x="63458" y="6"/>
                    <a:pt x="63409" y="19"/>
                  </a:cubicBezTo>
                  <a:lnTo>
                    <a:pt x="62929" y="165"/>
                  </a:lnTo>
                  <a:lnTo>
                    <a:pt x="61073" y="774"/>
                  </a:lnTo>
                  <a:lnTo>
                    <a:pt x="54269" y="2971"/>
                  </a:lnTo>
                  <a:cubicBezTo>
                    <a:pt x="48531" y="4826"/>
                    <a:pt x="40595" y="7377"/>
                    <a:pt x="31820" y="10133"/>
                  </a:cubicBezTo>
                  <a:cubicBezTo>
                    <a:pt x="23045" y="12890"/>
                    <a:pt x="15079" y="15330"/>
                    <a:pt x="9304" y="17082"/>
                  </a:cubicBezTo>
                  <a:lnTo>
                    <a:pt x="2471" y="19163"/>
                  </a:lnTo>
                  <a:lnTo>
                    <a:pt x="645" y="19741"/>
                  </a:lnTo>
                  <a:lnTo>
                    <a:pt x="164" y="19900"/>
                  </a:lnTo>
                  <a:lnTo>
                    <a:pt x="0" y="19961"/>
                  </a:lnTo>
                  <a:cubicBezTo>
                    <a:pt x="59" y="19958"/>
                    <a:pt x="116" y="19948"/>
                    <a:pt x="170" y="19930"/>
                  </a:cubicBezTo>
                  <a:lnTo>
                    <a:pt x="663" y="19802"/>
                  </a:lnTo>
                  <a:lnTo>
                    <a:pt x="2531" y="19286"/>
                  </a:lnTo>
                  <a:lnTo>
                    <a:pt x="9396" y="17302"/>
                  </a:lnTo>
                  <a:cubicBezTo>
                    <a:pt x="15183" y="15598"/>
                    <a:pt x="23166" y="13193"/>
                    <a:pt x="31948" y="10437"/>
                  </a:cubicBezTo>
                  <a:cubicBezTo>
                    <a:pt x="40729" y="7680"/>
                    <a:pt x="48652" y="5094"/>
                    <a:pt x="54378" y="3184"/>
                  </a:cubicBezTo>
                  <a:lnTo>
                    <a:pt x="61127" y="889"/>
                  </a:lnTo>
                  <a:lnTo>
                    <a:pt x="62952" y="245"/>
                  </a:lnTo>
                  <a:lnTo>
                    <a:pt x="63427" y="68"/>
                  </a:lnTo>
                  <a:cubicBezTo>
                    <a:pt x="63483" y="53"/>
                    <a:pt x="63536" y="30"/>
                    <a:pt x="63586" y="1"/>
                  </a:cubicBezTo>
                  <a:cubicBezTo>
                    <a:pt x="63576" y="1"/>
                    <a:pt x="63566" y="0"/>
                    <a:pt x="635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83;p94">
              <a:extLst>
                <a:ext uri="{FF2B5EF4-FFF2-40B4-BE49-F238E27FC236}">
                  <a16:creationId xmlns:a16="http://schemas.microsoft.com/office/drawing/2014/main" id="{66DACBD3-E446-4F2C-827F-A2EA0A8CC042}"/>
                </a:ext>
              </a:extLst>
            </p:cNvPr>
            <p:cNvSpPr/>
            <p:nvPr/>
          </p:nvSpPr>
          <p:spPr>
            <a:xfrm>
              <a:off x="1084850" y="4801325"/>
              <a:ext cx="986875" cy="316000"/>
            </a:xfrm>
            <a:custGeom>
              <a:avLst/>
              <a:gdLst/>
              <a:ahLst/>
              <a:cxnLst/>
              <a:rect l="l" t="t" r="r" b="b"/>
              <a:pathLst>
                <a:path w="39475" h="12640" extrusionOk="0">
                  <a:moveTo>
                    <a:pt x="39475" y="1"/>
                  </a:moveTo>
                  <a:lnTo>
                    <a:pt x="39475" y="1"/>
                  </a:lnTo>
                  <a:cubicBezTo>
                    <a:pt x="39344" y="20"/>
                    <a:pt x="39216" y="55"/>
                    <a:pt x="39092" y="103"/>
                  </a:cubicBezTo>
                  <a:lnTo>
                    <a:pt x="37936" y="462"/>
                  </a:lnTo>
                  <a:lnTo>
                    <a:pt x="33707" y="1819"/>
                  </a:lnTo>
                  <a:lnTo>
                    <a:pt x="19760" y="6303"/>
                  </a:lnTo>
                  <a:lnTo>
                    <a:pt x="5800" y="10758"/>
                  </a:lnTo>
                  <a:lnTo>
                    <a:pt x="1540" y="12110"/>
                  </a:lnTo>
                  <a:lnTo>
                    <a:pt x="396" y="12488"/>
                  </a:lnTo>
                  <a:cubicBezTo>
                    <a:pt x="259" y="12522"/>
                    <a:pt x="126" y="12572"/>
                    <a:pt x="0" y="12639"/>
                  </a:cubicBezTo>
                  <a:cubicBezTo>
                    <a:pt x="141" y="12618"/>
                    <a:pt x="279" y="12588"/>
                    <a:pt x="414" y="12547"/>
                  </a:cubicBezTo>
                  <a:lnTo>
                    <a:pt x="1576" y="12226"/>
                  </a:lnTo>
                  <a:cubicBezTo>
                    <a:pt x="2580" y="11940"/>
                    <a:pt x="4011" y="11514"/>
                    <a:pt x="5836" y="10973"/>
                  </a:cubicBezTo>
                  <a:cubicBezTo>
                    <a:pt x="9433" y="9890"/>
                    <a:pt x="14386" y="8350"/>
                    <a:pt x="19832" y="6603"/>
                  </a:cubicBezTo>
                  <a:cubicBezTo>
                    <a:pt x="25278" y="4857"/>
                    <a:pt x="30201" y="3250"/>
                    <a:pt x="33755" y="2034"/>
                  </a:cubicBezTo>
                  <a:cubicBezTo>
                    <a:pt x="35521" y="1432"/>
                    <a:pt x="36969" y="932"/>
                    <a:pt x="37954" y="579"/>
                  </a:cubicBezTo>
                  <a:lnTo>
                    <a:pt x="39086" y="165"/>
                  </a:lnTo>
                  <a:cubicBezTo>
                    <a:pt x="39221" y="126"/>
                    <a:pt x="39352" y="71"/>
                    <a:pt x="394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84;p94">
              <a:extLst>
                <a:ext uri="{FF2B5EF4-FFF2-40B4-BE49-F238E27FC236}">
                  <a16:creationId xmlns:a16="http://schemas.microsoft.com/office/drawing/2014/main" id="{2582A860-38DE-4A1F-863A-063F242DD1B9}"/>
                </a:ext>
              </a:extLst>
            </p:cNvPr>
            <p:cNvSpPr/>
            <p:nvPr/>
          </p:nvSpPr>
          <p:spPr>
            <a:xfrm>
              <a:off x="1096850" y="4732900"/>
              <a:ext cx="630625" cy="180350"/>
            </a:xfrm>
            <a:custGeom>
              <a:avLst/>
              <a:gdLst/>
              <a:ahLst/>
              <a:cxnLst/>
              <a:rect l="l" t="t" r="r" b="b"/>
              <a:pathLst>
                <a:path w="25225" h="7214" extrusionOk="0">
                  <a:moveTo>
                    <a:pt x="43" y="0"/>
                  </a:moveTo>
                  <a:cubicBezTo>
                    <a:pt x="31" y="0"/>
                    <a:pt x="25" y="2"/>
                    <a:pt x="24" y="5"/>
                  </a:cubicBezTo>
                  <a:cubicBezTo>
                    <a:pt x="1" y="108"/>
                    <a:pt x="5611" y="1770"/>
                    <a:pt x="12567" y="3760"/>
                  </a:cubicBezTo>
                  <a:cubicBezTo>
                    <a:pt x="19336" y="5696"/>
                    <a:pt x="24895" y="7213"/>
                    <a:pt x="25187" y="7213"/>
                  </a:cubicBezTo>
                  <a:cubicBezTo>
                    <a:pt x="25195" y="7213"/>
                    <a:pt x="25199" y="7212"/>
                    <a:pt x="25199" y="7210"/>
                  </a:cubicBezTo>
                  <a:cubicBezTo>
                    <a:pt x="25224" y="7125"/>
                    <a:pt x="19601" y="5446"/>
                    <a:pt x="12652" y="3456"/>
                  </a:cubicBezTo>
                  <a:cubicBezTo>
                    <a:pt x="5919" y="1528"/>
                    <a:pt x="404" y="0"/>
                    <a:pt x="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85;p94">
              <a:extLst>
                <a:ext uri="{FF2B5EF4-FFF2-40B4-BE49-F238E27FC236}">
                  <a16:creationId xmlns:a16="http://schemas.microsoft.com/office/drawing/2014/main" id="{1E5BAA81-FE0D-4F43-AE74-CFAD7CD893F0}"/>
                </a:ext>
              </a:extLst>
            </p:cNvPr>
            <p:cNvSpPr/>
            <p:nvPr/>
          </p:nvSpPr>
          <p:spPr>
            <a:xfrm>
              <a:off x="2301425" y="5136475"/>
              <a:ext cx="116300" cy="299725"/>
            </a:xfrm>
            <a:custGeom>
              <a:avLst/>
              <a:gdLst/>
              <a:ahLst/>
              <a:cxnLst/>
              <a:rect l="l" t="t" r="r" b="b"/>
              <a:pathLst>
                <a:path w="4652" h="11989" extrusionOk="0">
                  <a:moveTo>
                    <a:pt x="4650" y="0"/>
                  </a:moveTo>
                  <a:cubicBezTo>
                    <a:pt x="4558" y="0"/>
                    <a:pt x="3457" y="2648"/>
                    <a:pt x="2180" y="5939"/>
                  </a:cubicBezTo>
                  <a:cubicBezTo>
                    <a:pt x="1351" y="7918"/>
                    <a:pt x="622" y="9936"/>
                    <a:pt x="0" y="11989"/>
                  </a:cubicBezTo>
                  <a:cubicBezTo>
                    <a:pt x="1" y="11989"/>
                    <a:pt x="1" y="11989"/>
                    <a:pt x="2" y="11989"/>
                  </a:cubicBezTo>
                  <a:cubicBezTo>
                    <a:pt x="92" y="11989"/>
                    <a:pt x="1195" y="9347"/>
                    <a:pt x="2471" y="6056"/>
                  </a:cubicBezTo>
                  <a:cubicBezTo>
                    <a:pt x="3300" y="4075"/>
                    <a:pt x="4026" y="2054"/>
                    <a:pt x="4651" y="0"/>
                  </a:cubicBezTo>
                  <a:cubicBezTo>
                    <a:pt x="4651" y="0"/>
                    <a:pt x="4650" y="0"/>
                    <a:pt x="46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86;p94">
              <a:extLst>
                <a:ext uri="{FF2B5EF4-FFF2-40B4-BE49-F238E27FC236}">
                  <a16:creationId xmlns:a16="http://schemas.microsoft.com/office/drawing/2014/main" id="{705CEA74-8B10-403F-B660-4CB1A0FD2E6A}"/>
                </a:ext>
              </a:extLst>
            </p:cNvPr>
            <p:cNvSpPr/>
            <p:nvPr/>
          </p:nvSpPr>
          <p:spPr>
            <a:xfrm>
              <a:off x="2112325" y="5198075"/>
              <a:ext cx="246025" cy="65900"/>
            </a:xfrm>
            <a:custGeom>
              <a:avLst/>
              <a:gdLst/>
              <a:ahLst/>
              <a:cxnLst/>
              <a:rect l="l" t="t" r="r" b="b"/>
              <a:pathLst>
                <a:path w="9841" h="2636" extrusionOk="0">
                  <a:moveTo>
                    <a:pt x="0" y="1"/>
                  </a:moveTo>
                  <a:lnTo>
                    <a:pt x="0" y="1"/>
                  </a:lnTo>
                  <a:cubicBezTo>
                    <a:pt x="1592" y="592"/>
                    <a:pt x="3218" y="1084"/>
                    <a:pt x="4869" y="1473"/>
                  </a:cubicBezTo>
                  <a:cubicBezTo>
                    <a:pt x="6502" y="1958"/>
                    <a:pt x="8163" y="2346"/>
                    <a:pt x="9840" y="2636"/>
                  </a:cubicBezTo>
                  <a:cubicBezTo>
                    <a:pt x="8250" y="2046"/>
                    <a:pt x="6624" y="1553"/>
                    <a:pt x="4973" y="1163"/>
                  </a:cubicBezTo>
                  <a:cubicBezTo>
                    <a:pt x="3340" y="677"/>
                    <a:pt x="1679" y="28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87;p94">
              <a:extLst>
                <a:ext uri="{FF2B5EF4-FFF2-40B4-BE49-F238E27FC236}">
                  <a16:creationId xmlns:a16="http://schemas.microsoft.com/office/drawing/2014/main" id="{61463D48-E932-4628-ABBC-BC756CC0E8E5}"/>
                </a:ext>
              </a:extLst>
            </p:cNvPr>
            <p:cNvSpPr/>
            <p:nvPr/>
          </p:nvSpPr>
          <p:spPr>
            <a:xfrm>
              <a:off x="833950" y="4819425"/>
              <a:ext cx="578150" cy="192325"/>
            </a:xfrm>
            <a:custGeom>
              <a:avLst/>
              <a:gdLst/>
              <a:ahLst/>
              <a:cxnLst/>
              <a:rect l="l" t="t" r="r" b="b"/>
              <a:pathLst>
                <a:path w="23126" h="7693" extrusionOk="0">
                  <a:moveTo>
                    <a:pt x="0" y="1"/>
                  </a:moveTo>
                  <a:cubicBezTo>
                    <a:pt x="260" y="190"/>
                    <a:pt x="538" y="356"/>
                    <a:pt x="828" y="492"/>
                  </a:cubicBezTo>
                  <a:cubicBezTo>
                    <a:pt x="1352" y="792"/>
                    <a:pt x="2173" y="1193"/>
                    <a:pt x="3177" y="1655"/>
                  </a:cubicBezTo>
                  <a:cubicBezTo>
                    <a:pt x="5818" y="2823"/>
                    <a:pt x="8531" y="3817"/>
                    <a:pt x="11302" y="4631"/>
                  </a:cubicBezTo>
                  <a:cubicBezTo>
                    <a:pt x="14533" y="5604"/>
                    <a:pt x="17496" y="6348"/>
                    <a:pt x="19638" y="6895"/>
                  </a:cubicBezTo>
                  <a:lnTo>
                    <a:pt x="22182" y="7503"/>
                  </a:lnTo>
                  <a:cubicBezTo>
                    <a:pt x="22491" y="7591"/>
                    <a:pt x="22807" y="7654"/>
                    <a:pt x="23126" y="7693"/>
                  </a:cubicBezTo>
                  <a:cubicBezTo>
                    <a:pt x="22832" y="7565"/>
                    <a:pt x="22526" y="7466"/>
                    <a:pt x="22213" y="7400"/>
                  </a:cubicBezTo>
                  <a:lnTo>
                    <a:pt x="19698" y="6675"/>
                  </a:lnTo>
                  <a:cubicBezTo>
                    <a:pt x="17570" y="6072"/>
                    <a:pt x="14618" y="5300"/>
                    <a:pt x="11392" y="4326"/>
                  </a:cubicBezTo>
                  <a:cubicBezTo>
                    <a:pt x="8634" y="3512"/>
                    <a:pt x="5924" y="2551"/>
                    <a:pt x="3269" y="1447"/>
                  </a:cubicBezTo>
                  <a:cubicBezTo>
                    <a:pt x="2253" y="992"/>
                    <a:pt x="1442" y="644"/>
                    <a:pt x="883" y="384"/>
                  </a:cubicBezTo>
                  <a:cubicBezTo>
                    <a:pt x="599" y="232"/>
                    <a:pt x="304" y="1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88;p94">
              <a:extLst>
                <a:ext uri="{FF2B5EF4-FFF2-40B4-BE49-F238E27FC236}">
                  <a16:creationId xmlns:a16="http://schemas.microsoft.com/office/drawing/2014/main" id="{22FC0B7B-31C3-4930-99D6-286B611F1340}"/>
                </a:ext>
              </a:extLst>
            </p:cNvPr>
            <p:cNvSpPr/>
            <p:nvPr/>
          </p:nvSpPr>
          <p:spPr>
            <a:xfrm>
              <a:off x="1185850" y="3559025"/>
              <a:ext cx="1146750" cy="1187800"/>
            </a:xfrm>
            <a:custGeom>
              <a:avLst/>
              <a:gdLst/>
              <a:ahLst/>
              <a:cxnLst/>
              <a:rect l="l" t="t" r="r" b="b"/>
              <a:pathLst>
                <a:path w="45870" h="47512" extrusionOk="0">
                  <a:moveTo>
                    <a:pt x="26898" y="0"/>
                  </a:moveTo>
                  <a:lnTo>
                    <a:pt x="16619" y="608"/>
                  </a:lnTo>
                  <a:cubicBezTo>
                    <a:pt x="16619" y="608"/>
                    <a:pt x="16724" y="1825"/>
                    <a:pt x="16717" y="2672"/>
                  </a:cubicBezTo>
                  <a:cubicBezTo>
                    <a:pt x="10388" y="3280"/>
                    <a:pt x="244" y="6529"/>
                    <a:pt x="1" y="20776"/>
                  </a:cubicBezTo>
                  <a:lnTo>
                    <a:pt x="8118" y="20964"/>
                  </a:lnTo>
                  <a:cubicBezTo>
                    <a:pt x="7431" y="27500"/>
                    <a:pt x="7510" y="31400"/>
                    <a:pt x="6847" y="33853"/>
                  </a:cubicBezTo>
                  <a:cubicBezTo>
                    <a:pt x="5716" y="37905"/>
                    <a:pt x="2131" y="46462"/>
                    <a:pt x="2849" y="46893"/>
                  </a:cubicBezTo>
                  <a:cubicBezTo>
                    <a:pt x="3302" y="47166"/>
                    <a:pt x="16758" y="47512"/>
                    <a:pt x="27011" y="47512"/>
                  </a:cubicBezTo>
                  <a:cubicBezTo>
                    <a:pt x="32990" y="47512"/>
                    <a:pt x="37880" y="47394"/>
                    <a:pt x="38465" y="47076"/>
                  </a:cubicBezTo>
                  <a:cubicBezTo>
                    <a:pt x="40054" y="46211"/>
                    <a:pt x="37164" y="35046"/>
                    <a:pt x="36440" y="32015"/>
                  </a:cubicBezTo>
                  <a:cubicBezTo>
                    <a:pt x="35983" y="30080"/>
                    <a:pt x="35886" y="25650"/>
                    <a:pt x="35873" y="22224"/>
                  </a:cubicBezTo>
                  <a:lnTo>
                    <a:pt x="45197" y="21803"/>
                  </a:lnTo>
                  <a:cubicBezTo>
                    <a:pt x="45197" y="21803"/>
                    <a:pt x="45870" y="2592"/>
                    <a:pt x="27832" y="2592"/>
                  </a:cubicBezTo>
                  <a:cubicBezTo>
                    <a:pt x="27806" y="2592"/>
                    <a:pt x="27781" y="2592"/>
                    <a:pt x="27755" y="2592"/>
                  </a:cubicBezTo>
                  <a:lnTo>
                    <a:pt x="27008" y="2592"/>
                  </a:lnTo>
                  <a:lnTo>
                    <a:pt x="26898" y="0"/>
                  </a:ln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89;p94">
              <a:extLst>
                <a:ext uri="{FF2B5EF4-FFF2-40B4-BE49-F238E27FC236}">
                  <a16:creationId xmlns:a16="http://schemas.microsoft.com/office/drawing/2014/main" id="{0C3B146F-BFD5-4B38-8A41-0857B381ADE3}"/>
                </a:ext>
              </a:extLst>
            </p:cNvPr>
            <p:cNvSpPr/>
            <p:nvPr/>
          </p:nvSpPr>
          <p:spPr>
            <a:xfrm>
              <a:off x="1599500" y="3620750"/>
              <a:ext cx="260150" cy="13275"/>
            </a:xfrm>
            <a:custGeom>
              <a:avLst/>
              <a:gdLst/>
              <a:ahLst/>
              <a:cxnLst/>
              <a:rect l="l" t="t" r="r" b="b"/>
              <a:pathLst>
                <a:path w="10406" h="531" extrusionOk="0">
                  <a:moveTo>
                    <a:pt x="9840" y="1"/>
                  </a:moveTo>
                  <a:cubicBezTo>
                    <a:pt x="9503" y="1"/>
                    <a:pt x="9166" y="22"/>
                    <a:pt x="8831" y="63"/>
                  </a:cubicBezTo>
                  <a:cubicBezTo>
                    <a:pt x="7913" y="112"/>
                    <a:pt x="6591" y="210"/>
                    <a:pt x="5180" y="210"/>
                  </a:cubicBezTo>
                  <a:lnTo>
                    <a:pt x="1528" y="210"/>
                  </a:lnTo>
                  <a:cubicBezTo>
                    <a:pt x="1323" y="193"/>
                    <a:pt x="1117" y="185"/>
                    <a:pt x="912" y="185"/>
                  </a:cubicBezTo>
                  <a:cubicBezTo>
                    <a:pt x="608" y="185"/>
                    <a:pt x="303" y="203"/>
                    <a:pt x="1" y="239"/>
                  </a:cubicBezTo>
                  <a:cubicBezTo>
                    <a:pt x="499" y="360"/>
                    <a:pt x="1009" y="425"/>
                    <a:pt x="1522" y="434"/>
                  </a:cubicBezTo>
                  <a:cubicBezTo>
                    <a:pt x="2224" y="497"/>
                    <a:pt x="3124" y="531"/>
                    <a:pt x="4134" y="531"/>
                  </a:cubicBezTo>
                  <a:cubicBezTo>
                    <a:pt x="4481" y="531"/>
                    <a:pt x="4840" y="527"/>
                    <a:pt x="5209" y="519"/>
                  </a:cubicBezTo>
                  <a:cubicBezTo>
                    <a:pt x="6653" y="488"/>
                    <a:pt x="7954" y="385"/>
                    <a:pt x="8897" y="275"/>
                  </a:cubicBezTo>
                  <a:cubicBezTo>
                    <a:pt x="9408" y="251"/>
                    <a:pt x="9915" y="165"/>
                    <a:pt x="10406" y="20"/>
                  </a:cubicBezTo>
                  <a:cubicBezTo>
                    <a:pt x="10217" y="7"/>
                    <a:pt x="10028" y="1"/>
                    <a:pt x="98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90;p94">
              <a:extLst>
                <a:ext uri="{FF2B5EF4-FFF2-40B4-BE49-F238E27FC236}">
                  <a16:creationId xmlns:a16="http://schemas.microsoft.com/office/drawing/2014/main" id="{15F2DA29-BBB1-44FD-8927-E30BA8783282}"/>
                </a:ext>
              </a:extLst>
            </p:cNvPr>
            <p:cNvSpPr/>
            <p:nvPr/>
          </p:nvSpPr>
          <p:spPr>
            <a:xfrm>
              <a:off x="1644050" y="3572100"/>
              <a:ext cx="7975" cy="55850"/>
            </a:xfrm>
            <a:custGeom>
              <a:avLst/>
              <a:gdLst/>
              <a:ahLst/>
              <a:cxnLst/>
              <a:rect l="l" t="t" r="r" b="b"/>
              <a:pathLst>
                <a:path w="319" h="2234" extrusionOk="0">
                  <a:moveTo>
                    <a:pt x="159" y="1"/>
                  </a:moveTo>
                  <a:cubicBezTo>
                    <a:pt x="44" y="1"/>
                    <a:pt x="1" y="493"/>
                    <a:pt x="1" y="1114"/>
                  </a:cubicBezTo>
                  <a:cubicBezTo>
                    <a:pt x="1" y="1735"/>
                    <a:pt x="69" y="2234"/>
                    <a:pt x="159" y="2234"/>
                  </a:cubicBezTo>
                  <a:cubicBezTo>
                    <a:pt x="251" y="2234"/>
                    <a:pt x="318" y="1728"/>
                    <a:pt x="318" y="1114"/>
                  </a:cubicBezTo>
                  <a:cubicBezTo>
                    <a:pt x="318" y="499"/>
                    <a:pt x="251" y="1"/>
                    <a:pt x="1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91;p94">
              <a:extLst>
                <a:ext uri="{FF2B5EF4-FFF2-40B4-BE49-F238E27FC236}">
                  <a16:creationId xmlns:a16="http://schemas.microsoft.com/office/drawing/2014/main" id="{C37897E6-7364-48F7-B565-CF6CCDE49EF9}"/>
                </a:ext>
              </a:extLst>
            </p:cNvPr>
            <p:cNvSpPr/>
            <p:nvPr/>
          </p:nvSpPr>
          <p:spPr>
            <a:xfrm>
              <a:off x="1711400" y="3567225"/>
              <a:ext cx="10750" cy="60875"/>
            </a:xfrm>
            <a:custGeom>
              <a:avLst/>
              <a:gdLst/>
              <a:ahLst/>
              <a:cxnLst/>
              <a:rect l="l" t="t" r="r" b="b"/>
              <a:pathLst>
                <a:path w="430" h="2435" extrusionOk="0">
                  <a:moveTo>
                    <a:pt x="186" y="1"/>
                  </a:moveTo>
                  <a:cubicBezTo>
                    <a:pt x="44" y="390"/>
                    <a:pt x="1" y="808"/>
                    <a:pt x="58" y="1217"/>
                  </a:cubicBezTo>
                  <a:cubicBezTo>
                    <a:pt x="76" y="1887"/>
                    <a:pt x="161" y="2434"/>
                    <a:pt x="253" y="2434"/>
                  </a:cubicBezTo>
                  <a:cubicBezTo>
                    <a:pt x="388" y="2044"/>
                    <a:pt x="429" y="1627"/>
                    <a:pt x="374" y="1217"/>
                  </a:cubicBezTo>
                  <a:cubicBezTo>
                    <a:pt x="356" y="548"/>
                    <a:pt x="271" y="1"/>
                    <a:pt x="1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92;p94">
              <a:extLst>
                <a:ext uri="{FF2B5EF4-FFF2-40B4-BE49-F238E27FC236}">
                  <a16:creationId xmlns:a16="http://schemas.microsoft.com/office/drawing/2014/main" id="{BA539F1A-DA58-4260-8432-8F2D6CF70AAD}"/>
                </a:ext>
              </a:extLst>
            </p:cNvPr>
            <p:cNvSpPr/>
            <p:nvPr/>
          </p:nvSpPr>
          <p:spPr>
            <a:xfrm>
              <a:off x="1783600" y="3564800"/>
              <a:ext cx="9125" cy="60900"/>
            </a:xfrm>
            <a:custGeom>
              <a:avLst/>
              <a:gdLst/>
              <a:ahLst/>
              <a:cxnLst/>
              <a:rect l="l" t="t" r="r" b="b"/>
              <a:pathLst>
                <a:path w="365" h="2436" extrusionOk="0">
                  <a:moveTo>
                    <a:pt x="134" y="0"/>
                  </a:moveTo>
                  <a:cubicBezTo>
                    <a:pt x="54" y="7"/>
                    <a:pt x="54" y="560"/>
                    <a:pt x="36" y="1217"/>
                  </a:cubicBezTo>
                  <a:cubicBezTo>
                    <a:pt x="0" y="1629"/>
                    <a:pt x="49" y="2044"/>
                    <a:pt x="182" y="2435"/>
                  </a:cubicBezTo>
                  <a:cubicBezTo>
                    <a:pt x="273" y="2435"/>
                    <a:pt x="365" y="1899"/>
                    <a:pt x="352" y="1217"/>
                  </a:cubicBezTo>
                  <a:cubicBezTo>
                    <a:pt x="340" y="536"/>
                    <a:pt x="219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93;p94">
              <a:extLst>
                <a:ext uri="{FF2B5EF4-FFF2-40B4-BE49-F238E27FC236}">
                  <a16:creationId xmlns:a16="http://schemas.microsoft.com/office/drawing/2014/main" id="{8074678B-53D3-4D16-B196-A5093D8AC0E3}"/>
                </a:ext>
              </a:extLst>
            </p:cNvPr>
            <p:cNvSpPr/>
            <p:nvPr/>
          </p:nvSpPr>
          <p:spPr>
            <a:xfrm>
              <a:off x="1834550" y="3562350"/>
              <a:ext cx="13550" cy="60175"/>
            </a:xfrm>
            <a:custGeom>
              <a:avLst/>
              <a:gdLst/>
              <a:ahLst/>
              <a:cxnLst/>
              <a:rect l="l" t="t" r="r" b="b"/>
              <a:pathLst>
                <a:path w="542" h="2407" extrusionOk="0">
                  <a:moveTo>
                    <a:pt x="151" y="1"/>
                  </a:moveTo>
                  <a:cubicBezTo>
                    <a:pt x="66" y="1"/>
                    <a:pt x="1" y="553"/>
                    <a:pt x="80" y="1230"/>
                  </a:cubicBezTo>
                  <a:cubicBezTo>
                    <a:pt x="157" y="1893"/>
                    <a:pt x="360" y="2406"/>
                    <a:pt x="449" y="2406"/>
                  </a:cubicBezTo>
                  <a:cubicBezTo>
                    <a:pt x="452" y="2406"/>
                    <a:pt x="454" y="2406"/>
                    <a:pt x="457" y="2405"/>
                  </a:cubicBezTo>
                  <a:cubicBezTo>
                    <a:pt x="542" y="2374"/>
                    <a:pt x="475" y="1838"/>
                    <a:pt x="390" y="1188"/>
                  </a:cubicBezTo>
                  <a:cubicBezTo>
                    <a:pt x="305" y="537"/>
                    <a:pt x="244" y="1"/>
                    <a:pt x="152" y="1"/>
                  </a:cubicBezTo>
                  <a:cubicBezTo>
                    <a:pt x="152" y="1"/>
                    <a:pt x="151" y="1"/>
                    <a:pt x="1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94;p94">
              <a:extLst>
                <a:ext uri="{FF2B5EF4-FFF2-40B4-BE49-F238E27FC236}">
                  <a16:creationId xmlns:a16="http://schemas.microsoft.com/office/drawing/2014/main" id="{9ED75868-075B-498E-A980-57994A4FAE1E}"/>
                </a:ext>
              </a:extLst>
            </p:cNvPr>
            <p:cNvSpPr/>
            <p:nvPr/>
          </p:nvSpPr>
          <p:spPr>
            <a:xfrm>
              <a:off x="1414725" y="3927175"/>
              <a:ext cx="10950" cy="152150"/>
            </a:xfrm>
            <a:custGeom>
              <a:avLst/>
              <a:gdLst/>
              <a:ahLst/>
              <a:cxnLst/>
              <a:rect l="l" t="t" r="r" b="b"/>
              <a:pathLst>
                <a:path w="438" h="6086" extrusionOk="0">
                  <a:moveTo>
                    <a:pt x="198" y="1"/>
                  </a:moveTo>
                  <a:cubicBezTo>
                    <a:pt x="45" y="1007"/>
                    <a:pt x="1" y="2028"/>
                    <a:pt x="65" y="3043"/>
                  </a:cubicBezTo>
                  <a:cubicBezTo>
                    <a:pt x="23" y="4060"/>
                    <a:pt x="84" y="5081"/>
                    <a:pt x="247" y="6086"/>
                  </a:cubicBezTo>
                  <a:cubicBezTo>
                    <a:pt x="393" y="5078"/>
                    <a:pt x="438" y="4059"/>
                    <a:pt x="381" y="3043"/>
                  </a:cubicBezTo>
                  <a:cubicBezTo>
                    <a:pt x="421" y="2025"/>
                    <a:pt x="360" y="1006"/>
                    <a:pt x="1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95;p94">
              <a:extLst>
                <a:ext uri="{FF2B5EF4-FFF2-40B4-BE49-F238E27FC236}">
                  <a16:creationId xmlns:a16="http://schemas.microsoft.com/office/drawing/2014/main" id="{188B03E4-D767-46F5-A8BB-F7F991FB3951}"/>
                </a:ext>
              </a:extLst>
            </p:cNvPr>
            <p:cNvSpPr/>
            <p:nvPr/>
          </p:nvSpPr>
          <p:spPr>
            <a:xfrm>
              <a:off x="2058400" y="3939650"/>
              <a:ext cx="16175" cy="165100"/>
            </a:xfrm>
            <a:custGeom>
              <a:avLst/>
              <a:gdLst/>
              <a:ahLst/>
              <a:cxnLst/>
              <a:rect l="l" t="t" r="r" b="b"/>
              <a:pathLst>
                <a:path w="647" h="6604" extrusionOk="0">
                  <a:moveTo>
                    <a:pt x="70" y="0"/>
                  </a:moveTo>
                  <a:lnTo>
                    <a:pt x="70" y="0"/>
                  </a:lnTo>
                  <a:cubicBezTo>
                    <a:pt x="1" y="1107"/>
                    <a:pt x="38" y="2218"/>
                    <a:pt x="186" y="3318"/>
                  </a:cubicBezTo>
                  <a:cubicBezTo>
                    <a:pt x="231" y="4423"/>
                    <a:pt x="377" y="5523"/>
                    <a:pt x="624" y="6603"/>
                  </a:cubicBezTo>
                  <a:cubicBezTo>
                    <a:pt x="647" y="4390"/>
                    <a:pt x="460" y="2179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96;p94">
              <a:extLst>
                <a:ext uri="{FF2B5EF4-FFF2-40B4-BE49-F238E27FC236}">
                  <a16:creationId xmlns:a16="http://schemas.microsoft.com/office/drawing/2014/main" id="{0BA09A31-F359-4B66-B862-7B4EB82A8A48}"/>
                </a:ext>
              </a:extLst>
            </p:cNvPr>
            <p:cNvSpPr/>
            <p:nvPr/>
          </p:nvSpPr>
          <p:spPr>
            <a:xfrm>
              <a:off x="1183275" y="4072125"/>
              <a:ext cx="237650" cy="8700"/>
            </a:xfrm>
            <a:custGeom>
              <a:avLst/>
              <a:gdLst/>
              <a:ahLst/>
              <a:cxnLst/>
              <a:rect l="l" t="t" r="r" b="b"/>
              <a:pathLst>
                <a:path w="9506" h="348" extrusionOk="0">
                  <a:moveTo>
                    <a:pt x="4547" y="1"/>
                  </a:moveTo>
                  <a:cubicBezTo>
                    <a:pt x="3314" y="1"/>
                    <a:pt x="2201" y="48"/>
                    <a:pt x="1387" y="111"/>
                  </a:cubicBezTo>
                  <a:cubicBezTo>
                    <a:pt x="919" y="113"/>
                    <a:pt x="453" y="171"/>
                    <a:pt x="1" y="288"/>
                  </a:cubicBezTo>
                  <a:cubicBezTo>
                    <a:pt x="302" y="328"/>
                    <a:pt x="606" y="348"/>
                    <a:pt x="910" y="348"/>
                  </a:cubicBezTo>
                  <a:cubicBezTo>
                    <a:pt x="1071" y="348"/>
                    <a:pt x="1233" y="342"/>
                    <a:pt x="1394" y="331"/>
                  </a:cubicBezTo>
                  <a:lnTo>
                    <a:pt x="8106" y="331"/>
                  </a:lnTo>
                  <a:cubicBezTo>
                    <a:pt x="8268" y="342"/>
                    <a:pt x="8430" y="348"/>
                    <a:pt x="8592" y="348"/>
                  </a:cubicBezTo>
                  <a:cubicBezTo>
                    <a:pt x="8897" y="348"/>
                    <a:pt x="9202" y="328"/>
                    <a:pt x="9505" y="288"/>
                  </a:cubicBezTo>
                  <a:cubicBezTo>
                    <a:pt x="9051" y="177"/>
                    <a:pt x="8585" y="119"/>
                    <a:pt x="8118" y="118"/>
                  </a:cubicBezTo>
                  <a:cubicBezTo>
                    <a:pt x="7259" y="50"/>
                    <a:pt x="6068" y="8"/>
                    <a:pt x="4752" y="1"/>
                  </a:cubicBezTo>
                  <a:cubicBezTo>
                    <a:pt x="4684" y="1"/>
                    <a:pt x="4615" y="1"/>
                    <a:pt x="45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97;p94">
              <a:extLst>
                <a:ext uri="{FF2B5EF4-FFF2-40B4-BE49-F238E27FC236}">
                  <a16:creationId xmlns:a16="http://schemas.microsoft.com/office/drawing/2014/main" id="{1B34BFF4-BF38-4112-B59B-79DD60C7A782}"/>
                </a:ext>
              </a:extLst>
            </p:cNvPr>
            <p:cNvSpPr/>
            <p:nvPr/>
          </p:nvSpPr>
          <p:spPr>
            <a:xfrm>
              <a:off x="2067150" y="4100275"/>
              <a:ext cx="248150" cy="8950"/>
            </a:xfrm>
            <a:custGeom>
              <a:avLst/>
              <a:gdLst/>
              <a:ahLst/>
              <a:cxnLst/>
              <a:rect l="l" t="t" r="r" b="b"/>
              <a:pathLst>
                <a:path w="9926" h="358" extrusionOk="0">
                  <a:moveTo>
                    <a:pt x="3740" y="0"/>
                  </a:moveTo>
                  <a:cubicBezTo>
                    <a:pt x="2491" y="0"/>
                    <a:pt x="1243" y="60"/>
                    <a:pt x="0" y="178"/>
                  </a:cubicBezTo>
                  <a:cubicBezTo>
                    <a:pt x="1232" y="298"/>
                    <a:pt x="2470" y="358"/>
                    <a:pt x="3707" y="358"/>
                  </a:cubicBezTo>
                  <a:cubicBezTo>
                    <a:pt x="4127" y="358"/>
                    <a:pt x="4547" y="351"/>
                    <a:pt x="4966" y="337"/>
                  </a:cubicBezTo>
                  <a:cubicBezTo>
                    <a:pt x="5385" y="351"/>
                    <a:pt x="5805" y="358"/>
                    <a:pt x="6224" y="358"/>
                  </a:cubicBezTo>
                  <a:cubicBezTo>
                    <a:pt x="7460" y="358"/>
                    <a:pt x="8695" y="298"/>
                    <a:pt x="9925" y="178"/>
                  </a:cubicBezTo>
                  <a:cubicBezTo>
                    <a:pt x="8683" y="60"/>
                    <a:pt x="7438" y="0"/>
                    <a:pt x="6191" y="0"/>
                  </a:cubicBezTo>
                  <a:cubicBezTo>
                    <a:pt x="5783" y="0"/>
                    <a:pt x="5374" y="7"/>
                    <a:pt x="4966" y="20"/>
                  </a:cubicBezTo>
                  <a:cubicBezTo>
                    <a:pt x="4558" y="7"/>
                    <a:pt x="4149" y="0"/>
                    <a:pt x="3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98;p94">
              <a:extLst>
                <a:ext uri="{FF2B5EF4-FFF2-40B4-BE49-F238E27FC236}">
                  <a16:creationId xmlns:a16="http://schemas.microsoft.com/office/drawing/2014/main" id="{A2AD3EA2-73DE-4647-966F-D9FA4E593472}"/>
                </a:ext>
              </a:extLst>
            </p:cNvPr>
            <p:cNvSpPr/>
            <p:nvPr/>
          </p:nvSpPr>
          <p:spPr>
            <a:xfrm>
              <a:off x="1674650" y="4106700"/>
              <a:ext cx="691325" cy="631500"/>
            </a:xfrm>
            <a:custGeom>
              <a:avLst/>
              <a:gdLst/>
              <a:ahLst/>
              <a:cxnLst/>
              <a:rect l="l" t="t" r="r" b="b"/>
              <a:pathLst>
                <a:path w="27653" h="25260" extrusionOk="0">
                  <a:moveTo>
                    <a:pt x="15998" y="1"/>
                  </a:moveTo>
                  <a:cubicBezTo>
                    <a:pt x="15998" y="1"/>
                    <a:pt x="17027" y="12079"/>
                    <a:pt x="15056" y="13509"/>
                  </a:cubicBezTo>
                  <a:cubicBezTo>
                    <a:pt x="14856" y="13654"/>
                    <a:pt x="14582" y="13719"/>
                    <a:pt x="14252" y="13719"/>
                  </a:cubicBezTo>
                  <a:cubicBezTo>
                    <a:pt x="11327" y="13719"/>
                    <a:pt x="3956" y="8599"/>
                    <a:pt x="3956" y="8599"/>
                  </a:cubicBezTo>
                  <a:lnTo>
                    <a:pt x="1" y="16607"/>
                  </a:lnTo>
                  <a:cubicBezTo>
                    <a:pt x="1" y="16607"/>
                    <a:pt x="11232" y="25260"/>
                    <a:pt x="18530" y="25260"/>
                  </a:cubicBezTo>
                  <a:cubicBezTo>
                    <a:pt x="19300" y="25260"/>
                    <a:pt x="20026" y="25163"/>
                    <a:pt x="20691" y="24950"/>
                  </a:cubicBezTo>
                  <a:cubicBezTo>
                    <a:pt x="27652" y="22717"/>
                    <a:pt x="25219" y="1"/>
                    <a:pt x="2521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99;p94">
              <a:extLst>
                <a:ext uri="{FF2B5EF4-FFF2-40B4-BE49-F238E27FC236}">
                  <a16:creationId xmlns:a16="http://schemas.microsoft.com/office/drawing/2014/main" id="{410C47F0-CFF4-469E-9BDC-38ED7E9A25FD}"/>
                </a:ext>
              </a:extLst>
            </p:cNvPr>
            <p:cNvSpPr/>
            <p:nvPr/>
          </p:nvSpPr>
          <p:spPr>
            <a:xfrm>
              <a:off x="1126825" y="4077450"/>
              <a:ext cx="691175" cy="627775"/>
            </a:xfrm>
            <a:custGeom>
              <a:avLst/>
              <a:gdLst/>
              <a:ahLst/>
              <a:cxnLst/>
              <a:rect l="l" t="t" r="r" b="b"/>
              <a:pathLst>
                <a:path w="27647" h="25111" extrusionOk="0">
                  <a:moveTo>
                    <a:pt x="5218" y="0"/>
                  </a:moveTo>
                  <a:cubicBezTo>
                    <a:pt x="4279" y="0"/>
                    <a:pt x="3365" y="22"/>
                    <a:pt x="2477" y="75"/>
                  </a:cubicBezTo>
                  <a:cubicBezTo>
                    <a:pt x="2477" y="75"/>
                    <a:pt x="0" y="22560"/>
                    <a:pt x="6956" y="24799"/>
                  </a:cubicBezTo>
                  <a:cubicBezTo>
                    <a:pt x="7621" y="25013"/>
                    <a:pt x="8348" y="25110"/>
                    <a:pt x="9120" y="25110"/>
                  </a:cubicBezTo>
                  <a:cubicBezTo>
                    <a:pt x="16413" y="25110"/>
                    <a:pt x="27647" y="16450"/>
                    <a:pt x="27647" y="16450"/>
                  </a:cubicBezTo>
                  <a:lnTo>
                    <a:pt x="23684" y="8442"/>
                  </a:lnTo>
                  <a:cubicBezTo>
                    <a:pt x="23684" y="8442"/>
                    <a:pt x="16448" y="13070"/>
                    <a:pt x="13490" y="13070"/>
                  </a:cubicBezTo>
                  <a:cubicBezTo>
                    <a:pt x="13116" y="13070"/>
                    <a:pt x="12811" y="12996"/>
                    <a:pt x="12597" y="12829"/>
                  </a:cubicBezTo>
                  <a:cubicBezTo>
                    <a:pt x="11496" y="11964"/>
                    <a:pt x="11466" y="189"/>
                    <a:pt x="11466" y="189"/>
                  </a:cubicBezTo>
                  <a:cubicBezTo>
                    <a:pt x="9273" y="95"/>
                    <a:pt x="7189" y="0"/>
                    <a:pt x="52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00;p94">
              <a:extLst>
                <a:ext uri="{FF2B5EF4-FFF2-40B4-BE49-F238E27FC236}">
                  <a16:creationId xmlns:a16="http://schemas.microsoft.com/office/drawing/2014/main" id="{5D3FEB4A-DDE8-49CD-AE3D-9D9A715BFB4E}"/>
                </a:ext>
              </a:extLst>
            </p:cNvPr>
            <p:cNvSpPr/>
            <p:nvPr/>
          </p:nvSpPr>
          <p:spPr>
            <a:xfrm>
              <a:off x="1288375" y="4196475"/>
              <a:ext cx="908400" cy="565950"/>
            </a:xfrm>
            <a:custGeom>
              <a:avLst/>
              <a:gdLst/>
              <a:ahLst/>
              <a:cxnLst/>
              <a:rect l="l" t="t" r="r" b="b"/>
              <a:pathLst>
                <a:path w="36336" h="22638" extrusionOk="0">
                  <a:moveTo>
                    <a:pt x="1" y="0"/>
                  </a:moveTo>
                  <a:cubicBezTo>
                    <a:pt x="1" y="0"/>
                    <a:pt x="2752" y="22247"/>
                    <a:pt x="3044" y="22332"/>
                  </a:cubicBezTo>
                  <a:cubicBezTo>
                    <a:pt x="3335" y="22417"/>
                    <a:pt x="31718" y="22637"/>
                    <a:pt x="31718" y="22637"/>
                  </a:cubicBezTo>
                  <a:lnTo>
                    <a:pt x="3633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01;p94">
              <a:extLst>
                <a:ext uri="{FF2B5EF4-FFF2-40B4-BE49-F238E27FC236}">
                  <a16:creationId xmlns:a16="http://schemas.microsoft.com/office/drawing/2014/main" id="{EE88AF0A-8612-42E3-894B-90EA6E553689}"/>
                </a:ext>
              </a:extLst>
            </p:cNvPr>
            <p:cNvSpPr/>
            <p:nvPr/>
          </p:nvSpPr>
          <p:spPr>
            <a:xfrm>
              <a:off x="1685950" y="4443525"/>
              <a:ext cx="89550" cy="85225"/>
            </a:xfrm>
            <a:custGeom>
              <a:avLst/>
              <a:gdLst/>
              <a:ahLst/>
              <a:cxnLst/>
              <a:rect l="l" t="t" r="r" b="b"/>
              <a:pathLst>
                <a:path w="3582" h="3409" extrusionOk="0">
                  <a:moveTo>
                    <a:pt x="1699" y="0"/>
                  </a:moveTo>
                  <a:cubicBezTo>
                    <a:pt x="816" y="0"/>
                    <a:pt x="84" y="699"/>
                    <a:pt x="47" y="1588"/>
                  </a:cubicBezTo>
                  <a:cubicBezTo>
                    <a:pt x="1" y="2276"/>
                    <a:pt x="373" y="2923"/>
                    <a:pt x="989" y="3231"/>
                  </a:cubicBezTo>
                  <a:cubicBezTo>
                    <a:pt x="1229" y="3350"/>
                    <a:pt x="1489" y="3409"/>
                    <a:pt x="1746" y="3409"/>
                  </a:cubicBezTo>
                  <a:cubicBezTo>
                    <a:pt x="2150" y="3409"/>
                    <a:pt x="2550" y="3265"/>
                    <a:pt x="2867" y="2989"/>
                  </a:cubicBezTo>
                  <a:cubicBezTo>
                    <a:pt x="3387" y="2535"/>
                    <a:pt x="3582" y="1814"/>
                    <a:pt x="3362" y="1161"/>
                  </a:cubicBezTo>
                  <a:cubicBezTo>
                    <a:pt x="3142" y="508"/>
                    <a:pt x="2550" y="51"/>
                    <a:pt x="1864" y="4"/>
                  </a:cubicBezTo>
                  <a:cubicBezTo>
                    <a:pt x="1826" y="3"/>
                    <a:pt x="1789" y="1"/>
                    <a:pt x="1751" y="1"/>
                  </a:cubicBezTo>
                  <a:cubicBezTo>
                    <a:pt x="1734" y="1"/>
                    <a:pt x="1716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02;p94">
              <a:extLst>
                <a:ext uri="{FF2B5EF4-FFF2-40B4-BE49-F238E27FC236}">
                  <a16:creationId xmlns:a16="http://schemas.microsoft.com/office/drawing/2014/main" id="{CBC6A87C-DAB8-43F9-AF17-A113D0C1ADAC}"/>
                </a:ext>
              </a:extLst>
            </p:cNvPr>
            <p:cNvSpPr/>
            <p:nvPr/>
          </p:nvSpPr>
          <p:spPr>
            <a:xfrm>
              <a:off x="1832425" y="3234700"/>
              <a:ext cx="67300" cy="96800"/>
            </a:xfrm>
            <a:custGeom>
              <a:avLst/>
              <a:gdLst/>
              <a:ahLst/>
              <a:cxnLst/>
              <a:rect l="l" t="t" r="r" b="b"/>
              <a:pathLst>
                <a:path w="2692" h="3872" extrusionOk="0">
                  <a:moveTo>
                    <a:pt x="1113" y="0"/>
                  </a:moveTo>
                  <a:cubicBezTo>
                    <a:pt x="778" y="0"/>
                    <a:pt x="445" y="92"/>
                    <a:pt x="152" y="273"/>
                  </a:cubicBezTo>
                  <a:lnTo>
                    <a:pt x="0" y="3637"/>
                  </a:lnTo>
                  <a:cubicBezTo>
                    <a:pt x="259" y="3795"/>
                    <a:pt x="548" y="3872"/>
                    <a:pt x="835" y="3872"/>
                  </a:cubicBezTo>
                  <a:cubicBezTo>
                    <a:pt x="1268" y="3872"/>
                    <a:pt x="1696" y="3697"/>
                    <a:pt x="2008" y="3364"/>
                  </a:cubicBezTo>
                  <a:cubicBezTo>
                    <a:pt x="2499" y="2798"/>
                    <a:pt x="2691" y="2032"/>
                    <a:pt x="2526" y="1301"/>
                  </a:cubicBezTo>
                  <a:cubicBezTo>
                    <a:pt x="2460" y="855"/>
                    <a:pt x="2231" y="452"/>
                    <a:pt x="1880" y="169"/>
                  </a:cubicBezTo>
                  <a:cubicBezTo>
                    <a:pt x="1636" y="56"/>
                    <a:pt x="1374" y="0"/>
                    <a:pt x="1113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03;p94">
              <a:extLst>
                <a:ext uri="{FF2B5EF4-FFF2-40B4-BE49-F238E27FC236}">
                  <a16:creationId xmlns:a16="http://schemas.microsoft.com/office/drawing/2014/main" id="{9BCA6294-4F0E-40FD-BA75-509EEAC54F8A}"/>
                </a:ext>
              </a:extLst>
            </p:cNvPr>
            <p:cNvSpPr/>
            <p:nvPr/>
          </p:nvSpPr>
          <p:spPr>
            <a:xfrm>
              <a:off x="1850250" y="3254650"/>
              <a:ext cx="35300" cy="56950"/>
            </a:xfrm>
            <a:custGeom>
              <a:avLst/>
              <a:gdLst/>
              <a:ahLst/>
              <a:cxnLst/>
              <a:rect l="l" t="t" r="r" b="b"/>
              <a:pathLst>
                <a:path w="1412" h="2278" extrusionOk="0">
                  <a:moveTo>
                    <a:pt x="276" y="0"/>
                  </a:moveTo>
                  <a:cubicBezTo>
                    <a:pt x="99" y="0"/>
                    <a:pt x="1" y="55"/>
                    <a:pt x="6" y="89"/>
                  </a:cubicBezTo>
                  <a:cubicBezTo>
                    <a:pt x="11" y="138"/>
                    <a:pt x="206" y="133"/>
                    <a:pt x="461" y="254"/>
                  </a:cubicBezTo>
                  <a:cubicBezTo>
                    <a:pt x="784" y="404"/>
                    <a:pt x="1004" y="715"/>
                    <a:pt x="1040" y="1070"/>
                  </a:cubicBezTo>
                  <a:cubicBezTo>
                    <a:pt x="1064" y="1429"/>
                    <a:pt x="892" y="1774"/>
                    <a:pt x="589" y="1970"/>
                  </a:cubicBezTo>
                  <a:cubicBezTo>
                    <a:pt x="363" y="2140"/>
                    <a:pt x="170" y="2171"/>
                    <a:pt x="170" y="2219"/>
                  </a:cubicBezTo>
                  <a:cubicBezTo>
                    <a:pt x="170" y="2253"/>
                    <a:pt x="223" y="2277"/>
                    <a:pt x="318" y="2277"/>
                  </a:cubicBezTo>
                  <a:cubicBezTo>
                    <a:pt x="417" y="2277"/>
                    <a:pt x="562" y="2251"/>
                    <a:pt x="741" y="2183"/>
                  </a:cubicBezTo>
                  <a:cubicBezTo>
                    <a:pt x="1164" y="1966"/>
                    <a:pt x="1412" y="1514"/>
                    <a:pt x="1367" y="1040"/>
                  </a:cubicBezTo>
                  <a:cubicBezTo>
                    <a:pt x="1323" y="568"/>
                    <a:pt x="996" y="170"/>
                    <a:pt x="540" y="35"/>
                  </a:cubicBezTo>
                  <a:cubicBezTo>
                    <a:pt x="439" y="10"/>
                    <a:pt x="350" y="0"/>
                    <a:pt x="276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3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4066;p103">
            <a:extLst>
              <a:ext uri="{FF2B5EF4-FFF2-40B4-BE49-F238E27FC236}">
                <a16:creationId xmlns:a16="http://schemas.microsoft.com/office/drawing/2014/main" id="{C83745C9-E22A-4519-8C24-B00C8D54654F}"/>
              </a:ext>
            </a:extLst>
          </p:cNvPr>
          <p:cNvSpPr txBox="1">
            <a:spLocks/>
          </p:cNvSpPr>
          <p:nvPr/>
        </p:nvSpPr>
        <p:spPr>
          <a:xfrm>
            <a:off x="158856" y="-222850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أنواع الرسم والتصميم بالحاسب</a:t>
            </a: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ADD86FF2-D573-434E-A66D-3E777E796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56" y="959415"/>
            <a:ext cx="8677275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oogle Shape;3455;p94">
            <a:extLst>
              <a:ext uri="{FF2B5EF4-FFF2-40B4-BE49-F238E27FC236}">
                <a16:creationId xmlns:a16="http://schemas.microsoft.com/office/drawing/2014/main" id="{F39601A3-8F83-4E1C-9E37-BA80CA521075}"/>
              </a:ext>
            </a:extLst>
          </p:cNvPr>
          <p:cNvGrpSpPr/>
          <p:nvPr/>
        </p:nvGrpSpPr>
        <p:grpSpPr>
          <a:xfrm>
            <a:off x="5263209" y="4379045"/>
            <a:ext cx="2205102" cy="2447749"/>
            <a:chOff x="473250" y="2826025"/>
            <a:chExt cx="2388025" cy="2650800"/>
          </a:xfrm>
        </p:grpSpPr>
        <p:sp>
          <p:nvSpPr>
            <p:cNvPr id="3" name="Google Shape;3456;p94">
              <a:extLst>
                <a:ext uri="{FF2B5EF4-FFF2-40B4-BE49-F238E27FC236}">
                  <a16:creationId xmlns:a16="http://schemas.microsoft.com/office/drawing/2014/main" id="{BACE1C1F-050D-448D-80F8-C14B0F3E49BD}"/>
                </a:ext>
              </a:extLst>
            </p:cNvPr>
            <p:cNvSpPr/>
            <p:nvPr/>
          </p:nvSpPr>
          <p:spPr>
            <a:xfrm>
              <a:off x="1490425" y="2998575"/>
              <a:ext cx="383225" cy="638800"/>
            </a:xfrm>
            <a:custGeom>
              <a:avLst/>
              <a:gdLst/>
              <a:ahLst/>
              <a:cxnLst/>
              <a:rect l="l" t="t" r="r" b="b"/>
              <a:pathLst>
                <a:path w="15329" h="25552" extrusionOk="0">
                  <a:moveTo>
                    <a:pt x="7418" y="1"/>
                  </a:moveTo>
                  <a:lnTo>
                    <a:pt x="237" y="3511"/>
                  </a:lnTo>
                  <a:cubicBezTo>
                    <a:pt x="237" y="3511"/>
                    <a:pt x="1" y="12529"/>
                    <a:pt x="237" y="16436"/>
                  </a:cubicBezTo>
                  <a:cubicBezTo>
                    <a:pt x="475" y="20344"/>
                    <a:pt x="4418" y="20763"/>
                    <a:pt x="4418" y="20763"/>
                  </a:cubicBezTo>
                  <a:cubicBezTo>
                    <a:pt x="4418" y="20763"/>
                    <a:pt x="4808" y="24523"/>
                    <a:pt x="4631" y="25552"/>
                  </a:cubicBezTo>
                  <a:lnTo>
                    <a:pt x="14112" y="25534"/>
                  </a:lnTo>
                  <a:lnTo>
                    <a:pt x="15329" y="5982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457;p94">
              <a:extLst>
                <a:ext uri="{FF2B5EF4-FFF2-40B4-BE49-F238E27FC236}">
                  <a16:creationId xmlns:a16="http://schemas.microsoft.com/office/drawing/2014/main" id="{A47DB3B5-726E-42D0-BADB-08A862075448}"/>
                </a:ext>
              </a:extLst>
            </p:cNvPr>
            <p:cNvSpPr/>
            <p:nvPr/>
          </p:nvSpPr>
          <p:spPr>
            <a:xfrm>
              <a:off x="1523600" y="3237250"/>
              <a:ext cx="24950" cy="24975"/>
            </a:xfrm>
            <a:custGeom>
              <a:avLst/>
              <a:gdLst/>
              <a:ahLst/>
              <a:cxnLst/>
              <a:rect l="l" t="t" r="r" b="b"/>
              <a:pathLst>
                <a:path w="998" h="999" extrusionOk="0">
                  <a:moveTo>
                    <a:pt x="499" y="0"/>
                  </a:moveTo>
                  <a:cubicBezTo>
                    <a:pt x="223" y="0"/>
                    <a:pt x="0" y="223"/>
                    <a:pt x="0" y="499"/>
                  </a:cubicBezTo>
                  <a:lnTo>
                    <a:pt x="0" y="500"/>
                  </a:lnTo>
                  <a:cubicBezTo>
                    <a:pt x="0" y="776"/>
                    <a:pt x="223" y="998"/>
                    <a:pt x="499" y="998"/>
                  </a:cubicBezTo>
                  <a:cubicBezTo>
                    <a:pt x="774" y="998"/>
                    <a:pt x="997" y="774"/>
                    <a:pt x="997" y="499"/>
                  </a:cubicBezTo>
                  <a:cubicBezTo>
                    <a:pt x="997" y="224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458;p94">
              <a:extLst>
                <a:ext uri="{FF2B5EF4-FFF2-40B4-BE49-F238E27FC236}">
                  <a16:creationId xmlns:a16="http://schemas.microsoft.com/office/drawing/2014/main" id="{74DEFBCC-4D02-42B3-A5DD-D8F52C561CFC}"/>
                </a:ext>
              </a:extLst>
            </p:cNvPr>
            <p:cNvSpPr/>
            <p:nvPr/>
          </p:nvSpPr>
          <p:spPr>
            <a:xfrm>
              <a:off x="1504425" y="3225475"/>
              <a:ext cx="51750" cy="15500"/>
            </a:xfrm>
            <a:custGeom>
              <a:avLst/>
              <a:gdLst/>
              <a:ahLst/>
              <a:cxnLst/>
              <a:rect l="l" t="t" r="r" b="b"/>
              <a:pathLst>
                <a:path w="2070" h="620" extrusionOk="0">
                  <a:moveTo>
                    <a:pt x="1069" y="1"/>
                  </a:moveTo>
                  <a:cubicBezTo>
                    <a:pt x="1041" y="1"/>
                    <a:pt x="1014" y="2"/>
                    <a:pt x="986" y="3"/>
                  </a:cubicBezTo>
                  <a:cubicBezTo>
                    <a:pt x="702" y="23"/>
                    <a:pt x="432" y="132"/>
                    <a:pt x="213" y="314"/>
                  </a:cubicBezTo>
                  <a:cubicBezTo>
                    <a:pt x="56" y="453"/>
                    <a:pt x="0" y="581"/>
                    <a:pt x="36" y="612"/>
                  </a:cubicBezTo>
                  <a:cubicBezTo>
                    <a:pt x="42" y="617"/>
                    <a:pt x="50" y="620"/>
                    <a:pt x="60" y="620"/>
                  </a:cubicBezTo>
                  <a:cubicBezTo>
                    <a:pt x="165" y="620"/>
                    <a:pt x="516" y="360"/>
                    <a:pt x="1004" y="332"/>
                  </a:cubicBezTo>
                  <a:cubicBezTo>
                    <a:pt x="1034" y="330"/>
                    <a:pt x="1063" y="329"/>
                    <a:pt x="1092" y="329"/>
                  </a:cubicBezTo>
                  <a:cubicBezTo>
                    <a:pt x="1519" y="329"/>
                    <a:pt x="1851" y="502"/>
                    <a:pt x="1969" y="502"/>
                  </a:cubicBezTo>
                  <a:cubicBezTo>
                    <a:pt x="1987" y="502"/>
                    <a:pt x="2000" y="498"/>
                    <a:pt x="2008" y="489"/>
                  </a:cubicBezTo>
                  <a:cubicBezTo>
                    <a:pt x="2069" y="417"/>
                    <a:pt x="1966" y="338"/>
                    <a:pt x="1789" y="216"/>
                  </a:cubicBezTo>
                  <a:cubicBezTo>
                    <a:pt x="1574" y="76"/>
                    <a:pt x="1324" y="1"/>
                    <a:pt x="10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59;p94">
              <a:extLst>
                <a:ext uri="{FF2B5EF4-FFF2-40B4-BE49-F238E27FC236}">
                  <a16:creationId xmlns:a16="http://schemas.microsoft.com/office/drawing/2014/main" id="{608CEEAD-49AC-4F00-B497-63AA09864E1B}"/>
                </a:ext>
              </a:extLst>
            </p:cNvPr>
            <p:cNvSpPr/>
            <p:nvPr/>
          </p:nvSpPr>
          <p:spPr>
            <a:xfrm>
              <a:off x="1669175" y="3234975"/>
              <a:ext cx="24950" cy="24950"/>
            </a:xfrm>
            <a:custGeom>
              <a:avLst/>
              <a:gdLst/>
              <a:ahLst/>
              <a:cxnLst/>
              <a:rect l="l" t="t" r="r" b="b"/>
              <a:pathLst>
                <a:path w="998" h="998" extrusionOk="0">
                  <a:moveTo>
                    <a:pt x="499" y="1"/>
                  </a:moveTo>
                  <a:cubicBezTo>
                    <a:pt x="224" y="1"/>
                    <a:pt x="1" y="223"/>
                    <a:pt x="1" y="499"/>
                  </a:cubicBezTo>
                  <a:cubicBezTo>
                    <a:pt x="1" y="775"/>
                    <a:pt x="224" y="998"/>
                    <a:pt x="499" y="998"/>
                  </a:cubicBezTo>
                  <a:cubicBezTo>
                    <a:pt x="775" y="998"/>
                    <a:pt x="998" y="775"/>
                    <a:pt x="998" y="499"/>
                  </a:cubicBezTo>
                  <a:cubicBezTo>
                    <a:pt x="998" y="223"/>
                    <a:pt x="775" y="1"/>
                    <a:pt x="4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60;p94">
              <a:extLst>
                <a:ext uri="{FF2B5EF4-FFF2-40B4-BE49-F238E27FC236}">
                  <a16:creationId xmlns:a16="http://schemas.microsoft.com/office/drawing/2014/main" id="{D2805C39-FF44-4506-9D40-25AC9DC186A9}"/>
                </a:ext>
              </a:extLst>
            </p:cNvPr>
            <p:cNvSpPr/>
            <p:nvPr/>
          </p:nvSpPr>
          <p:spPr>
            <a:xfrm>
              <a:off x="1650000" y="3223200"/>
              <a:ext cx="51475" cy="15375"/>
            </a:xfrm>
            <a:custGeom>
              <a:avLst/>
              <a:gdLst/>
              <a:ahLst/>
              <a:cxnLst/>
              <a:rect l="l" t="t" r="r" b="b"/>
              <a:pathLst>
                <a:path w="2059" h="615" extrusionOk="0">
                  <a:moveTo>
                    <a:pt x="1069" y="0"/>
                  </a:moveTo>
                  <a:cubicBezTo>
                    <a:pt x="763" y="0"/>
                    <a:pt x="460" y="106"/>
                    <a:pt x="215" y="313"/>
                  </a:cubicBezTo>
                  <a:cubicBezTo>
                    <a:pt x="50" y="454"/>
                    <a:pt x="1" y="580"/>
                    <a:pt x="31" y="605"/>
                  </a:cubicBezTo>
                  <a:cubicBezTo>
                    <a:pt x="38" y="612"/>
                    <a:pt x="47" y="615"/>
                    <a:pt x="59" y="615"/>
                  </a:cubicBezTo>
                  <a:cubicBezTo>
                    <a:pt x="169" y="615"/>
                    <a:pt x="515" y="354"/>
                    <a:pt x="1006" y="331"/>
                  </a:cubicBezTo>
                  <a:cubicBezTo>
                    <a:pt x="1030" y="330"/>
                    <a:pt x="1054" y="330"/>
                    <a:pt x="1078" y="330"/>
                  </a:cubicBezTo>
                  <a:cubicBezTo>
                    <a:pt x="1517" y="330"/>
                    <a:pt x="1852" y="503"/>
                    <a:pt x="1967" y="503"/>
                  </a:cubicBezTo>
                  <a:cubicBezTo>
                    <a:pt x="1985" y="503"/>
                    <a:pt x="1997" y="499"/>
                    <a:pt x="2004" y="490"/>
                  </a:cubicBezTo>
                  <a:cubicBezTo>
                    <a:pt x="2058" y="417"/>
                    <a:pt x="1967" y="338"/>
                    <a:pt x="1791" y="216"/>
                  </a:cubicBezTo>
                  <a:cubicBezTo>
                    <a:pt x="1570" y="71"/>
                    <a:pt x="1319" y="0"/>
                    <a:pt x="10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61;p94">
              <a:extLst>
                <a:ext uri="{FF2B5EF4-FFF2-40B4-BE49-F238E27FC236}">
                  <a16:creationId xmlns:a16="http://schemas.microsoft.com/office/drawing/2014/main" id="{164F0C9A-D7B6-47FD-ACC2-BDCE5BDC1702}"/>
                </a:ext>
              </a:extLst>
            </p:cNvPr>
            <p:cNvSpPr/>
            <p:nvPr/>
          </p:nvSpPr>
          <p:spPr>
            <a:xfrm>
              <a:off x="1569550" y="3233300"/>
              <a:ext cx="37125" cy="118475"/>
            </a:xfrm>
            <a:custGeom>
              <a:avLst/>
              <a:gdLst/>
              <a:ahLst/>
              <a:cxnLst/>
              <a:rect l="l" t="t" r="r" b="b"/>
              <a:pathLst>
                <a:path w="1485" h="4739" extrusionOk="0">
                  <a:moveTo>
                    <a:pt x="1484" y="1"/>
                  </a:moveTo>
                  <a:lnTo>
                    <a:pt x="1484" y="1"/>
                  </a:lnTo>
                  <a:cubicBezTo>
                    <a:pt x="1075" y="923"/>
                    <a:pt x="732" y="1872"/>
                    <a:pt x="457" y="2842"/>
                  </a:cubicBezTo>
                  <a:cubicBezTo>
                    <a:pt x="329" y="3232"/>
                    <a:pt x="213" y="3609"/>
                    <a:pt x="103" y="3962"/>
                  </a:cubicBezTo>
                  <a:cubicBezTo>
                    <a:pt x="20" y="4138"/>
                    <a:pt x="0" y="4339"/>
                    <a:pt x="49" y="4528"/>
                  </a:cubicBezTo>
                  <a:cubicBezTo>
                    <a:pt x="91" y="4626"/>
                    <a:pt x="175" y="4698"/>
                    <a:pt x="280" y="4723"/>
                  </a:cubicBezTo>
                  <a:cubicBezTo>
                    <a:pt x="318" y="4729"/>
                    <a:pt x="357" y="4732"/>
                    <a:pt x="395" y="4732"/>
                  </a:cubicBezTo>
                  <a:cubicBezTo>
                    <a:pt x="434" y="4732"/>
                    <a:pt x="473" y="4729"/>
                    <a:pt x="511" y="4723"/>
                  </a:cubicBezTo>
                  <a:cubicBezTo>
                    <a:pt x="626" y="4733"/>
                    <a:pt x="740" y="4739"/>
                    <a:pt x="855" y="4739"/>
                  </a:cubicBezTo>
                  <a:cubicBezTo>
                    <a:pt x="1037" y="4739"/>
                    <a:pt x="1219" y="4725"/>
                    <a:pt x="1399" y="4698"/>
                  </a:cubicBezTo>
                  <a:cubicBezTo>
                    <a:pt x="1116" y="4624"/>
                    <a:pt x="825" y="4588"/>
                    <a:pt x="533" y="4588"/>
                  </a:cubicBezTo>
                  <a:cubicBezTo>
                    <a:pt x="528" y="4588"/>
                    <a:pt x="522" y="4588"/>
                    <a:pt x="517" y="4588"/>
                  </a:cubicBezTo>
                  <a:cubicBezTo>
                    <a:pt x="383" y="4588"/>
                    <a:pt x="249" y="4559"/>
                    <a:pt x="219" y="4461"/>
                  </a:cubicBezTo>
                  <a:cubicBezTo>
                    <a:pt x="202" y="4310"/>
                    <a:pt x="230" y="4158"/>
                    <a:pt x="298" y="4023"/>
                  </a:cubicBezTo>
                  <a:lnTo>
                    <a:pt x="663" y="2909"/>
                  </a:lnTo>
                  <a:cubicBezTo>
                    <a:pt x="1012" y="1962"/>
                    <a:pt x="1286" y="989"/>
                    <a:pt x="14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62;p94">
              <a:extLst>
                <a:ext uri="{FF2B5EF4-FFF2-40B4-BE49-F238E27FC236}">
                  <a16:creationId xmlns:a16="http://schemas.microsoft.com/office/drawing/2014/main" id="{0AEF8A7B-84BD-4C03-9093-6B27081D5F28}"/>
                </a:ext>
              </a:extLst>
            </p:cNvPr>
            <p:cNvSpPr/>
            <p:nvPr/>
          </p:nvSpPr>
          <p:spPr>
            <a:xfrm>
              <a:off x="1583850" y="3363525"/>
              <a:ext cx="73500" cy="37875"/>
            </a:xfrm>
            <a:custGeom>
              <a:avLst/>
              <a:gdLst/>
              <a:ahLst/>
              <a:cxnLst/>
              <a:rect l="l" t="t" r="r" b="b"/>
              <a:pathLst>
                <a:path w="2940" h="1515" extrusionOk="0">
                  <a:moveTo>
                    <a:pt x="2611" y="0"/>
                  </a:moveTo>
                  <a:cubicBezTo>
                    <a:pt x="1823" y="498"/>
                    <a:pt x="927" y="806"/>
                    <a:pt x="0" y="895"/>
                  </a:cubicBezTo>
                  <a:cubicBezTo>
                    <a:pt x="288" y="1294"/>
                    <a:pt x="744" y="1515"/>
                    <a:pt x="1213" y="1515"/>
                  </a:cubicBezTo>
                  <a:cubicBezTo>
                    <a:pt x="1406" y="1515"/>
                    <a:pt x="1602" y="1477"/>
                    <a:pt x="1789" y="1399"/>
                  </a:cubicBezTo>
                  <a:cubicBezTo>
                    <a:pt x="2939" y="919"/>
                    <a:pt x="2611" y="0"/>
                    <a:pt x="2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63;p94">
              <a:extLst>
                <a:ext uri="{FF2B5EF4-FFF2-40B4-BE49-F238E27FC236}">
                  <a16:creationId xmlns:a16="http://schemas.microsoft.com/office/drawing/2014/main" id="{98255540-646A-4FD3-94E8-DD25291CCF58}"/>
                </a:ext>
              </a:extLst>
            </p:cNvPr>
            <p:cNvSpPr/>
            <p:nvPr/>
          </p:nvSpPr>
          <p:spPr>
            <a:xfrm>
              <a:off x="1600875" y="3473800"/>
              <a:ext cx="129475" cy="68050"/>
            </a:xfrm>
            <a:custGeom>
              <a:avLst/>
              <a:gdLst/>
              <a:ahLst/>
              <a:cxnLst/>
              <a:rect l="l" t="t" r="r" b="b"/>
              <a:pathLst>
                <a:path w="5179" h="2722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3656" y="1069"/>
                    <a:pt x="1859" y="1676"/>
                    <a:pt x="0" y="1754"/>
                  </a:cubicBezTo>
                  <a:lnTo>
                    <a:pt x="85" y="2716"/>
                  </a:lnTo>
                  <a:cubicBezTo>
                    <a:pt x="189" y="2720"/>
                    <a:pt x="292" y="2722"/>
                    <a:pt x="393" y="2722"/>
                  </a:cubicBezTo>
                  <a:cubicBezTo>
                    <a:pt x="4066" y="2722"/>
                    <a:pt x="5179" y="1"/>
                    <a:pt x="517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64;p94">
              <a:extLst>
                <a:ext uri="{FF2B5EF4-FFF2-40B4-BE49-F238E27FC236}">
                  <a16:creationId xmlns:a16="http://schemas.microsoft.com/office/drawing/2014/main" id="{1B4670A0-32F0-441D-8BC1-196FAD721CB4}"/>
                </a:ext>
              </a:extLst>
            </p:cNvPr>
            <p:cNvSpPr/>
            <p:nvPr/>
          </p:nvSpPr>
          <p:spPr>
            <a:xfrm>
              <a:off x="1852650" y="3215025"/>
              <a:ext cx="190325" cy="271450"/>
            </a:xfrm>
            <a:custGeom>
              <a:avLst/>
              <a:gdLst/>
              <a:ahLst/>
              <a:cxnLst/>
              <a:rect l="l" t="t" r="r" b="b"/>
              <a:pathLst>
                <a:path w="7613" h="10858" extrusionOk="0">
                  <a:moveTo>
                    <a:pt x="226" y="1"/>
                  </a:moveTo>
                  <a:lnTo>
                    <a:pt x="0" y="10857"/>
                  </a:lnTo>
                  <a:cubicBezTo>
                    <a:pt x="7613" y="9233"/>
                    <a:pt x="6019" y="221"/>
                    <a:pt x="6019" y="22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65;p94">
              <a:extLst>
                <a:ext uri="{FF2B5EF4-FFF2-40B4-BE49-F238E27FC236}">
                  <a16:creationId xmlns:a16="http://schemas.microsoft.com/office/drawing/2014/main" id="{7B999E68-0C0D-4D24-B82F-B8F11CF44383}"/>
                </a:ext>
              </a:extLst>
            </p:cNvPr>
            <p:cNvSpPr/>
            <p:nvPr/>
          </p:nvSpPr>
          <p:spPr>
            <a:xfrm>
              <a:off x="1463025" y="2826025"/>
              <a:ext cx="543450" cy="452525"/>
            </a:xfrm>
            <a:custGeom>
              <a:avLst/>
              <a:gdLst/>
              <a:ahLst/>
              <a:cxnLst/>
              <a:rect l="l" t="t" r="r" b="b"/>
              <a:pathLst>
                <a:path w="21738" h="18101" extrusionOk="0">
                  <a:moveTo>
                    <a:pt x="14733" y="0"/>
                  </a:moveTo>
                  <a:cubicBezTo>
                    <a:pt x="14155" y="765"/>
                    <a:pt x="13796" y="1671"/>
                    <a:pt x="13692" y="2623"/>
                  </a:cubicBezTo>
                  <a:cubicBezTo>
                    <a:pt x="13692" y="2770"/>
                    <a:pt x="13656" y="2909"/>
                    <a:pt x="13637" y="3049"/>
                  </a:cubicBezTo>
                  <a:cubicBezTo>
                    <a:pt x="13518" y="2660"/>
                    <a:pt x="13372" y="2279"/>
                    <a:pt x="13199" y="1911"/>
                  </a:cubicBezTo>
                  <a:cubicBezTo>
                    <a:pt x="12854" y="1180"/>
                    <a:pt x="12523" y="754"/>
                    <a:pt x="12396" y="754"/>
                  </a:cubicBezTo>
                  <a:cubicBezTo>
                    <a:pt x="12387" y="754"/>
                    <a:pt x="12379" y="756"/>
                    <a:pt x="12372" y="761"/>
                  </a:cubicBezTo>
                  <a:cubicBezTo>
                    <a:pt x="12159" y="865"/>
                    <a:pt x="12852" y="2513"/>
                    <a:pt x="13138" y="4741"/>
                  </a:cubicBezTo>
                  <a:cubicBezTo>
                    <a:pt x="12454" y="4514"/>
                    <a:pt x="11741" y="4380"/>
                    <a:pt x="11022" y="4345"/>
                  </a:cubicBezTo>
                  <a:cubicBezTo>
                    <a:pt x="10587" y="4345"/>
                    <a:pt x="10060" y="4280"/>
                    <a:pt x="9437" y="4280"/>
                  </a:cubicBezTo>
                  <a:cubicBezTo>
                    <a:pt x="8156" y="4280"/>
                    <a:pt x="6473" y="4556"/>
                    <a:pt x="4377" y="6239"/>
                  </a:cubicBezTo>
                  <a:cubicBezTo>
                    <a:pt x="3321" y="6913"/>
                    <a:pt x="2409" y="7787"/>
                    <a:pt x="1692" y="8813"/>
                  </a:cubicBezTo>
                  <a:cubicBezTo>
                    <a:pt x="664" y="10319"/>
                    <a:pt x="83" y="12087"/>
                    <a:pt x="19" y="13911"/>
                  </a:cubicBezTo>
                  <a:cubicBezTo>
                    <a:pt x="1" y="14460"/>
                    <a:pt x="36" y="15007"/>
                    <a:pt x="122" y="15548"/>
                  </a:cubicBezTo>
                  <a:cubicBezTo>
                    <a:pt x="142" y="15748"/>
                    <a:pt x="193" y="15944"/>
                    <a:pt x="275" y="16126"/>
                  </a:cubicBezTo>
                  <a:cubicBezTo>
                    <a:pt x="335" y="16126"/>
                    <a:pt x="160" y="15281"/>
                    <a:pt x="275" y="13924"/>
                  </a:cubicBezTo>
                  <a:cubicBezTo>
                    <a:pt x="343" y="12919"/>
                    <a:pt x="568" y="11929"/>
                    <a:pt x="938" y="10992"/>
                  </a:cubicBezTo>
                  <a:lnTo>
                    <a:pt x="938" y="10992"/>
                  </a:lnTo>
                  <a:cubicBezTo>
                    <a:pt x="474" y="12614"/>
                    <a:pt x="577" y="14347"/>
                    <a:pt x="1230" y="15902"/>
                  </a:cubicBezTo>
                  <a:lnTo>
                    <a:pt x="8198" y="14813"/>
                  </a:lnTo>
                  <a:cubicBezTo>
                    <a:pt x="7747" y="13286"/>
                    <a:pt x="8076" y="10864"/>
                    <a:pt x="8289" y="9678"/>
                  </a:cubicBezTo>
                  <a:cubicBezTo>
                    <a:pt x="9505" y="15367"/>
                    <a:pt x="14405" y="18100"/>
                    <a:pt x="14405" y="18100"/>
                  </a:cubicBezTo>
                  <a:lnTo>
                    <a:pt x="21737" y="16950"/>
                  </a:lnTo>
                  <a:cubicBezTo>
                    <a:pt x="21634" y="16285"/>
                    <a:pt x="21513" y="14380"/>
                    <a:pt x="21354" y="13785"/>
                  </a:cubicBezTo>
                  <a:cubicBezTo>
                    <a:pt x="20880" y="11855"/>
                    <a:pt x="19990" y="10053"/>
                    <a:pt x="18750" y="8503"/>
                  </a:cubicBezTo>
                  <a:lnTo>
                    <a:pt x="18750" y="8503"/>
                  </a:lnTo>
                  <a:cubicBezTo>
                    <a:pt x="19704" y="8900"/>
                    <a:pt x="20381" y="9297"/>
                    <a:pt x="20640" y="9297"/>
                  </a:cubicBezTo>
                  <a:cubicBezTo>
                    <a:pt x="20679" y="9297"/>
                    <a:pt x="20708" y="9288"/>
                    <a:pt x="20728" y="9270"/>
                  </a:cubicBezTo>
                  <a:cubicBezTo>
                    <a:pt x="20880" y="9123"/>
                    <a:pt x="20600" y="8849"/>
                    <a:pt x="20118" y="8441"/>
                  </a:cubicBezTo>
                  <a:cubicBezTo>
                    <a:pt x="19494" y="7930"/>
                    <a:pt x="18780" y="7541"/>
                    <a:pt x="18013" y="7291"/>
                  </a:cubicBezTo>
                  <a:lnTo>
                    <a:pt x="17654" y="7194"/>
                  </a:lnTo>
                  <a:cubicBezTo>
                    <a:pt x="18157" y="6993"/>
                    <a:pt x="18615" y="6698"/>
                    <a:pt x="19004" y="6324"/>
                  </a:cubicBezTo>
                  <a:cubicBezTo>
                    <a:pt x="19961" y="5429"/>
                    <a:pt x="20263" y="4036"/>
                    <a:pt x="19766" y="2825"/>
                  </a:cubicBezTo>
                  <a:cubicBezTo>
                    <a:pt x="19254" y="1889"/>
                    <a:pt x="18276" y="1317"/>
                    <a:pt x="17226" y="1317"/>
                  </a:cubicBezTo>
                  <a:cubicBezTo>
                    <a:pt x="17122" y="1317"/>
                    <a:pt x="17017" y="1323"/>
                    <a:pt x="16912" y="1334"/>
                  </a:cubicBezTo>
                  <a:cubicBezTo>
                    <a:pt x="15763" y="1496"/>
                    <a:pt x="14761" y="2193"/>
                    <a:pt x="14210" y="3214"/>
                  </a:cubicBezTo>
                  <a:cubicBezTo>
                    <a:pt x="14079" y="3454"/>
                    <a:pt x="13970" y="3706"/>
                    <a:pt x="13887" y="3968"/>
                  </a:cubicBezTo>
                  <a:cubicBezTo>
                    <a:pt x="13905" y="3535"/>
                    <a:pt x="13949" y="3105"/>
                    <a:pt x="14020" y="2678"/>
                  </a:cubicBezTo>
                  <a:cubicBezTo>
                    <a:pt x="14264" y="1174"/>
                    <a:pt x="14824" y="49"/>
                    <a:pt x="147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66;p94">
              <a:extLst>
                <a:ext uri="{FF2B5EF4-FFF2-40B4-BE49-F238E27FC236}">
                  <a16:creationId xmlns:a16="http://schemas.microsoft.com/office/drawing/2014/main" id="{2C64D761-F049-415F-98DD-83F7A5C2D443}"/>
                </a:ext>
              </a:extLst>
            </p:cNvPr>
            <p:cNvSpPr/>
            <p:nvPr/>
          </p:nvSpPr>
          <p:spPr>
            <a:xfrm>
              <a:off x="2418575" y="5223475"/>
              <a:ext cx="442700" cy="177750"/>
            </a:xfrm>
            <a:custGeom>
              <a:avLst/>
              <a:gdLst/>
              <a:ahLst/>
              <a:cxnLst/>
              <a:rect l="l" t="t" r="r" b="b"/>
              <a:pathLst>
                <a:path w="17708" h="7110" extrusionOk="0">
                  <a:moveTo>
                    <a:pt x="159" y="1"/>
                  </a:moveTo>
                  <a:lnTo>
                    <a:pt x="0" y="5041"/>
                  </a:lnTo>
                  <a:cubicBezTo>
                    <a:pt x="168" y="5122"/>
                    <a:pt x="10196" y="7109"/>
                    <a:pt x="15019" y="7109"/>
                  </a:cubicBezTo>
                  <a:cubicBezTo>
                    <a:pt x="16667" y="7109"/>
                    <a:pt x="17708" y="6877"/>
                    <a:pt x="17539" y="6257"/>
                  </a:cubicBezTo>
                  <a:cubicBezTo>
                    <a:pt x="16875" y="3822"/>
                    <a:pt x="159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67;p94">
              <a:extLst>
                <a:ext uri="{FF2B5EF4-FFF2-40B4-BE49-F238E27FC236}">
                  <a16:creationId xmlns:a16="http://schemas.microsoft.com/office/drawing/2014/main" id="{73996195-213B-4C9B-B7A8-E193EA770908}"/>
                </a:ext>
              </a:extLst>
            </p:cNvPr>
            <p:cNvSpPr/>
            <p:nvPr/>
          </p:nvSpPr>
          <p:spPr>
            <a:xfrm>
              <a:off x="2620025" y="5309775"/>
              <a:ext cx="8225" cy="47775"/>
            </a:xfrm>
            <a:custGeom>
              <a:avLst/>
              <a:gdLst/>
              <a:ahLst/>
              <a:cxnLst/>
              <a:rect l="l" t="t" r="r" b="b"/>
              <a:pathLst>
                <a:path w="329" h="1911" extrusionOk="0">
                  <a:moveTo>
                    <a:pt x="116" y="0"/>
                  </a:moveTo>
                  <a:cubicBezTo>
                    <a:pt x="29" y="6"/>
                    <a:pt x="11" y="437"/>
                    <a:pt x="6" y="955"/>
                  </a:cubicBezTo>
                  <a:cubicBezTo>
                    <a:pt x="0" y="1472"/>
                    <a:pt x="18" y="1898"/>
                    <a:pt x="103" y="1910"/>
                  </a:cubicBezTo>
                  <a:cubicBezTo>
                    <a:pt x="104" y="1910"/>
                    <a:pt x="106" y="1910"/>
                    <a:pt x="107" y="1910"/>
                  </a:cubicBezTo>
                  <a:cubicBezTo>
                    <a:pt x="192" y="1910"/>
                    <a:pt x="316" y="1489"/>
                    <a:pt x="322" y="955"/>
                  </a:cubicBezTo>
                  <a:cubicBezTo>
                    <a:pt x="329" y="414"/>
                    <a:pt x="201" y="0"/>
                    <a:pt x="1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68;p94">
              <a:extLst>
                <a:ext uri="{FF2B5EF4-FFF2-40B4-BE49-F238E27FC236}">
                  <a16:creationId xmlns:a16="http://schemas.microsoft.com/office/drawing/2014/main" id="{1583C33D-AD6F-4ABE-A672-6BD568A8136C}"/>
                </a:ext>
              </a:extLst>
            </p:cNvPr>
            <p:cNvSpPr/>
            <p:nvPr/>
          </p:nvSpPr>
          <p:spPr>
            <a:xfrm>
              <a:off x="2592275" y="5301550"/>
              <a:ext cx="12700" cy="54525"/>
            </a:xfrm>
            <a:custGeom>
              <a:avLst/>
              <a:gdLst/>
              <a:ahLst/>
              <a:cxnLst/>
              <a:rect l="l" t="t" r="r" b="b"/>
              <a:pathLst>
                <a:path w="508" h="2181" extrusionOk="0">
                  <a:moveTo>
                    <a:pt x="269" y="1"/>
                  </a:moveTo>
                  <a:cubicBezTo>
                    <a:pt x="179" y="12"/>
                    <a:pt x="179" y="493"/>
                    <a:pt x="130" y="1084"/>
                  </a:cubicBezTo>
                  <a:cubicBezTo>
                    <a:pt x="81" y="1674"/>
                    <a:pt x="1" y="2149"/>
                    <a:pt x="81" y="2179"/>
                  </a:cubicBezTo>
                  <a:cubicBezTo>
                    <a:pt x="84" y="2180"/>
                    <a:pt x="86" y="2181"/>
                    <a:pt x="89" y="2181"/>
                  </a:cubicBezTo>
                  <a:cubicBezTo>
                    <a:pt x="174" y="2181"/>
                    <a:pt x="387" y="1727"/>
                    <a:pt x="446" y="1114"/>
                  </a:cubicBezTo>
                  <a:cubicBezTo>
                    <a:pt x="507" y="481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69;p94">
              <a:extLst>
                <a:ext uri="{FF2B5EF4-FFF2-40B4-BE49-F238E27FC236}">
                  <a16:creationId xmlns:a16="http://schemas.microsoft.com/office/drawing/2014/main" id="{7C37F3E1-1C5B-4FDF-B857-5E5F60C36CB3}"/>
                </a:ext>
              </a:extLst>
            </p:cNvPr>
            <p:cNvSpPr/>
            <p:nvPr/>
          </p:nvSpPr>
          <p:spPr>
            <a:xfrm>
              <a:off x="2567250" y="5299125"/>
              <a:ext cx="8525" cy="54300"/>
            </a:xfrm>
            <a:custGeom>
              <a:avLst/>
              <a:gdLst/>
              <a:ahLst/>
              <a:cxnLst/>
              <a:rect l="l" t="t" r="r" b="b"/>
              <a:pathLst>
                <a:path w="341" h="2172" extrusionOk="0">
                  <a:moveTo>
                    <a:pt x="109" y="0"/>
                  </a:moveTo>
                  <a:cubicBezTo>
                    <a:pt x="23" y="6"/>
                    <a:pt x="1" y="493"/>
                    <a:pt x="12" y="1089"/>
                  </a:cubicBezTo>
                  <a:cubicBezTo>
                    <a:pt x="23" y="1685"/>
                    <a:pt x="66" y="2166"/>
                    <a:pt x="151" y="2172"/>
                  </a:cubicBezTo>
                  <a:cubicBezTo>
                    <a:pt x="152" y="2172"/>
                    <a:pt x="152" y="2172"/>
                    <a:pt x="153" y="2172"/>
                  </a:cubicBezTo>
                  <a:cubicBezTo>
                    <a:pt x="237" y="2172"/>
                    <a:pt x="340" y="1687"/>
                    <a:pt x="328" y="1083"/>
                  </a:cubicBezTo>
                  <a:cubicBezTo>
                    <a:pt x="315" y="475"/>
                    <a:pt x="194" y="0"/>
                    <a:pt x="1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70;p94">
              <a:extLst>
                <a:ext uri="{FF2B5EF4-FFF2-40B4-BE49-F238E27FC236}">
                  <a16:creationId xmlns:a16="http://schemas.microsoft.com/office/drawing/2014/main" id="{EFF065A4-3BB7-4D6D-BE6F-4096BCF736E5}"/>
                </a:ext>
              </a:extLst>
            </p:cNvPr>
            <p:cNvSpPr/>
            <p:nvPr/>
          </p:nvSpPr>
          <p:spPr>
            <a:xfrm>
              <a:off x="2514700" y="5255125"/>
              <a:ext cx="334300" cy="141950"/>
            </a:xfrm>
            <a:custGeom>
              <a:avLst/>
              <a:gdLst/>
              <a:ahLst/>
              <a:cxnLst/>
              <a:rect l="l" t="t" r="r" b="b"/>
              <a:pathLst>
                <a:path w="13372" h="5678" extrusionOk="0">
                  <a:moveTo>
                    <a:pt x="71" y="0"/>
                  </a:moveTo>
                  <a:cubicBezTo>
                    <a:pt x="54" y="0"/>
                    <a:pt x="37" y="1"/>
                    <a:pt x="20" y="2"/>
                  </a:cubicBezTo>
                  <a:cubicBezTo>
                    <a:pt x="350" y="127"/>
                    <a:pt x="687" y="230"/>
                    <a:pt x="1031" y="311"/>
                  </a:cubicBezTo>
                  <a:cubicBezTo>
                    <a:pt x="1706" y="518"/>
                    <a:pt x="2692" y="767"/>
                    <a:pt x="3890" y="1127"/>
                  </a:cubicBezTo>
                  <a:cubicBezTo>
                    <a:pt x="5089" y="1486"/>
                    <a:pt x="6513" y="1935"/>
                    <a:pt x="8078" y="2478"/>
                  </a:cubicBezTo>
                  <a:cubicBezTo>
                    <a:pt x="8869" y="2782"/>
                    <a:pt x="9696" y="3038"/>
                    <a:pt x="10511" y="3390"/>
                  </a:cubicBezTo>
                  <a:cubicBezTo>
                    <a:pt x="11361" y="3734"/>
                    <a:pt x="12142" y="4227"/>
                    <a:pt x="12818" y="4845"/>
                  </a:cubicBezTo>
                  <a:cubicBezTo>
                    <a:pt x="12892" y="4908"/>
                    <a:pt x="12956" y="4982"/>
                    <a:pt x="13006" y="5064"/>
                  </a:cubicBezTo>
                  <a:cubicBezTo>
                    <a:pt x="13024" y="5119"/>
                    <a:pt x="13019" y="5143"/>
                    <a:pt x="12965" y="5186"/>
                  </a:cubicBezTo>
                  <a:cubicBezTo>
                    <a:pt x="12795" y="5264"/>
                    <a:pt x="12610" y="5304"/>
                    <a:pt x="12424" y="5304"/>
                  </a:cubicBezTo>
                  <a:cubicBezTo>
                    <a:pt x="12401" y="5304"/>
                    <a:pt x="12378" y="5303"/>
                    <a:pt x="12355" y="5302"/>
                  </a:cubicBezTo>
                  <a:cubicBezTo>
                    <a:pt x="11898" y="5338"/>
                    <a:pt x="11436" y="5369"/>
                    <a:pt x="10992" y="5369"/>
                  </a:cubicBezTo>
                  <a:cubicBezTo>
                    <a:pt x="10747" y="5375"/>
                    <a:pt x="10505" y="5378"/>
                    <a:pt x="10266" y="5378"/>
                  </a:cubicBezTo>
                  <a:cubicBezTo>
                    <a:pt x="9624" y="5378"/>
                    <a:pt x="9001" y="5357"/>
                    <a:pt x="8398" y="5325"/>
                  </a:cubicBezTo>
                  <a:cubicBezTo>
                    <a:pt x="6750" y="5235"/>
                    <a:pt x="5241" y="5053"/>
                    <a:pt x="4024" y="4881"/>
                  </a:cubicBezTo>
                  <a:lnTo>
                    <a:pt x="1084" y="4455"/>
                  </a:lnTo>
                  <a:cubicBezTo>
                    <a:pt x="727" y="4387"/>
                    <a:pt x="365" y="4345"/>
                    <a:pt x="0" y="4334"/>
                  </a:cubicBezTo>
                  <a:lnTo>
                    <a:pt x="0" y="4334"/>
                  </a:lnTo>
                  <a:cubicBezTo>
                    <a:pt x="88" y="4373"/>
                    <a:pt x="180" y="4400"/>
                    <a:pt x="275" y="4412"/>
                  </a:cubicBezTo>
                  <a:lnTo>
                    <a:pt x="1065" y="4576"/>
                  </a:lnTo>
                  <a:cubicBezTo>
                    <a:pt x="1753" y="4717"/>
                    <a:pt x="2751" y="4912"/>
                    <a:pt x="3993" y="5107"/>
                  </a:cubicBezTo>
                  <a:cubicBezTo>
                    <a:pt x="5235" y="5300"/>
                    <a:pt x="6719" y="5506"/>
                    <a:pt x="8380" y="5611"/>
                  </a:cubicBezTo>
                  <a:cubicBezTo>
                    <a:pt x="9214" y="5678"/>
                    <a:pt x="10090" y="5678"/>
                    <a:pt x="10997" y="5678"/>
                  </a:cubicBezTo>
                  <a:cubicBezTo>
                    <a:pt x="11447" y="5667"/>
                    <a:pt x="11911" y="5648"/>
                    <a:pt x="12378" y="5611"/>
                  </a:cubicBezTo>
                  <a:cubicBezTo>
                    <a:pt x="12405" y="5612"/>
                    <a:pt x="12431" y="5613"/>
                    <a:pt x="12457" y="5613"/>
                  </a:cubicBezTo>
                  <a:cubicBezTo>
                    <a:pt x="12694" y="5613"/>
                    <a:pt x="12928" y="5557"/>
                    <a:pt x="13139" y="5447"/>
                  </a:cubicBezTo>
                  <a:cubicBezTo>
                    <a:pt x="13306" y="5338"/>
                    <a:pt x="13371" y="5125"/>
                    <a:pt x="13292" y="4943"/>
                  </a:cubicBezTo>
                  <a:cubicBezTo>
                    <a:pt x="13228" y="4817"/>
                    <a:pt x="13140" y="4707"/>
                    <a:pt x="13030" y="4620"/>
                  </a:cubicBezTo>
                  <a:cubicBezTo>
                    <a:pt x="12328" y="3974"/>
                    <a:pt x="11517" y="3461"/>
                    <a:pt x="10633" y="3105"/>
                  </a:cubicBezTo>
                  <a:cubicBezTo>
                    <a:pt x="9817" y="2746"/>
                    <a:pt x="8983" y="2471"/>
                    <a:pt x="8199" y="2204"/>
                  </a:cubicBezTo>
                  <a:cubicBezTo>
                    <a:pt x="6629" y="1668"/>
                    <a:pt x="5192" y="1249"/>
                    <a:pt x="3981" y="914"/>
                  </a:cubicBezTo>
                  <a:cubicBezTo>
                    <a:pt x="2771" y="578"/>
                    <a:pt x="1778" y="341"/>
                    <a:pt x="1091" y="195"/>
                  </a:cubicBezTo>
                  <a:cubicBezTo>
                    <a:pt x="749" y="116"/>
                    <a:pt x="482" y="31"/>
                    <a:pt x="300" y="31"/>
                  </a:cubicBezTo>
                  <a:cubicBezTo>
                    <a:pt x="225" y="10"/>
                    <a:pt x="148" y="0"/>
                    <a:pt x="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71;p94">
              <a:extLst>
                <a:ext uri="{FF2B5EF4-FFF2-40B4-BE49-F238E27FC236}">
                  <a16:creationId xmlns:a16="http://schemas.microsoft.com/office/drawing/2014/main" id="{A8443F4E-1D96-4DEB-A70A-B8661C09DB26}"/>
                </a:ext>
              </a:extLst>
            </p:cNvPr>
            <p:cNvSpPr/>
            <p:nvPr/>
          </p:nvSpPr>
          <p:spPr>
            <a:xfrm>
              <a:off x="2741225" y="5321900"/>
              <a:ext cx="20750" cy="77175"/>
            </a:xfrm>
            <a:custGeom>
              <a:avLst/>
              <a:gdLst/>
              <a:ahLst/>
              <a:cxnLst/>
              <a:rect l="l" t="t" r="r" b="b"/>
              <a:pathLst>
                <a:path w="830" h="3087" extrusionOk="0">
                  <a:moveTo>
                    <a:pt x="507" y="1"/>
                  </a:moveTo>
                  <a:cubicBezTo>
                    <a:pt x="513" y="3"/>
                    <a:pt x="518" y="10"/>
                    <a:pt x="522" y="19"/>
                  </a:cubicBezTo>
                  <a:lnTo>
                    <a:pt x="522" y="19"/>
                  </a:lnTo>
                  <a:cubicBezTo>
                    <a:pt x="525" y="13"/>
                    <a:pt x="528" y="7"/>
                    <a:pt x="532" y="1"/>
                  </a:cubicBezTo>
                  <a:close/>
                  <a:moveTo>
                    <a:pt x="522" y="19"/>
                  </a:moveTo>
                  <a:lnTo>
                    <a:pt x="522" y="19"/>
                  </a:lnTo>
                  <a:cubicBezTo>
                    <a:pt x="1" y="999"/>
                    <a:pt x="86" y="2191"/>
                    <a:pt x="745" y="3086"/>
                  </a:cubicBezTo>
                  <a:cubicBezTo>
                    <a:pt x="830" y="3044"/>
                    <a:pt x="598" y="2393"/>
                    <a:pt x="507" y="1553"/>
                  </a:cubicBezTo>
                  <a:cubicBezTo>
                    <a:pt x="422" y="778"/>
                    <a:pt x="566" y="137"/>
                    <a:pt x="522" y="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72;p94">
              <a:extLst>
                <a:ext uri="{FF2B5EF4-FFF2-40B4-BE49-F238E27FC236}">
                  <a16:creationId xmlns:a16="http://schemas.microsoft.com/office/drawing/2014/main" id="{477486AD-CF1C-4A38-B2AD-1C6788BB2D60}"/>
                </a:ext>
              </a:extLst>
            </p:cNvPr>
            <p:cNvSpPr/>
            <p:nvPr/>
          </p:nvSpPr>
          <p:spPr>
            <a:xfrm>
              <a:off x="473250" y="5260450"/>
              <a:ext cx="496875" cy="137900"/>
            </a:xfrm>
            <a:custGeom>
              <a:avLst/>
              <a:gdLst/>
              <a:ahLst/>
              <a:cxnLst/>
              <a:rect l="l" t="t" r="r" b="b"/>
              <a:pathLst>
                <a:path w="19875" h="5516" extrusionOk="0">
                  <a:moveTo>
                    <a:pt x="18390" y="0"/>
                  </a:moveTo>
                  <a:cubicBezTo>
                    <a:pt x="18141" y="0"/>
                    <a:pt x="1" y="2502"/>
                    <a:pt x="1406" y="4540"/>
                  </a:cubicBezTo>
                  <a:cubicBezTo>
                    <a:pt x="1915" y="5280"/>
                    <a:pt x="4488" y="5516"/>
                    <a:pt x="7558" y="5516"/>
                  </a:cubicBezTo>
                  <a:cubicBezTo>
                    <a:pt x="12948" y="5516"/>
                    <a:pt x="19874" y="4789"/>
                    <a:pt x="19874" y="4789"/>
                  </a:cubicBezTo>
                  <a:lnTo>
                    <a:pt x="18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73;p94">
              <a:extLst>
                <a:ext uri="{FF2B5EF4-FFF2-40B4-BE49-F238E27FC236}">
                  <a16:creationId xmlns:a16="http://schemas.microsoft.com/office/drawing/2014/main" id="{7B361307-ADFC-482C-B7CF-10E9D9C48831}"/>
                </a:ext>
              </a:extLst>
            </p:cNvPr>
            <p:cNvSpPr/>
            <p:nvPr/>
          </p:nvSpPr>
          <p:spPr>
            <a:xfrm>
              <a:off x="735100" y="5319975"/>
              <a:ext cx="18875" cy="44800"/>
            </a:xfrm>
            <a:custGeom>
              <a:avLst/>
              <a:gdLst/>
              <a:ahLst/>
              <a:cxnLst/>
              <a:rect l="l" t="t" r="r" b="b"/>
              <a:pathLst>
                <a:path w="755" h="1792" extrusionOk="0">
                  <a:moveTo>
                    <a:pt x="67" y="0"/>
                  </a:moveTo>
                  <a:cubicBezTo>
                    <a:pt x="6" y="0"/>
                    <a:pt x="0" y="437"/>
                    <a:pt x="170" y="948"/>
                  </a:cubicBezTo>
                  <a:cubicBezTo>
                    <a:pt x="332" y="1437"/>
                    <a:pt x="578" y="1791"/>
                    <a:pt x="664" y="1791"/>
                  </a:cubicBezTo>
                  <a:cubicBezTo>
                    <a:pt x="668" y="1791"/>
                    <a:pt x="672" y="1791"/>
                    <a:pt x="676" y="1789"/>
                  </a:cubicBezTo>
                  <a:cubicBezTo>
                    <a:pt x="755" y="1746"/>
                    <a:pt x="632" y="1369"/>
                    <a:pt x="468" y="876"/>
                  </a:cubicBezTo>
                  <a:cubicBezTo>
                    <a:pt x="304" y="383"/>
                    <a:pt x="127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74;p94">
              <a:extLst>
                <a:ext uri="{FF2B5EF4-FFF2-40B4-BE49-F238E27FC236}">
                  <a16:creationId xmlns:a16="http://schemas.microsoft.com/office/drawing/2014/main" id="{6A533E00-7F30-4455-985E-70B9A508FBFA}"/>
                </a:ext>
              </a:extLst>
            </p:cNvPr>
            <p:cNvSpPr/>
            <p:nvPr/>
          </p:nvSpPr>
          <p:spPr>
            <a:xfrm>
              <a:off x="760200" y="5311425"/>
              <a:ext cx="19200" cy="53200"/>
            </a:xfrm>
            <a:custGeom>
              <a:avLst/>
              <a:gdLst/>
              <a:ahLst/>
              <a:cxnLst/>
              <a:rect l="l" t="t" r="r" b="b"/>
              <a:pathLst>
                <a:path w="768" h="2128" extrusionOk="0">
                  <a:moveTo>
                    <a:pt x="152" y="1"/>
                  </a:moveTo>
                  <a:cubicBezTo>
                    <a:pt x="67" y="1"/>
                    <a:pt x="0" y="517"/>
                    <a:pt x="152" y="1133"/>
                  </a:cubicBezTo>
                  <a:cubicBezTo>
                    <a:pt x="298" y="1718"/>
                    <a:pt x="585" y="2127"/>
                    <a:pt x="676" y="2127"/>
                  </a:cubicBezTo>
                  <a:cubicBezTo>
                    <a:pt x="680" y="2127"/>
                    <a:pt x="684" y="2126"/>
                    <a:pt x="688" y="2124"/>
                  </a:cubicBezTo>
                  <a:cubicBezTo>
                    <a:pt x="767" y="2082"/>
                    <a:pt x="608" y="1626"/>
                    <a:pt x="462" y="1053"/>
                  </a:cubicBezTo>
                  <a:cubicBezTo>
                    <a:pt x="316" y="483"/>
                    <a:pt x="237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75;p94">
              <a:extLst>
                <a:ext uri="{FF2B5EF4-FFF2-40B4-BE49-F238E27FC236}">
                  <a16:creationId xmlns:a16="http://schemas.microsoft.com/office/drawing/2014/main" id="{7E9975C4-FF6B-4C2A-AF52-CD8386B47B71}"/>
                </a:ext>
              </a:extLst>
            </p:cNvPr>
            <p:cNvSpPr/>
            <p:nvPr/>
          </p:nvSpPr>
          <p:spPr>
            <a:xfrm>
              <a:off x="784700" y="530622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92" y="1"/>
                  </a:moveTo>
                  <a:cubicBezTo>
                    <a:pt x="89" y="1"/>
                    <a:pt x="87" y="1"/>
                    <a:pt x="85" y="1"/>
                  </a:cubicBezTo>
                  <a:cubicBezTo>
                    <a:pt x="0" y="27"/>
                    <a:pt x="60" y="518"/>
                    <a:pt x="273" y="1092"/>
                  </a:cubicBezTo>
                  <a:cubicBezTo>
                    <a:pt x="477" y="1641"/>
                    <a:pt x="733" y="2049"/>
                    <a:pt x="822" y="2049"/>
                  </a:cubicBezTo>
                  <a:cubicBezTo>
                    <a:pt x="826" y="2049"/>
                    <a:pt x="830" y="2048"/>
                    <a:pt x="833" y="2047"/>
                  </a:cubicBezTo>
                  <a:cubicBezTo>
                    <a:pt x="912" y="2010"/>
                    <a:pt x="780" y="1536"/>
                    <a:pt x="572" y="982"/>
                  </a:cubicBezTo>
                  <a:cubicBezTo>
                    <a:pt x="370" y="441"/>
                    <a:pt x="180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76;p94">
              <a:extLst>
                <a:ext uri="{FF2B5EF4-FFF2-40B4-BE49-F238E27FC236}">
                  <a16:creationId xmlns:a16="http://schemas.microsoft.com/office/drawing/2014/main" id="{8E55C538-6DC9-4680-9566-AC80CC8A472D}"/>
                </a:ext>
              </a:extLst>
            </p:cNvPr>
            <p:cNvSpPr/>
            <p:nvPr/>
          </p:nvSpPr>
          <p:spPr>
            <a:xfrm>
              <a:off x="514425" y="5278425"/>
              <a:ext cx="357750" cy="116975"/>
            </a:xfrm>
            <a:custGeom>
              <a:avLst/>
              <a:gdLst/>
              <a:ahLst/>
              <a:cxnLst/>
              <a:rect l="l" t="t" r="r" b="b"/>
              <a:pathLst>
                <a:path w="14310" h="4679" extrusionOk="0">
                  <a:moveTo>
                    <a:pt x="12764" y="1"/>
                  </a:moveTo>
                  <a:cubicBezTo>
                    <a:pt x="12717" y="1"/>
                    <a:pt x="12670" y="5"/>
                    <a:pt x="12624" y="12"/>
                  </a:cubicBezTo>
                  <a:lnTo>
                    <a:pt x="11821" y="115"/>
                  </a:lnTo>
                  <a:cubicBezTo>
                    <a:pt x="11126" y="207"/>
                    <a:pt x="10116" y="353"/>
                    <a:pt x="8882" y="572"/>
                  </a:cubicBezTo>
                  <a:cubicBezTo>
                    <a:pt x="7647" y="790"/>
                    <a:pt x="6174" y="1077"/>
                    <a:pt x="4567" y="1521"/>
                  </a:cubicBezTo>
                  <a:cubicBezTo>
                    <a:pt x="3764" y="1747"/>
                    <a:pt x="2924" y="2002"/>
                    <a:pt x="2072" y="2312"/>
                  </a:cubicBezTo>
                  <a:cubicBezTo>
                    <a:pt x="1646" y="2476"/>
                    <a:pt x="1220" y="2641"/>
                    <a:pt x="789" y="2830"/>
                  </a:cubicBezTo>
                  <a:cubicBezTo>
                    <a:pt x="534" y="2902"/>
                    <a:pt x="304" y="3043"/>
                    <a:pt x="125" y="3238"/>
                  </a:cubicBezTo>
                  <a:cubicBezTo>
                    <a:pt x="1" y="3390"/>
                    <a:pt x="1" y="3608"/>
                    <a:pt x="125" y="3761"/>
                  </a:cubicBezTo>
                  <a:cubicBezTo>
                    <a:pt x="228" y="3857"/>
                    <a:pt x="350" y="3933"/>
                    <a:pt x="484" y="3980"/>
                  </a:cubicBezTo>
                  <a:cubicBezTo>
                    <a:pt x="1354" y="4364"/>
                    <a:pt x="2290" y="4583"/>
                    <a:pt x="3240" y="4625"/>
                  </a:cubicBezTo>
                  <a:cubicBezTo>
                    <a:pt x="4154" y="4679"/>
                    <a:pt x="5024" y="4679"/>
                    <a:pt x="5856" y="4679"/>
                  </a:cubicBezTo>
                  <a:cubicBezTo>
                    <a:pt x="7519" y="4666"/>
                    <a:pt x="9015" y="4600"/>
                    <a:pt x="10268" y="4520"/>
                  </a:cubicBezTo>
                  <a:cubicBezTo>
                    <a:pt x="11523" y="4442"/>
                    <a:pt x="12533" y="4345"/>
                    <a:pt x="13232" y="4260"/>
                  </a:cubicBezTo>
                  <a:lnTo>
                    <a:pt x="14035" y="4157"/>
                  </a:lnTo>
                  <a:cubicBezTo>
                    <a:pt x="14130" y="4150"/>
                    <a:pt x="14222" y="4129"/>
                    <a:pt x="14310" y="4096"/>
                  </a:cubicBezTo>
                  <a:cubicBezTo>
                    <a:pt x="14246" y="4094"/>
                    <a:pt x="14183" y="4093"/>
                    <a:pt x="14119" y="4093"/>
                  </a:cubicBezTo>
                  <a:cubicBezTo>
                    <a:pt x="13842" y="4093"/>
                    <a:pt x="13564" y="4108"/>
                    <a:pt x="13288" y="4139"/>
                  </a:cubicBezTo>
                  <a:cubicBezTo>
                    <a:pt x="12588" y="4180"/>
                    <a:pt x="11578" y="4254"/>
                    <a:pt x="10324" y="4303"/>
                  </a:cubicBezTo>
                  <a:cubicBezTo>
                    <a:pt x="9071" y="4352"/>
                    <a:pt x="7580" y="4388"/>
                    <a:pt x="5925" y="4388"/>
                  </a:cubicBezTo>
                  <a:cubicBezTo>
                    <a:pt x="5096" y="4381"/>
                    <a:pt x="4219" y="4388"/>
                    <a:pt x="3332" y="4314"/>
                  </a:cubicBezTo>
                  <a:cubicBezTo>
                    <a:pt x="2419" y="4274"/>
                    <a:pt x="1522" y="4068"/>
                    <a:pt x="684" y="3706"/>
                  </a:cubicBezTo>
                  <a:cubicBezTo>
                    <a:pt x="591" y="3672"/>
                    <a:pt x="505" y="3622"/>
                    <a:pt x="430" y="3560"/>
                  </a:cubicBezTo>
                  <a:cubicBezTo>
                    <a:pt x="392" y="3511"/>
                    <a:pt x="392" y="3493"/>
                    <a:pt x="430" y="3431"/>
                  </a:cubicBezTo>
                  <a:cubicBezTo>
                    <a:pt x="579" y="3289"/>
                    <a:pt x="760" y="3185"/>
                    <a:pt x="959" y="3128"/>
                  </a:cubicBezTo>
                  <a:cubicBezTo>
                    <a:pt x="1385" y="2946"/>
                    <a:pt x="1811" y="2780"/>
                    <a:pt x="2230" y="2616"/>
                  </a:cubicBezTo>
                  <a:cubicBezTo>
                    <a:pt x="3040" y="2300"/>
                    <a:pt x="3867" y="2045"/>
                    <a:pt x="4665" y="1812"/>
                  </a:cubicBezTo>
                  <a:cubicBezTo>
                    <a:pt x="6234" y="1364"/>
                    <a:pt x="7707" y="1054"/>
                    <a:pt x="8923" y="803"/>
                  </a:cubicBezTo>
                  <a:lnTo>
                    <a:pt x="11839" y="250"/>
                  </a:lnTo>
                  <a:cubicBezTo>
                    <a:pt x="12199" y="199"/>
                    <a:pt x="12556" y="119"/>
                    <a:pt x="12904" y="12"/>
                  </a:cubicBezTo>
                  <a:cubicBezTo>
                    <a:pt x="12858" y="5"/>
                    <a:pt x="12811" y="1"/>
                    <a:pt x="127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77;p94">
              <a:extLst>
                <a:ext uri="{FF2B5EF4-FFF2-40B4-BE49-F238E27FC236}">
                  <a16:creationId xmlns:a16="http://schemas.microsoft.com/office/drawing/2014/main" id="{A260AF20-1278-43E1-8421-E86810B88C4C}"/>
                </a:ext>
              </a:extLst>
            </p:cNvPr>
            <p:cNvSpPr/>
            <p:nvPr/>
          </p:nvSpPr>
          <p:spPr>
            <a:xfrm>
              <a:off x="592350" y="5324850"/>
              <a:ext cx="35650" cy="71175"/>
            </a:xfrm>
            <a:custGeom>
              <a:avLst/>
              <a:gdLst/>
              <a:ahLst/>
              <a:cxnLst/>
              <a:rect l="l" t="t" r="r" b="b"/>
              <a:pathLst>
                <a:path w="1426" h="2847" extrusionOk="0">
                  <a:moveTo>
                    <a:pt x="85" y="0"/>
                  </a:moveTo>
                  <a:cubicBezTo>
                    <a:pt x="78" y="0"/>
                    <a:pt x="72" y="2"/>
                    <a:pt x="68" y="5"/>
                  </a:cubicBezTo>
                  <a:cubicBezTo>
                    <a:pt x="1" y="67"/>
                    <a:pt x="451" y="601"/>
                    <a:pt x="793" y="1374"/>
                  </a:cubicBezTo>
                  <a:cubicBezTo>
                    <a:pt x="1134" y="2147"/>
                    <a:pt x="1183" y="2847"/>
                    <a:pt x="1280" y="2847"/>
                  </a:cubicBezTo>
                  <a:cubicBezTo>
                    <a:pt x="1425" y="2300"/>
                    <a:pt x="1356" y="1719"/>
                    <a:pt x="1084" y="1222"/>
                  </a:cubicBezTo>
                  <a:cubicBezTo>
                    <a:pt x="753" y="450"/>
                    <a:pt x="205" y="0"/>
                    <a:pt x="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78;p94">
              <a:extLst>
                <a:ext uri="{FF2B5EF4-FFF2-40B4-BE49-F238E27FC236}">
                  <a16:creationId xmlns:a16="http://schemas.microsoft.com/office/drawing/2014/main" id="{F7A0D290-2585-49ED-9F4C-7C39E323D7C5}"/>
                </a:ext>
              </a:extLst>
            </p:cNvPr>
            <p:cNvSpPr/>
            <p:nvPr/>
          </p:nvSpPr>
          <p:spPr>
            <a:xfrm>
              <a:off x="766100" y="4690350"/>
              <a:ext cx="1867600" cy="786475"/>
            </a:xfrm>
            <a:custGeom>
              <a:avLst/>
              <a:gdLst/>
              <a:ahLst/>
              <a:cxnLst/>
              <a:rect l="l" t="t" r="r" b="b"/>
              <a:pathLst>
                <a:path w="74704" h="31459" extrusionOk="0">
                  <a:moveTo>
                    <a:pt x="7345" y="0"/>
                  </a:moveTo>
                  <a:cubicBezTo>
                    <a:pt x="7213" y="0"/>
                    <a:pt x="7111" y="11"/>
                    <a:pt x="7041" y="34"/>
                  </a:cubicBezTo>
                  <a:cubicBezTo>
                    <a:pt x="5734" y="579"/>
                    <a:pt x="4588" y="1451"/>
                    <a:pt x="3714" y="2566"/>
                  </a:cubicBezTo>
                  <a:cubicBezTo>
                    <a:pt x="1" y="6996"/>
                    <a:pt x="2338" y="13823"/>
                    <a:pt x="7925" y="15345"/>
                  </a:cubicBezTo>
                  <a:lnTo>
                    <a:pt x="13169" y="16768"/>
                  </a:lnTo>
                  <a:lnTo>
                    <a:pt x="1692" y="20456"/>
                  </a:lnTo>
                  <a:lnTo>
                    <a:pt x="5568" y="31458"/>
                  </a:lnTo>
                  <a:cubicBezTo>
                    <a:pt x="5568" y="31458"/>
                    <a:pt x="22705" y="27752"/>
                    <a:pt x="39323" y="23840"/>
                  </a:cubicBezTo>
                  <a:lnTo>
                    <a:pt x="65917" y="31032"/>
                  </a:lnTo>
                  <a:lnTo>
                    <a:pt x="69751" y="18685"/>
                  </a:lnTo>
                  <a:lnTo>
                    <a:pt x="65242" y="17219"/>
                  </a:lnTo>
                  <a:cubicBezTo>
                    <a:pt x="68072" y="16354"/>
                    <a:pt x="69861" y="15672"/>
                    <a:pt x="70110" y="15259"/>
                  </a:cubicBezTo>
                  <a:cubicBezTo>
                    <a:pt x="71771" y="12686"/>
                    <a:pt x="74703" y="792"/>
                    <a:pt x="63145" y="792"/>
                  </a:cubicBezTo>
                  <a:cubicBezTo>
                    <a:pt x="63058" y="792"/>
                    <a:pt x="62969" y="792"/>
                    <a:pt x="62880" y="794"/>
                  </a:cubicBezTo>
                  <a:lnTo>
                    <a:pt x="62924" y="783"/>
                  </a:lnTo>
                  <a:lnTo>
                    <a:pt x="53692" y="783"/>
                  </a:lnTo>
                  <a:lnTo>
                    <a:pt x="19614" y="1665"/>
                  </a:lnTo>
                  <a:lnTo>
                    <a:pt x="9877" y="405"/>
                  </a:lnTo>
                  <a:cubicBezTo>
                    <a:pt x="8691" y="143"/>
                    <a:pt x="7822" y="0"/>
                    <a:pt x="73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79;p94">
              <a:extLst>
                <a:ext uri="{FF2B5EF4-FFF2-40B4-BE49-F238E27FC236}">
                  <a16:creationId xmlns:a16="http://schemas.microsoft.com/office/drawing/2014/main" id="{95EB5D73-DA84-4079-B1AE-37FB3BDBD9A5}"/>
                </a:ext>
              </a:extLst>
            </p:cNvPr>
            <p:cNvSpPr/>
            <p:nvPr/>
          </p:nvSpPr>
          <p:spPr>
            <a:xfrm>
              <a:off x="1749975" y="5121900"/>
              <a:ext cx="643525" cy="204625"/>
            </a:xfrm>
            <a:custGeom>
              <a:avLst/>
              <a:gdLst/>
              <a:ahLst/>
              <a:cxnLst/>
              <a:rect l="l" t="t" r="r" b="b"/>
              <a:pathLst>
                <a:path w="25741" h="8185" extrusionOk="0">
                  <a:moveTo>
                    <a:pt x="25740" y="0"/>
                  </a:moveTo>
                  <a:lnTo>
                    <a:pt x="0" y="6566"/>
                  </a:lnTo>
                  <a:lnTo>
                    <a:pt x="5975" y="8185"/>
                  </a:lnTo>
                  <a:lnTo>
                    <a:pt x="257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0;p94">
              <a:extLst>
                <a:ext uri="{FF2B5EF4-FFF2-40B4-BE49-F238E27FC236}">
                  <a16:creationId xmlns:a16="http://schemas.microsoft.com/office/drawing/2014/main" id="{D1480FD7-8BA0-4EE5-A42B-5179A54F6093}"/>
                </a:ext>
              </a:extLst>
            </p:cNvPr>
            <p:cNvSpPr/>
            <p:nvPr/>
          </p:nvSpPr>
          <p:spPr>
            <a:xfrm>
              <a:off x="1097450" y="4733025"/>
              <a:ext cx="1114400" cy="181200"/>
            </a:xfrm>
            <a:custGeom>
              <a:avLst/>
              <a:gdLst/>
              <a:ahLst/>
              <a:cxnLst/>
              <a:rect l="l" t="t" r="r" b="b"/>
              <a:pathLst>
                <a:path w="44576" h="7248" extrusionOk="0">
                  <a:moveTo>
                    <a:pt x="0" y="0"/>
                  </a:moveTo>
                  <a:lnTo>
                    <a:pt x="25303" y="7248"/>
                  </a:lnTo>
                  <a:lnTo>
                    <a:pt x="44576" y="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1;p94">
              <a:extLst>
                <a:ext uri="{FF2B5EF4-FFF2-40B4-BE49-F238E27FC236}">
                  <a16:creationId xmlns:a16="http://schemas.microsoft.com/office/drawing/2014/main" id="{E980C044-D4EE-4221-A39B-ABC548D6FC74}"/>
                </a:ext>
              </a:extLst>
            </p:cNvPr>
            <p:cNvSpPr/>
            <p:nvPr/>
          </p:nvSpPr>
          <p:spPr>
            <a:xfrm>
              <a:off x="903350" y="5171775"/>
              <a:ext cx="104075" cy="285100"/>
            </a:xfrm>
            <a:custGeom>
              <a:avLst/>
              <a:gdLst/>
              <a:ahLst/>
              <a:cxnLst/>
              <a:rect l="l" t="t" r="r" b="b"/>
              <a:pathLst>
                <a:path w="4163" h="11404" extrusionOk="0">
                  <a:moveTo>
                    <a:pt x="0" y="0"/>
                  </a:moveTo>
                  <a:cubicBezTo>
                    <a:pt x="78" y="590"/>
                    <a:pt x="215" y="1171"/>
                    <a:pt x="408" y="1735"/>
                  </a:cubicBezTo>
                  <a:cubicBezTo>
                    <a:pt x="706" y="2782"/>
                    <a:pt x="1175" y="4266"/>
                    <a:pt x="1746" y="5824"/>
                  </a:cubicBezTo>
                  <a:cubicBezTo>
                    <a:pt x="2318" y="7381"/>
                    <a:pt x="2903" y="8811"/>
                    <a:pt x="3353" y="9816"/>
                  </a:cubicBezTo>
                  <a:cubicBezTo>
                    <a:pt x="3568" y="10372"/>
                    <a:pt x="3840" y="10904"/>
                    <a:pt x="4163" y="11403"/>
                  </a:cubicBezTo>
                  <a:cubicBezTo>
                    <a:pt x="4001" y="10830"/>
                    <a:pt x="3795" y="10267"/>
                    <a:pt x="3549" y="9725"/>
                  </a:cubicBezTo>
                  <a:cubicBezTo>
                    <a:pt x="3153" y="8703"/>
                    <a:pt x="2599" y="7284"/>
                    <a:pt x="2027" y="5714"/>
                  </a:cubicBezTo>
                  <a:cubicBezTo>
                    <a:pt x="1455" y="4145"/>
                    <a:pt x="962" y="2708"/>
                    <a:pt x="610" y="1668"/>
                  </a:cubicBezTo>
                  <a:cubicBezTo>
                    <a:pt x="451" y="1096"/>
                    <a:pt x="248" y="539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2;p94">
              <a:extLst>
                <a:ext uri="{FF2B5EF4-FFF2-40B4-BE49-F238E27FC236}">
                  <a16:creationId xmlns:a16="http://schemas.microsoft.com/office/drawing/2014/main" id="{DE43D1FC-1909-47FF-9B64-E8F3A550CA52}"/>
                </a:ext>
              </a:extLst>
            </p:cNvPr>
            <p:cNvSpPr/>
            <p:nvPr/>
          </p:nvSpPr>
          <p:spPr>
            <a:xfrm>
              <a:off x="942750" y="4812425"/>
              <a:ext cx="1589650" cy="499025"/>
            </a:xfrm>
            <a:custGeom>
              <a:avLst/>
              <a:gdLst/>
              <a:ahLst/>
              <a:cxnLst/>
              <a:rect l="l" t="t" r="r" b="b"/>
              <a:pathLst>
                <a:path w="63586" h="19961" extrusionOk="0">
                  <a:moveTo>
                    <a:pt x="63556" y="0"/>
                  </a:moveTo>
                  <a:cubicBezTo>
                    <a:pt x="63507" y="0"/>
                    <a:pt x="63458" y="6"/>
                    <a:pt x="63409" y="19"/>
                  </a:cubicBezTo>
                  <a:lnTo>
                    <a:pt x="62929" y="165"/>
                  </a:lnTo>
                  <a:lnTo>
                    <a:pt x="61073" y="774"/>
                  </a:lnTo>
                  <a:lnTo>
                    <a:pt x="54269" y="2971"/>
                  </a:lnTo>
                  <a:cubicBezTo>
                    <a:pt x="48531" y="4826"/>
                    <a:pt x="40595" y="7377"/>
                    <a:pt x="31820" y="10133"/>
                  </a:cubicBezTo>
                  <a:cubicBezTo>
                    <a:pt x="23045" y="12890"/>
                    <a:pt x="15079" y="15330"/>
                    <a:pt x="9304" y="17082"/>
                  </a:cubicBezTo>
                  <a:lnTo>
                    <a:pt x="2471" y="19163"/>
                  </a:lnTo>
                  <a:lnTo>
                    <a:pt x="645" y="19741"/>
                  </a:lnTo>
                  <a:lnTo>
                    <a:pt x="164" y="19900"/>
                  </a:lnTo>
                  <a:lnTo>
                    <a:pt x="0" y="19961"/>
                  </a:lnTo>
                  <a:cubicBezTo>
                    <a:pt x="59" y="19958"/>
                    <a:pt x="116" y="19948"/>
                    <a:pt x="170" y="19930"/>
                  </a:cubicBezTo>
                  <a:lnTo>
                    <a:pt x="663" y="19802"/>
                  </a:lnTo>
                  <a:lnTo>
                    <a:pt x="2531" y="19286"/>
                  </a:lnTo>
                  <a:lnTo>
                    <a:pt x="9396" y="17302"/>
                  </a:lnTo>
                  <a:cubicBezTo>
                    <a:pt x="15183" y="15598"/>
                    <a:pt x="23166" y="13193"/>
                    <a:pt x="31948" y="10437"/>
                  </a:cubicBezTo>
                  <a:cubicBezTo>
                    <a:pt x="40729" y="7680"/>
                    <a:pt x="48652" y="5094"/>
                    <a:pt x="54378" y="3184"/>
                  </a:cubicBezTo>
                  <a:lnTo>
                    <a:pt x="61127" y="889"/>
                  </a:lnTo>
                  <a:lnTo>
                    <a:pt x="62952" y="245"/>
                  </a:lnTo>
                  <a:lnTo>
                    <a:pt x="63427" y="68"/>
                  </a:lnTo>
                  <a:cubicBezTo>
                    <a:pt x="63483" y="53"/>
                    <a:pt x="63536" y="30"/>
                    <a:pt x="63586" y="1"/>
                  </a:cubicBezTo>
                  <a:cubicBezTo>
                    <a:pt x="63576" y="1"/>
                    <a:pt x="63566" y="0"/>
                    <a:pt x="635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83;p94">
              <a:extLst>
                <a:ext uri="{FF2B5EF4-FFF2-40B4-BE49-F238E27FC236}">
                  <a16:creationId xmlns:a16="http://schemas.microsoft.com/office/drawing/2014/main" id="{66DACBD3-E446-4F2C-827F-A2EA0A8CC042}"/>
                </a:ext>
              </a:extLst>
            </p:cNvPr>
            <p:cNvSpPr/>
            <p:nvPr/>
          </p:nvSpPr>
          <p:spPr>
            <a:xfrm>
              <a:off x="1084850" y="4801325"/>
              <a:ext cx="986875" cy="316000"/>
            </a:xfrm>
            <a:custGeom>
              <a:avLst/>
              <a:gdLst/>
              <a:ahLst/>
              <a:cxnLst/>
              <a:rect l="l" t="t" r="r" b="b"/>
              <a:pathLst>
                <a:path w="39475" h="12640" extrusionOk="0">
                  <a:moveTo>
                    <a:pt x="39475" y="1"/>
                  </a:moveTo>
                  <a:lnTo>
                    <a:pt x="39475" y="1"/>
                  </a:lnTo>
                  <a:cubicBezTo>
                    <a:pt x="39344" y="20"/>
                    <a:pt x="39216" y="55"/>
                    <a:pt x="39092" y="103"/>
                  </a:cubicBezTo>
                  <a:lnTo>
                    <a:pt x="37936" y="462"/>
                  </a:lnTo>
                  <a:lnTo>
                    <a:pt x="33707" y="1819"/>
                  </a:lnTo>
                  <a:lnTo>
                    <a:pt x="19760" y="6303"/>
                  </a:lnTo>
                  <a:lnTo>
                    <a:pt x="5800" y="10758"/>
                  </a:lnTo>
                  <a:lnTo>
                    <a:pt x="1540" y="12110"/>
                  </a:lnTo>
                  <a:lnTo>
                    <a:pt x="396" y="12488"/>
                  </a:lnTo>
                  <a:cubicBezTo>
                    <a:pt x="259" y="12522"/>
                    <a:pt x="126" y="12572"/>
                    <a:pt x="0" y="12639"/>
                  </a:cubicBezTo>
                  <a:cubicBezTo>
                    <a:pt x="141" y="12618"/>
                    <a:pt x="279" y="12588"/>
                    <a:pt x="414" y="12547"/>
                  </a:cubicBezTo>
                  <a:lnTo>
                    <a:pt x="1576" y="12226"/>
                  </a:lnTo>
                  <a:cubicBezTo>
                    <a:pt x="2580" y="11940"/>
                    <a:pt x="4011" y="11514"/>
                    <a:pt x="5836" y="10973"/>
                  </a:cubicBezTo>
                  <a:cubicBezTo>
                    <a:pt x="9433" y="9890"/>
                    <a:pt x="14386" y="8350"/>
                    <a:pt x="19832" y="6603"/>
                  </a:cubicBezTo>
                  <a:cubicBezTo>
                    <a:pt x="25278" y="4857"/>
                    <a:pt x="30201" y="3250"/>
                    <a:pt x="33755" y="2034"/>
                  </a:cubicBezTo>
                  <a:cubicBezTo>
                    <a:pt x="35521" y="1432"/>
                    <a:pt x="36969" y="932"/>
                    <a:pt x="37954" y="579"/>
                  </a:cubicBezTo>
                  <a:lnTo>
                    <a:pt x="39086" y="165"/>
                  </a:lnTo>
                  <a:cubicBezTo>
                    <a:pt x="39221" y="126"/>
                    <a:pt x="39352" y="71"/>
                    <a:pt x="394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84;p94">
              <a:extLst>
                <a:ext uri="{FF2B5EF4-FFF2-40B4-BE49-F238E27FC236}">
                  <a16:creationId xmlns:a16="http://schemas.microsoft.com/office/drawing/2014/main" id="{2582A860-38DE-4A1F-863A-063F242DD1B9}"/>
                </a:ext>
              </a:extLst>
            </p:cNvPr>
            <p:cNvSpPr/>
            <p:nvPr/>
          </p:nvSpPr>
          <p:spPr>
            <a:xfrm>
              <a:off x="1096850" y="4732900"/>
              <a:ext cx="630625" cy="180350"/>
            </a:xfrm>
            <a:custGeom>
              <a:avLst/>
              <a:gdLst/>
              <a:ahLst/>
              <a:cxnLst/>
              <a:rect l="l" t="t" r="r" b="b"/>
              <a:pathLst>
                <a:path w="25225" h="7214" extrusionOk="0">
                  <a:moveTo>
                    <a:pt x="43" y="0"/>
                  </a:moveTo>
                  <a:cubicBezTo>
                    <a:pt x="31" y="0"/>
                    <a:pt x="25" y="2"/>
                    <a:pt x="24" y="5"/>
                  </a:cubicBezTo>
                  <a:cubicBezTo>
                    <a:pt x="1" y="108"/>
                    <a:pt x="5611" y="1770"/>
                    <a:pt x="12567" y="3760"/>
                  </a:cubicBezTo>
                  <a:cubicBezTo>
                    <a:pt x="19336" y="5696"/>
                    <a:pt x="24895" y="7213"/>
                    <a:pt x="25187" y="7213"/>
                  </a:cubicBezTo>
                  <a:cubicBezTo>
                    <a:pt x="25195" y="7213"/>
                    <a:pt x="25199" y="7212"/>
                    <a:pt x="25199" y="7210"/>
                  </a:cubicBezTo>
                  <a:cubicBezTo>
                    <a:pt x="25224" y="7125"/>
                    <a:pt x="19601" y="5446"/>
                    <a:pt x="12652" y="3456"/>
                  </a:cubicBezTo>
                  <a:cubicBezTo>
                    <a:pt x="5919" y="1528"/>
                    <a:pt x="404" y="0"/>
                    <a:pt x="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85;p94">
              <a:extLst>
                <a:ext uri="{FF2B5EF4-FFF2-40B4-BE49-F238E27FC236}">
                  <a16:creationId xmlns:a16="http://schemas.microsoft.com/office/drawing/2014/main" id="{1E5BAA81-FE0D-4F43-AE74-CFAD7CD893F0}"/>
                </a:ext>
              </a:extLst>
            </p:cNvPr>
            <p:cNvSpPr/>
            <p:nvPr/>
          </p:nvSpPr>
          <p:spPr>
            <a:xfrm>
              <a:off x="2301425" y="5136475"/>
              <a:ext cx="116300" cy="299725"/>
            </a:xfrm>
            <a:custGeom>
              <a:avLst/>
              <a:gdLst/>
              <a:ahLst/>
              <a:cxnLst/>
              <a:rect l="l" t="t" r="r" b="b"/>
              <a:pathLst>
                <a:path w="4652" h="11989" extrusionOk="0">
                  <a:moveTo>
                    <a:pt x="4650" y="0"/>
                  </a:moveTo>
                  <a:cubicBezTo>
                    <a:pt x="4558" y="0"/>
                    <a:pt x="3457" y="2648"/>
                    <a:pt x="2180" y="5939"/>
                  </a:cubicBezTo>
                  <a:cubicBezTo>
                    <a:pt x="1351" y="7918"/>
                    <a:pt x="622" y="9936"/>
                    <a:pt x="0" y="11989"/>
                  </a:cubicBezTo>
                  <a:cubicBezTo>
                    <a:pt x="1" y="11989"/>
                    <a:pt x="1" y="11989"/>
                    <a:pt x="2" y="11989"/>
                  </a:cubicBezTo>
                  <a:cubicBezTo>
                    <a:pt x="92" y="11989"/>
                    <a:pt x="1195" y="9347"/>
                    <a:pt x="2471" y="6056"/>
                  </a:cubicBezTo>
                  <a:cubicBezTo>
                    <a:pt x="3300" y="4075"/>
                    <a:pt x="4026" y="2054"/>
                    <a:pt x="4651" y="0"/>
                  </a:cubicBezTo>
                  <a:cubicBezTo>
                    <a:pt x="4651" y="0"/>
                    <a:pt x="4650" y="0"/>
                    <a:pt x="46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86;p94">
              <a:extLst>
                <a:ext uri="{FF2B5EF4-FFF2-40B4-BE49-F238E27FC236}">
                  <a16:creationId xmlns:a16="http://schemas.microsoft.com/office/drawing/2014/main" id="{705CEA74-8B10-403F-B660-4CB1A0FD2E6A}"/>
                </a:ext>
              </a:extLst>
            </p:cNvPr>
            <p:cNvSpPr/>
            <p:nvPr/>
          </p:nvSpPr>
          <p:spPr>
            <a:xfrm>
              <a:off x="2112325" y="5198075"/>
              <a:ext cx="246025" cy="65900"/>
            </a:xfrm>
            <a:custGeom>
              <a:avLst/>
              <a:gdLst/>
              <a:ahLst/>
              <a:cxnLst/>
              <a:rect l="l" t="t" r="r" b="b"/>
              <a:pathLst>
                <a:path w="9841" h="2636" extrusionOk="0">
                  <a:moveTo>
                    <a:pt x="0" y="1"/>
                  </a:moveTo>
                  <a:lnTo>
                    <a:pt x="0" y="1"/>
                  </a:lnTo>
                  <a:cubicBezTo>
                    <a:pt x="1592" y="592"/>
                    <a:pt x="3218" y="1084"/>
                    <a:pt x="4869" y="1473"/>
                  </a:cubicBezTo>
                  <a:cubicBezTo>
                    <a:pt x="6502" y="1958"/>
                    <a:pt x="8163" y="2346"/>
                    <a:pt x="9840" y="2636"/>
                  </a:cubicBezTo>
                  <a:cubicBezTo>
                    <a:pt x="8250" y="2046"/>
                    <a:pt x="6624" y="1553"/>
                    <a:pt x="4973" y="1163"/>
                  </a:cubicBezTo>
                  <a:cubicBezTo>
                    <a:pt x="3340" y="677"/>
                    <a:pt x="1679" y="28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87;p94">
              <a:extLst>
                <a:ext uri="{FF2B5EF4-FFF2-40B4-BE49-F238E27FC236}">
                  <a16:creationId xmlns:a16="http://schemas.microsoft.com/office/drawing/2014/main" id="{61463D48-E932-4628-ABBC-BC756CC0E8E5}"/>
                </a:ext>
              </a:extLst>
            </p:cNvPr>
            <p:cNvSpPr/>
            <p:nvPr/>
          </p:nvSpPr>
          <p:spPr>
            <a:xfrm>
              <a:off x="833950" y="4819425"/>
              <a:ext cx="578150" cy="192325"/>
            </a:xfrm>
            <a:custGeom>
              <a:avLst/>
              <a:gdLst/>
              <a:ahLst/>
              <a:cxnLst/>
              <a:rect l="l" t="t" r="r" b="b"/>
              <a:pathLst>
                <a:path w="23126" h="7693" extrusionOk="0">
                  <a:moveTo>
                    <a:pt x="0" y="1"/>
                  </a:moveTo>
                  <a:cubicBezTo>
                    <a:pt x="260" y="190"/>
                    <a:pt x="538" y="356"/>
                    <a:pt x="828" y="492"/>
                  </a:cubicBezTo>
                  <a:cubicBezTo>
                    <a:pt x="1352" y="792"/>
                    <a:pt x="2173" y="1193"/>
                    <a:pt x="3177" y="1655"/>
                  </a:cubicBezTo>
                  <a:cubicBezTo>
                    <a:pt x="5818" y="2823"/>
                    <a:pt x="8531" y="3817"/>
                    <a:pt x="11302" y="4631"/>
                  </a:cubicBezTo>
                  <a:cubicBezTo>
                    <a:pt x="14533" y="5604"/>
                    <a:pt x="17496" y="6348"/>
                    <a:pt x="19638" y="6895"/>
                  </a:cubicBezTo>
                  <a:lnTo>
                    <a:pt x="22182" y="7503"/>
                  </a:lnTo>
                  <a:cubicBezTo>
                    <a:pt x="22491" y="7591"/>
                    <a:pt x="22807" y="7654"/>
                    <a:pt x="23126" y="7693"/>
                  </a:cubicBezTo>
                  <a:cubicBezTo>
                    <a:pt x="22832" y="7565"/>
                    <a:pt x="22526" y="7466"/>
                    <a:pt x="22213" y="7400"/>
                  </a:cubicBezTo>
                  <a:lnTo>
                    <a:pt x="19698" y="6675"/>
                  </a:lnTo>
                  <a:cubicBezTo>
                    <a:pt x="17570" y="6072"/>
                    <a:pt x="14618" y="5300"/>
                    <a:pt x="11392" y="4326"/>
                  </a:cubicBezTo>
                  <a:cubicBezTo>
                    <a:pt x="8634" y="3512"/>
                    <a:pt x="5924" y="2551"/>
                    <a:pt x="3269" y="1447"/>
                  </a:cubicBezTo>
                  <a:cubicBezTo>
                    <a:pt x="2253" y="992"/>
                    <a:pt x="1442" y="644"/>
                    <a:pt x="883" y="384"/>
                  </a:cubicBezTo>
                  <a:cubicBezTo>
                    <a:pt x="599" y="232"/>
                    <a:pt x="304" y="1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88;p94">
              <a:extLst>
                <a:ext uri="{FF2B5EF4-FFF2-40B4-BE49-F238E27FC236}">
                  <a16:creationId xmlns:a16="http://schemas.microsoft.com/office/drawing/2014/main" id="{22FC0B7B-31C3-4930-99D6-286B611F1340}"/>
                </a:ext>
              </a:extLst>
            </p:cNvPr>
            <p:cNvSpPr/>
            <p:nvPr/>
          </p:nvSpPr>
          <p:spPr>
            <a:xfrm>
              <a:off x="1185850" y="3559025"/>
              <a:ext cx="1146750" cy="1187800"/>
            </a:xfrm>
            <a:custGeom>
              <a:avLst/>
              <a:gdLst/>
              <a:ahLst/>
              <a:cxnLst/>
              <a:rect l="l" t="t" r="r" b="b"/>
              <a:pathLst>
                <a:path w="45870" h="47512" extrusionOk="0">
                  <a:moveTo>
                    <a:pt x="26898" y="0"/>
                  </a:moveTo>
                  <a:lnTo>
                    <a:pt x="16619" y="608"/>
                  </a:lnTo>
                  <a:cubicBezTo>
                    <a:pt x="16619" y="608"/>
                    <a:pt x="16724" y="1825"/>
                    <a:pt x="16717" y="2672"/>
                  </a:cubicBezTo>
                  <a:cubicBezTo>
                    <a:pt x="10388" y="3280"/>
                    <a:pt x="244" y="6529"/>
                    <a:pt x="1" y="20776"/>
                  </a:cubicBezTo>
                  <a:lnTo>
                    <a:pt x="8118" y="20964"/>
                  </a:lnTo>
                  <a:cubicBezTo>
                    <a:pt x="7431" y="27500"/>
                    <a:pt x="7510" y="31400"/>
                    <a:pt x="6847" y="33853"/>
                  </a:cubicBezTo>
                  <a:cubicBezTo>
                    <a:pt x="5716" y="37905"/>
                    <a:pt x="2131" y="46462"/>
                    <a:pt x="2849" y="46893"/>
                  </a:cubicBezTo>
                  <a:cubicBezTo>
                    <a:pt x="3302" y="47166"/>
                    <a:pt x="16758" y="47512"/>
                    <a:pt x="27011" y="47512"/>
                  </a:cubicBezTo>
                  <a:cubicBezTo>
                    <a:pt x="32990" y="47512"/>
                    <a:pt x="37880" y="47394"/>
                    <a:pt x="38465" y="47076"/>
                  </a:cubicBezTo>
                  <a:cubicBezTo>
                    <a:pt x="40054" y="46211"/>
                    <a:pt x="37164" y="35046"/>
                    <a:pt x="36440" y="32015"/>
                  </a:cubicBezTo>
                  <a:cubicBezTo>
                    <a:pt x="35983" y="30080"/>
                    <a:pt x="35886" y="25650"/>
                    <a:pt x="35873" y="22224"/>
                  </a:cubicBezTo>
                  <a:lnTo>
                    <a:pt x="45197" y="21803"/>
                  </a:lnTo>
                  <a:cubicBezTo>
                    <a:pt x="45197" y="21803"/>
                    <a:pt x="45870" y="2592"/>
                    <a:pt x="27832" y="2592"/>
                  </a:cubicBezTo>
                  <a:cubicBezTo>
                    <a:pt x="27806" y="2592"/>
                    <a:pt x="27781" y="2592"/>
                    <a:pt x="27755" y="2592"/>
                  </a:cubicBezTo>
                  <a:lnTo>
                    <a:pt x="27008" y="2592"/>
                  </a:lnTo>
                  <a:lnTo>
                    <a:pt x="26898" y="0"/>
                  </a:ln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89;p94">
              <a:extLst>
                <a:ext uri="{FF2B5EF4-FFF2-40B4-BE49-F238E27FC236}">
                  <a16:creationId xmlns:a16="http://schemas.microsoft.com/office/drawing/2014/main" id="{0C3B146F-BFD5-4B38-8A41-0857B381ADE3}"/>
                </a:ext>
              </a:extLst>
            </p:cNvPr>
            <p:cNvSpPr/>
            <p:nvPr/>
          </p:nvSpPr>
          <p:spPr>
            <a:xfrm>
              <a:off x="1599500" y="3620750"/>
              <a:ext cx="260150" cy="13275"/>
            </a:xfrm>
            <a:custGeom>
              <a:avLst/>
              <a:gdLst/>
              <a:ahLst/>
              <a:cxnLst/>
              <a:rect l="l" t="t" r="r" b="b"/>
              <a:pathLst>
                <a:path w="10406" h="531" extrusionOk="0">
                  <a:moveTo>
                    <a:pt x="9840" y="1"/>
                  </a:moveTo>
                  <a:cubicBezTo>
                    <a:pt x="9503" y="1"/>
                    <a:pt x="9166" y="22"/>
                    <a:pt x="8831" y="63"/>
                  </a:cubicBezTo>
                  <a:cubicBezTo>
                    <a:pt x="7913" y="112"/>
                    <a:pt x="6591" y="210"/>
                    <a:pt x="5180" y="210"/>
                  </a:cubicBezTo>
                  <a:lnTo>
                    <a:pt x="1528" y="210"/>
                  </a:lnTo>
                  <a:cubicBezTo>
                    <a:pt x="1323" y="193"/>
                    <a:pt x="1117" y="185"/>
                    <a:pt x="912" y="185"/>
                  </a:cubicBezTo>
                  <a:cubicBezTo>
                    <a:pt x="608" y="185"/>
                    <a:pt x="303" y="203"/>
                    <a:pt x="1" y="239"/>
                  </a:cubicBezTo>
                  <a:cubicBezTo>
                    <a:pt x="499" y="360"/>
                    <a:pt x="1009" y="425"/>
                    <a:pt x="1522" y="434"/>
                  </a:cubicBezTo>
                  <a:cubicBezTo>
                    <a:pt x="2224" y="497"/>
                    <a:pt x="3124" y="531"/>
                    <a:pt x="4134" y="531"/>
                  </a:cubicBezTo>
                  <a:cubicBezTo>
                    <a:pt x="4481" y="531"/>
                    <a:pt x="4840" y="527"/>
                    <a:pt x="5209" y="519"/>
                  </a:cubicBezTo>
                  <a:cubicBezTo>
                    <a:pt x="6653" y="488"/>
                    <a:pt x="7954" y="385"/>
                    <a:pt x="8897" y="275"/>
                  </a:cubicBezTo>
                  <a:cubicBezTo>
                    <a:pt x="9408" y="251"/>
                    <a:pt x="9915" y="165"/>
                    <a:pt x="10406" y="20"/>
                  </a:cubicBezTo>
                  <a:cubicBezTo>
                    <a:pt x="10217" y="7"/>
                    <a:pt x="10028" y="1"/>
                    <a:pt x="98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90;p94">
              <a:extLst>
                <a:ext uri="{FF2B5EF4-FFF2-40B4-BE49-F238E27FC236}">
                  <a16:creationId xmlns:a16="http://schemas.microsoft.com/office/drawing/2014/main" id="{15F2DA29-BBB1-44FD-8927-E30BA8783282}"/>
                </a:ext>
              </a:extLst>
            </p:cNvPr>
            <p:cNvSpPr/>
            <p:nvPr/>
          </p:nvSpPr>
          <p:spPr>
            <a:xfrm>
              <a:off x="1644050" y="3572100"/>
              <a:ext cx="7975" cy="55850"/>
            </a:xfrm>
            <a:custGeom>
              <a:avLst/>
              <a:gdLst/>
              <a:ahLst/>
              <a:cxnLst/>
              <a:rect l="l" t="t" r="r" b="b"/>
              <a:pathLst>
                <a:path w="319" h="2234" extrusionOk="0">
                  <a:moveTo>
                    <a:pt x="159" y="1"/>
                  </a:moveTo>
                  <a:cubicBezTo>
                    <a:pt x="44" y="1"/>
                    <a:pt x="1" y="493"/>
                    <a:pt x="1" y="1114"/>
                  </a:cubicBezTo>
                  <a:cubicBezTo>
                    <a:pt x="1" y="1735"/>
                    <a:pt x="69" y="2234"/>
                    <a:pt x="159" y="2234"/>
                  </a:cubicBezTo>
                  <a:cubicBezTo>
                    <a:pt x="251" y="2234"/>
                    <a:pt x="318" y="1728"/>
                    <a:pt x="318" y="1114"/>
                  </a:cubicBezTo>
                  <a:cubicBezTo>
                    <a:pt x="318" y="499"/>
                    <a:pt x="251" y="1"/>
                    <a:pt x="1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91;p94">
              <a:extLst>
                <a:ext uri="{FF2B5EF4-FFF2-40B4-BE49-F238E27FC236}">
                  <a16:creationId xmlns:a16="http://schemas.microsoft.com/office/drawing/2014/main" id="{C37897E6-7364-48F7-B565-CF6CCDE49EF9}"/>
                </a:ext>
              </a:extLst>
            </p:cNvPr>
            <p:cNvSpPr/>
            <p:nvPr/>
          </p:nvSpPr>
          <p:spPr>
            <a:xfrm>
              <a:off x="1711400" y="3567225"/>
              <a:ext cx="10750" cy="60875"/>
            </a:xfrm>
            <a:custGeom>
              <a:avLst/>
              <a:gdLst/>
              <a:ahLst/>
              <a:cxnLst/>
              <a:rect l="l" t="t" r="r" b="b"/>
              <a:pathLst>
                <a:path w="430" h="2435" extrusionOk="0">
                  <a:moveTo>
                    <a:pt x="186" y="1"/>
                  </a:moveTo>
                  <a:cubicBezTo>
                    <a:pt x="44" y="390"/>
                    <a:pt x="1" y="808"/>
                    <a:pt x="58" y="1217"/>
                  </a:cubicBezTo>
                  <a:cubicBezTo>
                    <a:pt x="76" y="1887"/>
                    <a:pt x="161" y="2434"/>
                    <a:pt x="253" y="2434"/>
                  </a:cubicBezTo>
                  <a:cubicBezTo>
                    <a:pt x="388" y="2044"/>
                    <a:pt x="429" y="1627"/>
                    <a:pt x="374" y="1217"/>
                  </a:cubicBezTo>
                  <a:cubicBezTo>
                    <a:pt x="356" y="548"/>
                    <a:pt x="271" y="1"/>
                    <a:pt x="1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92;p94">
              <a:extLst>
                <a:ext uri="{FF2B5EF4-FFF2-40B4-BE49-F238E27FC236}">
                  <a16:creationId xmlns:a16="http://schemas.microsoft.com/office/drawing/2014/main" id="{BA539F1A-DA58-4260-8432-8F2D6CF70AAD}"/>
                </a:ext>
              </a:extLst>
            </p:cNvPr>
            <p:cNvSpPr/>
            <p:nvPr/>
          </p:nvSpPr>
          <p:spPr>
            <a:xfrm>
              <a:off x="1783600" y="3564800"/>
              <a:ext cx="9125" cy="60900"/>
            </a:xfrm>
            <a:custGeom>
              <a:avLst/>
              <a:gdLst/>
              <a:ahLst/>
              <a:cxnLst/>
              <a:rect l="l" t="t" r="r" b="b"/>
              <a:pathLst>
                <a:path w="365" h="2436" extrusionOk="0">
                  <a:moveTo>
                    <a:pt x="134" y="0"/>
                  </a:moveTo>
                  <a:cubicBezTo>
                    <a:pt x="54" y="7"/>
                    <a:pt x="54" y="560"/>
                    <a:pt x="36" y="1217"/>
                  </a:cubicBezTo>
                  <a:cubicBezTo>
                    <a:pt x="0" y="1629"/>
                    <a:pt x="49" y="2044"/>
                    <a:pt x="182" y="2435"/>
                  </a:cubicBezTo>
                  <a:cubicBezTo>
                    <a:pt x="273" y="2435"/>
                    <a:pt x="365" y="1899"/>
                    <a:pt x="352" y="1217"/>
                  </a:cubicBezTo>
                  <a:cubicBezTo>
                    <a:pt x="340" y="536"/>
                    <a:pt x="219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93;p94">
              <a:extLst>
                <a:ext uri="{FF2B5EF4-FFF2-40B4-BE49-F238E27FC236}">
                  <a16:creationId xmlns:a16="http://schemas.microsoft.com/office/drawing/2014/main" id="{8074678B-53D3-4D16-B196-A5093D8AC0E3}"/>
                </a:ext>
              </a:extLst>
            </p:cNvPr>
            <p:cNvSpPr/>
            <p:nvPr/>
          </p:nvSpPr>
          <p:spPr>
            <a:xfrm>
              <a:off x="1834550" y="3562350"/>
              <a:ext cx="13550" cy="60175"/>
            </a:xfrm>
            <a:custGeom>
              <a:avLst/>
              <a:gdLst/>
              <a:ahLst/>
              <a:cxnLst/>
              <a:rect l="l" t="t" r="r" b="b"/>
              <a:pathLst>
                <a:path w="542" h="2407" extrusionOk="0">
                  <a:moveTo>
                    <a:pt x="151" y="1"/>
                  </a:moveTo>
                  <a:cubicBezTo>
                    <a:pt x="66" y="1"/>
                    <a:pt x="1" y="553"/>
                    <a:pt x="80" y="1230"/>
                  </a:cubicBezTo>
                  <a:cubicBezTo>
                    <a:pt x="157" y="1893"/>
                    <a:pt x="360" y="2406"/>
                    <a:pt x="449" y="2406"/>
                  </a:cubicBezTo>
                  <a:cubicBezTo>
                    <a:pt x="452" y="2406"/>
                    <a:pt x="454" y="2406"/>
                    <a:pt x="457" y="2405"/>
                  </a:cubicBezTo>
                  <a:cubicBezTo>
                    <a:pt x="542" y="2374"/>
                    <a:pt x="475" y="1838"/>
                    <a:pt x="390" y="1188"/>
                  </a:cubicBezTo>
                  <a:cubicBezTo>
                    <a:pt x="305" y="537"/>
                    <a:pt x="244" y="1"/>
                    <a:pt x="152" y="1"/>
                  </a:cubicBezTo>
                  <a:cubicBezTo>
                    <a:pt x="152" y="1"/>
                    <a:pt x="151" y="1"/>
                    <a:pt x="1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94;p94">
              <a:extLst>
                <a:ext uri="{FF2B5EF4-FFF2-40B4-BE49-F238E27FC236}">
                  <a16:creationId xmlns:a16="http://schemas.microsoft.com/office/drawing/2014/main" id="{9ED75868-075B-498E-A980-57994A4FAE1E}"/>
                </a:ext>
              </a:extLst>
            </p:cNvPr>
            <p:cNvSpPr/>
            <p:nvPr/>
          </p:nvSpPr>
          <p:spPr>
            <a:xfrm>
              <a:off x="1414725" y="3927175"/>
              <a:ext cx="10950" cy="152150"/>
            </a:xfrm>
            <a:custGeom>
              <a:avLst/>
              <a:gdLst/>
              <a:ahLst/>
              <a:cxnLst/>
              <a:rect l="l" t="t" r="r" b="b"/>
              <a:pathLst>
                <a:path w="438" h="6086" extrusionOk="0">
                  <a:moveTo>
                    <a:pt x="198" y="1"/>
                  </a:moveTo>
                  <a:cubicBezTo>
                    <a:pt x="45" y="1007"/>
                    <a:pt x="1" y="2028"/>
                    <a:pt x="65" y="3043"/>
                  </a:cubicBezTo>
                  <a:cubicBezTo>
                    <a:pt x="23" y="4060"/>
                    <a:pt x="84" y="5081"/>
                    <a:pt x="247" y="6086"/>
                  </a:cubicBezTo>
                  <a:cubicBezTo>
                    <a:pt x="393" y="5078"/>
                    <a:pt x="438" y="4059"/>
                    <a:pt x="381" y="3043"/>
                  </a:cubicBezTo>
                  <a:cubicBezTo>
                    <a:pt x="421" y="2025"/>
                    <a:pt x="360" y="1006"/>
                    <a:pt x="1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95;p94">
              <a:extLst>
                <a:ext uri="{FF2B5EF4-FFF2-40B4-BE49-F238E27FC236}">
                  <a16:creationId xmlns:a16="http://schemas.microsoft.com/office/drawing/2014/main" id="{188B03E4-D767-46F5-A8BB-F7F991FB3951}"/>
                </a:ext>
              </a:extLst>
            </p:cNvPr>
            <p:cNvSpPr/>
            <p:nvPr/>
          </p:nvSpPr>
          <p:spPr>
            <a:xfrm>
              <a:off x="2058400" y="3939650"/>
              <a:ext cx="16175" cy="165100"/>
            </a:xfrm>
            <a:custGeom>
              <a:avLst/>
              <a:gdLst/>
              <a:ahLst/>
              <a:cxnLst/>
              <a:rect l="l" t="t" r="r" b="b"/>
              <a:pathLst>
                <a:path w="647" h="6604" extrusionOk="0">
                  <a:moveTo>
                    <a:pt x="70" y="0"/>
                  </a:moveTo>
                  <a:lnTo>
                    <a:pt x="70" y="0"/>
                  </a:lnTo>
                  <a:cubicBezTo>
                    <a:pt x="1" y="1107"/>
                    <a:pt x="38" y="2218"/>
                    <a:pt x="186" y="3318"/>
                  </a:cubicBezTo>
                  <a:cubicBezTo>
                    <a:pt x="231" y="4423"/>
                    <a:pt x="377" y="5523"/>
                    <a:pt x="624" y="6603"/>
                  </a:cubicBezTo>
                  <a:cubicBezTo>
                    <a:pt x="647" y="4390"/>
                    <a:pt x="460" y="2179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96;p94">
              <a:extLst>
                <a:ext uri="{FF2B5EF4-FFF2-40B4-BE49-F238E27FC236}">
                  <a16:creationId xmlns:a16="http://schemas.microsoft.com/office/drawing/2014/main" id="{0BA09A31-F359-4B66-B862-7B4EB82A8A48}"/>
                </a:ext>
              </a:extLst>
            </p:cNvPr>
            <p:cNvSpPr/>
            <p:nvPr/>
          </p:nvSpPr>
          <p:spPr>
            <a:xfrm>
              <a:off x="1183275" y="4072125"/>
              <a:ext cx="237650" cy="8700"/>
            </a:xfrm>
            <a:custGeom>
              <a:avLst/>
              <a:gdLst/>
              <a:ahLst/>
              <a:cxnLst/>
              <a:rect l="l" t="t" r="r" b="b"/>
              <a:pathLst>
                <a:path w="9506" h="348" extrusionOk="0">
                  <a:moveTo>
                    <a:pt x="4547" y="1"/>
                  </a:moveTo>
                  <a:cubicBezTo>
                    <a:pt x="3314" y="1"/>
                    <a:pt x="2201" y="48"/>
                    <a:pt x="1387" y="111"/>
                  </a:cubicBezTo>
                  <a:cubicBezTo>
                    <a:pt x="919" y="113"/>
                    <a:pt x="453" y="171"/>
                    <a:pt x="1" y="288"/>
                  </a:cubicBezTo>
                  <a:cubicBezTo>
                    <a:pt x="302" y="328"/>
                    <a:pt x="606" y="348"/>
                    <a:pt x="910" y="348"/>
                  </a:cubicBezTo>
                  <a:cubicBezTo>
                    <a:pt x="1071" y="348"/>
                    <a:pt x="1233" y="342"/>
                    <a:pt x="1394" y="331"/>
                  </a:cubicBezTo>
                  <a:lnTo>
                    <a:pt x="8106" y="331"/>
                  </a:lnTo>
                  <a:cubicBezTo>
                    <a:pt x="8268" y="342"/>
                    <a:pt x="8430" y="348"/>
                    <a:pt x="8592" y="348"/>
                  </a:cubicBezTo>
                  <a:cubicBezTo>
                    <a:pt x="8897" y="348"/>
                    <a:pt x="9202" y="328"/>
                    <a:pt x="9505" y="288"/>
                  </a:cubicBezTo>
                  <a:cubicBezTo>
                    <a:pt x="9051" y="177"/>
                    <a:pt x="8585" y="119"/>
                    <a:pt x="8118" y="118"/>
                  </a:cubicBezTo>
                  <a:cubicBezTo>
                    <a:pt x="7259" y="50"/>
                    <a:pt x="6068" y="8"/>
                    <a:pt x="4752" y="1"/>
                  </a:cubicBezTo>
                  <a:cubicBezTo>
                    <a:pt x="4684" y="1"/>
                    <a:pt x="4615" y="1"/>
                    <a:pt x="45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97;p94">
              <a:extLst>
                <a:ext uri="{FF2B5EF4-FFF2-40B4-BE49-F238E27FC236}">
                  <a16:creationId xmlns:a16="http://schemas.microsoft.com/office/drawing/2014/main" id="{1B34BFF4-BF38-4112-B59B-79DD60C7A782}"/>
                </a:ext>
              </a:extLst>
            </p:cNvPr>
            <p:cNvSpPr/>
            <p:nvPr/>
          </p:nvSpPr>
          <p:spPr>
            <a:xfrm>
              <a:off x="2067150" y="4100275"/>
              <a:ext cx="248150" cy="8950"/>
            </a:xfrm>
            <a:custGeom>
              <a:avLst/>
              <a:gdLst/>
              <a:ahLst/>
              <a:cxnLst/>
              <a:rect l="l" t="t" r="r" b="b"/>
              <a:pathLst>
                <a:path w="9926" h="358" extrusionOk="0">
                  <a:moveTo>
                    <a:pt x="3740" y="0"/>
                  </a:moveTo>
                  <a:cubicBezTo>
                    <a:pt x="2491" y="0"/>
                    <a:pt x="1243" y="60"/>
                    <a:pt x="0" y="178"/>
                  </a:cubicBezTo>
                  <a:cubicBezTo>
                    <a:pt x="1232" y="298"/>
                    <a:pt x="2470" y="358"/>
                    <a:pt x="3707" y="358"/>
                  </a:cubicBezTo>
                  <a:cubicBezTo>
                    <a:pt x="4127" y="358"/>
                    <a:pt x="4547" y="351"/>
                    <a:pt x="4966" y="337"/>
                  </a:cubicBezTo>
                  <a:cubicBezTo>
                    <a:pt x="5385" y="351"/>
                    <a:pt x="5805" y="358"/>
                    <a:pt x="6224" y="358"/>
                  </a:cubicBezTo>
                  <a:cubicBezTo>
                    <a:pt x="7460" y="358"/>
                    <a:pt x="8695" y="298"/>
                    <a:pt x="9925" y="178"/>
                  </a:cubicBezTo>
                  <a:cubicBezTo>
                    <a:pt x="8683" y="60"/>
                    <a:pt x="7438" y="0"/>
                    <a:pt x="6191" y="0"/>
                  </a:cubicBezTo>
                  <a:cubicBezTo>
                    <a:pt x="5783" y="0"/>
                    <a:pt x="5374" y="7"/>
                    <a:pt x="4966" y="20"/>
                  </a:cubicBezTo>
                  <a:cubicBezTo>
                    <a:pt x="4558" y="7"/>
                    <a:pt x="4149" y="0"/>
                    <a:pt x="3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98;p94">
              <a:extLst>
                <a:ext uri="{FF2B5EF4-FFF2-40B4-BE49-F238E27FC236}">
                  <a16:creationId xmlns:a16="http://schemas.microsoft.com/office/drawing/2014/main" id="{A2AD3EA2-73DE-4647-966F-D9FA4E593472}"/>
                </a:ext>
              </a:extLst>
            </p:cNvPr>
            <p:cNvSpPr/>
            <p:nvPr/>
          </p:nvSpPr>
          <p:spPr>
            <a:xfrm>
              <a:off x="1674650" y="4106700"/>
              <a:ext cx="691325" cy="631500"/>
            </a:xfrm>
            <a:custGeom>
              <a:avLst/>
              <a:gdLst/>
              <a:ahLst/>
              <a:cxnLst/>
              <a:rect l="l" t="t" r="r" b="b"/>
              <a:pathLst>
                <a:path w="27653" h="25260" extrusionOk="0">
                  <a:moveTo>
                    <a:pt x="15998" y="1"/>
                  </a:moveTo>
                  <a:cubicBezTo>
                    <a:pt x="15998" y="1"/>
                    <a:pt x="17027" y="12079"/>
                    <a:pt x="15056" y="13509"/>
                  </a:cubicBezTo>
                  <a:cubicBezTo>
                    <a:pt x="14856" y="13654"/>
                    <a:pt x="14582" y="13719"/>
                    <a:pt x="14252" y="13719"/>
                  </a:cubicBezTo>
                  <a:cubicBezTo>
                    <a:pt x="11327" y="13719"/>
                    <a:pt x="3956" y="8599"/>
                    <a:pt x="3956" y="8599"/>
                  </a:cubicBezTo>
                  <a:lnTo>
                    <a:pt x="1" y="16607"/>
                  </a:lnTo>
                  <a:cubicBezTo>
                    <a:pt x="1" y="16607"/>
                    <a:pt x="11232" y="25260"/>
                    <a:pt x="18530" y="25260"/>
                  </a:cubicBezTo>
                  <a:cubicBezTo>
                    <a:pt x="19300" y="25260"/>
                    <a:pt x="20026" y="25163"/>
                    <a:pt x="20691" y="24950"/>
                  </a:cubicBezTo>
                  <a:cubicBezTo>
                    <a:pt x="27652" y="22717"/>
                    <a:pt x="25219" y="1"/>
                    <a:pt x="2521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99;p94">
              <a:extLst>
                <a:ext uri="{FF2B5EF4-FFF2-40B4-BE49-F238E27FC236}">
                  <a16:creationId xmlns:a16="http://schemas.microsoft.com/office/drawing/2014/main" id="{410C47F0-CFF4-469E-9BDC-38ED7E9A25FD}"/>
                </a:ext>
              </a:extLst>
            </p:cNvPr>
            <p:cNvSpPr/>
            <p:nvPr/>
          </p:nvSpPr>
          <p:spPr>
            <a:xfrm>
              <a:off x="1126825" y="4077450"/>
              <a:ext cx="691175" cy="627775"/>
            </a:xfrm>
            <a:custGeom>
              <a:avLst/>
              <a:gdLst/>
              <a:ahLst/>
              <a:cxnLst/>
              <a:rect l="l" t="t" r="r" b="b"/>
              <a:pathLst>
                <a:path w="27647" h="25111" extrusionOk="0">
                  <a:moveTo>
                    <a:pt x="5218" y="0"/>
                  </a:moveTo>
                  <a:cubicBezTo>
                    <a:pt x="4279" y="0"/>
                    <a:pt x="3365" y="22"/>
                    <a:pt x="2477" y="75"/>
                  </a:cubicBezTo>
                  <a:cubicBezTo>
                    <a:pt x="2477" y="75"/>
                    <a:pt x="0" y="22560"/>
                    <a:pt x="6956" y="24799"/>
                  </a:cubicBezTo>
                  <a:cubicBezTo>
                    <a:pt x="7621" y="25013"/>
                    <a:pt x="8348" y="25110"/>
                    <a:pt x="9120" y="25110"/>
                  </a:cubicBezTo>
                  <a:cubicBezTo>
                    <a:pt x="16413" y="25110"/>
                    <a:pt x="27647" y="16450"/>
                    <a:pt x="27647" y="16450"/>
                  </a:cubicBezTo>
                  <a:lnTo>
                    <a:pt x="23684" y="8442"/>
                  </a:lnTo>
                  <a:cubicBezTo>
                    <a:pt x="23684" y="8442"/>
                    <a:pt x="16448" y="13070"/>
                    <a:pt x="13490" y="13070"/>
                  </a:cubicBezTo>
                  <a:cubicBezTo>
                    <a:pt x="13116" y="13070"/>
                    <a:pt x="12811" y="12996"/>
                    <a:pt x="12597" y="12829"/>
                  </a:cubicBezTo>
                  <a:cubicBezTo>
                    <a:pt x="11496" y="11964"/>
                    <a:pt x="11466" y="189"/>
                    <a:pt x="11466" y="189"/>
                  </a:cubicBezTo>
                  <a:cubicBezTo>
                    <a:pt x="9273" y="95"/>
                    <a:pt x="7189" y="0"/>
                    <a:pt x="52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00;p94">
              <a:extLst>
                <a:ext uri="{FF2B5EF4-FFF2-40B4-BE49-F238E27FC236}">
                  <a16:creationId xmlns:a16="http://schemas.microsoft.com/office/drawing/2014/main" id="{5D3FEB4A-DDE8-49CD-AE3D-9D9A715BFB4E}"/>
                </a:ext>
              </a:extLst>
            </p:cNvPr>
            <p:cNvSpPr/>
            <p:nvPr/>
          </p:nvSpPr>
          <p:spPr>
            <a:xfrm>
              <a:off x="1288375" y="4196475"/>
              <a:ext cx="908400" cy="565950"/>
            </a:xfrm>
            <a:custGeom>
              <a:avLst/>
              <a:gdLst/>
              <a:ahLst/>
              <a:cxnLst/>
              <a:rect l="l" t="t" r="r" b="b"/>
              <a:pathLst>
                <a:path w="36336" h="22638" extrusionOk="0">
                  <a:moveTo>
                    <a:pt x="1" y="0"/>
                  </a:moveTo>
                  <a:cubicBezTo>
                    <a:pt x="1" y="0"/>
                    <a:pt x="2752" y="22247"/>
                    <a:pt x="3044" y="22332"/>
                  </a:cubicBezTo>
                  <a:cubicBezTo>
                    <a:pt x="3335" y="22417"/>
                    <a:pt x="31718" y="22637"/>
                    <a:pt x="31718" y="22637"/>
                  </a:cubicBezTo>
                  <a:lnTo>
                    <a:pt x="3633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01;p94">
              <a:extLst>
                <a:ext uri="{FF2B5EF4-FFF2-40B4-BE49-F238E27FC236}">
                  <a16:creationId xmlns:a16="http://schemas.microsoft.com/office/drawing/2014/main" id="{EE88AF0A-8612-42E3-894B-90EA6E553689}"/>
                </a:ext>
              </a:extLst>
            </p:cNvPr>
            <p:cNvSpPr/>
            <p:nvPr/>
          </p:nvSpPr>
          <p:spPr>
            <a:xfrm>
              <a:off x="1685950" y="4443525"/>
              <a:ext cx="89550" cy="85225"/>
            </a:xfrm>
            <a:custGeom>
              <a:avLst/>
              <a:gdLst/>
              <a:ahLst/>
              <a:cxnLst/>
              <a:rect l="l" t="t" r="r" b="b"/>
              <a:pathLst>
                <a:path w="3582" h="3409" extrusionOk="0">
                  <a:moveTo>
                    <a:pt x="1699" y="0"/>
                  </a:moveTo>
                  <a:cubicBezTo>
                    <a:pt x="816" y="0"/>
                    <a:pt x="84" y="699"/>
                    <a:pt x="47" y="1588"/>
                  </a:cubicBezTo>
                  <a:cubicBezTo>
                    <a:pt x="1" y="2276"/>
                    <a:pt x="373" y="2923"/>
                    <a:pt x="989" y="3231"/>
                  </a:cubicBezTo>
                  <a:cubicBezTo>
                    <a:pt x="1229" y="3350"/>
                    <a:pt x="1489" y="3409"/>
                    <a:pt x="1746" y="3409"/>
                  </a:cubicBezTo>
                  <a:cubicBezTo>
                    <a:pt x="2150" y="3409"/>
                    <a:pt x="2550" y="3265"/>
                    <a:pt x="2867" y="2989"/>
                  </a:cubicBezTo>
                  <a:cubicBezTo>
                    <a:pt x="3387" y="2535"/>
                    <a:pt x="3582" y="1814"/>
                    <a:pt x="3362" y="1161"/>
                  </a:cubicBezTo>
                  <a:cubicBezTo>
                    <a:pt x="3142" y="508"/>
                    <a:pt x="2550" y="51"/>
                    <a:pt x="1864" y="4"/>
                  </a:cubicBezTo>
                  <a:cubicBezTo>
                    <a:pt x="1826" y="3"/>
                    <a:pt x="1789" y="1"/>
                    <a:pt x="1751" y="1"/>
                  </a:cubicBezTo>
                  <a:cubicBezTo>
                    <a:pt x="1734" y="1"/>
                    <a:pt x="1716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02;p94">
              <a:extLst>
                <a:ext uri="{FF2B5EF4-FFF2-40B4-BE49-F238E27FC236}">
                  <a16:creationId xmlns:a16="http://schemas.microsoft.com/office/drawing/2014/main" id="{CBC6A87C-DAB8-43F9-AF17-A113D0C1ADAC}"/>
                </a:ext>
              </a:extLst>
            </p:cNvPr>
            <p:cNvSpPr/>
            <p:nvPr/>
          </p:nvSpPr>
          <p:spPr>
            <a:xfrm>
              <a:off x="1832425" y="3234700"/>
              <a:ext cx="67300" cy="96800"/>
            </a:xfrm>
            <a:custGeom>
              <a:avLst/>
              <a:gdLst/>
              <a:ahLst/>
              <a:cxnLst/>
              <a:rect l="l" t="t" r="r" b="b"/>
              <a:pathLst>
                <a:path w="2692" h="3872" extrusionOk="0">
                  <a:moveTo>
                    <a:pt x="1113" y="0"/>
                  </a:moveTo>
                  <a:cubicBezTo>
                    <a:pt x="778" y="0"/>
                    <a:pt x="445" y="92"/>
                    <a:pt x="152" y="273"/>
                  </a:cubicBezTo>
                  <a:lnTo>
                    <a:pt x="0" y="3637"/>
                  </a:lnTo>
                  <a:cubicBezTo>
                    <a:pt x="259" y="3795"/>
                    <a:pt x="548" y="3872"/>
                    <a:pt x="835" y="3872"/>
                  </a:cubicBezTo>
                  <a:cubicBezTo>
                    <a:pt x="1268" y="3872"/>
                    <a:pt x="1696" y="3697"/>
                    <a:pt x="2008" y="3364"/>
                  </a:cubicBezTo>
                  <a:cubicBezTo>
                    <a:pt x="2499" y="2798"/>
                    <a:pt x="2691" y="2032"/>
                    <a:pt x="2526" y="1301"/>
                  </a:cubicBezTo>
                  <a:cubicBezTo>
                    <a:pt x="2460" y="855"/>
                    <a:pt x="2231" y="452"/>
                    <a:pt x="1880" y="169"/>
                  </a:cubicBezTo>
                  <a:cubicBezTo>
                    <a:pt x="1636" y="56"/>
                    <a:pt x="1374" y="0"/>
                    <a:pt x="1113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03;p94">
              <a:extLst>
                <a:ext uri="{FF2B5EF4-FFF2-40B4-BE49-F238E27FC236}">
                  <a16:creationId xmlns:a16="http://schemas.microsoft.com/office/drawing/2014/main" id="{9BCA6294-4F0E-40FD-BA75-509EEAC54F8A}"/>
                </a:ext>
              </a:extLst>
            </p:cNvPr>
            <p:cNvSpPr/>
            <p:nvPr/>
          </p:nvSpPr>
          <p:spPr>
            <a:xfrm>
              <a:off x="1850250" y="3254650"/>
              <a:ext cx="35300" cy="56950"/>
            </a:xfrm>
            <a:custGeom>
              <a:avLst/>
              <a:gdLst/>
              <a:ahLst/>
              <a:cxnLst/>
              <a:rect l="l" t="t" r="r" b="b"/>
              <a:pathLst>
                <a:path w="1412" h="2278" extrusionOk="0">
                  <a:moveTo>
                    <a:pt x="276" y="0"/>
                  </a:moveTo>
                  <a:cubicBezTo>
                    <a:pt x="99" y="0"/>
                    <a:pt x="1" y="55"/>
                    <a:pt x="6" y="89"/>
                  </a:cubicBezTo>
                  <a:cubicBezTo>
                    <a:pt x="11" y="138"/>
                    <a:pt x="206" y="133"/>
                    <a:pt x="461" y="254"/>
                  </a:cubicBezTo>
                  <a:cubicBezTo>
                    <a:pt x="784" y="404"/>
                    <a:pt x="1004" y="715"/>
                    <a:pt x="1040" y="1070"/>
                  </a:cubicBezTo>
                  <a:cubicBezTo>
                    <a:pt x="1064" y="1429"/>
                    <a:pt x="892" y="1774"/>
                    <a:pt x="589" y="1970"/>
                  </a:cubicBezTo>
                  <a:cubicBezTo>
                    <a:pt x="363" y="2140"/>
                    <a:pt x="170" y="2171"/>
                    <a:pt x="170" y="2219"/>
                  </a:cubicBezTo>
                  <a:cubicBezTo>
                    <a:pt x="170" y="2253"/>
                    <a:pt x="223" y="2277"/>
                    <a:pt x="318" y="2277"/>
                  </a:cubicBezTo>
                  <a:cubicBezTo>
                    <a:pt x="417" y="2277"/>
                    <a:pt x="562" y="2251"/>
                    <a:pt x="741" y="2183"/>
                  </a:cubicBezTo>
                  <a:cubicBezTo>
                    <a:pt x="1164" y="1966"/>
                    <a:pt x="1412" y="1514"/>
                    <a:pt x="1367" y="1040"/>
                  </a:cubicBezTo>
                  <a:cubicBezTo>
                    <a:pt x="1323" y="568"/>
                    <a:pt x="996" y="170"/>
                    <a:pt x="540" y="35"/>
                  </a:cubicBezTo>
                  <a:cubicBezTo>
                    <a:pt x="439" y="10"/>
                    <a:pt x="350" y="0"/>
                    <a:pt x="276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48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4066;p103">
            <a:extLst>
              <a:ext uri="{FF2B5EF4-FFF2-40B4-BE49-F238E27FC236}">
                <a16:creationId xmlns:a16="http://schemas.microsoft.com/office/drawing/2014/main" id="{C83745C9-E22A-4519-8C24-B00C8D54654F}"/>
              </a:ext>
            </a:extLst>
          </p:cNvPr>
          <p:cNvSpPr txBox="1">
            <a:spLocks/>
          </p:cNvSpPr>
          <p:nvPr/>
        </p:nvSpPr>
        <p:spPr>
          <a:xfrm>
            <a:off x="158856" y="-222850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أنواع الرسم والتصميم بالحاسب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D61511B9-3855-4D8B-9E0E-3F3DD904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839" y="928194"/>
            <a:ext cx="8601075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oogle Shape;3455;p94">
            <a:extLst>
              <a:ext uri="{FF2B5EF4-FFF2-40B4-BE49-F238E27FC236}">
                <a16:creationId xmlns:a16="http://schemas.microsoft.com/office/drawing/2014/main" id="{F39601A3-8F83-4E1C-9E37-BA80CA521075}"/>
              </a:ext>
            </a:extLst>
          </p:cNvPr>
          <p:cNvGrpSpPr/>
          <p:nvPr/>
        </p:nvGrpSpPr>
        <p:grpSpPr>
          <a:xfrm>
            <a:off x="5628969" y="3900744"/>
            <a:ext cx="2205102" cy="2447749"/>
            <a:chOff x="473250" y="2826025"/>
            <a:chExt cx="2388025" cy="2650800"/>
          </a:xfrm>
        </p:grpSpPr>
        <p:sp>
          <p:nvSpPr>
            <p:cNvPr id="3" name="Google Shape;3456;p94">
              <a:extLst>
                <a:ext uri="{FF2B5EF4-FFF2-40B4-BE49-F238E27FC236}">
                  <a16:creationId xmlns:a16="http://schemas.microsoft.com/office/drawing/2014/main" id="{BACE1C1F-050D-448D-80F8-C14B0F3E49BD}"/>
                </a:ext>
              </a:extLst>
            </p:cNvPr>
            <p:cNvSpPr/>
            <p:nvPr/>
          </p:nvSpPr>
          <p:spPr>
            <a:xfrm>
              <a:off x="1490425" y="2998575"/>
              <a:ext cx="383225" cy="638800"/>
            </a:xfrm>
            <a:custGeom>
              <a:avLst/>
              <a:gdLst/>
              <a:ahLst/>
              <a:cxnLst/>
              <a:rect l="l" t="t" r="r" b="b"/>
              <a:pathLst>
                <a:path w="15329" h="25552" extrusionOk="0">
                  <a:moveTo>
                    <a:pt x="7418" y="1"/>
                  </a:moveTo>
                  <a:lnTo>
                    <a:pt x="237" y="3511"/>
                  </a:lnTo>
                  <a:cubicBezTo>
                    <a:pt x="237" y="3511"/>
                    <a:pt x="1" y="12529"/>
                    <a:pt x="237" y="16436"/>
                  </a:cubicBezTo>
                  <a:cubicBezTo>
                    <a:pt x="475" y="20344"/>
                    <a:pt x="4418" y="20763"/>
                    <a:pt x="4418" y="20763"/>
                  </a:cubicBezTo>
                  <a:cubicBezTo>
                    <a:pt x="4418" y="20763"/>
                    <a:pt x="4808" y="24523"/>
                    <a:pt x="4631" y="25552"/>
                  </a:cubicBezTo>
                  <a:lnTo>
                    <a:pt x="14112" y="25534"/>
                  </a:lnTo>
                  <a:lnTo>
                    <a:pt x="15329" y="5982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457;p94">
              <a:extLst>
                <a:ext uri="{FF2B5EF4-FFF2-40B4-BE49-F238E27FC236}">
                  <a16:creationId xmlns:a16="http://schemas.microsoft.com/office/drawing/2014/main" id="{A47DB3B5-726E-42D0-BADB-08A862075448}"/>
                </a:ext>
              </a:extLst>
            </p:cNvPr>
            <p:cNvSpPr/>
            <p:nvPr/>
          </p:nvSpPr>
          <p:spPr>
            <a:xfrm>
              <a:off x="1523600" y="3237250"/>
              <a:ext cx="24950" cy="24975"/>
            </a:xfrm>
            <a:custGeom>
              <a:avLst/>
              <a:gdLst/>
              <a:ahLst/>
              <a:cxnLst/>
              <a:rect l="l" t="t" r="r" b="b"/>
              <a:pathLst>
                <a:path w="998" h="999" extrusionOk="0">
                  <a:moveTo>
                    <a:pt x="499" y="0"/>
                  </a:moveTo>
                  <a:cubicBezTo>
                    <a:pt x="223" y="0"/>
                    <a:pt x="0" y="223"/>
                    <a:pt x="0" y="499"/>
                  </a:cubicBezTo>
                  <a:lnTo>
                    <a:pt x="0" y="500"/>
                  </a:lnTo>
                  <a:cubicBezTo>
                    <a:pt x="0" y="776"/>
                    <a:pt x="223" y="998"/>
                    <a:pt x="499" y="998"/>
                  </a:cubicBezTo>
                  <a:cubicBezTo>
                    <a:pt x="774" y="998"/>
                    <a:pt x="997" y="774"/>
                    <a:pt x="997" y="499"/>
                  </a:cubicBezTo>
                  <a:cubicBezTo>
                    <a:pt x="997" y="224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458;p94">
              <a:extLst>
                <a:ext uri="{FF2B5EF4-FFF2-40B4-BE49-F238E27FC236}">
                  <a16:creationId xmlns:a16="http://schemas.microsoft.com/office/drawing/2014/main" id="{74DEFBCC-4D02-42B3-A5DD-D8F52C561CFC}"/>
                </a:ext>
              </a:extLst>
            </p:cNvPr>
            <p:cNvSpPr/>
            <p:nvPr/>
          </p:nvSpPr>
          <p:spPr>
            <a:xfrm>
              <a:off x="1504425" y="3225475"/>
              <a:ext cx="51750" cy="15500"/>
            </a:xfrm>
            <a:custGeom>
              <a:avLst/>
              <a:gdLst/>
              <a:ahLst/>
              <a:cxnLst/>
              <a:rect l="l" t="t" r="r" b="b"/>
              <a:pathLst>
                <a:path w="2070" h="620" extrusionOk="0">
                  <a:moveTo>
                    <a:pt x="1069" y="1"/>
                  </a:moveTo>
                  <a:cubicBezTo>
                    <a:pt x="1041" y="1"/>
                    <a:pt x="1014" y="2"/>
                    <a:pt x="986" y="3"/>
                  </a:cubicBezTo>
                  <a:cubicBezTo>
                    <a:pt x="702" y="23"/>
                    <a:pt x="432" y="132"/>
                    <a:pt x="213" y="314"/>
                  </a:cubicBezTo>
                  <a:cubicBezTo>
                    <a:pt x="56" y="453"/>
                    <a:pt x="0" y="581"/>
                    <a:pt x="36" y="612"/>
                  </a:cubicBezTo>
                  <a:cubicBezTo>
                    <a:pt x="42" y="617"/>
                    <a:pt x="50" y="620"/>
                    <a:pt x="60" y="620"/>
                  </a:cubicBezTo>
                  <a:cubicBezTo>
                    <a:pt x="165" y="620"/>
                    <a:pt x="516" y="360"/>
                    <a:pt x="1004" y="332"/>
                  </a:cubicBezTo>
                  <a:cubicBezTo>
                    <a:pt x="1034" y="330"/>
                    <a:pt x="1063" y="329"/>
                    <a:pt x="1092" y="329"/>
                  </a:cubicBezTo>
                  <a:cubicBezTo>
                    <a:pt x="1519" y="329"/>
                    <a:pt x="1851" y="502"/>
                    <a:pt x="1969" y="502"/>
                  </a:cubicBezTo>
                  <a:cubicBezTo>
                    <a:pt x="1987" y="502"/>
                    <a:pt x="2000" y="498"/>
                    <a:pt x="2008" y="489"/>
                  </a:cubicBezTo>
                  <a:cubicBezTo>
                    <a:pt x="2069" y="417"/>
                    <a:pt x="1966" y="338"/>
                    <a:pt x="1789" y="216"/>
                  </a:cubicBezTo>
                  <a:cubicBezTo>
                    <a:pt x="1574" y="76"/>
                    <a:pt x="1324" y="1"/>
                    <a:pt x="10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59;p94">
              <a:extLst>
                <a:ext uri="{FF2B5EF4-FFF2-40B4-BE49-F238E27FC236}">
                  <a16:creationId xmlns:a16="http://schemas.microsoft.com/office/drawing/2014/main" id="{608CEEAD-49AC-4F00-B497-63AA09864E1B}"/>
                </a:ext>
              </a:extLst>
            </p:cNvPr>
            <p:cNvSpPr/>
            <p:nvPr/>
          </p:nvSpPr>
          <p:spPr>
            <a:xfrm>
              <a:off x="1669175" y="3234975"/>
              <a:ext cx="24950" cy="24950"/>
            </a:xfrm>
            <a:custGeom>
              <a:avLst/>
              <a:gdLst/>
              <a:ahLst/>
              <a:cxnLst/>
              <a:rect l="l" t="t" r="r" b="b"/>
              <a:pathLst>
                <a:path w="998" h="998" extrusionOk="0">
                  <a:moveTo>
                    <a:pt x="499" y="1"/>
                  </a:moveTo>
                  <a:cubicBezTo>
                    <a:pt x="224" y="1"/>
                    <a:pt x="1" y="223"/>
                    <a:pt x="1" y="499"/>
                  </a:cubicBezTo>
                  <a:cubicBezTo>
                    <a:pt x="1" y="775"/>
                    <a:pt x="224" y="998"/>
                    <a:pt x="499" y="998"/>
                  </a:cubicBezTo>
                  <a:cubicBezTo>
                    <a:pt x="775" y="998"/>
                    <a:pt x="998" y="775"/>
                    <a:pt x="998" y="499"/>
                  </a:cubicBezTo>
                  <a:cubicBezTo>
                    <a:pt x="998" y="223"/>
                    <a:pt x="775" y="1"/>
                    <a:pt x="4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60;p94">
              <a:extLst>
                <a:ext uri="{FF2B5EF4-FFF2-40B4-BE49-F238E27FC236}">
                  <a16:creationId xmlns:a16="http://schemas.microsoft.com/office/drawing/2014/main" id="{D2805C39-FF44-4506-9D40-25AC9DC186A9}"/>
                </a:ext>
              </a:extLst>
            </p:cNvPr>
            <p:cNvSpPr/>
            <p:nvPr/>
          </p:nvSpPr>
          <p:spPr>
            <a:xfrm>
              <a:off x="1650000" y="3223200"/>
              <a:ext cx="51475" cy="15375"/>
            </a:xfrm>
            <a:custGeom>
              <a:avLst/>
              <a:gdLst/>
              <a:ahLst/>
              <a:cxnLst/>
              <a:rect l="l" t="t" r="r" b="b"/>
              <a:pathLst>
                <a:path w="2059" h="615" extrusionOk="0">
                  <a:moveTo>
                    <a:pt x="1069" y="0"/>
                  </a:moveTo>
                  <a:cubicBezTo>
                    <a:pt x="763" y="0"/>
                    <a:pt x="460" y="106"/>
                    <a:pt x="215" y="313"/>
                  </a:cubicBezTo>
                  <a:cubicBezTo>
                    <a:pt x="50" y="454"/>
                    <a:pt x="1" y="580"/>
                    <a:pt x="31" y="605"/>
                  </a:cubicBezTo>
                  <a:cubicBezTo>
                    <a:pt x="38" y="612"/>
                    <a:pt x="47" y="615"/>
                    <a:pt x="59" y="615"/>
                  </a:cubicBezTo>
                  <a:cubicBezTo>
                    <a:pt x="169" y="615"/>
                    <a:pt x="515" y="354"/>
                    <a:pt x="1006" y="331"/>
                  </a:cubicBezTo>
                  <a:cubicBezTo>
                    <a:pt x="1030" y="330"/>
                    <a:pt x="1054" y="330"/>
                    <a:pt x="1078" y="330"/>
                  </a:cubicBezTo>
                  <a:cubicBezTo>
                    <a:pt x="1517" y="330"/>
                    <a:pt x="1852" y="503"/>
                    <a:pt x="1967" y="503"/>
                  </a:cubicBezTo>
                  <a:cubicBezTo>
                    <a:pt x="1985" y="503"/>
                    <a:pt x="1997" y="499"/>
                    <a:pt x="2004" y="490"/>
                  </a:cubicBezTo>
                  <a:cubicBezTo>
                    <a:pt x="2058" y="417"/>
                    <a:pt x="1967" y="338"/>
                    <a:pt x="1791" y="216"/>
                  </a:cubicBezTo>
                  <a:cubicBezTo>
                    <a:pt x="1570" y="71"/>
                    <a:pt x="1319" y="0"/>
                    <a:pt x="10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61;p94">
              <a:extLst>
                <a:ext uri="{FF2B5EF4-FFF2-40B4-BE49-F238E27FC236}">
                  <a16:creationId xmlns:a16="http://schemas.microsoft.com/office/drawing/2014/main" id="{164F0C9A-D7B6-47FD-ACC2-BDCE5BDC1702}"/>
                </a:ext>
              </a:extLst>
            </p:cNvPr>
            <p:cNvSpPr/>
            <p:nvPr/>
          </p:nvSpPr>
          <p:spPr>
            <a:xfrm>
              <a:off x="1569550" y="3233300"/>
              <a:ext cx="37125" cy="118475"/>
            </a:xfrm>
            <a:custGeom>
              <a:avLst/>
              <a:gdLst/>
              <a:ahLst/>
              <a:cxnLst/>
              <a:rect l="l" t="t" r="r" b="b"/>
              <a:pathLst>
                <a:path w="1485" h="4739" extrusionOk="0">
                  <a:moveTo>
                    <a:pt x="1484" y="1"/>
                  </a:moveTo>
                  <a:lnTo>
                    <a:pt x="1484" y="1"/>
                  </a:lnTo>
                  <a:cubicBezTo>
                    <a:pt x="1075" y="923"/>
                    <a:pt x="732" y="1872"/>
                    <a:pt x="457" y="2842"/>
                  </a:cubicBezTo>
                  <a:cubicBezTo>
                    <a:pt x="329" y="3232"/>
                    <a:pt x="213" y="3609"/>
                    <a:pt x="103" y="3962"/>
                  </a:cubicBezTo>
                  <a:cubicBezTo>
                    <a:pt x="20" y="4138"/>
                    <a:pt x="0" y="4339"/>
                    <a:pt x="49" y="4528"/>
                  </a:cubicBezTo>
                  <a:cubicBezTo>
                    <a:pt x="91" y="4626"/>
                    <a:pt x="175" y="4698"/>
                    <a:pt x="280" y="4723"/>
                  </a:cubicBezTo>
                  <a:cubicBezTo>
                    <a:pt x="318" y="4729"/>
                    <a:pt x="357" y="4732"/>
                    <a:pt x="395" y="4732"/>
                  </a:cubicBezTo>
                  <a:cubicBezTo>
                    <a:pt x="434" y="4732"/>
                    <a:pt x="473" y="4729"/>
                    <a:pt x="511" y="4723"/>
                  </a:cubicBezTo>
                  <a:cubicBezTo>
                    <a:pt x="626" y="4733"/>
                    <a:pt x="740" y="4739"/>
                    <a:pt x="855" y="4739"/>
                  </a:cubicBezTo>
                  <a:cubicBezTo>
                    <a:pt x="1037" y="4739"/>
                    <a:pt x="1219" y="4725"/>
                    <a:pt x="1399" y="4698"/>
                  </a:cubicBezTo>
                  <a:cubicBezTo>
                    <a:pt x="1116" y="4624"/>
                    <a:pt x="825" y="4588"/>
                    <a:pt x="533" y="4588"/>
                  </a:cubicBezTo>
                  <a:cubicBezTo>
                    <a:pt x="528" y="4588"/>
                    <a:pt x="522" y="4588"/>
                    <a:pt x="517" y="4588"/>
                  </a:cubicBezTo>
                  <a:cubicBezTo>
                    <a:pt x="383" y="4588"/>
                    <a:pt x="249" y="4559"/>
                    <a:pt x="219" y="4461"/>
                  </a:cubicBezTo>
                  <a:cubicBezTo>
                    <a:pt x="202" y="4310"/>
                    <a:pt x="230" y="4158"/>
                    <a:pt x="298" y="4023"/>
                  </a:cubicBezTo>
                  <a:lnTo>
                    <a:pt x="663" y="2909"/>
                  </a:lnTo>
                  <a:cubicBezTo>
                    <a:pt x="1012" y="1962"/>
                    <a:pt x="1286" y="989"/>
                    <a:pt x="14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62;p94">
              <a:extLst>
                <a:ext uri="{FF2B5EF4-FFF2-40B4-BE49-F238E27FC236}">
                  <a16:creationId xmlns:a16="http://schemas.microsoft.com/office/drawing/2014/main" id="{0AEF8A7B-84BD-4C03-9093-6B27081D5F28}"/>
                </a:ext>
              </a:extLst>
            </p:cNvPr>
            <p:cNvSpPr/>
            <p:nvPr/>
          </p:nvSpPr>
          <p:spPr>
            <a:xfrm>
              <a:off x="1583850" y="3363525"/>
              <a:ext cx="73500" cy="37875"/>
            </a:xfrm>
            <a:custGeom>
              <a:avLst/>
              <a:gdLst/>
              <a:ahLst/>
              <a:cxnLst/>
              <a:rect l="l" t="t" r="r" b="b"/>
              <a:pathLst>
                <a:path w="2940" h="1515" extrusionOk="0">
                  <a:moveTo>
                    <a:pt x="2611" y="0"/>
                  </a:moveTo>
                  <a:cubicBezTo>
                    <a:pt x="1823" y="498"/>
                    <a:pt x="927" y="806"/>
                    <a:pt x="0" y="895"/>
                  </a:cubicBezTo>
                  <a:cubicBezTo>
                    <a:pt x="288" y="1294"/>
                    <a:pt x="744" y="1515"/>
                    <a:pt x="1213" y="1515"/>
                  </a:cubicBezTo>
                  <a:cubicBezTo>
                    <a:pt x="1406" y="1515"/>
                    <a:pt x="1602" y="1477"/>
                    <a:pt x="1789" y="1399"/>
                  </a:cubicBezTo>
                  <a:cubicBezTo>
                    <a:pt x="2939" y="919"/>
                    <a:pt x="2611" y="0"/>
                    <a:pt x="2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63;p94">
              <a:extLst>
                <a:ext uri="{FF2B5EF4-FFF2-40B4-BE49-F238E27FC236}">
                  <a16:creationId xmlns:a16="http://schemas.microsoft.com/office/drawing/2014/main" id="{98255540-646A-4FD3-94E8-DD25291CCF58}"/>
                </a:ext>
              </a:extLst>
            </p:cNvPr>
            <p:cNvSpPr/>
            <p:nvPr/>
          </p:nvSpPr>
          <p:spPr>
            <a:xfrm>
              <a:off x="1600875" y="3473800"/>
              <a:ext cx="129475" cy="68050"/>
            </a:xfrm>
            <a:custGeom>
              <a:avLst/>
              <a:gdLst/>
              <a:ahLst/>
              <a:cxnLst/>
              <a:rect l="l" t="t" r="r" b="b"/>
              <a:pathLst>
                <a:path w="5179" h="2722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3656" y="1069"/>
                    <a:pt x="1859" y="1676"/>
                    <a:pt x="0" y="1754"/>
                  </a:cubicBezTo>
                  <a:lnTo>
                    <a:pt x="85" y="2716"/>
                  </a:lnTo>
                  <a:cubicBezTo>
                    <a:pt x="189" y="2720"/>
                    <a:pt x="292" y="2722"/>
                    <a:pt x="393" y="2722"/>
                  </a:cubicBezTo>
                  <a:cubicBezTo>
                    <a:pt x="4066" y="2722"/>
                    <a:pt x="5179" y="1"/>
                    <a:pt x="517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64;p94">
              <a:extLst>
                <a:ext uri="{FF2B5EF4-FFF2-40B4-BE49-F238E27FC236}">
                  <a16:creationId xmlns:a16="http://schemas.microsoft.com/office/drawing/2014/main" id="{1B4670A0-32F0-441D-8BC1-196FAD721CB4}"/>
                </a:ext>
              </a:extLst>
            </p:cNvPr>
            <p:cNvSpPr/>
            <p:nvPr/>
          </p:nvSpPr>
          <p:spPr>
            <a:xfrm>
              <a:off x="1852650" y="3215025"/>
              <a:ext cx="190325" cy="271450"/>
            </a:xfrm>
            <a:custGeom>
              <a:avLst/>
              <a:gdLst/>
              <a:ahLst/>
              <a:cxnLst/>
              <a:rect l="l" t="t" r="r" b="b"/>
              <a:pathLst>
                <a:path w="7613" h="10858" extrusionOk="0">
                  <a:moveTo>
                    <a:pt x="226" y="1"/>
                  </a:moveTo>
                  <a:lnTo>
                    <a:pt x="0" y="10857"/>
                  </a:lnTo>
                  <a:cubicBezTo>
                    <a:pt x="7613" y="9233"/>
                    <a:pt x="6019" y="221"/>
                    <a:pt x="6019" y="22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65;p94">
              <a:extLst>
                <a:ext uri="{FF2B5EF4-FFF2-40B4-BE49-F238E27FC236}">
                  <a16:creationId xmlns:a16="http://schemas.microsoft.com/office/drawing/2014/main" id="{7B999E68-0C0D-4D24-B82F-B8F11CF44383}"/>
                </a:ext>
              </a:extLst>
            </p:cNvPr>
            <p:cNvSpPr/>
            <p:nvPr/>
          </p:nvSpPr>
          <p:spPr>
            <a:xfrm>
              <a:off x="1463025" y="2826025"/>
              <a:ext cx="543450" cy="452525"/>
            </a:xfrm>
            <a:custGeom>
              <a:avLst/>
              <a:gdLst/>
              <a:ahLst/>
              <a:cxnLst/>
              <a:rect l="l" t="t" r="r" b="b"/>
              <a:pathLst>
                <a:path w="21738" h="18101" extrusionOk="0">
                  <a:moveTo>
                    <a:pt x="14733" y="0"/>
                  </a:moveTo>
                  <a:cubicBezTo>
                    <a:pt x="14155" y="765"/>
                    <a:pt x="13796" y="1671"/>
                    <a:pt x="13692" y="2623"/>
                  </a:cubicBezTo>
                  <a:cubicBezTo>
                    <a:pt x="13692" y="2770"/>
                    <a:pt x="13656" y="2909"/>
                    <a:pt x="13637" y="3049"/>
                  </a:cubicBezTo>
                  <a:cubicBezTo>
                    <a:pt x="13518" y="2660"/>
                    <a:pt x="13372" y="2279"/>
                    <a:pt x="13199" y="1911"/>
                  </a:cubicBezTo>
                  <a:cubicBezTo>
                    <a:pt x="12854" y="1180"/>
                    <a:pt x="12523" y="754"/>
                    <a:pt x="12396" y="754"/>
                  </a:cubicBezTo>
                  <a:cubicBezTo>
                    <a:pt x="12387" y="754"/>
                    <a:pt x="12379" y="756"/>
                    <a:pt x="12372" y="761"/>
                  </a:cubicBezTo>
                  <a:cubicBezTo>
                    <a:pt x="12159" y="865"/>
                    <a:pt x="12852" y="2513"/>
                    <a:pt x="13138" y="4741"/>
                  </a:cubicBezTo>
                  <a:cubicBezTo>
                    <a:pt x="12454" y="4514"/>
                    <a:pt x="11741" y="4380"/>
                    <a:pt x="11022" y="4345"/>
                  </a:cubicBezTo>
                  <a:cubicBezTo>
                    <a:pt x="10587" y="4345"/>
                    <a:pt x="10060" y="4280"/>
                    <a:pt x="9437" y="4280"/>
                  </a:cubicBezTo>
                  <a:cubicBezTo>
                    <a:pt x="8156" y="4280"/>
                    <a:pt x="6473" y="4556"/>
                    <a:pt x="4377" y="6239"/>
                  </a:cubicBezTo>
                  <a:cubicBezTo>
                    <a:pt x="3321" y="6913"/>
                    <a:pt x="2409" y="7787"/>
                    <a:pt x="1692" y="8813"/>
                  </a:cubicBezTo>
                  <a:cubicBezTo>
                    <a:pt x="664" y="10319"/>
                    <a:pt x="83" y="12087"/>
                    <a:pt x="19" y="13911"/>
                  </a:cubicBezTo>
                  <a:cubicBezTo>
                    <a:pt x="1" y="14460"/>
                    <a:pt x="36" y="15007"/>
                    <a:pt x="122" y="15548"/>
                  </a:cubicBezTo>
                  <a:cubicBezTo>
                    <a:pt x="142" y="15748"/>
                    <a:pt x="193" y="15944"/>
                    <a:pt x="275" y="16126"/>
                  </a:cubicBezTo>
                  <a:cubicBezTo>
                    <a:pt x="335" y="16126"/>
                    <a:pt x="160" y="15281"/>
                    <a:pt x="275" y="13924"/>
                  </a:cubicBezTo>
                  <a:cubicBezTo>
                    <a:pt x="343" y="12919"/>
                    <a:pt x="568" y="11929"/>
                    <a:pt x="938" y="10992"/>
                  </a:cubicBezTo>
                  <a:lnTo>
                    <a:pt x="938" y="10992"/>
                  </a:lnTo>
                  <a:cubicBezTo>
                    <a:pt x="474" y="12614"/>
                    <a:pt x="577" y="14347"/>
                    <a:pt x="1230" y="15902"/>
                  </a:cubicBezTo>
                  <a:lnTo>
                    <a:pt x="8198" y="14813"/>
                  </a:lnTo>
                  <a:cubicBezTo>
                    <a:pt x="7747" y="13286"/>
                    <a:pt x="8076" y="10864"/>
                    <a:pt x="8289" y="9678"/>
                  </a:cubicBezTo>
                  <a:cubicBezTo>
                    <a:pt x="9505" y="15367"/>
                    <a:pt x="14405" y="18100"/>
                    <a:pt x="14405" y="18100"/>
                  </a:cubicBezTo>
                  <a:lnTo>
                    <a:pt x="21737" y="16950"/>
                  </a:lnTo>
                  <a:cubicBezTo>
                    <a:pt x="21634" y="16285"/>
                    <a:pt x="21513" y="14380"/>
                    <a:pt x="21354" y="13785"/>
                  </a:cubicBezTo>
                  <a:cubicBezTo>
                    <a:pt x="20880" y="11855"/>
                    <a:pt x="19990" y="10053"/>
                    <a:pt x="18750" y="8503"/>
                  </a:cubicBezTo>
                  <a:lnTo>
                    <a:pt x="18750" y="8503"/>
                  </a:lnTo>
                  <a:cubicBezTo>
                    <a:pt x="19704" y="8900"/>
                    <a:pt x="20381" y="9297"/>
                    <a:pt x="20640" y="9297"/>
                  </a:cubicBezTo>
                  <a:cubicBezTo>
                    <a:pt x="20679" y="9297"/>
                    <a:pt x="20708" y="9288"/>
                    <a:pt x="20728" y="9270"/>
                  </a:cubicBezTo>
                  <a:cubicBezTo>
                    <a:pt x="20880" y="9123"/>
                    <a:pt x="20600" y="8849"/>
                    <a:pt x="20118" y="8441"/>
                  </a:cubicBezTo>
                  <a:cubicBezTo>
                    <a:pt x="19494" y="7930"/>
                    <a:pt x="18780" y="7541"/>
                    <a:pt x="18013" y="7291"/>
                  </a:cubicBezTo>
                  <a:lnTo>
                    <a:pt x="17654" y="7194"/>
                  </a:lnTo>
                  <a:cubicBezTo>
                    <a:pt x="18157" y="6993"/>
                    <a:pt x="18615" y="6698"/>
                    <a:pt x="19004" y="6324"/>
                  </a:cubicBezTo>
                  <a:cubicBezTo>
                    <a:pt x="19961" y="5429"/>
                    <a:pt x="20263" y="4036"/>
                    <a:pt x="19766" y="2825"/>
                  </a:cubicBezTo>
                  <a:cubicBezTo>
                    <a:pt x="19254" y="1889"/>
                    <a:pt x="18276" y="1317"/>
                    <a:pt x="17226" y="1317"/>
                  </a:cubicBezTo>
                  <a:cubicBezTo>
                    <a:pt x="17122" y="1317"/>
                    <a:pt x="17017" y="1323"/>
                    <a:pt x="16912" y="1334"/>
                  </a:cubicBezTo>
                  <a:cubicBezTo>
                    <a:pt x="15763" y="1496"/>
                    <a:pt x="14761" y="2193"/>
                    <a:pt x="14210" y="3214"/>
                  </a:cubicBezTo>
                  <a:cubicBezTo>
                    <a:pt x="14079" y="3454"/>
                    <a:pt x="13970" y="3706"/>
                    <a:pt x="13887" y="3968"/>
                  </a:cubicBezTo>
                  <a:cubicBezTo>
                    <a:pt x="13905" y="3535"/>
                    <a:pt x="13949" y="3105"/>
                    <a:pt x="14020" y="2678"/>
                  </a:cubicBezTo>
                  <a:cubicBezTo>
                    <a:pt x="14264" y="1174"/>
                    <a:pt x="14824" y="49"/>
                    <a:pt x="147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66;p94">
              <a:extLst>
                <a:ext uri="{FF2B5EF4-FFF2-40B4-BE49-F238E27FC236}">
                  <a16:creationId xmlns:a16="http://schemas.microsoft.com/office/drawing/2014/main" id="{2C64D761-F049-415F-98DD-83F7A5C2D443}"/>
                </a:ext>
              </a:extLst>
            </p:cNvPr>
            <p:cNvSpPr/>
            <p:nvPr/>
          </p:nvSpPr>
          <p:spPr>
            <a:xfrm>
              <a:off x="2418575" y="5223475"/>
              <a:ext cx="442700" cy="177750"/>
            </a:xfrm>
            <a:custGeom>
              <a:avLst/>
              <a:gdLst/>
              <a:ahLst/>
              <a:cxnLst/>
              <a:rect l="l" t="t" r="r" b="b"/>
              <a:pathLst>
                <a:path w="17708" h="7110" extrusionOk="0">
                  <a:moveTo>
                    <a:pt x="159" y="1"/>
                  </a:moveTo>
                  <a:lnTo>
                    <a:pt x="0" y="5041"/>
                  </a:lnTo>
                  <a:cubicBezTo>
                    <a:pt x="168" y="5122"/>
                    <a:pt x="10196" y="7109"/>
                    <a:pt x="15019" y="7109"/>
                  </a:cubicBezTo>
                  <a:cubicBezTo>
                    <a:pt x="16667" y="7109"/>
                    <a:pt x="17708" y="6877"/>
                    <a:pt x="17539" y="6257"/>
                  </a:cubicBezTo>
                  <a:cubicBezTo>
                    <a:pt x="16875" y="3822"/>
                    <a:pt x="159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67;p94">
              <a:extLst>
                <a:ext uri="{FF2B5EF4-FFF2-40B4-BE49-F238E27FC236}">
                  <a16:creationId xmlns:a16="http://schemas.microsoft.com/office/drawing/2014/main" id="{73996195-213B-4C9B-B7A8-E193EA770908}"/>
                </a:ext>
              </a:extLst>
            </p:cNvPr>
            <p:cNvSpPr/>
            <p:nvPr/>
          </p:nvSpPr>
          <p:spPr>
            <a:xfrm>
              <a:off x="2620025" y="5309775"/>
              <a:ext cx="8225" cy="47775"/>
            </a:xfrm>
            <a:custGeom>
              <a:avLst/>
              <a:gdLst/>
              <a:ahLst/>
              <a:cxnLst/>
              <a:rect l="l" t="t" r="r" b="b"/>
              <a:pathLst>
                <a:path w="329" h="1911" extrusionOk="0">
                  <a:moveTo>
                    <a:pt x="116" y="0"/>
                  </a:moveTo>
                  <a:cubicBezTo>
                    <a:pt x="29" y="6"/>
                    <a:pt x="11" y="437"/>
                    <a:pt x="6" y="955"/>
                  </a:cubicBezTo>
                  <a:cubicBezTo>
                    <a:pt x="0" y="1472"/>
                    <a:pt x="18" y="1898"/>
                    <a:pt x="103" y="1910"/>
                  </a:cubicBezTo>
                  <a:cubicBezTo>
                    <a:pt x="104" y="1910"/>
                    <a:pt x="106" y="1910"/>
                    <a:pt x="107" y="1910"/>
                  </a:cubicBezTo>
                  <a:cubicBezTo>
                    <a:pt x="192" y="1910"/>
                    <a:pt x="316" y="1489"/>
                    <a:pt x="322" y="955"/>
                  </a:cubicBezTo>
                  <a:cubicBezTo>
                    <a:pt x="329" y="414"/>
                    <a:pt x="201" y="0"/>
                    <a:pt x="1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68;p94">
              <a:extLst>
                <a:ext uri="{FF2B5EF4-FFF2-40B4-BE49-F238E27FC236}">
                  <a16:creationId xmlns:a16="http://schemas.microsoft.com/office/drawing/2014/main" id="{1583C33D-AD6F-4ABE-A672-6BD568A8136C}"/>
                </a:ext>
              </a:extLst>
            </p:cNvPr>
            <p:cNvSpPr/>
            <p:nvPr/>
          </p:nvSpPr>
          <p:spPr>
            <a:xfrm>
              <a:off x="2592275" y="5301550"/>
              <a:ext cx="12700" cy="54525"/>
            </a:xfrm>
            <a:custGeom>
              <a:avLst/>
              <a:gdLst/>
              <a:ahLst/>
              <a:cxnLst/>
              <a:rect l="l" t="t" r="r" b="b"/>
              <a:pathLst>
                <a:path w="508" h="2181" extrusionOk="0">
                  <a:moveTo>
                    <a:pt x="269" y="1"/>
                  </a:moveTo>
                  <a:cubicBezTo>
                    <a:pt x="179" y="12"/>
                    <a:pt x="179" y="493"/>
                    <a:pt x="130" y="1084"/>
                  </a:cubicBezTo>
                  <a:cubicBezTo>
                    <a:pt x="81" y="1674"/>
                    <a:pt x="1" y="2149"/>
                    <a:pt x="81" y="2179"/>
                  </a:cubicBezTo>
                  <a:cubicBezTo>
                    <a:pt x="84" y="2180"/>
                    <a:pt x="86" y="2181"/>
                    <a:pt x="89" y="2181"/>
                  </a:cubicBezTo>
                  <a:cubicBezTo>
                    <a:pt x="174" y="2181"/>
                    <a:pt x="387" y="1727"/>
                    <a:pt x="446" y="1114"/>
                  </a:cubicBezTo>
                  <a:cubicBezTo>
                    <a:pt x="507" y="481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69;p94">
              <a:extLst>
                <a:ext uri="{FF2B5EF4-FFF2-40B4-BE49-F238E27FC236}">
                  <a16:creationId xmlns:a16="http://schemas.microsoft.com/office/drawing/2014/main" id="{7C37F3E1-1C5B-4FDF-B857-5E5F60C36CB3}"/>
                </a:ext>
              </a:extLst>
            </p:cNvPr>
            <p:cNvSpPr/>
            <p:nvPr/>
          </p:nvSpPr>
          <p:spPr>
            <a:xfrm>
              <a:off x="2567250" y="5299125"/>
              <a:ext cx="8525" cy="54300"/>
            </a:xfrm>
            <a:custGeom>
              <a:avLst/>
              <a:gdLst/>
              <a:ahLst/>
              <a:cxnLst/>
              <a:rect l="l" t="t" r="r" b="b"/>
              <a:pathLst>
                <a:path w="341" h="2172" extrusionOk="0">
                  <a:moveTo>
                    <a:pt x="109" y="0"/>
                  </a:moveTo>
                  <a:cubicBezTo>
                    <a:pt x="23" y="6"/>
                    <a:pt x="1" y="493"/>
                    <a:pt x="12" y="1089"/>
                  </a:cubicBezTo>
                  <a:cubicBezTo>
                    <a:pt x="23" y="1685"/>
                    <a:pt x="66" y="2166"/>
                    <a:pt x="151" y="2172"/>
                  </a:cubicBezTo>
                  <a:cubicBezTo>
                    <a:pt x="152" y="2172"/>
                    <a:pt x="152" y="2172"/>
                    <a:pt x="153" y="2172"/>
                  </a:cubicBezTo>
                  <a:cubicBezTo>
                    <a:pt x="237" y="2172"/>
                    <a:pt x="340" y="1687"/>
                    <a:pt x="328" y="1083"/>
                  </a:cubicBezTo>
                  <a:cubicBezTo>
                    <a:pt x="315" y="475"/>
                    <a:pt x="194" y="0"/>
                    <a:pt x="1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70;p94">
              <a:extLst>
                <a:ext uri="{FF2B5EF4-FFF2-40B4-BE49-F238E27FC236}">
                  <a16:creationId xmlns:a16="http://schemas.microsoft.com/office/drawing/2014/main" id="{EFF065A4-3BB7-4D6D-BE6F-4096BCF736E5}"/>
                </a:ext>
              </a:extLst>
            </p:cNvPr>
            <p:cNvSpPr/>
            <p:nvPr/>
          </p:nvSpPr>
          <p:spPr>
            <a:xfrm>
              <a:off x="2514700" y="5255125"/>
              <a:ext cx="334300" cy="141950"/>
            </a:xfrm>
            <a:custGeom>
              <a:avLst/>
              <a:gdLst/>
              <a:ahLst/>
              <a:cxnLst/>
              <a:rect l="l" t="t" r="r" b="b"/>
              <a:pathLst>
                <a:path w="13372" h="5678" extrusionOk="0">
                  <a:moveTo>
                    <a:pt x="71" y="0"/>
                  </a:moveTo>
                  <a:cubicBezTo>
                    <a:pt x="54" y="0"/>
                    <a:pt x="37" y="1"/>
                    <a:pt x="20" y="2"/>
                  </a:cubicBezTo>
                  <a:cubicBezTo>
                    <a:pt x="350" y="127"/>
                    <a:pt x="687" y="230"/>
                    <a:pt x="1031" y="311"/>
                  </a:cubicBezTo>
                  <a:cubicBezTo>
                    <a:pt x="1706" y="518"/>
                    <a:pt x="2692" y="767"/>
                    <a:pt x="3890" y="1127"/>
                  </a:cubicBezTo>
                  <a:cubicBezTo>
                    <a:pt x="5089" y="1486"/>
                    <a:pt x="6513" y="1935"/>
                    <a:pt x="8078" y="2478"/>
                  </a:cubicBezTo>
                  <a:cubicBezTo>
                    <a:pt x="8869" y="2782"/>
                    <a:pt x="9696" y="3038"/>
                    <a:pt x="10511" y="3390"/>
                  </a:cubicBezTo>
                  <a:cubicBezTo>
                    <a:pt x="11361" y="3734"/>
                    <a:pt x="12142" y="4227"/>
                    <a:pt x="12818" y="4845"/>
                  </a:cubicBezTo>
                  <a:cubicBezTo>
                    <a:pt x="12892" y="4908"/>
                    <a:pt x="12956" y="4982"/>
                    <a:pt x="13006" y="5064"/>
                  </a:cubicBezTo>
                  <a:cubicBezTo>
                    <a:pt x="13024" y="5119"/>
                    <a:pt x="13019" y="5143"/>
                    <a:pt x="12965" y="5186"/>
                  </a:cubicBezTo>
                  <a:cubicBezTo>
                    <a:pt x="12795" y="5264"/>
                    <a:pt x="12610" y="5304"/>
                    <a:pt x="12424" y="5304"/>
                  </a:cubicBezTo>
                  <a:cubicBezTo>
                    <a:pt x="12401" y="5304"/>
                    <a:pt x="12378" y="5303"/>
                    <a:pt x="12355" y="5302"/>
                  </a:cubicBezTo>
                  <a:cubicBezTo>
                    <a:pt x="11898" y="5338"/>
                    <a:pt x="11436" y="5369"/>
                    <a:pt x="10992" y="5369"/>
                  </a:cubicBezTo>
                  <a:cubicBezTo>
                    <a:pt x="10747" y="5375"/>
                    <a:pt x="10505" y="5378"/>
                    <a:pt x="10266" y="5378"/>
                  </a:cubicBezTo>
                  <a:cubicBezTo>
                    <a:pt x="9624" y="5378"/>
                    <a:pt x="9001" y="5357"/>
                    <a:pt x="8398" y="5325"/>
                  </a:cubicBezTo>
                  <a:cubicBezTo>
                    <a:pt x="6750" y="5235"/>
                    <a:pt x="5241" y="5053"/>
                    <a:pt x="4024" y="4881"/>
                  </a:cubicBezTo>
                  <a:lnTo>
                    <a:pt x="1084" y="4455"/>
                  </a:lnTo>
                  <a:cubicBezTo>
                    <a:pt x="727" y="4387"/>
                    <a:pt x="365" y="4345"/>
                    <a:pt x="0" y="4334"/>
                  </a:cubicBezTo>
                  <a:lnTo>
                    <a:pt x="0" y="4334"/>
                  </a:lnTo>
                  <a:cubicBezTo>
                    <a:pt x="88" y="4373"/>
                    <a:pt x="180" y="4400"/>
                    <a:pt x="275" y="4412"/>
                  </a:cubicBezTo>
                  <a:lnTo>
                    <a:pt x="1065" y="4576"/>
                  </a:lnTo>
                  <a:cubicBezTo>
                    <a:pt x="1753" y="4717"/>
                    <a:pt x="2751" y="4912"/>
                    <a:pt x="3993" y="5107"/>
                  </a:cubicBezTo>
                  <a:cubicBezTo>
                    <a:pt x="5235" y="5300"/>
                    <a:pt x="6719" y="5506"/>
                    <a:pt x="8380" y="5611"/>
                  </a:cubicBezTo>
                  <a:cubicBezTo>
                    <a:pt x="9214" y="5678"/>
                    <a:pt x="10090" y="5678"/>
                    <a:pt x="10997" y="5678"/>
                  </a:cubicBezTo>
                  <a:cubicBezTo>
                    <a:pt x="11447" y="5667"/>
                    <a:pt x="11911" y="5648"/>
                    <a:pt x="12378" y="5611"/>
                  </a:cubicBezTo>
                  <a:cubicBezTo>
                    <a:pt x="12405" y="5612"/>
                    <a:pt x="12431" y="5613"/>
                    <a:pt x="12457" y="5613"/>
                  </a:cubicBezTo>
                  <a:cubicBezTo>
                    <a:pt x="12694" y="5613"/>
                    <a:pt x="12928" y="5557"/>
                    <a:pt x="13139" y="5447"/>
                  </a:cubicBezTo>
                  <a:cubicBezTo>
                    <a:pt x="13306" y="5338"/>
                    <a:pt x="13371" y="5125"/>
                    <a:pt x="13292" y="4943"/>
                  </a:cubicBezTo>
                  <a:cubicBezTo>
                    <a:pt x="13228" y="4817"/>
                    <a:pt x="13140" y="4707"/>
                    <a:pt x="13030" y="4620"/>
                  </a:cubicBezTo>
                  <a:cubicBezTo>
                    <a:pt x="12328" y="3974"/>
                    <a:pt x="11517" y="3461"/>
                    <a:pt x="10633" y="3105"/>
                  </a:cubicBezTo>
                  <a:cubicBezTo>
                    <a:pt x="9817" y="2746"/>
                    <a:pt x="8983" y="2471"/>
                    <a:pt x="8199" y="2204"/>
                  </a:cubicBezTo>
                  <a:cubicBezTo>
                    <a:pt x="6629" y="1668"/>
                    <a:pt x="5192" y="1249"/>
                    <a:pt x="3981" y="914"/>
                  </a:cubicBezTo>
                  <a:cubicBezTo>
                    <a:pt x="2771" y="578"/>
                    <a:pt x="1778" y="341"/>
                    <a:pt x="1091" y="195"/>
                  </a:cubicBezTo>
                  <a:cubicBezTo>
                    <a:pt x="749" y="116"/>
                    <a:pt x="482" y="31"/>
                    <a:pt x="300" y="31"/>
                  </a:cubicBezTo>
                  <a:cubicBezTo>
                    <a:pt x="225" y="10"/>
                    <a:pt x="148" y="0"/>
                    <a:pt x="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71;p94">
              <a:extLst>
                <a:ext uri="{FF2B5EF4-FFF2-40B4-BE49-F238E27FC236}">
                  <a16:creationId xmlns:a16="http://schemas.microsoft.com/office/drawing/2014/main" id="{A8443F4E-1D96-4DEB-A70A-B8661C09DB26}"/>
                </a:ext>
              </a:extLst>
            </p:cNvPr>
            <p:cNvSpPr/>
            <p:nvPr/>
          </p:nvSpPr>
          <p:spPr>
            <a:xfrm>
              <a:off x="2741225" y="5321900"/>
              <a:ext cx="20750" cy="77175"/>
            </a:xfrm>
            <a:custGeom>
              <a:avLst/>
              <a:gdLst/>
              <a:ahLst/>
              <a:cxnLst/>
              <a:rect l="l" t="t" r="r" b="b"/>
              <a:pathLst>
                <a:path w="830" h="3087" extrusionOk="0">
                  <a:moveTo>
                    <a:pt x="507" y="1"/>
                  </a:moveTo>
                  <a:cubicBezTo>
                    <a:pt x="513" y="3"/>
                    <a:pt x="518" y="10"/>
                    <a:pt x="522" y="19"/>
                  </a:cubicBezTo>
                  <a:lnTo>
                    <a:pt x="522" y="19"/>
                  </a:lnTo>
                  <a:cubicBezTo>
                    <a:pt x="525" y="13"/>
                    <a:pt x="528" y="7"/>
                    <a:pt x="532" y="1"/>
                  </a:cubicBezTo>
                  <a:close/>
                  <a:moveTo>
                    <a:pt x="522" y="19"/>
                  </a:moveTo>
                  <a:lnTo>
                    <a:pt x="522" y="19"/>
                  </a:lnTo>
                  <a:cubicBezTo>
                    <a:pt x="1" y="999"/>
                    <a:pt x="86" y="2191"/>
                    <a:pt x="745" y="3086"/>
                  </a:cubicBezTo>
                  <a:cubicBezTo>
                    <a:pt x="830" y="3044"/>
                    <a:pt x="598" y="2393"/>
                    <a:pt x="507" y="1553"/>
                  </a:cubicBezTo>
                  <a:cubicBezTo>
                    <a:pt x="422" y="778"/>
                    <a:pt x="566" y="137"/>
                    <a:pt x="522" y="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72;p94">
              <a:extLst>
                <a:ext uri="{FF2B5EF4-FFF2-40B4-BE49-F238E27FC236}">
                  <a16:creationId xmlns:a16="http://schemas.microsoft.com/office/drawing/2014/main" id="{477486AD-CF1C-4A38-B2AD-1C6788BB2D60}"/>
                </a:ext>
              </a:extLst>
            </p:cNvPr>
            <p:cNvSpPr/>
            <p:nvPr/>
          </p:nvSpPr>
          <p:spPr>
            <a:xfrm>
              <a:off x="473250" y="5260450"/>
              <a:ext cx="496875" cy="137900"/>
            </a:xfrm>
            <a:custGeom>
              <a:avLst/>
              <a:gdLst/>
              <a:ahLst/>
              <a:cxnLst/>
              <a:rect l="l" t="t" r="r" b="b"/>
              <a:pathLst>
                <a:path w="19875" h="5516" extrusionOk="0">
                  <a:moveTo>
                    <a:pt x="18390" y="0"/>
                  </a:moveTo>
                  <a:cubicBezTo>
                    <a:pt x="18141" y="0"/>
                    <a:pt x="1" y="2502"/>
                    <a:pt x="1406" y="4540"/>
                  </a:cubicBezTo>
                  <a:cubicBezTo>
                    <a:pt x="1915" y="5280"/>
                    <a:pt x="4488" y="5516"/>
                    <a:pt x="7558" y="5516"/>
                  </a:cubicBezTo>
                  <a:cubicBezTo>
                    <a:pt x="12948" y="5516"/>
                    <a:pt x="19874" y="4789"/>
                    <a:pt x="19874" y="4789"/>
                  </a:cubicBezTo>
                  <a:lnTo>
                    <a:pt x="18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73;p94">
              <a:extLst>
                <a:ext uri="{FF2B5EF4-FFF2-40B4-BE49-F238E27FC236}">
                  <a16:creationId xmlns:a16="http://schemas.microsoft.com/office/drawing/2014/main" id="{7B361307-ADFC-482C-B7CF-10E9D9C48831}"/>
                </a:ext>
              </a:extLst>
            </p:cNvPr>
            <p:cNvSpPr/>
            <p:nvPr/>
          </p:nvSpPr>
          <p:spPr>
            <a:xfrm>
              <a:off x="735100" y="5319975"/>
              <a:ext cx="18875" cy="44800"/>
            </a:xfrm>
            <a:custGeom>
              <a:avLst/>
              <a:gdLst/>
              <a:ahLst/>
              <a:cxnLst/>
              <a:rect l="l" t="t" r="r" b="b"/>
              <a:pathLst>
                <a:path w="755" h="1792" extrusionOk="0">
                  <a:moveTo>
                    <a:pt x="67" y="0"/>
                  </a:moveTo>
                  <a:cubicBezTo>
                    <a:pt x="6" y="0"/>
                    <a:pt x="0" y="437"/>
                    <a:pt x="170" y="948"/>
                  </a:cubicBezTo>
                  <a:cubicBezTo>
                    <a:pt x="332" y="1437"/>
                    <a:pt x="578" y="1791"/>
                    <a:pt x="664" y="1791"/>
                  </a:cubicBezTo>
                  <a:cubicBezTo>
                    <a:pt x="668" y="1791"/>
                    <a:pt x="672" y="1791"/>
                    <a:pt x="676" y="1789"/>
                  </a:cubicBezTo>
                  <a:cubicBezTo>
                    <a:pt x="755" y="1746"/>
                    <a:pt x="632" y="1369"/>
                    <a:pt x="468" y="876"/>
                  </a:cubicBezTo>
                  <a:cubicBezTo>
                    <a:pt x="304" y="383"/>
                    <a:pt x="127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74;p94">
              <a:extLst>
                <a:ext uri="{FF2B5EF4-FFF2-40B4-BE49-F238E27FC236}">
                  <a16:creationId xmlns:a16="http://schemas.microsoft.com/office/drawing/2014/main" id="{6A533E00-7F30-4455-985E-70B9A508FBFA}"/>
                </a:ext>
              </a:extLst>
            </p:cNvPr>
            <p:cNvSpPr/>
            <p:nvPr/>
          </p:nvSpPr>
          <p:spPr>
            <a:xfrm>
              <a:off x="760200" y="5311425"/>
              <a:ext cx="19200" cy="53200"/>
            </a:xfrm>
            <a:custGeom>
              <a:avLst/>
              <a:gdLst/>
              <a:ahLst/>
              <a:cxnLst/>
              <a:rect l="l" t="t" r="r" b="b"/>
              <a:pathLst>
                <a:path w="768" h="2128" extrusionOk="0">
                  <a:moveTo>
                    <a:pt x="152" y="1"/>
                  </a:moveTo>
                  <a:cubicBezTo>
                    <a:pt x="67" y="1"/>
                    <a:pt x="0" y="517"/>
                    <a:pt x="152" y="1133"/>
                  </a:cubicBezTo>
                  <a:cubicBezTo>
                    <a:pt x="298" y="1718"/>
                    <a:pt x="585" y="2127"/>
                    <a:pt x="676" y="2127"/>
                  </a:cubicBezTo>
                  <a:cubicBezTo>
                    <a:pt x="680" y="2127"/>
                    <a:pt x="684" y="2126"/>
                    <a:pt x="688" y="2124"/>
                  </a:cubicBezTo>
                  <a:cubicBezTo>
                    <a:pt x="767" y="2082"/>
                    <a:pt x="608" y="1626"/>
                    <a:pt x="462" y="1053"/>
                  </a:cubicBezTo>
                  <a:cubicBezTo>
                    <a:pt x="316" y="483"/>
                    <a:pt x="237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75;p94">
              <a:extLst>
                <a:ext uri="{FF2B5EF4-FFF2-40B4-BE49-F238E27FC236}">
                  <a16:creationId xmlns:a16="http://schemas.microsoft.com/office/drawing/2014/main" id="{7E9975C4-FF6B-4C2A-AF52-CD8386B47B71}"/>
                </a:ext>
              </a:extLst>
            </p:cNvPr>
            <p:cNvSpPr/>
            <p:nvPr/>
          </p:nvSpPr>
          <p:spPr>
            <a:xfrm>
              <a:off x="784700" y="530622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92" y="1"/>
                  </a:moveTo>
                  <a:cubicBezTo>
                    <a:pt x="89" y="1"/>
                    <a:pt x="87" y="1"/>
                    <a:pt x="85" y="1"/>
                  </a:cubicBezTo>
                  <a:cubicBezTo>
                    <a:pt x="0" y="27"/>
                    <a:pt x="60" y="518"/>
                    <a:pt x="273" y="1092"/>
                  </a:cubicBezTo>
                  <a:cubicBezTo>
                    <a:pt x="477" y="1641"/>
                    <a:pt x="733" y="2049"/>
                    <a:pt x="822" y="2049"/>
                  </a:cubicBezTo>
                  <a:cubicBezTo>
                    <a:pt x="826" y="2049"/>
                    <a:pt x="830" y="2048"/>
                    <a:pt x="833" y="2047"/>
                  </a:cubicBezTo>
                  <a:cubicBezTo>
                    <a:pt x="912" y="2010"/>
                    <a:pt x="780" y="1536"/>
                    <a:pt x="572" y="982"/>
                  </a:cubicBezTo>
                  <a:cubicBezTo>
                    <a:pt x="370" y="441"/>
                    <a:pt x="180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76;p94">
              <a:extLst>
                <a:ext uri="{FF2B5EF4-FFF2-40B4-BE49-F238E27FC236}">
                  <a16:creationId xmlns:a16="http://schemas.microsoft.com/office/drawing/2014/main" id="{8E55C538-6DC9-4680-9566-AC80CC8A472D}"/>
                </a:ext>
              </a:extLst>
            </p:cNvPr>
            <p:cNvSpPr/>
            <p:nvPr/>
          </p:nvSpPr>
          <p:spPr>
            <a:xfrm>
              <a:off x="514425" y="5278425"/>
              <a:ext cx="357750" cy="116975"/>
            </a:xfrm>
            <a:custGeom>
              <a:avLst/>
              <a:gdLst/>
              <a:ahLst/>
              <a:cxnLst/>
              <a:rect l="l" t="t" r="r" b="b"/>
              <a:pathLst>
                <a:path w="14310" h="4679" extrusionOk="0">
                  <a:moveTo>
                    <a:pt x="12764" y="1"/>
                  </a:moveTo>
                  <a:cubicBezTo>
                    <a:pt x="12717" y="1"/>
                    <a:pt x="12670" y="5"/>
                    <a:pt x="12624" y="12"/>
                  </a:cubicBezTo>
                  <a:lnTo>
                    <a:pt x="11821" y="115"/>
                  </a:lnTo>
                  <a:cubicBezTo>
                    <a:pt x="11126" y="207"/>
                    <a:pt x="10116" y="353"/>
                    <a:pt x="8882" y="572"/>
                  </a:cubicBezTo>
                  <a:cubicBezTo>
                    <a:pt x="7647" y="790"/>
                    <a:pt x="6174" y="1077"/>
                    <a:pt x="4567" y="1521"/>
                  </a:cubicBezTo>
                  <a:cubicBezTo>
                    <a:pt x="3764" y="1747"/>
                    <a:pt x="2924" y="2002"/>
                    <a:pt x="2072" y="2312"/>
                  </a:cubicBezTo>
                  <a:cubicBezTo>
                    <a:pt x="1646" y="2476"/>
                    <a:pt x="1220" y="2641"/>
                    <a:pt x="789" y="2830"/>
                  </a:cubicBezTo>
                  <a:cubicBezTo>
                    <a:pt x="534" y="2902"/>
                    <a:pt x="304" y="3043"/>
                    <a:pt x="125" y="3238"/>
                  </a:cubicBezTo>
                  <a:cubicBezTo>
                    <a:pt x="1" y="3390"/>
                    <a:pt x="1" y="3608"/>
                    <a:pt x="125" y="3761"/>
                  </a:cubicBezTo>
                  <a:cubicBezTo>
                    <a:pt x="228" y="3857"/>
                    <a:pt x="350" y="3933"/>
                    <a:pt x="484" y="3980"/>
                  </a:cubicBezTo>
                  <a:cubicBezTo>
                    <a:pt x="1354" y="4364"/>
                    <a:pt x="2290" y="4583"/>
                    <a:pt x="3240" y="4625"/>
                  </a:cubicBezTo>
                  <a:cubicBezTo>
                    <a:pt x="4154" y="4679"/>
                    <a:pt x="5024" y="4679"/>
                    <a:pt x="5856" y="4679"/>
                  </a:cubicBezTo>
                  <a:cubicBezTo>
                    <a:pt x="7519" y="4666"/>
                    <a:pt x="9015" y="4600"/>
                    <a:pt x="10268" y="4520"/>
                  </a:cubicBezTo>
                  <a:cubicBezTo>
                    <a:pt x="11523" y="4442"/>
                    <a:pt x="12533" y="4345"/>
                    <a:pt x="13232" y="4260"/>
                  </a:cubicBezTo>
                  <a:lnTo>
                    <a:pt x="14035" y="4157"/>
                  </a:lnTo>
                  <a:cubicBezTo>
                    <a:pt x="14130" y="4150"/>
                    <a:pt x="14222" y="4129"/>
                    <a:pt x="14310" y="4096"/>
                  </a:cubicBezTo>
                  <a:cubicBezTo>
                    <a:pt x="14246" y="4094"/>
                    <a:pt x="14183" y="4093"/>
                    <a:pt x="14119" y="4093"/>
                  </a:cubicBezTo>
                  <a:cubicBezTo>
                    <a:pt x="13842" y="4093"/>
                    <a:pt x="13564" y="4108"/>
                    <a:pt x="13288" y="4139"/>
                  </a:cubicBezTo>
                  <a:cubicBezTo>
                    <a:pt x="12588" y="4180"/>
                    <a:pt x="11578" y="4254"/>
                    <a:pt x="10324" y="4303"/>
                  </a:cubicBezTo>
                  <a:cubicBezTo>
                    <a:pt x="9071" y="4352"/>
                    <a:pt x="7580" y="4388"/>
                    <a:pt x="5925" y="4388"/>
                  </a:cubicBezTo>
                  <a:cubicBezTo>
                    <a:pt x="5096" y="4381"/>
                    <a:pt x="4219" y="4388"/>
                    <a:pt x="3332" y="4314"/>
                  </a:cubicBezTo>
                  <a:cubicBezTo>
                    <a:pt x="2419" y="4274"/>
                    <a:pt x="1522" y="4068"/>
                    <a:pt x="684" y="3706"/>
                  </a:cubicBezTo>
                  <a:cubicBezTo>
                    <a:pt x="591" y="3672"/>
                    <a:pt x="505" y="3622"/>
                    <a:pt x="430" y="3560"/>
                  </a:cubicBezTo>
                  <a:cubicBezTo>
                    <a:pt x="392" y="3511"/>
                    <a:pt x="392" y="3493"/>
                    <a:pt x="430" y="3431"/>
                  </a:cubicBezTo>
                  <a:cubicBezTo>
                    <a:pt x="579" y="3289"/>
                    <a:pt x="760" y="3185"/>
                    <a:pt x="959" y="3128"/>
                  </a:cubicBezTo>
                  <a:cubicBezTo>
                    <a:pt x="1385" y="2946"/>
                    <a:pt x="1811" y="2780"/>
                    <a:pt x="2230" y="2616"/>
                  </a:cubicBezTo>
                  <a:cubicBezTo>
                    <a:pt x="3040" y="2300"/>
                    <a:pt x="3867" y="2045"/>
                    <a:pt x="4665" y="1812"/>
                  </a:cubicBezTo>
                  <a:cubicBezTo>
                    <a:pt x="6234" y="1364"/>
                    <a:pt x="7707" y="1054"/>
                    <a:pt x="8923" y="803"/>
                  </a:cubicBezTo>
                  <a:lnTo>
                    <a:pt x="11839" y="250"/>
                  </a:lnTo>
                  <a:cubicBezTo>
                    <a:pt x="12199" y="199"/>
                    <a:pt x="12556" y="119"/>
                    <a:pt x="12904" y="12"/>
                  </a:cubicBezTo>
                  <a:cubicBezTo>
                    <a:pt x="12858" y="5"/>
                    <a:pt x="12811" y="1"/>
                    <a:pt x="127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77;p94">
              <a:extLst>
                <a:ext uri="{FF2B5EF4-FFF2-40B4-BE49-F238E27FC236}">
                  <a16:creationId xmlns:a16="http://schemas.microsoft.com/office/drawing/2014/main" id="{A260AF20-1278-43E1-8421-E86810B88C4C}"/>
                </a:ext>
              </a:extLst>
            </p:cNvPr>
            <p:cNvSpPr/>
            <p:nvPr/>
          </p:nvSpPr>
          <p:spPr>
            <a:xfrm>
              <a:off x="592350" y="5324850"/>
              <a:ext cx="35650" cy="71175"/>
            </a:xfrm>
            <a:custGeom>
              <a:avLst/>
              <a:gdLst/>
              <a:ahLst/>
              <a:cxnLst/>
              <a:rect l="l" t="t" r="r" b="b"/>
              <a:pathLst>
                <a:path w="1426" h="2847" extrusionOk="0">
                  <a:moveTo>
                    <a:pt x="85" y="0"/>
                  </a:moveTo>
                  <a:cubicBezTo>
                    <a:pt x="78" y="0"/>
                    <a:pt x="72" y="2"/>
                    <a:pt x="68" y="5"/>
                  </a:cubicBezTo>
                  <a:cubicBezTo>
                    <a:pt x="1" y="67"/>
                    <a:pt x="451" y="601"/>
                    <a:pt x="793" y="1374"/>
                  </a:cubicBezTo>
                  <a:cubicBezTo>
                    <a:pt x="1134" y="2147"/>
                    <a:pt x="1183" y="2847"/>
                    <a:pt x="1280" y="2847"/>
                  </a:cubicBezTo>
                  <a:cubicBezTo>
                    <a:pt x="1425" y="2300"/>
                    <a:pt x="1356" y="1719"/>
                    <a:pt x="1084" y="1222"/>
                  </a:cubicBezTo>
                  <a:cubicBezTo>
                    <a:pt x="753" y="450"/>
                    <a:pt x="205" y="0"/>
                    <a:pt x="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78;p94">
              <a:extLst>
                <a:ext uri="{FF2B5EF4-FFF2-40B4-BE49-F238E27FC236}">
                  <a16:creationId xmlns:a16="http://schemas.microsoft.com/office/drawing/2014/main" id="{F7A0D290-2585-49ED-9F4C-7C39E323D7C5}"/>
                </a:ext>
              </a:extLst>
            </p:cNvPr>
            <p:cNvSpPr/>
            <p:nvPr/>
          </p:nvSpPr>
          <p:spPr>
            <a:xfrm>
              <a:off x="766100" y="4690350"/>
              <a:ext cx="1867600" cy="786475"/>
            </a:xfrm>
            <a:custGeom>
              <a:avLst/>
              <a:gdLst/>
              <a:ahLst/>
              <a:cxnLst/>
              <a:rect l="l" t="t" r="r" b="b"/>
              <a:pathLst>
                <a:path w="74704" h="31459" extrusionOk="0">
                  <a:moveTo>
                    <a:pt x="7345" y="0"/>
                  </a:moveTo>
                  <a:cubicBezTo>
                    <a:pt x="7213" y="0"/>
                    <a:pt x="7111" y="11"/>
                    <a:pt x="7041" y="34"/>
                  </a:cubicBezTo>
                  <a:cubicBezTo>
                    <a:pt x="5734" y="579"/>
                    <a:pt x="4588" y="1451"/>
                    <a:pt x="3714" y="2566"/>
                  </a:cubicBezTo>
                  <a:cubicBezTo>
                    <a:pt x="1" y="6996"/>
                    <a:pt x="2338" y="13823"/>
                    <a:pt x="7925" y="15345"/>
                  </a:cubicBezTo>
                  <a:lnTo>
                    <a:pt x="13169" y="16768"/>
                  </a:lnTo>
                  <a:lnTo>
                    <a:pt x="1692" y="20456"/>
                  </a:lnTo>
                  <a:lnTo>
                    <a:pt x="5568" y="31458"/>
                  </a:lnTo>
                  <a:cubicBezTo>
                    <a:pt x="5568" y="31458"/>
                    <a:pt x="22705" y="27752"/>
                    <a:pt x="39323" y="23840"/>
                  </a:cubicBezTo>
                  <a:lnTo>
                    <a:pt x="65917" y="31032"/>
                  </a:lnTo>
                  <a:lnTo>
                    <a:pt x="69751" y="18685"/>
                  </a:lnTo>
                  <a:lnTo>
                    <a:pt x="65242" y="17219"/>
                  </a:lnTo>
                  <a:cubicBezTo>
                    <a:pt x="68072" y="16354"/>
                    <a:pt x="69861" y="15672"/>
                    <a:pt x="70110" y="15259"/>
                  </a:cubicBezTo>
                  <a:cubicBezTo>
                    <a:pt x="71771" y="12686"/>
                    <a:pt x="74703" y="792"/>
                    <a:pt x="63145" y="792"/>
                  </a:cubicBezTo>
                  <a:cubicBezTo>
                    <a:pt x="63058" y="792"/>
                    <a:pt x="62969" y="792"/>
                    <a:pt x="62880" y="794"/>
                  </a:cubicBezTo>
                  <a:lnTo>
                    <a:pt x="62924" y="783"/>
                  </a:lnTo>
                  <a:lnTo>
                    <a:pt x="53692" y="783"/>
                  </a:lnTo>
                  <a:lnTo>
                    <a:pt x="19614" y="1665"/>
                  </a:lnTo>
                  <a:lnTo>
                    <a:pt x="9877" y="405"/>
                  </a:lnTo>
                  <a:cubicBezTo>
                    <a:pt x="8691" y="143"/>
                    <a:pt x="7822" y="0"/>
                    <a:pt x="73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79;p94">
              <a:extLst>
                <a:ext uri="{FF2B5EF4-FFF2-40B4-BE49-F238E27FC236}">
                  <a16:creationId xmlns:a16="http://schemas.microsoft.com/office/drawing/2014/main" id="{95EB5D73-DA84-4079-B1AE-37FB3BDBD9A5}"/>
                </a:ext>
              </a:extLst>
            </p:cNvPr>
            <p:cNvSpPr/>
            <p:nvPr/>
          </p:nvSpPr>
          <p:spPr>
            <a:xfrm>
              <a:off x="1749975" y="5121900"/>
              <a:ext cx="643525" cy="204625"/>
            </a:xfrm>
            <a:custGeom>
              <a:avLst/>
              <a:gdLst/>
              <a:ahLst/>
              <a:cxnLst/>
              <a:rect l="l" t="t" r="r" b="b"/>
              <a:pathLst>
                <a:path w="25741" h="8185" extrusionOk="0">
                  <a:moveTo>
                    <a:pt x="25740" y="0"/>
                  </a:moveTo>
                  <a:lnTo>
                    <a:pt x="0" y="6566"/>
                  </a:lnTo>
                  <a:lnTo>
                    <a:pt x="5975" y="8185"/>
                  </a:lnTo>
                  <a:lnTo>
                    <a:pt x="257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0;p94">
              <a:extLst>
                <a:ext uri="{FF2B5EF4-FFF2-40B4-BE49-F238E27FC236}">
                  <a16:creationId xmlns:a16="http://schemas.microsoft.com/office/drawing/2014/main" id="{D1480FD7-8BA0-4EE5-A42B-5179A54F6093}"/>
                </a:ext>
              </a:extLst>
            </p:cNvPr>
            <p:cNvSpPr/>
            <p:nvPr/>
          </p:nvSpPr>
          <p:spPr>
            <a:xfrm>
              <a:off x="1097450" y="4733025"/>
              <a:ext cx="1114400" cy="181200"/>
            </a:xfrm>
            <a:custGeom>
              <a:avLst/>
              <a:gdLst/>
              <a:ahLst/>
              <a:cxnLst/>
              <a:rect l="l" t="t" r="r" b="b"/>
              <a:pathLst>
                <a:path w="44576" h="7248" extrusionOk="0">
                  <a:moveTo>
                    <a:pt x="0" y="0"/>
                  </a:moveTo>
                  <a:lnTo>
                    <a:pt x="25303" y="7248"/>
                  </a:lnTo>
                  <a:lnTo>
                    <a:pt x="44576" y="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1;p94">
              <a:extLst>
                <a:ext uri="{FF2B5EF4-FFF2-40B4-BE49-F238E27FC236}">
                  <a16:creationId xmlns:a16="http://schemas.microsoft.com/office/drawing/2014/main" id="{E980C044-D4EE-4221-A39B-ABC548D6FC74}"/>
                </a:ext>
              </a:extLst>
            </p:cNvPr>
            <p:cNvSpPr/>
            <p:nvPr/>
          </p:nvSpPr>
          <p:spPr>
            <a:xfrm>
              <a:off x="903350" y="5171775"/>
              <a:ext cx="104075" cy="285100"/>
            </a:xfrm>
            <a:custGeom>
              <a:avLst/>
              <a:gdLst/>
              <a:ahLst/>
              <a:cxnLst/>
              <a:rect l="l" t="t" r="r" b="b"/>
              <a:pathLst>
                <a:path w="4163" h="11404" extrusionOk="0">
                  <a:moveTo>
                    <a:pt x="0" y="0"/>
                  </a:moveTo>
                  <a:cubicBezTo>
                    <a:pt x="78" y="590"/>
                    <a:pt x="215" y="1171"/>
                    <a:pt x="408" y="1735"/>
                  </a:cubicBezTo>
                  <a:cubicBezTo>
                    <a:pt x="706" y="2782"/>
                    <a:pt x="1175" y="4266"/>
                    <a:pt x="1746" y="5824"/>
                  </a:cubicBezTo>
                  <a:cubicBezTo>
                    <a:pt x="2318" y="7381"/>
                    <a:pt x="2903" y="8811"/>
                    <a:pt x="3353" y="9816"/>
                  </a:cubicBezTo>
                  <a:cubicBezTo>
                    <a:pt x="3568" y="10372"/>
                    <a:pt x="3840" y="10904"/>
                    <a:pt x="4163" y="11403"/>
                  </a:cubicBezTo>
                  <a:cubicBezTo>
                    <a:pt x="4001" y="10830"/>
                    <a:pt x="3795" y="10267"/>
                    <a:pt x="3549" y="9725"/>
                  </a:cubicBezTo>
                  <a:cubicBezTo>
                    <a:pt x="3153" y="8703"/>
                    <a:pt x="2599" y="7284"/>
                    <a:pt x="2027" y="5714"/>
                  </a:cubicBezTo>
                  <a:cubicBezTo>
                    <a:pt x="1455" y="4145"/>
                    <a:pt x="962" y="2708"/>
                    <a:pt x="610" y="1668"/>
                  </a:cubicBezTo>
                  <a:cubicBezTo>
                    <a:pt x="451" y="1096"/>
                    <a:pt x="248" y="539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2;p94">
              <a:extLst>
                <a:ext uri="{FF2B5EF4-FFF2-40B4-BE49-F238E27FC236}">
                  <a16:creationId xmlns:a16="http://schemas.microsoft.com/office/drawing/2014/main" id="{DE43D1FC-1909-47FF-9B64-E8F3A550CA52}"/>
                </a:ext>
              </a:extLst>
            </p:cNvPr>
            <p:cNvSpPr/>
            <p:nvPr/>
          </p:nvSpPr>
          <p:spPr>
            <a:xfrm>
              <a:off x="942750" y="4812425"/>
              <a:ext cx="1589650" cy="499025"/>
            </a:xfrm>
            <a:custGeom>
              <a:avLst/>
              <a:gdLst/>
              <a:ahLst/>
              <a:cxnLst/>
              <a:rect l="l" t="t" r="r" b="b"/>
              <a:pathLst>
                <a:path w="63586" h="19961" extrusionOk="0">
                  <a:moveTo>
                    <a:pt x="63556" y="0"/>
                  </a:moveTo>
                  <a:cubicBezTo>
                    <a:pt x="63507" y="0"/>
                    <a:pt x="63458" y="6"/>
                    <a:pt x="63409" y="19"/>
                  </a:cubicBezTo>
                  <a:lnTo>
                    <a:pt x="62929" y="165"/>
                  </a:lnTo>
                  <a:lnTo>
                    <a:pt x="61073" y="774"/>
                  </a:lnTo>
                  <a:lnTo>
                    <a:pt x="54269" y="2971"/>
                  </a:lnTo>
                  <a:cubicBezTo>
                    <a:pt x="48531" y="4826"/>
                    <a:pt x="40595" y="7377"/>
                    <a:pt x="31820" y="10133"/>
                  </a:cubicBezTo>
                  <a:cubicBezTo>
                    <a:pt x="23045" y="12890"/>
                    <a:pt x="15079" y="15330"/>
                    <a:pt x="9304" y="17082"/>
                  </a:cubicBezTo>
                  <a:lnTo>
                    <a:pt x="2471" y="19163"/>
                  </a:lnTo>
                  <a:lnTo>
                    <a:pt x="645" y="19741"/>
                  </a:lnTo>
                  <a:lnTo>
                    <a:pt x="164" y="19900"/>
                  </a:lnTo>
                  <a:lnTo>
                    <a:pt x="0" y="19961"/>
                  </a:lnTo>
                  <a:cubicBezTo>
                    <a:pt x="59" y="19958"/>
                    <a:pt x="116" y="19948"/>
                    <a:pt x="170" y="19930"/>
                  </a:cubicBezTo>
                  <a:lnTo>
                    <a:pt x="663" y="19802"/>
                  </a:lnTo>
                  <a:lnTo>
                    <a:pt x="2531" y="19286"/>
                  </a:lnTo>
                  <a:lnTo>
                    <a:pt x="9396" y="17302"/>
                  </a:lnTo>
                  <a:cubicBezTo>
                    <a:pt x="15183" y="15598"/>
                    <a:pt x="23166" y="13193"/>
                    <a:pt x="31948" y="10437"/>
                  </a:cubicBezTo>
                  <a:cubicBezTo>
                    <a:pt x="40729" y="7680"/>
                    <a:pt x="48652" y="5094"/>
                    <a:pt x="54378" y="3184"/>
                  </a:cubicBezTo>
                  <a:lnTo>
                    <a:pt x="61127" y="889"/>
                  </a:lnTo>
                  <a:lnTo>
                    <a:pt x="62952" y="245"/>
                  </a:lnTo>
                  <a:lnTo>
                    <a:pt x="63427" y="68"/>
                  </a:lnTo>
                  <a:cubicBezTo>
                    <a:pt x="63483" y="53"/>
                    <a:pt x="63536" y="30"/>
                    <a:pt x="63586" y="1"/>
                  </a:cubicBezTo>
                  <a:cubicBezTo>
                    <a:pt x="63576" y="1"/>
                    <a:pt x="63566" y="0"/>
                    <a:pt x="635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83;p94">
              <a:extLst>
                <a:ext uri="{FF2B5EF4-FFF2-40B4-BE49-F238E27FC236}">
                  <a16:creationId xmlns:a16="http://schemas.microsoft.com/office/drawing/2014/main" id="{66DACBD3-E446-4F2C-827F-A2EA0A8CC042}"/>
                </a:ext>
              </a:extLst>
            </p:cNvPr>
            <p:cNvSpPr/>
            <p:nvPr/>
          </p:nvSpPr>
          <p:spPr>
            <a:xfrm>
              <a:off x="1084850" y="4801325"/>
              <a:ext cx="986875" cy="316000"/>
            </a:xfrm>
            <a:custGeom>
              <a:avLst/>
              <a:gdLst/>
              <a:ahLst/>
              <a:cxnLst/>
              <a:rect l="l" t="t" r="r" b="b"/>
              <a:pathLst>
                <a:path w="39475" h="12640" extrusionOk="0">
                  <a:moveTo>
                    <a:pt x="39475" y="1"/>
                  </a:moveTo>
                  <a:lnTo>
                    <a:pt x="39475" y="1"/>
                  </a:lnTo>
                  <a:cubicBezTo>
                    <a:pt x="39344" y="20"/>
                    <a:pt x="39216" y="55"/>
                    <a:pt x="39092" y="103"/>
                  </a:cubicBezTo>
                  <a:lnTo>
                    <a:pt x="37936" y="462"/>
                  </a:lnTo>
                  <a:lnTo>
                    <a:pt x="33707" y="1819"/>
                  </a:lnTo>
                  <a:lnTo>
                    <a:pt x="19760" y="6303"/>
                  </a:lnTo>
                  <a:lnTo>
                    <a:pt x="5800" y="10758"/>
                  </a:lnTo>
                  <a:lnTo>
                    <a:pt x="1540" y="12110"/>
                  </a:lnTo>
                  <a:lnTo>
                    <a:pt x="396" y="12488"/>
                  </a:lnTo>
                  <a:cubicBezTo>
                    <a:pt x="259" y="12522"/>
                    <a:pt x="126" y="12572"/>
                    <a:pt x="0" y="12639"/>
                  </a:cubicBezTo>
                  <a:cubicBezTo>
                    <a:pt x="141" y="12618"/>
                    <a:pt x="279" y="12588"/>
                    <a:pt x="414" y="12547"/>
                  </a:cubicBezTo>
                  <a:lnTo>
                    <a:pt x="1576" y="12226"/>
                  </a:lnTo>
                  <a:cubicBezTo>
                    <a:pt x="2580" y="11940"/>
                    <a:pt x="4011" y="11514"/>
                    <a:pt x="5836" y="10973"/>
                  </a:cubicBezTo>
                  <a:cubicBezTo>
                    <a:pt x="9433" y="9890"/>
                    <a:pt x="14386" y="8350"/>
                    <a:pt x="19832" y="6603"/>
                  </a:cubicBezTo>
                  <a:cubicBezTo>
                    <a:pt x="25278" y="4857"/>
                    <a:pt x="30201" y="3250"/>
                    <a:pt x="33755" y="2034"/>
                  </a:cubicBezTo>
                  <a:cubicBezTo>
                    <a:pt x="35521" y="1432"/>
                    <a:pt x="36969" y="932"/>
                    <a:pt x="37954" y="579"/>
                  </a:cubicBezTo>
                  <a:lnTo>
                    <a:pt x="39086" y="165"/>
                  </a:lnTo>
                  <a:cubicBezTo>
                    <a:pt x="39221" y="126"/>
                    <a:pt x="39352" y="71"/>
                    <a:pt x="394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84;p94">
              <a:extLst>
                <a:ext uri="{FF2B5EF4-FFF2-40B4-BE49-F238E27FC236}">
                  <a16:creationId xmlns:a16="http://schemas.microsoft.com/office/drawing/2014/main" id="{2582A860-38DE-4A1F-863A-063F242DD1B9}"/>
                </a:ext>
              </a:extLst>
            </p:cNvPr>
            <p:cNvSpPr/>
            <p:nvPr/>
          </p:nvSpPr>
          <p:spPr>
            <a:xfrm>
              <a:off x="1096850" y="4732900"/>
              <a:ext cx="630625" cy="180350"/>
            </a:xfrm>
            <a:custGeom>
              <a:avLst/>
              <a:gdLst/>
              <a:ahLst/>
              <a:cxnLst/>
              <a:rect l="l" t="t" r="r" b="b"/>
              <a:pathLst>
                <a:path w="25225" h="7214" extrusionOk="0">
                  <a:moveTo>
                    <a:pt x="43" y="0"/>
                  </a:moveTo>
                  <a:cubicBezTo>
                    <a:pt x="31" y="0"/>
                    <a:pt x="25" y="2"/>
                    <a:pt x="24" y="5"/>
                  </a:cubicBezTo>
                  <a:cubicBezTo>
                    <a:pt x="1" y="108"/>
                    <a:pt x="5611" y="1770"/>
                    <a:pt x="12567" y="3760"/>
                  </a:cubicBezTo>
                  <a:cubicBezTo>
                    <a:pt x="19336" y="5696"/>
                    <a:pt x="24895" y="7213"/>
                    <a:pt x="25187" y="7213"/>
                  </a:cubicBezTo>
                  <a:cubicBezTo>
                    <a:pt x="25195" y="7213"/>
                    <a:pt x="25199" y="7212"/>
                    <a:pt x="25199" y="7210"/>
                  </a:cubicBezTo>
                  <a:cubicBezTo>
                    <a:pt x="25224" y="7125"/>
                    <a:pt x="19601" y="5446"/>
                    <a:pt x="12652" y="3456"/>
                  </a:cubicBezTo>
                  <a:cubicBezTo>
                    <a:pt x="5919" y="1528"/>
                    <a:pt x="404" y="0"/>
                    <a:pt x="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85;p94">
              <a:extLst>
                <a:ext uri="{FF2B5EF4-FFF2-40B4-BE49-F238E27FC236}">
                  <a16:creationId xmlns:a16="http://schemas.microsoft.com/office/drawing/2014/main" id="{1E5BAA81-FE0D-4F43-AE74-CFAD7CD893F0}"/>
                </a:ext>
              </a:extLst>
            </p:cNvPr>
            <p:cNvSpPr/>
            <p:nvPr/>
          </p:nvSpPr>
          <p:spPr>
            <a:xfrm>
              <a:off x="2301425" y="5136475"/>
              <a:ext cx="116300" cy="299725"/>
            </a:xfrm>
            <a:custGeom>
              <a:avLst/>
              <a:gdLst/>
              <a:ahLst/>
              <a:cxnLst/>
              <a:rect l="l" t="t" r="r" b="b"/>
              <a:pathLst>
                <a:path w="4652" h="11989" extrusionOk="0">
                  <a:moveTo>
                    <a:pt x="4650" y="0"/>
                  </a:moveTo>
                  <a:cubicBezTo>
                    <a:pt x="4558" y="0"/>
                    <a:pt x="3457" y="2648"/>
                    <a:pt x="2180" y="5939"/>
                  </a:cubicBezTo>
                  <a:cubicBezTo>
                    <a:pt x="1351" y="7918"/>
                    <a:pt x="622" y="9936"/>
                    <a:pt x="0" y="11989"/>
                  </a:cubicBezTo>
                  <a:cubicBezTo>
                    <a:pt x="1" y="11989"/>
                    <a:pt x="1" y="11989"/>
                    <a:pt x="2" y="11989"/>
                  </a:cubicBezTo>
                  <a:cubicBezTo>
                    <a:pt x="92" y="11989"/>
                    <a:pt x="1195" y="9347"/>
                    <a:pt x="2471" y="6056"/>
                  </a:cubicBezTo>
                  <a:cubicBezTo>
                    <a:pt x="3300" y="4075"/>
                    <a:pt x="4026" y="2054"/>
                    <a:pt x="4651" y="0"/>
                  </a:cubicBezTo>
                  <a:cubicBezTo>
                    <a:pt x="4651" y="0"/>
                    <a:pt x="4650" y="0"/>
                    <a:pt x="46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86;p94">
              <a:extLst>
                <a:ext uri="{FF2B5EF4-FFF2-40B4-BE49-F238E27FC236}">
                  <a16:creationId xmlns:a16="http://schemas.microsoft.com/office/drawing/2014/main" id="{705CEA74-8B10-403F-B660-4CB1A0FD2E6A}"/>
                </a:ext>
              </a:extLst>
            </p:cNvPr>
            <p:cNvSpPr/>
            <p:nvPr/>
          </p:nvSpPr>
          <p:spPr>
            <a:xfrm>
              <a:off x="2112325" y="5198075"/>
              <a:ext cx="246025" cy="65900"/>
            </a:xfrm>
            <a:custGeom>
              <a:avLst/>
              <a:gdLst/>
              <a:ahLst/>
              <a:cxnLst/>
              <a:rect l="l" t="t" r="r" b="b"/>
              <a:pathLst>
                <a:path w="9841" h="2636" extrusionOk="0">
                  <a:moveTo>
                    <a:pt x="0" y="1"/>
                  </a:moveTo>
                  <a:lnTo>
                    <a:pt x="0" y="1"/>
                  </a:lnTo>
                  <a:cubicBezTo>
                    <a:pt x="1592" y="592"/>
                    <a:pt x="3218" y="1084"/>
                    <a:pt x="4869" y="1473"/>
                  </a:cubicBezTo>
                  <a:cubicBezTo>
                    <a:pt x="6502" y="1958"/>
                    <a:pt x="8163" y="2346"/>
                    <a:pt x="9840" y="2636"/>
                  </a:cubicBezTo>
                  <a:cubicBezTo>
                    <a:pt x="8250" y="2046"/>
                    <a:pt x="6624" y="1553"/>
                    <a:pt x="4973" y="1163"/>
                  </a:cubicBezTo>
                  <a:cubicBezTo>
                    <a:pt x="3340" y="677"/>
                    <a:pt x="1679" y="28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87;p94">
              <a:extLst>
                <a:ext uri="{FF2B5EF4-FFF2-40B4-BE49-F238E27FC236}">
                  <a16:creationId xmlns:a16="http://schemas.microsoft.com/office/drawing/2014/main" id="{61463D48-E932-4628-ABBC-BC756CC0E8E5}"/>
                </a:ext>
              </a:extLst>
            </p:cNvPr>
            <p:cNvSpPr/>
            <p:nvPr/>
          </p:nvSpPr>
          <p:spPr>
            <a:xfrm>
              <a:off x="833950" y="4819425"/>
              <a:ext cx="578150" cy="192325"/>
            </a:xfrm>
            <a:custGeom>
              <a:avLst/>
              <a:gdLst/>
              <a:ahLst/>
              <a:cxnLst/>
              <a:rect l="l" t="t" r="r" b="b"/>
              <a:pathLst>
                <a:path w="23126" h="7693" extrusionOk="0">
                  <a:moveTo>
                    <a:pt x="0" y="1"/>
                  </a:moveTo>
                  <a:cubicBezTo>
                    <a:pt x="260" y="190"/>
                    <a:pt x="538" y="356"/>
                    <a:pt x="828" y="492"/>
                  </a:cubicBezTo>
                  <a:cubicBezTo>
                    <a:pt x="1352" y="792"/>
                    <a:pt x="2173" y="1193"/>
                    <a:pt x="3177" y="1655"/>
                  </a:cubicBezTo>
                  <a:cubicBezTo>
                    <a:pt x="5818" y="2823"/>
                    <a:pt x="8531" y="3817"/>
                    <a:pt x="11302" y="4631"/>
                  </a:cubicBezTo>
                  <a:cubicBezTo>
                    <a:pt x="14533" y="5604"/>
                    <a:pt x="17496" y="6348"/>
                    <a:pt x="19638" y="6895"/>
                  </a:cubicBezTo>
                  <a:lnTo>
                    <a:pt x="22182" y="7503"/>
                  </a:lnTo>
                  <a:cubicBezTo>
                    <a:pt x="22491" y="7591"/>
                    <a:pt x="22807" y="7654"/>
                    <a:pt x="23126" y="7693"/>
                  </a:cubicBezTo>
                  <a:cubicBezTo>
                    <a:pt x="22832" y="7565"/>
                    <a:pt x="22526" y="7466"/>
                    <a:pt x="22213" y="7400"/>
                  </a:cubicBezTo>
                  <a:lnTo>
                    <a:pt x="19698" y="6675"/>
                  </a:lnTo>
                  <a:cubicBezTo>
                    <a:pt x="17570" y="6072"/>
                    <a:pt x="14618" y="5300"/>
                    <a:pt x="11392" y="4326"/>
                  </a:cubicBezTo>
                  <a:cubicBezTo>
                    <a:pt x="8634" y="3512"/>
                    <a:pt x="5924" y="2551"/>
                    <a:pt x="3269" y="1447"/>
                  </a:cubicBezTo>
                  <a:cubicBezTo>
                    <a:pt x="2253" y="992"/>
                    <a:pt x="1442" y="644"/>
                    <a:pt x="883" y="384"/>
                  </a:cubicBezTo>
                  <a:cubicBezTo>
                    <a:pt x="599" y="232"/>
                    <a:pt x="304" y="1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88;p94">
              <a:extLst>
                <a:ext uri="{FF2B5EF4-FFF2-40B4-BE49-F238E27FC236}">
                  <a16:creationId xmlns:a16="http://schemas.microsoft.com/office/drawing/2014/main" id="{22FC0B7B-31C3-4930-99D6-286B611F1340}"/>
                </a:ext>
              </a:extLst>
            </p:cNvPr>
            <p:cNvSpPr/>
            <p:nvPr/>
          </p:nvSpPr>
          <p:spPr>
            <a:xfrm>
              <a:off x="1185850" y="3559025"/>
              <a:ext cx="1146750" cy="1187800"/>
            </a:xfrm>
            <a:custGeom>
              <a:avLst/>
              <a:gdLst/>
              <a:ahLst/>
              <a:cxnLst/>
              <a:rect l="l" t="t" r="r" b="b"/>
              <a:pathLst>
                <a:path w="45870" h="47512" extrusionOk="0">
                  <a:moveTo>
                    <a:pt x="26898" y="0"/>
                  </a:moveTo>
                  <a:lnTo>
                    <a:pt x="16619" y="608"/>
                  </a:lnTo>
                  <a:cubicBezTo>
                    <a:pt x="16619" y="608"/>
                    <a:pt x="16724" y="1825"/>
                    <a:pt x="16717" y="2672"/>
                  </a:cubicBezTo>
                  <a:cubicBezTo>
                    <a:pt x="10388" y="3280"/>
                    <a:pt x="244" y="6529"/>
                    <a:pt x="1" y="20776"/>
                  </a:cubicBezTo>
                  <a:lnTo>
                    <a:pt x="8118" y="20964"/>
                  </a:lnTo>
                  <a:cubicBezTo>
                    <a:pt x="7431" y="27500"/>
                    <a:pt x="7510" y="31400"/>
                    <a:pt x="6847" y="33853"/>
                  </a:cubicBezTo>
                  <a:cubicBezTo>
                    <a:pt x="5716" y="37905"/>
                    <a:pt x="2131" y="46462"/>
                    <a:pt x="2849" y="46893"/>
                  </a:cubicBezTo>
                  <a:cubicBezTo>
                    <a:pt x="3302" y="47166"/>
                    <a:pt x="16758" y="47512"/>
                    <a:pt x="27011" y="47512"/>
                  </a:cubicBezTo>
                  <a:cubicBezTo>
                    <a:pt x="32990" y="47512"/>
                    <a:pt x="37880" y="47394"/>
                    <a:pt x="38465" y="47076"/>
                  </a:cubicBezTo>
                  <a:cubicBezTo>
                    <a:pt x="40054" y="46211"/>
                    <a:pt x="37164" y="35046"/>
                    <a:pt x="36440" y="32015"/>
                  </a:cubicBezTo>
                  <a:cubicBezTo>
                    <a:pt x="35983" y="30080"/>
                    <a:pt x="35886" y="25650"/>
                    <a:pt x="35873" y="22224"/>
                  </a:cubicBezTo>
                  <a:lnTo>
                    <a:pt x="45197" y="21803"/>
                  </a:lnTo>
                  <a:cubicBezTo>
                    <a:pt x="45197" y="21803"/>
                    <a:pt x="45870" y="2592"/>
                    <a:pt x="27832" y="2592"/>
                  </a:cubicBezTo>
                  <a:cubicBezTo>
                    <a:pt x="27806" y="2592"/>
                    <a:pt x="27781" y="2592"/>
                    <a:pt x="27755" y="2592"/>
                  </a:cubicBezTo>
                  <a:lnTo>
                    <a:pt x="27008" y="2592"/>
                  </a:lnTo>
                  <a:lnTo>
                    <a:pt x="26898" y="0"/>
                  </a:ln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89;p94">
              <a:extLst>
                <a:ext uri="{FF2B5EF4-FFF2-40B4-BE49-F238E27FC236}">
                  <a16:creationId xmlns:a16="http://schemas.microsoft.com/office/drawing/2014/main" id="{0C3B146F-BFD5-4B38-8A41-0857B381ADE3}"/>
                </a:ext>
              </a:extLst>
            </p:cNvPr>
            <p:cNvSpPr/>
            <p:nvPr/>
          </p:nvSpPr>
          <p:spPr>
            <a:xfrm>
              <a:off x="1599500" y="3620750"/>
              <a:ext cx="260150" cy="13275"/>
            </a:xfrm>
            <a:custGeom>
              <a:avLst/>
              <a:gdLst/>
              <a:ahLst/>
              <a:cxnLst/>
              <a:rect l="l" t="t" r="r" b="b"/>
              <a:pathLst>
                <a:path w="10406" h="531" extrusionOk="0">
                  <a:moveTo>
                    <a:pt x="9840" y="1"/>
                  </a:moveTo>
                  <a:cubicBezTo>
                    <a:pt x="9503" y="1"/>
                    <a:pt x="9166" y="22"/>
                    <a:pt x="8831" y="63"/>
                  </a:cubicBezTo>
                  <a:cubicBezTo>
                    <a:pt x="7913" y="112"/>
                    <a:pt x="6591" y="210"/>
                    <a:pt x="5180" y="210"/>
                  </a:cubicBezTo>
                  <a:lnTo>
                    <a:pt x="1528" y="210"/>
                  </a:lnTo>
                  <a:cubicBezTo>
                    <a:pt x="1323" y="193"/>
                    <a:pt x="1117" y="185"/>
                    <a:pt x="912" y="185"/>
                  </a:cubicBezTo>
                  <a:cubicBezTo>
                    <a:pt x="608" y="185"/>
                    <a:pt x="303" y="203"/>
                    <a:pt x="1" y="239"/>
                  </a:cubicBezTo>
                  <a:cubicBezTo>
                    <a:pt x="499" y="360"/>
                    <a:pt x="1009" y="425"/>
                    <a:pt x="1522" y="434"/>
                  </a:cubicBezTo>
                  <a:cubicBezTo>
                    <a:pt x="2224" y="497"/>
                    <a:pt x="3124" y="531"/>
                    <a:pt x="4134" y="531"/>
                  </a:cubicBezTo>
                  <a:cubicBezTo>
                    <a:pt x="4481" y="531"/>
                    <a:pt x="4840" y="527"/>
                    <a:pt x="5209" y="519"/>
                  </a:cubicBezTo>
                  <a:cubicBezTo>
                    <a:pt x="6653" y="488"/>
                    <a:pt x="7954" y="385"/>
                    <a:pt x="8897" y="275"/>
                  </a:cubicBezTo>
                  <a:cubicBezTo>
                    <a:pt x="9408" y="251"/>
                    <a:pt x="9915" y="165"/>
                    <a:pt x="10406" y="20"/>
                  </a:cubicBezTo>
                  <a:cubicBezTo>
                    <a:pt x="10217" y="7"/>
                    <a:pt x="10028" y="1"/>
                    <a:pt x="98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90;p94">
              <a:extLst>
                <a:ext uri="{FF2B5EF4-FFF2-40B4-BE49-F238E27FC236}">
                  <a16:creationId xmlns:a16="http://schemas.microsoft.com/office/drawing/2014/main" id="{15F2DA29-BBB1-44FD-8927-E30BA8783282}"/>
                </a:ext>
              </a:extLst>
            </p:cNvPr>
            <p:cNvSpPr/>
            <p:nvPr/>
          </p:nvSpPr>
          <p:spPr>
            <a:xfrm>
              <a:off x="1644050" y="3572100"/>
              <a:ext cx="7975" cy="55850"/>
            </a:xfrm>
            <a:custGeom>
              <a:avLst/>
              <a:gdLst/>
              <a:ahLst/>
              <a:cxnLst/>
              <a:rect l="l" t="t" r="r" b="b"/>
              <a:pathLst>
                <a:path w="319" h="2234" extrusionOk="0">
                  <a:moveTo>
                    <a:pt x="159" y="1"/>
                  </a:moveTo>
                  <a:cubicBezTo>
                    <a:pt x="44" y="1"/>
                    <a:pt x="1" y="493"/>
                    <a:pt x="1" y="1114"/>
                  </a:cubicBezTo>
                  <a:cubicBezTo>
                    <a:pt x="1" y="1735"/>
                    <a:pt x="69" y="2234"/>
                    <a:pt x="159" y="2234"/>
                  </a:cubicBezTo>
                  <a:cubicBezTo>
                    <a:pt x="251" y="2234"/>
                    <a:pt x="318" y="1728"/>
                    <a:pt x="318" y="1114"/>
                  </a:cubicBezTo>
                  <a:cubicBezTo>
                    <a:pt x="318" y="499"/>
                    <a:pt x="251" y="1"/>
                    <a:pt x="1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91;p94">
              <a:extLst>
                <a:ext uri="{FF2B5EF4-FFF2-40B4-BE49-F238E27FC236}">
                  <a16:creationId xmlns:a16="http://schemas.microsoft.com/office/drawing/2014/main" id="{C37897E6-7364-48F7-B565-CF6CCDE49EF9}"/>
                </a:ext>
              </a:extLst>
            </p:cNvPr>
            <p:cNvSpPr/>
            <p:nvPr/>
          </p:nvSpPr>
          <p:spPr>
            <a:xfrm>
              <a:off x="1711400" y="3567225"/>
              <a:ext cx="10750" cy="60875"/>
            </a:xfrm>
            <a:custGeom>
              <a:avLst/>
              <a:gdLst/>
              <a:ahLst/>
              <a:cxnLst/>
              <a:rect l="l" t="t" r="r" b="b"/>
              <a:pathLst>
                <a:path w="430" h="2435" extrusionOk="0">
                  <a:moveTo>
                    <a:pt x="186" y="1"/>
                  </a:moveTo>
                  <a:cubicBezTo>
                    <a:pt x="44" y="390"/>
                    <a:pt x="1" y="808"/>
                    <a:pt x="58" y="1217"/>
                  </a:cubicBezTo>
                  <a:cubicBezTo>
                    <a:pt x="76" y="1887"/>
                    <a:pt x="161" y="2434"/>
                    <a:pt x="253" y="2434"/>
                  </a:cubicBezTo>
                  <a:cubicBezTo>
                    <a:pt x="388" y="2044"/>
                    <a:pt x="429" y="1627"/>
                    <a:pt x="374" y="1217"/>
                  </a:cubicBezTo>
                  <a:cubicBezTo>
                    <a:pt x="356" y="548"/>
                    <a:pt x="271" y="1"/>
                    <a:pt x="1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92;p94">
              <a:extLst>
                <a:ext uri="{FF2B5EF4-FFF2-40B4-BE49-F238E27FC236}">
                  <a16:creationId xmlns:a16="http://schemas.microsoft.com/office/drawing/2014/main" id="{BA539F1A-DA58-4260-8432-8F2D6CF70AAD}"/>
                </a:ext>
              </a:extLst>
            </p:cNvPr>
            <p:cNvSpPr/>
            <p:nvPr/>
          </p:nvSpPr>
          <p:spPr>
            <a:xfrm>
              <a:off x="1783600" y="3564800"/>
              <a:ext cx="9125" cy="60900"/>
            </a:xfrm>
            <a:custGeom>
              <a:avLst/>
              <a:gdLst/>
              <a:ahLst/>
              <a:cxnLst/>
              <a:rect l="l" t="t" r="r" b="b"/>
              <a:pathLst>
                <a:path w="365" h="2436" extrusionOk="0">
                  <a:moveTo>
                    <a:pt x="134" y="0"/>
                  </a:moveTo>
                  <a:cubicBezTo>
                    <a:pt x="54" y="7"/>
                    <a:pt x="54" y="560"/>
                    <a:pt x="36" y="1217"/>
                  </a:cubicBezTo>
                  <a:cubicBezTo>
                    <a:pt x="0" y="1629"/>
                    <a:pt x="49" y="2044"/>
                    <a:pt x="182" y="2435"/>
                  </a:cubicBezTo>
                  <a:cubicBezTo>
                    <a:pt x="273" y="2435"/>
                    <a:pt x="365" y="1899"/>
                    <a:pt x="352" y="1217"/>
                  </a:cubicBezTo>
                  <a:cubicBezTo>
                    <a:pt x="340" y="536"/>
                    <a:pt x="219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93;p94">
              <a:extLst>
                <a:ext uri="{FF2B5EF4-FFF2-40B4-BE49-F238E27FC236}">
                  <a16:creationId xmlns:a16="http://schemas.microsoft.com/office/drawing/2014/main" id="{8074678B-53D3-4D16-B196-A5093D8AC0E3}"/>
                </a:ext>
              </a:extLst>
            </p:cNvPr>
            <p:cNvSpPr/>
            <p:nvPr/>
          </p:nvSpPr>
          <p:spPr>
            <a:xfrm>
              <a:off x="1834550" y="3562350"/>
              <a:ext cx="13550" cy="60175"/>
            </a:xfrm>
            <a:custGeom>
              <a:avLst/>
              <a:gdLst/>
              <a:ahLst/>
              <a:cxnLst/>
              <a:rect l="l" t="t" r="r" b="b"/>
              <a:pathLst>
                <a:path w="542" h="2407" extrusionOk="0">
                  <a:moveTo>
                    <a:pt x="151" y="1"/>
                  </a:moveTo>
                  <a:cubicBezTo>
                    <a:pt x="66" y="1"/>
                    <a:pt x="1" y="553"/>
                    <a:pt x="80" y="1230"/>
                  </a:cubicBezTo>
                  <a:cubicBezTo>
                    <a:pt x="157" y="1893"/>
                    <a:pt x="360" y="2406"/>
                    <a:pt x="449" y="2406"/>
                  </a:cubicBezTo>
                  <a:cubicBezTo>
                    <a:pt x="452" y="2406"/>
                    <a:pt x="454" y="2406"/>
                    <a:pt x="457" y="2405"/>
                  </a:cubicBezTo>
                  <a:cubicBezTo>
                    <a:pt x="542" y="2374"/>
                    <a:pt x="475" y="1838"/>
                    <a:pt x="390" y="1188"/>
                  </a:cubicBezTo>
                  <a:cubicBezTo>
                    <a:pt x="305" y="537"/>
                    <a:pt x="244" y="1"/>
                    <a:pt x="152" y="1"/>
                  </a:cubicBezTo>
                  <a:cubicBezTo>
                    <a:pt x="152" y="1"/>
                    <a:pt x="151" y="1"/>
                    <a:pt x="1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94;p94">
              <a:extLst>
                <a:ext uri="{FF2B5EF4-FFF2-40B4-BE49-F238E27FC236}">
                  <a16:creationId xmlns:a16="http://schemas.microsoft.com/office/drawing/2014/main" id="{9ED75868-075B-498E-A980-57994A4FAE1E}"/>
                </a:ext>
              </a:extLst>
            </p:cNvPr>
            <p:cNvSpPr/>
            <p:nvPr/>
          </p:nvSpPr>
          <p:spPr>
            <a:xfrm>
              <a:off x="1414725" y="3927175"/>
              <a:ext cx="10950" cy="152150"/>
            </a:xfrm>
            <a:custGeom>
              <a:avLst/>
              <a:gdLst/>
              <a:ahLst/>
              <a:cxnLst/>
              <a:rect l="l" t="t" r="r" b="b"/>
              <a:pathLst>
                <a:path w="438" h="6086" extrusionOk="0">
                  <a:moveTo>
                    <a:pt x="198" y="1"/>
                  </a:moveTo>
                  <a:cubicBezTo>
                    <a:pt x="45" y="1007"/>
                    <a:pt x="1" y="2028"/>
                    <a:pt x="65" y="3043"/>
                  </a:cubicBezTo>
                  <a:cubicBezTo>
                    <a:pt x="23" y="4060"/>
                    <a:pt x="84" y="5081"/>
                    <a:pt x="247" y="6086"/>
                  </a:cubicBezTo>
                  <a:cubicBezTo>
                    <a:pt x="393" y="5078"/>
                    <a:pt x="438" y="4059"/>
                    <a:pt x="381" y="3043"/>
                  </a:cubicBezTo>
                  <a:cubicBezTo>
                    <a:pt x="421" y="2025"/>
                    <a:pt x="360" y="1006"/>
                    <a:pt x="1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95;p94">
              <a:extLst>
                <a:ext uri="{FF2B5EF4-FFF2-40B4-BE49-F238E27FC236}">
                  <a16:creationId xmlns:a16="http://schemas.microsoft.com/office/drawing/2014/main" id="{188B03E4-D767-46F5-A8BB-F7F991FB3951}"/>
                </a:ext>
              </a:extLst>
            </p:cNvPr>
            <p:cNvSpPr/>
            <p:nvPr/>
          </p:nvSpPr>
          <p:spPr>
            <a:xfrm>
              <a:off x="2058400" y="3939650"/>
              <a:ext cx="16175" cy="165100"/>
            </a:xfrm>
            <a:custGeom>
              <a:avLst/>
              <a:gdLst/>
              <a:ahLst/>
              <a:cxnLst/>
              <a:rect l="l" t="t" r="r" b="b"/>
              <a:pathLst>
                <a:path w="647" h="6604" extrusionOk="0">
                  <a:moveTo>
                    <a:pt x="70" y="0"/>
                  </a:moveTo>
                  <a:lnTo>
                    <a:pt x="70" y="0"/>
                  </a:lnTo>
                  <a:cubicBezTo>
                    <a:pt x="1" y="1107"/>
                    <a:pt x="38" y="2218"/>
                    <a:pt x="186" y="3318"/>
                  </a:cubicBezTo>
                  <a:cubicBezTo>
                    <a:pt x="231" y="4423"/>
                    <a:pt x="377" y="5523"/>
                    <a:pt x="624" y="6603"/>
                  </a:cubicBezTo>
                  <a:cubicBezTo>
                    <a:pt x="647" y="4390"/>
                    <a:pt x="460" y="2179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96;p94">
              <a:extLst>
                <a:ext uri="{FF2B5EF4-FFF2-40B4-BE49-F238E27FC236}">
                  <a16:creationId xmlns:a16="http://schemas.microsoft.com/office/drawing/2014/main" id="{0BA09A31-F359-4B66-B862-7B4EB82A8A48}"/>
                </a:ext>
              </a:extLst>
            </p:cNvPr>
            <p:cNvSpPr/>
            <p:nvPr/>
          </p:nvSpPr>
          <p:spPr>
            <a:xfrm>
              <a:off x="1183275" y="4072125"/>
              <a:ext cx="237650" cy="8700"/>
            </a:xfrm>
            <a:custGeom>
              <a:avLst/>
              <a:gdLst/>
              <a:ahLst/>
              <a:cxnLst/>
              <a:rect l="l" t="t" r="r" b="b"/>
              <a:pathLst>
                <a:path w="9506" h="348" extrusionOk="0">
                  <a:moveTo>
                    <a:pt x="4547" y="1"/>
                  </a:moveTo>
                  <a:cubicBezTo>
                    <a:pt x="3314" y="1"/>
                    <a:pt x="2201" y="48"/>
                    <a:pt x="1387" y="111"/>
                  </a:cubicBezTo>
                  <a:cubicBezTo>
                    <a:pt x="919" y="113"/>
                    <a:pt x="453" y="171"/>
                    <a:pt x="1" y="288"/>
                  </a:cubicBezTo>
                  <a:cubicBezTo>
                    <a:pt x="302" y="328"/>
                    <a:pt x="606" y="348"/>
                    <a:pt x="910" y="348"/>
                  </a:cubicBezTo>
                  <a:cubicBezTo>
                    <a:pt x="1071" y="348"/>
                    <a:pt x="1233" y="342"/>
                    <a:pt x="1394" y="331"/>
                  </a:cubicBezTo>
                  <a:lnTo>
                    <a:pt x="8106" y="331"/>
                  </a:lnTo>
                  <a:cubicBezTo>
                    <a:pt x="8268" y="342"/>
                    <a:pt x="8430" y="348"/>
                    <a:pt x="8592" y="348"/>
                  </a:cubicBezTo>
                  <a:cubicBezTo>
                    <a:pt x="8897" y="348"/>
                    <a:pt x="9202" y="328"/>
                    <a:pt x="9505" y="288"/>
                  </a:cubicBezTo>
                  <a:cubicBezTo>
                    <a:pt x="9051" y="177"/>
                    <a:pt x="8585" y="119"/>
                    <a:pt x="8118" y="118"/>
                  </a:cubicBezTo>
                  <a:cubicBezTo>
                    <a:pt x="7259" y="50"/>
                    <a:pt x="6068" y="8"/>
                    <a:pt x="4752" y="1"/>
                  </a:cubicBezTo>
                  <a:cubicBezTo>
                    <a:pt x="4684" y="1"/>
                    <a:pt x="4615" y="1"/>
                    <a:pt x="45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97;p94">
              <a:extLst>
                <a:ext uri="{FF2B5EF4-FFF2-40B4-BE49-F238E27FC236}">
                  <a16:creationId xmlns:a16="http://schemas.microsoft.com/office/drawing/2014/main" id="{1B34BFF4-BF38-4112-B59B-79DD60C7A782}"/>
                </a:ext>
              </a:extLst>
            </p:cNvPr>
            <p:cNvSpPr/>
            <p:nvPr/>
          </p:nvSpPr>
          <p:spPr>
            <a:xfrm>
              <a:off x="2067150" y="4100275"/>
              <a:ext cx="248150" cy="8950"/>
            </a:xfrm>
            <a:custGeom>
              <a:avLst/>
              <a:gdLst/>
              <a:ahLst/>
              <a:cxnLst/>
              <a:rect l="l" t="t" r="r" b="b"/>
              <a:pathLst>
                <a:path w="9926" h="358" extrusionOk="0">
                  <a:moveTo>
                    <a:pt x="3740" y="0"/>
                  </a:moveTo>
                  <a:cubicBezTo>
                    <a:pt x="2491" y="0"/>
                    <a:pt x="1243" y="60"/>
                    <a:pt x="0" y="178"/>
                  </a:cubicBezTo>
                  <a:cubicBezTo>
                    <a:pt x="1232" y="298"/>
                    <a:pt x="2470" y="358"/>
                    <a:pt x="3707" y="358"/>
                  </a:cubicBezTo>
                  <a:cubicBezTo>
                    <a:pt x="4127" y="358"/>
                    <a:pt x="4547" y="351"/>
                    <a:pt x="4966" y="337"/>
                  </a:cubicBezTo>
                  <a:cubicBezTo>
                    <a:pt x="5385" y="351"/>
                    <a:pt x="5805" y="358"/>
                    <a:pt x="6224" y="358"/>
                  </a:cubicBezTo>
                  <a:cubicBezTo>
                    <a:pt x="7460" y="358"/>
                    <a:pt x="8695" y="298"/>
                    <a:pt x="9925" y="178"/>
                  </a:cubicBezTo>
                  <a:cubicBezTo>
                    <a:pt x="8683" y="60"/>
                    <a:pt x="7438" y="0"/>
                    <a:pt x="6191" y="0"/>
                  </a:cubicBezTo>
                  <a:cubicBezTo>
                    <a:pt x="5783" y="0"/>
                    <a:pt x="5374" y="7"/>
                    <a:pt x="4966" y="20"/>
                  </a:cubicBezTo>
                  <a:cubicBezTo>
                    <a:pt x="4558" y="7"/>
                    <a:pt x="4149" y="0"/>
                    <a:pt x="3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98;p94">
              <a:extLst>
                <a:ext uri="{FF2B5EF4-FFF2-40B4-BE49-F238E27FC236}">
                  <a16:creationId xmlns:a16="http://schemas.microsoft.com/office/drawing/2014/main" id="{A2AD3EA2-73DE-4647-966F-D9FA4E593472}"/>
                </a:ext>
              </a:extLst>
            </p:cNvPr>
            <p:cNvSpPr/>
            <p:nvPr/>
          </p:nvSpPr>
          <p:spPr>
            <a:xfrm>
              <a:off x="1674650" y="4106700"/>
              <a:ext cx="691325" cy="631500"/>
            </a:xfrm>
            <a:custGeom>
              <a:avLst/>
              <a:gdLst/>
              <a:ahLst/>
              <a:cxnLst/>
              <a:rect l="l" t="t" r="r" b="b"/>
              <a:pathLst>
                <a:path w="27653" h="25260" extrusionOk="0">
                  <a:moveTo>
                    <a:pt x="15998" y="1"/>
                  </a:moveTo>
                  <a:cubicBezTo>
                    <a:pt x="15998" y="1"/>
                    <a:pt x="17027" y="12079"/>
                    <a:pt x="15056" y="13509"/>
                  </a:cubicBezTo>
                  <a:cubicBezTo>
                    <a:pt x="14856" y="13654"/>
                    <a:pt x="14582" y="13719"/>
                    <a:pt x="14252" y="13719"/>
                  </a:cubicBezTo>
                  <a:cubicBezTo>
                    <a:pt x="11327" y="13719"/>
                    <a:pt x="3956" y="8599"/>
                    <a:pt x="3956" y="8599"/>
                  </a:cubicBezTo>
                  <a:lnTo>
                    <a:pt x="1" y="16607"/>
                  </a:lnTo>
                  <a:cubicBezTo>
                    <a:pt x="1" y="16607"/>
                    <a:pt x="11232" y="25260"/>
                    <a:pt x="18530" y="25260"/>
                  </a:cubicBezTo>
                  <a:cubicBezTo>
                    <a:pt x="19300" y="25260"/>
                    <a:pt x="20026" y="25163"/>
                    <a:pt x="20691" y="24950"/>
                  </a:cubicBezTo>
                  <a:cubicBezTo>
                    <a:pt x="27652" y="22717"/>
                    <a:pt x="25219" y="1"/>
                    <a:pt x="2521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99;p94">
              <a:extLst>
                <a:ext uri="{FF2B5EF4-FFF2-40B4-BE49-F238E27FC236}">
                  <a16:creationId xmlns:a16="http://schemas.microsoft.com/office/drawing/2014/main" id="{410C47F0-CFF4-469E-9BDC-38ED7E9A25FD}"/>
                </a:ext>
              </a:extLst>
            </p:cNvPr>
            <p:cNvSpPr/>
            <p:nvPr/>
          </p:nvSpPr>
          <p:spPr>
            <a:xfrm>
              <a:off x="1126825" y="4077450"/>
              <a:ext cx="691175" cy="627775"/>
            </a:xfrm>
            <a:custGeom>
              <a:avLst/>
              <a:gdLst/>
              <a:ahLst/>
              <a:cxnLst/>
              <a:rect l="l" t="t" r="r" b="b"/>
              <a:pathLst>
                <a:path w="27647" h="25111" extrusionOk="0">
                  <a:moveTo>
                    <a:pt x="5218" y="0"/>
                  </a:moveTo>
                  <a:cubicBezTo>
                    <a:pt x="4279" y="0"/>
                    <a:pt x="3365" y="22"/>
                    <a:pt x="2477" y="75"/>
                  </a:cubicBezTo>
                  <a:cubicBezTo>
                    <a:pt x="2477" y="75"/>
                    <a:pt x="0" y="22560"/>
                    <a:pt x="6956" y="24799"/>
                  </a:cubicBezTo>
                  <a:cubicBezTo>
                    <a:pt x="7621" y="25013"/>
                    <a:pt x="8348" y="25110"/>
                    <a:pt x="9120" y="25110"/>
                  </a:cubicBezTo>
                  <a:cubicBezTo>
                    <a:pt x="16413" y="25110"/>
                    <a:pt x="27647" y="16450"/>
                    <a:pt x="27647" y="16450"/>
                  </a:cubicBezTo>
                  <a:lnTo>
                    <a:pt x="23684" y="8442"/>
                  </a:lnTo>
                  <a:cubicBezTo>
                    <a:pt x="23684" y="8442"/>
                    <a:pt x="16448" y="13070"/>
                    <a:pt x="13490" y="13070"/>
                  </a:cubicBezTo>
                  <a:cubicBezTo>
                    <a:pt x="13116" y="13070"/>
                    <a:pt x="12811" y="12996"/>
                    <a:pt x="12597" y="12829"/>
                  </a:cubicBezTo>
                  <a:cubicBezTo>
                    <a:pt x="11496" y="11964"/>
                    <a:pt x="11466" y="189"/>
                    <a:pt x="11466" y="189"/>
                  </a:cubicBezTo>
                  <a:cubicBezTo>
                    <a:pt x="9273" y="95"/>
                    <a:pt x="7189" y="0"/>
                    <a:pt x="52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00;p94">
              <a:extLst>
                <a:ext uri="{FF2B5EF4-FFF2-40B4-BE49-F238E27FC236}">
                  <a16:creationId xmlns:a16="http://schemas.microsoft.com/office/drawing/2014/main" id="{5D3FEB4A-DDE8-49CD-AE3D-9D9A715BFB4E}"/>
                </a:ext>
              </a:extLst>
            </p:cNvPr>
            <p:cNvSpPr/>
            <p:nvPr/>
          </p:nvSpPr>
          <p:spPr>
            <a:xfrm>
              <a:off x="1288375" y="4196475"/>
              <a:ext cx="908400" cy="565950"/>
            </a:xfrm>
            <a:custGeom>
              <a:avLst/>
              <a:gdLst/>
              <a:ahLst/>
              <a:cxnLst/>
              <a:rect l="l" t="t" r="r" b="b"/>
              <a:pathLst>
                <a:path w="36336" h="22638" extrusionOk="0">
                  <a:moveTo>
                    <a:pt x="1" y="0"/>
                  </a:moveTo>
                  <a:cubicBezTo>
                    <a:pt x="1" y="0"/>
                    <a:pt x="2752" y="22247"/>
                    <a:pt x="3044" y="22332"/>
                  </a:cubicBezTo>
                  <a:cubicBezTo>
                    <a:pt x="3335" y="22417"/>
                    <a:pt x="31718" y="22637"/>
                    <a:pt x="31718" y="22637"/>
                  </a:cubicBezTo>
                  <a:lnTo>
                    <a:pt x="3633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01;p94">
              <a:extLst>
                <a:ext uri="{FF2B5EF4-FFF2-40B4-BE49-F238E27FC236}">
                  <a16:creationId xmlns:a16="http://schemas.microsoft.com/office/drawing/2014/main" id="{EE88AF0A-8612-42E3-894B-90EA6E553689}"/>
                </a:ext>
              </a:extLst>
            </p:cNvPr>
            <p:cNvSpPr/>
            <p:nvPr/>
          </p:nvSpPr>
          <p:spPr>
            <a:xfrm>
              <a:off x="1685950" y="4443525"/>
              <a:ext cx="89550" cy="85225"/>
            </a:xfrm>
            <a:custGeom>
              <a:avLst/>
              <a:gdLst/>
              <a:ahLst/>
              <a:cxnLst/>
              <a:rect l="l" t="t" r="r" b="b"/>
              <a:pathLst>
                <a:path w="3582" h="3409" extrusionOk="0">
                  <a:moveTo>
                    <a:pt x="1699" y="0"/>
                  </a:moveTo>
                  <a:cubicBezTo>
                    <a:pt x="816" y="0"/>
                    <a:pt x="84" y="699"/>
                    <a:pt x="47" y="1588"/>
                  </a:cubicBezTo>
                  <a:cubicBezTo>
                    <a:pt x="1" y="2276"/>
                    <a:pt x="373" y="2923"/>
                    <a:pt x="989" y="3231"/>
                  </a:cubicBezTo>
                  <a:cubicBezTo>
                    <a:pt x="1229" y="3350"/>
                    <a:pt x="1489" y="3409"/>
                    <a:pt x="1746" y="3409"/>
                  </a:cubicBezTo>
                  <a:cubicBezTo>
                    <a:pt x="2150" y="3409"/>
                    <a:pt x="2550" y="3265"/>
                    <a:pt x="2867" y="2989"/>
                  </a:cubicBezTo>
                  <a:cubicBezTo>
                    <a:pt x="3387" y="2535"/>
                    <a:pt x="3582" y="1814"/>
                    <a:pt x="3362" y="1161"/>
                  </a:cubicBezTo>
                  <a:cubicBezTo>
                    <a:pt x="3142" y="508"/>
                    <a:pt x="2550" y="51"/>
                    <a:pt x="1864" y="4"/>
                  </a:cubicBezTo>
                  <a:cubicBezTo>
                    <a:pt x="1826" y="3"/>
                    <a:pt x="1789" y="1"/>
                    <a:pt x="1751" y="1"/>
                  </a:cubicBezTo>
                  <a:cubicBezTo>
                    <a:pt x="1734" y="1"/>
                    <a:pt x="1716" y="0"/>
                    <a:pt x="1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02;p94">
              <a:extLst>
                <a:ext uri="{FF2B5EF4-FFF2-40B4-BE49-F238E27FC236}">
                  <a16:creationId xmlns:a16="http://schemas.microsoft.com/office/drawing/2014/main" id="{CBC6A87C-DAB8-43F9-AF17-A113D0C1ADAC}"/>
                </a:ext>
              </a:extLst>
            </p:cNvPr>
            <p:cNvSpPr/>
            <p:nvPr/>
          </p:nvSpPr>
          <p:spPr>
            <a:xfrm>
              <a:off x="1832425" y="3234700"/>
              <a:ext cx="67300" cy="96800"/>
            </a:xfrm>
            <a:custGeom>
              <a:avLst/>
              <a:gdLst/>
              <a:ahLst/>
              <a:cxnLst/>
              <a:rect l="l" t="t" r="r" b="b"/>
              <a:pathLst>
                <a:path w="2692" h="3872" extrusionOk="0">
                  <a:moveTo>
                    <a:pt x="1113" y="0"/>
                  </a:moveTo>
                  <a:cubicBezTo>
                    <a:pt x="778" y="0"/>
                    <a:pt x="445" y="92"/>
                    <a:pt x="152" y="273"/>
                  </a:cubicBezTo>
                  <a:lnTo>
                    <a:pt x="0" y="3637"/>
                  </a:lnTo>
                  <a:cubicBezTo>
                    <a:pt x="259" y="3795"/>
                    <a:pt x="548" y="3872"/>
                    <a:pt x="835" y="3872"/>
                  </a:cubicBezTo>
                  <a:cubicBezTo>
                    <a:pt x="1268" y="3872"/>
                    <a:pt x="1696" y="3697"/>
                    <a:pt x="2008" y="3364"/>
                  </a:cubicBezTo>
                  <a:cubicBezTo>
                    <a:pt x="2499" y="2798"/>
                    <a:pt x="2691" y="2032"/>
                    <a:pt x="2526" y="1301"/>
                  </a:cubicBezTo>
                  <a:cubicBezTo>
                    <a:pt x="2460" y="855"/>
                    <a:pt x="2231" y="452"/>
                    <a:pt x="1880" y="169"/>
                  </a:cubicBezTo>
                  <a:cubicBezTo>
                    <a:pt x="1636" y="56"/>
                    <a:pt x="1374" y="0"/>
                    <a:pt x="1113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03;p94">
              <a:extLst>
                <a:ext uri="{FF2B5EF4-FFF2-40B4-BE49-F238E27FC236}">
                  <a16:creationId xmlns:a16="http://schemas.microsoft.com/office/drawing/2014/main" id="{9BCA6294-4F0E-40FD-BA75-509EEAC54F8A}"/>
                </a:ext>
              </a:extLst>
            </p:cNvPr>
            <p:cNvSpPr/>
            <p:nvPr/>
          </p:nvSpPr>
          <p:spPr>
            <a:xfrm>
              <a:off x="1850250" y="3254650"/>
              <a:ext cx="35300" cy="56950"/>
            </a:xfrm>
            <a:custGeom>
              <a:avLst/>
              <a:gdLst/>
              <a:ahLst/>
              <a:cxnLst/>
              <a:rect l="l" t="t" r="r" b="b"/>
              <a:pathLst>
                <a:path w="1412" h="2278" extrusionOk="0">
                  <a:moveTo>
                    <a:pt x="276" y="0"/>
                  </a:moveTo>
                  <a:cubicBezTo>
                    <a:pt x="99" y="0"/>
                    <a:pt x="1" y="55"/>
                    <a:pt x="6" y="89"/>
                  </a:cubicBezTo>
                  <a:cubicBezTo>
                    <a:pt x="11" y="138"/>
                    <a:pt x="206" y="133"/>
                    <a:pt x="461" y="254"/>
                  </a:cubicBezTo>
                  <a:cubicBezTo>
                    <a:pt x="784" y="404"/>
                    <a:pt x="1004" y="715"/>
                    <a:pt x="1040" y="1070"/>
                  </a:cubicBezTo>
                  <a:cubicBezTo>
                    <a:pt x="1064" y="1429"/>
                    <a:pt x="892" y="1774"/>
                    <a:pt x="589" y="1970"/>
                  </a:cubicBezTo>
                  <a:cubicBezTo>
                    <a:pt x="363" y="2140"/>
                    <a:pt x="170" y="2171"/>
                    <a:pt x="170" y="2219"/>
                  </a:cubicBezTo>
                  <a:cubicBezTo>
                    <a:pt x="170" y="2253"/>
                    <a:pt x="223" y="2277"/>
                    <a:pt x="318" y="2277"/>
                  </a:cubicBezTo>
                  <a:cubicBezTo>
                    <a:pt x="417" y="2277"/>
                    <a:pt x="562" y="2251"/>
                    <a:pt x="741" y="2183"/>
                  </a:cubicBezTo>
                  <a:cubicBezTo>
                    <a:pt x="1164" y="1966"/>
                    <a:pt x="1412" y="1514"/>
                    <a:pt x="1367" y="1040"/>
                  </a:cubicBezTo>
                  <a:cubicBezTo>
                    <a:pt x="1323" y="568"/>
                    <a:pt x="996" y="170"/>
                    <a:pt x="540" y="35"/>
                  </a:cubicBezTo>
                  <a:cubicBezTo>
                    <a:pt x="439" y="10"/>
                    <a:pt x="350" y="0"/>
                    <a:pt x="276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58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66;p103">
            <a:extLst>
              <a:ext uri="{FF2B5EF4-FFF2-40B4-BE49-F238E27FC236}">
                <a16:creationId xmlns:a16="http://schemas.microsoft.com/office/drawing/2014/main" id="{954A8521-ADE9-4E7F-B5C9-EFA2D78F7635}"/>
              </a:ext>
            </a:extLst>
          </p:cNvPr>
          <p:cNvSpPr txBox="1">
            <a:spLocks/>
          </p:cNvSpPr>
          <p:nvPr/>
        </p:nvSpPr>
        <p:spPr>
          <a:xfrm>
            <a:off x="158856" y="-222850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تقنيات الرسم والتصميم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0FF5FA3B-1982-4117-AEE7-5028D6E8741E}"/>
              </a:ext>
            </a:extLst>
          </p:cNvPr>
          <p:cNvCxnSpPr/>
          <p:nvPr/>
        </p:nvCxnSpPr>
        <p:spPr>
          <a:xfrm>
            <a:off x="5641145" y="787791"/>
            <a:ext cx="407963" cy="464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223E87C9-2008-4502-8532-598381154836}"/>
              </a:ext>
            </a:extLst>
          </p:cNvPr>
          <p:cNvCxnSpPr>
            <a:cxnSpLocks/>
          </p:cNvCxnSpPr>
          <p:nvPr/>
        </p:nvCxnSpPr>
        <p:spPr>
          <a:xfrm flipH="1">
            <a:off x="3307080" y="787791"/>
            <a:ext cx="391551" cy="579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E101077C-231C-43EC-870C-552ACADCF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99946" y="1366911"/>
            <a:ext cx="2320278" cy="198644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D7E9562-96CD-4620-B19E-C3745991C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63051" y="1507264"/>
            <a:ext cx="2786237" cy="1857491"/>
          </a:xfrm>
          <a:prstGeom prst="rect">
            <a:avLst/>
          </a:prstGeom>
        </p:spPr>
      </p:pic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F48B3DA8-4C3F-4888-B65F-3B91A4694617}"/>
              </a:ext>
            </a:extLst>
          </p:cNvPr>
          <p:cNvCxnSpPr>
            <a:cxnSpLocks/>
          </p:cNvCxnSpPr>
          <p:nvPr/>
        </p:nvCxnSpPr>
        <p:spPr>
          <a:xfrm flipH="1">
            <a:off x="6049108" y="3653457"/>
            <a:ext cx="124265" cy="516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8EEA4A2B-535E-4516-91FB-2F585D46B803}"/>
              </a:ext>
            </a:extLst>
          </p:cNvPr>
          <p:cNvCxnSpPr>
            <a:cxnSpLocks/>
          </p:cNvCxnSpPr>
          <p:nvPr/>
        </p:nvCxnSpPr>
        <p:spPr>
          <a:xfrm>
            <a:off x="3698631" y="3736367"/>
            <a:ext cx="245294" cy="501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Google Shape;4066;p103">
            <a:extLst>
              <a:ext uri="{FF2B5EF4-FFF2-40B4-BE49-F238E27FC236}">
                <a16:creationId xmlns:a16="http://schemas.microsoft.com/office/drawing/2014/main" id="{28DA1A68-9F3D-4FB9-90A7-590211F38D63}"/>
              </a:ext>
            </a:extLst>
          </p:cNvPr>
          <p:cNvSpPr txBox="1">
            <a:spLocks/>
          </p:cNvSpPr>
          <p:nvPr/>
        </p:nvSpPr>
        <p:spPr>
          <a:xfrm>
            <a:off x="338957" y="4319086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4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مهما كانت الحالة التي نستخدم الرسم والتصميم بالحاسب فإن الحاسب  يتعامل مع الرسومات جميعاً بواسطة تقنيتين رئيسيتين هما: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61FAC5D-27A8-4077-BD77-05DDB9C5BDBC}"/>
              </a:ext>
            </a:extLst>
          </p:cNvPr>
          <p:cNvSpPr/>
          <p:nvPr/>
        </p:nvSpPr>
        <p:spPr>
          <a:xfrm>
            <a:off x="5050302" y="5500346"/>
            <a:ext cx="3489961" cy="569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76925A5-435C-4723-A83F-4A1EF1569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53180" t="31447" r="3737" b="61133"/>
          <a:stretch/>
        </p:blipFill>
        <p:spPr bwMode="auto">
          <a:xfrm>
            <a:off x="5151554" y="5603743"/>
            <a:ext cx="3812345" cy="46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CCE9A9DC-D1AC-4C10-821B-DEBF5B697251}"/>
              </a:ext>
            </a:extLst>
          </p:cNvPr>
          <p:cNvSpPr/>
          <p:nvPr/>
        </p:nvSpPr>
        <p:spPr>
          <a:xfrm>
            <a:off x="729176" y="5500346"/>
            <a:ext cx="3489961" cy="569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49132CA-E6C7-459E-BB99-C99D3F45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51910" t="62588" r="5106" b="29605"/>
          <a:stretch/>
        </p:blipFill>
        <p:spPr bwMode="auto">
          <a:xfrm>
            <a:off x="729176" y="5586000"/>
            <a:ext cx="3799451" cy="50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19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مستطيل 141">
            <a:extLst>
              <a:ext uri="{FF2B5EF4-FFF2-40B4-BE49-F238E27FC236}">
                <a16:creationId xmlns:a16="http://schemas.microsoft.com/office/drawing/2014/main" id="{BD1818B5-D046-4C98-ACCC-3665CDEDD2FC}"/>
              </a:ext>
            </a:extLst>
          </p:cNvPr>
          <p:cNvSpPr/>
          <p:nvPr/>
        </p:nvSpPr>
        <p:spPr>
          <a:xfrm>
            <a:off x="4470748" y="464113"/>
            <a:ext cx="3489961" cy="569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43" name="Picture 2">
            <a:extLst>
              <a:ext uri="{FF2B5EF4-FFF2-40B4-BE49-F238E27FC236}">
                <a16:creationId xmlns:a16="http://schemas.microsoft.com/office/drawing/2014/main" id="{2532517A-4A73-416B-9A7B-236B4DB6A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3180" t="31447" r="3737" b="61133"/>
          <a:stretch/>
        </p:blipFill>
        <p:spPr bwMode="auto">
          <a:xfrm>
            <a:off x="4572000" y="567510"/>
            <a:ext cx="3812345" cy="46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E287646-4450-4B6A-97AE-BC0DE5E8E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8706"/>
          <a:stretch/>
        </p:blipFill>
        <p:spPr bwMode="auto">
          <a:xfrm>
            <a:off x="147637" y="1371826"/>
            <a:ext cx="8848725" cy="448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BB36F9E-3D28-40A5-8E91-224AA4C0C7BC}"/>
              </a:ext>
            </a:extLst>
          </p:cNvPr>
          <p:cNvSpPr/>
          <p:nvPr/>
        </p:nvSpPr>
        <p:spPr>
          <a:xfrm>
            <a:off x="4572000" y="1371826"/>
            <a:ext cx="4375052" cy="625786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44F385A-44C2-452C-A802-B2208A09A2F2}"/>
              </a:ext>
            </a:extLst>
          </p:cNvPr>
          <p:cNvSpPr txBox="1"/>
          <p:nvPr/>
        </p:nvSpPr>
        <p:spPr>
          <a:xfrm>
            <a:off x="147637" y="6302913"/>
            <a:ext cx="4248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ص13-14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55CB3-A6D4-4EF0-BA15-8C5C4D13F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45350"/>
          <a:stretch/>
        </p:blipFill>
        <p:spPr bwMode="auto">
          <a:xfrm>
            <a:off x="152400" y="214291"/>
            <a:ext cx="8839200" cy="351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30 Years of Adobe Photoshop Design History - 101 Images - Version Museum">
            <a:extLst>
              <a:ext uri="{FF2B5EF4-FFF2-40B4-BE49-F238E27FC236}">
                <a16:creationId xmlns:a16="http://schemas.microsoft.com/office/drawing/2014/main" id="{68205FEA-DCEB-44E0-9B1A-8C8E36DA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34482"/>
            <a:ext cx="3812345" cy="13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GIMP Latest Version [Windows, Mac &amp; Linux] - FileHippo">
            <a:extLst>
              <a:ext uri="{FF2B5EF4-FFF2-40B4-BE49-F238E27FC236}">
                <a16:creationId xmlns:a16="http://schemas.microsoft.com/office/drawing/2014/main" id="{38B10B85-19C2-4C9B-958A-7B2F25A3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37" y="4267493"/>
            <a:ext cx="2126768" cy="20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el PaintShop Pro Review | PCMag">
            <a:extLst>
              <a:ext uri="{FF2B5EF4-FFF2-40B4-BE49-F238E27FC236}">
                <a16:creationId xmlns:a16="http://schemas.microsoft.com/office/drawing/2014/main" id="{8FE57D1A-E5B6-44A6-9E36-81B8C4383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r="26154"/>
          <a:stretch/>
        </p:blipFill>
        <p:spPr bwMode="auto">
          <a:xfrm>
            <a:off x="6189785" y="3999034"/>
            <a:ext cx="231342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3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42EB4825-1A7C-4794-8D41-F14A82732F77}"/>
              </a:ext>
            </a:extLst>
          </p:cNvPr>
          <p:cNvSpPr/>
          <p:nvPr/>
        </p:nvSpPr>
        <p:spPr>
          <a:xfrm>
            <a:off x="4572000" y="1993937"/>
            <a:ext cx="4247273" cy="7596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9E78F7F-262E-49B6-8F81-9A9B98C11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55087"/>
          <a:stretch/>
        </p:blipFill>
        <p:spPr bwMode="auto">
          <a:xfrm>
            <a:off x="304800" y="-70340"/>
            <a:ext cx="8839200" cy="28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88102B-0CFE-4826-93FF-45D65BBEEAD0}"/>
              </a:ext>
            </a:extLst>
          </p:cNvPr>
          <p:cNvSpPr/>
          <p:nvPr/>
        </p:nvSpPr>
        <p:spPr>
          <a:xfrm>
            <a:off x="5019822" y="281232"/>
            <a:ext cx="3489961" cy="569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D6323-FC62-457F-BBDF-517A1EE1E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1910" t="62588" r="5106" b="29605"/>
          <a:stretch/>
        </p:blipFill>
        <p:spPr bwMode="auto">
          <a:xfrm>
            <a:off x="5019822" y="366886"/>
            <a:ext cx="3799451" cy="50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CA4FA8-FC99-43A7-9593-49B378D53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90724"/>
          <a:stretch/>
        </p:blipFill>
        <p:spPr bwMode="auto">
          <a:xfrm>
            <a:off x="132473" y="2809983"/>
            <a:ext cx="8686800" cy="569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Adobe Illustrator Cc 2020 Logo Png, Transparent Png - vhv">
            <a:extLst>
              <a:ext uri="{FF2B5EF4-FFF2-40B4-BE49-F238E27FC236}">
                <a16:creationId xmlns:a16="http://schemas.microsoft.com/office/drawing/2014/main" id="{B16DF640-53F7-4714-BD7F-2D51DC641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r="13873"/>
          <a:stretch/>
        </p:blipFill>
        <p:spPr bwMode="auto">
          <a:xfrm>
            <a:off x="407965" y="4153653"/>
            <a:ext cx="3559126" cy="15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kscape – Logos Download">
            <a:extLst>
              <a:ext uri="{FF2B5EF4-FFF2-40B4-BE49-F238E27FC236}">
                <a16:creationId xmlns:a16="http://schemas.microsoft.com/office/drawing/2014/main" id="{04E7295C-A9A7-489A-A955-CFAB0F8F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19" y="4277975"/>
            <a:ext cx="2096816" cy="130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ot Air Balloon Cartoon">
            <a:extLst>
              <a:ext uri="{FF2B5EF4-FFF2-40B4-BE49-F238E27FC236}">
                <a16:creationId xmlns:a16="http://schemas.microsoft.com/office/drawing/2014/main" id="{40459A7C-4B07-44F2-ADFC-EC65DB0E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100000" l="10000" r="90000">
                        <a14:foregroundMark x1="50778" y1="84242" x2="46667" y2="8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29" y="3749161"/>
            <a:ext cx="3264853" cy="23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55B14-FEBA-463D-8247-AAE27EA51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9757"/>
          <a:stretch/>
        </p:blipFill>
        <p:spPr bwMode="auto">
          <a:xfrm>
            <a:off x="228600" y="956603"/>
            <a:ext cx="8686800" cy="554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543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كتشاف موقع رسومات أثرية في حائل تعود إلى الألف الأول قبل الميلاد">
            <a:extLst>
              <a:ext uri="{FF2B5EF4-FFF2-40B4-BE49-F238E27FC236}">
                <a16:creationId xmlns:a16="http://schemas.microsoft.com/office/drawing/2014/main" id="{E0A25566-5F0F-4348-8B2E-63BF4781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3" y="146832"/>
            <a:ext cx="5261126" cy="29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صور: كشف أثري جديد عمره 2000 عام جنوبي مصر - BBC News عربي">
            <a:extLst>
              <a:ext uri="{FF2B5EF4-FFF2-40B4-BE49-F238E27FC236}">
                <a16:creationId xmlns:a16="http://schemas.microsoft.com/office/drawing/2014/main" id="{0E11CA06-CFDF-4DA0-8890-6E37D0DE9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9"/>
          <a:stretch/>
        </p:blipFill>
        <p:spPr bwMode="auto">
          <a:xfrm>
            <a:off x="-391802" y="3227697"/>
            <a:ext cx="5974565" cy="26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نقوش فرعونية تنذر بعودة جفاف النيل! - قناة العالم الاخبارية">
            <a:extLst>
              <a:ext uri="{FF2B5EF4-FFF2-40B4-BE49-F238E27FC236}">
                <a16:creationId xmlns:a16="http://schemas.microsoft.com/office/drawing/2014/main" id="{F405C1AF-EE64-4924-AE84-4D94B235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38" y="76494"/>
            <a:ext cx="6216301" cy="359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راطا_والمنجور Instagram posts - Gramho.com">
            <a:extLst>
              <a:ext uri="{FF2B5EF4-FFF2-40B4-BE49-F238E27FC236}">
                <a16:creationId xmlns:a16="http://schemas.microsoft.com/office/drawing/2014/main" id="{BEA72773-F72E-4F1E-BDFC-73DBFE35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12" y="3227697"/>
            <a:ext cx="3171164" cy="31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942445B-8FF4-4002-8B63-B8A06BD1F188}"/>
              </a:ext>
            </a:extLst>
          </p:cNvPr>
          <p:cNvSpPr/>
          <p:nvPr/>
        </p:nvSpPr>
        <p:spPr>
          <a:xfrm>
            <a:off x="255563" y="5697415"/>
            <a:ext cx="5261126" cy="1013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Google Shape;4066;p103">
            <a:extLst>
              <a:ext uri="{FF2B5EF4-FFF2-40B4-BE49-F238E27FC236}">
                <a16:creationId xmlns:a16="http://schemas.microsoft.com/office/drawing/2014/main" id="{C65D4592-0516-47F9-A16E-106D98C7666A}"/>
              </a:ext>
            </a:extLst>
          </p:cNvPr>
          <p:cNvSpPr txBox="1">
            <a:spLocks/>
          </p:cNvSpPr>
          <p:nvPr/>
        </p:nvSpPr>
        <p:spPr>
          <a:xfrm>
            <a:off x="-656705" y="5744560"/>
            <a:ext cx="7085661" cy="94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6600" dirty="0">
                <a:solidFill>
                  <a:schemeClr val="accent3">
                    <a:lumMod val="20000"/>
                    <a:lumOff val="80000"/>
                  </a:schemeClr>
                </a:solidFill>
                <a:latin typeface="BoutrosNewsH1" pitchFamily="2" charset="-78"/>
                <a:cs typeface="BoutrosNewsH1" pitchFamily="2" charset="-78"/>
              </a:rPr>
              <a:t>الرسومات الأثرية</a:t>
            </a:r>
          </a:p>
        </p:txBody>
      </p:sp>
    </p:spTree>
    <p:extLst>
      <p:ext uri="{BB962C8B-B14F-4D97-AF65-F5344CB8AC3E}">
        <p14:creationId xmlns:p14="http://schemas.microsoft.com/office/powerpoint/2010/main" val="2673320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F440B-52C0-4E3A-854D-2706517E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37489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7966F6E-BC02-4128-8F9F-6E57216E3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727" y="952635"/>
            <a:ext cx="7644545" cy="327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5054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عنوان 11">
            <a:extLst>
              <a:ext uri="{FF2B5EF4-FFF2-40B4-BE49-F238E27FC236}">
                <a16:creationId xmlns:a16="http://schemas.microsoft.com/office/drawing/2014/main" id="{EC29CDBF-CD4B-493D-9CB5-57B2B43C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86244" y="2833421"/>
            <a:ext cx="8520600" cy="763500"/>
          </a:xfrm>
        </p:spPr>
        <p:txBody>
          <a:bodyPr/>
          <a:lstStyle/>
          <a:p>
            <a:r>
              <a:rPr lang="en-US" sz="6600" dirty="0"/>
              <a:t>Home work</a:t>
            </a:r>
            <a:endParaRPr lang="ar-SA" sz="6600" dirty="0"/>
          </a:p>
        </p:txBody>
      </p:sp>
      <p:sp>
        <p:nvSpPr>
          <p:cNvPr id="13" name="عنوان فرعي 12">
            <a:extLst>
              <a:ext uri="{FF2B5EF4-FFF2-40B4-BE49-F238E27FC236}">
                <a16:creationId xmlns:a16="http://schemas.microsoft.com/office/drawing/2014/main" id="{BEE6B2F7-4ED8-4CFE-AC0C-6E12B6888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9261" y="4137105"/>
            <a:ext cx="4239000" cy="612300"/>
          </a:xfrm>
        </p:spPr>
        <p:txBody>
          <a:bodyPr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تمرينات ص 109</a:t>
            </a:r>
          </a:p>
        </p:txBody>
      </p:sp>
      <p:sp>
        <p:nvSpPr>
          <p:cNvPr id="14" name="عنوان فرعي 13">
            <a:extLst>
              <a:ext uri="{FF2B5EF4-FFF2-40B4-BE49-F238E27FC236}">
                <a16:creationId xmlns:a16="http://schemas.microsoft.com/office/drawing/2014/main" id="{56512DF3-46EE-4DB0-8832-56EB82BF9F6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252106" y="3056737"/>
            <a:ext cx="5580194" cy="1654726"/>
          </a:xfrm>
        </p:spPr>
        <p:txBody>
          <a:bodyPr/>
          <a:lstStyle/>
          <a:p>
            <a:pPr algn="ctr"/>
            <a:r>
              <a:rPr lang="ar-SA" sz="6600" dirty="0">
                <a:solidFill>
                  <a:srgbClr val="FF0000"/>
                </a:solidFill>
                <a:latin typeface="BoutrosNewsH1" pitchFamily="2" charset="-78"/>
                <a:cs typeface="BoutrosNewsH1" pitchFamily="2" charset="-78"/>
              </a:rPr>
              <a:t>من </a:t>
            </a:r>
            <a:r>
              <a:rPr lang="ar-SA" sz="6600" dirty="0">
                <a:solidFill>
                  <a:srgbClr val="002060"/>
                </a:solidFill>
                <a:latin typeface="BoutrosNewsH1" pitchFamily="2" charset="-78"/>
                <a:cs typeface="BoutrosNewsH1" pitchFamily="2" charset="-78"/>
              </a:rPr>
              <a:t>س1</a:t>
            </a:r>
            <a:r>
              <a:rPr lang="ar-SA" sz="6600" dirty="0">
                <a:solidFill>
                  <a:srgbClr val="FF0000"/>
                </a:solidFill>
                <a:latin typeface="BoutrosNewsH1" pitchFamily="2" charset="-78"/>
                <a:cs typeface="BoutrosNewsH1" pitchFamily="2" charset="-78"/>
              </a:rPr>
              <a:t> الى </a:t>
            </a:r>
            <a:r>
              <a:rPr lang="ar-SA" sz="6600" dirty="0">
                <a:solidFill>
                  <a:srgbClr val="002060"/>
                </a:solidFill>
                <a:latin typeface="BoutrosNewsH1" pitchFamily="2" charset="-78"/>
                <a:cs typeface="BoutrosNewsH1" pitchFamily="2" charset="-78"/>
              </a:rPr>
              <a:t>س4</a:t>
            </a:r>
          </a:p>
        </p:txBody>
      </p:sp>
    </p:spTree>
    <p:extLst>
      <p:ext uri="{BB962C8B-B14F-4D97-AF65-F5344CB8AC3E}">
        <p14:creationId xmlns:p14="http://schemas.microsoft.com/office/powerpoint/2010/main" val="2145316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Google Shape;2458;p69"/>
          <p:cNvGrpSpPr/>
          <p:nvPr/>
        </p:nvGrpSpPr>
        <p:grpSpPr>
          <a:xfrm>
            <a:off x="3115782" y="2178174"/>
            <a:ext cx="2912450" cy="1801897"/>
            <a:chOff x="2743100" y="4139625"/>
            <a:chExt cx="2159450" cy="1336025"/>
          </a:xfrm>
        </p:grpSpPr>
        <p:sp>
          <p:nvSpPr>
            <p:cNvPr id="2459" name="Google Shape;2459;p69"/>
            <p:cNvSpPr/>
            <p:nvPr/>
          </p:nvSpPr>
          <p:spPr>
            <a:xfrm>
              <a:off x="2826100" y="4139625"/>
              <a:ext cx="1993450" cy="1318225"/>
            </a:xfrm>
            <a:custGeom>
              <a:avLst/>
              <a:gdLst/>
              <a:ahLst/>
              <a:cxnLst/>
              <a:rect l="l" t="t" r="r" b="b"/>
              <a:pathLst>
                <a:path w="79738" h="52729" extrusionOk="0">
                  <a:moveTo>
                    <a:pt x="3516" y="1"/>
                  </a:moveTo>
                  <a:cubicBezTo>
                    <a:pt x="1568" y="1"/>
                    <a:pt x="0" y="1568"/>
                    <a:pt x="0" y="3515"/>
                  </a:cubicBezTo>
                  <a:lnTo>
                    <a:pt x="0" y="49214"/>
                  </a:lnTo>
                  <a:cubicBezTo>
                    <a:pt x="0" y="51160"/>
                    <a:pt x="1568" y="52728"/>
                    <a:pt x="3516" y="52728"/>
                  </a:cubicBezTo>
                  <a:lnTo>
                    <a:pt x="76222" y="52728"/>
                  </a:lnTo>
                  <a:cubicBezTo>
                    <a:pt x="78170" y="52728"/>
                    <a:pt x="79737" y="51160"/>
                    <a:pt x="79737" y="49214"/>
                  </a:cubicBezTo>
                  <a:lnTo>
                    <a:pt x="79737" y="3515"/>
                  </a:lnTo>
                  <a:cubicBezTo>
                    <a:pt x="79737" y="1568"/>
                    <a:pt x="78170" y="1"/>
                    <a:pt x="762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9"/>
            <p:cNvSpPr/>
            <p:nvPr/>
          </p:nvSpPr>
          <p:spPr>
            <a:xfrm>
              <a:off x="2743100" y="5360300"/>
              <a:ext cx="2159450" cy="115350"/>
            </a:xfrm>
            <a:custGeom>
              <a:avLst/>
              <a:gdLst/>
              <a:ahLst/>
              <a:cxnLst/>
              <a:rect l="l" t="t" r="r" b="b"/>
              <a:pathLst>
                <a:path w="86378" h="4614" extrusionOk="0">
                  <a:moveTo>
                    <a:pt x="1" y="0"/>
                  </a:moveTo>
                  <a:lnTo>
                    <a:pt x="1" y="10"/>
                  </a:lnTo>
                  <a:cubicBezTo>
                    <a:pt x="3" y="2554"/>
                    <a:pt x="2065" y="4613"/>
                    <a:pt x="4607" y="4613"/>
                  </a:cubicBezTo>
                  <a:cubicBezTo>
                    <a:pt x="4610" y="4613"/>
                    <a:pt x="4612" y="4613"/>
                    <a:pt x="4614" y="4613"/>
                  </a:cubicBezTo>
                  <a:lnTo>
                    <a:pt x="81764" y="4613"/>
                  </a:lnTo>
                  <a:cubicBezTo>
                    <a:pt x="84312" y="4613"/>
                    <a:pt x="86377" y="2548"/>
                    <a:pt x="86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9"/>
            <p:cNvSpPr/>
            <p:nvPr/>
          </p:nvSpPr>
          <p:spPr>
            <a:xfrm>
              <a:off x="2879650" y="4191900"/>
              <a:ext cx="1880850" cy="1113275"/>
            </a:xfrm>
            <a:custGeom>
              <a:avLst/>
              <a:gdLst/>
              <a:ahLst/>
              <a:cxnLst/>
              <a:rect l="l" t="t" r="r" b="b"/>
              <a:pathLst>
                <a:path w="75234" h="44531" extrusionOk="0">
                  <a:moveTo>
                    <a:pt x="0" y="1"/>
                  </a:moveTo>
                  <a:lnTo>
                    <a:pt x="0" y="44530"/>
                  </a:lnTo>
                  <a:lnTo>
                    <a:pt x="75234" y="44530"/>
                  </a:lnTo>
                  <a:lnTo>
                    <a:pt x="752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9"/>
            <p:cNvSpPr/>
            <p:nvPr/>
          </p:nvSpPr>
          <p:spPr>
            <a:xfrm>
              <a:off x="3626300" y="5360300"/>
              <a:ext cx="428900" cy="42650"/>
            </a:xfrm>
            <a:custGeom>
              <a:avLst/>
              <a:gdLst/>
              <a:ahLst/>
              <a:cxnLst/>
              <a:rect l="l" t="t" r="r" b="b"/>
              <a:pathLst>
                <a:path w="17156" h="1706" extrusionOk="0">
                  <a:moveTo>
                    <a:pt x="0" y="0"/>
                  </a:moveTo>
                  <a:lnTo>
                    <a:pt x="1073" y="1705"/>
                  </a:lnTo>
                  <a:lnTo>
                    <a:pt x="16163" y="1705"/>
                  </a:lnTo>
                  <a:lnTo>
                    <a:pt x="1715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9"/>
            <p:cNvSpPr/>
            <p:nvPr/>
          </p:nvSpPr>
          <p:spPr>
            <a:xfrm>
              <a:off x="2942425" y="4266100"/>
              <a:ext cx="1731700" cy="1038700"/>
            </a:xfrm>
            <a:custGeom>
              <a:avLst/>
              <a:gdLst/>
              <a:ahLst/>
              <a:cxnLst/>
              <a:rect l="l" t="t" r="r" b="b"/>
              <a:pathLst>
                <a:path w="69268" h="41548" extrusionOk="0">
                  <a:moveTo>
                    <a:pt x="1" y="1"/>
                  </a:moveTo>
                  <a:lnTo>
                    <a:pt x="1" y="41547"/>
                  </a:lnTo>
                  <a:lnTo>
                    <a:pt x="69268" y="41547"/>
                  </a:lnTo>
                  <a:lnTo>
                    <a:pt x="69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CA48E633-306B-4B03-8ED6-027936AB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20567" y="2077640"/>
            <a:ext cx="2335544" cy="1824644"/>
          </a:xfrm>
          <a:prstGeom prst="rect">
            <a:avLst/>
          </a:prstGeom>
        </p:spPr>
      </p:pic>
      <p:sp>
        <p:nvSpPr>
          <p:cNvPr id="4" name="Google Shape;4066;p103">
            <a:extLst>
              <a:ext uri="{FF2B5EF4-FFF2-40B4-BE49-F238E27FC236}">
                <a16:creationId xmlns:a16="http://schemas.microsoft.com/office/drawing/2014/main" id="{4BBA2ED5-0000-4567-AFCC-5F41EAA076C8}"/>
              </a:ext>
            </a:extLst>
          </p:cNvPr>
          <p:cNvSpPr txBox="1">
            <a:spLocks/>
          </p:cNvSpPr>
          <p:nvPr/>
        </p:nvSpPr>
        <p:spPr>
          <a:xfrm>
            <a:off x="0" y="718074"/>
            <a:ext cx="8805043" cy="10316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برامج الرسم والتصميم بالحاسب</a:t>
            </a:r>
          </a:p>
        </p:txBody>
      </p:sp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DB4F7EB0-1DF6-441A-A8E0-617853697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67631"/>
              </p:ext>
            </p:extLst>
          </p:nvPr>
        </p:nvGraphicFramePr>
        <p:xfrm>
          <a:off x="1460591" y="4107926"/>
          <a:ext cx="5692726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23454F3-5CDB-410C-8C8A-96A46493A6E3}"/>
              </a:ext>
            </a:extLst>
          </p:cNvPr>
          <p:cNvGrpSpPr/>
          <p:nvPr/>
        </p:nvGrpSpPr>
        <p:grpSpPr>
          <a:xfrm>
            <a:off x="5185754" y="511517"/>
            <a:ext cx="3302926" cy="995680"/>
            <a:chOff x="2846363" y="680720"/>
            <a:chExt cx="1981200" cy="995680"/>
          </a:xfrm>
          <a:scene3d>
            <a:camera prst="orthographicFront"/>
            <a:lightRig rig="flat" dir="t"/>
          </a:scene3d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3C8DFE15-FDA5-4141-B387-79642F9DB072}"/>
                </a:ext>
              </a:extLst>
            </p:cNvPr>
            <p:cNvSpPr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51297ADA-6551-44EC-B554-44AD316D2E7B}"/>
                </a:ext>
              </a:extLst>
            </p:cNvPr>
            <p:cNvSpPr txBox="1"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9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utrosNewsH1" pitchFamily="2" charset="-78"/>
                  <a:cs typeface="BoutrosNewsH1" pitchFamily="2" charset="-78"/>
                </a:rPr>
                <a:t>برامج الرسم والتصميم مفتوحة المصدر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E4D51D2-8ED3-477D-B3A1-C4B2CE2D6F1A}"/>
              </a:ext>
            </a:extLst>
          </p:cNvPr>
          <p:cNvGrpSpPr/>
          <p:nvPr/>
        </p:nvGrpSpPr>
        <p:grpSpPr>
          <a:xfrm>
            <a:off x="1075644" y="511517"/>
            <a:ext cx="3302926" cy="995680"/>
            <a:chOff x="2846363" y="680720"/>
            <a:chExt cx="1981200" cy="995680"/>
          </a:xfrm>
          <a:scene3d>
            <a:camera prst="orthographicFront"/>
            <a:lightRig rig="flat" dir="t"/>
          </a:scene3d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5F2537CE-55C0-4CB6-93A8-E0489FF0942E}"/>
                </a:ext>
              </a:extLst>
            </p:cNvPr>
            <p:cNvSpPr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80F85AF2-0364-4E08-956E-BC711AEC63DC}"/>
                </a:ext>
              </a:extLst>
            </p:cNvPr>
            <p:cNvSpPr txBox="1"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900" kern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utrosNewsH1" pitchFamily="2" charset="-78"/>
                  <a:cs typeface="BoutrosNewsH1" pitchFamily="2" charset="-78"/>
                </a:rPr>
                <a:t>برامج الرسم والتصميم التجارية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7E8330E-DB4C-4635-B6E6-400A179B9764}"/>
              </a:ext>
            </a:extLst>
          </p:cNvPr>
          <p:cNvSpPr txBox="1"/>
          <p:nvPr/>
        </p:nvSpPr>
        <p:spPr>
          <a:xfrm>
            <a:off x="6837217" y="1673665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1-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(GIMP)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07E0421-63A7-41F9-AA48-44F8151C06CC}"/>
              </a:ext>
            </a:extLst>
          </p:cNvPr>
          <p:cNvSpPr txBox="1"/>
          <p:nvPr/>
        </p:nvSpPr>
        <p:spPr>
          <a:xfrm>
            <a:off x="6521547" y="2382128"/>
            <a:ext cx="219839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2-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(Inkscape)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5A75692-8AD8-48D6-ABDE-2AC809CBD9E7}"/>
              </a:ext>
            </a:extLst>
          </p:cNvPr>
          <p:cNvSpPr txBox="1"/>
          <p:nvPr/>
        </p:nvSpPr>
        <p:spPr>
          <a:xfrm>
            <a:off x="6679382" y="3034627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3-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MyPaint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F1E39C7-CCAB-4AC3-BFA3-A4FE0ADFA7CF}"/>
              </a:ext>
            </a:extLst>
          </p:cNvPr>
          <p:cNvSpPr txBox="1"/>
          <p:nvPr/>
        </p:nvSpPr>
        <p:spPr>
          <a:xfrm>
            <a:off x="6778920" y="3651345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4-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Synfig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B011388-6898-4FD5-B750-901F42CDD594}"/>
              </a:ext>
            </a:extLst>
          </p:cNvPr>
          <p:cNvSpPr txBox="1"/>
          <p:nvPr/>
        </p:nvSpPr>
        <p:spPr>
          <a:xfrm>
            <a:off x="6262149" y="4366757"/>
            <a:ext cx="2457794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5-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Daz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  Studio)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040C14D-A0C1-4C68-889D-369987B8EFD6}"/>
              </a:ext>
            </a:extLst>
          </p:cNvPr>
          <p:cNvSpPr txBox="1"/>
          <p:nvPr/>
        </p:nvSpPr>
        <p:spPr>
          <a:xfrm>
            <a:off x="6778920" y="5051638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6-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(Pencil)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1398D77-8D3B-4BFD-A86B-2B7F9A78D4AE}"/>
              </a:ext>
            </a:extLst>
          </p:cNvPr>
          <p:cNvSpPr txBox="1"/>
          <p:nvPr/>
        </p:nvSpPr>
        <p:spPr>
          <a:xfrm>
            <a:off x="6521547" y="5791086"/>
            <a:ext cx="2291008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7-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Liprecad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5F8ACAE-3DB3-46D2-B71F-EBD7E0F21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85754" y="1546620"/>
            <a:ext cx="868359" cy="64837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037FE72C-71FA-4C95-9133-7F3AFD5D8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76838" y="2382128"/>
            <a:ext cx="486189" cy="486189"/>
          </a:xfrm>
          <a:prstGeom prst="rect">
            <a:avLst/>
          </a:prstGeom>
        </p:spPr>
      </p:pic>
      <p:pic>
        <p:nvPicPr>
          <p:cNvPr id="224" name="صورة 223">
            <a:extLst>
              <a:ext uri="{FF2B5EF4-FFF2-40B4-BE49-F238E27FC236}">
                <a16:creationId xmlns:a16="http://schemas.microsoft.com/office/drawing/2014/main" id="{878C69F8-4A07-44C6-AC87-265D4FC31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411298" y="3034627"/>
            <a:ext cx="511517" cy="511517"/>
          </a:xfrm>
          <a:prstGeom prst="rect">
            <a:avLst/>
          </a:prstGeom>
        </p:spPr>
      </p:pic>
      <p:pic>
        <p:nvPicPr>
          <p:cNvPr id="227" name="صورة 226">
            <a:extLst>
              <a:ext uri="{FF2B5EF4-FFF2-40B4-BE49-F238E27FC236}">
                <a16:creationId xmlns:a16="http://schemas.microsoft.com/office/drawing/2014/main" id="{9B925FBD-9D11-4275-8ED2-40E7378F91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500564" y="3653072"/>
            <a:ext cx="362463" cy="512153"/>
          </a:xfrm>
          <a:prstGeom prst="rect">
            <a:avLst/>
          </a:prstGeom>
        </p:spPr>
      </p:pic>
      <p:pic>
        <p:nvPicPr>
          <p:cNvPr id="1026" name="Picture 2" descr="Daz 3D | LinkedIn">
            <a:extLst>
              <a:ext uri="{FF2B5EF4-FFF2-40B4-BE49-F238E27FC236}">
                <a16:creationId xmlns:a16="http://schemas.microsoft.com/office/drawing/2014/main" id="{F5C2958B-43C6-454D-B187-D31DBD6B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08" y="4332619"/>
            <a:ext cx="660773" cy="6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ncil Icon">
            <a:extLst>
              <a:ext uri="{FF2B5EF4-FFF2-40B4-BE49-F238E27FC236}">
                <a16:creationId xmlns:a16="http://schemas.microsoft.com/office/drawing/2014/main" id="{C825812C-386D-474D-BC14-CDAB84A5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98" y="5089587"/>
            <a:ext cx="554428" cy="5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F2940B-3342-45B1-8076-7C1F292A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12" y="5770651"/>
            <a:ext cx="593215" cy="59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مربع نص 228">
            <a:extLst>
              <a:ext uri="{FF2B5EF4-FFF2-40B4-BE49-F238E27FC236}">
                <a16:creationId xmlns:a16="http://schemas.microsoft.com/office/drawing/2014/main" id="{3316412B-7417-4CCE-9B32-47223B563D99}"/>
              </a:ext>
            </a:extLst>
          </p:cNvPr>
          <p:cNvSpPr txBox="1"/>
          <p:nvPr/>
        </p:nvSpPr>
        <p:spPr>
          <a:xfrm>
            <a:off x="2544110" y="1676533"/>
            <a:ext cx="2040561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1-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(photoshop)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0" name="مربع نص 229">
            <a:extLst>
              <a:ext uri="{FF2B5EF4-FFF2-40B4-BE49-F238E27FC236}">
                <a16:creationId xmlns:a16="http://schemas.microsoft.com/office/drawing/2014/main" id="{7A89038D-1217-41F6-9083-72D2A076800F}"/>
              </a:ext>
            </a:extLst>
          </p:cNvPr>
          <p:cNvSpPr txBox="1"/>
          <p:nvPr/>
        </p:nvSpPr>
        <p:spPr>
          <a:xfrm>
            <a:off x="2444942" y="2428079"/>
            <a:ext cx="219839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2-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(Corel Draw)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E5F33B2D-1170-4A6F-9E49-44E16BE0B17A}"/>
              </a:ext>
            </a:extLst>
          </p:cNvPr>
          <p:cNvSpPr txBox="1"/>
          <p:nvPr/>
        </p:nvSpPr>
        <p:spPr>
          <a:xfrm>
            <a:off x="2114206" y="3349001"/>
            <a:ext cx="2457794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3-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(Paint shop pro)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2" name="مربع نص 231">
            <a:extLst>
              <a:ext uri="{FF2B5EF4-FFF2-40B4-BE49-F238E27FC236}">
                <a16:creationId xmlns:a16="http://schemas.microsoft.com/office/drawing/2014/main" id="{104452F7-1572-467B-BE29-AD2FDF682A18}"/>
              </a:ext>
            </a:extLst>
          </p:cNvPr>
          <p:cNvSpPr txBox="1"/>
          <p:nvPr/>
        </p:nvSpPr>
        <p:spPr>
          <a:xfrm>
            <a:off x="1618203" y="4172285"/>
            <a:ext cx="2966468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4-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(Autodesk 3Ds Max)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3" name="مربع نص 232">
            <a:extLst>
              <a:ext uri="{FF2B5EF4-FFF2-40B4-BE49-F238E27FC236}">
                <a16:creationId xmlns:a16="http://schemas.microsoft.com/office/drawing/2014/main" id="{8919F814-0BD2-4087-961C-FB5F5E0D14B2}"/>
              </a:ext>
            </a:extLst>
          </p:cNvPr>
          <p:cNvSpPr txBox="1"/>
          <p:nvPr/>
        </p:nvSpPr>
        <p:spPr>
          <a:xfrm>
            <a:off x="2546907" y="4999347"/>
            <a:ext cx="2457794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5-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(Serif)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4" name="مربع نص 233">
            <a:extLst>
              <a:ext uri="{FF2B5EF4-FFF2-40B4-BE49-F238E27FC236}">
                <a16:creationId xmlns:a16="http://schemas.microsoft.com/office/drawing/2014/main" id="{6491B99D-A3FB-4EFF-9D15-D8DD1578CA7F}"/>
              </a:ext>
            </a:extLst>
          </p:cNvPr>
          <p:cNvSpPr txBox="1"/>
          <p:nvPr/>
        </p:nvSpPr>
        <p:spPr>
          <a:xfrm>
            <a:off x="1605532" y="5904023"/>
            <a:ext cx="3053850" cy="26091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6-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(AutoCAD Autodesk)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237" name="صورة 236">
            <a:extLst>
              <a:ext uri="{FF2B5EF4-FFF2-40B4-BE49-F238E27FC236}">
                <a16:creationId xmlns:a16="http://schemas.microsoft.com/office/drawing/2014/main" id="{5D6458CE-A894-4ECD-99E9-7774F97250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51103" y="1513522"/>
            <a:ext cx="554429" cy="554429"/>
          </a:xfrm>
          <a:prstGeom prst="rect">
            <a:avLst/>
          </a:prstGeom>
        </p:spPr>
      </p:pic>
      <p:pic>
        <p:nvPicPr>
          <p:cNvPr id="1034" name="Picture 10" descr="Hot Air Balloon Cartoon">
            <a:extLst>
              <a:ext uri="{FF2B5EF4-FFF2-40B4-BE49-F238E27FC236}">
                <a16:creationId xmlns:a16="http://schemas.microsoft.com/office/drawing/2014/main" id="{2294BDA3-1F44-4C84-83F3-C0FDC213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5" b="100000" l="10000" r="90000">
                        <a14:foregroundMark x1="50778" y1="84242" x2="46667" y2="8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43" y="2177775"/>
            <a:ext cx="1064748" cy="78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3dsMax to FluidRay step by step for easier rendering">
            <a:extLst>
              <a:ext uri="{FF2B5EF4-FFF2-40B4-BE49-F238E27FC236}">
                <a16:creationId xmlns:a16="http://schemas.microsoft.com/office/drawing/2014/main" id="{5829CE77-37A5-4C29-B93A-970AB902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" y="3877633"/>
            <a:ext cx="938453" cy="8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6" descr="Corel PaintShop Pro Review | PCMag">
            <a:extLst>
              <a:ext uri="{FF2B5EF4-FFF2-40B4-BE49-F238E27FC236}">
                <a16:creationId xmlns:a16="http://schemas.microsoft.com/office/drawing/2014/main" id="{56DB9CBA-3303-4B03-B789-B48FF4AF1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r="26154"/>
          <a:stretch/>
        </p:blipFill>
        <p:spPr bwMode="auto">
          <a:xfrm>
            <a:off x="951607" y="2958590"/>
            <a:ext cx="784316" cy="8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ffinity – Professional Creative Software">
            <a:extLst>
              <a:ext uri="{FF2B5EF4-FFF2-40B4-BE49-F238E27FC236}">
                <a16:creationId xmlns:a16="http://schemas.microsoft.com/office/drawing/2014/main" id="{2325BE4B-951B-4229-849F-72F13BC3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8" y="4872316"/>
            <a:ext cx="984369" cy="5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tocad icon png 5 » PNG Image">
            <a:extLst>
              <a:ext uri="{FF2B5EF4-FFF2-40B4-BE49-F238E27FC236}">
                <a16:creationId xmlns:a16="http://schemas.microsoft.com/office/drawing/2014/main" id="{460A63E1-55D1-4405-97D9-FFC3EFB4F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9" y="5598031"/>
            <a:ext cx="938454" cy="9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2" name="Google Shape;2492;p73"/>
          <p:cNvPicPr preferRelativeResize="0"/>
          <p:nvPr/>
        </p:nvPicPr>
        <p:blipFill rotWithShape="1">
          <a:blip r:embed="rId3">
            <a:alphaModFix/>
          </a:blip>
          <a:srcRect b="12441"/>
          <a:stretch/>
        </p:blipFill>
        <p:spPr>
          <a:xfrm>
            <a:off x="2311672" y="0"/>
            <a:ext cx="4515256" cy="39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F61FF1C-313E-48AC-A907-CFF4F1FF2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64025"/>
          <a:stretch/>
        </p:blipFill>
        <p:spPr bwMode="auto">
          <a:xfrm>
            <a:off x="178275" y="4220306"/>
            <a:ext cx="8782050" cy="221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D81B770-D116-4DEA-92F2-6B44C6B86A2E}"/>
              </a:ext>
            </a:extLst>
          </p:cNvPr>
          <p:cNvSpPr txBox="1"/>
          <p:nvPr/>
        </p:nvSpPr>
        <p:spPr>
          <a:xfrm>
            <a:off x="2917837" y="216096"/>
            <a:ext cx="3302926" cy="995680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900" kern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برامج الرسم والتصميم مفتوحة المصدر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4AFB6AE-28A8-49D0-8AF5-AF04B3B7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2" y="285728"/>
            <a:ext cx="8524875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1667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9209ACB4-4D00-47E4-BBD5-9DB843E39919}"/>
              </a:ext>
            </a:extLst>
          </p:cNvPr>
          <p:cNvSpPr txBox="1"/>
          <p:nvPr/>
        </p:nvSpPr>
        <p:spPr>
          <a:xfrm>
            <a:off x="4343256" y="189310"/>
            <a:ext cx="4373027" cy="172455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36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5- برنامج </a:t>
            </a:r>
            <a:r>
              <a:rPr lang="en-US" sz="36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3600" kern="1200" dirty="0" err="1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Daz</a:t>
            </a:r>
            <a:r>
              <a:rPr lang="en-US" sz="36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  Studio) </a:t>
            </a:r>
            <a:endParaRPr lang="ar-SA" sz="36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5" name="Picture 2" descr="Daz 3D | LinkedIn">
            <a:extLst>
              <a:ext uri="{FF2B5EF4-FFF2-40B4-BE49-F238E27FC236}">
                <a16:creationId xmlns:a16="http://schemas.microsoft.com/office/drawing/2014/main" id="{EA905CBB-8D38-46EF-ABF5-1E9C1637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5" y="279488"/>
            <a:ext cx="2890132" cy="28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58DDE55-D481-4AB2-90D9-64D650E75B17}"/>
              </a:ext>
            </a:extLst>
          </p:cNvPr>
          <p:cNvSpPr txBox="1"/>
          <p:nvPr/>
        </p:nvSpPr>
        <p:spPr>
          <a:xfrm>
            <a:off x="4090038" y="1724554"/>
            <a:ext cx="4373027" cy="137106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400" kern="1200" dirty="0">
                <a:solidFill>
                  <a:schemeClr val="tx1"/>
                </a:solidFill>
                <a:latin typeface="BoutrosNewsH1" pitchFamily="2" charset="-78"/>
              </a:rPr>
              <a:t>برنامج لإنشاء شخصيات ثلاثية الابعاد والذي يقوم بإنشاء العديد من الشخصيات الكرتونية </a:t>
            </a:r>
            <a:r>
              <a:rPr lang="ar-SA" sz="2400" kern="1200" dirty="0" err="1">
                <a:solidFill>
                  <a:schemeClr val="tx1"/>
                </a:solidFill>
                <a:latin typeface="BoutrosNewsH1" pitchFamily="2" charset="-78"/>
              </a:rPr>
              <a:t>المعروفه</a:t>
            </a:r>
            <a:r>
              <a:rPr lang="ar-SA" sz="2400" kern="1200" dirty="0">
                <a:solidFill>
                  <a:schemeClr val="tx1"/>
                </a:solidFill>
                <a:latin typeface="BoutrosNewsH1" pitchFamily="2" charset="-78"/>
              </a:rPr>
              <a:t> عالمياً وهو الأداة المثالية لتصميم الفنون الرقمية والرسوم المتحركة</a:t>
            </a:r>
          </a:p>
        </p:txBody>
      </p:sp>
      <p:pic>
        <p:nvPicPr>
          <p:cNvPr id="2050" name="Picture 2" descr="DAZ Studio DAS Productions Inc Merman, Man Casual, hand, arm, merman png |  PNGWing">
            <a:extLst>
              <a:ext uri="{FF2B5EF4-FFF2-40B4-BE49-F238E27FC236}">
                <a16:creationId xmlns:a16="http://schemas.microsoft.com/office/drawing/2014/main" id="{37C5F5B2-385A-44D8-944A-8B2838B07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2" b="9665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15" y="3298550"/>
            <a:ext cx="3101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AZ Studio for Mac - Download Free (2020 Latest Version)">
            <a:extLst>
              <a:ext uri="{FF2B5EF4-FFF2-40B4-BE49-F238E27FC236}">
                <a16:creationId xmlns:a16="http://schemas.microsoft.com/office/drawing/2014/main" id="{F0F6CD10-26C2-4591-A339-7F509178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9" y="3184250"/>
            <a:ext cx="5669279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0E759BF-D2FC-4558-A464-D6B139C2B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50000"/>
          <a:stretch/>
        </p:blipFill>
        <p:spPr bwMode="auto">
          <a:xfrm>
            <a:off x="214283" y="257175"/>
            <a:ext cx="8715436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Google Shape;3695;p98">
            <a:extLst>
              <a:ext uri="{FF2B5EF4-FFF2-40B4-BE49-F238E27FC236}">
                <a16:creationId xmlns:a16="http://schemas.microsoft.com/office/drawing/2014/main" id="{5A0390ED-0763-49B5-A38F-A110D2CFCF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988" r="13034"/>
          <a:stretch/>
        </p:blipFill>
        <p:spPr>
          <a:xfrm>
            <a:off x="3414262" y="3037175"/>
            <a:ext cx="2315475" cy="356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784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46"/>
          <p:cNvGrpSpPr/>
          <p:nvPr/>
        </p:nvGrpSpPr>
        <p:grpSpPr>
          <a:xfrm>
            <a:off x="3127495" y="4338583"/>
            <a:ext cx="2929616" cy="1829191"/>
            <a:chOff x="570421" y="1633812"/>
            <a:chExt cx="2970309" cy="1854411"/>
          </a:xfrm>
        </p:grpSpPr>
        <p:sp>
          <p:nvSpPr>
            <p:cNvPr id="378" name="Google Shape;378;p46"/>
            <p:cNvSpPr/>
            <p:nvPr/>
          </p:nvSpPr>
          <p:spPr>
            <a:xfrm>
              <a:off x="686645" y="3046122"/>
              <a:ext cx="136042" cy="202472"/>
            </a:xfrm>
            <a:custGeom>
              <a:avLst/>
              <a:gdLst/>
              <a:ahLst/>
              <a:cxnLst/>
              <a:rect l="l" t="t" r="r" b="b"/>
              <a:pathLst>
                <a:path w="10647" h="15846" extrusionOk="0">
                  <a:moveTo>
                    <a:pt x="10647" y="1"/>
                  </a:moveTo>
                  <a:lnTo>
                    <a:pt x="10647" y="1"/>
                  </a:lnTo>
                  <a:cubicBezTo>
                    <a:pt x="10485" y="194"/>
                    <a:pt x="10340" y="401"/>
                    <a:pt x="10214" y="620"/>
                  </a:cubicBezTo>
                  <a:lnTo>
                    <a:pt x="9129" y="2342"/>
                  </a:lnTo>
                  <a:cubicBezTo>
                    <a:pt x="8216" y="3812"/>
                    <a:pt x="6933" y="5824"/>
                    <a:pt x="5472" y="8015"/>
                  </a:cubicBezTo>
                  <a:cubicBezTo>
                    <a:pt x="4011" y="10208"/>
                    <a:pt x="2629" y="12151"/>
                    <a:pt x="1625" y="13555"/>
                  </a:cubicBezTo>
                  <a:cubicBezTo>
                    <a:pt x="1143" y="14230"/>
                    <a:pt x="742" y="14786"/>
                    <a:pt x="433" y="15218"/>
                  </a:cubicBezTo>
                  <a:cubicBezTo>
                    <a:pt x="271" y="15415"/>
                    <a:pt x="126" y="15625"/>
                    <a:pt x="0" y="15845"/>
                  </a:cubicBezTo>
                  <a:cubicBezTo>
                    <a:pt x="191" y="15677"/>
                    <a:pt x="367" y="15491"/>
                    <a:pt x="523" y="15290"/>
                  </a:cubicBezTo>
                  <a:cubicBezTo>
                    <a:pt x="828" y="14916"/>
                    <a:pt x="1258" y="14364"/>
                    <a:pt x="1781" y="13675"/>
                  </a:cubicBezTo>
                  <a:cubicBezTo>
                    <a:pt x="2823" y="12292"/>
                    <a:pt x="4229" y="10359"/>
                    <a:pt x="5697" y="8167"/>
                  </a:cubicBezTo>
                  <a:cubicBezTo>
                    <a:pt x="7165" y="5974"/>
                    <a:pt x="8432" y="3941"/>
                    <a:pt x="9294" y="2450"/>
                  </a:cubicBezTo>
                  <a:cubicBezTo>
                    <a:pt x="9732" y="1706"/>
                    <a:pt x="10078" y="1104"/>
                    <a:pt x="10310" y="672"/>
                  </a:cubicBezTo>
                  <a:cubicBezTo>
                    <a:pt x="10443" y="458"/>
                    <a:pt x="10555" y="235"/>
                    <a:pt x="1064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6"/>
            <p:cNvSpPr/>
            <p:nvPr/>
          </p:nvSpPr>
          <p:spPr>
            <a:xfrm>
              <a:off x="677573" y="1633812"/>
              <a:ext cx="2741592" cy="1812961"/>
            </a:xfrm>
            <a:custGeom>
              <a:avLst/>
              <a:gdLst/>
              <a:ahLst/>
              <a:cxnLst/>
              <a:rect l="l" t="t" r="r" b="b"/>
              <a:pathLst>
                <a:path w="214564" h="141887" extrusionOk="0">
                  <a:moveTo>
                    <a:pt x="6275" y="0"/>
                  </a:moveTo>
                  <a:cubicBezTo>
                    <a:pt x="2798" y="0"/>
                    <a:pt x="0" y="2799"/>
                    <a:pt x="0" y="6275"/>
                  </a:cubicBezTo>
                  <a:lnTo>
                    <a:pt x="0" y="135612"/>
                  </a:lnTo>
                  <a:cubicBezTo>
                    <a:pt x="0" y="139088"/>
                    <a:pt x="2798" y="141886"/>
                    <a:pt x="6275" y="141886"/>
                  </a:cubicBezTo>
                  <a:lnTo>
                    <a:pt x="208287" y="141886"/>
                  </a:lnTo>
                  <a:cubicBezTo>
                    <a:pt x="211763" y="141886"/>
                    <a:pt x="214563" y="139088"/>
                    <a:pt x="214563" y="135612"/>
                  </a:cubicBezTo>
                  <a:lnTo>
                    <a:pt x="214563" y="6275"/>
                  </a:lnTo>
                  <a:cubicBezTo>
                    <a:pt x="214563" y="2799"/>
                    <a:pt x="211763" y="0"/>
                    <a:pt x="20828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6"/>
            <p:cNvSpPr/>
            <p:nvPr/>
          </p:nvSpPr>
          <p:spPr>
            <a:xfrm>
              <a:off x="570421" y="3329719"/>
              <a:ext cx="2970309" cy="158505"/>
            </a:xfrm>
            <a:custGeom>
              <a:avLst/>
              <a:gdLst/>
              <a:ahLst/>
              <a:cxnLst/>
              <a:rect l="l" t="t" r="r" b="b"/>
              <a:pathLst>
                <a:path w="232464" h="12405" extrusionOk="0">
                  <a:moveTo>
                    <a:pt x="1" y="0"/>
                  </a:moveTo>
                  <a:lnTo>
                    <a:pt x="1" y="4738"/>
                  </a:lnTo>
                  <a:cubicBezTo>
                    <a:pt x="1" y="8971"/>
                    <a:pt x="3432" y="12404"/>
                    <a:pt x="7667" y="12404"/>
                  </a:cubicBezTo>
                  <a:lnTo>
                    <a:pt x="224796" y="12404"/>
                  </a:lnTo>
                  <a:cubicBezTo>
                    <a:pt x="229030" y="12404"/>
                    <a:pt x="232464" y="8971"/>
                    <a:pt x="232464" y="4738"/>
                  </a:cubicBezTo>
                  <a:lnTo>
                    <a:pt x="23246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6"/>
            <p:cNvSpPr/>
            <p:nvPr/>
          </p:nvSpPr>
          <p:spPr>
            <a:xfrm>
              <a:off x="751146" y="1705852"/>
              <a:ext cx="2586767" cy="1531026"/>
            </a:xfrm>
            <a:custGeom>
              <a:avLst/>
              <a:gdLst/>
              <a:ahLst/>
              <a:cxnLst/>
              <a:rect l="l" t="t" r="r" b="b"/>
              <a:pathLst>
                <a:path w="202447" h="119822" extrusionOk="0">
                  <a:moveTo>
                    <a:pt x="1" y="1"/>
                  </a:moveTo>
                  <a:lnTo>
                    <a:pt x="1" y="119821"/>
                  </a:lnTo>
                  <a:lnTo>
                    <a:pt x="202446" y="119821"/>
                  </a:lnTo>
                  <a:lnTo>
                    <a:pt x="2024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6"/>
            <p:cNvSpPr/>
            <p:nvPr/>
          </p:nvSpPr>
          <p:spPr>
            <a:xfrm>
              <a:off x="1778099" y="3312699"/>
              <a:ext cx="589771" cy="58636"/>
            </a:xfrm>
            <a:custGeom>
              <a:avLst/>
              <a:gdLst/>
              <a:ahLst/>
              <a:cxnLst/>
              <a:rect l="l" t="t" r="r" b="b"/>
              <a:pathLst>
                <a:path w="46157" h="4589" extrusionOk="0">
                  <a:moveTo>
                    <a:pt x="0" y="1"/>
                  </a:moveTo>
                  <a:lnTo>
                    <a:pt x="2887" y="4588"/>
                  </a:lnTo>
                  <a:lnTo>
                    <a:pt x="43477" y="4588"/>
                  </a:lnTo>
                  <a:lnTo>
                    <a:pt x="4615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6"/>
            <p:cNvSpPr/>
            <p:nvPr/>
          </p:nvSpPr>
          <p:spPr>
            <a:xfrm>
              <a:off x="804415" y="1757677"/>
              <a:ext cx="2485505" cy="1474357"/>
            </a:xfrm>
            <a:custGeom>
              <a:avLst/>
              <a:gdLst/>
              <a:ahLst/>
              <a:cxnLst/>
              <a:rect l="l" t="t" r="r" b="b"/>
              <a:pathLst>
                <a:path w="194522" h="115387" extrusionOk="0">
                  <a:moveTo>
                    <a:pt x="1410" y="1"/>
                  </a:moveTo>
                  <a:cubicBezTo>
                    <a:pt x="630" y="1"/>
                    <a:pt x="1" y="630"/>
                    <a:pt x="1" y="1411"/>
                  </a:cubicBezTo>
                  <a:lnTo>
                    <a:pt x="1" y="113979"/>
                  </a:lnTo>
                  <a:cubicBezTo>
                    <a:pt x="1" y="114758"/>
                    <a:pt x="630" y="115387"/>
                    <a:pt x="1410" y="115387"/>
                  </a:cubicBezTo>
                  <a:lnTo>
                    <a:pt x="193113" y="115387"/>
                  </a:lnTo>
                  <a:cubicBezTo>
                    <a:pt x="193894" y="115387"/>
                    <a:pt x="194521" y="114758"/>
                    <a:pt x="194521" y="113979"/>
                  </a:cubicBezTo>
                  <a:lnTo>
                    <a:pt x="194521" y="1411"/>
                  </a:lnTo>
                  <a:cubicBezTo>
                    <a:pt x="194521" y="630"/>
                    <a:pt x="193894" y="1"/>
                    <a:pt x="19311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6"/>
            <p:cNvSpPr/>
            <p:nvPr/>
          </p:nvSpPr>
          <p:spPr>
            <a:xfrm>
              <a:off x="803381" y="1873147"/>
              <a:ext cx="2486591" cy="1366311"/>
            </a:xfrm>
            <a:custGeom>
              <a:avLst/>
              <a:gdLst/>
              <a:ahLst/>
              <a:cxnLst/>
              <a:rect l="l" t="t" r="r" b="b"/>
              <a:pathLst>
                <a:path w="194607" h="106931" extrusionOk="0">
                  <a:moveTo>
                    <a:pt x="358" y="1"/>
                  </a:moveTo>
                  <a:lnTo>
                    <a:pt x="1" y="106931"/>
                  </a:lnTo>
                  <a:lnTo>
                    <a:pt x="194607" y="106931"/>
                  </a:lnTo>
                  <a:lnTo>
                    <a:pt x="1946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6"/>
            <p:cNvSpPr/>
            <p:nvPr/>
          </p:nvSpPr>
          <p:spPr>
            <a:xfrm>
              <a:off x="971392" y="1794745"/>
              <a:ext cx="41310" cy="39725"/>
            </a:xfrm>
            <a:custGeom>
              <a:avLst/>
              <a:gdLst/>
              <a:ahLst/>
              <a:cxnLst/>
              <a:rect l="l" t="t" r="r" b="b"/>
              <a:pathLst>
                <a:path w="3233" h="3109" extrusionOk="0">
                  <a:moveTo>
                    <a:pt x="1680" y="0"/>
                  </a:moveTo>
                  <a:cubicBezTo>
                    <a:pt x="1679" y="0"/>
                    <a:pt x="1678" y="0"/>
                    <a:pt x="1677" y="0"/>
                  </a:cubicBezTo>
                  <a:cubicBezTo>
                    <a:pt x="1048" y="0"/>
                    <a:pt x="482" y="379"/>
                    <a:pt x="240" y="959"/>
                  </a:cubicBezTo>
                  <a:cubicBezTo>
                    <a:pt x="0" y="1540"/>
                    <a:pt x="134" y="2208"/>
                    <a:pt x="578" y="2654"/>
                  </a:cubicBezTo>
                  <a:cubicBezTo>
                    <a:pt x="875" y="2951"/>
                    <a:pt x="1273" y="3109"/>
                    <a:pt x="1678" y="3109"/>
                  </a:cubicBezTo>
                  <a:cubicBezTo>
                    <a:pt x="1878" y="3109"/>
                    <a:pt x="2081" y="3070"/>
                    <a:pt x="2273" y="2991"/>
                  </a:cubicBezTo>
                  <a:cubicBezTo>
                    <a:pt x="2854" y="2750"/>
                    <a:pt x="3232" y="2183"/>
                    <a:pt x="3232" y="1554"/>
                  </a:cubicBezTo>
                  <a:cubicBezTo>
                    <a:pt x="3232" y="696"/>
                    <a:pt x="2537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6"/>
            <p:cNvSpPr/>
            <p:nvPr/>
          </p:nvSpPr>
          <p:spPr>
            <a:xfrm>
              <a:off x="851066" y="1794745"/>
              <a:ext cx="41310" cy="39738"/>
            </a:xfrm>
            <a:custGeom>
              <a:avLst/>
              <a:gdLst/>
              <a:ahLst/>
              <a:cxnLst/>
              <a:rect l="l" t="t" r="r" b="b"/>
              <a:pathLst>
                <a:path w="3233" h="3110" extrusionOk="0">
                  <a:moveTo>
                    <a:pt x="1679" y="0"/>
                  </a:moveTo>
                  <a:cubicBezTo>
                    <a:pt x="1050" y="0"/>
                    <a:pt x="482" y="379"/>
                    <a:pt x="241" y="959"/>
                  </a:cubicBezTo>
                  <a:cubicBezTo>
                    <a:pt x="0" y="1540"/>
                    <a:pt x="134" y="2210"/>
                    <a:pt x="578" y="2654"/>
                  </a:cubicBezTo>
                  <a:cubicBezTo>
                    <a:pt x="875" y="2951"/>
                    <a:pt x="1273" y="3110"/>
                    <a:pt x="1678" y="3110"/>
                  </a:cubicBezTo>
                  <a:cubicBezTo>
                    <a:pt x="1878" y="3110"/>
                    <a:pt x="2081" y="3071"/>
                    <a:pt x="2273" y="2991"/>
                  </a:cubicBezTo>
                  <a:cubicBezTo>
                    <a:pt x="2854" y="2750"/>
                    <a:pt x="3232" y="2183"/>
                    <a:pt x="3232" y="1554"/>
                  </a:cubicBezTo>
                  <a:cubicBezTo>
                    <a:pt x="3232" y="695"/>
                    <a:pt x="2537" y="0"/>
                    <a:pt x="16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6"/>
            <p:cNvSpPr/>
            <p:nvPr/>
          </p:nvSpPr>
          <p:spPr>
            <a:xfrm>
              <a:off x="911223" y="1794745"/>
              <a:ext cx="41310" cy="39725"/>
            </a:xfrm>
            <a:custGeom>
              <a:avLst/>
              <a:gdLst/>
              <a:ahLst/>
              <a:cxnLst/>
              <a:rect l="l" t="t" r="r" b="b"/>
              <a:pathLst>
                <a:path w="3233" h="3109" extrusionOk="0">
                  <a:moveTo>
                    <a:pt x="1678" y="0"/>
                  </a:moveTo>
                  <a:cubicBezTo>
                    <a:pt x="1049" y="0"/>
                    <a:pt x="482" y="379"/>
                    <a:pt x="242" y="959"/>
                  </a:cubicBezTo>
                  <a:cubicBezTo>
                    <a:pt x="0" y="1540"/>
                    <a:pt x="134" y="2208"/>
                    <a:pt x="578" y="2654"/>
                  </a:cubicBezTo>
                  <a:cubicBezTo>
                    <a:pt x="875" y="2951"/>
                    <a:pt x="1273" y="3109"/>
                    <a:pt x="1677" y="3109"/>
                  </a:cubicBezTo>
                  <a:cubicBezTo>
                    <a:pt x="1878" y="3109"/>
                    <a:pt x="2080" y="3070"/>
                    <a:pt x="2273" y="2991"/>
                  </a:cubicBezTo>
                  <a:cubicBezTo>
                    <a:pt x="2854" y="2750"/>
                    <a:pt x="3232" y="2183"/>
                    <a:pt x="3232" y="1554"/>
                  </a:cubicBezTo>
                  <a:cubicBezTo>
                    <a:pt x="3232" y="697"/>
                    <a:pt x="2539" y="2"/>
                    <a:pt x="16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6"/>
            <p:cNvSpPr/>
            <p:nvPr/>
          </p:nvSpPr>
          <p:spPr>
            <a:xfrm>
              <a:off x="775142" y="3311319"/>
              <a:ext cx="2531632" cy="3603"/>
            </a:xfrm>
            <a:custGeom>
              <a:avLst/>
              <a:gdLst/>
              <a:ahLst/>
              <a:cxnLst/>
              <a:rect l="l" t="t" r="r" b="b"/>
              <a:pathLst>
                <a:path w="198132" h="282" extrusionOk="0">
                  <a:moveTo>
                    <a:pt x="99087" y="1"/>
                  </a:moveTo>
                  <a:cubicBezTo>
                    <a:pt x="44365" y="1"/>
                    <a:pt x="1" y="65"/>
                    <a:pt x="1" y="143"/>
                  </a:cubicBezTo>
                  <a:cubicBezTo>
                    <a:pt x="1" y="221"/>
                    <a:pt x="44365" y="281"/>
                    <a:pt x="99066" y="281"/>
                  </a:cubicBezTo>
                  <a:cubicBezTo>
                    <a:pt x="153768" y="281"/>
                    <a:pt x="198132" y="221"/>
                    <a:pt x="198132" y="143"/>
                  </a:cubicBezTo>
                  <a:cubicBezTo>
                    <a:pt x="198132" y="65"/>
                    <a:pt x="153811" y="1"/>
                    <a:pt x="990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6"/>
            <p:cNvSpPr/>
            <p:nvPr/>
          </p:nvSpPr>
          <p:spPr>
            <a:xfrm>
              <a:off x="804415" y="2991421"/>
              <a:ext cx="2485939" cy="247270"/>
            </a:xfrm>
            <a:custGeom>
              <a:avLst/>
              <a:gdLst/>
              <a:ahLst/>
              <a:cxnLst/>
              <a:rect l="l" t="t" r="r" b="b"/>
              <a:pathLst>
                <a:path w="194556" h="19352" extrusionOk="0">
                  <a:moveTo>
                    <a:pt x="1" y="0"/>
                  </a:moveTo>
                  <a:lnTo>
                    <a:pt x="1" y="19352"/>
                  </a:lnTo>
                  <a:lnTo>
                    <a:pt x="194556" y="19352"/>
                  </a:lnTo>
                  <a:lnTo>
                    <a:pt x="194556" y="0"/>
                  </a:lnTo>
                  <a:close/>
                </a:path>
              </a:pathLst>
            </a:custGeom>
            <a:solidFill>
              <a:srgbClr val="FD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6"/>
            <p:cNvSpPr/>
            <p:nvPr/>
          </p:nvSpPr>
          <p:spPr>
            <a:xfrm>
              <a:off x="804415" y="2991421"/>
              <a:ext cx="2485939" cy="247270"/>
            </a:xfrm>
            <a:custGeom>
              <a:avLst/>
              <a:gdLst/>
              <a:ahLst/>
              <a:cxnLst/>
              <a:rect l="l" t="t" r="r" b="b"/>
              <a:pathLst>
                <a:path w="194556" h="19352" extrusionOk="0">
                  <a:moveTo>
                    <a:pt x="1" y="0"/>
                  </a:moveTo>
                  <a:lnTo>
                    <a:pt x="1" y="19352"/>
                  </a:lnTo>
                  <a:lnTo>
                    <a:pt x="194556" y="19352"/>
                  </a:lnTo>
                  <a:lnTo>
                    <a:pt x="1945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6"/>
            <p:cNvSpPr/>
            <p:nvPr/>
          </p:nvSpPr>
          <p:spPr>
            <a:xfrm>
              <a:off x="2219843" y="3024451"/>
              <a:ext cx="183613" cy="183613"/>
            </a:xfrm>
            <a:custGeom>
              <a:avLst/>
              <a:gdLst/>
              <a:ahLst/>
              <a:cxnLst/>
              <a:rect l="l" t="t" r="r" b="b"/>
              <a:pathLst>
                <a:path w="14370" h="14370" extrusionOk="0">
                  <a:moveTo>
                    <a:pt x="7185" y="0"/>
                  </a:moveTo>
                  <a:cubicBezTo>
                    <a:pt x="3217" y="0"/>
                    <a:pt x="0" y="3217"/>
                    <a:pt x="0" y="7185"/>
                  </a:cubicBezTo>
                  <a:cubicBezTo>
                    <a:pt x="0" y="9091"/>
                    <a:pt x="758" y="10918"/>
                    <a:pt x="2105" y="12265"/>
                  </a:cubicBezTo>
                  <a:cubicBezTo>
                    <a:pt x="3453" y="13613"/>
                    <a:pt x="5280" y="14369"/>
                    <a:pt x="7185" y="14369"/>
                  </a:cubicBezTo>
                  <a:cubicBezTo>
                    <a:pt x="9091" y="14369"/>
                    <a:pt x="10918" y="13613"/>
                    <a:pt x="12265" y="12265"/>
                  </a:cubicBezTo>
                  <a:cubicBezTo>
                    <a:pt x="13613" y="10918"/>
                    <a:pt x="14369" y="9091"/>
                    <a:pt x="14369" y="7185"/>
                  </a:cubicBezTo>
                  <a:cubicBezTo>
                    <a:pt x="14369" y="5280"/>
                    <a:pt x="13613" y="3453"/>
                    <a:pt x="12265" y="2105"/>
                  </a:cubicBezTo>
                  <a:cubicBezTo>
                    <a:pt x="10918" y="758"/>
                    <a:pt x="9091" y="0"/>
                    <a:pt x="7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6"/>
            <p:cNvSpPr/>
            <p:nvPr/>
          </p:nvSpPr>
          <p:spPr>
            <a:xfrm>
              <a:off x="2295051" y="3067639"/>
              <a:ext cx="33017" cy="69075"/>
            </a:xfrm>
            <a:custGeom>
              <a:avLst/>
              <a:gdLst/>
              <a:ahLst/>
              <a:cxnLst/>
              <a:rect l="l" t="t" r="r" b="b"/>
              <a:pathLst>
                <a:path w="2584" h="5406" extrusionOk="0">
                  <a:moveTo>
                    <a:pt x="1293" y="264"/>
                  </a:moveTo>
                  <a:cubicBezTo>
                    <a:pt x="1857" y="265"/>
                    <a:pt x="2315" y="723"/>
                    <a:pt x="2318" y="1287"/>
                  </a:cubicBezTo>
                  <a:lnTo>
                    <a:pt x="2318" y="4110"/>
                  </a:lnTo>
                  <a:cubicBezTo>
                    <a:pt x="2318" y="4675"/>
                    <a:pt x="1859" y="5133"/>
                    <a:pt x="1293" y="5133"/>
                  </a:cubicBezTo>
                  <a:cubicBezTo>
                    <a:pt x="725" y="5133"/>
                    <a:pt x="268" y="4675"/>
                    <a:pt x="268" y="4110"/>
                  </a:cubicBezTo>
                  <a:lnTo>
                    <a:pt x="268" y="1287"/>
                  </a:lnTo>
                  <a:cubicBezTo>
                    <a:pt x="269" y="723"/>
                    <a:pt x="727" y="265"/>
                    <a:pt x="1293" y="264"/>
                  </a:cubicBezTo>
                  <a:close/>
                  <a:moveTo>
                    <a:pt x="1293" y="1"/>
                  </a:moveTo>
                  <a:cubicBezTo>
                    <a:pt x="578" y="1"/>
                    <a:pt x="0" y="579"/>
                    <a:pt x="0" y="1292"/>
                  </a:cubicBezTo>
                  <a:lnTo>
                    <a:pt x="0" y="4114"/>
                  </a:lnTo>
                  <a:cubicBezTo>
                    <a:pt x="0" y="4827"/>
                    <a:pt x="578" y="5405"/>
                    <a:pt x="1293" y="5405"/>
                  </a:cubicBezTo>
                  <a:cubicBezTo>
                    <a:pt x="2006" y="5405"/>
                    <a:pt x="2584" y="4827"/>
                    <a:pt x="2584" y="4114"/>
                  </a:cubicBezTo>
                  <a:lnTo>
                    <a:pt x="2584" y="1292"/>
                  </a:lnTo>
                  <a:cubicBezTo>
                    <a:pt x="2584" y="579"/>
                    <a:pt x="2006" y="1"/>
                    <a:pt x="12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6"/>
            <p:cNvSpPr/>
            <p:nvPr/>
          </p:nvSpPr>
          <p:spPr>
            <a:xfrm>
              <a:off x="2277763" y="3106675"/>
              <a:ext cx="68360" cy="41808"/>
            </a:xfrm>
            <a:custGeom>
              <a:avLst/>
              <a:gdLst/>
              <a:ahLst/>
              <a:cxnLst/>
              <a:rect l="l" t="t" r="r" b="b"/>
              <a:pathLst>
                <a:path w="5350" h="3272" extrusionOk="0">
                  <a:moveTo>
                    <a:pt x="276" y="0"/>
                  </a:moveTo>
                  <a:cubicBezTo>
                    <a:pt x="273" y="0"/>
                    <a:pt x="271" y="1"/>
                    <a:pt x="268" y="1"/>
                  </a:cubicBezTo>
                  <a:cubicBezTo>
                    <a:pt x="193" y="4"/>
                    <a:pt x="134" y="70"/>
                    <a:pt x="139" y="145"/>
                  </a:cubicBezTo>
                  <a:cubicBezTo>
                    <a:pt x="134" y="205"/>
                    <a:pt x="1" y="1635"/>
                    <a:pt x="828" y="2548"/>
                  </a:cubicBezTo>
                  <a:cubicBezTo>
                    <a:pt x="1269" y="3011"/>
                    <a:pt x="1877" y="3271"/>
                    <a:pt x="2513" y="3271"/>
                  </a:cubicBezTo>
                  <a:cubicBezTo>
                    <a:pt x="2557" y="3271"/>
                    <a:pt x="2601" y="3270"/>
                    <a:pt x="2646" y="3267"/>
                  </a:cubicBezTo>
                  <a:cubicBezTo>
                    <a:pt x="2682" y="3269"/>
                    <a:pt x="2718" y="3270"/>
                    <a:pt x="2754" y="3270"/>
                  </a:cubicBezTo>
                  <a:cubicBezTo>
                    <a:pt x="3398" y="3270"/>
                    <a:pt x="4019" y="3015"/>
                    <a:pt x="4479" y="2557"/>
                  </a:cubicBezTo>
                  <a:cubicBezTo>
                    <a:pt x="5349" y="1649"/>
                    <a:pt x="5301" y="214"/>
                    <a:pt x="5301" y="154"/>
                  </a:cubicBezTo>
                  <a:cubicBezTo>
                    <a:pt x="5295" y="80"/>
                    <a:pt x="5234" y="23"/>
                    <a:pt x="5160" y="20"/>
                  </a:cubicBezTo>
                  <a:lnTo>
                    <a:pt x="5154" y="20"/>
                  </a:lnTo>
                  <a:cubicBezTo>
                    <a:pt x="5081" y="25"/>
                    <a:pt x="5025" y="89"/>
                    <a:pt x="5030" y="163"/>
                  </a:cubicBezTo>
                  <a:cubicBezTo>
                    <a:pt x="5030" y="175"/>
                    <a:pt x="5078" y="1541"/>
                    <a:pt x="4281" y="2368"/>
                  </a:cubicBezTo>
                  <a:cubicBezTo>
                    <a:pt x="3876" y="2774"/>
                    <a:pt x="3326" y="3000"/>
                    <a:pt x="2756" y="3000"/>
                  </a:cubicBezTo>
                  <a:cubicBezTo>
                    <a:pt x="2719" y="3000"/>
                    <a:pt x="2682" y="2999"/>
                    <a:pt x="2644" y="2997"/>
                  </a:cubicBezTo>
                  <a:cubicBezTo>
                    <a:pt x="2603" y="2999"/>
                    <a:pt x="2562" y="3001"/>
                    <a:pt x="2521" y="3001"/>
                  </a:cubicBezTo>
                  <a:cubicBezTo>
                    <a:pt x="1960" y="3001"/>
                    <a:pt x="1421" y="2774"/>
                    <a:pt x="1029" y="2368"/>
                  </a:cubicBezTo>
                  <a:cubicBezTo>
                    <a:pt x="284" y="1545"/>
                    <a:pt x="409" y="172"/>
                    <a:pt x="409" y="172"/>
                  </a:cubicBezTo>
                  <a:cubicBezTo>
                    <a:pt x="414" y="158"/>
                    <a:pt x="415" y="143"/>
                    <a:pt x="414" y="130"/>
                  </a:cubicBezTo>
                  <a:cubicBezTo>
                    <a:pt x="409" y="57"/>
                    <a:pt x="349" y="0"/>
                    <a:pt x="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6"/>
            <p:cNvSpPr/>
            <p:nvPr/>
          </p:nvSpPr>
          <p:spPr>
            <a:xfrm>
              <a:off x="2309797" y="3144854"/>
              <a:ext cx="3488" cy="28839"/>
            </a:xfrm>
            <a:custGeom>
              <a:avLst/>
              <a:gdLst/>
              <a:ahLst/>
              <a:cxnLst/>
              <a:rect l="l" t="t" r="r" b="b"/>
              <a:pathLst>
                <a:path w="273" h="2257" extrusionOk="0">
                  <a:moveTo>
                    <a:pt x="139" y="0"/>
                  </a:moveTo>
                  <a:cubicBezTo>
                    <a:pt x="62" y="0"/>
                    <a:pt x="1" y="62"/>
                    <a:pt x="1" y="138"/>
                  </a:cubicBezTo>
                  <a:lnTo>
                    <a:pt x="1" y="2124"/>
                  </a:lnTo>
                  <a:cubicBezTo>
                    <a:pt x="2" y="2198"/>
                    <a:pt x="64" y="2256"/>
                    <a:pt x="139" y="2256"/>
                  </a:cubicBezTo>
                  <a:cubicBezTo>
                    <a:pt x="212" y="2256"/>
                    <a:pt x="272" y="2198"/>
                    <a:pt x="272" y="2124"/>
                  </a:cubicBezTo>
                  <a:lnTo>
                    <a:pt x="272" y="138"/>
                  </a:lnTo>
                  <a:cubicBezTo>
                    <a:pt x="272" y="137"/>
                    <a:pt x="272" y="135"/>
                    <a:pt x="272" y="134"/>
                  </a:cubicBezTo>
                  <a:cubicBezTo>
                    <a:pt x="272" y="60"/>
                    <a:pt x="212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6"/>
            <p:cNvSpPr/>
            <p:nvPr/>
          </p:nvSpPr>
          <p:spPr>
            <a:xfrm>
              <a:off x="1732292" y="3024413"/>
              <a:ext cx="183613" cy="183613"/>
            </a:xfrm>
            <a:custGeom>
              <a:avLst/>
              <a:gdLst/>
              <a:ahLst/>
              <a:cxnLst/>
              <a:rect l="l" t="t" r="r" b="b"/>
              <a:pathLst>
                <a:path w="14370" h="14370" extrusionOk="0">
                  <a:moveTo>
                    <a:pt x="7185" y="0"/>
                  </a:moveTo>
                  <a:cubicBezTo>
                    <a:pt x="3217" y="0"/>
                    <a:pt x="0" y="3217"/>
                    <a:pt x="0" y="7185"/>
                  </a:cubicBezTo>
                  <a:cubicBezTo>
                    <a:pt x="0" y="9091"/>
                    <a:pt x="757" y="10918"/>
                    <a:pt x="2105" y="12265"/>
                  </a:cubicBezTo>
                  <a:cubicBezTo>
                    <a:pt x="3452" y="13613"/>
                    <a:pt x="5278" y="14369"/>
                    <a:pt x="7185" y="14369"/>
                  </a:cubicBezTo>
                  <a:cubicBezTo>
                    <a:pt x="9090" y="14369"/>
                    <a:pt x="10917" y="13613"/>
                    <a:pt x="12265" y="12265"/>
                  </a:cubicBezTo>
                  <a:cubicBezTo>
                    <a:pt x="13612" y="10918"/>
                    <a:pt x="14370" y="9091"/>
                    <a:pt x="14370" y="7185"/>
                  </a:cubicBezTo>
                  <a:cubicBezTo>
                    <a:pt x="14370" y="5280"/>
                    <a:pt x="13612" y="3453"/>
                    <a:pt x="12265" y="2105"/>
                  </a:cubicBezTo>
                  <a:cubicBezTo>
                    <a:pt x="10917" y="758"/>
                    <a:pt x="9090" y="0"/>
                    <a:pt x="7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6"/>
            <p:cNvSpPr/>
            <p:nvPr/>
          </p:nvSpPr>
          <p:spPr>
            <a:xfrm>
              <a:off x="1785037" y="3106981"/>
              <a:ext cx="18923" cy="18182"/>
            </a:xfrm>
            <a:custGeom>
              <a:avLst/>
              <a:gdLst/>
              <a:ahLst/>
              <a:cxnLst/>
              <a:rect l="l" t="t" r="r" b="b"/>
              <a:pathLst>
                <a:path w="1481" h="1423" extrusionOk="0">
                  <a:moveTo>
                    <a:pt x="767" y="1"/>
                  </a:moveTo>
                  <a:cubicBezTo>
                    <a:pt x="582" y="1"/>
                    <a:pt x="400" y="72"/>
                    <a:pt x="265" y="208"/>
                  </a:cubicBezTo>
                  <a:cubicBezTo>
                    <a:pt x="61" y="412"/>
                    <a:pt x="1" y="718"/>
                    <a:pt x="110" y="984"/>
                  </a:cubicBezTo>
                  <a:cubicBezTo>
                    <a:pt x="220" y="1248"/>
                    <a:pt x="479" y="1422"/>
                    <a:pt x="768" y="1422"/>
                  </a:cubicBezTo>
                  <a:lnTo>
                    <a:pt x="775" y="1422"/>
                  </a:lnTo>
                  <a:cubicBezTo>
                    <a:pt x="1166" y="1419"/>
                    <a:pt x="1481" y="1101"/>
                    <a:pt x="1478" y="711"/>
                  </a:cubicBezTo>
                  <a:cubicBezTo>
                    <a:pt x="1478" y="424"/>
                    <a:pt x="1305" y="164"/>
                    <a:pt x="1039" y="55"/>
                  </a:cubicBezTo>
                  <a:cubicBezTo>
                    <a:pt x="951" y="18"/>
                    <a:pt x="859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6"/>
            <p:cNvSpPr/>
            <p:nvPr/>
          </p:nvSpPr>
          <p:spPr>
            <a:xfrm>
              <a:off x="1812854" y="3107007"/>
              <a:ext cx="18515" cy="18182"/>
            </a:xfrm>
            <a:custGeom>
              <a:avLst/>
              <a:gdLst/>
              <a:ahLst/>
              <a:cxnLst/>
              <a:rect l="l" t="t" r="r" b="b"/>
              <a:pathLst>
                <a:path w="1449" h="1423" extrusionOk="0">
                  <a:moveTo>
                    <a:pt x="740" y="1"/>
                  </a:moveTo>
                  <a:cubicBezTo>
                    <a:pt x="722" y="1"/>
                    <a:pt x="704" y="2"/>
                    <a:pt x="685" y="3"/>
                  </a:cubicBezTo>
                  <a:cubicBezTo>
                    <a:pt x="293" y="33"/>
                    <a:pt x="0" y="376"/>
                    <a:pt x="32" y="767"/>
                  </a:cubicBezTo>
                  <a:cubicBezTo>
                    <a:pt x="60" y="1139"/>
                    <a:pt x="372" y="1422"/>
                    <a:pt x="741" y="1422"/>
                  </a:cubicBezTo>
                  <a:cubicBezTo>
                    <a:pt x="759" y="1422"/>
                    <a:pt x="777" y="1422"/>
                    <a:pt x="796" y="1420"/>
                  </a:cubicBezTo>
                  <a:cubicBezTo>
                    <a:pt x="1165" y="1390"/>
                    <a:pt x="1449" y="1083"/>
                    <a:pt x="1449" y="712"/>
                  </a:cubicBezTo>
                  <a:cubicBezTo>
                    <a:pt x="1449" y="341"/>
                    <a:pt x="1165" y="32"/>
                    <a:pt x="796" y="3"/>
                  </a:cubicBezTo>
                  <a:cubicBezTo>
                    <a:pt x="777" y="2"/>
                    <a:pt x="759" y="1"/>
                    <a:pt x="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6"/>
            <p:cNvSpPr/>
            <p:nvPr/>
          </p:nvSpPr>
          <p:spPr>
            <a:xfrm>
              <a:off x="1843316" y="3106981"/>
              <a:ext cx="18898" cy="18182"/>
            </a:xfrm>
            <a:custGeom>
              <a:avLst/>
              <a:gdLst/>
              <a:ahLst/>
              <a:cxnLst/>
              <a:rect l="l" t="t" r="r" b="b"/>
              <a:pathLst>
                <a:path w="1479" h="1423" extrusionOk="0">
                  <a:moveTo>
                    <a:pt x="767" y="1"/>
                  </a:moveTo>
                  <a:cubicBezTo>
                    <a:pt x="582" y="1"/>
                    <a:pt x="401" y="72"/>
                    <a:pt x="264" y="208"/>
                  </a:cubicBezTo>
                  <a:cubicBezTo>
                    <a:pt x="62" y="412"/>
                    <a:pt x="0" y="718"/>
                    <a:pt x="111" y="984"/>
                  </a:cubicBezTo>
                  <a:cubicBezTo>
                    <a:pt x="221" y="1248"/>
                    <a:pt x="481" y="1422"/>
                    <a:pt x="767" y="1422"/>
                  </a:cubicBezTo>
                  <a:cubicBezTo>
                    <a:pt x="1161" y="1422"/>
                    <a:pt x="1477" y="1104"/>
                    <a:pt x="1479" y="711"/>
                  </a:cubicBezTo>
                  <a:cubicBezTo>
                    <a:pt x="1479" y="424"/>
                    <a:pt x="1305" y="164"/>
                    <a:pt x="1039" y="55"/>
                  </a:cubicBezTo>
                  <a:cubicBezTo>
                    <a:pt x="951" y="18"/>
                    <a:pt x="858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6"/>
            <p:cNvSpPr/>
            <p:nvPr/>
          </p:nvSpPr>
          <p:spPr>
            <a:xfrm>
              <a:off x="1977479" y="3025806"/>
              <a:ext cx="180533" cy="180533"/>
            </a:xfrm>
            <a:custGeom>
              <a:avLst/>
              <a:gdLst/>
              <a:ahLst/>
              <a:cxnLst/>
              <a:rect l="l" t="t" r="r" b="b"/>
              <a:pathLst>
                <a:path w="14129" h="14129" extrusionOk="0">
                  <a:moveTo>
                    <a:pt x="7065" y="1"/>
                  </a:moveTo>
                  <a:cubicBezTo>
                    <a:pt x="3164" y="1"/>
                    <a:pt x="1" y="3164"/>
                    <a:pt x="1" y="7064"/>
                  </a:cubicBezTo>
                  <a:cubicBezTo>
                    <a:pt x="1" y="8937"/>
                    <a:pt x="745" y="10734"/>
                    <a:pt x="2071" y="12060"/>
                  </a:cubicBezTo>
                  <a:cubicBezTo>
                    <a:pt x="3395" y="13384"/>
                    <a:pt x="5192" y="14128"/>
                    <a:pt x="7065" y="14128"/>
                  </a:cubicBezTo>
                  <a:cubicBezTo>
                    <a:pt x="8939" y="14128"/>
                    <a:pt x="10736" y="13384"/>
                    <a:pt x="12060" y="12060"/>
                  </a:cubicBezTo>
                  <a:cubicBezTo>
                    <a:pt x="13385" y="10734"/>
                    <a:pt x="14128" y="8937"/>
                    <a:pt x="14128" y="7064"/>
                  </a:cubicBezTo>
                  <a:cubicBezTo>
                    <a:pt x="14128" y="5190"/>
                    <a:pt x="13385" y="3395"/>
                    <a:pt x="12060" y="2069"/>
                  </a:cubicBezTo>
                  <a:cubicBezTo>
                    <a:pt x="10736" y="745"/>
                    <a:pt x="8939" y="1"/>
                    <a:pt x="7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6"/>
            <p:cNvSpPr/>
            <p:nvPr/>
          </p:nvSpPr>
          <p:spPr>
            <a:xfrm>
              <a:off x="2034186" y="3087764"/>
              <a:ext cx="72436" cy="56566"/>
            </a:xfrm>
            <a:custGeom>
              <a:avLst/>
              <a:gdLst/>
              <a:ahLst/>
              <a:cxnLst/>
              <a:rect l="l" t="t" r="r" b="b"/>
              <a:pathLst>
                <a:path w="5669" h="4427" extrusionOk="0">
                  <a:moveTo>
                    <a:pt x="1243" y="1"/>
                  </a:moveTo>
                  <a:cubicBezTo>
                    <a:pt x="883" y="1"/>
                    <a:pt x="527" y="160"/>
                    <a:pt x="286" y="463"/>
                  </a:cubicBezTo>
                  <a:cubicBezTo>
                    <a:pt x="244" y="517"/>
                    <a:pt x="206" y="574"/>
                    <a:pt x="173" y="634"/>
                  </a:cubicBezTo>
                  <a:cubicBezTo>
                    <a:pt x="0" y="942"/>
                    <a:pt x="72" y="1328"/>
                    <a:pt x="344" y="1551"/>
                  </a:cubicBezTo>
                  <a:cubicBezTo>
                    <a:pt x="991" y="2189"/>
                    <a:pt x="2356" y="3468"/>
                    <a:pt x="2929" y="4019"/>
                  </a:cubicBezTo>
                  <a:cubicBezTo>
                    <a:pt x="3202" y="4283"/>
                    <a:pt x="3565" y="4426"/>
                    <a:pt x="3938" y="4426"/>
                  </a:cubicBezTo>
                  <a:cubicBezTo>
                    <a:pt x="4005" y="4426"/>
                    <a:pt x="4072" y="4422"/>
                    <a:pt x="4139" y="4412"/>
                  </a:cubicBezTo>
                  <a:cubicBezTo>
                    <a:pt x="4487" y="4363"/>
                    <a:pt x="4800" y="4171"/>
                    <a:pt x="5001" y="3883"/>
                  </a:cubicBezTo>
                  <a:cubicBezTo>
                    <a:pt x="5669" y="2965"/>
                    <a:pt x="4066" y="2249"/>
                    <a:pt x="4066" y="2249"/>
                  </a:cubicBezTo>
                  <a:lnTo>
                    <a:pt x="3369" y="2988"/>
                  </a:lnTo>
                  <a:lnTo>
                    <a:pt x="1766" y="1412"/>
                  </a:lnTo>
                  <a:lnTo>
                    <a:pt x="2482" y="624"/>
                  </a:lnTo>
                  <a:lnTo>
                    <a:pt x="1998" y="265"/>
                  </a:lnTo>
                  <a:cubicBezTo>
                    <a:pt x="1775" y="87"/>
                    <a:pt x="1508" y="1"/>
                    <a:pt x="1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6"/>
            <p:cNvSpPr/>
            <p:nvPr/>
          </p:nvSpPr>
          <p:spPr>
            <a:xfrm>
              <a:off x="3023318" y="1924564"/>
              <a:ext cx="187126" cy="187126"/>
            </a:xfrm>
            <a:custGeom>
              <a:avLst/>
              <a:gdLst/>
              <a:ahLst/>
              <a:cxnLst/>
              <a:rect l="l" t="t" r="r" b="b"/>
              <a:pathLst>
                <a:path w="14645" h="14645" extrusionOk="0">
                  <a:moveTo>
                    <a:pt x="7324" y="0"/>
                  </a:moveTo>
                  <a:cubicBezTo>
                    <a:pt x="3279" y="0"/>
                    <a:pt x="1" y="3279"/>
                    <a:pt x="1" y="7323"/>
                  </a:cubicBezTo>
                  <a:cubicBezTo>
                    <a:pt x="1" y="11367"/>
                    <a:pt x="3279" y="14644"/>
                    <a:pt x="7324" y="14644"/>
                  </a:cubicBezTo>
                  <a:cubicBezTo>
                    <a:pt x="11368" y="14644"/>
                    <a:pt x="14645" y="11367"/>
                    <a:pt x="14645" y="7323"/>
                  </a:cubicBezTo>
                  <a:cubicBezTo>
                    <a:pt x="14645" y="3279"/>
                    <a:pt x="11368" y="0"/>
                    <a:pt x="732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6"/>
            <p:cNvSpPr/>
            <p:nvPr/>
          </p:nvSpPr>
          <p:spPr>
            <a:xfrm>
              <a:off x="3082324" y="1989665"/>
              <a:ext cx="52145" cy="54879"/>
            </a:xfrm>
            <a:custGeom>
              <a:avLst/>
              <a:gdLst/>
              <a:ahLst/>
              <a:cxnLst/>
              <a:rect l="l" t="t" r="r" b="b"/>
              <a:pathLst>
                <a:path w="4081" h="4295" extrusionOk="0">
                  <a:moveTo>
                    <a:pt x="2078" y="0"/>
                  </a:moveTo>
                  <a:cubicBezTo>
                    <a:pt x="1502" y="0"/>
                    <a:pt x="1009" y="420"/>
                    <a:pt x="921" y="991"/>
                  </a:cubicBezTo>
                  <a:cubicBezTo>
                    <a:pt x="832" y="1563"/>
                    <a:pt x="1173" y="2112"/>
                    <a:pt x="1724" y="2288"/>
                  </a:cubicBezTo>
                  <a:cubicBezTo>
                    <a:pt x="733" y="2441"/>
                    <a:pt x="1" y="3292"/>
                    <a:pt x="1" y="4295"/>
                  </a:cubicBezTo>
                  <a:lnTo>
                    <a:pt x="4075" y="4295"/>
                  </a:lnTo>
                  <a:cubicBezTo>
                    <a:pt x="4081" y="3319"/>
                    <a:pt x="3392" y="2476"/>
                    <a:pt x="2434" y="2288"/>
                  </a:cubicBezTo>
                  <a:cubicBezTo>
                    <a:pt x="2985" y="2112"/>
                    <a:pt x="3324" y="1563"/>
                    <a:pt x="3236" y="991"/>
                  </a:cubicBezTo>
                  <a:cubicBezTo>
                    <a:pt x="3147" y="420"/>
                    <a:pt x="2656" y="0"/>
                    <a:pt x="20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6"/>
            <p:cNvSpPr/>
            <p:nvPr/>
          </p:nvSpPr>
          <p:spPr>
            <a:xfrm>
              <a:off x="3140526" y="1994815"/>
              <a:ext cx="4549" cy="28481"/>
            </a:xfrm>
            <a:custGeom>
              <a:avLst/>
              <a:gdLst/>
              <a:ahLst/>
              <a:cxnLst/>
              <a:rect l="l" t="t" r="r" b="b"/>
              <a:pathLst>
                <a:path w="356" h="2229" extrusionOk="0">
                  <a:moveTo>
                    <a:pt x="179" y="1"/>
                  </a:moveTo>
                  <a:cubicBezTo>
                    <a:pt x="78" y="1"/>
                    <a:pt x="0" y="88"/>
                    <a:pt x="11" y="187"/>
                  </a:cubicBezTo>
                  <a:lnTo>
                    <a:pt x="11" y="2062"/>
                  </a:lnTo>
                  <a:cubicBezTo>
                    <a:pt x="9" y="2064"/>
                    <a:pt x="9" y="2067"/>
                    <a:pt x="11" y="2070"/>
                  </a:cubicBezTo>
                  <a:cubicBezTo>
                    <a:pt x="12" y="2159"/>
                    <a:pt x="86" y="2229"/>
                    <a:pt x="173" y="2229"/>
                  </a:cubicBezTo>
                  <a:cubicBezTo>
                    <a:pt x="175" y="2229"/>
                    <a:pt x="177" y="2229"/>
                    <a:pt x="179" y="2229"/>
                  </a:cubicBezTo>
                  <a:lnTo>
                    <a:pt x="186" y="2229"/>
                  </a:lnTo>
                  <a:cubicBezTo>
                    <a:pt x="276" y="2227"/>
                    <a:pt x="348" y="2152"/>
                    <a:pt x="345" y="2062"/>
                  </a:cubicBezTo>
                  <a:lnTo>
                    <a:pt x="345" y="187"/>
                  </a:lnTo>
                  <a:cubicBezTo>
                    <a:pt x="356" y="88"/>
                    <a:pt x="278" y="1"/>
                    <a:pt x="1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6"/>
            <p:cNvSpPr/>
            <p:nvPr/>
          </p:nvSpPr>
          <p:spPr>
            <a:xfrm>
              <a:off x="3128668" y="2007043"/>
              <a:ext cx="28302" cy="4319"/>
            </a:xfrm>
            <a:custGeom>
              <a:avLst/>
              <a:gdLst/>
              <a:ahLst/>
              <a:cxnLst/>
              <a:rect l="l" t="t" r="r" b="b"/>
              <a:pathLst>
                <a:path w="2215" h="338" extrusionOk="0">
                  <a:moveTo>
                    <a:pt x="168" y="0"/>
                  </a:moveTo>
                  <a:cubicBezTo>
                    <a:pt x="75" y="2"/>
                    <a:pt x="0" y="77"/>
                    <a:pt x="0" y="170"/>
                  </a:cubicBezTo>
                  <a:cubicBezTo>
                    <a:pt x="2" y="261"/>
                    <a:pt x="75" y="335"/>
                    <a:pt x="168" y="338"/>
                  </a:cubicBezTo>
                  <a:lnTo>
                    <a:pt x="2046" y="338"/>
                  </a:lnTo>
                  <a:cubicBezTo>
                    <a:pt x="2138" y="336"/>
                    <a:pt x="2213" y="261"/>
                    <a:pt x="2215" y="170"/>
                  </a:cubicBezTo>
                  <a:cubicBezTo>
                    <a:pt x="2215" y="77"/>
                    <a:pt x="2140" y="0"/>
                    <a:pt x="20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6"/>
            <p:cNvSpPr/>
            <p:nvPr/>
          </p:nvSpPr>
          <p:spPr>
            <a:xfrm>
              <a:off x="804415" y="1872828"/>
              <a:ext cx="599239" cy="1366311"/>
            </a:xfrm>
            <a:custGeom>
              <a:avLst/>
              <a:gdLst/>
              <a:ahLst/>
              <a:cxnLst/>
              <a:rect l="l" t="t" r="r" b="b"/>
              <a:pathLst>
                <a:path w="46898" h="106931" extrusionOk="0">
                  <a:moveTo>
                    <a:pt x="1" y="0"/>
                  </a:moveTo>
                  <a:lnTo>
                    <a:pt x="1" y="106707"/>
                  </a:lnTo>
                  <a:lnTo>
                    <a:pt x="46897" y="106930"/>
                  </a:lnTo>
                  <a:lnTo>
                    <a:pt x="4689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6"/>
            <p:cNvSpPr/>
            <p:nvPr/>
          </p:nvSpPr>
          <p:spPr>
            <a:xfrm>
              <a:off x="1402198" y="1872841"/>
              <a:ext cx="2888" cy="1355246"/>
            </a:xfrm>
            <a:custGeom>
              <a:avLst/>
              <a:gdLst/>
              <a:ahLst/>
              <a:cxnLst/>
              <a:rect l="l" t="t" r="r" b="b"/>
              <a:pathLst>
                <a:path w="226" h="106065" extrusionOk="0">
                  <a:moveTo>
                    <a:pt x="113" y="1"/>
                  </a:moveTo>
                  <a:cubicBezTo>
                    <a:pt x="49" y="1"/>
                    <a:pt x="1" y="23751"/>
                    <a:pt x="1" y="53036"/>
                  </a:cubicBezTo>
                  <a:cubicBezTo>
                    <a:pt x="1" y="82319"/>
                    <a:pt x="49" y="106065"/>
                    <a:pt x="113" y="106065"/>
                  </a:cubicBezTo>
                  <a:cubicBezTo>
                    <a:pt x="175" y="106065"/>
                    <a:pt x="226" y="82328"/>
                    <a:pt x="226" y="53036"/>
                  </a:cubicBezTo>
                  <a:cubicBezTo>
                    <a:pt x="226" y="23742"/>
                    <a:pt x="179" y="1"/>
                    <a:pt x="1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6"/>
            <p:cNvSpPr/>
            <p:nvPr/>
          </p:nvSpPr>
          <p:spPr>
            <a:xfrm>
              <a:off x="815698" y="2975462"/>
              <a:ext cx="569634" cy="2926"/>
            </a:xfrm>
            <a:custGeom>
              <a:avLst/>
              <a:gdLst/>
              <a:ahLst/>
              <a:cxnLst/>
              <a:rect l="l" t="t" r="r" b="b"/>
              <a:pathLst>
                <a:path w="44581" h="229" extrusionOk="0">
                  <a:moveTo>
                    <a:pt x="22294" y="0"/>
                  </a:moveTo>
                  <a:cubicBezTo>
                    <a:pt x="9982" y="0"/>
                    <a:pt x="0" y="56"/>
                    <a:pt x="0" y="116"/>
                  </a:cubicBezTo>
                  <a:cubicBezTo>
                    <a:pt x="0" y="177"/>
                    <a:pt x="9989" y="228"/>
                    <a:pt x="22294" y="228"/>
                  </a:cubicBezTo>
                  <a:cubicBezTo>
                    <a:pt x="34601" y="228"/>
                    <a:pt x="44581" y="176"/>
                    <a:pt x="44581" y="116"/>
                  </a:cubicBezTo>
                  <a:cubicBezTo>
                    <a:pt x="44581" y="51"/>
                    <a:pt x="34608" y="0"/>
                    <a:pt x="222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6"/>
            <p:cNvSpPr/>
            <p:nvPr/>
          </p:nvSpPr>
          <p:spPr>
            <a:xfrm>
              <a:off x="831555" y="3072303"/>
              <a:ext cx="527468" cy="105977"/>
            </a:xfrm>
            <a:custGeom>
              <a:avLst/>
              <a:gdLst/>
              <a:ahLst/>
              <a:cxnLst/>
              <a:rect l="l" t="t" r="r" b="b"/>
              <a:pathLst>
                <a:path w="41281" h="8294" extrusionOk="0">
                  <a:moveTo>
                    <a:pt x="37224" y="254"/>
                  </a:moveTo>
                  <a:cubicBezTo>
                    <a:pt x="39322" y="257"/>
                    <a:pt x="41023" y="1958"/>
                    <a:pt x="41026" y="4058"/>
                  </a:cubicBezTo>
                  <a:lnTo>
                    <a:pt x="41026" y="4235"/>
                  </a:lnTo>
                  <a:cubicBezTo>
                    <a:pt x="41025" y="6334"/>
                    <a:pt x="39322" y="8035"/>
                    <a:pt x="37224" y="8038"/>
                  </a:cubicBezTo>
                  <a:lnTo>
                    <a:pt x="4058" y="8038"/>
                  </a:lnTo>
                  <a:cubicBezTo>
                    <a:pt x="1958" y="8035"/>
                    <a:pt x="257" y="6334"/>
                    <a:pt x="254" y="4235"/>
                  </a:cubicBezTo>
                  <a:lnTo>
                    <a:pt x="254" y="4058"/>
                  </a:lnTo>
                  <a:cubicBezTo>
                    <a:pt x="257" y="1960"/>
                    <a:pt x="1958" y="257"/>
                    <a:pt x="4058" y="256"/>
                  </a:cubicBezTo>
                  <a:lnTo>
                    <a:pt x="37224" y="254"/>
                  </a:lnTo>
                  <a:close/>
                  <a:moveTo>
                    <a:pt x="4058" y="1"/>
                  </a:moveTo>
                  <a:cubicBezTo>
                    <a:pt x="1819" y="4"/>
                    <a:pt x="4" y="1819"/>
                    <a:pt x="1" y="4058"/>
                  </a:cubicBezTo>
                  <a:lnTo>
                    <a:pt x="1" y="4235"/>
                  </a:lnTo>
                  <a:cubicBezTo>
                    <a:pt x="4" y="6475"/>
                    <a:pt x="1819" y="8290"/>
                    <a:pt x="4058" y="8293"/>
                  </a:cubicBezTo>
                  <a:lnTo>
                    <a:pt x="37224" y="8293"/>
                  </a:lnTo>
                  <a:cubicBezTo>
                    <a:pt x="39464" y="8290"/>
                    <a:pt x="41279" y="6475"/>
                    <a:pt x="41280" y="4235"/>
                  </a:cubicBezTo>
                  <a:lnTo>
                    <a:pt x="41280" y="4058"/>
                  </a:lnTo>
                  <a:cubicBezTo>
                    <a:pt x="41279" y="1819"/>
                    <a:pt x="39464" y="4"/>
                    <a:pt x="372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6"/>
            <p:cNvSpPr/>
            <p:nvPr/>
          </p:nvSpPr>
          <p:spPr>
            <a:xfrm>
              <a:off x="1281259" y="3097360"/>
              <a:ext cx="54841" cy="52733"/>
            </a:xfrm>
            <a:custGeom>
              <a:avLst/>
              <a:gdLst/>
              <a:ahLst/>
              <a:cxnLst/>
              <a:rect l="l" t="t" r="r" b="b"/>
              <a:pathLst>
                <a:path w="4292" h="4127" extrusionOk="0">
                  <a:moveTo>
                    <a:pt x="2231" y="0"/>
                  </a:moveTo>
                  <a:cubicBezTo>
                    <a:pt x="2229" y="0"/>
                    <a:pt x="2227" y="0"/>
                    <a:pt x="2225" y="0"/>
                  </a:cubicBezTo>
                  <a:lnTo>
                    <a:pt x="2222" y="0"/>
                  </a:lnTo>
                  <a:cubicBezTo>
                    <a:pt x="1388" y="2"/>
                    <a:pt x="636" y="506"/>
                    <a:pt x="319" y="1278"/>
                  </a:cubicBezTo>
                  <a:cubicBezTo>
                    <a:pt x="1" y="2049"/>
                    <a:pt x="179" y="2936"/>
                    <a:pt x="771" y="3525"/>
                  </a:cubicBezTo>
                  <a:cubicBezTo>
                    <a:pt x="1166" y="3918"/>
                    <a:pt x="1692" y="4126"/>
                    <a:pt x="2227" y="4126"/>
                  </a:cubicBezTo>
                  <a:cubicBezTo>
                    <a:pt x="2494" y="4126"/>
                    <a:pt x="2763" y="4075"/>
                    <a:pt x="3020" y="3968"/>
                  </a:cubicBezTo>
                  <a:cubicBezTo>
                    <a:pt x="3790" y="3646"/>
                    <a:pt x="4291" y="2893"/>
                    <a:pt x="4290" y="2058"/>
                  </a:cubicBezTo>
                  <a:lnTo>
                    <a:pt x="4290" y="2054"/>
                  </a:lnTo>
                  <a:cubicBezTo>
                    <a:pt x="4287" y="919"/>
                    <a:pt x="3366" y="0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6"/>
            <p:cNvSpPr/>
            <p:nvPr/>
          </p:nvSpPr>
          <p:spPr>
            <a:xfrm>
              <a:off x="1292503" y="3111262"/>
              <a:ext cx="29337" cy="28711"/>
            </a:xfrm>
            <a:custGeom>
              <a:avLst/>
              <a:gdLst/>
              <a:ahLst/>
              <a:cxnLst/>
              <a:rect l="l" t="t" r="r" b="b"/>
              <a:pathLst>
                <a:path w="2296" h="2247" extrusionOk="0">
                  <a:moveTo>
                    <a:pt x="2108" y="179"/>
                  </a:moveTo>
                  <a:lnTo>
                    <a:pt x="1308" y="1993"/>
                  </a:lnTo>
                  <a:lnTo>
                    <a:pt x="1083" y="1156"/>
                  </a:lnTo>
                  <a:cubicBezTo>
                    <a:pt x="1077" y="1138"/>
                    <a:pt x="1063" y="1122"/>
                    <a:pt x="1045" y="1114"/>
                  </a:cubicBezTo>
                  <a:lnTo>
                    <a:pt x="265" y="838"/>
                  </a:lnTo>
                  <a:lnTo>
                    <a:pt x="2108" y="179"/>
                  </a:lnTo>
                  <a:close/>
                  <a:moveTo>
                    <a:pt x="2246" y="0"/>
                  </a:moveTo>
                  <a:cubicBezTo>
                    <a:pt x="2234" y="0"/>
                    <a:pt x="2222" y="3"/>
                    <a:pt x="2212" y="9"/>
                  </a:cubicBezTo>
                  <a:lnTo>
                    <a:pt x="57" y="781"/>
                  </a:lnTo>
                  <a:cubicBezTo>
                    <a:pt x="0" y="799"/>
                    <a:pt x="0" y="880"/>
                    <a:pt x="57" y="898"/>
                  </a:cubicBezTo>
                  <a:lnTo>
                    <a:pt x="972" y="1221"/>
                  </a:lnTo>
                  <a:lnTo>
                    <a:pt x="1239" y="2198"/>
                  </a:lnTo>
                  <a:cubicBezTo>
                    <a:pt x="1245" y="2224"/>
                    <a:pt x="1267" y="2243"/>
                    <a:pt x="1294" y="2246"/>
                  </a:cubicBezTo>
                  <a:cubicBezTo>
                    <a:pt x="1323" y="2242"/>
                    <a:pt x="1344" y="2218"/>
                    <a:pt x="1345" y="2189"/>
                  </a:cubicBezTo>
                  <a:lnTo>
                    <a:pt x="2281" y="79"/>
                  </a:lnTo>
                  <a:cubicBezTo>
                    <a:pt x="2296" y="59"/>
                    <a:pt x="2296" y="31"/>
                    <a:pt x="2281" y="9"/>
                  </a:cubicBezTo>
                  <a:cubicBezTo>
                    <a:pt x="2270" y="3"/>
                    <a:pt x="2258" y="0"/>
                    <a:pt x="2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6"/>
            <p:cNvSpPr/>
            <p:nvPr/>
          </p:nvSpPr>
          <p:spPr>
            <a:xfrm>
              <a:off x="1304642" y="3111402"/>
              <a:ext cx="17301" cy="15678"/>
            </a:xfrm>
            <a:custGeom>
              <a:avLst/>
              <a:gdLst/>
              <a:ahLst/>
              <a:cxnLst/>
              <a:rect l="l" t="t" r="r" b="b"/>
              <a:pathLst>
                <a:path w="1354" h="1227" extrusionOk="0">
                  <a:moveTo>
                    <a:pt x="1268" y="1"/>
                  </a:moveTo>
                  <a:cubicBezTo>
                    <a:pt x="1256" y="1"/>
                    <a:pt x="1244" y="4"/>
                    <a:pt x="1232" y="12"/>
                  </a:cubicBezTo>
                  <a:lnTo>
                    <a:pt x="26" y="1115"/>
                  </a:lnTo>
                  <a:cubicBezTo>
                    <a:pt x="1" y="1139"/>
                    <a:pt x="1" y="1180"/>
                    <a:pt x="26" y="1205"/>
                  </a:cubicBezTo>
                  <a:cubicBezTo>
                    <a:pt x="38" y="1219"/>
                    <a:pt x="55" y="1226"/>
                    <a:pt x="73" y="1226"/>
                  </a:cubicBezTo>
                  <a:cubicBezTo>
                    <a:pt x="88" y="1225"/>
                    <a:pt x="101" y="1219"/>
                    <a:pt x="112" y="1208"/>
                  </a:cubicBezTo>
                  <a:lnTo>
                    <a:pt x="1319" y="107"/>
                  </a:lnTo>
                  <a:cubicBezTo>
                    <a:pt x="1354" y="59"/>
                    <a:pt x="1316" y="1"/>
                    <a:pt x="1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6"/>
            <p:cNvSpPr/>
            <p:nvPr/>
          </p:nvSpPr>
          <p:spPr>
            <a:xfrm>
              <a:off x="947894" y="3115402"/>
              <a:ext cx="11755" cy="14502"/>
            </a:xfrm>
            <a:custGeom>
              <a:avLst/>
              <a:gdLst/>
              <a:ahLst/>
              <a:cxnLst/>
              <a:rect l="l" t="t" r="r" b="b"/>
              <a:pathLst>
                <a:path w="920" h="1135" extrusionOk="0">
                  <a:moveTo>
                    <a:pt x="0" y="1"/>
                  </a:moveTo>
                  <a:lnTo>
                    <a:pt x="0" y="86"/>
                  </a:lnTo>
                  <a:lnTo>
                    <a:pt x="397" y="86"/>
                  </a:lnTo>
                  <a:lnTo>
                    <a:pt x="397" y="1134"/>
                  </a:lnTo>
                  <a:lnTo>
                    <a:pt x="518" y="1134"/>
                  </a:lnTo>
                  <a:lnTo>
                    <a:pt x="518" y="104"/>
                  </a:lnTo>
                  <a:lnTo>
                    <a:pt x="919" y="104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6"/>
            <p:cNvSpPr/>
            <p:nvPr/>
          </p:nvSpPr>
          <p:spPr>
            <a:xfrm>
              <a:off x="958423" y="3118647"/>
              <a:ext cx="11768" cy="15154"/>
            </a:xfrm>
            <a:custGeom>
              <a:avLst/>
              <a:gdLst/>
              <a:ahLst/>
              <a:cxnLst/>
              <a:rect l="l" t="t" r="r" b="b"/>
              <a:pathLst>
                <a:path w="921" h="1186" extrusionOk="0">
                  <a:moveTo>
                    <a:pt x="44" y="0"/>
                  </a:moveTo>
                  <a:lnTo>
                    <a:pt x="422" y="862"/>
                  </a:lnTo>
                  <a:lnTo>
                    <a:pt x="388" y="945"/>
                  </a:lnTo>
                  <a:cubicBezTo>
                    <a:pt x="337" y="1051"/>
                    <a:pt x="284" y="1086"/>
                    <a:pt x="211" y="1086"/>
                  </a:cubicBezTo>
                  <a:cubicBezTo>
                    <a:pt x="207" y="1086"/>
                    <a:pt x="204" y="1086"/>
                    <a:pt x="201" y="1086"/>
                  </a:cubicBezTo>
                  <a:cubicBezTo>
                    <a:pt x="146" y="1086"/>
                    <a:pt x="93" y="1062"/>
                    <a:pt x="56" y="1021"/>
                  </a:cubicBezTo>
                  <a:lnTo>
                    <a:pt x="0" y="1108"/>
                  </a:lnTo>
                  <a:cubicBezTo>
                    <a:pt x="53" y="1157"/>
                    <a:pt x="123" y="1185"/>
                    <a:pt x="195" y="1185"/>
                  </a:cubicBezTo>
                  <a:cubicBezTo>
                    <a:pt x="199" y="1185"/>
                    <a:pt x="202" y="1185"/>
                    <a:pt x="206" y="1185"/>
                  </a:cubicBezTo>
                  <a:cubicBezTo>
                    <a:pt x="207" y="1185"/>
                    <a:pt x="208" y="1185"/>
                    <a:pt x="209" y="1185"/>
                  </a:cubicBezTo>
                  <a:cubicBezTo>
                    <a:pt x="343" y="1185"/>
                    <a:pt x="459" y="1095"/>
                    <a:pt x="491" y="966"/>
                  </a:cubicBezTo>
                  <a:lnTo>
                    <a:pt x="921" y="14"/>
                  </a:lnTo>
                  <a:lnTo>
                    <a:pt x="805" y="0"/>
                  </a:lnTo>
                  <a:lnTo>
                    <a:pt x="482" y="724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6"/>
            <p:cNvSpPr/>
            <p:nvPr/>
          </p:nvSpPr>
          <p:spPr>
            <a:xfrm>
              <a:off x="972542" y="3118647"/>
              <a:ext cx="11040" cy="14988"/>
            </a:xfrm>
            <a:custGeom>
              <a:avLst/>
              <a:gdLst/>
              <a:ahLst/>
              <a:cxnLst/>
              <a:rect l="l" t="t" r="r" b="b"/>
              <a:pathLst>
                <a:path w="864" h="1173" extrusionOk="0">
                  <a:moveTo>
                    <a:pt x="426" y="133"/>
                  </a:moveTo>
                  <a:cubicBezTo>
                    <a:pt x="584" y="133"/>
                    <a:pt x="737" y="251"/>
                    <a:pt x="746" y="436"/>
                  </a:cubicBezTo>
                  <a:lnTo>
                    <a:pt x="725" y="436"/>
                  </a:lnTo>
                  <a:lnTo>
                    <a:pt x="725" y="437"/>
                  </a:lnTo>
                  <a:cubicBezTo>
                    <a:pt x="737" y="610"/>
                    <a:pt x="605" y="760"/>
                    <a:pt x="433" y="772"/>
                  </a:cubicBezTo>
                  <a:cubicBezTo>
                    <a:pt x="431" y="772"/>
                    <a:pt x="430" y="772"/>
                    <a:pt x="429" y="772"/>
                  </a:cubicBezTo>
                  <a:cubicBezTo>
                    <a:pt x="149" y="772"/>
                    <a:pt x="4" y="439"/>
                    <a:pt x="196" y="235"/>
                  </a:cubicBezTo>
                  <a:cubicBezTo>
                    <a:pt x="261" y="164"/>
                    <a:pt x="344" y="133"/>
                    <a:pt x="426" y="133"/>
                  </a:cubicBezTo>
                  <a:close/>
                  <a:moveTo>
                    <a:pt x="423" y="0"/>
                  </a:moveTo>
                  <a:cubicBezTo>
                    <a:pt x="294" y="0"/>
                    <a:pt x="175" y="67"/>
                    <a:pt x="108" y="178"/>
                  </a:cubicBezTo>
                  <a:lnTo>
                    <a:pt x="108" y="9"/>
                  </a:lnTo>
                  <a:lnTo>
                    <a:pt x="0" y="9"/>
                  </a:lnTo>
                  <a:lnTo>
                    <a:pt x="0" y="1173"/>
                  </a:lnTo>
                  <a:lnTo>
                    <a:pt x="108" y="1173"/>
                  </a:lnTo>
                  <a:lnTo>
                    <a:pt x="108" y="698"/>
                  </a:lnTo>
                  <a:cubicBezTo>
                    <a:pt x="177" y="806"/>
                    <a:pt x="297" y="868"/>
                    <a:pt x="422" y="868"/>
                  </a:cubicBezTo>
                  <a:cubicBezTo>
                    <a:pt x="425" y="868"/>
                    <a:pt x="428" y="868"/>
                    <a:pt x="431" y="868"/>
                  </a:cubicBezTo>
                  <a:cubicBezTo>
                    <a:pt x="670" y="868"/>
                    <a:pt x="864" y="674"/>
                    <a:pt x="864" y="436"/>
                  </a:cubicBezTo>
                  <a:lnTo>
                    <a:pt x="862" y="436"/>
                  </a:lnTo>
                  <a:cubicBezTo>
                    <a:pt x="864" y="199"/>
                    <a:pt x="673" y="3"/>
                    <a:pt x="436" y="0"/>
                  </a:cubicBezTo>
                  <a:cubicBezTo>
                    <a:pt x="431" y="0"/>
                    <a:pt x="427" y="0"/>
                    <a:pt x="4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6"/>
            <p:cNvSpPr/>
            <p:nvPr/>
          </p:nvSpPr>
          <p:spPr>
            <a:xfrm>
              <a:off x="984016" y="3118685"/>
              <a:ext cx="12241" cy="11295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522" y="116"/>
                  </a:moveTo>
                  <a:cubicBezTo>
                    <a:pt x="677" y="116"/>
                    <a:pt x="808" y="232"/>
                    <a:pt x="826" y="385"/>
                  </a:cubicBezTo>
                  <a:lnTo>
                    <a:pt x="219" y="385"/>
                  </a:lnTo>
                  <a:cubicBezTo>
                    <a:pt x="237" y="232"/>
                    <a:pt x="368" y="116"/>
                    <a:pt x="522" y="116"/>
                  </a:cubicBezTo>
                  <a:close/>
                  <a:moveTo>
                    <a:pt x="555" y="1"/>
                  </a:moveTo>
                  <a:cubicBezTo>
                    <a:pt x="545" y="1"/>
                    <a:pt x="535" y="1"/>
                    <a:pt x="525" y="2"/>
                  </a:cubicBezTo>
                  <a:cubicBezTo>
                    <a:pt x="206" y="8"/>
                    <a:pt x="0" y="343"/>
                    <a:pt x="137" y="631"/>
                  </a:cubicBezTo>
                  <a:cubicBezTo>
                    <a:pt x="215" y="795"/>
                    <a:pt x="375" y="883"/>
                    <a:pt x="537" y="883"/>
                  </a:cubicBezTo>
                  <a:cubicBezTo>
                    <a:pt x="658" y="883"/>
                    <a:pt x="780" y="834"/>
                    <a:pt x="869" y="730"/>
                  </a:cubicBezTo>
                  <a:lnTo>
                    <a:pt x="805" y="656"/>
                  </a:lnTo>
                  <a:cubicBezTo>
                    <a:pt x="738" y="729"/>
                    <a:pt x="646" y="769"/>
                    <a:pt x="547" y="769"/>
                  </a:cubicBezTo>
                  <a:cubicBezTo>
                    <a:pt x="546" y="769"/>
                    <a:pt x="544" y="769"/>
                    <a:pt x="542" y="769"/>
                  </a:cubicBezTo>
                  <a:cubicBezTo>
                    <a:pt x="536" y="769"/>
                    <a:pt x="531" y="769"/>
                    <a:pt x="525" y="769"/>
                  </a:cubicBezTo>
                  <a:cubicBezTo>
                    <a:pt x="358" y="769"/>
                    <a:pt x="217" y="640"/>
                    <a:pt x="206" y="472"/>
                  </a:cubicBezTo>
                  <a:lnTo>
                    <a:pt x="922" y="472"/>
                  </a:lnTo>
                  <a:lnTo>
                    <a:pt x="956" y="433"/>
                  </a:lnTo>
                  <a:cubicBezTo>
                    <a:pt x="958" y="415"/>
                    <a:pt x="958" y="397"/>
                    <a:pt x="956" y="379"/>
                  </a:cubicBezTo>
                  <a:cubicBezTo>
                    <a:pt x="942" y="165"/>
                    <a:pt x="765" y="1"/>
                    <a:pt x="5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6"/>
            <p:cNvSpPr/>
            <p:nvPr/>
          </p:nvSpPr>
          <p:spPr>
            <a:xfrm>
              <a:off x="1003361" y="3118673"/>
              <a:ext cx="9123" cy="11129"/>
            </a:xfrm>
            <a:custGeom>
              <a:avLst/>
              <a:gdLst/>
              <a:ahLst/>
              <a:cxnLst/>
              <a:rect l="l" t="t" r="r" b="b"/>
              <a:pathLst>
                <a:path w="714" h="871" extrusionOk="0">
                  <a:moveTo>
                    <a:pt x="604" y="468"/>
                  </a:moveTo>
                  <a:lnTo>
                    <a:pt x="604" y="606"/>
                  </a:lnTo>
                  <a:cubicBezTo>
                    <a:pt x="562" y="710"/>
                    <a:pt x="460" y="778"/>
                    <a:pt x="348" y="778"/>
                  </a:cubicBezTo>
                  <a:cubicBezTo>
                    <a:pt x="343" y="778"/>
                    <a:pt x="339" y="778"/>
                    <a:pt x="334" y="778"/>
                  </a:cubicBezTo>
                  <a:cubicBezTo>
                    <a:pt x="196" y="778"/>
                    <a:pt x="118" y="702"/>
                    <a:pt x="118" y="618"/>
                  </a:cubicBezTo>
                  <a:cubicBezTo>
                    <a:pt x="118" y="533"/>
                    <a:pt x="169" y="468"/>
                    <a:pt x="337" y="468"/>
                  </a:cubicBezTo>
                  <a:close/>
                  <a:moveTo>
                    <a:pt x="407" y="1"/>
                  </a:moveTo>
                  <a:cubicBezTo>
                    <a:pt x="395" y="1"/>
                    <a:pt x="383" y="2"/>
                    <a:pt x="372" y="3"/>
                  </a:cubicBezTo>
                  <a:cubicBezTo>
                    <a:pt x="369" y="3"/>
                    <a:pt x="367" y="3"/>
                    <a:pt x="365" y="3"/>
                  </a:cubicBezTo>
                  <a:cubicBezTo>
                    <a:pt x="243" y="3"/>
                    <a:pt x="122" y="43"/>
                    <a:pt x="26" y="119"/>
                  </a:cubicBezTo>
                  <a:lnTo>
                    <a:pt x="79" y="206"/>
                  </a:lnTo>
                  <a:cubicBezTo>
                    <a:pt x="155" y="139"/>
                    <a:pt x="255" y="102"/>
                    <a:pt x="357" y="102"/>
                  </a:cubicBezTo>
                  <a:cubicBezTo>
                    <a:pt x="359" y="102"/>
                    <a:pt x="361" y="102"/>
                    <a:pt x="363" y="102"/>
                  </a:cubicBezTo>
                  <a:cubicBezTo>
                    <a:pt x="372" y="100"/>
                    <a:pt x="382" y="100"/>
                    <a:pt x="392" y="100"/>
                  </a:cubicBezTo>
                  <a:cubicBezTo>
                    <a:pt x="400" y="100"/>
                    <a:pt x="407" y="100"/>
                    <a:pt x="414" y="101"/>
                  </a:cubicBezTo>
                  <a:cubicBezTo>
                    <a:pt x="529" y="111"/>
                    <a:pt x="615" y="215"/>
                    <a:pt x="604" y="330"/>
                  </a:cubicBezTo>
                  <a:lnTo>
                    <a:pt x="604" y="381"/>
                  </a:lnTo>
                  <a:lnTo>
                    <a:pt x="328" y="381"/>
                  </a:lnTo>
                  <a:cubicBezTo>
                    <a:pt x="83" y="381"/>
                    <a:pt x="1" y="477"/>
                    <a:pt x="1" y="623"/>
                  </a:cubicBezTo>
                  <a:cubicBezTo>
                    <a:pt x="1" y="770"/>
                    <a:pt x="118" y="869"/>
                    <a:pt x="311" y="869"/>
                  </a:cubicBezTo>
                  <a:cubicBezTo>
                    <a:pt x="321" y="870"/>
                    <a:pt x="331" y="870"/>
                    <a:pt x="340" y="870"/>
                  </a:cubicBezTo>
                  <a:cubicBezTo>
                    <a:pt x="445" y="870"/>
                    <a:pt x="545" y="817"/>
                    <a:pt x="604" y="726"/>
                  </a:cubicBezTo>
                  <a:lnTo>
                    <a:pt x="604" y="860"/>
                  </a:lnTo>
                  <a:lnTo>
                    <a:pt x="712" y="860"/>
                  </a:lnTo>
                  <a:lnTo>
                    <a:pt x="712" y="335"/>
                  </a:lnTo>
                  <a:cubicBezTo>
                    <a:pt x="714" y="314"/>
                    <a:pt x="714" y="293"/>
                    <a:pt x="711" y="270"/>
                  </a:cubicBezTo>
                  <a:cubicBezTo>
                    <a:pt x="693" y="115"/>
                    <a:pt x="559" y="1"/>
                    <a:pt x="4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6"/>
            <p:cNvSpPr/>
            <p:nvPr/>
          </p:nvSpPr>
          <p:spPr>
            <a:xfrm>
              <a:off x="1022080" y="3118340"/>
              <a:ext cx="17761" cy="11334"/>
            </a:xfrm>
            <a:custGeom>
              <a:avLst/>
              <a:gdLst/>
              <a:ahLst/>
              <a:cxnLst/>
              <a:rect l="l" t="t" r="r" b="b"/>
              <a:pathLst>
                <a:path w="1390" h="887" extrusionOk="0">
                  <a:moveTo>
                    <a:pt x="1" y="0"/>
                  </a:moveTo>
                  <a:lnTo>
                    <a:pt x="1" y="862"/>
                  </a:lnTo>
                  <a:lnTo>
                    <a:pt x="118" y="862"/>
                  </a:lnTo>
                  <a:lnTo>
                    <a:pt x="118" y="431"/>
                  </a:lnTo>
                  <a:cubicBezTo>
                    <a:pt x="96" y="265"/>
                    <a:pt x="227" y="120"/>
                    <a:pt x="391" y="120"/>
                  </a:cubicBezTo>
                  <a:cubicBezTo>
                    <a:pt x="396" y="120"/>
                    <a:pt x="401" y="120"/>
                    <a:pt x="406" y="121"/>
                  </a:cubicBezTo>
                  <a:cubicBezTo>
                    <a:pt x="561" y="121"/>
                    <a:pt x="652" y="215"/>
                    <a:pt x="652" y="392"/>
                  </a:cubicBezTo>
                  <a:lnTo>
                    <a:pt x="652" y="874"/>
                  </a:lnTo>
                  <a:lnTo>
                    <a:pt x="765" y="874"/>
                  </a:lnTo>
                  <a:lnTo>
                    <a:pt x="765" y="443"/>
                  </a:lnTo>
                  <a:cubicBezTo>
                    <a:pt x="762" y="425"/>
                    <a:pt x="762" y="409"/>
                    <a:pt x="762" y="392"/>
                  </a:cubicBezTo>
                  <a:cubicBezTo>
                    <a:pt x="771" y="246"/>
                    <a:pt x="892" y="132"/>
                    <a:pt x="1037" y="132"/>
                  </a:cubicBezTo>
                  <a:cubicBezTo>
                    <a:pt x="1042" y="132"/>
                    <a:pt x="1048" y="132"/>
                    <a:pt x="1053" y="133"/>
                  </a:cubicBezTo>
                  <a:cubicBezTo>
                    <a:pt x="1203" y="133"/>
                    <a:pt x="1295" y="227"/>
                    <a:pt x="1295" y="404"/>
                  </a:cubicBezTo>
                  <a:lnTo>
                    <a:pt x="1295" y="886"/>
                  </a:lnTo>
                  <a:lnTo>
                    <a:pt x="1388" y="886"/>
                  </a:lnTo>
                  <a:lnTo>
                    <a:pt x="1388" y="395"/>
                  </a:lnTo>
                  <a:cubicBezTo>
                    <a:pt x="1389" y="382"/>
                    <a:pt x="1389" y="370"/>
                    <a:pt x="1389" y="356"/>
                  </a:cubicBezTo>
                  <a:cubicBezTo>
                    <a:pt x="1387" y="179"/>
                    <a:pt x="1242" y="39"/>
                    <a:pt x="1066" y="39"/>
                  </a:cubicBezTo>
                  <a:cubicBezTo>
                    <a:pt x="1064" y="39"/>
                    <a:pt x="1063" y="39"/>
                    <a:pt x="1061" y="39"/>
                  </a:cubicBezTo>
                  <a:cubicBezTo>
                    <a:pt x="1055" y="39"/>
                    <a:pt x="1050" y="39"/>
                    <a:pt x="1044" y="39"/>
                  </a:cubicBezTo>
                  <a:cubicBezTo>
                    <a:pt x="914" y="39"/>
                    <a:pt x="792" y="107"/>
                    <a:pt x="724" y="220"/>
                  </a:cubicBezTo>
                  <a:cubicBezTo>
                    <a:pt x="677" y="109"/>
                    <a:pt x="567" y="38"/>
                    <a:pt x="449" y="38"/>
                  </a:cubicBezTo>
                  <a:cubicBezTo>
                    <a:pt x="441" y="38"/>
                    <a:pt x="432" y="39"/>
                    <a:pt x="424" y="39"/>
                  </a:cubicBezTo>
                  <a:cubicBezTo>
                    <a:pt x="419" y="39"/>
                    <a:pt x="413" y="39"/>
                    <a:pt x="407" y="39"/>
                  </a:cubicBezTo>
                  <a:cubicBezTo>
                    <a:pt x="286" y="39"/>
                    <a:pt x="174" y="100"/>
                    <a:pt x="109" y="203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6"/>
            <p:cNvSpPr/>
            <p:nvPr/>
          </p:nvSpPr>
          <p:spPr>
            <a:xfrm>
              <a:off x="1041464" y="3118685"/>
              <a:ext cx="12241" cy="11295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504" y="101"/>
                  </a:moveTo>
                  <a:cubicBezTo>
                    <a:pt x="509" y="101"/>
                    <a:pt x="513" y="101"/>
                    <a:pt x="518" y="101"/>
                  </a:cubicBezTo>
                  <a:cubicBezTo>
                    <a:pt x="521" y="101"/>
                    <a:pt x="523" y="101"/>
                    <a:pt x="526" y="101"/>
                  </a:cubicBezTo>
                  <a:cubicBezTo>
                    <a:pt x="683" y="101"/>
                    <a:pt x="814" y="227"/>
                    <a:pt x="818" y="385"/>
                  </a:cubicBezTo>
                  <a:lnTo>
                    <a:pt x="207" y="385"/>
                  </a:lnTo>
                  <a:cubicBezTo>
                    <a:pt x="215" y="226"/>
                    <a:pt x="345" y="101"/>
                    <a:pt x="504" y="101"/>
                  </a:cubicBezTo>
                  <a:close/>
                  <a:moveTo>
                    <a:pt x="553" y="1"/>
                  </a:moveTo>
                  <a:cubicBezTo>
                    <a:pt x="544" y="1"/>
                    <a:pt x="535" y="1"/>
                    <a:pt x="525" y="2"/>
                  </a:cubicBezTo>
                  <a:cubicBezTo>
                    <a:pt x="206" y="8"/>
                    <a:pt x="0" y="343"/>
                    <a:pt x="137" y="631"/>
                  </a:cubicBezTo>
                  <a:cubicBezTo>
                    <a:pt x="215" y="795"/>
                    <a:pt x="375" y="883"/>
                    <a:pt x="537" y="883"/>
                  </a:cubicBezTo>
                  <a:cubicBezTo>
                    <a:pt x="658" y="883"/>
                    <a:pt x="780" y="834"/>
                    <a:pt x="869" y="730"/>
                  </a:cubicBezTo>
                  <a:lnTo>
                    <a:pt x="805" y="656"/>
                  </a:lnTo>
                  <a:cubicBezTo>
                    <a:pt x="740" y="729"/>
                    <a:pt x="646" y="769"/>
                    <a:pt x="547" y="769"/>
                  </a:cubicBezTo>
                  <a:cubicBezTo>
                    <a:pt x="546" y="769"/>
                    <a:pt x="544" y="769"/>
                    <a:pt x="542" y="769"/>
                  </a:cubicBezTo>
                  <a:cubicBezTo>
                    <a:pt x="536" y="769"/>
                    <a:pt x="531" y="769"/>
                    <a:pt x="525" y="769"/>
                  </a:cubicBezTo>
                  <a:cubicBezTo>
                    <a:pt x="358" y="769"/>
                    <a:pt x="217" y="640"/>
                    <a:pt x="207" y="472"/>
                  </a:cubicBezTo>
                  <a:lnTo>
                    <a:pt x="931" y="472"/>
                  </a:lnTo>
                  <a:lnTo>
                    <a:pt x="956" y="433"/>
                  </a:lnTo>
                  <a:cubicBezTo>
                    <a:pt x="958" y="415"/>
                    <a:pt x="958" y="397"/>
                    <a:pt x="956" y="379"/>
                  </a:cubicBezTo>
                  <a:cubicBezTo>
                    <a:pt x="942" y="164"/>
                    <a:pt x="765" y="1"/>
                    <a:pt x="5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6"/>
            <p:cNvSpPr/>
            <p:nvPr/>
          </p:nvSpPr>
          <p:spPr>
            <a:xfrm>
              <a:off x="1055110" y="3118685"/>
              <a:ext cx="8919" cy="11078"/>
            </a:xfrm>
            <a:custGeom>
              <a:avLst/>
              <a:gdLst/>
              <a:ahLst/>
              <a:cxnLst/>
              <a:rect l="l" t="t" r="r" b="b"/>
              <a:pathLst>
                <a:path w="698" h="867" extrusionOk="0">
                  <a:moveTo>
                    <a:pt x="379" y="0"/>
                  </a:moveTo>
                  <a:cubicBezTo>
                    <a:pt x="376" y="0"/>
                    <a:pt x="373" y="0"/>
                    <a:pt x="370" y="0"/>
                  </a:cubicBezTo>
                  <a:cubicBezTo>
                    <a:pt x="151" y="0"/>
                    <a:pt x="31" y="104"/>
                    <a:pt x="31" y="242"/>
                  </a:cubicBezTo>
                  <a:cubicBezTo>
                    <a:pt x="31" y="583"/>
                    <a:pt x="586" y="406"/>
                    <a:pt x="586" y="629"/>
                  </a:cubicBezTo>
                  <a:cubicBezTo>
                    <a:pt x="586" y="712"/>
                    <a:pt x="517" y="768"/>
                    <a:pt x="358" y="768"/>
                  </a:cubicBezTo>
                  <a:cubicBezTo>
                    <a:pt x="249" y="768"/>
                    <a:pt x="142" y="736"/>
                    <a:pt x="52" y="674"/>
                  </a:cubicBezTo>
                  <a:lnTo>
                    <a:pt x="1" y="765"/>
                  </a:lnTo>
                  <a:cubicBezTo>
                    <a:pt x="97" y="831"/>
                    <a:pt x="211" y="867"/>
                    <a:pt x="328" y="867"/>
                  </a:cubicBezTo>
                  <a:cubicBezTo>
                    <a:pt x="335" y="867"/>
                    <a:pt x="342" y="867"/>
                    <a:pt x="349" y="867"/>
                  </a:cubicBezTo>
                  <a:cubicBezTo>
                    <a:pt x="568" y="867"/>
                    <a:pt x="697" y="771"/>
                    <a:pt x="697" y="625"/>
                  </a:cubicBezTo>
                  <a:cubicBezTo>
                    <a:pt x="697" y="298"/>
                    <a:pt x="147" y="469"/>
                    <a:pt x="147" y="242"/>
                  </a:cubicBezTo>
                  <a:cubicBezTo>
                    <a:pt x="147" y="160"/>
                    <a:pt x="216" y="100"/>
                    <a:pt x="370" y="100"/>
                  </a:cubicBezTo>
                  <a:cubicBezTo>
                    <a:pt x="375" y="99"/>
                    <a:pt x="379" y="99"/>
                    <a:pt x="384" y="99"/>
                  </a:cubicBezTo>
                  <a:cubicBezTo>
                    <a:pt x="469" y="99"/>
                    <a:pt x="551" y="126"/>
                    <a:pt x="621" y="173"/>
                  </a:cubicBezTo>
                  <a:lnTo>
                    <a:pt x="667" y="78"/>
                  </a:lnTo>
                  <a:cubicBezTo>
                    <a:pt x="580" y="27"/>
                    <a:pt x="481" y="0"/>
                    <a:pt x="3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6"/>
            <p:cNvSpPr/>
            <p:nvPr/>
          </p:nvSpPr>
          <p:spPr>
            <a:xfrm>
              <a:off x="1064961" y="3118685"/>
              <a:ext cx="8931" cy="11078"/>
            </a:xfrm>
            <a:custGeom>
              <a:avLst/>
              <a:gdLst/>
              <a:ahLst/>
              <a:cxnLst/>
              <a:rect l="l" t="t" r="r" b="b"/>
              <a:pathLst>
                <a:path w="699" h="867" extrusionOk="0">
                  <a:moveTo>
                    <a:pt x="375" y="0"/>
                  </a:moveTo>
                  <a:cubicBezTo>
                    <a:pt x="372" y="0"/>
                    <a:pt x="369" y="0"/>
                    <a:pt x="366" y="0"/>
                  </a:cubicBezTo>
                  <a:cubicBezTo>
                    <a:pt x="152" y="0"/>
                    <a:pt x="30" y="104"/>
                    <a:pt x="30" y="242"/>
                  </a:cubicBezTo>
                  <a:cubicBezTo>
                    <a:pt x="30" y="583"/>
                    <a:pt x="581" y="406"/>
                    <a:pt x="581" y="629"/>
                  </a:cubicBezTo>
                  <a:cubicBezTo>
                    <a:pt x="581" y="712"/>
                    <a:pt x="516" y="768"/>
                    <a:pt x="353" y="768"/>
                  </a:cubicBezTo>
                  <a:cubicBezTo>
                    <a:pt x="246" y="768"/>
                    <a:pt x="141" y="735"/>
                    <a:pt x="53" y="674"/>
                  </a:cubicBezTo>
                  <a:lnTo>
                    <a:pt x="0" y="765"/>
                  </a:lnTo>
                  <a:cubicBezTo>
                    <a:pt x="96" y="831"/>
                    <a:pt x="212" y="867"/>
                    <a:pt x="329" y="867"/>
                  </a:cubicBezTo>
                  <a:cubicBezTo>
                    <a:pt x="336" y="867"/>
                    <a:pt x="343" y="867"/>
                    <a:pt x="350" y="867"/>
                  </a:cubicBezTo>
                  <a:cubicBezTo>
                    <a:pt x="569" y="867"/>
                    <a:pt x="698" y="771"/>
                    <a:pt x="698" y="625"/>
                  </a:cubicBezTo>
                  <a:cubicBezTo>
                    <a:pt x="698" y="298"/>
                    <a:pt x="147" y="469"/>
                    <a:pt x="147" y="242"/>
                  </a:cubicBezTo>
                  <a:cubicBezTo>
                    <a:pt x="147" y="160"/>
                    <a:pt x="216" y="100"/>
                    <a:pt x="366" y="100"/>
                  </a:cubicBezTo>
                  <a:cubicBezTo>
                    <a:pt x="371" y="99"/>
                    <a:pt x="376" y="99"/>
                    <a:pt x="381" y="99"/>
                  </a:cubicBezTo>
                  <a:cubicBezTo>
                    <a:pt x="466" y="99"/>
                    <a:pt x="549" y="125"/>
                    <a:pt x="620" y="173"/>
                  </a:cubicBezTo>
                  <a:lnTo>
                    <a:pt x="668" y="78"/>
                  </a:lnTo>
                  <a:cubicBezTo>
                    <a:pt x="579" y="27"/>
                    <a:pt x="477" y="0"/>
                    <a:pt x="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6"/>
            <p:cNvSpPr/>
            <p:nvPr/>
          </p:nvSpPr>
          <p:spPr>
            <a:xfrm>
              <a:off x="1075682" y="3118673"/>
              <a:ext cx="9174" cy="11129"/>
            </a:xfrm>
            <a:custGeom>
              <a:avLst/>
              <a:gdLst/>
              <a:ahLst/>
              <a:cxnLst/>
              <a:rect l="l" t="t" r="r" b="b"/>
              <a:pathLst>
                <a:path w="718" h="871" extrusionOk="0">
                  <a:moveTo>
                    <a:pt x="601" y="468"/>
                  </a:moveTo>
                  <a:lnTo>
                    <a:pt x="601" y="605"/>
                  </a:lnTo>
                  <a:cubicBezTo>
                    <a:pt x="559" y="710"/>
                    <a:pt x="458" y="778"/>
                    <a:pt x="346" y="778"/>
                  </a:cubicBezTo>
                  <a:cubicBezTo>
                    <a:pt x="341" y="778"/>
                    <a:pt x="335" y="778"/>
                    <a:pt x="329" y="778"/>
                  </a:cubicBezTo>
                  <a:cubicBezTo>
                    <a:pt x="195" y="778"/>
                    <a:pt x="113" y="704"/>
                    <a:pt x="113" y="618"/>
                  </a:cubicBezTo>
                  <a:cubicBezTo>
                    <a:pt x="113" y="533"/>
                    <a:pt x="170" y="468"/>
                    <a:pt x="333" y="468"/>
                  </a:cubicBezTo>
                  <a:close/>
                  <a:moveTo>
                    <a:pt x="412" y="0"/>
                  </a:moveTo>
                  <a:cubicBezTo>
                    <a:pt x="398" y="0"/>
                    <a:pt x="385" y="1"/>
                    <a:pt x="371" y="3"/>
                  </a:cubicBezTo>
                  <a:cubicBezTo>
                    <a:pt x="367" y="3"/>
                    <a:pt x="362" y="3"/>
                    <a:pt x="358" y="3"/>
                  </a:cubicBezTo>
                  <a:cubicBezTo>
                    <a:pt x="236" y="3"/>
                    <a:pt x="118" y="43"/>
                    <a:pt x="23" y="119"/>
                  </a:cubicBezTo>
                  <a:lnTo>
                    <a:pt x="74" y="206"/>
                  </a:lnTo>
                  <a:cubicBezTo>
                    <a:pt x="152" y="139"/>
                    <a:pt x="250" y="102"/>
                    <a:pt x="353" y="102"/>
                  </a:cubicBezTo>
                  <a:cubicBezTo>
                    <a:pt x="355" y="102"/>
                    <a:pt x="357" y="102"/>
                    <a:pt x="359" y="102"/>
                  </a:cubicBezTo>
                  <a:cubicBezTo>
                    <a:pt x="369" y="100"/>
                    <a:pt x="378" y="100"/>
                    <a:pt x="388" y="100"/>
                  </a:cubicBezTo>
                  <a:cubicBezTo>
                    <a:pt x="395" y="100"/>
                    <a:pt x="402" y="100"/>
                    <a:pt x="408" y="101"/>
                  </a:cubicBezTo>
                  <a:cubicBezTo>
                    <a:pt x="524" y="111"/>
                    <a:pt x="610" y="215"/>
                    <a:pt x="599" y="330"/>
                  </a:cubicBezTo>
                  <a:lnTo>
                    <a:pt x="599" y="381"/>
                  </a:lnTo>
                  <a:lnTo>
                    <a:pt x="327" y="381"/>
                  </a:lnTo>
                  <a:cubicBezTo>
                    <a:pt x="83" y="381"/>
                    <a:pt x="0" y="477"/>
                    <a:pt x="0" y="623"/>
                  </a:cubicBezTo>
                  <a:cubicBezTo>
                    <a:pt x="0" y="770"/>
                    <a:pt x="117" y="869"/>
                    <a:pt x="311" y="869"/>
                  </a:cubicBezTo>
                  <a:cubicBezTo>
                    <a:pt x="320" y="870"/>
                    <a:pt x="330" y="870"/>
                    <a:pt x="339" y="870"/>
                  </a:cubicBezTo>
                  <a:cubicBezTo>
                    <a:pt x="445" y="870"/>
                    <a:pt x="546" y="817"/>
                    <a:pt x="604" y="726"/>
                  </a:cubicBezTo>
                  <a:lnTo>
                    <a:pt x="604" y="860"/>
                  </a:lnTo>
                  <a:lnTo>
                    <a:pt x="716" y="860"/>
                  </a:lnTo>
                  <a:lnTo>
                    <a:pt x="716" y="335"/>
                  </a:lnTo>
                  <a:cubicBezTo>
                    <a:pt x="718" y="312"/>
                    <a:pt x="718" y="288"/>
                    <a:pt x="715" y="266"/>
                  </a:cubicBezTo>
                  <a:cubicBezTo>
                    <a:pt x="694" y="113"/>
                    <a:pt x="562" y="0"/>
                    <a:pt x="4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6"/>
            <p:cNvSpPr/>
            <p:nvPr/>
          </p:nvSpPr>
          <p:spPr>
            <a:xfrm>
              <a:off x="1086262" y="3118545"/>
              <a:ext cx="13327" cy="15384"/>
            </a:xfrm>
            <a:custGeom>
              <a:avLst/>
              <a:gdLst/>
              <a:ahLst/>
              <a:cxnLst/>
              <a:rect l="l" t="t" r="r" b="b"/>
              <a:pathLst>
                <a:path w="1043" h="1204" extrusionOk="0">
                  <a:moveTo>
                    <a:pt x="571" y="90"/>
                  </a:moveTo>
                  <a:cubicBezTo>
                    <a:pt x="742" y="90"/>
                    <a:pt x="904" y="227"/>
                    <a:pt x="896" y="427"/>
                  </a:cubicBezTo>
                  <a:lnTo>
                    <a:pt x="879" y="426"/>
                  </a:lnTo>
                  <a:lnTo>
                    <a:pt x="879" y="430"/>
                  </a:lnTo>
                  <a:cubicBezTo>
                    <a:pt x="879" y="600"/>
                    <a:pt x="741" y="736"/>
                    <a:pt x="573" y="736"/>
                  </a:cubicBezTo>
                  <a:lnTo>
                    <a:pt x="559" y="736"/>
                  </a:lnTo>
                  <a:cubicBezTo>
                    <a:pt x="273" y="724"/>
                    <a:pt x="142" y="372"/>
                    <a:pt x="354" y="177"/>
                  </a:cubicBezTo>
                  <a:cubicBezTo>
                    <a:pt x="418" y="117"/>
                    <a:pt x="495" y="90"/>
                    <a:pt x="571" y="90"/>
                  </a:cubicBezTo>
                  <a:close/>
                  <a:moveTo>
                    <a:pt x="431" y="0"/>
                  </a:moveTo>
                  <a:cubicBezTo>
                    <a:pt x="201" y="0"/>
                    <a:pt x="1" y="187"/>
                    <a:pt x="1" y="432"/>
                  </a:cubicBezTo>
                  <a:cubicBezTo>
                    <a:pt x="1" y="677"/>
                    <a:pt x="202" y="864"/>
                    <a:pt x="432" y="864"/>
                  </a:cubicBezTo>
                  <a:cubicBezTo>
                    <a:pt x="473" y="864"/>
                    <a:pt x="515" y="858"/>
                    <a:pt x="556" y="846"/>
                  </a:cubicBezTo>
                  <a:cubicBezTo>
                    <a:pt x="562" y="846"/>
                    <a:pt x="568" y="846"/>
                    <a:pt x="573" y="846"/>
                  </a:cubicBezTo>
                  <a:cubicBezTo>
                    <a:pt x="701" y="846"/>
                    <a:pt x="821" y="783"/>
                    <a:pt x="893" y="676"/>
                  </a:cubicBezTo>
                  <a:lnTo>
                    <a:pt x="893" y="789"/>
                  </a:lnTo>
                  <a:cubicBezTo>
                    <a:pt x="893" y="1001"/>
                    <a:pt x="793" y="1095"/>
                    <a:pt x="577" y="1095"/>
                  </a:cubicBezTo>
                  <a:cubicBezTo>
                    <a:pt x="573" y="1095"/>
                    <a:pt x="569" y="1095"/>
                    <a:pt x="565" y="1095"/>
                  </a:cubicBezTo>
                  <a:cubicBezTo>
                    <a:pt x="446" y="1095"/>
                    <a:pt x="332" y="1054"/>
                    <a:pt x="241" y="978"/>
                  </a:cubicBezTo>
                  <a:lnTo>
                    <a:pt x="181" y="1070"/>
                  </a:lnTo>
                  <a:cubicBezTo>
                    <a:pt x="289" y="1153"/>
                    <a:pt x="422" y="1199"/>
                    <a:pt x="558" y="1199"/>
                  </a:cubicBezTo>
                  <a:cubicBezTo>
                    <a:pt x="565" y="1199"/>
                    <a:pt x="571" y="1199"/>
                    <a:pt x="577" y="1199"/>
                  </a:cubicBezTo>
                  <a:cubicBezTo>
                    <a:pt x="598" y="1202"/>
                    <a:pt x="618" y="1203"/>
                    <a:pt x="638" y="1203"/>
                  </a:cubicBezTo>
                  <a:cubicBezTo>
                    <a:pt x="658" y="1203"/>
                    <a:pt x="679" y="1202"/>
                    <a:pt x="699" y="1199"/>
                  </a:cubicBezTo>
                  <a:cubicBezTo>
                    <a:pt x="903" y="1164"/>
                    <a:pt x="1043" y="971"/>
                    <a:pt x="1008" y="767"/>
                  </a:cubicBezTo>
                  <a:lnTo>
                    <a:pt x="1008" y="22"/>
                  </a:lnTo>
                  <a:lnTo>
                    <a:pt x="896" y="26"/>
                  </a:lnTo>
                  <a:lnTo>
                    <a:pt x="896" y="190"/>
                  </a:lnTo>
                  <a:cubicBezTo>
                    <a:pt x="824" y="83"/>
                    <a:pt x="705" y="18"/>
                    <a:pt x="577" y="18"/>
                  </a:cubicBezTo>
                  <a:cubicBezTo>
                    <a:pt x="570" y="18"/>
                    <a:pt x="563" y="19"/>
                    <a:pt x="556" y="19"/>
                  </a:cubicBezTo>
                  <a:cubicBezTo>
                    <a:pt x="514" y="6"/>
                    <a:pt x="472" y="0"/>
                    <a:pt x="4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6"/>
            <p:cNvSpPr/>
            <p:nvPr/>
          </p:nvSpPr>
          <p:spPr>
            <a:xfrm>
              <a:off x="1083911" y="3109013"/>
              <a:ext cx="29644" cy="27625"/>
            </a:xfrm>
            <a:custGeom>
              <a:avLst/>
              <a:gdLst/>
              <a:ahLst/>
              <a:cxnLst/>
              <a:rect l="l" t="t" r="r" b="b"/>
              <a:pathLst>
                <a:path w="2320" h="2162" extrusionOk="0">
                  <a:moveTo>
                    <a:pt x="1830" y="849"/>
                  </a:moveTo>
                  <a:cubicBezTo>
                    <a:pt x="1994" y="849"/>
                    <a:pt x="2127" y="978"/>
                    <a:pt x="2130" y="1142"/>
                  </a:cubicBezTo>
                  <a:lnTo>
                    <a:pt x="1528" y="1142"/>
                  </a:lnTo>
                  <a:cubicBezTo>
                    <a:pt x="1531" y="978"/>
                    <a:pt x="1666" y="849"/>
                    <a:pt x="1830" y="849"/>
                  </a:cubicBezTo>
                  <a:close/>
                  <a:moveTo>
                    <a:pt x="1184" y="1"/>
                  </a:moveTo>
                  <a:cubicBezTo>
                    <a:pt x="697" y="1"/>
                    <a:pt x="259" y="331"/>
                    <a:pt x="137" y="819"/>
                  </a:cubicBezTo>
                  <a:cubicBezTo>
                    <a:pt x="0" y="1370"/>
                    <a:pt x="311" y="1933"/>
                    <a:pt x="851" y="2108"/>
                  </a:cubicBezTo>
                  <a:cubicBezTo>
                    <a:pt x="962" y="2145"/>
                    <a:pt x="1075" y="2162"/>
                    <a:pt x="1186" y="2162"/>
                  </a:cubicBezTo>
                  <a:cubicBezTo>
                    <a:pt x="1615" y="2162"/>
                    <a:pt x="2018" y="1904"/>
                    <a:pt x="2187" y="1487"/>
                  </a:cubicBezTo>
                  <a:lnTo>
                    <a:pt x="2123" y="1413"/>
                  </a:lnTo>
                  <a:cubicBezTo>
                    <a:pt x="2058" y="1486"/>
                    <a:pt x="1966" y="1526"/>
                    <a:pt x="1870" y="1526"/>
                  </a:cubicBezTo>
                  <a:cubicBezTo>
                    <a:pt x="1868" y="1526"/>
                    <a:pt x="1866" y="1526"/>
                    <a:pt x="1865" y="1526"/>
                  </a:cubicBezTo>
                  <a:lnTo>
                    <a:pt x="1859" y="1526"/>
                  </a:lnTo>
                  <a:cubicBezTo>
                    <a:pt x="1853" y="1526"/>
                    <a:pt x="1848" y="1526"/>
                    <a:pt x="1842" y="1526"/>
                  </a:cubicBezTo>
                  <a:cubicBezTo>
                    <a:pt x="1675" y="1526"/>
                    <a:pt x="1537" y="1396"/>
                    <a:pt x="1528" y="1229"/>
                  </a:cubicBezTo>
                  <a:lnTo>
                    <a:pt x="2238" y="1229"/>
                  </a:lnTo>
                  <a:cubicBezTo>
                    <a:pt x="2238" y="1215"/>
                    <a:pt x="2261" y="1194"/>
                    <a:pt x="2261" y="1194"/>
                  </a:cubicBezTo>
                  <a:cubicBezTo>
                    <a:pt x="2319" y="630"/>
                    <a:pt x="1932" y="115"/>
                    <a:pt x="1374" y="17"/>
                  </a:cubicBezTo>
                  <a:cubicBezTo>
                    <a:pt x="1310" y="6"/>
                    <a:pt x="1247" y="1"/>
                    <a:pt x="11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6"/>
            <p:cNvSpPr/>
            <p:nvPr/>
          </p:nvSpPr>
          <p:spPr>
            <a:xfrm>
              <a:off x="1114602" y="3127553"/>
              <a:ext cx="2211" cy="2236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87" y="1"/>
                  </a:moveTo>
                  <a:cubicBezTo>
                    <a:pt x="43" y="1"/>
                    <a:pt x="0" y="30"/>
                    <a:pt x="0" y="87"/>
                  </a:cubicBezTo>
                  <a:cubicBezTo>
                    <a:pt x="0" y="135"/>
                    <a:pt x="39" y="174"/>
                    <a:pt x="87" y="174"/>
                  </a:cubicBezTo>
                  <a:cubicBezTo>
                    <a:pt x="134" y="174"/>
                    <a:pt x="173" y="135"/>
                    <a:pt x="173" y="87"/>
                  </a:cubicBezTo>
                  <a:cubicBezTo>
                    <a:pt x="173" y="29"/>
                    <a:pt x="130" y="1"/>
                    <a:pt x="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6"/>
            <p:cNvSpPr/>
            <p:nvPr/>
          </p:nvSpPr>
          <p:spPr>
            <a:xfrm>
              <a:off x="1118998" y="3127553"/>
              <a:ext cx="2223" cy="2236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87" y="1"/>
                  </a:moveTo>
                  <a:cubicBezTo>
                    <a:pt x="44" y="1"/>
                    <a:pt x="1" y="30"/>
                    <a:pt x="1" y="87"/>
                  </a:cubicBezTo>
                  <a:cubicBezTo>
                    <a:pt x="1" y="135"/>
                    <a:pt x="39" y="174"/>
                    <a:pt x="87" y="174"/>
                  </a:cubicBezTo>
                  <a:cubicBezTo>
                    <a:pt x="135" y="174"/>
                    <a:pt x="172" y="135"/>
                    <a:pt x="174" y="87"/>
                  </a:cubicBezTo>
                  <a:cubicBezTo>
                    <a:pt x="173" y="29"/>
                    <a:pt x="130" y="1"/>
                    <a:pt x="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6"/>
            <p:cNvSpPr/>
            <p:nvPr/>
          </p:nvSpPr>
          <p:spPr>
            <a:xfrm>
              <a:off x="1123329" y="3127476"/>
              <a:ext cx="2670" cy="2338"/>
            </a:xfrm>
            <a:custGeom>
              <a:avLst/>
              <a:gdLst/>
              <a:ahLst/>
              <a:cxnLst/>
              <a:rect l="l" t="t" r="r" b="b"/>
              <a:pathLst>
                <a:path w="209" h="183" extrusionOk="0">
                  <a:moveTo>
                    <a:pt x="108" y="1"/>
                  </a:moveTo>
                  <a:cubicBezTo>
                    <a:pt x="102" y="1"/>
                    <a:pt x="95" y="2"/>
                    <a:pt x="89" y="3"/>
                  </a:cubicBezTo>
                  <a:lnTo>
                    <a:pt x="84" y="3"/>
                  </a:lnTo>
                  <a:cubicBezTo>
                    <a:pt x="36" y="6"/>
                    <a:pt x="0" y="47"/>
                    <a:pt x="2" y="93"/>
                  </a:cubicBezTo>
                  <a:lnTo>
                    <a:pt x="2" y="95"/>
                  </a:lnTo>
                  <a:cubicBezTo>
                    <a:pt x="2" y="141"/>
                    <a:pt x="41" y="180"/>
                    <a:pt x="89" y="180"/>
                  </a:cubicBezTo>
                  <a:cubicBezTo>
                    <a:pt x="95" y="182"/>
                    <a:pt x="101" y="182"/>
                    <a:pt x="108" y="182"/>
                  </a:cubicBezTo>
                  <a:cubicBezTo>
                    <a:pt x="114" y="182"/>
                    <a:pt x="121" y="182"/>
                    <a:pt x="128" y="180"/>
                  </a:cubicBezTo>
                  <a:cubicBezTo>
                    <a:pt x="177" y="170"/>
                    <a:pt x="209" y="122"/>
                    <a:pt x="197" y="72"/>
                  </a:cubicBezTo>
                  <a:cubicBezTo>
                    <a:pt x="188" y="29"/>
                    <a:pt x="149" y="1"/>
                    <a:pt x="1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6"/>
            <p:cNvSpPr/>
            <p:nvPr/>
          </p:nvSpPr>
          <p:spPr>
            <a:xfrm>
              <a:off x="870002" y="3110457"/>
              <a:ext cx="24482" cy="28289"/>
            </a:xfrm>
            <a:custGeom>
              <a:avLst/>
              <a:gdLst/>
              <a:ahLst/>
              <a:cxnLst/>
              <a:rect l="l" t="t" r="r" b="b"/>
              <a:pathLst>
                <a:path w="1916" h="2214" extrusionOk="0">
                  <a:moveTo>
                    <a:pt x="1467" y="0"/>
                  </a:moveTo>
                  <a:cubicBezTo>
                    <a:pt x="1358" y="0"/>
                    <a:pt x="1249" y="45"/>
                    <a:pt x="1169" y="133"/>
                  </a:cubicBezTo>
                  <a:lnTo>
                    <a:pt x="201" y="1296"/>
                  </a:lnTo>
                  <a:cubicBezTo>
                    <a:pt x="0" y="1535"/>
                    <a:pt x="33" y="1889"/>
                    <a:pt x="273" y="2087"/>
                  </a:cubicBezTo>
                  <a:cubicBezTo>
                    <a:pt x="377" y="2172"/>
                    <a:pt x="502" y="2213"/>
                    <a:pt x="626" y="2213"/>
                  </a:cubicBezTo>
                  <a:cubicBezTo>
                    <a:pt x="790" y="2213"/>
                    <a:pt x="952" y="2141"/>
                    <a:pt x="1061" y="2003"/>
                  </a:cubicBezTo>
                  <a:lnTo>
                    <a:pt x="1842" y="1065"/>
                  </a:lnTo>
                  <a:lnTo>
                    <a:pt x="1759" y="996"/>
                  </a:lnTo>
                  <a:lnTo>
                    <a:pt x="1019" y="1869"/>
                  </a:lnTo>
                  <a:cubicBezTo>
                    <a:pt x="930" y="1989"/>
                    <a:pt x="794" y="2052"/>
                    <a:pt x="656" y="2052"/>
                  </a:cubicBezTo>
                  <a:cubicBezTo>
                    <a:pt x="554" y="2052"/>
                    <a:pt x="452" y="2018"/>
                    <a:pt x="368" y="1947"/>
                  </a:cubicBezTo>
                  <a:cubicBezTo>
                    <a:pt x="168" y="1781"/>
                    <a:pt x="152" y="1481"/>
                    <a:pt x="330" y="1291"/>
                  </a:cubicBezTo>
                  <a:lnTo>
                    <a:pt x="1260" y="181"/>
                  </a:lnTo>
                  <a:cubicBezTo>
                    <a:pt x="1317" y="103"/>
                    <a:pt x="1405" y="62"/>
                    <a:pt x="1493" y="62"/>
                  </a:cubicBezTo>
                  <a:cubicBezTo>
                    <a:pt x="1564" y="62"/>
                    <a:pt x="1635" y="88"/>
                    <a:pt x="1692" y="142"/>
                  </a:cubicBezTo>
                  <a:cubicBezTo>
                    <a:pt x="1812" y="245"/>
                    <a:pt x="1827" y="428"/>
                    <a:pt x="1726" y="551"/>
                  </a:cubicBezTo>
                  <a:lnTo>
                    <a:pt x="938" y="1494"/>
                  </a:lnTo>
                  <a:cubicBezTo>
                    <a:pt x="905" y="1521"/>
                    <a:pt x="870" y="1532"/>
                    <a:pt x="835" y="1532"/>
                  </a:cubicBezTo>
                  <a:cubicBezTo>
                    <a:pt x="722" y="1532"/>
                    <a:pt x="624" y="1408"/>
                    <a:pt x="692" y="1287"/>
                  </a:cubicBezTo>
                  <a:lnTo>
                    <a:pt x="1296" y="559"/>
                  </a:lnTo>
                  <a:lnTo>
                    <a:pt x="1213" y="491"/>
                  </a:lnTo>
                  <a:lnTo>
                    <a:pt x="632" y="1188"/>
                  </a:lnTo>
                  <a:lnTo>
                    <a:pt x="605" y="1218"/>
                  </a:lnTo>
                  <a:cubicBezTo>
                    <a:pt x="536" y="1333"/>
                    <a:pt x="560" y="1481"/>
                    <a:pt x="662" y="1568"/>
                  </a:cubicBezTo>
                  <a:cubicBezTo>
                    <a:pt x="712" y="1610"/>
                    <a:pt x="775" y="1632"/>
                    <a:pt x="837" y="1632"/>
                  </a:cubicBezTo>
                  <a:cubicBezTo>
                    <a:pt x="899" y="1632"/>
                    <a:pt x="961" y="1610"/>
                    <a:pt x="1010" y="1568"/>
                  </a:cubicBezTo>
                  <a:lnTo>
                    <a:pt x="1782" y="646"/>
                  </a:lnTo>
                  <a:cubicBezTo>
                    <a:pt x="1916" y="476"/>
                    <a:pt x="1892" y="232"/>
                    <a:pt x="1725" y="95"/>
                  </a:cubicBezTo>
                  <a:cubicBezTo>
                    <a:pt x="1650" y="31"/>
                    <a:pt x="1558" y="0"/>
                    <a:pt x="14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6"/>
            <p:cNvSpPr/>
            <p:nvPr/>
          </p:nvSpPr>
          <p:spPr>
            <a:xfrm>
              <a:off x="1403144" y="2993338"/>
              <a:ext cx="1885678" cy="2888"/>
            </a:xfrm>
            <a:custGeom>
              <a:avLst/>
              <a:gdLst/>
              <a:ahLst/>
              <a:cxnLst/>
              <a:rect l="l" t="t" r="r" b="b"/>
              <a:pathLst>
                <a:path w="147578" h="226" extrusionOk="0">
                  <a:moveTo>
                    <a:pt x="147578" y="0"/>
                  </a:moveTo>
                  <a:cubicBezTo>
                    <a:pt x="65935" y="0"/>
                    <a:pt x="0" y="51"/>
                    <a:pt x="0" y="113"/>
                  </a:cubicBezTo>
                  <a:cubicBezTo>
                    <a:pt x="0" y="174"/>
                    <a:pt x="65935" y="225"/>
                    <a:pt x="147578" y="225"/>
                  </a:cubicBezTo>
                  <a:lnTo>
                    <a:pt x="14757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46"/>
          <p:cNvGrpSpPr/>
          <p:nvPr/>
        </p:nvGrpSpPr>
        <p:grpSpPr>
          <a:xfrm>
            <a:off x="5292539" y="5386464"/>
            <a:ext cx="466996" cy="534650"/>
            <a:chOff x="2766375" y="3276792"/>
            <a:chExt cx="473483" cy="542022"/>
          </a:xfrm>
        </p:grpSpPr>
        <p:sp>
          <p:nvSpPr>
            <p:cNvPr id="430" name="Google Shape;430;p46"/>
            <p:cNvSpPr/>
            <p:nvPr/>
          </p:nvSpPr>
          <p:spPr>
            <a:xfrm>
              <a:off x="2767078" y="3278888"/>
              <a:ext cx="470723" cy="539351"/>
            </a:xfrm>
            <a:custGeom>
              <a:avLst/>
              <a:gdLst/>
              <a:ahLst/>
              <a:cxnLst/>
              <a:rect l="l" t="t" r="r" b="b"/>
              <a:pathLst>
                <a:path w="36840" h="42211" extrusionOk="0">
                  <a:moveTo>
                    <a:pt x="1" y="1"/>
                  </a:moveTo>
                  <a:lnTo>
                    <a:pt x="1" y="42210"/>
                  </a:lnTo>
                  <a:lnTo>
                    <a:pt x="36840" y="42210"/>
                  </a:lnTo>
                  <a:lnTo>
                    <a:pt x="36840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6"/>
            <p:cNvSpPr/>
            <p:nvPr/>
          </p:nvSpPr>
          <p:spPr>
            <a:xfrm>
              <a:off x="2766375" y="3276792"/>
              <a:ext cx="473483" cy="542022"/>
            </a:xfrm>
            <a:custGeom>
              <a:avLst/>
              <a:gdLst/>
              <a:ahLst/>
              <a:cxnLst/>
              <a:rect l="l" t="t" r="r" b="b"/>
              <a:pathLst>
                <a:path w="37056" h="42420" extrusionOk="0">
                  <a:moveTo>
                    <a:pt x="0" y="1"/>
                  </a:moveTo>
                  <a:lnTo>
                    <a:pt x="0" y="42419"/>
                  </a:lnTo>
                  <a:lnTo>
                    <a:pt x="95" y="42419"/>
                  </a:lnTo>
                  <a:lnTo>
                    <a:pt x="26868" y="42367"/>
                  </a:lnTo>
                  <a:lnTo>
                    <a:pt x="34320" y="42346"/>
                  </a:lnTo>
                  <a:lnTo>
                    <a:pt x="34281" y="42346"/>
                  </a:lnTo>
                  <a:lnTo>
                    <a:pt x="26808" y="42320"/>
                  </a:lnTo>
                  <a:lnTo>
                    <a:pt x="198" y="42273"/>
                  </a:lnTo>
                  <a:lnTo>
                    <a:pt x="198" y="42273"/>
                  </a:lnTo>
                  <a:lnTo>
                    <a:pt x="198" y="268"/>
                  </a:lnTo>
                  <a:lnTo>
                    <a:pt x="36827" y="268"/>
                  </a:lnTo>
                  <a:cubicBezTo>
                    <a:pt x="36844" y="12801"/>
                    <a:pt x="36874" y="23305"/>
                    <a:pt x="36874" y="30685"/>
                  </a:cubicBezTo>
                  <a:cubicBezTo>
                    <a:pt x="36899" y="34385"/>
                    <a:pt x="36899" y="37300"/>
                    <a:pt x="36899" y="39300"/>
                  </a:cubicBezTo>
                  <a:lnTo>
                    <a:pt x="36899" y="42376"/>
                  </a:lnTo>
                  <a:cubicBezTo>
                    <a:pt x="36950" y="42305"/>
                    <a:pt x="36979" y="42220"/>
                    <a:pt x="36977" y="42133"/>
                  </a:cubicBezTo>
                  <a:lnTo>
                    <a:pt x="36977" y="39294"/>
                  </a:lnTo>
                  <a:cubicBezTo>
                    <a:pt x="36982" y="37282"/>
                    <a:pt x="37004" y="34376"/>
                    <a:pt x="37004" y="30680"/>
                  </a:cubicBezTo>
                  <a:cubicBezTo>
                    <a:pt x="37016" y="23263"/>
                    <a:pt x="37034" y="12702"/>
                    <a:pt x="37055" y="100"/>
                  </a:cubicBezTo>
                  <a:lnTo>
                    <a:pt x="3705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6"/>
            <p:cNvSpPr/>
            <p:nvPr/>
          </p:nvSpPr>
          <p:spPr>
            <a:xfrm>
              <a:off x="2838248" y="3426902"/>
              <a:ext cx="111394" cy="137511"/>
            </a:xfrm>
            <a:custGeom>
              <a:avLst/>
              <a:gdLst/>
              <a:ahLst/>
              <a:cxnLst/>
              <a:rect l="l" t="t" r="r" b="b"/>
              <a:pathLst>
                <a:path w="8718" h="10762" extrusionOk="0">
                  <a:moveTo>
                    <a:pt x="4873" y="0"/>
                  </a:moveTo>
                  <a:cubicBezTo>
                    <a:pt x="4161" y="0"/>
                    <a:pt x="3380" y="3255"/>
                    <a:pt x="3309" y="3599"/>
                  </a:cubicBezTo>
                  <a:cubicBezTo>
                    <a:pt x="3286" y="3696"/>
                    <a:pt x="3213" y="3738"/>
                    <a:pt x="3136" y="3738"/>
                  </a:cubicBezTo>
                  <a:cubicBezTo>
                    <a:pt x="3016" y="3738"/>
                    <a:pt x="2889" y="3635"/>
                    <a:pt x="2933" y="3470"/>
                  </a:cubicBezTo>
                  <a:cubicBezTo>
                    <a:pt x="3007" y="3199"/>
                    <a:pt x="4058" y="222"/>
                    <a:pt x="3312" y="24"/>
                  </a:cubicBezTo>
                  <a:cubicBezTo>
                    <a:pt x="3296" y="19"/>
                    <a:pt x="3280" y="17"/>
                    <a:pt x="3264" y="17"/>
                  </a:cubicBezTo>
                  <a:cubicBezTo>
                    <a:pt x="2705" y="17"/>
                    <a:pt x="2396" y="2689"/>
                    <a:pt x="1977" y="3346"/>
                  </a:cubicBezTo>
                  <a:cubicBezTo>
                    <a:pt x="1932" y="3414"/>
                    <a:pt x="1898" y="3444"/>
                    <a:pt x="1875" y="3444"/>
                  </a:cubicBezTo>
                  <a:cubicBezTo>
                    <a:pt x="1669" y="3444"/>
                    <a:pt x="2214" y="1096"/>
                    <a:pt x="1804" y="966"/>
                  </a:cubicBezTo>
                  <a:cubicBezTo>
                    <a:pt x="1774" y="955"/>
                    <a:pt x="1741" y="945"/>
                    <a:pt x="1707" y="945"/>
                  </a:cubicBezTo>
                  <a:cubicBezTo>
                    <a:pt x="1536" y="945"/>
                    <a:pt x="1332" y="1192"/>
                    <a:pt x="1189" y="2715"/>
                  </a:cubicBezTo>
                  <a:cubicBezTo>
                    <a:pt x="1120" y="4167"/>
                    <a:pt x="920" y="5608"/>
                    <a:pt x="590" y="7022"/>
                  </a:cubicBezTo>
                  <a:lnTo>
                    <a:pt x="0" y="9439"/>
                  </a:lnTo>
                  <a:lnTo>
                    <a:pt x="3562" y="10761"/>
                  </a:lnTo>
                  <a:lnTo>
                    <a:pt x="3872" y="9469"/>
                  </a:lnTo>
                  <a:cubicBezTo>
                    <a:pt x="4550" y="9320"/>
                    <a:pt x="5131" y="8889"/>
                    <a:pt x="5470" y="8285"/>
                  </a:cubicBezTo>
                  <a:cubicBezTo>
                    <a:pt x="5676" y="7903"/>
                    <a:pt x="5943" y="7559"/>
                    <a:pt x="6263" y="7268"/>
                  </a:cubicBezTo>
                  <a:cubicBezTo>
                    <a:pt x="6503" y="7031"/>
                    <a:pt x="6770" y="6822"/>
                    <a:pt x="7059" y="6648"/>
                  </a:cubicBezTo>
                  <a:cubicBezTo>
                    <a:pt x="7420" y="6432"/>
                    <a:pt x="7811" y="6267"/>
                    <a:pt x="8217" y="6157"/>
                  </a:cubicBezTo>
                  <a:cubicBezTo>
                    <a:pt x="8602" y="6093"/>
                    <a:pt x="8717" y="5623"/>
                    <a:pt x="8407" y="5450"/>
                  </a:cubicBezTo>
                  <a:cubicBezTo>
                    <a:pt x="8334" y="5410"/>
                    <a:pt x="8219" y="5388"/>
                    <a:pt x="8073" y="5388"/>
                  </a:cubicBezTo>
                  <a:cubicBezTo>
                    <a:pt x="7600" y="5388"/>
                    <a:pt x="6796" y="5613"/>
                    <a:pt x="6000" y="6139"/>
                  </a:cubicBezTo>
                  <a:cubicBezTo>
                    <a:pt x="5842" y="6244"/>
                    <a:pt x="5721" y="6290"/>
                    <a:pt x="5631" y="6290"/>
                  </a:cubicBezTo>
                  <a:cubicBezTo>
                    <a:pt x="5131" y="6290"/>
                    <a:pt x="5591" y="4867"/>
                    <a:pt x="5763" y="4300"/>
                  </a:cubicBezTo>
                  <a:cubicBezTo>
                    <a:pt x="5966" y="3632"/>
                    <a:pt x="6595" y="1600"/>
                    <a:pt x="6344" y="1286"/>
                  </a:cubicBezTo>
                  <a:cubicBezTo>
                    <a:pt x="6262" y="1183"/>
                    <a:pt x="6169" y="1129"/>
                    <a:pt x="6074" y="1129"/>
                  </a:cubicBezTo>
                  <a:cubicBezTo>
                    <a:pt x="5877" y="1129"/>
                    <a:pt x="5667" y="1354"/>
                    <a:pt x="5517" y="1832"/>
                  </a:cubicBezTo>
                  <a:cubicBezTo>
                    <a:pt x="5301" y="2523"/>
                    <a:pt x="4647" y="4422"/>
                    <a:pt x="4291" y="4422"/>
                  </a:cubicBezTo>
                  <a:cubicBezTo>
                    <a:pt x="4280" y="4422"/>
                    <a:pt x="4270" y="4421"/>
                    <a:pt x="4260" y="4417"/>
                  </a:cubicBezTo>
                  <a:cubicBezTo>
                    <a:pt x="3911" y="4300"/>
                    <a:pt x="5097" y="902"/>
                    <a:pt x="5097" y="902"/>
                  </a:cubicBezTo>
                  <a:cubicBezTo>
                    <a:pt x="5097" y="902"/>
                    <a:pt x="5359" y="162"/>
                    <a:pt x="4954" y="15"/>
                  </a:cubicBezTo>
                  <a:cubicBezTo>
                    <a:pt x="4927" y="5"/>
                    <a:pt x="4900" y="0"/>
                    <a:pt x="487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6"/>
            <p:cNvSpPr/>
            <p:nvPr/>
          </p:nvSpPr>
          <p:spPr>
            <a:xfrm>
              <a:off x="2855204" y="3499709"/>
              <a:ext cx="34844" cy="22118"/>
            </a:xfrm>
            <a:custGeom>
              <a:avLst/>
              <a:gdLst/>
              <a:ahLst/>
              <a:cxnLst/>
              <a:rect l="l" t="t" r="r" b="b"/>
              <a:pathLst>
                <a:path w="2727" h="1731" extrusionOk="0">
                  <a:moveTo>
                    <a:pt x="6" y="1"/>
                  </a:moveTo>
                  <a:cubicBezTo>
                    <a:pt x="2" y="1"/>
                    <a:pt x="0" y="2"/>
                    <a:pt x="0" y="3"/>
                  </a:cubicBezTo>
                  <a:cubicBezTo>
                    <a:pt x="161" y="81"/>
                    <a:pt x="315" y="168"/>
                    <a:pt x="465" y="266"/>
                  </a:cubicBezTo>
                  <a:cubicBezTo>
                    <a:pt x="814" y="518"/>
                    <a:pt x="1072" y="877"/>
                    <a:pt x="1201" y="1286"/>
                  </a:cubicBezTo>
                  <a:cubicBezTo>
                    <a:pt x="1242" y="1410"/>
                    <a:pt x="1267" y="1537"/>
                    <a:pt x="1279" y="1666"/>
                  </a:cubicBezTo>
                  <a:lnTo>
                    <a:pt x="1279" y="1731"/>
                  </a:lnTo>
                  <a:lnTo>
                    <a:pt x="1335" y="1705"/>
                  </a:lnTo>
                  <a:cubicBezTo>
                    <a:pt x="1645" y="1563"/>
                    <a:pt x="1977" y="1474"/>
                    <a:pt x="2316" y="1443"/>
                  </a:cubicBezTo>
                  <a:cubicBezTo>
                    <a:pt x="2572" y="1416"/>
                    <a:pt x="2726" y="1443"/>
                    <a:pt x="2726" y="1413"/>
                  </a:cubicBezTo>
                  <a:cubicBezTo>
                    <a:pt x="2632" y="1389"/>
                    <a:pt x="2536" y="1377"/>
                    <a:pt x="2440" y="1377"/>
                  </a:cubicBezTo>
                  <a:cubicBezTo>
                    <a:pt x="2392" y="1377"/>
                    <a:pt x="2343" y="1380"/>
                    <a:pt x="2295" y="1386"/>
                  </a:cubicBezTo>
                  <a:cubicBezTo>
                    <a:pt x="1966" y="1401"/>
                    <a:pt x="1641" y="1473"/>
                    <a:pt x="1337" y="1599"/>
                  </a:cubicBezTo>
                  <a:lnTo>
                    <a:pt x="1337" y="1599"/>
                  </a:lnTo>
                  <a:cubicBezTo>
                    <a:pt x="1323" y="1484"/>
                    <a:pt x="1299" y="1368"/>
                    <a:pt x="1266" y="1256"/>
                  </a:cubicBezTo>
                  <a:cubicBezTo>
                    <a:pt x="1192" y="1024"/>
                    <a:pt x="1075" y="806"/>
                    <a:pt x="920" y="615"/>
                  </a:cubicBezTo>
                  <a:cubicBezTo>
                    <a:pt x="718" y="351"/>
                    <a:pt x="444" y="149"/>
                    <a:pt x="132" y="33"/>
                  </a:cubicBezTo>
                  <a:cubicBezTo>
                    <a:pt x="67" y="13"/>
                    <a:pt x="22" y="1"/>
                    <a:pt x="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6"/>
            <p:cNvSpPr/>
            <p:nvPr/>
          </p:nvSpPr>
          <p:spPr>
            <a:xfrm>
              <a:off x="2852610" y="3534285"/>
              <a:ext cx="22297" cy="9276"/>
            </a:xfrm>
            <a:custGeom>
              <a:avLst/>
              <a:gdLst/>
              <a:ahLst/>
              <a:cxnLst/>
              <a:rect l="l" t="t" r="r" b="b"/>
              <a:pathLst>
                <a:path w="1745" h="726" extrusionOk="0">
                  <a:moveTo>
                    <a:pt x="5" y="1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239" y="217"/>
                    <a:pt x="517" y="383"/>
                    <a:pt x="819" y="493"/>
                  </a:cubicBezTo>
                  <a:cubicBezTo>
                    <a:pt x="1110" y="630"/>
                    <a:pt x="1424" y="709"/>
                    <a:pt x="1745" y="726"/>
                  </a:cubicBezTo>
                  <a:cubicBezTo>
                    <a:pt x="1745" y="700"/>
                    <a:pt x="1312" y="613"/>
                    <a:pt x="853" y="412"/>
                  </a:cubicBezTo>
                  <a:cubicBezTo>
                    <a:pt x="414" y="218"/>
                    <a:pt x="50" y="1"/>
                    <a:pt x="5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6"/>
            <p:cNvSpPr/>
            <p:nvPr/>
          </p:nvSpPr>
          <p:spPr>
            <a:xfrm>
              <a:off x="2780073" y="3518517"/>
              <a:ext cx="417684" cy="296272"/>
            </a:xfrm>
            <a:custGeom>
              <a:avLst/>
              <a:gdLst/>
              <a:ahLst/>
              <a:cxnLst/>
              <a:rect l="l" t="t" r="r" b="b"/>
              <a:pathLst>
                <a:path w="32689" h="23187" extrusionOk="0">
                  <a:moveTo>
                    <a:pt x="23812" y="1"/>
                  </a:moveTo>
                  <a:lnTo>
                    <a:pt x="17571" y="286"/>
                  </a:lnTo>
                  <a:lnTo>
                    <a:pt x="13401" y="1457"/>
                  </a:lnTo>
                  <a:cubicBezTo>
                    <a:pt x="12247" y="1889"/>
                    <a:pt x="11248" y="3279"/>
                    <a:pt x="10537" y="4300"/>
                  </a:cubicBezTo>
                  <a:lnTo>
                    <a:pt x="7066" y="9137"/>
                  </a:lnTo>
                  <a:cubicBezTo>
                    <a:pt x="7105" y="8344"/>
                    <a:pt x="8539" y="3581"/>
                    <a:pt x="8633" y="3369"/>
                  </a:cubicBezTo>
                  <a:lnTo>
                    <a:pt x="4380" y="1616"/>
                  </a:lnTo>
                  <a:cubicBezTo>
                    <a:pt x="4380" y="1616"/>
                    <a:pt x="0" y="11355"/>
                    <a:pt x="590" y="15563"/>
                  </a:cubicBezTo>
                  <a:cubicBezTo>
                    <a:pt x="1064" y="19059"/>
                    <a:pt x="4639" y="19099"/>
                    <a:pt x="4639" y="19099"/>
                  </a:cubicBezTo>
                  <a:cubicBezTo>
                    <a:pt x="5424" y="19020"/>
                    <a:pt x="6165" y="18707"/>
                    <a:pt x="6767" y="18198"/>
                  </a:cubicBezTo>
                  <a:lnTo>
                    <a:pt x="12512" y="13345"/>
                  </a:lnTo>
                  <a:lnTo>
                    <a:pt x="12461" y="18942"/>
                  </a:lnTo>
                  <a:lnTo>
                    <a:pt x="11323" y="19025"/>
                  </a:lnTo>
                  <a:lnTo>
                    <a:pt x="11643" y="23186"/>
                  </a:lnTo>
                  <a:lnTo>
                    <a:pt x="29428" y="23186"/>
                  </a:lnTo>
                  <a:lnTo>
                    <a:pt x="29428" y="23092"/>
                  </a:lnTo>
                  <a:cubicBezTo>
                    <a:pt x="30535" y="22078"/>
                    <a:pt x="31247" y="20705"/>
                    <a:pt x="31435" y="19216"/>
                  </a:cubicBezTo>
                  <a:cubicBezTo>
                    <a:pt x="31865" y="16446"/>
                    <a:pt x="32029" y="11932"/>
                    <a:pt x="32413" y="8740"/>
                  </a:cubicBezTo>
                  <a:cubicBezTo>
                    <a:pt x="32688" y="6492"/>
                    <a:pt x="32193" y="3572"/>
                    <a:pt x="30195" y="2521"/>
                  </a:cubicBezTo>
                  <a:lnTo>
                    <a:pt x="28674" y="1913"/>
                  </a:lnTo>
                  <a:lnTo>
                    <a:pt x="23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6"/>
            <p:cNvSpPr/>
            <p:nvPr/>
          </p:nvSpPr>
          <p:spPr>
            <a:xfrm>
              <a:off x="2956453" y="3298041"/>
              <a:ext cx="173991" cy="159067"/>
            </a:xfrm>
            <a:custGeom>
              <a:avLst/>
              <a:gdLst/>
              <a:ahLst/>
              <a:cxnLst/>
              <a:rect l="l" t="t" r="r" b="b"/>
              <a:pathLst>
                <a:path w="13617" h="12449" extrusionOk="0">
                  <a:moveTo>
                    <a:pt x="2921" y="1"/>
                  </a:moveTo>
                  <a:cubicBezTo>
                    <a:pt x="1882" y="1"/>
                    <a:pt x="1727" y="1207"/>
                    <a:pt x="1727" y="1207"/>
                  </a:cubicBezTo>
                  <a:cubicBezTo>
                    <a:pt x="1673" y="1204"/>
                    <a:pt x="1620" y="1203"/>
                    <a:pt x="1569" y="1203"/>
                  </a:cubicBezTo>
                  <a:cubicBezTo>
                    <a:pt x="97" y="1203"/>
                    <a:pt x="56" y="2253"/>
                    <a:pt x="56" y="2253"/>
                  </a:cubicBezTo>
                  <a:cubicBezTo>
                    <a:pt x="104" y="2916"/>
                    <a:pt x="448" y="3554"/>
                    <a:pt x="1107" y="3636"/>
                  </a:cubicBezTo>
                  <a:cubicBezTo>
                    <a:pt x="382" y="3748"/>
                    <a:pt x="1" y="4683"/>
                    <a:pt x="289" y="5359"/>
                  </a:cubicBezTo>
                  <a:cubicBezTo>
                    <a:pt x="620" y="6001"/>
                    <a:pt x="1283" y="6403"/>
                    <a:pt x="2001" y="6403"/>
                  </a:cubicBezTo>
                  <a:cubicBezTo>
                    <a:pt x="2032" y="6403"/>
                    <a:pt x="2063" y="6402"/>
                    <a:pt x="2093" y="6401"/>
                  </a:cubicBezTo>
                  <a:cubicBezTo>
                    <a:pt x="2834" y="6354"/>
                    <a:pt x="3545" y="6105"/>
                    <a:pt x="4153" y="5682"/>
                  </a:cubicBezTo>
                  <a:cubicBezTo>
                    <a:pt x="4778" y="5294"/>
                    <a:pt x="5354" y="4829"/>
                    <a:pt x="6009" y="4493"/>
                  </a:cubicBezTo>
                  <a:cubicBezTo>
                    <a:pt x="6491" y="4212"/>
                    <a:pt x="7037" y="4066"/>
                    <a:pt x="7589" y="4066"/>
                  </a:cubicBezTo>
                  <a:cubicBezTo>
                    <a:pt x="7772" y="4066"/>
                    <a:pt x="7955" y="4082"/>
                    <a:pt x="8137" y="4114"/>
                  </a:cubicBezTo>
                  <a:cubicBezTo>
                    <a:pt x="9110" y="4409"/>
                    <a:pt x="9856" y="5194"/>
                    <a:pt x="10101" y="6182"/>
                  </a:cubicBezTo>
                  <a:cubicBezTo>
                    <a:pt x="10327" y="7154"/>
                    <a:pt x="10357" y="8165"/>
                    <a:pt x="10186" y="9149"/>
                  </a:cubicBezTo>
                  <a:cubicBezTo>
                    <a:pt x="10012" y="10131"/>
                    <a:pt x="9961" y="11131"/>
                    <a:pt x="10032" y="12125"/>
                  </a:cubicBezTo>
                  <a:cubicBezTo>
                    <a:pt x="10048" y="12242"/>
                    <a:pt x="10018" y="12350"/>
                    <a:pt x="10182" y="12426"/>
                  </a:cubicBezTo>
                  <a:cubicBezTo>
                    <a:pt x="10214" y="12441"/>
                    <a:pt x="10245" y="12448"/>
                    <a:pt x="10277" y="12448"/>
                  </a:cubicBezTo>
                  <a:cubicBezTo>
                    <a:pt x="10408" y="12448"/>
                    <a:pt x="10531" y="12332"/>
                    <a:pt x="10614" y="12224"/>
                  </a:cubicBezTo>
                  <a:cubicBezTo>
                    <a:pt x="11799" y="10723"/>
                    <a:pt x="12677" y="9004"/>
                    <a:pt x="13198" y="7163"/>
                  </a:cubicBezTo>
                  <a:lnTo>
                    <a:pt x="13198" y="7129"/>
                  </a:lnTo>
                  <a:cubicBezTo>
                    <a:pt x="13616" y="5613"/>
                    <a:pt x="13166" y="3988"/>
                    <a:pt x="12027" y="2903"/>
                  </a:cubicBezTo>
                  <a:lnTo>
                    <a:pt x="11621" y="2529"/>
                  </a:lnTo>
                  <a:cubicBezTo>
                    <a:pt x="11013" y="814"/>
                    <a:pt x="9520" y="504"/>
                    <a:pt x="8522" y="504"/>
                  </a:cubicBezTo>
                  <a:cubicBezTo>
                    <a:pt x="7958" y="504"/>
                    <a:pt x="7552" y="603"/>
                    <a:pt x="7552" y="603"/>
                  </a:cubicBezTo>
                  <a:cubicBezTo>
                    <a:pt x="6822" y="765"/>
                    <a:pt x="6304" y="833"/>
                    <a:pt x="5889" y="833"/>
                  </a:cubicBezTo>
                  <a:cubicBezTo>
                    <a:pt x="4989" y="833"/>
                    <a:pt x="4582" y="512"/>
                    <a:pt x="3580" y="135"/>
                  </a:cubicBezTo>
                  <a:cubicBezTo>
                    <a:pt x="3328" y="41"/>
                    <a:pt x="3110" y="1"/>
                    <a:pt x="29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6"/>
            <p:cNvSpPr/>
            <p:nvPr/>
          </p:nvSpPr>
          <p:spPr>
            <a:xfrm>
              <a:off x="2969601" y="3316147"/>
              <a:ext cx="141294" cy="255167"/>
            </a:xfrm>
            <a:custGeom>
              <a:avLst/>
              <a:gdLst/>
              <a:ahLst/>
              <a:cxnLst/>
              <a:rect l="l" t="t" r="r" b="b"/>
              <a:pathLst>
                <a:path w="11058" h="19970" extrusionOk="0">
                  <a:moveTo>
                    <a:pt x="6217" y="1"/>
                  </a:moveTo>
                  <a:cubicBezTo>
                    <a:pt x="3637" y="1"/>
                    <a:pt x="1411" y="1888"/>
                    <a:pt x="1021" y="4476"/>
                  </a:cubicBezTo>
                  <a:cubicBezTo>
                    <a:pt x="625" y="6995"/>
                    <a:pt x="237" y="9790"/>
                    <a:pt x="159" y="11152"/>
                  </a:cubicBezTo>
                  <a:cubicBezTo>
                    <a:pt x="0" y="13965"/>
                    <a:pt x="2786" y="14597"/>
                    <a:pt x="2786" y="14597"/>
                  </a:cubicBezTo>
                  <a:cubicBezTo>
                    <a:pt x="2779" y="14684"/>
                    <a:pt x="2693" y="15378"/>
                    <a:pt x="2581" y="16212"/>
                  </a:cubicBezTo>
                  <a:cubicBezTo>
                    <a:pt x="2352" y="17970"/>
                    <a:pt x="3541" y="19599"/>
                    <a:pt x="5286" y="19917"/>
                  </a:cubicBezTo>
                  <a:cubicBezTo>
                    <a:pt x="5337" y="19926"/>
                    <a:pt x="5389" y="19934"/>
                    <a:pt x="5442" y="19941"/>
                  </a:cubicBezTo>
                  <a:cubicBezTo>
                    <a:pt x="5587" y="19960"/>
                    <a:pt x="5731" y="19969"/>
                    <a:pt x="5873" y="19969"/>
                  </a:cubicBezTo>
                  <a:cubicBezTo>
                    <a:pt x="7517" y="19969"/>
                    <a:pt x="8945" y="18749"/>
                    <a:pt x="9162" y="17074"/>
                  </a:cubicBezTo>
                  <a:lnTo>
                    <a:pt x="10606" y="5997"/>
                  </a:lnTo>
                  <a:cubicBezTo>
                    <a:pt x="11058" y="3089"/>
                    <a:pt x="9749" y="405"/>
                    <a:pt x="6854" y="13"/>
                  </a:cubicBezTo>
                  <a:lnTo>
                    <a:pt x="6581" y="13"/>
                  </a:lnTo>
                  <a:cubicBezTo>
                    <a:pt x="6459" y="5"/>
                    <a:pt x="6338" y="1"/>
                    <a:pt x="621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6"/>
            <p:cNvSpPr/>
            <p:nvPr/>
          </p:nvSpPr>
          <p:spPr>
            <a:xfrm>
              <a:off x="3004330" y="3492055"/>
              <a:ext cx="48567" cy="20252"/>
            </a:xfrm>
            <a:custGeom>
              <a:avLst/>
              <a:gdLst/>
              <a:ahLst/>
              <a:cxnLst/>
              <a:rect l="l" t="t" r="r" b="b"/>
              <a:pathLst>
                <a:path w="3801" h="1585" extrusionOk="0">
                  <a:moveTo>
                    <a:pt x="3800" y="0"/>
                  </a:moveTo>
                  <a:lnTo>
                    <a:pt x="3800" y="0"/>
                  </a:lnTo>
                  <a:cubicBezTo>
                    <a:pt x="2827" y="535"/>
                    <a:pt x="1736" y="813"/>
                    <a:pt x="632" y="813"/>
                  </a:cubicBezTo>
                  <a:cubicBezTo>
                    <a:pt x="441" y="813"/>
                    <a:pt x="249" y="805"/>
                    <a:pt x="58" y="788"/>
                  </a:cubicBezTo>
                  <a:lnTo>
                    <a:pt x="1" y="1519"/>
                  </a:lnTo>
                  <a:cubicBezTo>
                    <a:pt x="284" y="1564"/>
                    <a:pt x="550" y="1585"/>
                    <a:pt x="797" y="1585"/>
                  </a:cubicBezTo>
                  <a:cubicBezTo>
                    <a:pt x="2986" y="1585"/>
                    <a:pt x="3800" y="0"/>
                    <a:pt x="38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6"/>
            <p:cNvSpPr/>
            <p:nvPr/>
          </p:nvSpPr>
          <p:spPr>
            <a:xfrm>
              <a:off x="2986838" y="3395534"/>
              <a:ext cx="20917" cy="6184"/>
            </a:xfrm>
            <a:custGeom>
              <a:avLst/>
              <a:gdLst/>
              <a:ahLst/>
              <a:cxnLst/>
              <a:rect l="l" t="t" r="r" b="b"/>
              <a:pathLst>
                <a:path w="1637" h="484" extrusionOk="0">
                  <a:moveTo>
                    <a:pt x="739" y="1"/>
                  </a:moveTo>
                  <a:cubicBezTo>
                    <a:pt x="537" y="1"/>
                    <a:pt x="340" y="56"/>
                    <a:pt x="169" y="162"/>
                  </a:cubicBezTo>
                  <a:cubicBezTo>
                    <a:pt x="31" y="240"/>
                    <a:pt x="1" y="330"/>
                    <a:pt x="1" y="374"/>
                  </a:cubicBezTo>
                  <a:cubicBezTo>
                    <a:pt x="6" y="381"/>
                    <a:pt x="16" y="384"/>
                    <a:pt x="29" y="384"/>
                  </a:cubicBezTo>
                  <a:cubicBezTo>
                    <a:pt x="117" y="384"/>
                    <a:pt x="370" y="253"/>
                    <a:pt x="705" y="253"/>
                  </a:cubicBezTo>
                  <a:cubicBezTo>
                    <a:pt x="736" y="253"/>
                    <a:pt x="768" y="254"/>
                    <a:pt x="801" y="257"/>
                  </a:cubicBezTo>
                  <a:cubicBezTo>
                    <a:pt x="1197" y="288"/>
                    <a:pt x="1479" y="484"/>
                    <a:pt x="1566" y="484"/>
                  </a:cubicBezTo>
                  <a:cubicBezTo>
                    <a:pt x="1574" y="484"/>
                    <a:pt x="1581" y="482"/>
                    <a:pt x="1586" y="478"/>
                  </a:cubicBezTo>
                  <a:cubicBezTo>
                    <a:pt x="1637" y="429"/>
                    <a:pt x="1586" y="356"/>
                    <a:pt x="1436" y="245"/>
                  </a:cubicBezTo>
                  <a:cubicBezTo>
                    <a:pt x="1257" y="102"/>
                    <a:pt x="1038" y="18"/>
                    <a:pt x="811" y="3"/>
                  </a:cubicBezTo>
                  <a:cubicBezTo>
                    <a:pt x="787" y="2"/>
                    <a:pt x="763" y="1"/>
                    <a:pt x="7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6"/>
            <p:cNvSpPr/>
            <p:nvPr/>
          </p:nvSpPr>
          <p:spPr>
            <a:xfrm>
              <a:off x="3039839" y="3398383"/>
              <a:ext cx="21147" cy="6146"/>
            </a:xfrm>
            <a:custGeom>
              <a:avLst/>
              <a:gdLst/>
              <a:ahLst/>
              <a:cxnLst/>
              <a:rect l="l" t="t" r="r" b="b"/>
              <a:pathLst>
                <a:path w="1655" h="481" extrusionOk="0">
                  <a:moveTo>
                    <a:pt x="749" y="0"/>
                  </a:moveTo>
                  <a:cubicBezTo>
                    <a:pt x="552" y="0"/>
                    <a:pt x="360" y="56"/>
                    <a:pt x="194" y="163"/>
                  </a:cubicBezTo>
                  <a:cubicBezTo>
                    <a:pt x="51" y="258"/>
                    <a:pt x="0" y="349"/>
                    <a:pt x="26" y="375"/>
                  </a:cubicBezTo>
                  <a:cubicBezTo>
                    <a:pt x="31" y="381"/>
                    <a:pt x="40" y="384"/>
                    <a:pt x="53" y="384"/>
                  </a:cubicBezTo>
                  <a:cubicBezTo>
                    <a:pt x="141" y="384"/>
                    <a:pt x="401" y="250"/>
                    <a:pt x="740" y="250"/>
                  </a:cubicBezTo>
                  <a:cubicBezTo>
                    <a:pt x="767" y="250"/>
                    <a:pt x="795" y="251"/>
                    <a:pt x="823" y="253"/>
                  </a:cubicBezTo>
                  <a:cubicBezTo>
                    <a:pt x="1213" y="280"/>
                    <a:pt x="1501" y="481"/>
                    <a:pt x="1587" y="481"/>
                  </a:cubicBezTo>
                  <a:cubicBezTo>
                    <a:pt x="1595" y="481"/>
                    <a:pt x="1602" y="479"/>
                    <a:pt x="1607" y="474"/>
                  </a:cubicBezTo>
                  <a:cubicBezTo>
                    <a:pt x="1655" y="421"/>
                    <a:pt x="1607" y="357"/>
                    <a:pt x="1457" y="246"/>
                  </a:cubicBezTo>
                  <a:cubicBezTo>
                    <a:pt x="1279" y="100"/>
                    <a:pt x="1060" y="16"/>
                    <a:pt x="832" y="4"/>
                  </a:cubicBezTo>
                  <a:cubicBezTo>
                    <a:pt x="804" y="2"/>
                    <a:pt x="777" y="0"/>
                    <a:pt x="7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6"/>
            <p:cNvSpPr/>
            <p:nvPr/>
          </p:nvSpPr>
          <p:spPr>
            <a:xfrm>
              <a:off x="3006247" y="3389886"/>
              <a:ext cx="19665" cy="46025"/>
            </a:xfrm>
            <a:custGeom>
              <a:avLst/>
              <a:gdLst/>
              <a:ahLst/>
              <a:cxnLst/>
              <a:rect l="l" t="t" r="r" b="b"/>
              <a:pathLst>
                <a:path w="1539" h="3602" extrusionOk="0">
                  <a:moveTo>
                    <a:pt x="1538" y="1"/>
                  </a:moveTo>
                  <a:lnTo>
                    <a:pt x="1538" y="1"/>
                  </a:lnTo>
                  <a:cubicBezTo>
                    <a:pt x="1130" y="663"/>
                    <a:pt x="777" y="1358"/>
                    <a:pt x="483" y="2077"/>
                  </a:cubicBezTo>
                  <a:cubicBezTo>
                    <a:pt x="354" y="2365"/>
                    <a:pt x="228" y="2637"/>
                    <a:pt x="107" y="2900"/>
                  </a:cubicBezTo>
                  <a:cubicBezTo>
                    <a:pt x="31" y="3030"/>
                    <a:pt x="1" y="3182"/>
                    <a:pt x="20" y="3332"/>
                  </a:cubicBezTo>
                  <a:cubicBezTo>
                    <a:pt x="49" y="3413"/>
                    <a:pt x="112" y="3476"/>
                    <a:pt x="193" y="3503"/>
                  </a:cubicBezTo>
                  <a:cubicBezTo>
                    <a:pt x="252" y="3527"/>
                    <a:pt x="315" y="3541"/>
                    <a:pt x="378" y="3542"/>
                  </a:cubicBezTo>
                  <a:cubicBezTo>
                    <a:pt x="562" y="3582"/>
                    <a:pt x="750" y="3602"/>
                    <a:pt x="939" y="3602"/>
                  </a:cubicBezTo>
                  <a:cubicBezTo>
                    <a:pt x="990" y="3602"/>
                    <a:pt x="1041" y="3600"/>
                    <a:pt x="1092" y="3598"/>
                  </a:cubicBezTo>
                  <a:cubicBezTo>
                    <a:pt x="869" y="3509"/>
                    <a:pt x="636" y="3449"/>
                    <a:pt x="397" y="3422"/>
                  </a:cubicBezTo>
                  <a:cubicBezTo>
                    <a:pt x="289" y="3422"/>
                    <a:pt x="185" y="3374"/>
                    <a:pt x="173" y="3296"/>
                  </a:cubicBezTo>
                  <a:cubicBezTo>
                    <a:pt x="169" y="3183"/>
                    <a:pt x="202" y="3071"/>
                    <a:pt x="267" y="2978"/>
                  </a:cubicBezTo>
                  <a:lnTo>
                    <a:pt x="651" y="2155"/>
                  </a:lnTo>
                  <a:cubicBezTo>
                    <a:pt x="1005" y="1463"/>
                    <a:pt x="1301" y="742"/>
                    <a:pt x="15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6"/>
            <p:cNvSpPr/>
            <p:nvPr/>
          </p:nvSpPr>
          <p:spPr>
            <a:xfrm>
              <a:off x="3017708" y="3440792"/>
              <a:ext cx="19511" cy="15039"/>
            </a:xfrm>
            <a:custGeom>
              <a:avLst/>
              <a:gdLst/>
              <a:ahLst/>
              <a:cxnLst/>
              <a:rect l="l" t="t" r="r" b="b"/>
              <a:pathLst>
                <a:path w="1527" h="1177" extrusionOk="0">
                  <a:moveTo>
                    <a:pt x="1461" y="1"/>
                  </a:moveTo>
                  <a:cubicBezTo>
                    <a:pt x="1392" y="1"/>
                    <a:pt x="1357" y="462"/>
                    <a:pt x="931" y="768"/>
                  </a:cubicBezTo>
                  <a:cubicBezTo>
                    <a:pt x="504" y="1074"/>
                    <a:pt x="9" y="987"/>
                    <a:pt x="5" y="1052"/>
                  </a:cubicBezTo>
                  <a:cubicBezTo>
                    <a:pt x="0" y="1116"/>
                    <a:pt x="108" y="1151"/>
                    <a:pt x="320" y="1173"/>
                  </a:cubicBezTo>
                  <a:cubicBezTo>
                    <a:pt x="350" y="1176"/>
                    <a:pt x="381" y="1177"/>
                    <a:pt x="412" y="1177"/>
                  </a:cubicBezTo>
                  <a:cubicBezTo>
                    <a:pt x="655" y="1177"/>
                    <a:pt x="894" y="1103"/>
                    <a:pt x="1094" y="962"/>
                  </a:cubicBezTo>
                  <a:cubicBezTo>
                    <a:pt x="1317" y="810"/>
                    <a:pt x="1471" y="579"/>
                    <a:pt x="1527" y="316"/>
                  </a:cubicBezTo>
                  <a:cubicBezTo>
                    <a:pt x="1525" y="122"/>
                    <a:pt x="1482" y="1"/>
                    <a:pt x="14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6"/>
            <p:cNvSpPr/>
            <p:nvPr/>
          </p:nvSpPr>
          <p:spPr>
            <a:xfrm>
              <a:off x="3042970" y="3371001"/>
              <a:ext cx="26117" cy="8395"/>
            </a:xfrm>
            <a:custGeom>
              <a:avLst/>
              <a:gdLst/>
              <a:ahLst/>
              <a:cxnLst/>
              <a:rect l="l" t="t" r="r" b="b"/>
              <a:pathLst>
                <a:path w="2044" h="657" extrusionOk="0">
                  <a:moveTo>
                    <a:pt x="764" y="1"/>
                  </a:moveTo>
                  <a:cubicBezTo>
                    <a:pt x="605" y="1"/>
                    <a:pt x="447" y="22"/>
                    <a:pt x="294" y="66"/>
                  </a:cubicBezTo>
                  <a:cubicBezTo>
                    <a:pt x="99" y="140"/>
                    <a:pt x="0" y="218"/>
                    <a:pt x="14" y="273"/>
                  </a:cubicBezTo>
                  <a:cubicBezTo>
                    <a:pt x="53" y="393"/>
                    <a:pt x="488" y="368"/>
                    <a:pt x="991" y="463"/>
                  </a:cubicBezTo>
                  <a:cubicBezTo>
                    <a:pt x="1387" y="537"/>
                    <a:pt x="1719" y="656"/>
                    <a:pt x="1879" y="656"/>
                  </a:cubicBezTo>
                  <a:cubicBezTo>
                    <a:pt x="1923" y="656"/>
                    <a:pt x="1954" y="647"/>
                    <a:pt x="1970" y="626"/>
                  </a:cubicBezTo>
                  <a:cubicBezTo>
                    <a:pt x="2043" y="527"/>
                    <a:pt x="1940" y="463"/>
                    <a:pt x="1779" y="338"/>
                  </a:cubicBezTo>
                  <a:cubicBezTo>
                    <a:pt x="1570" y="180"/>
                    <a:pt x="1327" y="74"/>
                    <a:pt x="1069" y="27"/>
                  </a:cubicBezTo>
                  <a:cubicBezTo>
                    <a:pt x="968" y="10"/>
                    <a:pt x="866" y="1"/>
                    <a:pt x="7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6"/>
            <p:cNvSpPr/>
            <p:nvPr/>
          </p:nvSpPr>
          <p:spPr>
            <a:xfrm>
              <a:off x="2991962" y="3370349"/>
              <a:ext cx="20137" cy="6504"/>
            </a:xfrm>
            <a:custGeom>
              <a:avLst/>
              <a:gdLst/>
              <a:ahLst/>
              <a:cxnLst/>
              <a:rect l="l" t="t" r="r" b="b"/>
              <a:pathLst>
                <a:path w="1576" h="509" extrusionOk="0">
                  <a:moveTo>
                    <a:pt x="728" y="0"/>
                  </a:moveTo>
                  <a:cubicBezTo>
                    <a:pt x="536" y="0"/>
                    <a:pt x="348" y="54"/>
                    <a:pt x="185" y="156"/>
                  </a:cubicBezTo>
                  <a:cubicBezTo>
                    <a:pt x="52" y="264"/>
                    <a:pt x="0" y="359"/>
                    <a:pt x="31" y="410"/>
                  </a:cubicBezTo>
                  <a:cubicBezTo>
                    <a:pt x="59" y="453"/>
                    <a:pt x="128" y="464"/>
                    <a:pt x="224" y="464"/>
                  </a:cubicBezTo>
                  <a:cubicBezTo>
                    <a:pt x="332" y="464"/>
                    <a:pt x="475" y="450"/>
                    <a:pt x="634" y="450"/>
                  </a:cubicBezTo>
                  <a:cubicBezTo>
                    <a:pt x="677" y="450"/>
                    <a:pt x="721" y="451"/>
                    <a:pt x="766" y="453"/>
                  </a:cubicBezTo>
                  <a:cubicBezTo>
                    <a:pt x="996" y="467"/>
                    <a:pt x="1198" y="509"/>
                    <a:pt x="1335" y="509"/>
                  </a:cubicBezTo>
                  <a:cubicBezTo>
                    <a:pt x="1414" y="509"/>
                    <a:pt x="1471" y="495"/>
                    <a:pt x="1499" y="453"/>
                  </a:cubicBezTo>
                  <a:cubicBezTo>
                    <a:pt x="1575" y="341"/>
                    <a:pt x="1499" y="303"/>
                    <a:pt x="1365" y="204"/>
                  </a:cubicBezTo>
                  <a:cubicBezTo>
                    <a:pt x="1197" y="75"/>
                    <a:pt x="991" y="5"/>
                    <a:pt x="780" y="2"/>
                  </a:cubicBezTo>
                  <a:cubicBezTo>
                    <a:pt x="762" y="1"/>
                    <a:pt x="745" y="0"/>
                    <a:pt x="7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6"/>
            <p:cNvSpPr/>
            <p:nvPr/>
          </p:nvSpPr>
          <p:spPr>
            <a:xfrm>
              <a:off x="3096482" y="3418648"/>
              <a:ext cx="28315" cy="37438"/>
            </a:xfrm>
            <a:custGeom>
              <a:avLst/>
              <a:gdLst/>
              <a:ahLst/>
              <a:cxnLst/>
              <a:rect l="l" t="t" r="r" b="b"/>
              <a:pathLst>
                <a:path w="2216" h="2930" extrusionOk="0">
                  <a:moveTo>
                    <a:pt x="774" y="0"/>
                  </a:moveTo>
                  <a:cubicBezTo>
                    <a:pt x="515" y="0"/>
                    <a:pt x="318" y="42"/>
                    <a:pt x="302" y="42"/>
                  </a:cubicBezTo>
                  <a:cubicBezTo>
                    <a:pt x="302" y="42"/>
                    <a:pt x="0" y="2777"/>
                    <a:pt x="0" y="2816"/>
                  </a:cubicBezTo>
                  <a:cubicBezTo>
                    <a:pt x="0" y="2831"/>
                    <a:pt x="287" y="2930"/>
                    <a:pt x="648" y="2930"/>
                  </a:cubicBezTo>
                  <a:cubicBezTo>
                    <a:pt x="1213" y="2930"/>
                    <a:pt x="1959" y="2690"/>
                    <a:pt x="2080" y="1524"/>
                  </a:cubicBezTo>
                  <a:cubicBezTo>
                    <a:pt x="2216" y="205"/>
                    <a:pt x="1345" y="0"/>
                    <a:pt x="774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6"/>
            <p:cNvSpPr/>
            <p:nvPr/>
          </p:nvSpPr>
          <p:spPr>
            <a:xfrm>
              <a:off x="3104825" y="3426864"/>
              <a:ext cx="12458" cy="21390"/>
            </a:xfrm>
            <a:custGeom>
              <a:avLst/>
              <a:gdLst/>
              <a:ahLst/>
              <a:cxnLst/>
              <a:rect l="l" t="t" r="r" b="b"/>
              <a:pathLst>
                <a:path w="975" h="1674" extrusionOk="0">
                  <a:moveTo>
                    <a:pt x="504" y="1"/>
                  </a:moveTo>
                  <a:cubicBezTo>
                    <a:pt x="459" y="1"/>
                    <a:pt x="414" y="14"/>
                    <a:pt x="376" y="39"/>
                  </a:cubicBezTo>
                  <a:cubicBezTo>
                    <a:pt x="335" y="66"/>
                    <a:pt x="305" y="106"/>
                    <a:pt x="290" y="151"/>
                  </a:cubicBezTo>
                  <a:cubicBezTo>
                    <a:pt x="252" y="227"/>
                    <a:pt x="275" y="268"/>
                    <a:pt x="289" y="268"/>
                  </a:cubicBezTo>
                  <a:cubicBezTo>
                    <a:pt x="289" y="268"/>
                    <a:pt x="290" y="268"/>
                    <a:pt x="290" y="268"/>
                  </a:cubicBezTo>
                  <a:cubicBezTo>
                    <a:pt x="302" y="264"/>
                    <a:pt x="295" y="226"/>
                    <a:pt x="325" y="174"/>
                  </a:cubicBezTo>
                  <a:cubicBezTo>
                    <a:pt x="356" y="121"/>
                    <a:pt x="412" y="91"/>
                    <a:pt x="470" y="91"/>
                  </a:cubicBezTo>
                  <a:cubicBezTo>
                    <a:pt x="490" y="91"/>
                    <a:pt x="511" y="94"/>
                    <a:pt x="530" y="102"/>
                  </a:cubicBezTo>
                  <a:cubicBezTo>
                    <a:pt x="647" y="153"/>
                    <a:pt x="731" y="259"/>
                    <a:pt x="755" y="385"/>
                  </a:cubicBezTo>
                  <a:cubicBezTo>
                    <a:pt x="808" y="541"/>
                    <a:pt x="825" y="708"/>
                    <a:pt x="802" y="872"/>
                  </a:cubicBezTo>
                  <a:cubicBezTo>
                    <a:pt x="782" y="1172"/>
                    <a:pt x="607" y="1439"/>
                    <a:pt x="341" y="1579"/>
                  </a:cubicBezTo>
                  <a:cubicBezTo>
                    <a:pt x="313" y="1586"/>
                    <a:pt x="285" y="1589"/>
                    <a:pt x="257" y="1589"/>
                  </a:cubicBezTo>
                  <a:cubicBezTo>
                    <a:pt x="201" y="1589"/>
                    <a:pt x="145" y="1576"/>
                    <a:pt x="96" y="1549"/>
                  </a:cubicBezTo>
                  <a:cubicBezTo>
                    <a:pt x="65" y="1529"/>
                    <a:pt x="36" y="1510"/>
                    <a:pt x="9" y="1487"/>
                  </a:cubicBezTo>
                  <a:lnTo>
                    <a:pt x="9" y="1487"/>
                  </a:lnTo>
                  <a:cubicBezTo>
                    <a:pt x="0" y="1492"/>
                    <a:pt x="5" y="1535"/>
                    <a:pt x="74" y="1585"/>
                  </a:cubicBezTo>
                  <a:cubicBezTo>
                    <a:pt x="141" y="1642"/>
                    <a:pt x="225" y="1673"/>
                    <a:pt x="311" y="1673"/>
                  </a:cubicBezTo>
                  <a:cubicBezTo>
                    <a:pt x="332" y="1673"/>
                    <a:pt x="354" y="1671"/>
                    <a:pt x="376" y="1667"/>
                  </a:cubicBezTo>
                  <a:cubicBezTo>
                    <a:pt x="709" y="1549"/>
                    <a:pt x="936" y="1241"/>
                    <a:pt x="949" y="888"/>
                  </a:cubicBezTo>
                  <a:cubicBezTo>
                    <a:pt x="975" y="702"/>
                    <a:pt x="952" y="514"/>
                    <a:pt x="885" y="340"/>
                  </a:cubicBezTo>
                  <a:cubicBezTo>
                    <a:pt x="843" y="183"/>
                    <a:pt x="722" y="57"/>
                    <a:pt x="565" y="9"/>
                  </a:cubicBezTo>
                  <a:cubicBezTo>
                    <a:pt x="545" y="3"/>
                    <a:pt x="525" y="1"/>
                    <a:pt x="5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6"/>
            <p:cNvSpPr/>
            <p:nvPr/>
          </p:nvSpPr>
          <p:spPr>
            <a:xfrm>
              <a:off x="2975211" y="3309682"/>
              <a:ext cx="135710" cy="114704"/>
            </a:xfrm>
            <a:custGeom>
              <a:avLst/>
              <a:gdLst/>
              <a:ahLst/>
              <a:cxnLst/>
              <a:rect l="l" t="t" r="r" b="b"/>
              <a:pathLst>
                <a:path w="10621" h="8977" extrusionOk="0">
                  <a:moveTo>
                    <a:pt x="5440" y="1"/>
                  </a:moveTo>
                  <a:cubicBezTo>
                    <a:pt x="4205" y="1"/>
                    <a:pt x="2997" y="367"/>
                    <a:pt x="1966" y="1054"/>
                  </a:cubicBezTo>
                  <a:cubicBezTo>
                    <a:pt x="1433" y="1369"/>
                    <a:pt x="989" y="1813"/>
                    <a:pt x="673" y="2345"/>
                  </a:cubicBezTo>
                  <a:lnTo>
                    <a:pt x="1" y="4353"/>
                  </a:lnTo>
                  <a:cubicBezTo>
                    <a:pt x="419" y="4492"/>
                    <a:pt x="851" y="4559"/>
                    <a:pt x="1280" y="4559"/>
                  </a:cubicBezTo>
                  <a:cubicBezTo>
                    <a:pt x="2128" y="4559"/>
                    <a:pt x="2967" y="4295"/>
                    <a:pt x="3671" y="3784"/>
                  </a:cubicBezTo>
                  <a:cubicBezTo>
                    <a:pt x="4395" y="3254"/>
                    <a:pt x="4964" y="2454"/>
                    <a:pt x="5856" y="2252"/>
                  </a:cubicBezTo>
                  <a:cubicBezTo>
                    <a:pt x="5998" y="2224"/>
                    <a:pt x="6142" y="2211"/>
                    <a:pt x="6285" y="2211"/>
                  </a:cubicBezTo>
                  <a:cubicBezTo>
                    <a:pt x="6743" y="2211"/>
                    <a:pt x="7193" y="2348"/>
                    <a:pt x="7577" y="2607"/>
                  </a:cubicBezTo>
                  <a:cubicBezTo>
                    <a:pt x="8074" y="2951"/>
                    <a:pt x="8496" y="3390"/>
                    <a:pt x="8819" y="3900"/>
                  </a:cubicBezTo>
                  <a:cubicBezTo>
                    <a:pt x="8176" y="5295"/>
                    <a:pt x="8430" y="6914"/>
                    <a:pt x="8697" y="8426"/>
                  </a:cubicBezTo>
                  <a:cubicBezTo>
                    <a:pt x="8711" y="8597"/>
                    <a:pt x="8778" y="8759"/>
                    <a:pt x="8891" y="8887"/>
                  </a:cubicBezTo>
                  <a:cubicBezTo>
                    <a:pt x="8991" y="8947"/>
                    <a:pt x="9102" y="8977"/>
                    <a:pt x="9212" y="8977"/>
                  </a:cubicBezTo>
                  <a:cubicBezTo>
                    <a:pt x="9383" y="8977"/>
                    <a:pt x="9551" y="8906"/>
                    <a:pt x="9672" y="8771"/>
                  </a:cubicBezTo>
                  <a:cubicBezTo>
                    <a:pt x="9988" y="8432"/>
                    <a:pt x="10200" y="8009"/>
                    <a:pt x="10278" y="7552"/>
                  </a:cubicBezTo>
                  <a:cubicBezTo>
                    <a:pt x="10553" y="6534"/>
                    <a:pt x="10620" y="5473"/>
                    <a:pt x="10476" y="4428"/>
                  </a:cubicBezTo>
                  <a:cubicBezTo>
                    <a:pt x="10331" y="3381"/>
                    <a:pt x="9882" y="2399"/>
                    <a:pt x="9184" y="1603"/>
                  </a:cubicBezTo>
                  <a:cubicBezTo>
                    <a:pt x="8272" y="639"/>
                    <a:pt x="7022" y="66"/>
                    <a:pt x="5695" y="6"/>
                  </a:cubicBezTo>
                  <a:cubicBezTo>
                    <a:pt x="5610" y="2"/>
                    <a:pt x="5525" y="1"/>
                    <a:pt x="54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6"/>
            <p:cNvSpPr/>
            <p:nvPr/>
          </p:nvSpPr>
          <p:spPr>
            <a:xfrm>
              <a:off x="3059325" y="3419696"/>
              <a:ext cx="1418" cy="1329"/>
            </a:xfrm>
            <a:custGeom>
              <a:avLst/>
              <a:gdLst/>
              <a:ahLst/>
              <a:cxnLst/>
              <a:rect l="l" t="t" r="r" b="b"/>
              <a:pathLst>
                <a:path w="111" h="104" extrusionOk="0">
                  <a:moveTo>
                    <a:pt x="55" y="0"/>
                  </a:moveTo>
                  <a:cubicBezTo>
                    <a:pt x="35" y="0"/>
                    <a:pt x="16" y="14"/>
                    <a:pt x="10" y="35"/>
                  </a:cubicBezTo>
                  <a:cubicBezTo>
                    <a:pt x="10" y="37"/>
                    <a:pt x="8" y="40"/>
                    <a:pt x="8" y="41"/>
                  </a:cubicBezTo>
                  <a:cubicBezTo>
                    <a:pt x="1" y="67"/>
                    <a:pt x="14" y="94"/>
                    <a:pt x="40" y="101"/>
                  </a:cubicBezTo>
                  <a:lnTo>
                    <a:pt x="43" y="101"/>
                  </a:lnTo>
                  <a:cubicBezTo>
                    <a:pt x="47" y="103"/>
                    <a:pt x="52" y="103"/>
                    <a:pt x="56" y="103"/>
                  </a:cubicBezTo>
                  <a:cubicBezTo>
                    <a:pt x="74" y="103"/>
                    <a:pt x="91" y="92"/>
                    <a:pt x="97" y="74"/>
                  </a:cubicBezTo>
                  <a:cubicBezTo>
                    <a:pt x="98" y="73"/>
                    <a:pt x="98" y="70"/>
                    <a:pt x="100" y="68"/>
                  </a:cubicBezTo>
                  <a:cubicBezTo>
                    <a:pt x="110" y="44"/>
                    <a:pt x="98" y="16"/>
                    <a:pt x="74" y="5"/>
                  </a:cubicBezTo>
                  <a:cubicBezTo>
                    <a:pt x="73" y="4"/>
                    <a:pt x="71" y="4"/>
                    <a:pt x="68" y="2"/>
                  </a:cubicBezTo>
                  <a:cubicBezTo>
                    <a:pt x="64" y="1"/>
                    <a:pt x="60" y="0"/>
                    <a:pt x="5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6"/>
            <p:cNvSpPr/>
            <p:nvPr/>
          </p:nvSpPr>
          <p:spPr>
            <a:xfrm>
              <a:off x="3048924" y="3416399"/>
              <a:ext cx="1329" cy="1521"/>
            </a:xfrm>
            <a:custGeom>
              <a:avLst/>
              <a:gdLst/>
              <a:ahLst/>
              <a:cxnLst/>
              <a:rect l="l" t="t" r="r" b="b"/>
              <a:pathLst>
                <a:path w="104" h="119" extrusionOk="0">
                  <a:moveTo>
                    <a:pt x="57" y="1"/>
                  </a:moveTo>
                  <a:cubicBezTo>
                    <a:pt x="35" y="1"/>
                    <a:pt x="20" y="10"/>
                    <a:pt x="13" y="45"/>
                  </a:cubicBezTo>
                  <a:cubicBezTo>
                    <a:pt x="1" y="74"/>
                    <a:pt x="14" y="107"/>
                    <a:pt x="43" y="119"/>
                  </a:cubicBezTo>
                  <a:cubicBezTo>
                    <a:pt x="72" y="119"/>
                    <a:pt x="97" y="99"/>
                    <a:pt x="103" y="71"/>
                  </a:cubicBezTo>
                  <a:cubicBezTo>
                    <a:pt x="103" y="41"/>
                    <a:pt x="103" y="6"/>
                    <a:pt x="73" y="2"/>
                  </a:cubicBezTo>
                  <a:cubicBezTo>
                    <a:pt x="67" y="1"/>
                    <a:pt x="62" y="1"/>
                    <a:pt x="5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6"/>
            <p:cNvSpPr/>
            <p:nvPr/>
          </p:nvSpPr>
          <p:spPr>
            <a:xfrm>
              <a:off x="3041820" y="3415262"/>
              <a:ext cx="1444" cy="1929"/>
            </a:xfrm>
            <a:custGeom>
              <a:avLst/>
              <a:gdLst/>
              <a:ahLst/>
              <a:cxnLst/>
              <a:rect l="l" t="t" r="r" b="b"/>
              <a:pathLst>
                <a:path w="113" h="151" extrusionOk="0">
                  <a:moveTo>
                    <a:pt x="68" y="0"/>
                  </a:moveTo>
                  <a:cubicBezTo>
                    <a:pt x="40" y="0"/>
                    <a:pt x="16" y="29"/>
                    <a:pt x="9" y="70"/>
                  </a:cubicBezTo>
                  <a:cubicBezTo>
                    <a:pt x="0" y="113"/>
                    <a:pt x="5" y="148"/>
                    <a:pt x="44" y="151"/>
                  </a:cubicBezTo>
                  <a:cubicBezTo>
                    <a:pt x="69" y="151"/>
                    <a:pt x="95" y="130"/>
                    <a:pt x="104" y="86"/>
                  </a:cubicBezTo>
                  <a:cubicBezTo>
                    <a:pt x="113" y="44"/>
                    <a:pt x="104" y="5"/>
                    <a:pt x="74" y="1"/>
                  </a:cubicBezTo>
                  <a:cubicBezTo>
                    <a:pt x="72" y="1"/>
                    <a:pt x="70" y="0"/>
                    <a:pt x="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6"/>
            <p:cNvSpPr/>
            <p:nvPr/>
          </p:nvSpPr>
          <p:spPr>
            <a:xfrm>
              <a:off x="3053588" y="3426481"/>
              <a:ext cx="1227" cy="805"/>
            </a:xfrm>
            <a:custGeom>
              <a:avLst/>
              <a:gdLst/>
              <a:ahLst/>
              <a:cxnLst/>
              <a:rect l="l" t="t" r="r" b="b"/>
              <a:pathLst>
                <a:path w="96" h="63" extrusionOk="0">
                  <a:moveTo>
                    <a:pt x="49" y="1"/>
                  </a:moveTo>
                  <a:cubicBezTo>
                    <a:pt x="30" y="1"/>
                    <a:pt x="12" y="11"/>
                    <a:pt x="1" y="28"/>
                  </a:cubicBezTo>
                  <a:cubicBezTo>
                    <a:pt x="1" y="28"/>
                    <a:pt x="23" y="63"/>
                    <a:pt x="49" y="63"/>
                  </a:cubicBezTo>
                  <a:cubicBezTo>
                    <a:pt x="74" y="63"/>
                    <a:pt x="95" y="63"/>
                    <a:pt x="95" y="36"/>
                  </a:cubicBezTo>
                  <a:cubicBezTo>
                    <a:pt x="95" y="10"/>
                    <a:pt x="95" y="6"/>
                    <a:pt x="53" y="1"/>
                  </a:cubicBezTo>
                  <a:cubicBezTo>
                    <a:pt x="52" y="1"/>
                    <a:pt x="51" y="1"/>
                    <a:pt x="4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6"/>
            <p:cNvSpPr/>
            <p:nvPr/>
          </p:nvSpPr>
          <p:spPr>
            <a:xfrm>
              <a:off x="3044120" y="3422980"/>
              <a:ext cx="1354" cy="1380"/>
            </a:xfrm>
            <a:custGeom>
              <a:avLst/>
              <a:gdLst/>
              <a:ahLst/>
              <a:cxnLst/>
              <a:rect l="l" t="t" r="r" b="b"/>
              <a:pathLst>
                <a:path w="106" h="108" extrusionOk="0">
                  <a:moveTo>
                    <a:pt x="56" y="0"/>
                  </a:moveTo>
                  <a:cubicBezTo>
                    <a:pt x="30" y="0"/>
                    <a:pt x="7" y="20"/>
                    <a:pt x="5" y="47"/>
                  </a:cubicBezTo>
                  <a:cubicBezTo>
                    <a:pt x="0" y="74"/>
                    <a:pt x="17" y="101"/>
                    <a:pt x="44" y="107"/>
                  </a:cubicBezTo>
                  <a:cubicBezTo>
                    <a:pt x="46" y="107"/>
                    <a:pt x="48" y="107"/>
                    <a:pt x="50" y="107"/>
                  </a:cubicBezTo>
                  <a:cubicBezTo>
                    <a:pt x="74" y="107"/>
                    <a:pt x="97" y="90"/>
                    <a:pt x="101" y="65"/>
                  </a:cubicBezTo>
                  <a:cubicBezTo>
                    <a:pt x="105" y="36"/>
                    <a:pt x="89" y="8"/>
                    <a:pt x="62" y="0"/>
                  </a:cubicBezTo>
                  <a:cubicBezTo>
                    <a:pt x="60" y="0"/>
                    <a:pt x="58" y="0"/>
                    <a:pt x="56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6"/>
            <p:cNvSpPr/>
            <p:nvPr/>
          </p:nvSpPr>
          <p:spPr>
            <a:xfrm>
              <a:off x="2994147" y="3413537"/>
              <a:ext cx="1418" cy="1367"/>
            </a:xfrm>
            <a:custGeom>
              <a:avLst/>
              <a:gdLst/>
              <a:ahLst/>
              <a:cxnLst/>
              <a:rect l="l" t="t" r="r" b="b"/>
              <a:pathLst>
                <a:path w="111" h="107" extrusionOk="0">
                  <a:moveTo>
                    <a:pt x="57" y="0"/>
                  </a:moveTo>
                  <a:cubicBezTo>
                    <a:pt x="37" y="0"/>
                    <a:pt x="17" y="14"/>
                    <a:pt x="11" y="34"/>
                  </a:cubicBezTo>
                  <a:cubicBezTo>
                    <a:pt x="11" y="37"/>
                    <a:pt x="10" y="38"/>
                    <a:pt x="10" y="41"/>
                  </a:cubicBezTo>
                  <a:cubicBezTo>
                    <a:pt x="1" y="67"/>
                    <a:pt x="14" y="95"/>
                    <a:pt x="40" y="106"/>
                  </a:cubicBezTo>
                  <a:cubicBezTo>
                    <a:pt x="42" y="106"/>
                    <a:pt x="44" y="106"/>
                    <a:pt x="46" y="106"/>
                  </a:cubicBezTo>
                  <a:cubicBezTo>
                    <a:pt x="71" y="106"/>
                    <a:pt x="93" y="90"/>
                    <a:pt x="100" y="67"/>
                  </a:cubicBezTo>
                  <a:cubicBezTo>
                    <a:pt x="110" y="43"/>
                    <a:pt x="100" y="16"/>
                    <a:pt x="76" y="5"/>
                  </a:cubicBezTo>
                  <a:lnTo>
                    <a:pt x="70" y="2"/>
                  </a:lnTo>
                  <a:cubicBezTo>
                    <a:pt x="65" y="1"/>
                    <a:pt x="61" y="0"/>
                    <a:pt x="5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6"/>
            <p:cNvSpPr/>
            <p:nvPr/>
          </p:nvSpPr>
          <p:spPr>
            <a:xfrm>
              <a:off x="2986838" y="3412515"/>
              <a:ext cx="1393" cy="1227"/>
            </a:xfrm>
            <a:custGeom>
              <a:avLst/>
              <a:gdLst/>
              <a:ahLst/>
              <a:cxnLst/>
              <a:rect l="l" t="t" r="r" b="b"/>
              <a:pathLst>
                <a:path w="109" h="96" extrusionOk="0">
                  <a:moveTo>
                    <a:pt x="61" y="1"/>
                  </a:moveTo>
                  <a:cubicBezTo>
                    <a:pt x="50" y="1"/>
                    <a:pt x="39" y="5"/>
                    <a:pt x="29" y="13"/>
                  </a:cubicBezTo>
                  <a:cubicBezTo>
                    <a:pt x="1" y="40"/>
                    <a:pt x="14" y="88"/>
                    <a:pt x="52" y="96"/>
                  </a:cubicBezTo>
                  <a:cubicBezTo>
                    <a:pt x="80" y="94"/>
                    <a:pt x="104" y="72"/>
                    <a:pt x="109" y="43"/>
                  </a:cubicBezTo>
                  <a:cubicBezTo>
                    <a:pt x="106" y="17"/>
                    <a:pt x="84" y="1"/>
                    <a:pt x="6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6"/>
            <p:cNvSpPr/>
            <p:nvPr/>
          </p:nvSpPr>
          <p:spPr>
            <a:xfrm>
              <a:off x="3000421" y="3414317"/>
              <a:ext cx="1469" cy="1214"/>
            </a:xfrm>
            <a:custGeom>
              <a:avLst/>
              <a:gdLst/>
              <a:ahLst/>
              <a:cxnLst/>
              <a:rect l="l" t="t" r="r" b="b"/>
              <a:pathLst>
                <a:path w="115" h="95" extrusionOk="0">
                  <a:moveTo>
                    <a:pt x="60" y="0"/>
                  </a:moveTo>
                  <a:cubicBezTo>
                    <a:pt x="53" y="0"/>
                    <a:pt x="45" y="2"/>
                    <a:pt x="38" y="6"/>
                  </a:cubicBezTo>
                  <a:cubicBezTo>
                    <a:pt x="0" y="24"/>
                    <a:pt x="3" y="79"/>
                    <a:pt x="44" y="93"/>
                  </a:cubicBezTo>
                  <a:cubicBezTo>
                    <a:pt x="49" y="94"/>
                    <a:pt x="54" y="95"/>
                    <a:pt x="58" y="95"/>
                  </a:cubicBezTo>
                  <a:cubicBezTo>
                    <a:pt x="79" y="95"/>
                    <a:pt x="98" y="82"/>
                    <a:pt x="104" y="63"/>
                  </a:cubicBezTo>
                  <a:cubicBezTo>
                    <a:pt x="115" y="30"/>
                    <a:pt x="90" y="0"/>
                    <a:pt x="6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6"/>
            <p:cNvSpPr/>
            <p:nvPr/>
          </p:nvSpPr>
          <p:spPr>
            <a:xfrm>
              <a:off x="2994786" y="3421012"/>
              <a:ext cx="1597" cy="1367"/>
            </a:xfrm>
            <a:custGeom>
              <a:avLst/>
              <a:gdLst/>
              <a:ahLst/>
              <a:cxnLst/>
              <a:rect l="l" t="t" r="r" b="b"/>
              <a:pathLst>
                <a:path w="125" h="107" extrusionOk="0">
                  <a:moveTo>
                    <a:pt x="59" y="1"/>
                  </a:moveTo>
                  <a:cubicBezTo>
                    <a:pt x="48" y="1"/>
                    <a:pt x="36" y="5"/>
                    <a:pt x="26" y="16"/>
                  </a:cubicBezTo>
                  <a:cubicBezTo>
                    <a:pt x="21" y="21"/>
                    <a:pt x="17" y="28"/>
                    <a:pt x="15" y="34"/>
                  </a:cubicBezTo>
                  <a:cubicBezTo>
                    <a:pt x="0" y="55"/>
                    <a:pt x="3" y="85"/>
                    <a:pt x="24" y="100"/>
                  </a:cubicBezTo>
                  <a:lnTo>
                    <a:pt x="29" y="102"/>
                  </a:lnTo>
                  <a:cubicBezTo>
                    <a:pt x="36" y="105"/>
                    <a:pt x="43" y="107"/>
                    <a:pt x="51" y="107"/>
                  </a:cubicBezTo>
                  <a:cubicBezTo>
                    <a:pt x="70" y="107"/>
                    <a:pt x="89" y="96"/>
                    <a:pt x="98" y="78"/>
                  </a:cubicBezTo>
                  <a:cubicBezTo>
                    <a:pt x="125" y="42"/>
                    <a:pt x="94" y="1"/>
                    <a:pt x="5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6"/>
            <p:cNvSpPr/>
            <p:nvPr/>
          </p:nvSpPr>
          <p:spPr>
            <a:xfrm>
              <a:off x="2988422" y="3419670"/>
              <a:ext cx="1214" cy="1022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cubicBezTo>
                    <a:pt x="24" y="0"/>
                    <a:pt x="0" y="18"/>
                    <a:pt x="1" y="48"/>
                  </a:cubicBezTo>
                  <a:cubicBezTo>
                    <a:pt x="6" y="67"/>
                    <a:pt x="23" y="79"/>
                    <a:pt x="42" y="79"/>
                  </a:cubicBezTo>
                  <a:cubicBezTo>
                    <a:pt x="45" y="79"/>
                    <a:pt x="49" y="79"/>
                    <a:pt x="52" y="78"/>
                  </a:cubicBezTo>
                  <a:cubicBezTo>
                    <a:pt x="76" y="76"/>
                    <a:pt x="94" y="55"/>
                    <a:pt x="91" y="31"/>
                  </a:cubicBezTo>
                  <a:cubicBezTo>
                    <a:pt x="84" y="10"/>
                    <a:pt x="66" y="0"/>
                    <a:pt x="4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6"/>
            <p:cNvSpPr/>
            <p:nvPr/>
          </p:nvSpPr>
          <p:spPr>
            <a:xfrm>
              <a:off x="2962407" y="3320440"/>
              <a:ext cx="65114" cy="31688"/>
            </a:xfrm>
            <a:custGeom>
              <a:avLst/>
              <a:gdLst/>
              <a:ahLst/>
              <a:cxnLst/>
              <a:rect l="l" t="t" r="r" b="b"/>
              <a:pathLst>
                <a:path w="5096" h="2480" extrusionOk="0">
                  <a:moveTo>
                    <a:pt x="5" y="0"/>
                  </a:moveTo>
                  <a:lnTo>
                    <a:pt x="5" y="0"/>
                  </a:lnTo>
                  <a:cubicBezTo>
                    <a:pt x="0" y="332"/>
                    <a:pt x="93" y="656"/>
                    <a:pt x="272" y="935"/>
                  </a:cubicBezTo>
                  <a:cubicBezTo>
                    <a:pt x="314" y="1016"/>
                    <a:pt x="362" y="1096"/>
                    <a:pt x="411" y="1174"/>
                  </a:cubicBezTo>
                  <a:cubicBezTo>
                    <a:pt x="965" y="2020"/>
                    <a:pt x="1887" y="2479"/>
                    <a:pt x="2828" y="2479"/>
                  </a:cubicBezTo>
                  <a:cubicBezTo>
                    <a:pt x="3370" y="2479"/>
                    <a:pt x="3919" y="2327"/>
                    <a:pt x="4406" y="2007"/>
                  </a:cubicBezTo>
                  <a:cubicBezTo>
                    <a:pt x="4697" y="1850"/>
                    <a:pt x="4936" y="1612"/>
                    <a:pt x="5095" y="1323"/>
                  </a:cubicBezTo>
                  <a:cubicBezTo>
                    <a:pt x="5094" y="1321"/>
                    <a:pt x="5092" y="1320"/>
                    <a:pt x="5090" y="1320"/>
                  </a:cubicBezTo>
                  <a:cubicBezTo>
                    <a:pt x="5043" y="1320"/>
                    <a:pt x="4809" y="1603"/>
                    <a:pt x="4325" y="1874"/>
                  </a:cubicBezTo>
                  <a:cubicBezTo>
                    <a:pt x="3870" y="2140"/>
                    <a:pt x="3371" y="2267"/>
                    <a:pt x="2878" y="2267"/>
                  </a:cubicBezTo>
                  <a:cubicBezTo>
                    <a:pt x="1899" y="2267"/>
                    <a:pt x="945" y="1765"/>
                    <a:pt x="408" y="862"/>
                  </a:cubicBezTo>
                  <a:cubicBezTo>
                    <a:pt x="260" y="583"/>
                    <a:pt x="125" y="294"/>
                    <a:pt x="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6"/>
            <p:cNvSpPr/>
            <p:nvPr/>
          </p:nvSpPr>
          <p:spPr>
            <a:xfrm>
              <a:off x="2999386" y="3320555"/>
              <a:ext cx="106232" cy="23000"/>
            </a:xfrm>
            <a:custGeom>
              <a:avLst/>
              <a:gdLst/>
              <a:ahLst/>
              <a:cxnLst/>
              <a:rect l="l" t="t" r="r" b="b"/>
              <a:pathLst>
                <a:path w="8314" h="1800" extrusionOk="0">
                  <a:moveTo>
                    <a:pt x="0" y="0"/>
                  </a:moveTo>
                  <a:cubicBezTo>
                    <a:pt x="50" y="113"/>
                    <a:pt x="125" y="213"/>
                    <a:pt x="220" y="293"/>
                  </a:cubicBezTo>
                  <a:cubicBezTo>
                    <a:pt x="464" y="528"/>
                    <a:pt x="759" y="706"/>
                    <a:pt x="1081" y="809"/>
                  </a:cubicBezTo>
                  <a:cubicBezTo>
                    <a:pt x="1439" y="928"/>
                    <a:pt x="1813" y="989"/>
                    <a:pt x="2188" y="989"/>
                  </a:cubicBezTo>
                  <a:cubicBezTo>
                    <a:pt x="2314" y="989"/>
                    <a:pt x="2441" y="982"/>
                    <a:pt x="2567" y="968"/>
                  </a:cubicBezTo>
                  <a:cubicBezTo>
                    <a:pt x="3166" y="901"/>
                    <a:pt x="3759" y="791"/>
                    <a:pt x="4342" y="641"/>
                  </a:cubicBezTo>
                  <a:cubicBezTo>
                    <a:pt x="4886" y="504"/>
                    <a:pt x="5443" y="435"/>
                    <a:pt x="6004" y="435"/>
                  </a:cubicBezTo>
                  <a:cubicBezTo>
                    <a:pt x="6033" y="435"/>
                    <a:pt x="6062" y="435"/>
                    <a:pt x="6091" y="435"/>
                  </a:cubicBezTo>
                  <a:cubicBezTo>
                    <a:pt x="6567" y="446"/>
                    <a:pt x="7032" y="581"/>
                    <a:pt x="7439" y="827"/>
                  </a:cubicBezTo>
                  <a:cubicBezTo>
                    <a:pt x="7813" y="1063"/>
                    <a:pt x="8111" y="1401"/>
                    <a:pt x="8300" y="1800"/>
                  </a:cubicBezTo>
                  <a:cubicBezTo>
                    <a:pt x="8314" y="1800"/>
                    <a:pt x="8305" y="1668"/>
                    <a:pt x="8197" y="1447"/>
                  </a:cubicBezTo>
                  <a:cubicBezTo>
                    <a:pt x="8044" y="1141"/>
                    <a:pt x="7814" y="881"/>
                    <a:pt x="7529" y="694"/>
                  </a:cubicBezTo>
                  <a:cubicBezTo>
                    <a:pt x="7107" y="410"/>
                    <a:pt x="6616" y="249"/>
                    <a:pt x="6109" y="228"/>
                  </a:cubicBezTo>
                  <a:cubicBezTo>
                    <a:pt x="6038" y="226"/>
                    <a:pt x="5967" y="225"/>
                    <a:pt x="5897" y="225"/>
                  </a:cubicBezTo>
                  <a:cubicBezTo>
                    <a:pt x="5358" y="225"/>
                    <a:pt x="4821" y="291"/>
                    <a:pt x="4298" y="422"/>
                  </a:cubicBezTo>
                  <a:cubicBezTo>
                    <a:pt x="3723" y="571"/>
                    <a:pt x="3139" y="685"/>
                    <a:pt x="2551" y="763"/>
                  </a:cubicBezTo>
                  <a:cubicBezTo>
                    <a:pt x="2401" y="781"/>
                    <a:pt x="2251" y="790"/>
                    <a:pt x="2101" y="790"/>
                  </a:cubicBezTo>
                  <a:cubicBezTo>
                    <a:pt x="1775" y="790"/>
                    <a:pt x="1450" y="747"/>
                    <a:pt x="1134" y="659"/>
                  </a:cubicBezTo>
                  <a:cubicBezTo>
                    <a:pt x="710" y="527"/>
                    <a:pt x="323" y="30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6"/>
            <p:cNvSpPr/>
            <p:nvPr/>
          </p:nvSpPr>
          <p:spPr>
            <a:xfrm>
              <a:off x="3088061" y="3359348"/>
              <a:ext cx="29069" cy="14579"/>
            </a:xfrm>
            <a:custGeom>
              <a:avLst/>
              <a:gdLst/>
              <a:ahLst/>
              <a:cxnLst/>
              <a:rect l="l" t="t" r="r" b="b"/>
              <a:pathLst>
                <a:path w="2275" h="1141" extrusionOk="0">
                  <a:moveTo>
                    <a:pt x="0" y="1"/>
                  </a:moveTo>
                  <a:cubicBezTo>
                    <a:pt x="363" y="710"/>
                    <a:pt x="1090" y="1140"/>
                    <a:pt x="1864" y="1140"/>
                  </a:cubicBezTo>
                  <a:cubicBezTo>
                    <a:pt x="2000" y="1140"/>
                    <a:pt x="2138" y="1127"/>
                    <a:pt x="2275" y="1100"/>
                  </a:cubicBezTo>
                  <a:cubicBezTo>
                    <a:pt x="1857" y="1007"/>
                    <a:pt x="1449" y="882"/>
                    <a:pt x="1051" y="729"/>
                  </a:cubicBezTo>
                  <a:cubicBezTo>
                    <a:pt x="682" y="513"/>
                    <a:pt x="331" y="270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6"/>
            <p:cNvSpPr/>
            <p:nvPr/>
          </p:nvSpPr>
          <p:spPr>
            <a:xfrm>
              <a:off x="3086566" y="3369583"/>
              <a:ext cx="27625" cy="20265"/>
            </a:xfrm>
            <a:custGeom>
              <a:avLst/>
              <a:gdLst/>
              <a:ahLst/>
              <a:cxnLst/>
              <a:rect l="l" t="t" r="r" b="b"/>
              <a:pathLst>
                <a:path w="2162" h="1586" extrusionOk="0">
                  <a:moveTo>
                    <a:pt x="47" y="0"/>
                  </a:moveTo>
                  <a:cubicBezTo>
                    <a:pt x="21" y="0"/>
                    <a:pt x="0" y="182"/>
                    <a:pt x="99" y="432"/>
                  </a:cubicBezTo>
                  <a:cubicBezTo>
                    <a:pt x="243" y="749"/>
                    <a:pt x="482" y="1013"/>
                    <a:pt x="784" y="1190"/>
                  </a:cubicBezTo>
                  <a:cubicBezTo>
                    <a:pt x="1075" y="1359"/>
                    <a:pt x="1392" y="1476"/>
                    <a:pt x="1722" y="1539"/>
                  </a:cubicBezTo>
                  <a:cubicBezTo>
                    <a:pt x="1885" y="1570"/>
                    <a:pt x="2012" y="1586"/>
                    <a:pt x="2084" y="1586"/>
                  </a:cubicBezTo>
                  <a:cubicBezTo>
                    <a:pt x="2129" y="1586"/>
                    <a:pt x="2153" y="1580"/>
                    <a:pt x="2153" y="1569"/>
                  </a:cubicBezTo>
                  <a:cubicBezTo>
                    <a:pt x="2162" y="1543"/>
                    <a:pt x="2016" y="1474"/>
                    <a:pt x="1761" y="1380"/>
                  </a:cubicBezTo>
                  <a:cubicBezTo>
                    <a:pt x="1462" y="1275"/>
                    <a:pt x="1174" y="1144"/>
                    <a:pt x="899" y="988"/>
                  </a:cubicBezTo>
                  <a:cubicBezTo>
                    <a:pt x="634" y="829"/>
                    <a:pt x="409" y="610"/>
                    <a:pt x="240" y="350"/>
                  </a:cubicBezTo>
                  <a:cubicBezTo>
                    <a:pt x="116" y="147"/>
                    <a:pt x="74" y="0"/>
                    <a:pt x="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6"/>
            <p:cNvSpPr/>
            <p:nvPr/>
          </p:nvSpPr>
          <p:spPr>
            <a:xfrm>
              <a:off x="2939408" y="3598543"/>
              <a:ext cx="1214" cy="162070"/>
            </a:xfrm>
            <a:custGeom>
              <a:avLst/>
              <a:gdLst/>
              <a:ahLst/>
              <a:cxnLst/>
              <a:rect l="l" t="t" r="r" b="b"/>
              <a:pathLst>
                <a:path w="95" h="12684" extrusionOk="0">
                  <a:moveTo>
                    <a:pt x="47" y="1"/>
                  </a:moveTo>
                  <a:cubicBezTo>
                    <a:pt x="0" y="1"/>
                    <a:pt x="0" y="2842"/>
                    <a:pt x="0" y="6344"/>
                  </a:cubicBezTo>
                  <a:cubicBezTo>
                    <a:pt x="0" y="9847"/>
                    <a:pt x="21" y="12684"/>
                    <a:pt x="47" y="12684"/>
                  </a:cubicBezTo>
                  <a:cubicBezTo>
                    <a:pt x="72" y="12684"/>
                    <a:pt x="90" y="9845"/>
                    <a:pt x="90" y="6344"/>
                  </a:cubicBezTo>
                  <a:cubicBezTo>
                    <a:pt x="90" y="2842"/>
                    <a:pt x="95" y="1"/>
                    <a:pt x="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6"/>
            <p:cNvSpPr/>
            <p:nvPr/>
          </p:nvSpPr>
          <p:spPr>
            <a:xfrm>
              <a:off x="3109847" y="3566842"/>
              <a:ext cx="56425" cy="38307"/>
            </a:xfrm>
            <a:custGeom>
              <a:avLst/>
              <a:gdLst/>
              <a:ahLst/>
              <a:cxnLst/>
              <a:rect l="l" t="t" r="r" b="b"/>
              <a:pathLst>
                <a:path w="4416" h="2998" extrusionOk="0">
                  <a:moveTo>
                    <a:pt x="3697" y="1"/>
                  </a:moveTo>
                  <a:cubicBezTo>
                    <a:pt x="3648" y="1"/>
                    <a:pt x="3599" y="2"/>
                    <a:pt x="3549" y="5"/>
                  </a:cubicBezTo>
                  <a:cubicBezTo>
                    <a:pt x="2856" y="33"/>
                    <a:pt x="2182" y="249"/>
                    <a:pt x="1598" y="629"/>
                  </a:cubicBezTo>
                  <a:cubicBezTo>
                    <a:pt x="1018" y="1015"/>
                    <a:pt x="556" y="1554"/>
                    <a:pt x="259" y="2184"/>
                  </a:cubicBezTo>
                  <a:cubicBezTo>
                    <a:pt x="169" y="2372"/>
                    <a:pt x="97" y="2567"/>
                    <a:pt x="44" y="2770"/>
                  </a:cubicBezTo>
                  <a:cubicBezTo>
                    <a:pt x="22" y="2843"/>
                    <a:pt x="8" y="2920"/>
                    <a:pt x="1" y="2998"/>
                  </a:cubicBezTo>
                  <a:cubicBezTo>
                    <a:pt x="91" y="2729"/>
                    <a:pt x="196" y="2467"/>
                    <a:pt x="316" y="2210"/>
                  </a:cubicBezTo>
                  <a:cubicBezTo>
                    <a:pt x="934" y="968"/>
                    <a:pt x="2170" y="152"/>
                    <a:pt x="3554" y="69"/>
                  </a:cubicBezTo>
                  <a:cubicBezTo>
                    <a:pt x="3697" y="59"/>
                    <a:pt x="3841" y="55"/>
                    <a:pt x="3985" y="55"/>
                  </a:cubicBezTo>
                  <a:cubicBezTo>
                    <a:pt x="4129" y="55"/>
                    <a:pt x="4272" y="59"/>
                    <a:pt x="4416" y="69"/>
                  </a:cubicBezTo>
                  <a:cubicBezTo>
                    <a:pt x="4338" y="50"/>
                    <a:pt x="4257" y="39"/>
                    <a:pt x="4175" y="39"/>
                  </a:cubicBezTo>
                  <a:cubicBezTo>
                    <a:pt x="4017" y="14"/>
                    <a:pt x="3858" y="1"/>
                    <a:pt x="36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6"/>
            <p:cNvSpPr/>
            <p:nvPr/>
          </p:nvSpPr>
          <p:spPr>
            <a:xfrm>
              <a:off x="2858092" y="3627369"/>
              <a:ext cx="14464" cy="83335"/>
            </a:xfrm>
            <a:custGeom>
              <a:avLst/>
              <a:gdLst/>
              <a:ahLst/>
              <a:cxnLst/>
              <a:rect l="l" t="t" r="r" b="b"/>
              <a:pathLst>
                <a:path w="1132" h="6522" extrusionOk="0">
                  <a:moveTo>
                    <a:pt x="910" y="1"/>
                  </a:moveTo>
                  <a:cubicBezTo>
                    <a:pt x="910" y="1"/>
                    <a:pt x="910" y="1"/>
                    <a:pt x="910" y="1"/>
                  </a:cubicBezTo>
                  <a:lnTo>
                    <a:pt x="910" y="1"/>
                  </a:lnTo>
                  <a:cubicBezTo>
                    <a:pt x="910" y="1"/>
                    <a:pt x="910" y="1"/>
                    <a:pt x="910" y="1"/>
                  </a:cubicBezTo>
                  <a:close/>
                  <a:moveTo>
                    <a:pt x="910" y="1"/>
                  </a:moveTo>
                  <a:cubicBezTo>
                    <a:pt x="909" y="90"/>
                    <a:pt x="901" y="180"/>
                    <a:pt x="889" y="268"/>
                  </a:cubicBezTo>
                  <a:lnTo>
                    <a:pt x="889" y="418"/>
                  </a:lnTo>
                  <a:lnTo>
                    <a:pt x="889" y="418"/>
                  </a:lnTo>
                  <a:cubicBezTo>
                    <a:pt x="895" y="367"/>
                    <a:pt x="901" y="315"/>
                    <a:pt x="907" y="263"/>
                  </a:cubicBezTo>
                  <a:cubicBezTo>
                    <a:pt x="907" y="178"/>
                    <a:pt x="933" y="113"/>
                    <a:pt x="942" y="70"/>
                  </a:cubicBezTo>
                  <a:cubicBezTo>
                    <a:pt x="949" y="29"/>
                    <a:pt x="913" y="4"/>
                    <a:pt x="910" y="1"/>
                  </a:cubicBezTo>
                  <a:close/>
                  <a:moveTo>
                    <a:pt x="889" y="418"/>
                  </a:moveTo>
                  <a:lnTo>
                    <a:pt x="889" y="418"/>
                  </a:lnTo>
                  <a:cubicBezTo>
                    <a:pt x="870" y="610"/>
                    <a:pt x="859" y="803"/>
                    <a:pt x="859" y="996"/>
                  </a:cubicBezTo>
                  <a:cubicBezTo>
                    <a:pt x="846" y="1616"/>
                    <a:pt x="966" y="2464"/>
                    <a:pt x="1010" y="3399"/>
                  </a:cubicBezTo>
                  <a:cubicBezTo>
                    <a:pt x="1062" y="4198"/>
                    <a:pt x="915" y="4998"/>
                    <a:pt x="579" y="5725"/>
                  </a:cubicBezTo>
                  <a:cubicBezTo>
                    <a:pt x="426" y="6017"/>
                    <a:pt x="230" y="6286"/>
                    <a:pt x="1" y="6522"/>
                  </a:cubicBezTo>
                  <a:cubicBezTo>
                    <a:pt x="74" y="6471"/>
                    <a:pt x="142" y="6414"/>
                    <a:pt x="203" y="6349"/>
                  </a:cubicBezTo>
                  <a:cubicBezTo>
                    <a:pt x="378" y="6175"/>
                    <a:pt x="522" y="5974"/>
                    <a:pt x="634" y="5755"/>
                  </a:cubicBezTo>
                  <a:cubicBezTo>
                    <a:pt x="983" y="5019"/>
                    <a:pt x="1131" y="4206"/>
                    <a:pt x="1065" y="3395"/>
                  </a:cubicBezTo>
                  <a:cubicBezTo>
                    <a:pt x="1023" y="2452"/>
                    <a:pt x="889" y="1607"/>
                    <a:pt x="889" y="996"/>
                  </a:cubicBezTo>
                  <a:lnTo>
                    <a:pt x="889" y="41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6"/>
            <p:cNvSpPr/>
            <p:nvPr/>
          </p:nvSpPr>
          <p:spPr>
            <a:xfrm>
              <a:off x="2842056" y="3755412"/>
              <a:ext cx="87500" cy="59709"/>
            </a:xfrm>
            <a:custGeom>
              <a:avLst/>
              <a:gdLst/>
              <a:ahLst/>
              <a:cxnLst/>
              <a:rect l="l" t="t" r="r" b="b"/>
              <a:pathLst>
                <a:path w="6848" h="4673" extrusionOk="0">
                  <a:moveTo>
                    <a:pt x="3056" y="1"/>
                  </a:moveTo>
                  <a:cubicBezTo>
                    <a:pt x="2752" y="1"/>
                    <a:pt x="2038" y="640"/>
                    <a:pt x="2038" y="640"/>
                  </a:cubicBezTo>
                  <a:cubicBezTo>
                    <a:pt x="1383" y="670"/>
                    <a:pt x="432" y="739"/>
                    <a:pt x="432" y="739"/>
                  </a:cubicBezTo>
                  <a:cubicBezTo>
                    <a:pt x="432" y="739"/>
                    <a:pt x="121" y="778"/>
                    <a:pt x="47" y="1299"/>
                  </a:cubicBezTo>
                  <a:cubicBezTo>
                    <a:pt x="1" y="1618"/>
                    <a:pt x="598" y="1690"/>
                    <a:pt x="603" y="1690"/>
                  </a:cubicBezTo>
                  <a:lnTo>
                    <a:pt x="1116" y="1690"/>
                  </a:lnTo>
                  <a:lnTo>
                    <a:pt x="684" y="1717"/>
                  </a:lnTo>
                  <a:cubicBezTo>
                    <a:pt x="684" y="1717"/>
                    <a:pt x="375" y="1759"/>
                    <a:pt x="301" y="2280"/>
                  </a:cubicBezTo>
                  <a:cubicBezTo>
                    <a:pt x="253" y="2600"/>
                    <a:pt x="861" y="2672"/>
                    <a:pt x="861" y="2672"/>
                  </a:cubicBezTo>
                  <a:cubicBezTo>
                    <a:pt x="874" y="2675"/>
                    <a:pt x="886" y="2677"/>
                    <a:pt x="899" y="2677"/>
                  </a:cubicBezTo>
                  <a:cubicBezTo>
                    <a:pt x="912" y="2677"/>
                    <a:pt x="925" y="2675"/>
                    <a:pt x="938" y="2672"/>
                  </a:cubicBezTo>
                  <a:lnTo>
                    <a:pt x="1494" y="2672"/>
                  </a:lnTo>
                  <a:lnTo>
                    <a:pt x="995" y="2707"/>
                  </a:lnTo>
                  <a:cubicBezTo>
                    <a:pt x="995" y="2707"/>
                    <a:pt x="688" y="2746"/>
                    <a:pt x="610" y="3267"/>
                  </a:cubicBezTo>
                  <a:cubicBezTo>
                    <a:pt x="568" y="3586"/>
                    <a:pt x="1167" y="3658"/>
                    <a:pt x="1170" y="3658"/>
                  </a:cubicBezTo>
                  <a:lnTo>
                    <a:pt x="1792" y="3658"/>
                  </a:lnTo>
                  <a:lnTo>
                    <a:pt x="1792" y="3706"/>
                  </a:lnTo>
                  <a:lnTo>
                    <a:pt x="1636" y="3706"/>
                  </a:lnTo>
                  <a:cubicBezTo>
                    <a:pt x="1636" y="3706"/>
                    <a:pt x="1326" y="3750"/>
                    <a:pt x="1253" y="4266"/>
                  </a:cubicBezTo>
                  <a:cubicBezTo>
                    <a:pt x="1227" y="4439"/>
                    <a:pt x="1386" y="4538"/>
                    <a:pt x="1541" y="4594"/>
                  </a:cubicBezTo>
                  <a:cubicBezTo>
                    <a:pt x="1628" y="4624"/>
                    <a:pt x="1718" y="4645"/>
                    <a:pt x="1808" y="4658"/>
                  </a:cubicBezTo>
                  <a:cubicBezTo>
                    <a:pt x="1821" y="4661"/>
                    <a:pt x="1834" y="4663"/>
                    <a:pt x="1847" y="4663"/>
                  </a:cubicBezTo>
                  <a:cubicBezTo>
                    <a:pt x="1860" y="4663"/>
                    <a:pt x="1874" y="4661"/>
                    <a:pt x="1886" y="4658"/>
                  </a:cubicBezTo>
                  <a:cubicBezTo>
                    <a:pt x="2073" y="4668"/>
                    <a:pt x="2260" y="4673"/>
                    <a:pt x="2448" y="4673"/>
                  </a:cubicBezTo>
                  <a:cubicBezTo>
                    <a:pt x="2835" y="4673"/>
                    <a:pt x="3223" y="4652"/>
                    <a:pt x="3608" y="4612"/>
                  </a:cubicBezTo>
                  <a:lnTo>
                    <a:pt x="5124" y="4637"/>
                  </a:lnTo>
                  <a:lnTo>
                    <a:pt x="6848" y="4637"/>
                  </a:lnTo>
                  <a:lnTo>
                    <a:pt x="6520" y="1019"/>
                  </a:lnTo>
                  <a:lnTo>
                    <a:pt x="6052" y="988"/>
                  </a:lnTo>
                  <a:cubicBezTo>
                    <a:pt x="6052" y="988"/>
                    <a:pt x="3508" y="50"/>
                    <a:pt x="3075" y="2"/>
                  </a:cubicBezTo>
                  <a:cubicBezTo>
                    <a:pt x="3069" y="1"/>
                    <a:pt x="3063" y="1"/>
                    <a:pt x="3056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6"/>
            <p:cNvSpPr/>
            <p:nvPr/>
          </p:nvSpPr>
          <p:spPr>
            <a:xfrm>
              <a:off x="2862628" y="3800555"/>
              <a:ext cx="21735" cy="1776"/>
            </a:xfrm>
            <a:custGeom>
              <a:avLst/>
              <a:gdLst/>
              <a:ahLst/>
              <a:cxnLst/>
              <a:rect l="l" t="t" r="r" b="b"/>
              <a:pathLst>
                <a:path w="1701" h="139" extrusionOk="0">
                  <a:moveTo>
                    <a:pt x="1167" y="0"/>
                  </a:moveTo>
                  <a:cubicBezTo>
                    <a:pt x="1065" y="0"/>
                    <a:pt x="963" y="5"/>
                    <a:pt x="862" y="14"/>
                  </a:cubicBezTo>
                  <a:cubicBezTo>
                    <a:pt x="830" y="14"/>
                    <a:pt x="799" y="13"/>
                    <a:pt x="767" y="13"/>
                  </a:cubicBezTo>
                  <a:cubicBezTo>
                    <a:pt x="509" y="13"/>
                    <a:pt x="252" y="41"/>
                    <a:pt x="0" y="95"/>
                  </a:cubicBezTo>
                  <a:cubicBezTo>
                    <a:pt x="172" y="124"/>
                    <a:pt x="346" y="139"/>
                    <a:pt x="520" y="139"/>
                  </a:cubicBezTo>
                  <a:cubicBezTo>
                    <a:pt x="627" y="139"/>
                    <a:pt x="734" y="133"/>
                    <a:pt x="841" y="122"/>
                  </a:cubicBezTo>
                  <a:cubicBezTo>
                    <a:pt x="873" y="123"/>
                    <a:pt x="906" y="124"/>
                    <a:pt x="939" y="124"/>
                  </a:cubicBezTo>
                  <a:cubicBezTo>
                    <a:pt x="1195" y="124"/>
                    <a:pt x="1451" y="98"/>
                    <a:pt x="1701" y="44"/>
                  </a:cubicBezTo>
                  <a:cubicBezTo>
                    <a:pt x="1524" y="15"/>
                    <a:pt x="1346" y="0"/>
                    <a:pt x="116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6"/>
            <p:cNvSpPr/>
            <p:nvPr/>
          </p:nvSpPr>
          <p:spPr>
            <a:xfrm>
              <a:off x="2853594" y="3787535"/>
              <a:ext cx="30832" cy="1814"/>
            </a:xfrm>
            <a:custGeom>
              <a:avLst/>
              <a:gdLst/>
              <a:ahLst/>
              <a:cxnLst/>
              <a:rect l="l" t="t" r="r" b="b"/>
              <a:pathLst>
                <a:path w="2413" h="142" extrusionOk="0">
                  <a:moveTo>
                    <a:pt x="1736" y="1"/>
                  </a:moveTo>
                  <a:cubicBezTo>
                    <a:pt x="1558" y="1"/>
                    <a:pt x="1379" y="8"/>
                    <a:pt x="1201" y="22"/>
                  </a:cubicBezTo>
                  <a:cubicBezTo>
                    <a:pt x="1184" y="21"/>
                    <a:pt x="1167" y="21"/>
                    <a:pt x="1151" y="21"/>
                  </a:cubicBezTo>
                  <a:cubicBezTo>
                    <a:pt x="765" y="21"/>
                    <a:pt x="381" y="54"/>
                    <a:pt x="0" y="121"/>
                  </a:cubicBezTo>
                  <a:cubicBezTo>
                    <a:pt x="246" y="134"/>
                    <a:pt x="492" y="141"/>
                    <a:pt x="738" y="141"/>
                  </a:cubicBezTo>
                  <a:cubicBezTo>
                    <a:pt x="1298" y="141"/>
                    <a:pt x="1856" y="106"/>
                    <a:pt x="2412" y="34"/>
                  </a:cubicBezTo>
                  <a:cubicBezTo>
                    <a:pt x="2188" y="12"/>
                    <a:pt x="1962" y="1"/>
                    <a:pt x="173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6"/>
            <p:cNvSpPr/>
            <p:nvPr/>
          </p:nvSpPr>
          <p:spPr>
            <a:xfrm>
              <a:off x="2852495" y="3774105"/>
              <a:ext cx="30832" cy="1814"/>
            </a:xfrm>
            <a:custGeom>
              <a:avLst/>
              <a:gdLst/>
              <a:ahLst/>
              <a:cxnLst/>
              <a:rect l="l" t="t" r="r" b="b"/>
              <a:pathLst>
                <a:path w="2413" h="142" extrusionOk="0">
                  <a:moveTo>
                    <a:pt x="1737" y="1"/>
                  </a:moveTo>
                  <a:cubicBezTo>
                    <a:pt x="1558" y="1"/>
                    <a:pt x="1380" y="8"/>
                    <a:pt x="1201" y="22"/>
                  </a:cubicBezTo>
                  <a:cubicBezTo>
                    <a:pt x="1185" y="22"/>
                    <a:pt x="1168" y="22"/>
                    <a:pt x="1151" y="22"/>
                  </a:cubicBezTo>
                  <a:cubicBezTo>
                    <a:pt x="766" y="22"/>
                    <a:pt x="380" y="55"/>
                    <a:pt x="0" y="121"/>
                  </a:cubicBezTo>
                  <a:cubicBezTo>
                    <a:pt x="246" y="135"/>
                    <a:pt x="492" y="141"/>
                    <a:pt x="738" y="141"/>
                  </a:cubicBezTo>
                  <a:cubicBezTo>
                    <a:pt x="1297" y="141"/>
                    <a:pt x="1857" y="106"/>
                    <a:pt x="2413" y="34"/>
                  </a:cubicBezTo>
                  <a:cubicBezTo>
                    <a:pt x="2188" y="12"/>
                    <a:pt x="1963" y="1"/>
                    <a:pt x="17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6"/>
            <p:cNvSpPr/>
            <p:nvPr/>
          </p:nvSpPr>
          <p:spPr>
            <a:xfrm>
              <a:off x="2864212" y="3761750"/>
              <a:ext cx="33490" cy="1712"/>
            </a:xfrm>
            <a:custGeom>
              <a:avLst/>
              <a:gdLst/>
              <a:ahLst/>
              <a:cxnLst/>
              <a:rect l="l" t="t" r="r" b="b"/>
              <a:pathLst>
                <a:path w="2621" h="134" extrusionOk="0">
                  <a:moveTo>
                    <a:pt x="965" y="0"/>
                  </a:moveTo>
                  <a:cubicBezTo>
                    <a:pt x="742" y="0"/>
                    <a:pt x="542" y="5"/>
                    <a:pt x="385" y="5"/>
                  </a:cubicBezTo>
                  <a:cubicBezTo>
                    <a:pt x="350" y="3"/>
                    <a:pt x="315" y="2"/>
                    <a:pt x="279" y="2"/>
                  </a:cubicBezTo>
                  <a:cubicBezTo>
                    <a:pt x="186" y="2"/>
                    <a:pt x="92" y="11"/>
                    <a:pt x="1" y="28"/>
                  </a:cubicBezTo>
                  <a:cubicBezTo>
                    <a:pt x="108" y="48"/>
                    <a:pt x="217" y="59"/>
                    <a:pt x="326" y="59"/>
                  </a:cubicBezTo>
                  <a:cubicBezTo>
                    <a:pt x="346" y="59"/>
                    <a:pt x="365" y="59"/>
                    <a:pt x="385" y="58"/>
                  </a:cubicBezTo>
                  <a:lnTo>
                    <a:pt x="1310" y="88"/>
                  </a:lnTo>
                  <a:lnTo>
                    <a:pt x="2236" y="123"/>
                  </a:lnTo>
                  <a:cubicBezTo>
                    <a:pt x="2300" y="130"/>
                    <a:pt x="2364" y="134"/>
                    <a:pt x="2428" y="134"/>
                  </a:cubicBezTo>
                  <a:cubicBezTo>
                    <a:pt x="2492" y="134"/>
                    <a:pt x="2556" y="130"/>
                    <a:pt x="2620" y="123"/>
                  </a:cubicBezTo>
                  <a:cubicBezTo>
                    <a:pt x="2496" y="87"/>
                    <a:pt x="2370" y="66"/>
                    <a:pt x="2240" y="63"/>
                  </a:cubicBezTo>
                  <a:cubicBezTo>
                    <a:pt x="2003" y="40"/>
                    <a:pt x="1676" y="19"/>
                    <a:pt x="1314" y="5"/>
                  </a:cubicBezTo>
                  <a:cubicBezTo>
                    <a:pt x="1194" y="1"/>
                    <a:pt x="1076" y="0"/>
                    <a:pt x="96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6"/>
            <p:cNvSpPr/>
            <p:nvPr/>
          </p:nvSpPr>
          <p:spPr>
            <a:xfrm>
              <a:off x="2924752" y="3627164"/>
              <a:ext cx="178783" cy="134394"/>
            </a:xfrm>
            <a:custGeom>
              <a:avLst/>
              <a:gdLst/>
              <a:ahLst/>
              <a:cxnLst/>
              <a:rect l="l" t="t" r="r" b="b"/>
              <a:pathLst>
                <a:path w="13992" h="10518" extrusionOk="0">
                  <a:moveTo>
                    <a:pt x="13991" y="0"/>
                  </a:moveTo>
                  <a:cubicBezTo>
                    <a:pt x="13990" y="15"/>
                    <a:pt x="13990" y="32"/>
                    <a:pt x="13991" y="47"/>
                  </a:cubicBezTo>
                  <a:lnTo>
                    <a:pt x="13991" y="0"/>
                  </a:lnTo>
                  <a:close/>
                  <a:moveTo>
                    <a:pt x="13991" y="189"/>
                  </a:moveTo>
                  <a:cubicBezTo>
                    <a:pt x="13981" y="285"/>
                    <a:pt x="13958" y="423"/>
                    <a:pt x="13948" y="588"/>
                  </a:cubicBezTo>
                  <a:lnTo>
                    <a:pt x="13948" y="588"/>
                  </a:lnTo>
                  <a:cubicBezTo>
                    <a:pt x="13970" y="424"/>
                    <a:pt x="13991" y="293"/>
                    <a:pt x="13991" y="189"/>
                  </a:cubicBezTo>
                  <a:close/>
                  <a:moveTo>
                    <a:pt x="13948" y="588"/>
                  </a:moveTo>
                  <a:cubicBezTo>
                    <a:pt x="13942" y="636"/>
                    <a:pt x="13936" y="687"/>
                    <a:pt x="13930" y="740"/>
                  </a:cubicBezTo>
                  <a:cubicBezTo>
                    <a:pt x="13883" y="1227"/>
                    <a:pt x="13810" y="1929"/>
                    <a:pt x="13724" y="2795"/>
                  </a:cubicBezTo>
                  <a:cubicBezTo>
                    <a:pt x="13639" y="3660"/>
                    <a:pt x="13542" y="4711"/>
                    <a:pt x="13431" y="5883"/>
                  </a:cubicBezTo>
                  <a:cubicBezTo>
                    <a:pt x="13379" y="6469"/>
                    <a:pt x="13323" y="7089"/>
                    <a:pt x="13268" y="7731"/>
                  </a:cubicBezTo>
                  <a:cubicBezTo>
                    <a:pt x="13212" y="8360"/>
                    <a:pt x="13153" y="9018"/>
                    <a:pt x="13122" y="9701"/>
                  </a:cubicBezTo>
                  <a:lnTo>
                    <a:pt x="13122" y="9701"/>
                  </a:lnTo>
                  <a:lnTo>
                    <a:pt x="11466" y="9773"/>
                  </a:lnTo>
                  <a:cubicBezTo>
                    <a:pt x="8300" y="9932"/>
                    <a:pt x="5436" y="10126"/>
                    <a:pt x="3364" y="10268"/>
                  </a:cubicBezTo>
                  <a:lnTo>
                    <a:pt x="915" y="10444"/>
                  </a:lnTo>
                  <a:lnTo>
                    <a:pt x="247" y="10501"/>
                  </a:lnTo>
                  <a:lnTo>
                    <a:pt x="74" y="10501"/>
                  </a:lnTo>
                  <a:lnTo>
                    <a:pt x="0" y="10517"/>
                  </a:lnTo>
                  <a:lnTo>
                    <a:pt x="233" y="10517"/>
                  </a:lnTo>
                  <a:lnTo>
                    <a:pt x="901" y="10478"/>
                  </a:lnTo>
                  <a:lnTo>
                    <a:pt x="3355" y="10328"/>
                  </a:lnTo>
                  <a:cubicBezTo>
                    <a:pt x="5432" y="10204"/>
                    <a:pt x="8296" y="10024"/>
                    <a:pt x="11457" y="9864"/>
                  </a:cubicBezTo>
                  <a:lnTo>
                    <a:pt x="13155" y="9786"/>
                  </a:lnTo>
                  <a:lnTo>
                    <a:pt x="13194" y="9786"/>
                  </a:lnTo>
                  <a:lnTo>
                    <a:pt x="13194" y="9743"/>
                  </a:lnTo>
                  <a:cubicBezTo>
                    <a:pt x="13220" y="9054"/>
                    <a:pt x="13284" y="8381"/>
                    <a:pt x="13332" y="7740"/>
                  </a:cubicBezTo>
                  <a:cubicBezTo>
                    <a:pt x="13379" y="7098"/>
                    <a:pt x="13439" y="6478"/>
                    <a:pt x="13491" y="5892"/>
                  </a:cubicBezTo>
                  <a:cubicBezTo>
                    <a:pt x="13595" y="4721"/>
                    <a:pt x="13685" y="3674"/>
                    <a:pt x="13762" y="2800"/>
                  </a:cubicBezTo>
                  <a:cubicBezTo>
                    <a:pt x="13840" y="1926"/>
                    <a:pt x="13904" y="1233"/>
                    <a:pt x="13943" y="745"/>
                  </a:cubicBezTo>
                  <a:cubicBezTo>
                    <a:pt x="13943" y="690"/>
                    <a:pt x="13945" y="638"/>
                    <a:pt x="13948" y="58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46"/>
          <p:cNvGrpSpPr/>
          <p:nvPr/>
        </p:nvGrpSpPr>
        <p:grpSpPr>
          <a:xfrm>
            <a:off x="3955482" y="4037674"/>
            <a:ext cx="1353667" cy="1640993"/>
            <a:chOff x="3996006" y="1311832"/>
            <a:chExt cx="1372470" cy="1663618"/>
          </a:xfrm>
        </p:grpSpPr>
        <p:sp>
          <p:nvSpPr>
            <p:cNvPr id="472" name="Google Shape;472;p46"/>
            <p:cNvSpPr/>
            <p:nvPr/>
          </p:nvSpPr>
          <p:spPr>
            <a:xfrm>
              <a:off x="4923666" y="2811616"/>
              <a:ext cx="51302" cy="51327"/>
            </a:xfrm>
            <a:custGeom>
              <a:avLst/>
              <a:gdLst/>
              <a:ahLst/>
              <a:cxnLst/>
              <a:rect l="l" t="t" r="r" b="b"/>
              <a:pathLst>
                <a:path w="4015" h="4017" extrusionOk="0">
                  <a:moveTo>
                    <a:pt x="1079" y="1"/>
                  </a:moveTo>
                  <a:cubicBezTo>
                    <a:pt x="811" y="1"/>
                    <a:pt x="542" y="102"/>
                    <a:pt x="335" y="304"/>
                  </a:cubicBezTo>
                  <a:lnTo>
                    <a:pt x="319" y="321"/>
                  </a:lnTo>
                  <a:cubicBezTo>
                    <a:pt x="116" y="521"/>
                    <a:pt x="2" y="794"/>
                    <a:pt x="0" y="1079"/>
                  </a:cubicBezTo>
                  <a:cubicBezTo>
                    <a:pt x="6" y="1364"/>
                    <a:pt x="120" y="1637"/>
                    <a:pt x="320" y="1842"/>
                  </a:cubicBezTo>
                  <a:lnTo>
                    <a:pt x="2180" y="3702"/>
                  </a:lnTo>
                  <a:cubicBezTo>
                    <a:pt x="2383" y="3900"/>
                    <a:pt x="2654" y="4012"/>
                    <a:pt x="2938" y="4017"/>
                  </a:cubicBezTo>
                  <a:cubicBezTo>
                    <a:pt x="2939" y="4017"/>
                    <a:pt x="2940" y="4017"/>
                    <a:pt x="2941" y="4017"/>
                  </a:cubicBezTo>
                  <a:cubicBezTo>
                    <a:pt x="3533" y="4017"/>
                    <a:pt x="4013" y="3540"/>
                    <a:pt x="4014" y="2948"/>
                  </a:cubicBezTo>
                  <a:lnTo>
                    <a:pt x="4014" y="2939"/>
                  </a:lnTo>
                  <a:cubicBezTo>
                    <a:pt x="4011" y="2655"/>
                    <a:pt x="3899" y="2385"/>
                    <a:pt x="3701" y="2181"/>
                  </a:cubicBezTo>
                  <a:lnTo>
                    <a:pt x="1839" y="321"/>
                  </a:lnTo>
                  <a:cubicBezTo>
                    <a:pt x="1631" y="108"/>
                    <a:pt x="1356" y="1"/>
                    <a:pt x="10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6"/>
            <p:cNvSpPr/>
            <p:nvPr/>
          </p:nvSpPr>
          <p:spPr>
            <a:xfrm>
              <a:off x="4960759" y="2475146"/>
              <a:ext cx="53295" cy="2875"/>
            </a:xfrm>
            <a:custGeom>
              <a:avLst/>
              <a:gdLst/>
              <a:ahLst/>
              <a:cxnLst/>
              <a:rect l="l" t="t" r="r" b="b"/>
              <a:pathLst>
                <a:path w="4171" h="225" extrusionOk="0">
                  <a:moveTo>
                    <a:pt x="2085" y="1"/>
                  </a:moveTo>
                  <a:cubicBezTo>
                    <a:pt x="1389" y="1"/>
                    <a:pt x="693" y="38"/>
                    <a:pt x="1" y="113"/>
                  </a:cubicBezTo>
                  <a:cubicBezTo>
                    <a:pt x="693" y="188"/>
                    <a:pt x="1389" y="225"/>
                    <a:pt x="2085" y="225"/>
                  </a:cubicBezTo>
                  <a:cubicBezTo>
                    <a:pt x="2781" y="225"/>
                    <a:pt x="3477" y="188"/>
                    <a:pt x="4171" y="113"/>
                  </a:cubicBezTo>
                  <a:cubicBezTo>
                    <a:pt x="3477" y="38"/>
                    <a:pt x="2781" y="1"/>
                    <a:pt x="208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6"/>
            <p:cNvSpPr/>
            <p:nvPr/>
          </p:nvSpPr>
          <p:spPr>
            <a:xfrm>
              <a:off x="4937491" y="1715664"/>
              <a:ext cx="307797" cy="396000"/>
            </a:xfrm>
            <a:custGeom>
              <a:avLst/>
              <a:gdLst/>
              <a:ahLst/>
              <a:cxnLst/>
              <a:rect l="l" t="t" r="r" b="b"/>
              <a:pathLst>
                <a:path w="24089" h="30992" extrusionOk="0">
                  <a:moveTo>
                    <a:pt x="14889" y="0"/>
                  </a:moveTo>
                  <a:cubicBezTo>
                    <a:pt x="14869" y="0"/>
                    <a:pt x="14850" y="1"/>
                    <a:pt x="14831" y="2"/>
                  </a:cubicBezTo>
                  <a:cubicBezTo>
                    <a:pt x="13586" y="101"/>
                    <a:pt x="13745" y="2362"/>
                    <a:pt x="13745" y="2362"/>
                  </a:cubicBezTo>
                  <a:cubicBezTo>
                    <a:pt x="13745" y="2362"/>
                    <a:pt x="14439" y="12725"/>
                    <a:pt x="13379" y="12777"/>
                  </a:cubicBezTo>
                  <a:cubicBezTo>
                    <a:pt x="13375" y="12778"/>
                    <a:pt x="13370" y="12778"/>
                    <a:pt x="13366" y="12778"/>
                  </a:cubicBezTo>
                  <a:cubicBezTo>
                    <a:pt x="12315" y="12778"/>
                    <a:pt x="11941" y="6773"/>
                    <a:pt x="11854" y="4653"/>
                  </a:cubicBezTo>
                  <a:cubicBezTo>
                    <a:pt x="11789" y="3096"/>
                    <a:pt x="11273" y="2257"/>
                    <a:pt x="10614" y="2257"/>
                  </a:cubicBezTo>
                  <a:cubicBezTo>
                    <a:pt x="10410" y="2257"/>
                    <a:pt x="10193" y="2337"/>
                    <a:pt x="9971" y="2500"/>
                  </a:cubicBezTo>
                  <a:cubicBezTo>
                    <a:pt x="9033" y="3192"/>
                    <a:pt x="9222" y="9319"/>
                    <a:pt x="9275" y="11363"/>
                  </a:cubicBezTo>
                  <a:cubicBezTo>
                    <a:pt x="9316" y="13022"/>
                    <a:pt x="9483" y="17020"/>
                    <a:pt x="8283" y="17020"/>
                  </a:cubicBezTo>
                  <a:cubicBezTo>
                    <a:pt x="8004" y="17020"/>
                    <a:pt x="7649" y="16803"/>
                    <a:pt x="7202" y="16287"/>
                  </a:cubicBezTo>
                  <a:cubicBezTo>
                    <a:pt x="4998" y="13746"/>
                    <a:pt x="2413" y="12507"/>
                    <a:pt x="1263" y="12507"/>
                  </a:cubicBezTo>
                  <a:cubicBezTo>
                    <a:pt x="1179" y="12507"/>
                    <a:pt x="1103" y="12513"/>
                    <a:pt x="1035" y="12527"/>
                  </a:cubicBezTo>
                  <a:cubicBezTo>
                    <a:pt x="35" y="12720"/>
                    <a:pt x="1" y="14163"/>
                    <a:pt x="1012" y="14633"/>
                  </a:cubicBezTo>
                  <a:cubicBezTo>
                    <a:pt x="1832" y="15013"/>
                    <a:pt x="3012" y="16063"/>
                    <a:pt x="3865" y="16891"/>
                  </a:cubicBezTo>
                  <a:cubicBezTo>
                    <a:pt x="4525" y="17604"/>
                    <a:pt x="5103" y="18390"/>
                    <a:pt x="5588" y="19232"/>
                  </a:cubicBezTo>
                  <a:cubicBezTo>
                    <a:pt x="6252" y="20294"/>
                    <a:pt x="6733" y="21459"/>
                    <a:pt x="7014" y="22679"/>
                  </a:cubicBezTo>
                  <a:cubicBezTo>
                    <a:pt x="7489" y="24620"/>
                    <a:pt x="8774" y="26264"/>
                    <a:pt x="10542" y="27193"/>
                  </a:cubicBezTo>
                  <a:lnTo>
                    <a:pt x="10429" y="30991"/>
                  </a:lnTo>
                  <a:lnTo>
                    <a:pt x="21347" y="30044"/>
                  </a:lnTo>
                  <a:lnTo>
                    <a:pt x="21559" y="22859"/>
                  </a:lnTo>
                  <a:cubicBezTo>
                    <a:pt x="21672" y="17368"/>
                    <a:pt x="22631" y="13672"/>
                    <a:pt x="23209" y="10407"/>
                  </a:cubicBezTo>
                  <a:cubicBezTo>
                    <a:pt x="24089" y="5462"/>
                    <a:pt x="23526" y="5069"/>
                    <a:pt x="22932" y="5069"/>
                  </a:cubicBezTo>
                  <a:cubicBezTo>
                    <a:pt x="22901" y="5069"/>
                    <a:pt x="22869" y="5070"/>
                    <a:pt x="22838" y="5072"/>
                  </a:cubicBezTo>
                  <a:cubicBezTo>
                    <a:pt x="21628" y="5113"/>
                    <a:pt x="21332" y="11907"/>
                    <a:pt x="20776" y="11907"/>
                  </a:cubicBezTo>
                  <a:cubicBezTo>
                    <a:pt x="20706" y="11907"/>
                    <a:pt x="20631" y="11798"/>
                    <a:pt x="20550" y="11554"/>
                  </a:cubicBezTo>
                  <a:cubicBezTo>
                    <a:pt x="19813" y="9319"/>
                    <a:pt x="21145" y="1302"/>
                    <a:pt x="19391" y="1290"/>
                  </a:cubicBezTo>
                  <a:cubicBezTo>
                    <a:pt x="19389" y="1290"/>
                    <a:pt x="19386" y="1290"/>
                    <a:pt x="19383" y="1290"/>
                  </a:cubicBezTo>
                  <a:cubicBezTo>
                    <a:pt x="17153" y="1290"/>
                    <a:pt x="17794" y="10336"/>
                    <a:pt x="17790" y="11162"/>
                  </a:cubicBezTo>
                  <a:cubicBezTo>
                    <a:pt x="17787" y="11581"/>
                    <a:pt x="17485" y="11782"/>
                    <a:pt x="17193" y="11782"/>
                  </a:cubicBezTo>
                  <a:cubicBezTo>
                    <a:pt x="16910" y="11782"/>
                    <a:pt x="16635" y="11592"/>
                    <a:pt x="16656" y="11231"/>
                  </a:cubicBezTo>
                  <a:cubicBezTo>
                    <a:pt x="16716" y="10189"/>
                    <a:pt x="17081" y="0"/>
                    <a:pt x="14889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6"/>
            <p:cNvSpPr/>
            <p:nvPr/>
          </p:nvSpPr>
          <p:spPr>
            <a:xfrm>
              <a:off x="5088943" y="1952994"/>
              <a:ext cx="111139" cy="49104"/>
            </a:xfrm>
            <a:custGeom>
              <a:avLst/>
              <a:gdLst/>
              <a:ahLst/>
              <a:cxnLst/>
              <a:rect l="l" t="t" r="r" b="b"/>
              <a:pathLst>
                <a:path w="8698" h="3843" extrusionOk="0">
                  <a:moveTo>
                    <a:pt x="8429" y="0"/>
                  </a:moveTo>
                  <a:cubicBezTo>
                    <a:pt x="8378" y="0"/>
                    <a:pt x="8326" y="3"/>
                    <a:pt x="8275" y="8"/>
                  </a:cubicBezTo>
                  <a:cubicBezTo>
                    <a:pt x="7888" y="37"/>
                    <a:pt x="7507" y="110"/>
                    <a:pt x="7138" y="229"/>
                  </a:cubicBezTo>
                  <a:cubicBezTo>
                    <a:pt x="6590" y="408"/>
                    <a:pt x="6070" y="669"/>
                    <a:pt x="5600" y="1004"/>
                  </a:cubicBezTo>
                  <a:cubicBezTo>
                    <a:pt x="5025" y="1419"/>
                    <a:pt x="4531" y="1937"/>
                    <a:pt x="4144" y="2533"/>
                  </a:cubicBezTo>
                  <a:cubicBezTo>
                    <a:pt x="3965" y="2817"/>
                    <a:pt x="3813" y="3116"/>
                    <a:pt x="3687" y="3428"/>
                  </a:cubicBezTo>
                  <a:lnTo>
                    <a:pt x="3687" y="3428"/>
                  </a:lnTo>
                  <a:cubicBezTo>
                    <a:pt x="2939" y="2838"/>
                    <a:pt x="2091" y="2387"/>
                    <a:pt x="1185" y="2093"/>
                  </a:cubicBezTo>
                  <a:cubicBezTo>
                    <a:pt x="810" y="1948"/>
                    <a:pt x="412" y="1865"/>
                    <a:pt x="10" y="1847"/>
                  </a:cubicBezTo>
                  <a:lnTo>
                    <a:pt x="10" y="1847"/>
                  </a:lnTo>
                  <a:cubicBezTo>
                    <a:pt x="1" y="1888"/>
                    <a:pt x="441" y="1976"/>
                    <a:pt x="1130" y="2244"/>
                  </a:cubicBezTo>
                  <a:cubicBezTo>
                    <a:pt x="2050" y="2598"/>
                    <a:pt x="2906" y="3099"/>
                    <a:pt x="3662" y="3730"/>
                  </a:cubicBezTo>
                  <a:lnTo>
                    <a:pt x="3796" y="3842"/>
                  </a:lnTo>
                  <a:lnTo>
                    <a:pt x="3860" y="3679"/>
                  </a:lnTo>
                  <a:cubicBezTo>
                    <a:pt x="3994" y="3327"/>
                    <a:pt x="4162" y="2990"/>
                    <a:pt x="4365" y="2671"/>
                  </a:cubicBezTo>
                  <a:cubicBezTo>
                    <a:pt x="5040" y="1630"/>
                    <a:pt x="6034" y="834"/>
                    <a:pt x="7199" y="400"/>
                  </a:cubicBezTo>
                  <a:cubicBezTo>
                    <a:pt x="7690" y="246"/>
                    <a:pt x="8190" y="121"/>
                    <a:pt x="8697" y="25"/>
                  </a:cubicBezTo>
                  <a:cubicBezTo>
                    <a:pt x="8608" y="9"/>
                    <a:pt x="8518" y="0"/>
                    <a:pt x="8429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6"/>
            <p:cNvSpPr/>
            <p:nvPr/>
          </p:nvSpPr>
          <p:spPr>
            <a:xfrm>
              <a:off x="5111623" y="2051317"/>
              <a:ext cx="69024" cy="10899"/>
            </a:xfrm>
            <a:custGeom>
              <a:avLst/>
              <a:gdLst/>
              <a:ahLst/>
              <a:cxnLst/>
              <a:rect l="l" t="t" r="r" b="b"/>
              <a:pathLst>
                <a:path w="5402" h="853" extrusionOk="0">
                  <a:moveTo>
                    <a:pt x="5368" y="0"/>
                  </a:moveTo>
                  <a:cubicBezTo>
                    <a:pt x="5165" y="0"/>
                    <a:pt x="4074" y="316"/>
                    <a:pt x="2717" y="492"/>
                  </a:cubicBezTo>
                  <a:cubicBezTo>
                    <a:pt x="1227" y="687"/>
                    <a:pt x="0" y="609"/>
                    <a:pt x="0" y="687"/>
                  </a:cubicBezTo>
                  <a:cubicBezTo>
                    <a:pt x="507" y="797"/>
                    <a:pt x="1025" y="852"/>
                    <a:pt x="1542" y="852"/>
                  </a:cubicBezTo>
                  <a:cubicBezTo>
                    <a:pt x="1947" y="852"/>
                    <a:pt x="2351" y="819"/>
                    <a:pt x="2752" y="751"/>
                  </a:cubicBezTo>
                  <a:cubicBezTo>
                    <a:pt x="3674" y="676"/>
                    <a:pt x="4574" y="426"/>
                    <a:pt x="5402" y="10"/>
                  </a:cubicBezTo>
                  <a:cubicBezTo>
                    <a:pt x="5400" y="3"/>
                    <a:pt x="5388" y="0"/>
                    <a:pt x="5368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6"/>
            <p:cNvSpPr/>
            <p:nvPr/>
          </p:nvSpPr>
          <p:spPr>
            <a:xfrm>
              <a:off x="4806176" y="2055623"/>
              <a:ext cx="502028" cy="601897"/>
            </a:xfrm>
            <a:custGeom>
              <a:avLst/>
              <a:gdLst/>
              <a:ahLst/>
              <a:cxnLst/>
              <a:rect l="l" t="t" r="r" b="b"/>
              <a:pathLst>
                <a:path w="39290" h="47106" extrusionOk="0">
                  <a:moveTo>
                    <a:pt x="1" y="0"/>
                  </a:moveTo>
                  <a:lnTo>
                    <a:pt x="4169" y="35324"/>
                  </a:lnTo>
                  <a:cubicBezTo>
                    <a:pt x="4169" y="35324"/>
                    <a:pt x="10578" y="39550"/>
                    <a:pt x="14050" y="42133"/>
                  </a:cubicBezTo>
                  <a:cubicBezTo>
                    <a:pt x="16125" y="43681"/>
                    <a:pt x="21289" y="47105"/>
                    <a:pt x="26840" y="47105"/>
                  </a:cubicBezTo>
                  <a:cubicBezTo>
                    <a:pt x="28767" y="47105"/>
                    <a:pt x="30741" y="46692"/>
                    <a:pt x="32648" y="45645"/>
                  </a:cubicBezTo>
                  <a:cubicBezTo>
                    <a:pt x="38920" y="42199"/>
                    <a:pt x="39289" y="35880"/>
                    <a:pt x="38402" y="29458"/>
                  </a:cubicBezTo>
                  <a:cubicBezTo>
                    <a:pt x="37452" y="22596"/>
                    <a:pt x="33390" y="2752"/>
                    <a:pt x="33390" y="2752"/>
                  </a:cubicBezTo>
                  <a:lnTo>
                    <a:pt x="19426" y="4561"/>
                  </a:lnTo>
                  <a:lnTo>
                    <a:pt x="20717" y="24262"/>
                  </a:lnTo>
                  <a:cubicBezTo>
                    <a:pt x="20717" y="24262"/>
                    <a:pt x="11677" y="11280"/>
                    <a:pt x="8683" y="7093"/>
                  </a:cubicBezTo>
                  <a:cubicBezTo>
                    <a:pt x="5690" y="29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6"/>
            <p:cNvSpPr/>
            <p:nvPr/>
          </p:nvSpPr>
          <p:spPr>
            <a:xfrm>
              <a:off x="4414265" y="1950298"/>
              <a:ext cx="332803" cy="1025037"/>
            </a:xfrm>
            <a:custGeom>
              <a:avLst/>
              <a:gdLst/>
              <a:ahLst/>
              <a:cxnLst/>
              <a:rect l="l" t="t" r="r" b="b"/>
              <a:pathLst>
                <a:path w="26046" h="80222" extrusionOk="0">
                  <a:moveTo>
                    <a:pt x="2257" y="0"/>
                  </a:moveTo>
                  <a:lnTo>
                    <a:pt x="1" y="3648"/>
                  </a:lnTo>
                  <a:lnTo>
                    <a:pt x="6104" y="41740"/>
                  </a:lnTo>
                  <a:lnTo>
                    <a:pt x="3356" y="80221"/>
                  </a:lnTo>
                  <a:lnTo>
                    <a:pt x="26046" y="80221"/>
                  </a:lnTo>
                  <a:lnTo>
                    <a:pt x="23656" y="5784"/>
                  </a:lnTo>
                  <a:lnTo>
                    <a:pt x="19672" y="1335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4665624" y="1967343"/>
              <a:ext cx="224654" cy="1007991"/>
            </a:xfrm>
            <a:custGeom>
              <a:avLst/>
              <a:gdLst/>
              <a:ahLst/>
              <a:cxnLst/>
              <a:rect l="l" t="t" r="r" b="b"/>
              <a:pathLst>
                <a:path w="17582" h="78888" extrusionOk="0">
                  <a:moveTo>
                    <a:pt x="0" y="1"/>
                  </a:moveTo>
                  <a:lnTo>
                    <a:pt x="3984" y="4450"/>
                  </a:lnTo>
                  <a:lnTo>
                    <a:pt x="5155" y="31103"/>
                  </a:lnTo>
                  <a:lnTo>
                    <a:pt x="6353" y="72943"/>
                  </a:lnTo>
                  <a:lnTo>
                    <a:pt x="6374" y="78887"/>
                  </a:lnTo>
                  <a:lnTo>
                    <a:pt x="17582" y="78887"/>
                  </a:lnTo>
                  <a:lnTo>
                    <a:pt x="13282" y="63820"/>
                  </a:lnTo>
                  <a:lnTo>
                    <a:pt x="15773" y="39109"/>
                  </a:lnTo>
                  <a:lnTo>
                    <a:pt x="13515" y="14964"/>
                  </a:lnTo>
                  <a:lnTo>
                    <a:pt x="11155" y="7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4739925" y="2022491"/>
              <a:ext cx="48606" cy="415972"/>
            </a:xfrm>
            <a:custGeom>
              <a:avLst/>
              <a:gdLst/>
              <a:ahLst/>
              <a:cxnLst/>
              <a:rect l="l" t="t" r="r" b="b"/>
              <a:pathLst>
                <a:path w="3804" h="32555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79"/>
                    <a:pt x="50" y="154"/>
                    <a:pt x="86" y="224"/>
                  </a:cubicBezTo>
                  <a:lnTo>
                    <a:pt x="365" y="867"/>
                  </a:lnTo>
                  <a:cubicBezTo>
                    <a:pt x="607" y="1422"/>
                    <a:pt x="955" y="2240"/>
                    <a:pt x="1361" y="3279"/>
                  </a:cubicBezTo>
                  <a:cubicBezTo>
                    <a:pt x="1764" y="4316"/>
                    <a:pt x="2222" y="5579"/>
                    <a:pt x="2653" y="7035"/>
                  </a:cubicBezTo>
                  <a:cubicBezTo>
                    <a:pt x="3170" y="8611"/>
                    <a:pt x="3426" y="10261"/>
                    <a:pt x="3412" y="11918"/>
                  </a:cubicBezTo>
                  <a:lnTo>
                    <a:pt x="3412" y="11918"/>
                  </a:lnTo>
                  <a:lnTo>
                    <a:pt x="1701" y="13289"/>
                  </a:lnTo>
                  <a:lnTo>
                    <a:pt x="1563" y="13402"/>
                  </a:lnTo>
                  <a:lnTo>
                    <a:pt x="1727" y="13471"/>
                  </a:lnTo>
                  <a:lnTo>
                    <a:pt x="3411" y="14181"/>
                  </a:lnTo>
                  <a:lnTo>
                    <a:pt x="3411" y="14181"/>
                  </a:lnTo>
                  <a:cubicBezTo>
                    <a:pt x="3434" y="14527"/>
                    <a:pt x="3447" y="14884"/>
                    <a:pt x="3459" y="15240"/>
                  </a:cubicBezTo>
                  <a:cubicBezTo>
                    <a:pt x="3593" y="20160"/>
                    <a:pt x="2998" y="24617"/>
                    <a:pt x="2098" y="27732"/>
                  </a:cubicBezTo>
                  <a:cubicBezTo>
                    <a:pt x="2003" y="28123"/>
                    <a:pt x="1874" y="28485"/>
                    <a:pt x="1761" y="28829"/>
                  </a:cubicBezTo>
                  <a:cubicBezTo>
                    <a:pt x="1650" y="29174"/>
                    <a:pt x="1551" y="29502"/>
                    <a:pt x="1434" y="29799"/>
                  </a:cubicBezTo>
                  <a:cubicBezTo>
                    <a:pt x="1185" y="30389"/>
                    <a:pt x="1003" y="30910"/>
                    <a:pt x="801" y="31315"/>
                  </a:cubicBezTo>
                  <a:cubicBezTo>
                    <a:pt x="598" y="31720"/>
                    <a:pt x="457" y="32018"/>
                    <a:pt x="344" y="32246"/>
                  </a:cubicBezTo>
                  <a:cubicBezTo>
                    <a:pt x="286" y="32343"/>
                    <a:pt x="235" y="32447"/>
                    <a:pt x="193" y="32555"/>
                  </a:cubicBezTo>
                  <a:cubicBezTo>
                    <a:pt x="262" y="32454"/>
                    <a:pt x="323" y="32351"/>
                    <a:pt x="379" y="32244"/>
                  </a:cubicBezTo>
                  <a:cubicBezTo>
                    <a:pt x="499" y="32021"/>
                    <a:pt x="667" y="31714"/>
                    <a:pt x="873" y="31327"/>
                  </a:cubicBezTo>
                  <a:cubicBezTo>
                    <a:pt x="1080" y="30938"/>
                    <a:pt x="1278" y="30410"/>
                    <a:pt x="1541" y="29820"/>
                  </a:cubicBezTo>
                  <a:cubicBezTo>
                    <a:pt x="1662" y="29523"/>
                    <a:pt x="1764" y="29195"/>
                    <a:pt x="1886" y="28850"/>
                  </a:cubicBezTo>
                  <a:cubicBezTo>
                    <a:pt x="2006" y="28505"/>
                    <a:pt x="2140" y="28143"/>
                    <a:pt x="2239" y="27751"/>
                  </a:cubicBezTo>
                  <a:cubicBezTo>
                    <a:pt x="3177" y="24651"/>
                    <a:pt x="3803" y="20175"/>
                    <a:pt x="3668" y="15236"/>
                  </a:cubicBezTo>
                  <a:cubicBezTo>
                    <a:pt x="3668" y="14852"/>
                    <a:pt x="3642" y="14473"/>
                    <a:pt x="3617" y="14098"/>
                  </a:cubicBezTo>
                  <a:lnTo>
                    <a:pt x="3617" y="14034"/>
                  </a:lnTo>
                  <a:lnTo>
                    <a:pt x="3557" y="14008"/>
                  </a:lnTo>
                  <a:lnTo>
                    <a:pt x="1973" y="13341"/>
                  </a:lnTo>
                  <a:lnTo>
                    <a:pt x="3579" y="12052"/>
                  </a:lnTo>
                  <a:lnTo>
                    <a:pt x="3618" y="12022"/>
                  </a:lnTo>
                  <a:lnTo>
                    <a:pt x="3618" y="11980"/>
                  </a:lnTo>
                  <a:cubicBezTo>
                    <a:pt x="3633" y="10281"/>
                    <a:pt x="3365" y="8592"/>
                    <a:pt x="2821" y="6983"/>
                  </a:cubicBezTo>
                  <a:cubicBezTo>
                    <a:pt x="2390" y="5523"/>
                    <a:pt x="1904" y="4265"/>
                    <a:pt x="1481" y="3231"/>
                  </a:cubicBezTo>
                  <a:cubicBezTo>
                    <a:pt x="1059" y="2198"/>
                    <a:pt x="690" y="1388"/>
                    <a:pt x="427" y="837"/>
                  </a:cubicBezTo>
                  <a:cubicBezTo>
                    <a:pt x="296" y="561"/>
                    <a:pt x="194" y="355"/>
                    <a:pt x="121" y="212"/>
                  </a:cubicBezTo>
                  <a:cubicBezTo>
                    <a:pt x="86" y="139"/>
                    <a:pt x="46" y="68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4841660" y="2218165"/>
              <a:ext cx="27254" cy="421172"/>
            </a:xfrm>
            <a:custGeom>
              <a:avLst/>
              <a:gdLst/>
              <a:ahLst/>
              <a:cxnLst/>
              <a:rect l="l" t="t" r="r" b="b"/>
              <a:pathLst>
                <a:path w="2133" h="32962" extrusionOk="0">
                  <a:moveTo>
                    <a:pt x="1" y="0"/>
                  </a:moveTo>
                  <a:cubicBezTo>
                    <a:pt x="13" y="111"/>
                    <a:pt x="31" y="222"/>
                    <a:pt x="58" y="332"/>
                  </a:cubicBezTo>
                  <a:cubicBezTo>
                    <a:pt x="109" y="569"/>
                    <a:pt x="173" y="887"/>
                    <a:pt x="259" y="1284"/>
                  </a:cubicBezTo>
                  <a:cubicBezTo>
                    <a:pt x="346" y="1680"/>
                    <a:pt x="457" y="2196"/>
                    <a:pt x="565" y="2786"/>
                  </a:cubicBezTo>
                  <a:cubicBezTo>
                    <a:pt x="673" y="3376"/>
                    <a:pt x="816" y="4040"/>
                    <a:pt x="927" y="4786"/>
                  </a:cubicBezTo>
                  <a:cubicBezTo>
                    <a:pt x="1040" y="5530"/>
                    <a:pt x="1181" y="6339"/>
                    <a:pt x="1289" y="7219"/>
                  </a:cubicBezTo>
                  <a:cubicBezTo>
                    <a:pt x="1397" y="8097"/>
                    <a:pt x="1509" y="9033"/>
                    <a:pt x="1612" y="10023"/>
                  </a:cubicBezTo>
                  <a:cubicBezTo>
                    <a:pt x="1784" y="12003"/>
                    <a:pt x="1909" y="14189"/>
                    <a:pt x="1918" y="16484"/>
                  </a:cubicBezTo>
                  <a:cubicBezTo>
                    <a:pt x="1927" y="18778"/>
                    <a:pt x="1802" y="20964"/>
                    <a:pt x="1634" y="22944"/>
                  </a:cubicBezTo>
                  <a:cubicBezTo>
                    <a:pt x="1535" y="23935"/>
                    <a:pt x="1452" y="24874"/>
                    <a:pt x="1323" y="25753"/>
                  </a:cubicBezTo>
                  <a:cubicBezTo>
                    <a:pt x="1194" y="26631"/>
                    <a:pt x="1091" y="27446"/>
                    <a:pt x="971" y="28186"/>
                  </a:cubicBezTo>
                  <a:cubicBezTo>
                    <a:pt x="850" y="28928"/>
                    <a:pt x="721" y="29599"/>
                    <a:pt x="618" y="30184"/>
                  </a:cubicBezTo>
                  <a:cubicBezTo>
                    <a:pt x="514" y="30769"/>
                    <a:pt x="406" y="31278"/>
                    <a:pt x="316" y="31693"/>
                  </a:cubicBezTo>
                  <a:cubicBezTo>
                    <a:pt x="226" y="32106"/>
                    <a:pt x="169" y="32403"/>
                    <a:pt x="118" y="32640"/>
                  </a:cubicBezTo>
                  <a:cubicBezTo>
                    <a:pt x="89" y="32745"/>
                    <a:pt x="71" y="32853"/>
                    <a:pt x="65" y="32961"/>
                  </a:cubicBezTo>
                  <a:cubicBezTo>
                    <a:pt x="103" y="32855"/>
                    <a:pt x="136" y="32745"/>
                    <a:pt x="160" y="32634"/>
                  </a:cubicBezTo>
                  <a:cubicBezTo>
                    <a:pt x="220" y="32401"/>
                    <a:pt x="298" y="32088"/>
                    <a:pt x="397" y="31696"/>
                  </a:cubicBezTo>
                  <a:cubicBezTo>
                    <a:pt x="496" y="31304"/>
                    <a:pt x="616" y="30783"/>
                    <a:pt x="733" y="30198"/>
                  </a:cubicBezTo>
                  <a:cubicBezTo>
                    <a:pt x="849" y="29611"/>
                    <a:pt x="1001" y="28944"/>
                    <a:pt x="1121" y="28198"/>
                  </a:cubicBezTo>
                  <a:cubicBezTo>
                    <a:pt x="1241" y="27453"/>
                    <a:pt x="1392" y="26640"/>
                    <a:pt x="1503" y="25760"/>
                  </a:cubicBezTo>
                  <a:cubicBezTo>
                    <a:pt x="1616" y="24882"/>
                    <a:pt x="1729" y="23939"/>
                    <a:pt x="1831" y="22948"/>
                  </a:cubicBezTo>
                  <a:cubicBezTo>
                    <a:pt x="2012" y="20962"/>
                    <a:pt x="2132" y="18771"/>
                    <a:pt x="2132" y="16466"/>
                  </a:cubicBezTo>
                  <a:cubicBezTo>
                    <a:pt x="2132" y="14161"/>
                    <a:pt x="1996" y="11973"/>
                    <a:pt x="1810" y="10005"/>
                  </a:cubicBezTo>
                  <a:cubicBezTo>
                    <a:pt x="1697" y="9015"/>
                    <a:pt x="1604" y="8070"/>
                    <a:pt x="1466" y="7192"/>
                  </a:cubicBezTo>
                  <a:cubicBezTo>
                    <a:pt x="1326" y="6314"/>
                    <a:pt x="1211" y="5499"/>
                    <a:pt x="1077" y="4754"/>
                  </a:cubicBezTo>
                  <a:cubicBezTo>
                    <a:pt x="944" y="4010"/>
                    <a:pt x="802" y="3346"/>
                    <a:pt x="681" y="2761"/>
                  </a:cubicBezTo>
                  <a:cubicBezTo>
                    <a:pt x="561" y="2174"/>
                    <a:pt x="445" y="1671"/>
                    <a:pt x="342" y="1261"/>
                  </a:cubicBezTo>
                  <a:cubicBezTo>
                    <a:pt x="238" y="853"/>
                    <a:pt x="160" y="555"/>
                    <a:pt x="100" y="323"/>
                  </a:cubicBezTo>
                  <a:cubicBezTo>
                    <a:pt x="79" y="212"/>
                    <a:pt x="46" y="10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4807978" y="2897532"/>
              <a:ext cx="61051" cy="74493"/>
            </a:xfrm>
            <a:custGeom>
              <a:avLst/>
              <a:gdLst/>
              <a:ahLst/>
              <a:cxnLst/>
              <a:rect l="l" t="t" r="r" b="b"/>
              <a:pathLst>
                <a:path w="4778" h="5830" extrusionOk="0">
                  <a:moveTo>
                    <a:pt x="1" y="1"/>
                  </a:moveTo>
                  <a:cubicBezTo>
                    <a:pt x="118" y="355"/>
                    <a:pt x="280" y="693"/>
                    <a:pt x="483" y="1005"/>
                  </a:cubicBezTo>
                  <a:cubicBezTo>
                    <a:pt x="933" y="1783"/>
                    <a:pt x="1443" y="2523"/>
                    <a:pt x="2012" y="3219"/>
                  </a:cubicBezTo>
                  <a:cubicBezTo>
                    <a:pt x="2583" y="3916"/>
                    <a:pt x="3209" y="4564"/>
                    <a:pt x="3886" y="5157"/>
                  </a:cubicBezTo>
                  <a:cubicBezTo>
                    <a:pt x="4153" y="5419"/>
                    <a:pt x="4453" y="5644"/>
                    <a:pt x="4777" y="5830"/>
                  </a:cubicBezTo>
                  <a:cubicBezTo>
                    <a:pt x="4533" y="5551"/>
                    <a:pt x="4269" y="5290"/>
                    <a:pt x="3989" y="5045"/>
                  </a:cubicBezTo>
                  <a:cubicBezTo>
                    <a:pt x="3351" y="4425"/>
                    <a:pt x="2748" y="3772"/>
                    <a:pt x="2180" y="3086"/>
                  </a:cubicBezTo>
                  <a:cubicBezTo>
                    <a:pt x="1619" y="2398"/>
                    <a:pt x="1097" y="1679"/>
                    <a:pt x="618" y="932"/>
                  </a:cubicBezTo>
                  <a:cubicBezTo>
                    <a:pt x="432" y="609"/>
                    <a:pt x="226" y="298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3998012" y="2043190"/>
              <a:ext cx="577684" cy="825554"/>
            </a:xfrm>
            <a:custGeom>
              <a:avLst/>
              <a:gdLst/>
              <a:ahLst/>
              <a:cxnLst/>
              <a:rect l="l" t="t" r="r" b="b"/>
              <a:pathLst>
                <a:path w="45211" h="64610" extrusionOk="0">
                  <a:moveTo>
                    <a:pt x="19148" y="0"/>
                  </a:moveTo>
                  <a:lnTo>
                    <a:pt x="17498" y="641"/>
                  </a:lnTo>
                  <a:cubicBezTo>
                    <a:pt x="13234" y="2294"/>
                    <a:pt x="10069" y="5958"/>
                    <a:pt x="9056" y="10418"/>
                  </a:cubicBezTo>
                  <a:cubicBezTo>
                    <a:pt x="5791" y="24822"/>
                    <a:pt x="200" y="43976"/>
                    <a:pt x="113" y="50156"/>
                  </a:cubicBezTo>
                  <a:cubicBezTo>
                    <a:pt x="1" y="58025"/>
                    <a:pt x="3443" y="63414"/>
                    <a:pt x="7936" y="64408"/>
                  </a:cubicBezTo>
                  <a:cubicBezTo>
                    <a:pt x="8583" y="64551"/>
                    <a:pt x="10181" y="64610"/>
                    <a:pt x="12361" y="64610"/>
                  </a:cubicBezTo>
                  <a:cubicBezTo>
                    <a:pt x="22151" y="64610"/>
                    <a:pt x="43685" y="63431"/>
                    <a:pt x="43685" y="63431"/>
                  </a:cubicBezTo>
                  <a:lnTo>
                    <a:pt x="45210" y="49992"/>
                  </a:lnTo>
                  <a:lnTo>
                    <a:pt x="19114" y="47595"/>
                  </a:lnTo>
                  <a:lnTo>
                    <a:pt x="22683" y="27640"/>
                  </a:lnTo>
                  <a:lnTo>
                    <a:pt x="1914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4191706" y="1948649"/>
              <a:ext cx="310250" cy="1026800"/>
            </a:xfrm>
            <a:custGeom>
              <a:avLst/>
              <a:gdLst/>
              <a:ahLst/>
              <a:cxnLst/>
              <a:rect l="l" t="t" r="r" b="b"/>
              <a:pathLst>
                <a:path w="24281" h="80360" extrusionOk="0">
                  <a:moveTo>
                    <a:pt x="19453" y="0"/>
                  </a:moveTo>
                  <a:lnTo>
                    <a:pt x="11211" y="4453"/>
                  </a:lnTo>
                  <a:lnTo>
                    <a:pt x="3997" y="7399"/>
                  </a:lnTo>
                  <a:lnTo>
                    <a:pt x="3825" y="29322"/>
                  </a:lnTo>
                  <a:lnTo>
                    <a:pt x="7533" y="62626"/>
                  </a:lnTo>
                  <a:lnTo>
                    <a:pt x="1" y="80359"/>
                  </a:lnTo>
                  <a:lnTo>
                    <a:pt x="20775" y="80359"/>
                  </a:lnTo>
                  <a:lnTo>
                    <a:pt x="22847" y="63711"/>
                  </a:lnTo>
                  <a:lnTo>
                    <a:pt x="24281" y="39592"/>
                  </a:lnTo>
                  <a:lnTo>
                    <a:pt x="17958" y="6590"/>
                  </a:lnTo>
                  <a:cubicBezTo>
                    <a:pt x="17609" y="4777"/>
                    <a:pt x="18599" y="1835"/>
                    <a:pt x="19529" y="242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4242944" y="2370588"/>
              <a:ext cx="47852" cy="281731"/>
            </a:xfrm>
            <a:custGeom>
              <a:avLst/>
              <a:gdLst/>
              <a:ahLst/>
              <a:cxnLst/>
              <a:rect l="l" t="t" r="r" b="b"/>
              <a:pathLst>
                <a:path w="3745" h="22049" extrusionOk="0">
                  <a:moveTo>
                    <a:pt x="3735" y="1"/>
                  </a:moveTo>
                  <a:cubicBezTo>
                    <a:pt x="3704" y="70"/>
                    <a:pt x="3684" y="145"/>
                    <a:pt x="3675" y="220"/>
                  </a:cubicBezTo>
                  <a:cubicBezTo>
                    <a:pt x="3643" y="393"/>
                    <a:pt x="3601" y="603"/>
                    <a:pt x="3549" y="862"/>
                  </a:cubicBezTo>
                  <a:cubicBezTo>
                    <a:pt x="3442" y="1448"/>
                    <a:pt x="3295" y="2245"/>
                    <a:pt x="3118" y="3218"/>
                  </a:cubicBezTo>
                  <a:cubicBezTo>
                    <a:pt x="2765" y="5238"/>
                    <a:pt x="2291" y="7978"/>
                    <a:pt x="1761" y="11006"/>
                  </a:cubicBezTo>
                  <a:cubicBezTo>
                    <a:pt x="1231" y="14034"/>
                    <a:pt x="800" y="16781"/>
                    <a:pt x="469" y="18806"/>
                  </a:cubicBezTo>
                  <a:cubicBezTo>
                    <a:pt x="318" y="19783"/>
                    <a:pt x="194" y="20585"/>
                    <a:pt x="99" y="21175"/>
                  </a:cubicBezTo>
                  <a:lnTo>
                    <a:pt x="12" y="21820"/>
                  </a:lnTo>
                  <a:cubicBezTo>
                    <a:pt x="0" y="21895"/>
                    <a:pt x="0" y="21973"/>
                    <a:pt x="12" y="22048"/>
                  </a:cubicBezTo>
                  <a:cubicBezTo>
                    <a:pt x="38" y="21976"/>
                    <a:pt x="57" y="21901"/>
                    <a:pt x="69" y="21825"/>
                  </a:cubicBezTo>
                  <a:cubicBezTo>
                    <a:pt x="108" y="21657"/>
                    <a:pt x="146" y="21447"/>
                    <a:pt x="203" y="21187"/>
                  </a:cubicBezTo>
                  <a:cubicBezTo>
                    <a:pt x="309" y="20601"/>
                    <a:pt x="457" y="19804"/>
                    <a:pt x="634" y="18831"/>
                  </a:cubicBezTo>
                  <a:cubicBezTo>
                    <a:pt x="995" y="16842"/>
                    <a:pt x="1494" y="14092"/>
                    <a:pt x="1998" y="11043"/>
                  </a:cubicBezTo>
                  <a:cubicBezTo>
                    <a:pt x="2503" y="7995"/>
                    <a:pt x="2972" y="5241"/>
                    <a:pt x="3291" y="3243"/>
                  </a:cubicBezTo>
                  <a:cubicBezTo>
                    <a:pt x="3441" y="2266"/>
                    <a:pt x="3567" y="1464"/>
                    <a:pt x="3657" y="874"/>
                  </a:cubicBezTo>
                  <a:cubicBezTo>
                    <a:pt x="3692" y="612"/>
                    <a:pt x="3717" y="400"/>
                    <a:pt x="3738" y="227"/>
                  </a:cubicBezTo>
                  <a:cubicBezTo>
                    <a:pt x="3744" y="152"/>
                    <a:pt x="3743" y="76"/>
                    <a:pt x="37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6"/>
            <p:cNvSpPr/>
            <p:nvPr/>
          </p:nvSpPr>
          <p:spPr>
            <a:xfrm>
              <a:off x="4375766" y="1978357"/>
              <a:ext cx="116889" cy="478313"/>
            </a:xfrm>
            <a:custGeom>
              <a:avLst/>
              <a:gdLst/>
              <a:ahLst/>
              <a:cxnLst/>
              <a:rect l="l" t="t" r="r" b="b"/>
              <a:pathLst>
                <a:path w="9148" h="37434" extrusionOk="0">
                  <a:moveTo>
                    <a:pt x="1092" y="0"/>
                  </a:moveTo>
                  <a:lnTo>
                    <a:pt x="1092" y="0"/>
                  </a:lnTo>
                  <a:cubicBezTo>
                    <a:pt x="1086" y="23"/>
                    <a:pt x="1077" y="44"/>
                    <a:pt x="1067" y="65"/>
                  </a:cubicBezTo>
                  <a:cubicBezTo>
                    <a:pt x="1066" y="68"/>
                    <a:pt x="1065" y="71"/>
                    <a:pt x="1065" y="74"/>
                  </a:cubicBezTo>
                  <a:lnTo>
                    <a:pt x="1065" y="74"/>
                  </a:lnTo>
                  <a:cubicBezTo>
                    <a:pt x="1092" y="24"/>
                    <a:pt x="1092" y="0"/>
                    <a:pt x="1092" y="0"/>
                  </a:cubicBezTo>
                  <a:close/>
                  <a:moveTo>
                    <a:pt x="1065" y="74"/>
                  </a:moveTo>
                  <a:cubicBezTo>
                    <a:pt x="1064" y="75"/>
                    <a:pt x="1063" y="77"/>
                    <a:pt x="1062" y="78"/>
                  </a:cubicBezTo>
                  <a:cubicBezTo>
                    <a:pt x="1032" y="129"/>
                    <a:pt x="1023" y="224"/>
                    <a:pt x="993" y="319"/>
                  </a:cubicBezTo>
                  <a:cubicBezTo>
                    <a:pt x="942" y="535"/>
                    <a:pt x="847" y="844"/>
                    <a:pt x="765" y="1257"/>
                  </a:cubicBezTo>
                  <a:cubicBezTo>
                    <a:pt x="508" y="2429"/>
                    <a:pt x="324" y="3615"/>
                    <a:pt x="214" y="4810"/>
                  </a:cubicBezTo>
                  <a:cubicBezTo>
                    <a:pt x="46" y="6612"/>
                    <a:pt x="1" y="8422"/>
                    <a:pt x="76" y="10229"/>
                  </a:cubicBezTo>
                  <a:cubicBezTo>
                    <a:pt x="145" y="12287"/>
                    <a:pt x="364" y="14566"/>
                    <a:pt x="675" y="16979"/>
                  </a:cubicBezTo>
                  <a:lnTo>
                    <a:pt x="675" y="17057"/>
                  </a:lnTo>
                  <a:lnTo>
                    <a:pt x="748" y="17057"/>
                  </a:lnTo>
                  <a:lnTo>
                    <a:pt x="2981" y="17463"/>
                  </a:lnTo>
                  <a:lnTo>
                    <a:pt x="2981" y="17463"/>
                  </a:lnTo>
                  <a:cubicBezTo>
                    <a:pt x="2861" y="17790"/>
                    <a:pt x="2739" y="18139"/>
                    <a:pt x="2643" y="18495"/>
                  </a:cubicBezTo>
                  <a:cubicBezTo>
                    <a:pt x="1991" y="21135"/>
                    <a:pt x="2086" y="23907"/>
                    <a:pt x="2915" y="26498"/>
                  </a:cubicBezTo>
                  <a:cubicBezTo>
                    <a:pt x="3574" y="28598"/>
                    <a:pt x="4504" y="30603"/>
                    <a:pt x="5684" y="32463"/>
                  </a:cubicBezTo>
                  <a:cubicBezTo>
                    <a:pt x="6666" y="34057"/>
                    <a:pt x="7558" y="35284"/>
                    <a:pt x="8169" y="36137"/>
                  </a:cubicBezTo>
                  <a:lnTo>
                    <a:pt x="8885" y="37106"/>
                  </a:lnTo>
                  <a:lnTo>
                    <a:pt x="9074" y="37355"/>
                  </a:lnTo>
                  <a:cubicBezTo>
                    <a:pt x="9115" y="37405"/>
                    <a:pt x="9139" y="37434"/>
                    <a:pt x="9146" y="37434"/>
                  </a:cubicBezTo>
                  <a:cubicBezTo>
                    <a:pt x="9147" y="37434"/>
                    <a:pt x="9147" y="37434"/>
                    <a:pt x="9147" y="37434"/>
                  </a:cubicBezTo>
                  <a:cubicBezTo>
                    <a:pt x="9129" y="37402"/>
                    <a:pt x="9111" y="37372"/>
                    <a:pt x="9090" y="37343"/>
                  </a:cubicBezTo>
                  <a:cubicBezTo>
                    <a:pt x="9048" y="37270"/>
                    <a:pt x="8987" y="37187"/>
                    <a:pt x="8918" y="37081"/>
                  </a:cubicBezTo>
                  <a:lnTo>
                    <a:pt x="8238" y="36085"/>
                  </a:lnTo>
                  <a:cubicBezTo>
                    <a:pt x="7648" y="35224"/>
                    <a:pt x="6777" y="33984"/>
                    <a:pt x="5813" y="32382"/>
                  </a:cubicBezTo>
                  <a:cubicBezTo>
                    <a:pt x="4660" y="30525"/>
                    <a:pt x="3751" y="28529"/>
                    <a:pt x="3104" y="26442"/>
                  </a:cubicBezTo>
                  <a:cubicBezTo>
                    <a:pt x="2299" y="23884"/>
                    <a:pt x="2212" y="21153"/>
                    <a:pt x="2855" y="18550"/>
                  </a:cubicBezTo>
                  <a:cubicBezTo>
                    <a:pt x="2958" y="18159"/>
                    <a:pt x="3095" y="17776"/>
                    <a:pt x="3224" y="17421"/>
                  </a:cubicBezTo>
                  <a:lnTo>
                    <a:pt x="3272" y="17297"/>
                  </a:lnTo>
                  <a:lnTo>
                    <a:pt x="3147" y="17276"/>
                  </a:lnTo>
                  <a:lnTo>
                    <a:pt x="863" y="16859"/>
                  </a:lnTo>
                  <a:lnTo>
                    <a:pt x="863" y="16859"/>
                  </a:lnTo>
                  <a:cubicBezTo>
                    <a:pt x="554" y="14480"/>
                    <a:pt x="335" y="12237"/>
                    <a:pt x="248" y="10204"/>
                  </a:cubicBezTo>
                  <a:cubicBezTo>
                    <a:pt x="164" y="8405"/>
                    <a:pt x="194" y="6603"/>
                    <a:pt x="340" y="4807"/>
                  </a:cubicBezTo>
                  <a:cubicBezTo>
                    <a:pt x="436" y="3615"/>
                    <a:pt x="598" y="2431"/>
                    <a:pt x="825" y="1258"/>
                  </a:cubicBezTo>
                  <a:cubicBezTo>
                    <a:pt x="898" y="826"/>
                    <a:pt x="980" y="530"/>
                    <a:pt x="1019" y="311"/>
                  </a:cubicBezTo>
                  <a:cubicBezTo>
                    <a:pt x="1019" y="219"/>
                    <a:pt x="1050" y="141"/>
                    <a:pt x="1065" y="7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6"/>
            <p:cNvSpPr/>
            <p:nvPr/>
          </p:nvSpPr>
          <p:spPr>
            <a:xfrm>
              <a:off x="4331326" y="2413674"/>
              <a:ext cx="72116" cy="2773"/>
            </a:xfrm>
            <a:custGeom>
              <a:avLst/>
              <a:gdLst/>
              <a:ahLst/>
              <a:cxnLst/>
              <a:rect l="l" t="t" r="r" b="b"/>
              <a:pathLst>
                <a:path w="5644" h="217" extrusionOk="0">
                  <a:moveTo>
                    <a:pt x="2822" y="0"/>
                  </a:moveTo>
                  <a:cubicBezTo>
                    <a:pt x="1881" y="0"/>
                    <a:pt x="940" y="36"/>
                    <a:pt x="1" y="109"/>
                  </a:cubicBezTo>
                  <a:cubicBezTo>
                    <a:pt x="940" y="181"/>
                    <a:pt x="1881" y="217"/>
                    <a:pt x="2822" y="217"/>
                  </a:cubicBezTo>
                  <a:cubicBezTo>
                    <a:pt x="3763" y="217"/>
                    <a:pt x="4704" y="181"/>
                    <a:pt x="5643" y="109"/>
                  </a:cubicBezTo>
                  <a:cubicBezTo>
                    <a:pt x="4704" y="36"/>
                    <a:pt x="3763" y="0"/>
                    <a:pt x="28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4198415" y="2091336"/>
              <a:ext cx="106398" cy="154493"/>
            </a:xfrm>
            <a:custGeom>
              <a:avLst/>
              <a:gdLst/>
              <a:ahLst/>
              <a:cxnLst/>
              <a:rect l="l" t="t" r="r" b="b"/>
              <a:pathLst>
                <a:path w="8327" h="12091" extrusionOk="0">
                  <a:moveTo>
                    <a:pt x="1" y="0"/>
                  </a:moveTo>
                  <a:lnTo>
                    <a:pt x="1" y="0"/>
                  </a:lnTo>
                  <a:cubicBezTo>
                    <a:pt x="192" y="86"/>
                    <a:pt x="390" y="158"/>
                    <a:pt x="591" y="216"/>
                  </a:cubicBezTo>
                  <a:cubicBezTo>
                    <a:pt x="1127" y="410"/>
                    <a:pt x="1649" y="635"/>
                    <a:pt x="2158" y="892"/>
                  </a:cubicBezTo>
                  <a:cubicBezTo>
                    <a:pt x="3827" y="1754"/>
                    <a:pt x="5275" y="2989"/>
                    <a:pt x="6388" y="4502"/>
                  </a:cubicBezTo>
                  <a:cubicBezTo>
                    <a:pt x="6705" y="4927"/>
                    <a:pt x="6983" y="5379"/>
                    <a:pt x="7220" y="5853"/>
                  </a:cubicBezTo>
                  <a:cubicBezTo>
                    <a:pt x="7426" y="6304"/>
                    <a:pt x="7594" y="6771"/>
                    <a:pt x="7720" y="7249"/>
                  </a:cubicBezTo>
                  <a:cubicBezTo>
                    <a:pt x="7936" y="8065"/>
                    <a:pt x="8080" y="8898"/>
                    <a:pt x="8149" y="9738"/>
                  </a:cubicBezTo>
                  <a:cubicBezTo>
                    <a:pt x="8211" y="10454"/>
                    <a:pt x="8223" y="11031"/>
                    <a:pt x="8227" y="11462"/>
                  </a:cubicBezTo>
                  <a:cubicBezTo>
                    <a:pt x="8212" y="11672"/>
                    <a:pt x="8212" y="11882"/>
                    <a:pt x="8227" y="12091"/>
                  </a:cubicBezTo>
                  <a:cubicBezTo>
                    <a:pt x="8274" y="11885"/>
                    <a:pt x="8296" y="11673"/>
                    <a:pt x="8296" y="11462"/>
                  </a:cubicBezTo>
                  <a:cubicBezTo>
                    <a:pt x="8326" y="10888"/>
                    <a:pt x="8326" y="10313"/>
                    <a:pt x="8296" y="9738"/>
                  </a:cubicBezTo>
                  <a:cubicBezTo>
                    <a:pt x="8254" y="8886"/>
                    <a:pt x="8127" y="8039"/>
                    <a:pt x="7917" y="7210"/>
                  </a:cubicBezTo>
                  <a:cubicBezTo>
                    <a:pt x="7795" y="6718"/>
                    <a:pt x="7627" y="6238"/>
                    <a:pt x="7418" y="5777"/>
                  </a:cubicBezTo>
                  <a:cubicBezTo>
                    <a:pt x="7172" y="5289"/>
                    <a:pt x="6884" y="4824"/>
                    <a:pt x="6557" y="4385"/>
                  </a:cubicBezTo>
                  <a:cubicBezTo>
                    <a:pt x="5428" y="2840"/>
                    <a:pt x="3938" y="1596"/>
                    <a:pt x="2220" y="758"/>
                  </a:cubicBezTo>
                  <a:cubicBezTo>
                    <a:pt x="1700" y="509"/>
                    <a:pt x="1163" y="302"/>
                    <a:pt x="612" y="138"/>
                  </a:cubicBezTo>
                  <a:cubicBezTo>
                    <a:pt x="414" y="72"/>
                    <a:pt x="208" y="26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4161935" y="2651897"/>
              <a:ext cx="415307" cy="201808"/>
            </a:xfrm>
            <a:custGeom>
              <a:avLst/>
              <a:gdLst/>
              <a:ahLst/>
              <a:cxnLst/>
              <a:rect l="l" t="t" r="r" b="b"/>
              <a:pathLst>
                <a:path w="32503" h="15794" extrusionOk="0">
                  <a:moveTo>
                    <a:pt x="5586" y="1"/>
                  </a:moveTo>
                  <a:cubicBezTo>
                    <a:pt x="4154" y="1"/>
                    <a:pt x="2742" y="363"/>
                    <a:pt x="1482" y="1058"/>
                  </a:cubicBezTo>
                  <a:cubicBezTo>
                    <a:pt x="940" y="1344"/>
                    <a:pt x="442" y="1705"/>
                    <a:pt x="1" y="2131"/>
                  </a:cubicBezTo>
                  <a:cubicBezTo>
                    <a:pt x="35" y="2115"/>
                    <a:pt x="70" y="2092"/>
                    <a:pt x="100" y="2067"/>
                  </a:cubicBezTo>
                  <a:lnTo>
                    <a:pt x="379" y="1850"/>
                  </a:lnTo>
                  <a:cubicBezTo>
                    <a:pt x="742" y="1586"/>
                    <a:pt x="1124" y="1348"/>
                    <a:pt x="1521" y="1136"/>
                  </a:cubicBezTo>
                  <a:cubicBezTo>
                    <a:pt x="2749" y="489"/>
                    <a:pt x="4114" y="155"/>
                    <a:pt x="5494" y="155"/>
                  </a:cubicBezTo>
                  <a:cubicBezTo>
                    <a:pt x="5764" y="155"/>
                    <a:pt x="6035" y="167"/>
                    <a:pt x="6306" y="193"/>
                  </a:cubicBezTo>
                  <a:lnTo>
                    <a:pt x="22673" y="1636"/>
                  </a:lnTo>
                  <a:lnTo>
                    <a:pt x="32263" y="2450"/>
                  </a:lnTo>
                  <a:lnTo>
                    <a:pt x="32263" y="2450"/>
                  </a:lnTo>
                  <a:cubicBezTo>
                    <a:pt x="31837" y="6370"/>
                    <a:pt x="31475" y="9686"/>
                    <a:pt x="31215" y="12046"/>
                  </a:cubicBezTo>
                  <a:cubicBezTo>
                    <a:pt x="31093" y="13217"/>
                    <a:pt x="30998" y="14152"/>
                    <a:pt x="30934" y="14807"/>
                  </a:cubicBezTo>
                  <a:cubicBezTo>
                    <a:pt x="30904" y="15107"/>
                    <a:pt x="30865" y="15358"/>
                    <a:pt x="30865" y="15538"/>
                  </a:cubicBezTo>
                  <a:cubicBezTo>
                    <a:pt x="30860" y="15624"/>
                    <a:pt x="30860" y="15708"/>
                    <a:pt x="30865" y="15793"/>
                  </a:cubicBezTo>
                  <a:cubicBezTo>
                    <a:pt x="30893" y="15706"/>
                    <a:pt x="30913" y="15619"/>
                    <a:pt x="30926" y="15529"/>
                  </a:cubicBezTo>
                  <a:cubicBezTo>
                    <a:pt x="30947" y="15349"/>
                    <a:pt x="30982" y="15107"/>
                    <a:pt x="31021" y="14801"/>
                  </a:cubicBezTo>
                  <a:lnTo>
                    <a:pt x="31365" y="12049"/>
                  </a:lnTo>
                  <a:cubicBezTo>
                    <a:pt x="31641" y="9676"/>
                    <a:pt x="32037" y="6312"/>
                    <a:pt x="32503" y="2353"/>
                  </a:cubicBezTo>
                  <a:lnTo>
                    <a:pt x="32503" y="2251"/>
                  </a:lnTo>
                  <a:lnTo>
                    <a:pt x="32399" y="2251"/>
                  </a:lnTo>
                  <a:lnTo>
                    <a:pt x="22709" y="1412"/>
                  </a:lnTo>
                  <a:lnTo>
                    <a:pt x="6319" y="32"/>
                  </a:lnTo>
                  <a:cubicBezTo>
                    <a:pt x="6074" y="11"/>
                    <a:pt x="5830" y="1"/>
                    <a:pt x="55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4462973" y="2674092"/>
              <a:ext cx="20150" cy="184175"/>
            </a:xfrm>
            <a:custGeom>
              <a:avLst/>
              <a:gdLst/>
              <a:ahLst/>
              <a:cxnLst/>
              <a:rect l="l" t="t" r="r" b="b"/>
              <a:pathLst>
                <a:path w="1577" h="14414" extrusionOk="0">
                  <a:moveTo>
                    <a:pt x="1576" y="1"/>
                  </a:moveTo>
                  <a:lnTo>
                    <a:pt x="1576" y="1"/>
                  </a:lnTo>
                  <a:cubicBezTo>
                    <a:pt x="1498" y="175"/>
                    <a:pt x="1438" y="357"/>
                    <a:pt x="1401" y="544"/>
                  </a:cubicBezTo>
                  <a:cubicBezTo>
                    <a:pt x="1297" y="902"/>
                    <a:pt x="1171" y="1418"/>
                    <a:pt x="1030" y="2060"/>
                  </a:cubicBezTo>
                  <a:cubicBezTo>
                    <a:pt x="305" y="5419"/>
                    <a:pt x="0" y="8856"/>
                    <a:pt x="125" y="12289"/>
                  </a:cubicBezTo>
                  <a:cubicBezTo>
                    <a:pt x="150" y="12948"/>
                    <a:pt x="186" y="13483"/>
                    <a:pt x="219" y="13849"/>
                  </a:cubicBezTo>
                  <a:cubicBezTo>
                    <a:pt x="227" y="14040"/>
                    <a:pt x="252" y="14229"/>
                    <a:pt x="297" y="14414"/>
                  </a:cubicBezTo>
                  <a:cubicBezTo>
                    <a:pt x="321" y="14223"/>
                    <a:pt x="324" y="14031"/>
                    <a:pt x="306" y="13840"/>
                  </a:cubicBezTo>
                  <a:cubicBezTo>
                    <a:pt x="302" y="13432"/>
                    <a:pt x="281" y="12909"/>
                    <a:pt x="281" y="12285"/>
                  </a:cubicBezTo>
                  <a:cubicBezTo>
                    <a:pt x="272" y="10976"/>
                    <a:pt x="306" y="9162"/>
                    <a:pt x="483" y="7169"/>
                  </a:cubicBezTo>
                  <a:cubicBezTo>
                    <a:pt x="659" y="5174"/>
                    <a:pt x="943" y="3383"/>
                    <a:pt x="1185" y="2090"/>
                  </a:cubicBezTo>
                  <a:cubicBezTo>
                    <a:pt x="1305" y="1482"/>
                    <a:pt x="1405" y="971"/>
                    <a:pt x="1486" y="565"/>
                  </a:cubicBezTo>
                  <a:cubicBezTo>
                    <a:pt x="1534" y="381"/>
                    <a:pt x="1564" y="191"/>
                    <a:pt x="15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4498456" y="2803707"/>
              <a:ext cx="37898" cy="36953"/>
            </a:xfrm>
            <a:custGeom>
              <a:avLst/>
              <a:gdLst/>
              <a:ahLst/>
              <a:cxnLst/>
              <a:rect l="l" t="t" r="r" b="b"/>
              <a:pathLst>
                <a:path w="2966" h="2892" extrusionOk="0">
                  <a:moveTo>
                    <a:pt x="1534" y="0"/>
                  </a:moveTo>
                  <a:cubicBezTo>
                    <a:pt x="1324" y="0"/>
                    <a:pt x="1216" y="57"/>
                    <a:pt x="1216" y="57"/>
                  </a:cubicBezTo>
                  <a:cubicBezTo>
                    <a:pt x="1318" y="69"/>
                    <a:pt x="1423" y="77"/>
                    <a:pt x="1527" y="78"/>
                  </a:cubicBezTo>
                  <a:cubicBezTo>
                    <a:pt x="1803" y="119"/>
                    <a:pt x="2061" y="234"/>
                    <a:pt x="2276" y="415"/>
                  </a:cubicBezTo>
                  <a:cubicBezTo>
                    <a:pt x="2593" y="668"/>
                    <a:pt x="2765" y="1060"/>
                    <a:pt x="2737" y="1465"/>
                  </a:cubicBezTo>
                  <a:cubicBezTo>
                    <a:pt x="2699" y="1958"/>
                    <a:pt x="2393" y="2389"/>
                    <a:pt x="1940" y="2585"/>
                  </a:cubicBezTo>
                  <a:cubicBezTo>
                    <a:pt x="1800" y="2634"/>
                    <a:pt x="1656" y="2658"/>
                    <a:pt x="1513" y="2658"/>
                  </a:cubicBezTo>
                  <a:cubicBezTo>
                    <a:pt x="1176" y="2658"/>
                    <a:pt x="846" y="2526"/>
                    <a:pt x="601" y="2279"/>
                  </a:cubicBezTo>
                  <a:cubicBezTo>
                    <a:pt x="314" y="1994"/>
                    <a:pt x="198" y="1578"/>
                    <a:pt x="299" y="1185"/>
                  </a:cubicBezTo>
                  <a:cubicBezTo>
                    <a:pt x="356" y="913"/>
                    <a:pt x="494" y="665"/>
                    <a:pt x="695" y="475"/>
                  </a:cubicBezTo>
                  <a:cubicBezTo>
                    <a:pt x="842" y="341"/>
                    <a:pt x="937" y="293"/>
                    <a:pt x="937" y="272"/>
                  </a:cubicBezTo>
                  <a:lnTo>
                    <a:pt x="937" y="272"/>
                  </a:lnTo>
                  <a:cubicBezTo>
                    <a:pt x="826" y="288"/>
                    <a:pt x="722" y="336"/>
                    <a:pt x="640" y="410"/>
                  </a:cubicBezTo>
                  <a:cubicBezTo>
                    <a:pt x="395" y="592"/>
                    <a:pt x="219" y="851"/>
                    <a:pt x="144" y="1147"/>
                  </a:cubicBezTo>
                  <a:cubicBezTo>
                    <a:pt x="0" y="1602"/>
                    <a:pt x="120" y="2097"/>
                    <a:pt x="454" y="2438"/>
                  </a:cubicBezTo>
                  <a:cubicBezTo>
                    <a:pt x="741" y="2733"/>
                    <a:pt x="1130" y="2892"/>
                    <a:pt x="1528" y="2892"/>
                  </a:cubicBezTo>
                  <a:cubicBezTo>
                    <a:pt x="1692" y="2892"/>
                    <a:pt x="1858" y="2865"/>
                    <a:pt x="2018" y="2809"/>
                  </a:cubicBezTo>
                  <a:cubicBezTo>
                    <a:pt x="2552" y="2582"/>
                    <a:pt x="2913" y="2072"/>
                    <a:pt x="2944" y="1491"/>
                  </a:cubicBezTo>
                  <a:cubicBezTo>
                    <a:pt x="2965" y="1024"/>
                    <a:pt x="2750" y="577"/>
                    <a:pt x="2371" y="302"/>
                  </a:cubicBezTo>
                  <a:cubicBezTo>
                    <a:pt x="2130" y="117"/>
                    <a:pt x="1838" y="12"/>
                    <a:pt x="15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3996006" y="1947205"/>
              <a:ext cx="560102" cy="923047"/>
            </a:xfrm>
            <a:custGeom>
              <a:avLst/>
              <a:gdLst/>
              <a:ahLst/>
              <a:cxnLst/>
              <a:rect l="l" t="t" r="r" b="b"/>
              <a:pathLst>
                <a:path w="43835" h="72240" extrusionOk="0">
                  <a:moveTo>
                    <a:pt x="34857" y="0"/>
                  </a:moveTo>
                  <a:lnTo>
                    <a:pt x="34733" y="71"/>
                  </a:lnTo>
                  <a:lnTo>
                    <a:pt x="34302" y="290"/>
                  </a:lnTo>
                  <a:lnTo>
                    <a:pt x="32675" y="1152"/>
                  </a:lnTo>
                  <a:lnTo>
                    <a:pt x="26506" y="4498"/>
                  </a:lnTo>
                  <a:lnTo>
                    <a:pt x="16144" y="8805"/>
                  </a:lnTo>
                  <a:cubicBezTo>
                    <a:pt x="13967" y="9670"/>
                    <a:pt x="12115" y="11192"/>
                    <a:pt x="10846" y="13160"/>
                  </a:cubicBezTo>
                  <a:cubicBezTo>
                    <a:pt x="10146" y="14206"/>
                    <a:pt x="9584" y="15336"/>
                    <a:pt x="9169" y="16524"/>
                  </a:cubicBezTo>
                  <a:cubicBezTo>
                    <a:pt x="8723" y="17762"/>
                    <a:pt x="8417" y="19046"/>
                    <a:pt x="8256" y="20353"/>
                  </a:cubicBezTo>
                  <a:cubicBezTo>
                    <a:pt x="6327" y="28536"/>
                    <a:pt x="4148" y="37934"/>
                    <a:pt x="2042" y="47918"/>
                  </a:cubicBezTo>
                  <a:cubicBezTo>
                    <a:pt x="1576" y="50066"/>
                    <a:pt x="1145" y="52192"/>
                    <a:pt x="749" y="54293"/>
                  </a:cubicBezTo>
                  <a:cubicBezTo>
                    <a:pt x="641" y="54814"/>
                    <a:pt x="551" y="55344"/>
                    <a:pt x="461" y="55865"/>
                  </a:cubicBezTo>
                  <a:cubicBezTo>
                    <a:pt x="371" y="56386"/>
                    <a:pt x="267" y="56902"/>
                    <a:pt x="203" y="57432"/>
                  </a:cubicBezTo>
                  <a:cubicBezTo>
                    <a:pt x="53" y="58473"/>
                    <a:pt x="0" y="59523"/>
                    <a:pt x="44" y="60573"/>
                  </a:cubicBezTo>
                  <a:cubicBezTo>
                    <a:pt x="119" y="62622"/>
                    <a:pt x="593" y="64635"/>
                    <a:pt x="1438" y="66502"/>
                  </a:cubicBezTo>
                  <a:cubicBezTo>
                    <a:pt x="1852" y="67407"/>
                    <a:pt x="2381" y="68257"/>
                    <a:pt x="3010" y="69029"/>
                  </a:cubicBezTo>
                  <a:cubicBezTo>
                    <a:pt x="3643" y="69770"/>
                    <a:pt x="4391" y="70405"/>
                    <a:pt x="5224" y="70910"/>
                  </a:cubicBezTo>
                  <a:cubicBezTo>
                    <a:pt x="6684" y="71782"/>
                    <a:pt x="8349" y="72240"/>
                    <a:pt x="10042" y="72240"/>
                  </a:cubicBezTo>
                  <a:cubicBezTo>
                    <a:pt x="10226" y="72240"/>
                    <a:pt x="10411" y="72234"/>
                    <a:pt x="10595" y="72223"/>
                  </a:cubicBezTo>
                  <a:lnTo>
                    <a:pt x="15837" y="72103"/>
                  </a:lnTo>
                  <a:cubicBezTo>
                    <a:pt x="19211" y="72013"/>
                    <a:pt x="22368" y="71905"/>
                    <a:pt x="25241" y="71797"/>
                  </a:cubicBezTo>
                  <a:cubicBezTo>
                    <a:pt x="30986" y="71587"/>
                    <a:pt x="35633" y="71380"/>
                    <a:pt x="38846" y="71229"/>
                  </a:cubicBezTo>
                  <a:lnTo>
                    <a:pt x="42546" y="71048"/>
                  </a:lnTo>
                  <a:lnTo>
                    <a:pt x="43507" y="70992"/>
                  </a:lnTo>
                  <a:lnTo>
                    <a:pt x="43834" y="70965"/>
                  </a:lnTo>
                  <a:lnTo>
                    <a:pt x="43507" y="70965"/>
                  </a:lnTo>
                  <a:lnTo>
                    <a:pt x="42542" y="70995"/>
                  </a:lnTo>
                  <a:lnTo>
                    <a:pt x="38843" y="71138"/>
                  </a:lnTo>
                  <a:lnTo>
                    <a:pt x="25232" y="71633"/>
                  </a:lnTo>
                  <a:cubicBezTo>
                    <a:pt x="22359" y="71732"/>
                    <a:pt x="19211" y="71831"/>
                    <a:pt x="15833" y="71914"/>
                  </a:cubicBezTo>
                  <a:lnTo>
                    <a:pt x="10595" y="72021"/>
                  </a:lnTo>
                  <a:cubicBezTo>
                    <a:pt x="10416" y="72031"/>
                    <a:pt x="10237" y="72036"/>
                    <a:pt x="10058" y="72036"/>
                  </a:cubicBezTo>
                  <a:cubicBezTo>
                    <a:pt x="8397" y="72036"/>
                    <a:pt x="6763" y="71586"/>
                    <a:pt x="5332" y="70728"/>
                  </a:cubicBezTo>
                  <a:cubicBezTo>
                    <a:pt x="4519" y="70236"/>
                    <a:pt x="3790" y="69613"/>
                    <a:pt x="3180" y="68885"/>
                  </a:cubicBezTo>
                  <a:cubicBezTo>
                    <a:pt x="2558" y="68131"/>
                    <a:pt x="2040" y="67298"/>
                    <a:pt x="1636" y="66408"/>
                  </a:cubicBezTo>
                  <a:cubicBezTo>
                    <a:pt x="805" y="64566"/>
                    <a:pt x="339" y="62580"/>
                    <a:pt x="267" y="60559"/>
                  </a:cubicBezTo>
                  <a:cubicBezTo>
                    <a:pt x="225" y="59523"/>
                    <a:pt x="279" y="58485"/>
                    <a:pt x="426" y="57458"/>
                  </a:cubicBezTo>
                  <a:cubicBezTo>
                    <a:pt x="491" y="56937"/>
                    <a:pt x="590" y="56420"/>
                    <a:pt x="685" y="55900"/>
                  </a:cubicBezTo>
                  <a:cubicBezTo>
                    <a:pt x="779" y="55377"/>
                    <a:pt x="866" y="54852"/>
                    <a:pt x="973" y="54326"/>
                  </a:cubicBezTo>
                  <a:cubicBezTo>
                    <a:pt x="1404" y="52229"/>
                    <a:pt x="1834" y="50110"/>
                    <a:pt x="2265" y="47957"/>
                  </a:cubicBezTo>
                  <a:cubicBezTo>
                    <a:pt x="4371" y="37968"/>
                    <a:pt x="6542" y="28575"/>
                    <a:pt x="8455" y="20391"/>
                  </a:cubicBezTo>
                  <a:cubicBezTo>
                    <a:pt x="8617" y="19092"/>
                    <a:pt x="8925" y="17816"/>
                    <a:pt x="9372" y="16588"/>
                  </a:cubicBezTo>
                  <a:cubicBezTo>
                    <a:pt x="9780" y="15414"/>
                    <a:pt x="10333" y="14295"/>
                    <a:pt x="11017" y="13259"/>
                  </a:cubicBezTo>
                  <a:cubicBezTo>
                    <a:pt x="12263" y="11316"/>
                    <a:pt x="14084" y="9811"/>
                    <a:pt x="16225" y="8952"/>
                  </a:cubicBezTo>
                  <a:lnTo>
                    <a:pt x="26562" y="4618"/>
                  </a:lnTo>
                  <a:lnTo>
                    <a:pt x="32705" y="1221"/>
                  </a:lnTo>
                  <a:lnTo>
                    <a:pt x="34294" y="320"/>
                  </a:lnTo>
                  <a:lnTo>
                    <a:pt x="34724" y="83"/>
                  </a:lnTo>
                  <a:lnTo>
                    <a:pt x="3485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4531984" y="2456006"/>
              <a:ext cx="836492" cy="454547"/>
            </a:xfrm>
            <a:custGeom>
              <a:avLst/>
              <a:gdLst/>
              <a:ahLst/>
              <a:cxnLst/>
              <a:rect l="l" t="t" r="r" b="b"/>
              <a:pathLst>
                <a:path w="65466" h="35574" extrusionOk="0">
                  <a:moveTo>
                    <a:pt x="31495" y="1"/>
                  </a:moveTo>
                  <a:lnTo>
                    <a:pt x="0" y="34122"/>
                  </a:lnTo>
                  <a:lnTo>
                    <a:pt x="758" y="35574"/>
                  </a:lnTo>
                  <a:lnTo>
                    <a:pt x="32709" y="35376"/>
                  </a:lnTo>
                  <a:lnTo>
                    <a:pt x="65465" y="436"/>
                  </a:lnTo>
                  <a:lnTo>
                    <a:pt x="3149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6"/>
            <p:cNvSpPr/>
            <p:nvPr/>
          </p:nvSpPr>
          <p:spPr>
            <a:xfrm>
              <a:off x="4841775" y="2439650"/>
              <a:ext cx="441680" cy="448937"/>
            </a:xfrm>
            <a:custGeom>
              <a:avLst/>
              <a:gdLst/>
              <a:ahLst/>
              <a:cxnLst/>
              <a:rect l="l" t="t" r="r" b="b"/>
              <a:pathLst>
                <a:path w="34567" h="35135" extrusionOk="0">
                  <a:moveTo>
                    <a:pt x="23806" y="1"/>
                  </a:moveTo>
                  <a:cubicBezTo>
                    <a:pt x="17608" y="1"/>
                    <a:pt x="10161" y="756"/>
                    <a:pt x="10260" y="1281"/>
                  </a:cubicBezTo>
                  <a:cubicBezTo>
                    <a:pt x="10260" y="1281"/>
                    <a:pt x="12388" y="1281"/>
                    <a:pt x="13022" y="2021"/>
                  </a:cubicBezTo>
                  <a:cubicBezTo>
                    <a:pt x="13758" y="2908"/>
                    <a:pt x="15175" y="4907"/>
                    <a:pt x="12084" y="9993"/>
                  </a:cubicBezTo>
                  <a:cubicBezTo>
                    <a:pt x="10851" y="12030"/>
                    <a:pt x="4808" y="19038"/>
                    <a:pt x="2323" y="26219"/>
                  </a:cubicBezTo>
                  <a:cubicBezTo>
                    <a:pt x="1" y="32921"/>
                    <a:pt x="1061" y="35135"/>
                    <a:pt x="1061" y="35135"/>
                  </a:cubicBezTo>
                  <a:lnTo>
                    <a:pt x="24113" y="34399"/>
                  </a:lnTo>
                  <a:lnTo>
                    <a:pt x="24544" y="33568"/>
                  </a:lnTo>
                  <a:cubicBezTo>
                    <a:pt x="24544" y="33568"/>
                    <a:pt x="34567" y="6433"/>
                    <a:pt x="31913" y="1264"/>
                  </a:cubicBezTo>
                  <a:cubicBezTo>
                    <a:pt x="31427" y="328"/>
                    <a:pt x="27887" y="1"/>
                    <a:pt x="2380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6"/>
            <p:cNvSpPr/>
            <p:nvPr/>
          </p:nvSpPr>
          <p:spPr>
            <a:xfrm>
              <a:off x="4878152" y="2437823"/>
              <a:ext cx="477444" cy="435189"/>
            </a:xfrm>
            <a:custGeom>
              <a:avLst/>
              <a:gdLst/>
              <a:ahLst/>
              <a:cxnLst/>
              <a:rect l="l" t="t" r="r" b="b"/>
              <a:pathLst>
                <a:path w="37366" h="34059" extrusionOk="0">
                  <a:moveTo>
                    <a:pt x="18927" y="1"/>
                  </a:moveTo>
                  <a:cubicBezTo>
                    <a:pt x="15157" y="1"/>
                    <a:pt x="11890" y="23"/>
                    <a:pt x="11065" y="92"/>
                  </a:cubicBezTo>
                  <a:cubicBezTo>
                    <a:pt x="9747" y="199"/>
                    <a:pt x="8485" y="664"/>
                    <a:pt x="7413" y="1440"/>
                  </a:cubicBezTo>
                  <a:cubicBezTo>
                    <a:pt x="7795" y="1277"/>
                    <a:pt x="8377" y="1186"/>
                    <a:pt x="8978" y="1186"/>
                  </a:cubicBezTo>
                  <a:cubicBezTo>
                    <a:pt x="9883" y="1186"/>
                    <a:pt x="10829" y="1392"/>
                    <a:pt x="11199" y="1871"/>
                  </a:cubicBezTo>
                  <a:cubicBezTo>
                    <a:pt x="11816" y="2668"/>
                    <a:pt x="11880" y="3758"/>
                    <a:pt x="11816" y="4765"/>
                  </a:cubicBezTo>
                  <a:cubicBezTo>
                    <a:pt x="11658" y="7298"/>
                    <a:pt x="10899" y="9755"/>
                    <a:pt x="9597" y="11932"/>
                  </a:cubicBezTo>
                  <a:cubicBezTo>
                    <a:pt x="8362" y="14000"/>
                    <a:pt x="6664" y="15766"/>
                    <a:pt x="5424" y="17828"/>
                  </a:cubicBezTo>
                  <a:cubicBezTo>
                    <a:pt x="2180" y="23217"/>
                    <a:pt x="0" y="27778"/>
                    <a:pt x="297" y="34059"/>
                  </a:cubicBezTo>
                  <a:lnTo>
                    <a:pt x="25094" y="33852"/>
                  </a:lnTo>
                  <a:cubicBezTo>
                    <a:pt x="24868" y="32200"/>
                    <a:pt x="24963" y="30522"/>
                    <a:pt x="25370" y="28907"/>
                  </a:cubicBezTo>
                  <a:cubicBezTo>
                    <a:pt x="26209" y="26068"/>
                    <a:pt x="30882" y="17842"/>
                    <a:pt x="32576" y="14909"/>
                  </a:cubicBezTo>
                  <a:cubicBezTo>
                    <a:pt x="32969" y="14234"/>
                    <a:pt x="33401" y="13584"/>
                    <a:pt x="33868" y="12961"/>
                  </a:cubicBezTo>
                  <a:cubicBezTo>
                    <a:pt x="35474" y="10782"/>
                    <a:pt x="36753" y="8835"/>
                    <a:pt x="37051" y="6772"/>
                  </a:cubicBezTo>
                  <a:cubicBezTo>
                    <a:pt x="37366" y="4592"/>
                    <a:pt x="36909" y="1565"/>
                    <a:pt x="34686" y="415"/>
                  </a:cubicBezTo>
                  <a:cubicBezTo>
                    <a:pt x="33978" y="212"/>
                    <a:pt x="33248" y="93"/>
                    <a:pt x="32511" y="60"/>
                  </a:cubicBezTo>
                  <a:cubicBezTo>
                    <a:pt x="30718" y="45"/>
                    <a:pt x="24309" y="1"/>
                    <a:pt x="1892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6"/>
            <p:cNvSpPr/>
            <p:nvPr/>
          </p:nvSpPr>
          <p:spPr>
            <a:xfrm>
              <a:off x="4879698" y="2436941"/>
              <a:ext cx="476166" cy="436786"/>
            </a:xfrm>
            <a:custGeom>
              <a:avLst/>
              <a:gdLst/>
              <a:ahLst/>
              <a:cxnLst/>
              <a:rect l="l" t="t" r="r" b="b"/>
              <a:pathLst>
                <a:path w="37266" h="34184" extrusionOk="0">
                  <a:moveTo>
                    <a:pt x="18388" y="102"/>
                  </a:moveTo>
                  <a:cubicBezTo>
                    <a:pt x="21221" y="102"/>
                    <a:pt x="24055" y="117"/>
                    <a:pt x="26890" y="117"/>
                  </a:cubicBezTo>
                  <a:lnTo>
                    <a:pt x="31795" y="147"/>
                  </a:lnTo>
                  <a:cubicBezTo>
                    <a:pt x="31818" y="147"/>
                    <a:pt x="31840" y="147"/>
                    <a:pt x="31862" y="147"/>
                  </a:cubicBezTo>
                  <a:cubicBezTo>
                    <a:pt x="32613" y="147"/>
                    <a:pt x="33361" y="221"/>
                    <a:pt x="34095" y="367"/>
                  </a:cubicBezTo>
                  <a:cubicBezTo>
                    <a:pt x="35388" y="638"/>
                    <a:pt x="36249" y="1943"/>
                    <a:pt x="36629" y="3127"/>
                  </a:cubicBezTo>
                  <a:cubicBezTo>
                    <a:pt x="37032" y="4420"/>
                    <a:pt x="37105" y="5792"/>
                    <a:pt x="36844" y="7120"/>
                  </a:cubicBezTo>
                  <a:cubicBezTo>
                    <a:pt x="36517" y="8805"/>
                    <a:pt x="35590" y="10312"/>
                    <a:pt x="34630" y="11708"/>
                  </a:cubicBezTo>
                  <a:cubicBezTo>
                    <a:pt x="33770" y="12964"/>
                    <a:pt x="32869" y="14180"/>
                    <a:pt x="32102" y="15507"/>
                  </a:cubicBezTo>
                  <a:cubicBezTo>
                    <a:pt x="31576" y="16432"/>
                    <a:pt x="31051" y="17354"/>
                    <a:pt x="30530" y="18285"/>
                  </a:cubicBezTo>
                  <a:cubicBezTo>
                    <a:pt x="29286" y="20508"/>
                    <a:pt x="28062" y="22748"/>
                    <a:pt x="26924" y="25034"/>
                  </a:cubicBezTo>
                  <a:cubicBezTo>
                    <a:pt x="25947" y="26994"/>
                    <a:pt x="25004" y="28937"/>
                    <a:pt x="24853" y="31159"/>
                  </a:cubicBezTo>
                  <a:cubicBezTo>
                    <a:pt x="24785" y="32064"/>
                    <a:pt x="24814" y="32972"/>
                    <a:pt x="24937" y="33870"/>
                  </a:cubicBezTo>
                  <a:lnTo>
                    <a:pt x="24937" y="33870"/>
                  </a:lnTo>
                  <a:lnTo>
                    <a:pt x="19004" y="33916"/>
                  </a:lnTo>
                  <a:lnTo>
                    <a:pt x="7598" y="34011"/>
                  </a:lnTo>
                  <a:lnTo>
                    <a:pt x="2809" y="34054"/>
                  </a:lnTo>
                  <a:lnTo>
                    <a:pt x="1206" y="34054"/>
                  </a:lnTo>
                  <a:cubicBezTo>
                    <a:pt x="1057" y="34070"/>
                    <a:pt x="908" y="34078"/>
                    <a:pt x="759" y="34078"/>
                  </a:cubicBezTo>
                  <a:cubicBezTo>
                    <a:pt x="609" y="34078"/>
                    <a:pt x="459" y="34070"/>
                    <a:pt x="310" y="34054"/>
                  </a:cubicBezTo>
                  <a:lnTo>
                    <a:pt x="176" y="34054"/>
                  </a:lnTo>
                  <a:cubicBezTo>
                    <a:pt x="164" y="34054"/>
                    <a:pt x="211" y="33594"/>
                    <a:pt x="208" y="33542"/>
                  </a:cubicBezTo>
                  <a:lnTo>
                    <a:pt x="208" y="32891"/>
                  </a:lnTo>
                  <a:cubicBezTo>
                    <a:pt x="208" y="32469"/>
                    <a:pt x="220" y="32047"/>
                    <a:pt x="245" y="31625"/>
                  </a:cubicBezTo>
                  <a:cubicBezTo>
                    <a:pt x="347" y="30010"/>
                    <a:pt x="627" y="28413"/>
                    <a:pt x="1081" y="26861"/>
                  </a:cubicBezTo>
                  <a:cubicBezTo>
                    <a:pt x="2003" y="23734"/>
                    <a:pt x="3584" y="20831"/>
                    <a:pt x="5255" y="18065"/>
                  </a:cubicBezTo>
                  <a:cubicBezTo>
                    <a:pt x="6172" y="16540"/>
                    <a:pt x="7310" y="15176"/>
                    <a:pt x="8361" y="13759"/>
                  </a:cubicBezTo>
                  <a:cubicBezTo>
                    <a:pt x="9374" y="12417"/>
                    <a:pt x="10195" y="10939"/>
                    <a:pt x="10799" y="9369"/>
                  </a:cubicBezTo>
                  <a:cubicBezTo>
                    <a:pt x="11390" y="7808"/>
                    <a:pt x="11722" y="6161"/>
                    <a:pt x="11785" y="4493"/>
                  </a:cubicBezTo>
                  <a:cubicBezTo>
                    <a:pt x="11815" y="3426"/>
                    <a:pt x="11660" y="1961"/>
                    <a:pt x="10536" y="1479"/>
                  </a:cubicBezTo>
                  <a:cubicBezTo>
                    <a:pt x="10049" y="1290"/>
                    <a:pt x="9532" y="1193"/>
                    <a:pt x="9011" y="1193"/>
                  </a:cubicBezTo>
                  <a:cubicBezTo>
                    <a:pt x="8981" y="1193"/>
                    <a:pt x="8951" y="1193"/>
                    <a:pt x="8921" y="1194"/>
                  </a:cubicBezTo>
                  <a:cubicBezTo>
                    <a:pt x="8822" y="1194"/>
                    <a:pt x="8689" y="1190"/>
                    <a:pt x="8541" y="1190"/>
                  </a:cubicBezTo>
                  <a:cubicBezTo>
                    <a:pt x="8289" y="1190"/>
                    <a:pt x="7992" y="1200"/>
                    <a:pt x="7749" y="1253"/>
                  </a:cubicBezTo>
                  <a:lnTo>
                    <a:pt x="7749" y="1253"/>
                  </a:lnTo>
                  <a:cubicBezTo>
                    <a:pt x="7859" y="1185"/>
                    <a:pt x="7969" y="1120"/>
                    <a:pt x="8080" y="1060"/>
                  </a:cubicBezTo>
                  <a:cubicBezTo>
                    <a:pt x="8683" y="734"/>
                    <a:pt x="9329" y="491"/>
                    <a:pt x="9997" y="341"/>
                  </a:cubicBezTo>
                  <a:cubicBezTo>
                    <a:pt x="10891" y="142"/>
                    <a:pt x="11835" y="115"/>
                    <a:pt x="12770" y="115"/>
                  </a:cubicBezTo>
                  <a:cubicBezTo>
                    <a:pt x="13126" y="115"/>
                    <a:pt x="13480" y="119"/>
                    <a:pt x="13830" y="119"/>
                  </a:cubicBezTo>
                  <a:cubicBezTo>
                    <a:pt x="13934" y="119"/>
                    <a:pt x="14037" y="118"/>
                    <a:pt x="14140" y="117"/>
                  </a:cubicBezTo>
                  <a:cubicBezTo>
                    <a:pt x="15556" y="106"/>
                    <a:pt x="16972" y="102"/>
                    <a:pt x="18388" y="102"/>
                  </a:cubicBezTo>
                  <a:close/>
                  <a:moveTo>
                    <a:pt x="18704" y="0"/>
                  </a:moveTo>
                  <a:cubicBezTo>
                    <a:pt x="18436" y="0"/>
                    <a:pt x="18169" y="0"/>
                    <a:pt x="17901" y="0"/>
                  </a:cubicBezTo>
                  <a:cubicBezTo>
                    <a:pt x="16101" y="0"/>
                    <a:pt x="14301" y="0"/>
                    <a:pt x="12499" y="35"/>
                  </a:cubicBezTo>
                  <a:cubicBezTo>
                    <a:pt x="10868" y="65"/>
                    <a:pt x="9305" y="226"/>
                    <a:pt x="7849" y="1074"/>
                  </a:cubicBezTo>
                  <a:cubicBezTo>
                    <a:pt x="7649" y="1186"/>
                    <a:pt x="7457" y="1312"/>
                    <a:pt x="7275" y="1452"/>
                  </a:cubicBezTo>
                  <a:cubicBezTo>
                    <a:pt x="7240" y="1479"/>
                    <a:pt x="7268" y="1545"/>
                    <a:pt x="7316" y="1545"/>
                  </a:cubicBezTo>
                  <a:cubicBezTo>
                    <a:pt x="7321" y="1545"/>
                    <a:pt x="7327" y="1544"/>
                    <a:pt x="7332" y="1542"/>
                  </a:cubicBezTo>
                  <a:cubicBezTo>
                    <a:pt x="7830" y="1369"/>
                    <a:pt x="8351" y="1283"/>
                    <a:pt x="8871" y="1283"/>
                  </a:cubicBezTo>
                  <a:cubicBezTo>
                    <a:pt x="9347" y="1283"/>
                    <a:pt x="9823" y="1355"/>
                    <a:pt x="10282" y="1500"/>
                  </a:cubicBezTo>
                  <a:cubicBezTo>
                    <a:pt x="11575" y="1931"/>
                    <a:pt x="11725" y="3482"/>
                    <a:pt x="11674" y="4666"/>
                  </a:cubicBezTo>
                  <a:cubicBezTo>
                    <a:pt x="11525" y="7505"/>
                    <a:pt x="10618" y="10253"/>
                    <a:pt x="9047" y="12622"/>
                  </a:cubicBezTo>
                  <a:cubicBezTo>
                    <a:pt x="8280" y="13786"/>
                    <a:pt x="7392" y="14866"/>
                    <a:pt x="6561" y="15986"/>
                  </a:cubicBezTo>
                  <a:cubicBezTo>
                    <a:pt x="5779" y="17055"/>
                    <a:pt x="5060" y="18171"/>
                    <a:pt x="4408" y="19323"/>
                  </a:cubicBezTo>
                  <a:cubicBezTo>
                    <a:pt x="3156" y="21409"/>
                    <a:pt x="2111" y="23612"/>
                    <a:pt x="1289" y="25902"/>
                  </a:cubicBezTo>
                  <a:cubicBezTo>
                    <a:pt x="394" y="28547"/>
                    <a:pt x="1" y="31337"/>
                    <a:pt x="130" y="34128"/>
                  </a:cubicBezTo>
                  <a:cubicBezTo>
                    <a:pt x="130" y="34158"/>
                    <a:pt x="155" y="34183"/>
                    <a:pt x="187" y="34183"/>
                  </a:cubicBezTo>
                  <a:lnTo>
                    <a:pt x="8565" y="34114"/>
                  </a:lnTo>
                  <a:lnTo>
                    <a:pt x="21916" y="34002"/>
                  </a:lnTo>
                  <a:lnTo>
                    <a:pt x="24979" y="33976"/>
                  </a:lnTo>
                  <a:cubicBezTo>
                    <a:pt x="24987" y="33979"/>
                    <a:pt x="24994" y="33981"/>
                    <a:pt x="25001" y="33981"/>
                  </a:cubicBezTo>
                  <a:cubicBezTo>
                    <a:pt x="25047" y="33981"/>
                    <a:pt x="25068" y="33925"/>
                    <a:pt x="25046" y="33892"/>
                  </a:cubicBezTo>
                  <a:lnTo>
                    <a:pt x="25046" y="33892"/>
                  </a:lnTo>
                  <a:cubicBezTo>
                    <a:pt x="24722" y="31651"/>
                    <a:pt x="25043" y="29364"/>
                    <a:pt x="25972" y="27299"/>
                  </a:cubicBezTo>
                  <a:cubicBezTo>
                    <a:pt x="26947" y="25082"/>
                    <a:pt x="28101" y="22937"/>
                    <a:pt x="29259" y="20813"/>
                  </a:cubicBezTo>
                  <a:cubicBezTo>
                    <a:pt x="30315" y="18875"/>
                    <a:pt x="31396" y="16952"/>
                    <a:pt x="32498" y="15042"/>
                  </a:cubicBezTo>
                  <a:cubicBezTo>
                    <a:pt x="34104" y="12263"/>
                    <a:pt x="36689" y="9839"/>
                    <a:pt x="37047" y="6496"/>
                  </a:cubicBezTo>
                  <a:cubicBezTo>
                    <a:pt x="37266" y="4408"/>
                    <a:pt x="36784" y="1327"/>
                    <a:pt x="34592" y="394"/>
                  </a:cubicBezTo>
                  <a:cubicBezTo>
                    <a:pt x="33910" y="159"/>
                    <a:pt x="33193" y="39"/>
                    <a:pt x="32473" y="39"/>
                  </a:cubicBezTo>
                  <a:cubicBezTo>
                    <a:pt x="32388" y="39"/>
                    <a:pt x="32303" y="41"/>
                    <a:pt x="32219" y="44"/>
                  </a:cubicBezTo>
                  <a:lnTo>
                    <a:pt x="30426" y="44"/>
                  </a:lnTo>
                  <a:cubicBezTo>
                    <a:pt x="26521" y="20"/>
                    <a:pt x="22612" y="0"/>
                    <a:pt x="187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>
              <a:off x="4930438" y="2802761"/>
              <a:ext cx="249647" cy="2888"/>
            </a:xfrm>
            <a:custGeom>
              <a:avLst/>
              <a:gdLst/>
              <a:ahLst/>
              <a:cxnLst/>
              <a:rect l="l" t="t" r="r" b="b"/>
              <a:pathLst>
                <a:path w="19538" h="226" extrusionOk="0">
                  <a:moveTo>
                    <a:pt x="9768" y="1"/>
                  </a:moveTo>
                  <a:cubicBezTo>
                    <a:pt x="4376" y="1"/>
                    <a:pt x="0" y="49"/>
                    <a:pt x="0" y="113"/>
                  </a:cubicBezTo>
                  <a:cubicBezTo>
                    <a:pt x="0" y="179"/>
                    <a:pt x="4373" y="226"/>
                    <a:pt x="9768" y="226"/>
                  </a:cubicBezTo>
                  <a:cubicBezTo>
                    <a:pt x="15165" y="226"/>
                    <a:pt x="19538" y="178"/>
                    <a:pt x="19538" y="113"/>
                  </a:cubicBezTo>
                  <a:cubicBezTo>
                    <a:pt x="19538" y="53"/>
                    <a:pt x="15162" y="1"/>
                    <a:pt x="97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6"/>
            <p:cNvSpPr/>
            <p:nvPr/>
          </p:nvSpPr>
          <p:spPr>
            <a:xfrm>
              <a:off x="4937440" y="2761043"/>
              <a:ext cx="249634" cy="2888"/>
            </a:xfrm>
            <a:custGeom>
              <a:avLst/>
              <a:gdLst/>
              <a:ahLst/>
              <a:cxnLst/>
              <a:rect l="l" t="t" r="r" b="b"/>
              <a:pathLst>
                <a:path w="19537" h="226" extrusionOk="0">
                  <a:moveTo>
                    <a:pt x="9768" y="1"/>
                  </a:moveTo>
                  <a:cubicBezTo>
                    <a:pt x="4376" y="1"/>
                    <a:pt x="0" y="53"/>
                    <a:pt x="0" y="113"/>
                  </a:cubicBezTo>
                  <a:cubicBezTo>
                    <a:pt x="0" y="175"/>
                    <a:pt x="4372" y="226"/>
                    <a:pt x="9768" y="226"/>
                  </a:cubicBezTo>
                  <a:cubicBezTo>
                    <a:pt x="15165" y="226"/>
                    <a:pt x="19536" y="175"/>
                    <a:pt x="19536" y="113"/>
                  </a:cubicBezTo>
                  <a:cubicBezTo>
                    <a:pt x="19536" y="49"/>
                    <a:pt x="15161" y="1"/>
                    <a:pt x="97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6"/>
            <p:cNvSpPr/>
            <p:nvPr/>
          </p:nvSpPr>
          <p:spPr>
            <a:xfrm>
              <a:off x="4971006" y="2716258"/>
              <a:ext cx="249634" cy="2888"/>
            </a:xfrm>
            <a:custGeom>
              <a:avLst/>
              <a:gdLst/>
              <a:ahLst/>
              <a:cxnLst/>
              <a:rect l="l" t="t" r="r" b="b"/>
              <a:pathLst>
                <a:path w="19537" h="226" extrusionOk="0">
                  <a:moveTo>
                    <a:pt x="9768" y="0"/>
                  </a:moveTo>
                  <a:cubicBezTo>
                    <a:pt x="4372" y="0"/>
                    <a:pt x="0" y="51"/>
                    <a:pt x="0" y="113"/>
                  </a:cubicBezTo>
                  <a:cubicBezTo>
                    <a:pt x="0" y="175"/>
                    <a:pt x="4376" y="226"/>
                    <a:pt x="9768" y="226"/>
                  </a:cubicBezTo>
                  <a:cubicBezTo>
                    <a:pt x="15161" y="226"/>
                    <a:pt x="19536" y="173"/>
                    <a:pt x="19536" y="113"/>
                  </a:cubicBezTo>
                  <a:cubicBezTo>
                    <a:pt x="19536" y="48"/>
                    <a:pt x="15165" y="0"/>
                    <a:pt x="9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6"/>
            <p:cNvSpPr/>
            <p:nvPr/>
          </p:nvSpPr>
          <p:spPr>
            <a:xfrm>
              <a:off x="4991642" y="2675306"/>
              <a:ext cx="249634" cy="2888"/>
            </a:xfrm>
            <a:custGeom>
              <a:avLst/>
              <a:gdLst/>
              <a:ahLst/>
              <a:cxnLst/>
              <a:rect l="l" t="t" r="r" b="b"/>
              <a:pathLst>
                <a:path w="19537" h="226" extrusionOk="0">
                  <a:moveTo>
                    <a:pt x="9769" y="0"/>
                  </a:moveTo>
                  <a:cubicBezTo>
                    <a:pt x="4376" y="0"/>
                    <a:pt x="0" y="53"/>
                    <a:pt x="0" y="113"/>
                  </a:cubicBezTo>
                  <a:cubicBezTo>
                    <a:pt x="0" y="175"/>
                    <a:pt x="4372" y="226"/>
                    <a:pt x="9769" y="226"/>
                  </a:cubicBezTo>
                  <a:cubicBezTo>
                    <a:pt x="15165" y="226"/>
                    <a:pt x="19537" y="173"/>
                    <a:pt x="19537" y="113"/>
                  </a:cubicBezTo>
                  <a:cubicBezTo>
                    <a:pt x="19537" y="53"/>
                    <a:pt x="15161" y="0"/>
                    <a:pt x="97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5005454" y="2637880"/>
              <a:ext cx="249596" cy="2888"/>
            </a:xfrm>
            <a:custGeom>
              <a:avLst/>
              <a:gdLst/>
              <a:ahLst/>
              <a:cxnLst/>
              <a:rect l="l" t="t" r="r" b="b"/>
              <a:pathLst>
                <a:path w="19534" h="226" extrusionOk="0">
                  <a:moveTo>
                    <a:pt x="9768" y="1"/>
                  </a:moveTo>
                  <a:cubicBezTo>
                    <a:pt x="4372" y="1"/>
                    <a:pt x="0" y="53"/>
                    <a:pt x="0" y="113"/>
                  </a:cubicBezTo>
                  <a:cubicBezTo>
                    <a:pt x="0" y="175"/>
                    <a:pt x="4376" y="226"/>
                    <a:pt x="9768" y="226"/>
                  </a:cubicBezTo>
                  <a:cubicBezTo>
                    <a:pt x="15161" y="226"/>
                    <a:pt x="19534" y="173"/>
                    <a:pt x="19534" y="113"/>
                  </a:cubicBezTo>
                  <a:cubicBezTo>
                    <a:pt x="19534" y="49"/>
                    <a:pt x="15165" y="1"/>
                    <a:pt x="97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5039302" y="2588687"/>
              <a:ext cx="249647" cy="2888"/>
            </a:xfrm>
            <a:custGeom>
              <a:avLst/>
              <a:gdLst/>
              <a:ahLst/>
              <a:cxnLst/>
              <a:rect l="l" t="t" r="r" b="b"/>
              <a:pathLst>
                <a:path w="19538" h="226" extrusionOk="0">
                  <a:moveTo>
                    <a:pt x="9769" y="0"/>
                  </a:moveTo>
                  <a:cubicBezTo>
                    <a:pt x="4377" y="0"/>
                    <a:pt x="1" y="48"/>
                    <a:pt x="1" y="113"/>
                  </a:cubicBezTo>
                  <a:cubicBezTo>
                    <a:pt x="1" y="177"/>
                    <a:pt x="4372" y="225"/>
                    <a:pt x="9769" y="225"/>
                  </a:cubicBezTo>
                  <a:cubicBezTo>
                    <a:pt x="15166" y="225"/>
                    <a:pt x="19537" y="177"/>
                    <a:pt x="19537" y="113"/>
                  </a:cubicBezTo>
                  <a:cubicBezTo>
                    <a:pt x="19537" y="53"/>
                    <a:pt x="15161" y="0"/>
                    <a:pt x="97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5071220" y="2541628"/>
              <a:ext cx="249647" cy="2888"/>
            </a:xfrm>
            <a:custGeom>
              <a:avLst/>
              <a:gdLst/>
              <a:ahLst/>
              <a:cxnLst/>
              <a:rect l="l" t="t" r="r" b="b"/>
              <a:pathLst>
                <a:path w="19538" h="226" extrusionOk="0">
                  <a:moveTo>
                    <a:pt x="9769" y="1"/>
                  </a:moveTo>
                  <a:cubicBezTo>
                    <a:pt x="4377" y="1"/>
                    <a:pt x="1" y="52"/>
                    <a:pt x="1" y="113"/>
                  </a:cubicBezTo>
                  <a:cubicBezTo>
                    <a:pt x="1" y="175"/>
                    <a:pt x="4372" y="226"/>
                    <a:pt x="9769" y="226"/>
                  </a:cubicBezTo>
                  <a:cubicBezTo>
                    <a:pt x="15166" y="226"/>
                    <a:pt x="19537" y="173"/>
                    <a:pt x="19537" y="113"/>
                  </a:cubicBezTo>
                  <a:cubicBezTo>
                    <a:pt x="19537" y="53"/>
                    <a:pt x="15161" y="1"/>
                    <a:pt x="97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5068792" y="2496881"/>
              <a:ext cx="249762" cy="2888"/>
            </a:xfrm>
            <a:custGeom>
              <a:avLst/>
              <a:gdLst/>
              <a:ahLst/>
              <a:cxnLst/>
              <a:rect l="l" t="t" r="r" b="b"/>
              <a:pathLst>
                <a:path w="19547" h="226" extrusionOk="0">
                  <a:moveTo>
                    <a:pt x="9770" y="1"/>
                  </a:moveTo>
                  <a:cubicBezTo>
                    <a:pt x="4373" y="1"/>
                    <a:pt x="0" y="53"/>
                    <a:pt x="0" y="113"/>
                  </a:cubicBezTo>
                  <a:cubicBezTo>
                    <a:pt x="0" y="175"/>
                    <a:pt x="4390" y="226"/>
                    <a:pt x="9782" y="226"/>
                  </a:cubicBezTo>
                  <a:cubicBezTo>
                    <a:pt x="15174" y="226"/>
                    <a:pt x="19547" y="173"/>
                    <a:pt x="19547" y="113"/>
                  </a:cubicBezTo>
                  <a:cubicBezTo>
                    <a:pt x="19547" y="49"/>
                    <a:pt x="15167" y="1"/>
                    <a:pt x="97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4541682" y="2456006"/>
              <a:ext cx="418846" cy="454534"/>
            </a:xfrm>
            <a:custGeom>
              <a:avLst/>
              <a:gdLst/>
              <a:ahLst/>
              <a:cxnLst/>
              <a:rect l="l" t="t" r="r" b="b"/>
              <a:pathLst>
                <a:path w="32780" h="35573" extrusionOk="0">
                  <a:moveTo>
                    <a:pt x="30736" y="1"/>
                  </a:moveTo>
                  <a:lnTo>
                    <a:pt x="30736" y="1"/>
                  </a:lnTo>
                  <a:cubicBezTo>
                    <a:pt x="30767" y="43"/>
                    <a:pt x="30804" y="82"/>
                    <a:pt x="30844" y="116"/>
                  </a:cubicBezTo>
                  <a:lnTo>
                    <a:pt x="31215" y="439"/>
                  </a:lnTo>
                  <a:lnTo>
                    <a:pt x="32632" y="1652"/>
                  </a:lnTo>
                  <a:lnTo>
                    <a:pt x="32632" y="1652"/>
                  </a:lnTo>
                  <a:cubicBezTo>
                    <a:pt x="29893" y="4532"/>
                    <a:pt x="24102" y="10706"/>
                    <a:pt x="17427" y="17861"/>
                  </a:cubicBezTo>
                  <a:cubicBezTo>
                    <a:pt x="12801" y="22935"/>
                    <a:pt x="8370" y="27286"/>
                    <a:pt x="5174" y="30452"/>
                  </a:cubicBezTo>
                  <a:lnTo>
                    <a:pt x="1379" y="34185"/>
                  </a:lnTo>
                  <a:lnTo>
                    <a:pt x="349" y="35206"/>
                  </a:lnTo>
                  <a:lnTo>
                    <a:pt x="84" y="35478"/>
                  </a:lnTo>
                  <a:cubicBezTo>
                    <a:pt x="26" y="35538"/>
                    <a:pt x="1" y="35572"/>
                    <a:pt x="1" y="35572"/>
                  </a:cubicBezTo>
                  <a:lnTo>
                    <a:pt x="100" y="35490"/>
                  </a:lnTo>
                  <a:lnTo>
                    <a:pt x="381" y="35240"/>
                  </a:lnTo>
                  <a:lnTo>
                    <a:pt x="1439" y="34250"/>
                  </a:lnTo>
                  <a:cubicBezTo>
                    <a:pt x="2353" y="33384"/>
                    <a:pt x="3667" y="32130"/>
                    <a:pt x="5282" y="30563"/>
                  </a:cubicBezTo>
                  <a:cubicBezTo>
                    <a:pt x="8508" y="27431"/>
                    <a:pt x="12965" y="23085"/>
                    <a:pt x="17592" y="18016"/>
                  </a:cubicBezTo>
                  <a:cubicBezTo>
                    <a:pt x="24297" y="10827"/>
                    <a:pt x="30078" y="4596"/>
                    <a:pt x="32745" y="1679"/>
                  </a:cubicBezTo>
                  <a:lnTo>
                    <a:pt x="32779" y="1640"/>
                  </a:lnTo>
                  <a:lnTo>
                    <a:pt x="32740" y="1605"/>
                  </a:lnTo>
                  <a:lnTo>
                    <a:pt x="31257" y="400"/>
                  </a:lnTo>
                  <a:lnTo>
                    <a:pt x="30870" y="94"/>
                  </a:lnTo>
                  <a:cubicBezTo>
                    <a:pt x="30829" y="58"/>
                    <a:pt x="30784" y="26"/>
                    <a:pt x="307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4558600" y="2651923"/>
              <a:ext cx="313867" cy="221306"/>
            </a:xfrm>
            <a:custGeom>
              <a:avLst/>
              <a:gdLst/>
              <a:ahLst/>
              <a:cxnLst/>
              <a:rect l="l" t="t" r="r" b="b"/>
              <a:pathLst>
                <a:path w="24564" h="17320" extrusionOk="0">
                  <a:moveTo>
                    <a:pt x="15250" y="0"/>
                  </a:moveTo>
                  <a:cubicBezTo>
                    <a:pt x="15250" y="0"/>
                    <a:pt x="11369" y="475"/>
                    <a:pt x="9865" y="927"/>
                  </a:cubicBezTo>
                  <a:cubicBezTo>
                    <a:pt x="9151" y="1138"/>
                    <a:pt x="5989" y="3894"/>
                    <a:pt x="5989" y="3894"/>
                  </a:cubicBezTo>
                  <a:lnTo>
                    <a:pt x="1311" y="3894"/>
                  </a:lnTo>
                  <a:lnTo>
                    <a:pt x="1" y="15123"/>
                  </a:lnTo>
                  <a:lnTo>
                    <a:pt x="3641" y="15395"/>
                  </a:lnTo>
                  <a:cubicBezTo>
                    <a:pt x="3641" y="15395"/>
                    <a:pt x="6983" y="17319"/>
                    <a:pt x="7582" y="17319"/>
                  </a:cubicBezTo>
                  <a:cubicBezTo>
                    <a:pt x="8182" y="17319"/>
                    <a:pt x="16472" y="17319"/>
                    <a:pt x="17227" y="16734"/>
                  </a:cubicBezTo>
                  <a:cubicBezTo>
                    <a:pt x="17981" y="16147"/>
                    <a:pt x="18234" y="14891"/>
                    <a:pt x="18234" y="14891"/>
                  </a:cubicBezTo>
                  <a:cubicBezTo>
                    <a:pt x="18234" y="14891"/>
                    <a:pt x="20663" y="12630"/>
                    <a:pt x="21504" y="11875"/>
                  </a:cubicBezTo>
                  <a:cubicBezTo>
                    <a:pt x="22343" y="11121"/>
                    <a:pt x="21331" y="9632"/>
                    <a:pt x="21331" y="9632"/>
                  </a:cubicBezTo>
                  <a:cubicBezTo>
                    <a:pt x="22337" y="8946"/>
                    <a:pt x="23295" y="8194"/>
                    <a:pt x="24200" y="7380"/>
                  </a:cubicBezTo>
                  <a:lnTo>
                    <a:pt x="24210" y="7370"/>
                  </a:lnTo>
                  <a:cubicBezTo>
                    <a:pt x="24553" y="7041"/>
                    <a:pt x="24563" y="6495"/>
                    <a:pt x="24234" y="6152"/>
                  </a:cubicBezTo>
                  <a:cubicBezTo>
                    <a:pt x="24137" y="6026"/>
                    <a:pt x="23933" y="5984"/>
                    <a:pt x="23702" y="5984"/>
                  </a:cubicBezTo>
                  <a:cubicBezTo>
                    <a:pt x="23493" y="5984"/>
                    <a:pt x="23261" y="6018"/>
                    <a:pt x="23067" y="6053"/>
                  </a:cubicBezTo>
                  <a:lnTo>
                    <a:pt x="16723" y="8270"/>
                  </a:lnTo>
                  <a:lnTo>
                    <a:pt x="15384" y="7840"/>
                  </a:lnTo>
                  <a:lnTo>
                    <a:pt x="16810" y="7409"/>
                  </a:lnTo>
                  <a:cubicBezTo>
                    <a:pt x="17313" y="7241"/>
                    <a:pt x="21676" y="5062"/>
                    <a:pt x="22308" y="4139"/>
                  </a:cubicBezTo>
                  <a:cubicBezTo>
                    <a:pt x="22942" y="3217"/>
                    <a:pt x="22727" y="2554"/>
                    <a:pt x="22107" y="2188"/>
                  </a:cubicBezTo>
                  <a:cubicBezTo>
                    <a:pt x="22045" y="2151"/>
                    <a:pt x="21954" y="2135"/>
                    <a:pt x="21839" y="2135"/>
                  </a:cubicBezTo>
                  <a:cubicBezTo>
                    <a:pt x="20571" y="2135"/>
                    <a:pt x="16391" y="4139"/>
                    <a:pt x="16391" y="4139"/>
                  </a:cubicBezTo>
                  <a:lnTo>
                    <a:pt x="11524" y="4139"/>
                  </a:lnTo>
                  <a:cubicBezTo>
                    <a:pt x="10856" y="4139"/>
                    <a:pt x="11985" y="3542"/>
                    <a:pt x="12600" y="2878"/>
                  </a:cubicBezTo>
                  <a:lnTo>
                    <a:pt x="15250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4760165" y="2774702"/>
              <a:ext cx="70621" cy="32302"/>
            </a:xfrm>
            <a:custGeom>
              <a:avLst/>
              <a:gdLst/>
              <a:ahLst/>
              <a:cxnLst/>
              <a:rect l="l" t="t" r="r" b="b"/>
              <a:pathLst>
                <a:path w="5527" h="2528" extrusionOk="0">
                  <a:moveTo>
                    <a:pt x="5526" y="0"/>
                  </a:moveTo>
                  <a:lnTo>
                    <a:pt x="5526" y="0"/>
                  </a:lnTo>
                  <a:cubicBezTo>
                    <a:pt x="5245" y="116"/>
                    <a:pt x="4980" y="260"/>
                    <a:pt x="4729" y="431"/>
                  </a:cubicBezTo>
                  <a:cubicBezTo>
                    <a:pt x="4247" y="721"/>
                    <a:pt x="3593" y="1138"/>
                    <a:pt x="2874" y="1604"/>
                  </a:cubicBezTo>
                  <a:cubicBezTo>
                    <a:pt x="2548" y="1827"/>
                    <a:pt x="2200" y="2018"/>
                    <a:pt x="1835" y="2171"/>
                  </a:cubicBezTo>
                  <a:cubicBezTo>
                    <a:pt x="1539" y="2291"/>
                    <a:pt x="1224" y="2362"/>
                    <a:pt x="904" y="2378"/>
                  </a:cubicBezTo>
                  <a:cubicBezTo>
                    <a:pt x="726" y="2388"/>
                    <a:pt x="569" y="2390"/>
                    <a:pt x="438" y="2390"/>
                  </a:cubicBezTo>
                  <a:cubicBezTo>
                    <a:pt x="298" y="2390"/>
                    <a:pt x="187" y="2388"/>
                    <a:pt x="112" y="2388"/>
                  </a:cubicBezTo>
                  <a:cubicBezTo>
                    <a:pt x="40" y="2388"/>
                    <a:pt x="0" y="2390"/>
                    <a:pt x="0" y="2401"/>
                  </a:cubicBezTo>
                  <a:cubicBezTo>
                    <a:pt x="257" y="2485"/>
                    <a:pt x="526" y="2528"/>
                    <a:pt x="796" y="2528"/>
                  </a:cubicBezTo>
                  <a:cubicBezTo>
                    <a:pt x="834" y="2528"/>
                    <a:pt x="871" y="2527"/>
                    <a:pt x="909" y="2525"/>
                  </a:cubicBezTo>
                  <a:cubicBezTo>
                    <a:pt x="913" y="2525"/>
                    <a:pt x="917" y="2525"/>
                    <a:pt x="921" y="2525"/>
                  </a:cubicBezTo>
                  <a:cubicBezTo>
                    <a:pt x="1256" y="2525"/>
                    <a:pt x="1586" y="2465"/>
                    <a:pt x="1899" y="2348"/>
                  </a:cubicBezTo>
                  <a:cubicBezTo>
                    <a:pt x="2279" y="2197"/>
                    <a:pt x="2642" y="2005"/>
                    <a:pt x="2980" y="1775"/>
                  </a:cubicBezTo>
                  <a:cubicBezTo>
                    <a:pt x="3701" y="1306"/>
                    <a:pt x="4342" y="874"/>
                    <a:pt x="4803" y="553"/>
                  </a:cubicBezTo>
                  <a:cubicBezTo>
                    <a:pt x="5064" y="395"/>
                    <a:pt x="5305" y="211"/>
                    <a:pt x="5526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4755092" y="2825837"/>
              <a:ext cx="54164" cy="24443"/>
            </a:xfrm>
            <a:custGeom>
              <a:avLst/>
              <a:gdLst/>
              <a:ahLst/>
              <a:cxnLst/>
              <a:rect l="l" t="t" r="r" b="b"/>
              <a:pathLst>
                <a:path w="4239" h="1913" extrusionOk="0">
                  <a:moveTo>
                    <a:pt x="4218" y="1"/>
                  </a:moveTo>
                  <a:cubicBezTo>
                    <a:pt x="3590" y="500"/>
                    <a:pt x="2937" y="967"/>
                    <a:pt x="2262" y="1400"/>
                  </a:cubicBezTo>
                  <a:cubicBezTo>
                    <a:pt x="1886" y="1630"/>
                    <a:pt x="1455" y="1749"/>
                    <a:pt x="1019" y="1749"/>
                  </a:cubicBezTo>
                  <a:cubicBezTo>
                    <a:pt x="904" y="1749"/>
                    <a:pt x="788" y="1741"/>
                    <a:pt x="672" y="1724"/>
                  </a:cubicBezTo>
                  <a:cubicBezTo>
                    <a:pt x="442" y="1671"/>
                    <a:pt x="217" y="1598"/>
                    <a:pt x="1" y="1503"/>
                  </a:cubicBezTo>
                  <a:lnTo>
                    <a:pt x="1" y="1503"/>
                  </a:lnTo>
                  <a:cubicBezTo>
                    <a:pt x="162" y="1694"/>
                    <a:pt x="387" y="1818"/>
                    <a:pt x="634" y="1856"/>
                  </a:cubicBezTo>
                  <a:cubicBezTo>
                    <a:pt x="803" y="1894"/>
                    <a:pt x="975" y="1913"/>
                    <a:pt x="1146" y="1913"/>
                  </a:cubicBezTo>
                  <a:cubicBezTo>
                    <a:pt x="1570" y="1913"/>
                    <a:pt x="1989" y="1797"/>
                    <a:pt x="2356" y="1572"/>
                  </a:cubicBezTo>
                  <a:cubicBezTo>
                    <a:pt x="2861" y="1286"/>
                    <a:pt x="3328" y="939"/>
                    <a:pt x="3748" y="538"/>
                  </a:cubicBezTo>
                  <a:cubicBezTo>
                    <a:pt x="4068" y="233"/>
                    <a:pt x="4239" y="17"/>
                    <a:pt x="4218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4725269" y="2750437"/>
              <a:ext cx="32698" cy="7143"/>
            </a:xfrm>
            <a:custGeom>
              <a:avLst/>
              <a:gdLst/>
              <a:ahLst/>
              <a:cxnLst/>
              <a:rect l="l" t="t" r="r" b="b"/>
              <a:pathLst>
                <a:path w="2559" h="559" extrusionOk="0">
                  <a:moveTo>
                    <a:pt x="2559" y="0"/>
                  </a:moveTo>
                  <a:lnTo>
                    <a:pt x="2559" y="0"/>
                  </a:lnTo>
                  <a:cubicBezTo>
                    <a:pt x="2122" y="39"/>
                    <a:pt x="1689" y="119"/>
                    <a:pt x="1266" y="238"/>
                  </a:cubicBezTo>
                  <a:cubicBezTo>
                    <a:pt x="835" y="295"/>
                    <a:pt x="412" y="394"/>
                    <a:pt x="1" y="535"/>
                  </a:cubicBezTo>
                  <a:cubicBezTo>
                    <a:pt x="133" y="551"/>
                    <a:pt x="267" y="559"/>
                    <a:pt x="400" y="559"/>
                  </a:cubicBezTo>
                  <a:cubicBezTo>
                    <a:pt x="709" y="559"/>
                    <a:pt x="1017" y="516"/>
                    <a:pt x="1314" y="431"/>
                  </a:cubicBezTo>
                  <a:cubicBezTo>
                    <a:pt x="1754" y="373"/>
                    <a:pt x="2177" y="227"/>
                    <a:pt x="2559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4107554" y="1503558"/>
              <a:ext cx="212221" cy="280134"/>
            </a:xfrm>
            <a:custGeom>
              <a:avLst/>
              <a:gdLst/>
              <a:ahLst/>
              <a:cxnLst/>
              <a:rect l="l" t="t" r="r" b="b"/>
              <a:pathLst>
                <a:path w="16609" h="21924" extrusionOk="0">
                  <a:moveTo>
                    <a:pt x="8353" y="1"/>
                  </a:moveTo>
                  <a:cubicBezTo>
                    <a:pt x="6791" y="1"/>
                    <a:pt x="5208" y="388"/>
                    <a:pt x="3748" y="1205"/>
                  </a:cubicBezTo>
                  <a:cubicBezTo>
                    <a:pt x="3709" y="1227"/>
                    <a:pt x="3670" y="1250"/>
                    <a:pt x="3632" y="1272"/>
                  </a:cubicBezTo>
                  <a:cubicBezTo>
                    <a:pt x="1775" y="2349"/>
                    <a:pt x="229" y="4287"/>
                    <a:pt x="354" y="6441"/>
                  </a:cubicBezTo>
                  <a:cubicBezTo>
                    <a:pt x="471" y="8465"/>
                    <a:pt x="1978" y="10098"/>
                    <a:pt x="3400" y="11540"/>
                  </a:cubicBezTo>
                  <a:cubicBezTo>
                    <a:pt x="1133" y="12483"/>
                    <a:pt x="1" y="15352"/>
                    <a:pt x="741" y="17686"/>
                  </a:cubicBezTo>
                  <a:cubicBezTo>
                    <a:pt x="1483" y="20021"/>
                    <a:pt x="3817" y="21670"/>
                    <a:pt x="6255" y="21894"/>
                  </a:cubicBezTo>
                  <a:cubicBezTo>
                    <a:pt x="6472" y="21914"/>
                    <a:pt x="6690" y="21924"/>
                    <a:pt x="6907" y="21924"/>
                  </a:cubicBezTo>
                  <a:cubicBezTo>
                    <a:pt x="9126" y="21924"/>
                    <a:pt x="11309" y="20907"/>
                    <a:pt x="12914" y="19354"/>
                  </a:cubicBezTo>
                  <a:cubicBezTo>
                    <a:pt x="14637" y="17592"/>
                    <a:pt x="15841" y="15389"/>
                    <a:pt x="16394" y="12988"/>
                  </a:cubicBezTo>
                  <a:lnTo>
                    <a:pt x="16608" y="4838"/>
                  </a:lnTo>
                  <a:cubicBezTo>
                    <a:pt x="14877" y="1743"/>
                    <a:pt x="11664" y="1"/>
                    <a:pt x="83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4118670" y="1470158"/>
              <a:ext cx="180393" cy="166286"/>
            </a:xfrm>
            <a:custGeom>
              <a:avLst/>
              <a:gdLst/>
              <a:ahLst/>
              <a:cxnLst/>
              <a:rect l="l" t="t" r="r" b="b"/>
              <a:pathLst>
                <a:path w="14118" h="13014" extrusionOk="0">
                  <a:moveTo>
                    <a:pt x="7604" y="0"/>
                  </a:moveTo>
                  <a:cubicBezTo>
                    <a:pt x="5569" y="0"/>
                    <a:pt x="3609" y="806"/>
                    <a:pt x="2159" y="2249"/>
                  </a:cubicBezTo>
                  <a:cubicBezTo>
                    <a:pt x="659" y="3834"/>
                    <a:pt x="0" y="6036"/>
                    <a:pt x="380" y="8184"/>
                  </a:cubicBezTo>
                  <a:cubicBezTo>
                    <a:pt x="543" y="9112"/>
                    <a:pt x="932" y="9984"/>
                    <a:pt x="1512" y="10726"/>
                  </a:cubicBezTo>
                  <a:cubicBezTo>
                    <a:pt x="2019" y="11365"/>
                    <a:pt x="2651" y="11895"/>
                    <a:pt x="3369" y="12281"/>
                  </a:cubicBezTo>
                  <a:cubicBezTo>
                    <a:pt x="4240" y="12763"/>
                    <a:pt x="5216" y="13013"/>
                    <a:pt x="6205" y="13013"/>
                  </a:cubicBezTo>
                  <a:cubicBezTo>
                    <a:pt x="6391" y="13013"/>
                    <a:pt x="6577" y="13004"/>
                    <a:pt x="6763" y="12987"/>
                  </a:cubicBezTo>
                  <a:cubicBezTo>
                    <a:pt x="7191" y="12950"/>
                    <a:pt x="7609" y="12844"/>
                    <a:pt x="8003" y="12673"/>
                  </a:cubicBezTo>
                  <a:lnTo>
                    <a:pt x="8003" y="12673"/>
                  </a:lnTo>
                  <a:cubicBezTo>
                    <a:pt x="7587" y="12776"/>
                    <a:pt x="7164" y="12851"/>
                    <a:pt x="6737" y="12898"/>
                  </a:cubicBezTo>
                  <a:cubicBezTo>
                    <a:pt x="6629" y="12904"/>
                    <a:pt x="6521" y="12907"/>
                    <a:pt x="6413" y="12907"/>
                  </a:cubicBezTo>
                  <a:cubicBezTo>
                    <a:pt x="4572" y="12907"/>
                    <a:pt x="2824" y="12065"/>
                    <a:pt x="1677" y="10610"/>
                  </a:cubicBezTo>
                  <a:cubicBezTo>
                    <a:pt x="1123" y="9891"/>
                    <a:pt x="755" y="9046"/>
                    <a:pt x="604" y="8151"/>
                  </a:cubicBezTo>
                  <a:cubicBezTo>
                    <a:pt x="243" y="6071"/>
                    <a:pt x="881" y="3943"/>
                    <a:pt x="2327" y="2405"/>
                  </a:cubicBezTo>
                  <a:cubicBezTo>
                    <a:pt x="3745" y="996"/>
                    <a:pt x="5660" y="211"/>
                    <a:pt x="7649" y="211"/>
                  </a:cubicBezTo>
                  <a:cubicBezTo>
                    <a:pt x="7757" y="211"/>
                    <a:pt x="7865" y="213"/>
                    <a:pt x="7973" y="218"/>
                  </a:cubicBezTo>
                  <a:cubicBezTo>
                    <a:pt x="9692" y="243"/>
                    <a:pt x="11340" y="904"/>
                    <a:pt x="12599" y="2073"/>
                  </a:cubicBezTo>
                  <a:cubicBezTo>
                    <a:pt x="13430" y="2878"/>
                    <a:pt x="13935" y="3960"/>
                    <a:pt x="14021" y="5113"/>
                  </a:cubicBezTo>
                  <a:cubicBezTo>
                    <a:pt x="14035" y="5536"/>
                    <a:pt x="13998" y="5961"/>
                    <a:pt x="13913" y="6375"/>
                  </a:cubicBezTo>
                  <a:cubicBezTo>
                    <a:pt x="13917" y="6375"/>
                    <a:pt x="13935" y="6350"/>
                    <a:pt x="13947" y="6297"/>
                  </a:cubicBezTo>
                  <a:cubicBezTo>
                    <a:pt x="13959" y="6246"/>
                    <a:pt x="13995" y="6168"/>
                    <a:pt x="14017" y="6062"/>
                  </a:cubicBezTo>
                  <a:cubicBezTo>
                    <a:pt x="14087" y="5751"/>
                    <a:pt x="14117" y="5431"/>
                    <a:pt x="14107" y="5113"/>
                  </a:cubicBezTo>
                  <a:cubicBezTo>
                    <a:pt x="14057" y="3924"/>
                    <a:pt x="13559" y="2798"/>
                    <a:pt x="12712" y="1960"/>
                  </a:cubicBezTo>
                  <a:cubicBezTo>
                    <a:pt x="11431" y="741"/>
                    <a:pt x="9741" y="45"/>
                    <a:pt x="7973" y="9"/>
                  </a:cubicBezTo>
                  <a:cubicBezTo>
                    <a:pt x="7850" y="3"/>
                    <a:pt x="7727" y="0"/>
                    <a:pt x="76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4149260" y="1647918"/>
              <a:ext cx="107229" cy="21019"/>
            </a:xfrm>
            <a:custGeom>
              <a:avLst/>
              <a:gdLst/>
              <a:ahLst/>
              <a:cxnLst/>
              <a:rect l="l" t="t" r="r" b="b"/>
              <a:pathLst>
                <a:path w="8392" h="1645" extrusionOk="0">
                  <a:moveTo>
                    <a:pt x="11" y="0"/>
                  </a:moveTo>
                  <a:cubicBezTo>
                    <a:pt x="10" y="0"/>
                    <a:pt x="10" y="0"/>
                    <a:pt x="9" y="1"/>
                  </a:cubicBezTo>
                  <a:cubicBezTo>
                    <a:pt x="0" y="14"/>
                    <a:pt x="92" y="95"/>
                    <a:pt x="268" y="238"/>
                  </a:cubicBezTo>
                  <a:cubicBezTo>
                    <a:pt x="521" y="432"/>
                    <a:pt x="792" y="606"/>
                    <a:pt x="1074" y="754"/>
                  </a:cubicBezTo>
                  <a:cubicBezTo>
                    <a:pt x="1493" y="978"/>
                    <a:pt x="1932" y="1161"/>
                    <a:pt x="2387" y="1302"/>
                  </a:cubicBezTo>
                  <a:cubicBezTo>
                    <a:pt x="2947" y="1472"/>
                    <a:pt x="3525" y="1580"/>
                    <a:pt x="4109" y="1625"/>
                  </a:cubicBezTo>
                  <a:cubicBezTo>
                    <a:pt x="4302" y="1638"/>
                    <a:pt x="4496" y="1644"/>
                    <a:pt x="4690" y="1644"/>
                  </a:cubicBezTo>
                  <a:cubicBezTo>
                    <a:pt x="5079" y="1644"/>
                    <a:pt x="5469" y="1618"/>
                    <a:pt x="5855" y="1565"/>
                  </a:cubicBezTo>
                  <a:cubicBezTo>
                    <a:pt x="6325" y="1494"/>
                    <a:pt x="6786" y="1379"/>
                    <a:pt x="7233" y="1220"/>
                  </a:cubicBezTo>
                  <a:cubicBezTo>
                    <a:pt x="7532" y="1115"/>
                    <a:pt x="7820" y="984"/>
                    <a:pt x="8095" y="828"/>
                  </a:cubicBezTo>
                  <a:cubicBezTo>
                    <a:pt x="8201" y="778"/>
                    <a:pt x="8302" y="715"/>
                    <a:pt x="8392" y="639"/>
                  </a:cubicBezTo>
                  <a:cubicBezTo>
                    <a:pt x="8390" y="636"/>
                    <a:pt x="8387" y="634"/>
                    <a:pt x="8381" y="634"/>
                  </a:cubicBezTo>
                  <a:cubicBezTo>
                    <a:pt x="8305" y="634"/>
                    <a:pt x="7875" y="854"/>
                    <a:pt x="7164" y="1070"/>
                  </a:cubicBezTo>
                  <a:cubicBezTo>
                    <a:pt x="6720" y="1202"/>
                    <a:pt x="6266" y="1299"/>
                    <a:pt x="5807" y="1358"/>
                  </a:cubicBezTo>
                  <a:cubicBezTo>
                    <a:pt x="5451" y="1404"/>
                    <a:pt x="5093" y="1427"/>
                    <a:pt x="4736" y="1427"/>
                  </a:cubicBezTo>
                  <a:cubicBezTo>
                    <a:pt x="3499" y="1427"/>
                    <a:pt x="2272" y="1150"/>
                    <a:pt x="1147" y="613"/>
                  </a:cubicBezTo>
                  <a:cubicBezTo>
                    <a:pt x="457" y="276"/>
                    <a:pt x="38" y="0"/>
                    <a:pt x="1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4111949" y="1559536"/>
              <a:ext cx="155617" cy="37016"/>
            </a:xfrm>
            <a:custGeom>
              <a:avLst/>
              <a:gdLst/>
              <a:ahLst/>
              <a:cxnLst/>
              <a:rect l="l" t="t" r="r" b="b"/>
              <a:pathLst>
                <a:path w="12179" h="2897" extrusionOk="0">
                  <a:moveTo>
                    <a:pt x="4043" y="1"/>
                  </a:moveTo>
                  <a:cubicBezTo>
                    <a:pt x="3757" y="1"/>
                    <a:pt x="3470" y="13"/>
                    <a:pt x="3185" y="36"/>
                  </a:cubicBezTo>
                  <a:cubicBezTo>
                    <a:pt x="2436" y="84"/>
                    <a:pt x="1712" y="328"/>
                    <a:pt x="1086" y="742"/>
                  </a:cubicBezTo>
                  <a:cubicBezTo>
                    <a:pt x="687" y="1051"/>
                    <a:pt x="373" y="1456"/>
                    <a:pt x="173" y="1922"/>
                  </a:cubicBezTo>
                  <a:cubicBezTo>
                    <a:pt x="91" y="2084"/>
                    <a:pt x="32" y="2258"/>
                    <a:pt x="1" y="2438"/>
                  </a:cubicBezTo>
                  <a:cubicBezTo>
                    <a:pt x="92" y="2284"/>
                    <a:pt x="175" y="2124"/>
                    <a:pt x="250" y="1961"/>
                  </a:cubicBezTo>
                  <a:cubicBezTo>
                    <a:pt x="466" y="1527"/>
                    <a:pt x="784" y="1153"/>
                    <a:pt x="1176" y="871"/>
                  </a:cubicBezTo>
                  <a:cubicBezTo>
                    <a:pt x="1787" y="494"/>
                    <a:pt x="2484" y="278"/>
                    <a:pt x="3201" y="242"/>
                  </a:cubicBezTo>
                  <a:cubicBezTo>
                    <a:pt x="3449" y="225"/>
                    <a:pt x="3698" y="216"/>
                    <a:pt x="3947" y="216"/>
                  </a:cubicBezTo>
                  <a:cubicBezTo>
                    <a:pt x="4581" y="216"/>
                    <a:pt x="5215" y="272"/>
                    <a:pt x="5842" y="385"/>
                  </a:cubicBezTo>
                  <a:cubicBezTo>
                    <a:pt x="7436" y="646"/>
                    <a:pt x="8981" y="1156"/>
                    <a:pt x="10417" y="1896"/>
                  </a:cubicBezTo>
                  <a:cubicBezTo>
                    <a:pt x="10982" y="2189"/>
                    <a:pt x="11413" y="2440"/>
                    <a:pt x="11710" y="2620"/>
                  </a:cubicBezTo>
                  <a:cubicBezTo>
                    <a:pt x="11854" y="2729"/>
                    <a:pt x="12012" y="2823"/>
                    <a:pt x="12178" y="2896"/>
                  </a:cubicBezTo>
                  <a:cubicBezTo>
                    <a:pt x="12049" y="2762"/>
                    <a:pt x="11905" y="2647"/>
                    <a:pt x="11747" y="2551"/>
                  </a:cubicBezTo>
                  <a:cubicBezTo>
                    <a:pt x="11348" y="2260"/>
                    <a:pt x="10931" y="1994"/>
                    <a:pt x="10498" y="1754"/>
                  </a:cubicBezTo>
                  <a:cubicBezTo>
                    <a:pt x="9063" y="963"/>
                    <a:pt x="7502" y="425"/>
                    <a:pt x="5885" y="165"/>
                  </a:cubicBezTo>
                  <a:cubicBezTo>
                    <a:pt x="5276" y="56"/>
                    <a:pt x="4660" y="1"/>
                    <a:pt x="40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4125200" y="1693994"/>
              <a:ext cx="154851" cy="54828"/>
            </a:xfrm>
            <a:custGeom>
              <a:avLst/>
              <a:gdLst/>
              <a:ahLst/>
              <a:cxnLst/>
              <a:rect l="l" t="t" r="r" b="b"/>
              <a:pathLst>
                <a:path w="12119" h="4291" extrusionOk="0">
                  <a:moveTo>
                    <a:pt x="1" y="1"/>
                  </a:moveTo>
                  <a:lnTo>
                    <a:pt x="1" y="155"/>
                  </a:lnTo>
                  <a:cubicBezTo>
                    <a:pt x="5" y="307"/>
                    <a:pt x="25" y="458"/>
                    <a:pt x="58" y="607"/>
                  </a:cubicBezTo>
                  <a:cubicBezTo>
                    <a:pt x="177" y="1159"/>
                    <a:pt x="423" y="1676"/>
                    <a:pt x="777" y="2116"/>
                  </a:cubicBezTo>
                  <a:cubicBezTo>
                    <a:pt x="1304" y="2764"/>
                    <a:pt x="1970" y="3287"/>
                    <a:pt x="2729" y="3639"/>
                  </a:cubicBezTo>
                  <a:cubicBezTo>
                    <a:pt x="3658" y="4066"/>
                    <a:pt x="4667" y="4286"/>
                    <a:pt x="5687" y="4289"/>
                  </a:cubicBezTo>
                  <a:cubicBezTo>
                    <a:pt x="5720" y="4290"/>
                    <a:pt x="5752" y="4290"/>
                    <a:pt x="5784" y="4290"/>
                  </a:cubicBezTo>
                  <a:cubicBezTo>
                    <a:pt x="6774" y="4290"/>
                    <a:pt x="7754" y="4089"/>
                    <a:pt x="8664" y="3699"/>
                  </a:cubicBezTo>
                  <a:cubicBezTo>
                    <a:pt x="9427" y="3371"/>
                    <a:pt x="10128" y="2917"/>
                    <a:pt x="10740" y="2356"/>
                  </a:cubicBezTo>
                  <a:cubicBezTo>
                    <a:pt x="11150" y="1978"/>
                    <a:pt x="11515" y="1553"/>
                    <a:pt x="11826" y="1090"/>
                  </a:cubicBezTo>
                  <a:cubicBezTo>
                    <a:pt x="11929" y="922"/>
                    <a:pt x="11997" y="798"/>
                    <a:pt x="12058" y="702"/>
                  </a:cubicBezTo>
                  <a:cubicBezTo>
                    <a:pt x="12118" y="607"/>
                    <a:pt x="12118" y="556"/>
                    <a:pt x="12118" y="556"/>
                  </a:cubicBezTo>
                  <a:lnTo>
                    <a:pt x="12118" y="556"/>
                  </a:lnTo>
                  <a:cubicBezTo>
                    <a:pt x="11682" y="1162"/>
                    <a:pt x="11180" y="1719"/>
                    <a:pt x="10623" y="2219"/>
                  </a:cubicBezTo>
                  <a:cubicBezTo>
                    <a:pt x="10014" y="2758"/>
                    <a:pt x="9322" y="3194"/>
                    <a:pt x="8573" y="3510"/>
                  </a:cubicBezTo>
                  <a:cubicBezTo>
                    <a:pt x="7681" y="3879"/>
                    <a:pt x="6725" y="4068"/>
                    <a:pt x="5761" y="4068"/>
                  </a:cubicBezTo>
                  <a:cubicBezTo>
                    <a:pt x="5735" y="4068"/>
                    <a:pt x="5709" y="4067"/>
                    <a:pt x="5683" y="4067"/>
                  </a:cubicBezTo>
                  <a:cubicBezTo>
                    <a:pt x="4692" y="4066"/>
                    <a:pt x="3712" y="3857"/>
                    <a:pt x="2807" y="3455"/>
                  </a:cubicBezTo>
                  <a:cubicBezTo>
                    <a:pt x="2071" y="3120"/>
                    <a:pt x="1418" y="2629"/>
                    <a:pt x="893" y="2017"/>
                  </a:cubicBezTo>
                  <a:cubicBezTo>
                    <a:pt x="541" y="1598"/>
                    <a:pt x="282" y="1111"/>
                    <a:pt x="132" y="586"/>
                  </a:cubicBezTo>
                  <a:cubicBezTo>
                    <a:pt x="28" y="21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4115425" y="1706707"/>
              <a:ext cx="175141" cy="80805"/>
            </a:xfrm>
            <a:custGeom>
              <a:avLst/>
              <a:gdLst/>
              <a:ahLst/>
              <a:cxnLst/>
              <a:rect l="l" t="t" r="r" b="b"/>
              <a:pathLst>
                <a:path w="13707" h="6324" extrusionOk="0">
                  <a:moveTo>
                    <a:pt x="44" y="1"/>
                  </a:moveTo>
                  <a:cubicBezTo>
                    <a:pt x="26" y="62"/>
                    <a:pt x="17" y="125"/>
                    <a:pt x="14" y="190"/>
                  </a:cubicBezTo>
                  <a:cubicBezTo>
                    <a:pt x="0" y="375"/>
                    <a:pt x="0" y="561"/>
                    <a:pt x="14" y="745"/>
                  </a:cubicBezTo>
                  <a:cubicBezTo>
                    <a:pt x="50" y="1425"/>
                    <a:pt x="212" y="2092"/>
                    <a:pt x="491" y="2713"/>
                  </a:cubicBezTo>
                  <a:cubicBezTo>
                    <a:pt x="898" y="3646"/>
                    <a:pt x="1523" y="4465"/>
                    <a:pt x="2314" y="5105"/>
                  </a:cubicBezTo>
                  <a:cubicBezTo>
                    <a:pt x="3321" y="5848"/>
                    <a:pt x="4532" y="6265"/>
                    <a:pt x="5784" y="6301"/>
                  </a:cubicBezTo>
                  <a:cubicBezTo>
                    <a:pt x="5967" y="6316"/>
                    <a:pt x="6149" y="6323"/>
                    <a:pt x="6331" y="6323"/>
                  </a:cubicBezTo>
                  <a:cubicBezTo>
                    <a:pt x="7940" y="6323"/>
                    <a:pt x="9503" y="5755"/>
                    <a:pt x="10743" y="4711"/>
                  </a:cubicBezTo>
                  <a:cubicBezTo>
                    <a:pt x="11139" y="4402"/>
                    <a:pt x="11496" y="4096"/>
                    <a:pt x="11810" y="3808"/>
                  </a:cubicBezTo>
                  <a:cubicBezTo>
                    <a:pt x="12439" y="3234"/>
                    <a:pt x="12913" y="2727"/>
                    <a:pt x="13232" y="2373"/>
                  </a:cubicBezTo>
                  <a:cubicBezTo>
                    <a:pt x="13407" y="2197"/>
                    <a:pt x="13566" y="2006"/>
                    <a:pt x="13706" y="1801"/>
                  </a:cubicBezTo>
                  <a:lnTo>
                    <a:pt x="13706" y="1801"/>
                  </a:lnTo>
                  <a:cubicBezTo>
                    <a:pt x="13508" y="1961"/>
                    <a:pt x="13319" y="2134"/>
                    <a:pt x="13142" y="2317"/>
                  </a:cubicBezTo>
                  <a:cubicBezTo>
                    <a:pt x="12801" y="2653"/>
                    <a:pt x="12311" y="3135"/>
                    <a:pt x="11673" y="3691"/>
                  </a:cubicBezTo>
                  <a:cubicBezTo>
                    <a:pt x="11354" y="3953"/>
                    <a:pt x="10996" y="4251"/>
                    <a:pt x="10600" y="4552"/>
                  </a:cubicBezTo>
                  <a:cubicBezTo>
                    <a:pt x="10190" y="4886"/>
                    <a:pt x="9744" y="5174"/>
                    <a:pt x="9275" y="5414"/>
                  </a:cubicBezTo>
                  <a:cubicBezTo>
                    <a:pt x="8309" y="5860"/>
                    <a:pt x="7262" y="6091"/>
                    <a:pt x="6203" y="6091"/>
                  </a:cubicBezTo>
                  <a:cubicBezTo>
                    <a:pt x="6058" y="6091"/>
                    <a:pt x="5913" y="6086"/>
                    <a:pt x="5768" y="6078"/>
                  </a:cubicBezTo>
                  <a:cubicBezTo>
                    <a:pt x="4561" y="6043"/>
                    <a:pt x="3391" y="5647"/>
                    <a:pt x="2413" y="4941"/>
                  </a:cubicBezTo>
                  <a:cubicBezTo>
                    <a:pt x="1638" y="4329"/>
                    <a:pt x="1020" y="3544"/>
                    <a:pt x="604" y="2649"/>
                  </a:cubicBezTo>
                  <a:cubicBezTo>
                    <a:pt x="319" y="2047"/>
                    <a:pt x="138" y="1400"/>
                    <a:pt x="74" y="736"/>
                  </a:cubicBezTo>
                  <a:cubicBezTo>
                    <a:pt x="51" y="556"/>
                    <a:pt x="41" y="375"/>
                    <a:pt x="44" y="194"/>
                  </a:cubicBezTo>
                  <a:cubicBezTo>
                    <a:pt x="53" y="130"/>
                    <a:pt x="53" y="64"/>
                    <a:pt x="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4258903" y="1547487"/>
              <a:ext cx="108558" cy="166389"/>
            </a:xfrm>
            <a:custGeom>
              <a:avLst/>
              <a:gdLst/>
              <a:ahLst/>
              <a:cxnLst/>
              <a:rect l="l" t="t" r="r" b="b"/>
              <a:pathLst>
                <a:path w="8496" h="13022" extrusionOk="0">
                  <a:moveTo>
                    <a:pt x="4396" y="0"/>
                  </a:moveTo>
                  <a:cubicBezTo>
                    <a:pt x="4325" y="0"/>
                    <a:pt x="4253" y="3"/>
                    <a:pt x="4182" y="10"/>
                  </a:cubicBezTo>
                  <a:cubicBezTo>
                    <a:pt x="3079" y="184"/>
                    <a:pt x="2115" y="849"/>
                    <a:pt x="1560" y="1819"/>
                  </a:cubicBezTo>
                  <a:cubicBezTo>
                    <a:pt x="1018" y="2781"/>
                    <a:pt x="661" y="3835"/>
                    <a:pt x="505" y="4927"/>
                  </a:cubicBezTo>
                  <a:cubicBezTo>
                    <a:pt x="168" y="6736"/>
                    <a:pt x="0" y="8667"/>
                    <a:pt x="719" y="10354"/>
                  </a:cubicBezTo>
                  <a:cubicBezTo>
                    <a:pt x="1345" y="11825"/>
                    <a:pt x="2841" y="13021"/>
                    <a:pt x="4389" y="13021"/>
                  </a:cubicBezTo>
                  <a:cubicBezTo>
                    <a:pt x="4619" y="13021"/>
                    <a:pt x="4849" y="12995"/>
                    <a:pt x="5079" y="12939"/>
                  </a:cubicBezTo>
                  <a:cubicBezTo>
                    <a:pt x="6853" y="12508"/>
                    <a:pt x="7848" y="10566"/>
                    <a:pt x="8115" y="8757"/>
                  </a:cubicBezTo>
                  <a:cubicBezTo>
                    <a:pt x="8495" y="6050"/>
                    <a:pt x="7769" y="3306"/>
                    <a:pt x="6099" y="1141"/>
                  </a:cubicBezTo>
                  <a:lnTo>
                    <a:pt x="6099" y="1141"/>
                  </a:lnTo>
                  <a:lnTo>
                    <a:pt x="6728" y="1637"/>
                  </a:lnTo>
                  <a:cubicBezTo>
                    <a:pt x="6491" y="639"/>
                    <a:pt x="5428" y="0"/>
                    <a:pt x="4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4262200" y="1663328"/>
              <a:ext cx="43111" cy="8395"/>
            </a:xfrm>
            <a:custGeom>
              <a:avLst/>
              <a:gdLst/>
              <a:ahLst/>
              <a:cxnLst/>
              <a:rect l="l" t="t" r="r" b="b"/>
              <a:pathLst>
                <a:path w="3374" h="65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5"/>
                    <a:pt x="116" y="242"/>
                    <a:pt x="431" y="366"/>
                  </a:cubicBezTo>
                  <a:cubicBezTo>
                    <a:pt x="818" y="527"/>
                    <a:pt x="1231" y="619"/>
                    <a:pt x="1650" y="638"/>
                  </a:cubicBezTo>
                  <a:cubicBezTo>
                    <a:pt x="1756" y="651"/>
                    <a:pt x="1862" y="657"/>
                    <a:pt x="1968" y="657"/>
                  </a:cubicBezTo>
                  <a:cubicBezTo>
                    <a:pt x="2461" y="657"/>
                    <a:pt x="2947" y="523"/>
                    <a:pt x="3373" y="267"/>
                  </a:cubicBezTo>
                  <a:lnTo>
                    <a:pt x="3373" y="267"/>
                  </a:lnTo>
                  <a:cubicBezTo>
                    <a:pt x="2809" y="356"/>
                    <a:pt x="2239" y="405"/>
                    <a:pt x="1668" y="414"/>
                  </a:cubicBezTo>
                  <a:cubicBezTo>
                    <a:pt x="1270" y="393"/>
                    <a:pt x="876" y="329"/>
                    <a:pt x="491" y="221"/>
                  </a:cubicBezTo>
                  <a:cubicBezTo>
                    <a:pt x="337" y="171"/>
                    <a:pt x="191" y="98"/>
                    <a:pt x="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4263746" y="1623232"/>
              <a:ext cx="52733" cy="3782"/>
            </a:xfrm>
            <a:custGeom>
              <a:avLst/>
              <a:gdLst/>
              <a:ahLst/>
              <a:cxnLst/>
              <a:rect l="l" t="t" r="r" b="b"/>
              <a:pathLst>
                <a:path w="4127" h="296" extrusionOk="0">
                  <a:moveTo>
                    <a:pt x="1262" y="0"/>
                  </a:moveTo>
                  <a:cubicBezTo>
                    <a:pt x="840" y="0"/>
                    <a:pt x="419" y="28"/>
                    <a:pt x="1" y="82"/>
                  </a:cubicBezTo>
                  <a:cubicBezTo>
                    <a:pt x="604" y="202"/>
                    <a:pt x="1217" y="262"/>
                    <a:pt x="1831" y="262"/>
                  </a:cubicBezTo>
                  <a:cubicBezTo>
                    <a:pt x="1907" y="262"/>
                    <a:pt x="1983" y="261"/>
                    <a:pt x="2059" y="259"/>
                  </a:cubicBezTo>
                  <a:cubicBezTo>
                    <a:pt x="2332" y="283"/>
                    <a:pt x="2605" y="295"/>
                    <a:pt x="2878" y="295"/>
                  </a:cubicBezTo>
                  <a:cubicBezTo>
                    <a:pt x="3296" y="295"/>
                    <a:pt x="3713" y="267"/>
                    <a:pt x="4126" y="211"/>
                  </a:cubicBezTo>
                  <a:cubicBezTo>
                    <a:pt x="3504" y="93"/>
                    <a:pt x="2874" y="32"/>
                    <a:pt x="2241" y="32"/>
                  </a:cubicBezTo>
                  <a:cubicBezTo>
                    <a:pt x="2183" y="32"/>
                    <a:pt x="2126" y="33"/>
                    <a:pt x="2068" y="34"/>
                  </a:cubicBezTo>
                  <a:cubicBezTo>
                    <a:pt x="1800" y="12"/>
                    <a:pt x="1531" y="0"/>
                    <a:pt x="12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4272537" y="1578191"/>
              <a:ext cx="35138" cy="4855"/>
            </a:xfrm>
            <a:custGeom>
              <a:avLst/>
              <a:gdLst/>
              <a:ahLst/>
              <a:cxnLst/>
              <a:rect l="l" t="t" r="r" b="b"/>
              <a:pathLst>
                <a:path w="2750" h="380" extrusionOk="0">
                  <a:moveTo>
                    <a:pt x="1161" y="1"/>
                  </a:moveTo>
                  <a:cubicBezTo>
                    <a:pt x="891" y="1"/>
                    <a:pt x="623" y="46"/>
                    <a:pt x="367" y="135"/>
                  </a:cubicBezTo>
                  <a:cubicBezTo>
                    <a:pt x="122" y="234"/>
                    <a:pt x="0" y="340"/>
                    <a:pt x="18" y="372"/>
                  </a:cubicBezTo>
                  <a:cubicBezTo>
                    <a:pt x="22" y="377"/>
                    <a:pt x="29" y="380"/>
                    <a:pt x="40" y="380"/>
                  </a:cubicBezTo>
                  <a:cubicBezTo>
                    <a:pt x="91" y="380"/>
                    <a:pt x="222" y="332"/>
                    <a:pt x="415" y="289"/>
                  </a:cubicBezTo>
                  <a:cubicBezTo>
                    <a:pt x="634" y="245"/>
                    <a:pt x="859" y="222"/>
                    <a:pt x="1083" y="222"/>
                  </a:cubicBezTo>
                  <a:cubicBezTo>
                    <a:pt x="1176" y="222"/>
                    <a:pt x="1269" y="226"/>
                    <a:pt x="1362" y="234"/>
                  </a:cubicBezTo>
                  <a:cubicBezTo>
                    <a:pt x="1895" y="295"/>
                    <a:pt x="2372" y="349"/>
                    <a:pt x="2603" y="349"/>
                  </a:cubicBezTo>
                  <a:cubicBezTo>
                    <a:pt x="2696" y="349"/>
                    <a:pt x="2749" y="340"/>
                    <a:pt x="2749" y="319"/>
                  </a:cubicBezTo>
                  <a:cubicBezTo>
                    <a:pt x="2315" y="130"/>
                    <a:pt x="1848" y="25"/>
                    <a:pt x="1376" y="10"/>
                  </a:cubicBezTo>
                  <a:cubicBezTo>
                    <a:pt x="1304" y="4"/>
                    <a:pt x="1233" y="1"/>
                    <a:pt x="11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4355936" y="1311832"/>
              <a:ext cx="403948" cy="327462"/>
            </a:xfrm>
            <a:custGeom>
              <a:avLst/>
              <a:gdLst/>
              <a:ahLst/>
              <a:cxnLst/>
              <a:rect l="l" t="t" r="r" b="b"/>
              <a:pathLst>
                <a:path w="31614" h="25628" extrusionOk="0">
                  <a:moveTo>
                    <a:pt x="20191" y="0"/>
                  </a:moveTo>
                  <a:cubicBezTo>
                    <a:pt x="17322" y="0"/>
                    <a:pt x="14454" y="1105"/>
                    <a:pt x="12280" y="3309"/>
                  </a:cubicBezTo>
                  <a:cubicBezTo>
                    <a:pt x="11160" y="4450"/>
                    <a:pt x="10269" y="5841"/>
                    <a:pt x="8942" y="6733"/>
                  </a:cubicBezTo>
                  <a:cubicBezTo>
                    <a:pt x="7442" y="7740"/>
                    <a:pt x="5577" y="7968"/>
                    <a:pt x="3898" y="8648"/>
                  </a:cubicBezTo>
                  <a:cubicBezTo>
                    <a:pt x="2218" y="9330"/>
                    <a:pt x="547" y="10725"/>
                    <a:pt x="598" y="12526"/>
                  </a:cubicBezTo>
                  <a:lnTo>
                    <a:pt x="1" y="23163"/>
                  </a:lnTo>
                  <a:cubicBezTo>
                    <a:pt x="55" y="24664"/>
                    <a:pt x="1616" y="25628"/>
                    <a:pt x="3137" y="25628"/>
                  </a:cubicBezTo>
                  <a:cubicBezTo>
                    <a:pt x="3502" y="25628"/>
                    <a:pt x="3865" y="25572"/>
                    <a:pt x="4204" y="25456"/>
                  </a:cubicBezTo>
                  <a:cubicBezTo>
                    <a:pt x="5957" y="24852"/>
                    <a:pt x="7115" y="23214"/>
                    <a:pt x="8045" y="21608"/>
                  </a:cubicBezTo>
                  <a:cubicBezTo>
                    <a:pt x="8976" y="20002"/>
                    <a:pt x="9845" y="18266"/>
                    <a:pt x="11361" y="17199"/>
                  </a:cubicBezTo>
                  <a:cubicBezTo>
                    <a:pt x="12601" y="16326"/>
                    <a:pt x="14059" y="16032"/>
                    <a:pt x="15579" y="16032"/>
                  </a:cubicBezTo>
                  <a:cubicBezTo>
                    <a:pt x="17143" y="16032"/>
                    <a:pt x="18773" y="16344"/>
                    <a:pt x="20299" y="16656"/>
                  </a:cubicBezTo>
                  <a:cubicBezTo>
                    <a:pt x="21658" y="16933"/>
                    <a:pt x="23114" y="17175"/>
                    <a:pt x="24518" y="17175"/>
                  </a:cubicBezTo>
                  <a:cubicBezTo>
                    <a:pt x="26227" y="17175"/>
                    <a:pt x="27860" y="16817"/>
                    <a:pt x="29150" y="15729"/>
                  </a:cubicBezTo>
                  <a:cubicBezTo>
                    <a:pt x="31175" y="14008"/>
                    <a:pt x="31614" y="10992"/>
                    <a:pt x="30968" y="8408"/>
                  </a:cubicBezTo>
                  <a:cubicBezTo>
                    <a:pt x="30473" y="6433"/>
                    <a:pt x="29445" y="4631"/>
                    <a:pt x="27994" y="3202"/>
                  </a:cubicBezTo>
                  <a:cubicBezTo>
                    <a:pt x="25830" y="1066"/>
                    <a:pt x="23009" y="0"/>
                    <a:pt x="201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4285442" y="1380958"/>
              <a:ext cx="547695" cy="545216"/>
            </a:xfrm>
            <a:custGeom>
              <a:avLst/>
              <a:gdLst/>
              <a:ahLst/>
              <a:cxnLst/>
              <a:rect l="l" t="t" r="r" b="b"/>
              <a:pathLst>
                <a:path w="42864" h="42670" extrusionOk="0">
                  <a:moveTo>
                    <a:pt x="27147" y="1"/>
                  </a:moveTo>
                  <a:cubicBezTo>
                    <a:pt x="26663" y="1"/>
                    <a:pt x="26173" y="28"/>
                    <a:pt x="25680" y="85"/>
                  </a:cubicBezTo>
                  <a:cubicBezTo>
                    <a:pt x="24276" y="244"/>
                    <a:pt x="22910" y="635"/>
                    <a:pt x="21634" y="1242"/>
                  </a:cubicBezTo>
                  <a:lnTo>
                    <a:pt x="6237" y="8107"/>
                  </a:lnTo>
                  <a:cubicBezTo>
                    <a:pt x="6435" y="9623"/>
                    <a:pt x="5340" y="10974"/>
                    <a:pt x="4251" y="12043"/>
                  </a:cubicBezTo>
                  <a:cubicBezTo>
                    <a:pt x="3161" y="13112"/>
                    <a:pt x="1933" y="14244"/>
                    <a:pt x="1739" y="15755"/>
                  </a:cubicBezTo>
                  <a:cubicBezTo>
                    <a:pt x="1515" y="17527"/>
                    <a:pt x="2803" y="19266"/>
                    <a:pt x="2428" y="21006"/>
                  </a:cubicBezTo>
                  <a:cubicBezTo>
                    <a:pt x="2191" y="22113"/>
                    <a:pt x="1334" y="22965"/>
                    <a:pt x="813" y="23970"/>
                  </a:cubicBezTo>
                  <a:cubicBezTo>
                    <a:pt x="116" y="25415"/>
                    <a:pt x="1" y="27074"/>
                    <a:pt x="490" y="28604"/>
                  </a:cubicBezTo>
                  <a:cubicBezTo>
                    <a:pt x="921" y="30129"/>
                    <a:pt x="1654" y="33532"/>
                    <a:pt x="2712" y="34717"/>
                  </a:cubicBezTo>
                  <a:cubicBezTo>
                    <a:pt x="5642" y="37989"/>
                    <a:pt x="10302" y="40814"/>
                    <a:pt x="14583" y="41798"/>
                  </a:cubicBezTo>
                  <a:cubicBezTo>
                    <a:pt x="17405" y="42445"/>
                    <a:pt x="20299" y="42669"/>
                    <a:pt x="23199" y="42669"/>
                  </a:cubicBezTo>
                  <a:cubicBezTo>
                    <a:pt x="24699" y="42669"/>
                    <a:pt x="26200" y="42609"/>
                    <a:pt x="27694" y="42517"/>
                  </a:cubicBezTo>
                  <a:cubicBezTo>
                    <a:pt x="31282" y="42297"/>
                    <a:pt x="35409" y="42460"/>
                    <a:pt x="38402" y="37525"/>
                  </a:cubicBezTo>
                  <a:cubicBezTo>
                    <a:pt x="39948" y="34967"/>
                    <a:pt x="40719" y="31569"/>
                    <a:pt x="41541" y="28695"/>
                  </a:cubicBezTo>
                  <a:cubicBezTo>
                    <a:pt x="42248" y="26218"/>
                    <a:pt x="42864" y="23570"/>
                    <a:pt x="42124" y="21102"/>
                  </a:cubicBezTo>
                  <a:cubicBezTo>
                    <a:pt x="41693" y="19663"/>
                    <a:pt x="40831" y="18388"/>
                    <a:pt x="40400" y="16950"/>
                  </a:cubicBezTo>
                  <a:cubicBezTo>
                    <a:pt x="39870" y="15153"/>
                    <a:pt x="40064" y="13229"/>
                    <a:pt x="39849" y="11351"/>
                  </a:cubicBezTo>
                  <a:cubicBezTo>
                    <a:pt x="39104" y="4820"/>
                    <a:pt x="33567" y="1"/>
                    <a:pt x="271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4443091" y="2009624"/>
              <a:ext cx="307" cy="2044"/>
            </a:xfrm>
            <a:custGeom>
              <a:avLst/>
              <a:gdLst/>
              <a:ahLst/>
              <a:cxnLst/>
              <a:rect l="l" t="t" r="r" b="b"/>
              <a:pathLst>
                <a:path w="24" h="160" extrusionOk="0">
                  <a:moveTo>
                    <a:pt x="1" y="0"/>
                  </a:moveTo>
                  <a:cubicBezTo>
                    <a:pt x="1" y="0"/>
                    <a:pt x="1" y="107"/>
                    <a:pt x="23" y="15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4419632" y="1424044"/>
              <a:ext cx="360900" cy="690560"/>
            </a:xfrm>
            <a:custGeom>
              <a:avLst/>
              <a:gdLst/>
              <a:ahLst/>
              <a:cxnLst/>
              <a:rect l="l" t="t" r="r" b="b"/>
              <a:pathLst>
                <a:path w="28245" h="54045" extrusionOk="0">
                  <a:moveTo>
                    <a:pt x="19376" y="0"/>
                  </a:moveTo>
                  <a:cubicBezTo>
                    <a:pt x="19170" y="0"/>
                    <a:pt x="18960" y="12"/>
                    <a:pt x="18748" y="35"/>
                  </a:cubicBezTo>
                  <a:lnTo>
                    <a:pt x="2729" y="4122"/>
                  </a:lnTo>
                  <a:cubicBezTo>
                    <a:pt x="1170" y="4289"/>
                    <a:pt x="1" y="5622"/>
                    <a:pt x="38" y="7189"/>
                  </a:cubicBezTo>
                  <a:lnTo>
                    <a:pt x="1795" y="44968"/>
                  </a:lnTo>
                  <a:cubicBezTo>
                    <a:pt x="1820" y="45609"/>
                    <a:pt x="1966" y="46241"/>
                    <a:pt x="2227" y="46828"/>
                  </a:cubicBezTo>
                  <a:cubicBezTo>
                    <a:pt x="3222" y="49020"/>
                    <a:pt x="6153" y="54045"/>
                    <a:pt x="12114" y="54045"/>
                  </a:cubicBezTo>
                  <a:cubicBezTo>
                    <a:pt x="13275" y="54045"/>
                    <a:pt x="14551" y="53854"/>
                    <a:pt x="15949" y="53415"/>
                  </a:cubicBezTo>
                  <a:cubicBezTo>
                    <a:pt x="18051" y="52756"/>
                    <a:pt x="19012" y="50456"/>
                    <a:pt x="19425" y="48095"/>
                  </a:cubicBezTo>
                  <a:cubicBezTo>
                    <a:pt x="19425" y="47815"/>
                    <a:pt x="19542" y="47565"/>
                    <a:pt x="19546" y="47297"/>
                  </a:cubicBezTo>
                  <a:cubicBezTo>
                    <a:pt x="19752" y="45537"/>
                    <a:pt x="19774" y="43758"/>
                    <a:pt x="19611" y="41992"/>
                  </a:cubicBezTo>
                  <a:cubicBezTo>
                    <a:pt x="19640" y="38946"/>
                    <a:pt x="19637" y="37655"/>
                    <a:pt x="19636" y="37624"/>
                  </a:cubicBezTo>
                  <a:lnTo>
                    <a:pt x="19636" y="37624"/>
                  </a:lnTo>
                  <a:cubicBezTo>
                    <a:pt x="19636" y="37624"/>
                    <a:pt x="19637" y="37624"/>
                    <a:pt x="19639" y="37624"/>
                  </a:cubicBezTo>
                  <a:cubicBezTo>
                    <a:pt x="19799" y="37624"/>
                    <a:pt x="26230" y="36411"/>
                    <a:pt x="27561" y="27929"/>
                  </a:cubicBezTo>
                  <a:cubicBezTo>
                    <a:pt x="28244" y="23660"/>
                    <a:pt x="28011" y="16660"/>
                    <a:pt x="27642" y="10941"/>
                  </a:cubicBezTo>
                  <a:cubicBezTo>
                    <a:pt x="27320" y="6006"/>
                    <a:pt x="24156" y="0"/>
                    <a:pt x="19376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4711687" y="1622670"/>
              <a:ext cx="28277" cy="26961"/>
            </a:xfrm>
            <a:custGeom>
              <a:avLst/>
              <a:gdLst/>
              <a:ahLst/>
              <a:cxnLst/>
              <a:rect l="l" t="t" r="r" b="b"/>
              <a:pathLst>
                <a:path w="2213" h="2110" extrusionOk="0">
                  <a:moveTo>
                    <a:pt x="1152" y="1"/>
                  </a:moveTo>
                  <a:cubicBezTo>
                    <a:pt x="1123" y="1"/>
                    <a:pt x="1093" y="2"/>
                    <a:pt x="1064" y="4"/>
                  </a:cubicBezTo>
                  <a:cubicBezTo>
                    <a:pt x="469" y="28"/>
                    <a:pt x="1" y="521"/>
                    <a:pt x="8" y="1115"/>
                  </a:cubicBezTo>
                  <a:cubicBezTo>
                    <a:pt x="8" y="1126"/>
                    <a:pt x="10" y="1136"/>
                    <a:pt x="10" y="1147"/>
                  </a:cubicBezTo>
                  <a:cubicBezTo>
                    <a:pt x="55" y="1694"/>
                    <a:pt x="515" y="2110"/>
                    <a:pt x="1054" y="2110"/>
                  </a:cubicBezTo>
                  <a:cubicBezTo>
                    <a:pt x="1084" y="2110"/>
                    <a:pt x="1114" y="2108"/>
                    <a:pt x="1145" y="2106"/>
                  </a:cubicBezTo>
                  <a:cubicBezTo>
                    <a:pt x="1742" y="2085"/>
                    <a:pt x="2212" y="1592"/>
                    <a:pt x="2205" y="995"/>
                  </a:cubicBezTo>
                  <a:cubicBezTo>
                    <a:pt x="2205" y="987"/>
                    <a:pt x="2203" y="977"/>
                    <a:pt x="2203" y="968"/>
                  </a:cubicBezTo>
                  <a:cubicBezTo>
                    <a:pt x="2156" y="417"/>
                    <a:pt x="1695" y="1"/>
                    <a:pt x="1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4697299" y="1595645"/>
              <a:ext cx="57103" cy="15026"/>
            </a:xfrm>
            <a:custGeom>
              <a:avLst/>
              <a:gdLst/>
              <a:ahLst/>
              <a:cxnLst/>
              <a:rect l="l" t="t" r="r" b="b"/>
              <a:pathLst>
                <a:path w="4469" h="1176" extrusionOk="0">
                  <a:moveTo>
                    <a:pt x="2291" y="1"/>
                  </a:moveTo>
                  <a:cubicBezTo>
                    <a:pt x="2282" y="1"/>
                    <a:pt x="2273" y="1"/>
                    <a:pt x="2263" y="1"/>
                  </a:cubicBezTo>
                  <a:cubicBezTo>
                    <a:pt x="2258" y="1"/>
                    <a:pt x="2253" y="1"/>
                    <a:pt x="2249" y="1"/>
                  </a:cubicBezTo>
                  <a:cubicBezTo>
                    <a:pt x="1631" y="1"/>
                    <a:pt x="1027" y="190"/>
                    <a:pt x="519" y="543"/>
                  </a:cubicBezTo>
                  <a:cubicBezTo>
                    <a:pt x="144" y="819"/>
                    <a:pt x="1" y="1077"/>
                    <a:pt x="66" y="1142"/>
                  </a:cubicBezTo>
                  <a:cubicBezTo>
                    <a:pt x="80" y="1158"/>
                    <a:pt x="103" y="1165"/>
                    <a:pt x="134" y="1165"/>
                  </a:cubicBezTo>
                  <a:cubicBezTo>
                    <a:pt x="389" y="1165"/>
                    <a:pt x="1194" y="690"/>
                    <a:pt x="2245" y="686"/>
                  </a:cubicBezTo>
                  <a:cubicBezTo>
                    <a:pt x="2250" y="686"/>
                    <a:pt x="2254" y="686"/>
                    <a:pt x="2258" y="686"/>
                  </a:cubicBezTo>
                  <a:cubicBezTo>
                    <a:pt x="3309" y="686"/>
                    <a:pt x="4085" y="1175"/>
                    <a:pt x="4334" y="1175"/>
                  </a:cubicBezTo>
                  <a:cubicBezTo>
                    <a:pt x="4363" y="1175"/>
                    <a:pt x="4385" y="1169"/>
                    <a:pt x="4399" y="1154"/>
                  </a:cubicBezTo>
                  <a:cubicBezTo>
                    <a:pt x="4468" y="1089"/>
                    <a:pt x="4342" y="827"/>
                    <a:pt x="3987" y="552"/>
                  </a:cubicBezTo>
                  <a:cubicBezTo>
                    <a:pt x="3493" y="194"/>
                    <a:pt x="2900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4561845" y="1622670"/>
              <a:ext cx="28289" cy="26961"/>
            </a:xfrm>
            <a:custGeom>
              <a:avLst/>
              <a:gdLst/>
              <a:ahLst/>
              <a:cxnLst/>
              <a:rect l="l" t="t" r="r" b="b"/>
              <a:pathLst>
                <a:path w="2214" h="2110" extrusionOk="0">
                  <a:moveTo>
                    <a:pt x="1155" y="1"/>
                  </a:moveTo>
                  <a:cubicBezTo>
                    <a:pt x="1126" y="1"/>
                    <a:pt x="1096" y="2"/>
                    <a:pt x="1067" y="4"/>
                  </a:cubicBezTo>
                  <a:cubicBezTo>
                    <a:pt x="471" y="25"/>
                    <a:pt x="1" y="519"/>
                    <a:pt x="11" y="1115"/>
                  </a:cubicBezTo>
                  <a:cubicBezTo>
                    <a:pt x="11" y="1126"/>
                    <a:pt x="13" y="1136"/>
                    <a:pt x="13" y="1147"/>
                  </a:cubicBezTo>
                  <a:cubicBezTo>
                    <a:pt x="58" y="1694"/>
                    <a:pt x="517" y="2110"/>
                    <a:pt x="1057" y="2110"/>
                  </a:cubicBezTo>
                  <a:cubicBezTo>
                    <a:pt x="1087" y="2110"/>
                    <a:pt x="1117" y="2108"/>
                    <a:pt x="1148" y="2106"/>
                  </a:cubicBezTo>
                  <a:cubicBezTo>
                    <a:pt x="1744" y="2085"/>
                    <a:pt x="2213" y="1591"/>
                    <a:pt x="2203" y="995"/>
                  </a:cubicBezTo>
                  <a:cubicBezTo>
                    <a:pt x="2203" y="984"/>
                    <a:pt x="2201" y="974"/>
                    <a:pt x="2201" y="963"/>
                  </a:cubicBezTo>
                  <a:cubicBezTo>
                    <a:pt x="2154" y="415"/>
                    <a:pt x="1695" y="1"/>
                    <a:pt x="11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4548493" y="1598610"/>
              <a:ext cx="57077" cy="15039"/>
            </a:xfrm>
            <a:custGeom>
              <a:avLst/>
              <a:gdLst/>
              <a:ahLst/>
              <a:cxnLst/>
              <a:rect l="l" t="t" r="r" b="b"/>
              <a:pathLst>
                <a:path w="4467" h="1177" extrusionOk="0">
                  <a:moveTo>
                    <a:pt x="2231" y="0"/>
                  </a:moveTo>
                  <a:cubicBezTo>
                    <a:pt x="1611" y="0"/>
                    <a:pt x="1006" y="191"/>
                    <a:pt x="496" y="544"/>
                  </a:cubicBezTo>
                  <a:cubicBezTo>
                    <a:pt x="139" y="818"/>
                    <a:pt x="1" y="1081"/>
                    <a:pt x="65" y="1147"/>
                  </a:cubicBezTo>
                  <a:cubicBezTo>
                    <a:pt x="79" y="1162"/>
                    <a:pt x="101" y="1169"/>
                    <a:pt x="132" y="1169"/>
                  </a:cubicBezTo>
                  <a:cubicBezTo>
                    <a:pt x="384" y="1169"/>
                    <a:pt x="1191" y="697"/>
                    <a:pt x="2245" y="689"/>
                  </a:cubicBezTo>
                  <a:cubicBezTo>
                    <a:pt x="2252" y="689"/>
                    <a:pt x="2259" y="689"/>
                    <a:pt x="2267" y="689"/>
                  </a:cubicBezTo>
                  <a:cubicBezTo>
                    <a:pt x="3313" y="689"/>
                    <a:pt x="4085" y="1176"/>
                    <a:pt x="4333" y="1176"/>
                  </a:cubicBezTo>
                  <a:cubicBezTo>
                    <a:pt x="4362" y="1176"/>
                    <a:pt x="4384" y="1169"/>
                    <a:pt x="4398" y="1155"/>
                  </a:cubicBezTo>
                  <a:cubicBezTo>
                    <a:pt x="4467" y="1104"/>
                    <a:pt x="4342" y="845"/>
                    <a:pt x="3968" y="553"/>
                  </a:cubicBezTo>
                  <a:cubicBezTo>
                    <a:pt x="3471" y="194"/>
                    <a:pt x="2873" y="0"/>
                    <a:pt x="2259" y="0"/>
                  </a:cubicBezTo>
                  <a:cubicBezTo>
                    <a:pt x="2255" y="0"/>
                    <a:pt x="2250" y="0"/>
                    <a:pt x="2245" y="0"/>
                  </a:cubicBezTo>
                  <a:cubicBezTo>
                    <a:pt x="2240" y="0"/>
                    <a:pt x="2235" y="0"/>
                    <a:pt x="22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4651019" y="1599415"/>
              <a:ext cx="47839" cy="126842"/>
            </a:xfrm>
            <a:custGeom>
              <a:avLst/>
              <a:gdLst/>
              <a:ahLst/>
              <a:cxnLst/>
              <a:rect l="l" t="t" r="r" b="b"/>
              <a:pathLst>
                <a:path w="3744" h="9927" extrusionOk="0">
                  <a:moveTo>
                    <a:pt x="134" y="1"/>
                  </a:moveTo>
                  <a:cubicBezTo>
                    <a:pt x="133" y="1"/>
                    <a:pt x="131" y="1"/>
                    <a:pt x="130" y="2"/>
                  </a:cubicBezTo>
                  <a:cubicBezTo>
                    <a:pt x="1" y="62"/>
                    <a:pt x="906" y="2755"/>
                    <a:pt x="2155" y="6032"/>
                  </a:cubicBezTo>
                  <a:cubicBezTo>
                    <a:pt x="2470" y="6838"/>
                    <a:pt x="2767" y="7605"/>
                    <a:pt x="3056" y="8336"/>
                  </a:cubicBezTo>
                  <a:cubicBezTo>
                    <a:pt x="3212" y="8608"/>
                    <a:pt x="3282" y="8920"/>
                    <a:pt x="3258" y="9232"/>
                  </a:cubicBezTo>
                  <a:cubicBezTo>
                    <a:pt x="3206" y="9440"/>
                    <a:pt x="2922" y="9500"/>
                    <a:pt x="2620" y="9530"/>
                  </a:cubicBezTo>
                  <a:cubicBezTo>
                    <a:pt x="1427" y="9684"/>
                    <a:pt x="694" y="9815"/>
                    <a:pt x="694" y="9882"/>
                  </a:cubicBezTo>
                  <a:cubicBezTo>
                    <a:pt x="696" y="9911"/>
                    <a:pt x="846" y="9927"/>
                    <a:pt x="1119" y="9927"/>
                  </a:cubicBezTo>
                  <a:cubicBezTo>
                    <a:pt x="1456" y="9927"/>
                    <a:pt x="1981" y="9903"/>
                    <a:pt x="2646" y="9852"/>
                  </a:cubicBezTo>
                  <a:cubicBezTo>
                    <a:pt x="2818" y="9851"/>
                    <a:pt x="2991" y="9827"/>
                    <a:pt x="3158" y="9779"/>
                  </a:cubicBezTo>
                  <a:cubicBezTo>
                    <a:pt x="3381" y="9720"/>
                    <a:pt x="3564" y="9561"/>
                    <a:pt x="3653" y="9350"/>
                  </a:cubicBezTo>
                  <a:cubicBezTo>
                    <a:pt x="3743" y="8947"/>
                    <a:pt x="3686" y="8527"/>
                    <a:pt x="3494" y="8164"/>
                  </a:cubicBezTo>
                  <a:cubicBezTo>
                    <a:pt x="3221" y="7430"/>
                    <a:pt x="2934" y="6656"/>
                    <a:pt x="2632" y="5847"/>
                  </a:cubicBezTo>
                  <a:cubicBezTo>
                    <a:pt x="1397" y="2623"/>
                    <a:pt x="28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4523947" y="1865941"/>
              <a:ext cx="146903" cy="66379"/>
            </a:xfrm>
            <a:custGeom>
              <a:avLst/>
              <a:gdLst/>
              <a:ahLst/>
              <a:cxnLst/>
              <a:rect l="l" t="t" r="r" b="b"/>
              <a:pathLst>
                <a:path w="11497" h="5195" extrusionOk="0">
                  <a:moveTo>
                    <a:pt x="0" y="0"/>
                  </a:moveTo>
                  <a:cubicBezTo>
                    <a:pt x="0" y="0"/>
                    <a:pt x="2540" y="5194"/>
                    <a:pt x="9897" y="5194"/>
                  </a:cubicBezTo>
                  <a:cubicBezTo>
                    <a:pt x="10407" y="5194"/>
                    <a:pt x="10940" y="5169"/>
                    <a:pt x="11496" y="5116"/>
                  </a:cubicBezTo>
                  <a:lnTo>
                    <a:pt x="11487" y="3061"/>
                  </a:lnTo>
                  <a:cubicBezTo>
                    <a:pt x="11376" y="3063"/>
                    <a:pt x="11265" y="3063"/>
                    <a:pt x="11155" y="3063"/>
                  </a:cubicBezTo>
                  <a:cubicBezTo>
                    <a:pt x="7231" y="3063"/>
                    <a:pt x="3377" y="2006"/>
                    <a:pt x="0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4607307" y="1751710"/>
              <a:ext cx="48043" cy="33566"/>
            </a:xfrm>
            <a:custGeom>
              <a:avLst/>
              <a:gdLst/>
              <a:ahLst/>
              <a:cxnLst/>
              <a:rect l="l" t="t" r="r" b="b"/>
              <a:pathLst>
                <a:path w="3760" h="2627" extrusionOk="0">
                  <a:moveTo>
                    <a:pt x="1945" y="0"/>
                  </a:moveTo>
                  <a:cubicBezTo>
                    <a:pt x="1864" y="0"/>
                    <a:pt x="1784" y="5"/>
                    <a:pt x="1703" y="14"/>
                  </a:cubicBezTo>
                  <a:cubicBezTo>
                    <a:pt x="1176" y="64"/>
                    <a:pt x="691" y="325"/>
                    <a:pt x="359" y="738"/>
                  </a:cubicBezTo>
                  <a:cubicBezTo>
                    <a:pt x="38" y="1143"/>
                    <a:pt x="0" y="1707"/>
                    <a:pt x="269" y="2150"/>
                  </a:cubicBezTo>
                  <a:cubicBezTo>
                    <a:pt x="548" y="2459"/>
                    <a:pt x="938" y="2626"/>
                    <a:pt x="1339" y="2626"/>
                  </a:cubicBezTo>
                  <a:cubicBezTo>
                    <a:pt x="1501" y="2626"/>
                    <a:pt x="1665" y="2599"/>
                    <a:pt x="1824" y="2542"/>
                  </a:cubicBezTo>
                  <a:cubicBezTo>
                    <a:pt x="2383" y="2341"/>
                    <a:pt x="2896" y="2033"/>
                    <a:pt x="3336" y="1634"/>
                  </a:cubicBezTo>
                  <a:cubicBezTo>
                    <a:pt x="3470" y="1539"/>
                    <a:pt x="3584" y="1419"/>
                    <a:pt x="3672" y="1281"/>
                  </a:cubicBezTo>
                  <a:cubicBezTo>
                    <a:pt x="3759" y="1150"/>
                    <a:pt x="3759" y="981"/>
                    <a:pt x="3672" y="850"/>
                  </a:cubicBezTo>
                  <a:lnTo>
                    <a:pt x="3620" y="802"/>
                  </a:lnTo>
                  <a:cubicBezTo>
                    <a:pt x="3208" y="292"/>
                    <a:pt x="2592" y="0"/>
                    <a:pt x="1945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4612418" y="1736249"/>
              <a:ext cx="51161" cy="43444"/>
            </a:xfrm>
            <a:custGeom>
              <a:avLst/>
              <a:gdLst/>
              <a:ahLst/>
              <a:cxnLst/>
              <a:rect l="l" t="t" r="r" b="b"/>
              <a:pathLst>
                <a:path w="4004" h="3400" extrusionOk="0">
                  <a:moveTo>
                    <a:pt x="228" y="0"/>
                  </a:moveTo>
                  <a:cubicBezTo>
                    <a:pt x="138" y="0"/>
                    <a:pt x="0" y="318"/>
                    <a:pt x="42" y="850"/>
                  </a:cubicBezTo>
                  <a:cubicBezTo>
                    <a:pt x="127" y="1568"/>
                    <a:pt x="488" y="2225"/>
                    <a:pt x="1051" y="2682"/>
                  </a:cubicBezTo>
                  <a:cubicBezTo>
                    <a:pt x="1618" y="3146"/>
                    <a:pt x="2330" y="3400"/>
                    <a:pt x="3064" y="3400"/>
                  </a:cubicBezTo>
                  <a:cubicBezTo>
                    <a:pt x="3083" y="3400"/>
                    <a:pt x="3102" y="3400"/>
                    <a:pt x="3121" y="3399"/>
                  </a:cubicBezTo>
                  <a:cubicBezTo>
                    <a:pt x="3699" y="3383"/>
                    <a:pt x="4003" y="3210"/>
                    <a:pt x="4003" y="3132"/>
                  </a:cubicBezTo>
                  <a:cubicBezTo>
                    <a:pt x="3996" y="2952"/>
                    <a:pt x="2618" y="3077"/>
                    <a:pt x="1523" y="2185"/>
                  </a:cubicBezTo>
                  <a:cubicBezTo>
                    <a:pt x="429" y="1293"/>
                    <a:pt x="425" y="1"/>
                    <a:pt x="231" y="1"/>
                  </a:cubicBezTo>
                  <a:cubicBezTo>
                    <a:pt x="230" y="1"/>
                    <a:pt x="229" y="0"/>
                    <a:pt x="2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4541554" y="1575725"/>
              <a:ext cx="70468" cy="20393"/>
            </a:xfrm>
            <a:custGeom>
              <a:avLst/>
              <a:gdLst/>
              <a:ahLst/>
              <a:cxnLst/>
              <a:rect l="l" t="t" r="r" b="b"/>
              <a:pathLst>
                <a:path w="5515" h="1596" extrusionOk="0">
                  <a:moveTo>
                    <a:pt x="3176" y="0"/>
                  </a:moveTo>
                  <a:cubicBezTo>
                    <a:pt x="2291" y="0"/>
                    <a:pt x="1412" y="250"/>
                    <a:pt x="647" y="736"/>
                  </a:cubicBezTo>
                  <a:cubicBezTo>
                    <a:pt x="196" y="1060"/>
                    <a:pt x="0" y="1353"/>
                    <a:pt x="83" y="1491"/>
                  </a:cubicBezTo>
                  <a:cubicBezTo>
                    <a:pt x="131" y="1566"/>
                    <a:pt x="242" y="1596"/>
                    <a:pt x="405" y="1596"/>
                  </a:cubicBezTo>
                  <a:cubicBezTo>
                    <a:pt x="869" y="1596"/>
                    <a:pt x="1751" y="1355"/>
                    <a:pt x="2784" y="1228"/>
                  </a:cubicBezTo>
                  <a:cubicBezTo>
                    <a:pt x="4180" y="1056"/>
                    <a:pt x="5355" y="1206"/>
                    <a:pt x="5471" y="883"/>
                  </a:cubicBezTo>
                  <a:cubicBezTo>
                    <a:pt x="5514" y="728"/>
                    <a:pt x="5264" y="478"/>
                    <a:pt x="4752" y="272"/>
                  </a:cubicBezTo>
                  <a:cubicBezTo>
                    <a:pt x="4240" y="90"/>
                    <a:pt x="3707" y="0"/>
                    <a:pt x="31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4695485" y="1551205"/>
              <a:ext cx="53512" cy="16905"/>
            </a:xfrm>
            <a:custGeom>
              <a:avLst/>
              <a:gdLst/>
              <a:ahLst/>
              <a:cxnLst/>
              <a:rect l="l" t="t" r="r" b="b"/>
              <a:pathLst>
                <a:path w="4188" h="1323" extrusionOk="0">
                  <a:moveTo>
                    <a:pt x="2041" y="1"/>
                  </a:moveTo>
                  <a:cubicBezTo>
                    <a:pt x="1505" y="1"/>
                    <a:pt x="969" y="149"/>
                    <a:pt x="496" y="447"/>
                  </a:cubicBezTo>
                  <a:cubicBezTo>
                    <a:pt x="134" y="705"/>
                    <a:pt x="0" y="972"/>
                    <a:pt x="86" y="1109"/>
                  </a:cubicBezTo>
                  <a:cubicBezTo>
                    <a:pt x="170" y="1230"/>
                    <a:pt x="372" y="1264"/>
                    <a:pt x="653" y="1264"/>
                  </a:cubicBezTo>
                  <a:cubicBezTo>
                    <a:pt x="1024" y="1264"/>
                    <a:pt x="1531" y="1205"/>
                    <a:pt x="2090" y="1205"/>
                  </a:cubicBezTo>
                  <a:cubicBezTo>
                    <a:pt x="2744" y="1205"/>
                    <a:pt x="3327" y="1323"/>
                    <a:pt x="3703" y="1323"/>
                  </a:cubicBezTo>
                  <a:cubicBezTo>
                    <a:pt x="3892" y="1323"/>
                    <a:pt x="4029" y="1293"/>
                    <a:pt x="4097" y="1205"/>
                  </a:cubicBezTo>
                  <a:cubicBezTo>
                    <a:pt x="4187" y="1071"/>
                    <a:pt x="4076" y="795"/>
                    <a:pt x="3726" y="541"/>
                  </a:cubicBezTo>
                  <a:cubicBezTo>
                    <a:pt x="3223" y="182"/>
                    <a:pt x="2633" y="1"/>
                    <a:pt x="20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4377939" y="1400597"/>
              <a:ext cx="312231" cy="443213"/>
            </a:xfrm>
            <a:custGeom>
              <a:avLst/>
              <a:gdLst/>
              <a:ahLst/>
              <a:cxnLst/>
              <a:rect l="l" t="t" r="r" b="b"/>
              <a:pathLst>
                <a:path w="24436" h="34687" extrusionOk="0">
                  <a:moveTo>
                    <a:pt x="23656" y="1"/>
                  </a:moveTo>
                  <a:lnTo>
                    <a:pt x="23656" y="1"/>
                  </a:lnTo>
                  <a:cubicBezTo>
                    <a:pt x="17243" y="769"/>
                    <a:pt x="10944" y="2299"/>
                    <a:pt x="4893" y="4558"/>
                  </a:cubicBezTo>
                  <a:cubicBezTo>
                    <a:pt x="3494" y="5084"/>
                    <a:pt x="2021" y="5713"/>
                    <a:pt x="1194" y="6957"/>
                  </a:cubicBezTo>
                  <a:cubicBezTo>
                    <a:pt x="332" y="8275"/>
                    <a:pt x="358" y="9971"/>
                    <a:pt x="431" y="11557"/>
                  </a:cubicBezTo>
                  <a:cubicBezTo>
                    <a:pt x="785" y="19152"/>
                    <a:pt x="1138" y="26748"/>
                    <a:pt x="1492" y="34343"/>
                  </a:cubicBezTo>
                  <a:lnTo>
                    <a:pt x="1492" y="34343"/>
                  </a:lnTo>
                  <a:cubicBezTo>
                    <a:pt x="1000" y="34343"/>
                    <a:pt x="501" y="34295"/>
                    <a:pt x="0" y="34196"/>
                  </a:cubicBezTo>
                  <a:lnTo>
                    <a:pt x="0" y="34196"/>
                  </a:lnTo>
                  <a:lnTo>
                    <a:pt x="1508" y="34687"/>
                  </a:lnTo>
                  <a:cubicBezTo>
                    <a:pt x="1502" y="34572"/>
                    <a:pt x="1497" y="34458"/>
                    <a:pt x="1492" y="34343"/>
                  </a:cubicBezTo>
                  <a:lnTo>
                    <a:pt x="1492" y="34343"/>
                  </a:lnTo>
                  <a:cubicBezTo>
                    <a:pt x="1492" y="34343"/>
                    <a:pt x="1493" y="34343"/>
                    <a:pt x="1494" y="34343"/>
                  </a:cubicBezTo>
                  <a:cubicBezTo>
                    <a:pt x="5056" y="34343"/>
                    <a:pt x="8239" y="31835"/>
                    <a:pt x="8959" y="28208"/>
                  </a:cubicBezTo>
                  <a:cubicBezTo>
                    <a:pt x="9120" y="27405"/>
                    <a:pt x="9149" y="26579"/>
                    <a:pt x="9046" y="25767"/>
                  </a:cubicBezTo>
                  <a:cubicBezTo>
                    <a:pt x="8779" y="23661"/>
                    <a:pt x="7641" y="21511"/>
                    <a:pt x="8374" y="19516"/>
                  </a:cubicBezTo>
                  <a:cubicBezTo>
                    <a:pt x="9339" y="16880"/>
                    <a:pt x="13038" y="16071"/>
                    <a:pt x="14021" y="13435"/>
                  </a:cubicBezTo>
                  <a:cubicBezTo>
                    <a:pt x="14593" y="11902"/>
                    <a:pt x="14081" y="10114"/>
                    <a:pt x="14727" y="8614"/>
                  </a:cubicBezTo>
                  <a:cubicBezTo>
                    <a:pt x="15335" y="7202"/>
                    <a:pt x="16817" y="6393"/>
                    <a:pt x="18264" y="5867"/>
                  </a:cubicBezTo>
                  <a:cubicBezTo>
                    <a:pt x="19711" y="5342"/>
                    <a:pt x="21257" y="5006"/>
                    <a:pt x="22467" y="4045"/>
                  </a:cubicBezTo>
                  <a:cubicBezTo>
                    <a:pt x="23677" y="3084"/>
                    <a:pt x="24435" y="1323"/>
                    <a:pt x="236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4309362" y="1344516"/>
              <a:ext cx="382929" cy="530777"/>
            </a:xfrm>
            <a:custGeom>
              <a:avLst/>
              <a:gdLst/>
              <a:ahLst/>
              <a:cxnLst/>
              <a:rect l="l" t="t" r="r" b="b"/>
              <a:pathLst>
                <a:path w="29969" h="41540" extrusionOk="0">
                  <a:moveTo>
                    <a:pt x="26276" y="1"/>
                  </a:moveTo>
                  <a:cubicBezTo>
                    <a:pt x="25760" y="1"/>
                    <a:pt x="25243" y="93"/>
                    <a:pt x="24749" y="281"/>
                  </a:cubicBezTo>
                  <a:cubicBezTo>
                    <a:pt x="24023" y="524"/>
                    <a:pt x="23344" y="893"/>
                    <a:pt x="22747" y="1375"/>
                  </a:cubicBezTo>
                  <a:cubicBezTo>
                    <a:pt x="22107" y="1898"/>
                    <a:pt x="21538" y="2503"/>
                    <a:pt x="21053" y="3171"/>
                  </a:cubicBezTo>
                  <a:cubicBezTo>
                    <a:pt x="20025" y="4532"/>
                    <a:pt x="19228" y="6164"/>
                    <a:pt x="18151" y="7694"/>
                  </a:cubicBezTo>
                  <a:cubicBezTo>
                    <a:pt x="17612" y="8482"/>
                    <a:pt x="16967" y="9192"/>
                    <a:pt x="16234" y="9804"/>
                  </a:cubicBezTo>
                  <a:cubicBezTo>
                    <a:pt x="15457" y="10417"/>
                    <a:pt x="14559" y="10857"/>
                    <a:pt x="13598" y="11095"/>
                  </a:cubicBezTo>
                  <a:cubicBezTo>
                    <a:pt x="12561" y="11331"/>
                    <a:pt x="11552" y="11670"/>
                    <a:pt x="10582" y="12109"/>
                  </a:cubicBezTo>
                  <a:cubicBezTo>
                    <a:pt x="9599" y="12618"/>
                    <a:pt x="8733" y="13326"/>
                    <a:pt x="8038" y="14188"/>
                  </a:cubicBezTo>
                  <a:cubicBezTo>
                    <a:pt x="6688" y="15895"/>
                    <a:pt x="5846" y="17945"/>
                    <a:pt x="5605" y="20107"/>
                  </a:cubicBezTo>
                  <a:cubicBezTo>
                    <a:pt x="5358" y="22179"/>
                    <a:pt x="5639" y="24202"/>
                    <a:pt x="5006" y="25955"/>
                  </a:cubicBezTo>
                  <a:cubicBezTo>
                    <a:pt x="4701" y="26801"/>
                    <a:pt x="4159" y="27539"/>
                    <a:pt x="3446" y="28084"/>
                  </a:cubicBezTo>
                  <a:cubicBezTo>
                    <a:pt x="2734" y="28605"/>
                    <a:pt x="2065" y="29180"/>
                    <a:pt x="1443" y="29806"/>
                  </a:cubicBezTo>
                  <a:cubicBezTo>
                    <a:pt x="409" y="31065"/>
                    <a:pt x="1" y="32726"/>
                    <a:pt x="337" y="34320"/>
                  </a:cubicBezTo>
                  <a:cubicBezTo>
                    <a:pt x="568" y="35614"/>
                    <a:pt x="1121" y="36830"/>
                    <a:pt x="1943" y="37857"/>
                  </a:cubicBezTo>
                  <a:cubicBezTo>
                    <a:pt x="2547" y="38628"/>
                    <a:pt x="3222" y="39340"/>
                    <a:pt x="3964" y="39979"/>
                  </a:cubicBezTo>
                  <a:cubicBezTo>
                    <a:pt x="4563" y="40514"/>
                    <a:pt x="5054" y="40898"/>
                    <a:pt x="5385" y="41161"/>
                  </a:cubicBezTo>
                  <a:lnTo>
                    <a:pt x="5764" y="41449"/>
                  </a:lnTo>
                  <a:cubicBezTo>
                    <a:pt x="5807" y="41485"/>
                    <a:pt x="5855" y="41515"/>
                    <a:pt x="5906" y="41539"/>
                  </a:cubicBezTo>
                  <a:cubicBezTo>
                    <a:pt x="5759" y="41384"/>
                    <a:pt x="5602" y="41242"/>
                    <a:pt x="5432" y="41113"/>
                  </a:cubicBezTo>
                  <a:cubicBezTo>
                    <a:pt x="5117" y="40832"/>
                    <a:pt x="4644" y="40428"/>
                    <a:pt x="4058" y="39885"/>
                  </a:cubicBezTo>
                  <a:cubicBezTo>
                    <a:pt x="3345" y="39226"/>
                    <a:pt x="2694" y="38505"/>
                    <a:pt x="2111" y="37732"/>
                  </a:cubicBezTo>
                  <a:cubicBezTo>
                    <a:pt x="1334" y="36723"/>
                    <a:pt x="816" y="35540"/>
                    <a:pt x="600" y="34285"/>
                  </a:cubicBezTo>
                  <a:cubicBezTo>
                    <a:pt x="299" y="32775"/>
                    <a:pt x="696" y="31210"/>
                    <a:pt x="1676" y="30022"/>
                  </a:cubicBezTo>
                  <a:cubicBezTo>
                    <a:pt x="2295" y="29420"/>
                    <a:pt x="2957" y="28866"/>
                    <a:pt x="3658" y="28363"/>
                  </a:cubicBezTo>
                  <a:cubicBezTo>
                    <a:pt x="4419" y="27784"/>
                    <a:pt x="5000" y="27000"/>
                    <a:pt x="5331" y="26103"/>
                  </a:cubicBezTo>
                  <a:cubicBezTo>
                    <a:pt x="6008" y="24241"/>
                    <a:pt x="5720" y="22183"/>
                    <a:pt x="5969" y="20180"/>
                  </a:cubicBezTo>
                  <a:cubicBezTo>
                    <a:pt x="6211" y="18094"/>
                    <a:pt x="7026" y="16114"/>
                    <a:pt x="8326" y="14464"/>
                  </a:cubicBezTo>
                  <a:cubicBezTo>
                    <a:pt x="8990" y="13643"/>
                    <a:pt x="9817" y="12966"/>
                    <a:pt x="10755" y="12479"/>
                  </a:cubicBezTo>
                  <a:cubicBezTo>
                    <a:pt x="11699" y="12050"/>
                    <a:pt x="12683" y="11717"/>
                    <a:pt x="13693" y="11484"/>
                  </a:cubicBezTo>
                  <a:cubicBezTo>
                    <a:pt x="14699" y="11226"/>
                    <a:pt x="15638" y="10758"/>
                    <a:pt x="16449" y="10111"/>
                  </a:cubicBezTo>
                  <a:cubicBezTo>
                    <a:pt x="17204" y="9476"/>
                    <a:pt x="17868" y="8739"/>
                    <a:pt x="18422" y="7922"/>
                  </a:cubicBezTo>
                  <a:cubicBezTo>
                    <a:pt x="19511" y="6350"/>
                    <a:pt x="20297" y="4723"/>
                    <a:pt x="21290" y="3382"/>
                  </a:cubicBezTo>
                  <a:cubicBezTo>
                    <a:pt x="21754" y="2726"/>
                    <a:pt x="22299" y="2130"/>
                    <a:pt x="22910" y="1608"/>
                  </a:cubicBezTo>
                  <a:cubicBezTo>
                    <a:pt x="23479" y="1144"/>
                    <a:pt x="24126" y="784"/>
                    <a:pt x="24820" y="544"/>
                  </a:cubicBezTo>
                  <a:cubicBezTo>
                    <a:pt x="25304" y="350"/>
                    <a:pt x="25815" y="255"/>
                    <a:pt x="26324" y="255"/>
                  </a:cubicBezTo>
                  <a:cubicBezTo>
                    <a:pt x="27055" y="255"/>
                    <a:pt x="27783" y="452"/>
                    <a:pt x="28425" y="841"/>
                  </a:cubicBezTo>
                  <a:cubicBezTo>
                    <a:pt x="29196" y="1414"/>
                    <a:pt x="29686" y="2288"/>
                    <a:pt x="29774" y="3244"/>
                  </a:cubicBezTo>
                  <a:cubicBezTo>
                    <a:pt x="29841" y="3852"/>
                    <a:pt x="29688" y="4463"/>
                    <a:pt x="29341" y="4968"/>
                  </a:cubicBezTo>
                  <a:cubicBezTo>
                    <a:pt x="29251" y="5097"/>
                    <a:pt x="29146" y="5215"/>
                    <a:pt x="29027" y="5320"/>
                  </a:cubicBezTo>
                  <a:cubicBezTo>
                    <a:pt x="28949" y="5394"/>
                    <a:pt x="28910" y="5428"/>
                    <a:pt x="28915" y="5436"/>
                  </a:cubicBezTo>
                  <a:cubicBezTo>
                    <a:pt x="28915" y="5437"/>
                    <a:pt x="28916" y="5438"/>
                    <a:pt x="28918" y="5438"/>
                  </a:cubicBezTo>
                  <a:cubicBezTo>
                    <a:pt x="28931" y="5438"/>
                    <a:pt x="28976" y="5407"/>
                    <a:pt x="29053" y="5346"/>
                  </a:cubicBezTo>
                  <a:cubicBezTo>
                    <a:pt x="29184" y="5253"/>
                    <a:pt x="29302" y="5142"/>
                    <a:pt x="29401" y="5014"/>
                  </a:cubicBezTo>
                  <a:cubicBezTo>
                    <a:pt x="29786" y="4508"/>
                    <a:pt x="29969" y="3878"/>
                    <a:pt x="29918" y="3244"/>
                  </a:cubicBezTo>
                  <a:cubicBezTo>
                    <a:pt x="29864" y="2228"/>
                    <a:pt x="29370" y="1285"/>
                    <a:pt x="28565" y="659"/>
                  </a:cubicBezTo>
                  <a:cubicBezTo>
                    <a:pt x="27870" y="224"/>
                    <a:pt x="27075" y="1"/>
                    <a:pt x="2627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4736373" y="1422497"/>
              <a:ext cx="103996" cy="281258"/>
            </a:xfrm>
            <a:custGeom>
              <a:avLst/>
              <a:gdLst/>
              <a:ahLst/>
              <a:cxnLst/>
              <a:rect l="l" t="t" r="r" b="b"/>
              <a:pathLst>
                <a:path w="8139" h="22012" extrusionOk="0">
                  <a:moveTo>
                    <a:pt x="1" y="1"/>
                  </a:moveTo>
                  <a:cubicBezTo>
                    <a:pt x="1" y="18"/>
                    <a:pt x="328" y="174"/>
                    <a:pt x="863" y="513"/>
                  </a:cubicBezTo>
                  <a:cubicBezTo>
                    <a:pt x="1618" y="992"/>
                    <a:pt x="2302" y="1571"/>
                    <a:pt x="2900" y="2236"/>
                  </a:cubicBezTo>
                  <a:cubicBezTo>
                    <a:pt x="3787" y="3221"/>
                    <a:pt x="4485" y="4362"/>
                    <a:pt x="4955" y="5600"/>
                  </a:cubicBezTo>
                  <a:cubicBezTo>
                    <a:pt x="5533" y="7117"/>
                    <a:pt x="5726" y="8754"/>
                    <a:pt x="5515" y="10364"/>
                  </a:cubicBezTo>
                  <a:cubicBezTo>
                    <a:pt x="5407" y="11216"/>
                    <a:pt x="5243" y="12052"/>
                    <a:pt x="5153" y="12875"/>
                  </a:cubicBezTo>
                  <a:cubicBezTo>
                    <a:pt x="5043" y="13668"/>
                    <a:pt x="5075" y="14475"/>
                    <a:pt x="5247" y="15257"/>
                  </a:cubicBezTo>
                  <a:cubicBezTo>
                    <a:pt x="5438" y="15960"/>
                    <a:pt x="5776" y="16614"/>
                    <a:pt x="6238" y="17177"/>
                  </a:cubicBezTo>
                  <a:cubicBezTo>
                    <a:pt x="6644" y="17716"/>
                    <a:pt x="7044" y="18189"/>
                    <a:pt x="7342" y="18668"/>
                  </a:cubicBezTo>
                  <a:cubicBezTo>
                    <a:pt x="7852" y="19401"/>
                    <a:pt x="8031" y="20316"/>
                    <a:pt x="7832" y="21188"/>
                  </a:cubicBezTo>
                  <a:cubicBezTo>
                    <a:pt x="7733" y="21498"/>
                    <a:pt x="7562" y="21780"/>
                    <a:pt x="7333" y="22011"/>
                  </a:cubicBezTo>
                  <a:cubicBezTo>
                    <a:pt x="7399" y="21966"/>
                    <a:pt x="7457" y="21915"/>
                    <a:pt x="7510" y="21855"/>
                  </a:cubicBezTo>
                  <a:cubicBezTo>
                    <a:pt x="7682" y="21675"/>
                    <a:pt x="7813" y="21459"/>
                    <a:pt x="7893" y="21222"/>
                  </a:cubicBezTo>
                  <a:cubicBezTo>
                    <a:pt x="8139" y="20324"/>
                    <a:pt x="7981" y="19363"/>
                    <a:pt x="7462" y="18590"/>
                  </a:cubicBezTo>
                  <a:cubicBezTo>
                    <a:pt x="7164" y="18095"/>
                    <a:pt x="6764" y="17608"/>
                    <a:pt x="6367" y="17071"/>
                  </a:cubicBezTo>
                  <a:cubicBezTo>
                    <a:pt x="5930" y="16523"/>
                    <a:pt x="5611" y="15891"/>
                    <a:pt x="5432" y="15214"/>
                  </a:cubicBezTo>
                  <a:cubicBezTo>
                    <a:pt x="5270" y="14453"/>
                    <a:pt x="5243" y="13671"/>
                    <a:pt x="5356" y="12901"/>
                  </a:cubicBezTo>
                  <a:cubicBezTo>
                    <a:pt x="5446" y="12096"/>
                    <a:pt x="5614" y="11255"/>
                    <a:pt x="5722" y="10394"/>
                  </a:cubicBezTo>
                  <a:cubicBezTo>
                    <a:pt x="5936" y="8750"/>
                    <a:pt x="5734" y="7078"/>
                    <a:pt x="5130" y="5531"/>
                  </a:cubicBezTo>
                  <a:cubicBezTo>
                    <a:pt x="4644" y="4272"/>
                    <a:pt x="3920" y="3119"/>
                    <a:pt x="2999" y="2133"/>
                  </a:cubicBezTo>
                  <a:cubicBezTo>
                    <a:pt x="2383" y="1468"/>
                    <a:pt x="1672" y="897"/>
                    <a:pt x="888" y="441"/>
                  </a:cubicBezTo>
                  <a:cubicBezTo>
                    <a:pt x="679" y="312"/>
                    <a:pt x="462" y="198"/>
                    <a:pt x="238" y="96"/>
                  </a:cubicBezTo>
                  <a:cubicBezTo>
                    <a:pt x="163" y="54"/>
                    <a:pt x="83" y="2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46"/>
          <p:cNvGrpSpPr/>
          <p:nvPr/>
        </p:nvGrpSpPr>
        <p:grpSpPr>
          <a:xfrm>
            <a:off x="3451292" y="4657129"/>
            <a:ext cx="402005" cy="909245"/>
            <a:chOff x="902841" y="1964749"/>
            <a:chExt cx="407589" cy="921782"/>
          </a:xfrm>
        </p:grpSpPr>
        <p:sp>
          <p:nvSpPr>
            <p:cNvPr id="538" name="Google Shape;538;p46"/>
            <p:cNvSpPr/>
            <p:nvPr/>
          </p:nvSpPr>
          <p:spPr>
            <a:xfrm>
              <a:off x="1248727" y="2227046"/>
              <a:ext cx="4523" cy="13301"/>
            </a:xfrm>
            <a:custGeom>
              <a:avLst/>
              <a:gdLst/>
              <a:ahLst/>
              <a:cxnLst/>
              <a:rect l="l" t="t" r="r" b="b"/>
              <a:pathLst>
                <a:path w="354" h="1041" extrusionOk="0">
                  <a:moveTo>
                    <a:pt x="1" y="1"/>
                  </a:moveTo>
                  <a:lnTo>
                    <a:pt x="1" y="95"/>
                  </a:lnTo>
                  <a:lnTo>
                    <a:pt x="245" y="95"/>
                  </a:lnTo>
                  <a:lnTo>
                    <a:pt x="245" y="1041"/>
                  </a:lnTo>
                  <a:lnTo>
                    <a:pt x="354" y="1041"/>
                  </a:lnTo>
                  <a:lnTo>
                    <a:pt x="354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1255602" y="2227046"/>
              <a:ext cx="4625" cy="13301"/>
            </a:xfrm>
            <a:custGeom>
              <a:avLst/>
              <a:gdLst/>
              <a:ahLst/>
              <a:cxnLst/>
              <a:rect l="l" t="t" r="r" b="b"/>
              <a:pathLst>
                <a:path w="362" h="1041" extrusionOk="0">
                  <a:moveTo>
                    <a:pt x="0" y="1"/>
                  </a:moveTo>
                  <a:lnTo>
                    <a:pt x="0" y="95"/>
                  </a:lnTo>
                  <a:lnTo>
                    <a:pt x="246" y="95"/>
                  </a:lnTo>
                  <a:lnTo>
                    <a:pt x="246" y="1041"/>
                  </a:lnTo>
                  <a:lnTo>
                    <a:pt x="362" y="1041"/>
                  </a:lnTo>
                  <a:lnTo>
                    <a:pt x="362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1263409" y="2230330"/>
              <a:ext cx="2466" cy="10209"/>
            </a:xfrm>
            <a:custGeom>
              <a:avLst/>
              <a:gdLst/>
              <a:ahLst/>
              <a:cxnLst/>
              <a:rect l="l" t="t" r="r" b="b"/>
              <a:pathLst>
                <a:path w="193" h="799" extrusionOk="0">
                  <a:moveTo>
                    <a:pt x="86" y="0"/>
                  </a:moveTo>
                  <a:cubicBezTo>
                    <a:pt x="85" y="0"/>
                    <a:pt x="84" y="0"/>
                    <a:pt x="83" y="0"/>
                  </a:cubicBezTo>
                  <a:lnTo>
                    <a:pt x="78" y="0"/>
                  </a:lnTo>
                  <a:cubicBezTo>
                    <a:pt x="36" y="0"/>
                    <a:pt x="0" y="35"/>
                    <a:pt x="2" y="78"/>
                  </a:cubicBezTo>
                  <a:cubicBezTo>
                    <a:pt x="2" y="123"/>
                    <a:pt x="38" y="159"/>
                    <a:pt x="83" y="159"/>
                  </a:cubicBezTo>
                  <a:lnTo>
                    <a:pt x="87" y="159"/>
                  </a:lnTo>
                  <a:cubicBezTo>
                    <a:pt x="129" y="158"/>
                    <a:pt x="162" y="120"/>
                    <a:pt x="161" y="78"/>
                  </a:cubicBezTo>
                  <a:lnTo>
                    <a:pt x="161" y="69"/>
                  </a:lnTo>
                  <a:cubicBezTo>
                    <a:pt x="158" y="30"/>
                    <a:pt x="125" y="0"/>
                    <a:pt x="86" y="0"/>
                  </a:cubicBezTo>
                  <a:close/>
                  <a:moveTo>
                    <a:pt x="80" y="635"/>
                  </a:moveTo>
                  <a:cubicBezTo>
                    <a:pt x="36" y="635"/>
                    <a:pt x="0" y="672"/>
                    <a:pt x="2" y="716"/>
                  </a:cubicBezTo>
                  <a:cubicBezTo>
                    <a:pt x="2" y="766"/>
                    <a:pt x="42" y="799"/>
                    <a:pt x="84" y="799"/>
                  </a:cubicBezTo>
                  <a:cubicBezTo>
                    <a:pt x="104" y="799"/>
                    <a:pt x="124" y="791"/>
                    <a:pt x="141" y="775"/>
                  </a:cubicBezTo>
                  <a:cubicBezTo>
                    <a:pt x="192" y="722"/>
                    <a:pt x="156" y="635"/>
                    <a:pt x="83" y="635"/>
                  </a:cubicBezTo>
                  <a:cubicBezTo>
                    <a:pt x="82" y="635"/>
                    <a:pt x="81" y="635"/>
                    <a:pt x="80" y="635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1266782" y="2226803"/>
              <a:ext cx="9788" cy="13544"/>
            </a:xfrm>
            <a:custGeom>
              <a:avLst/>
              <a:gdLst/>
              <a:ahLst/>
              <a:cxnLst/>
              <a:rect l="l" t="t" r="r" b="b"/>
              <a:pathLst>
                <a:path w="766" h="1060" extrusionOk="0">
                  <a:moveTo>
                    <a:pt x="344" y="1"/>
                  </a:moveTo>
                  <a:cubicBezTo>
                    <a:pt x="214" y="1"/>
                    <a:pt x="89" y="54"/>
                    <a:pt x="0" y="152"/>
                  </a:cubicBezTo>
                  <a:lnTo>
                    <a:pt x="74" y="216"/>
                  </a:lnTo>
                  <a:cubicBezTo>
                    <a:pt x="143" y="142"/>
                    <a:pt x="240" y="99"/>
                    <a:pt x="342" y="99"/>
                  </a:cubicBezTo>
                  <a:cubicBezTo>
                    <a:pt x="349" y="99"/>
                    <a:pt x="355" y="99"/>
                    <a:pt x="362" y="99"/>
                  </a:cubicBezTo>
                  <a:cubicBezTo>
                    <a:pt x="521" y="99"/>
                    <a:pt x="607" y="228"/>
                    <a:pt x="607" y="297"/>
                  </a:cubicBezTo>
                  <a:cubicBezTo>
                    <a:pt x="607" y="366"/>
                    <a:pt x="581" y="440"/>
                    <a:pt x="466" y="555"/>
                  </a:cubicBezTo>
                  <a:lnTo>
                    <a:pt x="35" y="988"/>
                  </a:lnTo>
                  <a:lnTo>
                    <a:pt x="35" y="1060"/>
                  </a:lnTo>
                  <a:lnTo>
                    <a:pt x="766" y="1060"/>
                  </a:lnTo>
                  <a:lnTo>
                    <a:pt x="766" y="970"/>
                  </a:lnTo>
                  <a:lnTo>
                    <a:pt x="190" y="961"/>
                  </a:lnTo>
                  <a:lnTo>
                    <a:pt x="542" y="613"/>
                  </a:lnTo>
                  <a:cubicBezTo>
                    <a:pt x="646" y="534"/>
                    <a:pt x="710" y="414"/>
                    <a:pt x="715" y="285"/>
                  </a:cubicBezTo>
                  <a:cubicBezTo>
                    <a:pt x="715" y="108"/>
                    <a:pt x="581" y="2"/>
                    <a:pt x="370" y="2"/>
                  </a:cubicBezTo>
                  <a:cubicBezTo>
                    <a:pt x="361" y="1"/>
                    <a:pt x="353" y="1"/>
                    <a:pt x="34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1277720" y="2227084"/>
              <a:ext cx="9660" cy="13442"/>
            </a:xfrm>
            <a:custGeom>
              <a:avLst/>
              <a:gdLst/>
              <a:ahLst/>
              <a:cxnLst/>
              <a:rect l="l" t="t" r="r" b="b"/>
              <a:pathLst>
                <a:path w="756" h="1052" extrusionOk="0">
                  <a:moveTo>
                    <a:pt x="126" y="1"/>
                  </a:moveTo>
                  <a:lnTo>
                    <a:pt x="74" y="521"/>
                  </a:lnTo>
                  <a:lnTo>
                    <a:pt x="297" y="521"/>
                  </a:lnTo>
                  <a:cubicBezTo>
                    <a:pt x="560" y="521"/>
                    <a:pt x="647" y="616"/>
                    <a:pt x="647" y="742"/>
                  </a:cubicBezTo>
                  <a:cubicBezTo>
                    <a:pt x="647" y="867"/>
                    <a:pt x="551" y="957"/>
                    <a:pt x="375" y="957"/>
                  </a:cubicBezTo>
                  <a:cubicBezTo>
                    <a:pt x="368" y="957"/>
                    <a:pt x="362" y="957"/>
                    <a:pt x="355" y="957"/>
                  </a:cubicBezTo>
                  <a:cubicBezTo>
                    <a:pt x="242" y="957"/>
                    <a:pt x="133" y="911"/>
                    <a:pt x="53" y="832"/>
                  </a:cubicBezTo>
                  <a:lnTo>
                    <a:pt x="0" y="918"/>
                  </a:lnTo>
                  <a:cubicBezTo>
                    <a:pt x="99" y="1004"/>
                    <a:pt x="227" y="1052"/>
                    <a:pt x="358" y="1052"/>
                  </a:cubicBezTo>
                  <a:cubicBezTo>
                    <a:pt x="364" y="1052"/>
                    <a:pt x="369" y="1052"/>
                    <a:pt x="375" y="1051"/>
                  </a:cubicBezTo>
                  <a:cubicBezTo>
                    <a:pt x="629" y="1051"/>
                    <a:pt x="755" y="913"/>
                    <a:pt x="755" y="738"/>
                  </a:cubicBezTo>
                  <a:cubicBezTo>
                    <a:pt x="755" y="551"/>
                    <a:pt x="634" y="427"/>
                    <a:pt x="336" y="427"/>
                  </a:cubicBezTo>
                  <a:lnTo>
                    <a:pt x="203" y="427"/>
                  </a:lnTo>
                  <a:lnTo>
                    <a:pt x="237" y="95"/>
                  </a:lnTo>
                  <a:lnTo>
                    <a:pt x="698" y="95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1262425" y="2849655"/>
              <a:ext cx="4523" cy="13378"/>
            </a:xfrm>
            <a:custGeom>
              <a:avLst/>
              <a:gdLst/>
              <a:ahLst/>
              <a:cxnLst/>
              <a:rect l="l" t="t" r="r" b="b"/>
              <a:pathLst>
                <a:path w="354" h="1047" extrusionOk="0">
                  <a:moveTo>
                    <a:pt x="1" y="0"/>
                  </a:moveTo>
                  <a:lnTo>
                    <a:pt x="1" y="95"/>
                  </a:lnTo>
                  <a:lnTo>
                    <a:pt x="245" y="95"/>
                  </a:lnTo>
                  <a:lnTo>
                    <a:pt x="245" y="1046"/>
                  </a:lnTo>
                  <a:lnTo>
                    <a:pt x="353" y="1046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1269312" y="2849655"/>
              <a:ext cx="4523" cy="13378"/>
            </a:xfrm>
            <a:custGeom>
              <a:avLst/>
              <a:gdLst/>
              <a:ahLst/>
              <a:cxnLst/>
              <a:rect l="l" t="t" r="r" b="b"/>
              <a:pathLst>
                <a:path w="354" h="1047" extrusionOk="0">
                  <a:moveTo>
                    <a:pt x="1" y="0"/>
                  </a:moveTo>
                  <a:lnTo>
                    <a:pt x="1" y="95"/>
                  </a:lnTo>
                  <a:lnTo>
                    <a:pt x="245" y="95"/>
                  </a:lnTo>
                  <a:lnTo>
                    <a:pt x="245" y="1046"/>
                  </a:lnTo>
                  <a:lnTo>
                    <a:pt x="353" y="1046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6"/>
            <p:cNvSpPr/>
            <p:nvPr/>
          </p:nvSpPr>
          <p:spPr>
            <a:xfrm>
              <a:off x="1277042" y="2852888"/>
              <a:ext cx="2070" cy="10260"/>
            </a:xfrm>
            <a:custGeom>
              <a:avLst/>
              <a:gdLst/>
              <a:ahLst/>
              <a:cxnLst/>
              <a:rect l="l" t="t" r="r" b="b"/>
              <a:pathLst>
                <a:path w="162" h="803" extrusionOk="0">
                  <a:moveTo>
                    <a:pt x="76" y="1"/>
                  </a:moveTo>
                  <a:cubicBezTo>
                    <a:pt x="32" y="2"/>
                    <a:pt x="0" y="40"/>
                    <a:pt x="2" y="82"/>
                  </a:cubicBezTo>
                  <a:cubicBezTo>
                    <a:pt x="2" y="125"/>
                    <a:pt x="37" y="161"/>
                    <a:pt x="80" y="164"/>
                  </a:cubicBezTo>
                  <a:cubicBezTo>
                    <a:pt x="124" y="161"/>
                    <a:pt x="160" y="127"/>
                    <a:pt x="161" y="82"/>
                  </a:cubicBezTo>
                  <a:cubicBezTo>
                    <a:pt x="161" y="37"/>
                    <a:pt x="125" y="1"/>
                    <a:pt x="80" y="1"/>
                  </a:cubicBezTo>
                  <a:close/>
                  <a:moveTo>
                    <a:pt x="80" y="637"/>
                  </a:moveTo>
                  <a:cubicBezTo>
                    <a:pt x="37" y="637"/>
                    <a:pt x="2" y="673"/>
                    <a:pt x="2" y="715"/>
                  </a:cubicBezTo>
                  <a:lnTo>
                    <a:pt x="2" y="733"/>
                  </a:lnTo>
                  <a:cubicBezTo>
                    <a:pt x="8" y="771"/>
                    <a:pt x="41" y="799"/>
                    <a:pt x="80" y="802"/>
                  </a:cubicBezTo>
                  <a:cubicBezTo>
                    <a:pt x="125" y="799"/>
                    <a:pt x="161" y="762"/>
                    <a:pt x="161" y="715"/>
                  </a:cubicBezTo>
                  <a:cubicBezTo>
                    <a:pt x="160" y="672"/>
                    <a:pt x="124" y="637"/>
                    <a:pt x="80" y="637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1280748" y="2849630"/>
              <a:ext cx="11691" cy="13404"/>
            </a:xfrm>
            <a:custGeom>
              <a:avLst/>
              <a:gdLst/>
              <a:ahLst/>
              <a:cxnLst/>
              <a:rect l="l" t="t" r="r" b="b"/>
              <a:pathLst>
                <a:path w="915" h="1049" extrusionOk="0">
                  <a:moveTo>
                    <a:pt x="551" y="1"/>
                  </a:moveTo>
                  <a:lnTo>
                    <a:pt x="0" y="696"/>
                  </a:lnTo>
                  <a:lnTo>
                    <a:pt x="0" y="772"/>
                  </a:lnTo>
                  <a:lnTo>
                    <a:pt x="599" y="772"/>
                  </a:lnTo>
                  <a:lnTo>
                    <a:pt x="599" y="1048"/>
                  </a:lnTo>
                  <a:lnTo>
                    <a:pt x="707" y="1048"/>
                  </a:lnTo>
                  <a:lnTo>
                    <a:pt x="707" y="772"/>
                  </a:lnTo>
                  <a:lnTo>
                    <a:pt x="914" y="772"/>
                  </a:lnTo>
                  <a:lnTo>
                    <a:pt x="883" y="676"/>
                  </a:lnTo>
                  <a:lnTo>
                    <a:pt x="677" y="676"/>
                  </a:lnTo>
                  <a:lnTo>
                    <a:pt x="677" y="434"/>
                  </a:lnTo>
                  <a:lnTo>
                    <a:pt x="569" y="434"/>
                  </a:lnTo>
                  <a:lnTo>
                    <a:pt x="569" y="676"/>
                  </a:lnTo>
                  <a:lnTo>
                    <a:pt x="138" y="676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1293129" y="2849655"/>
              <a:ext cx="9647" cy="13493"/>
            </a:xfrm>
            <a:custGeom>
              <a:avLst/>
              <a:gdLst/>
              <a:ahLst/>
              <a:cxnLst/>
              <a:rect l="l" t="t" r="r" b="b"/>
              <a:pathLst>
                <a:path w="755" h="1056" extrusionOk="0">
                  <a:moveTo>
                    <a:pt x="130" y="0"/>
                  </a:moveTo>
                  <a:lnTo>
                    <a:pt x="73" y="525"/>
                  </a:lnTo>
                  <a:lnTo>
                    <a:pt x="298" y="525"/>
                  </a:lnTo>
                  <a:cubicBezTo>
                    <a:pt x="561" y="525"/>
                    <a:pt x="646" y="611"/>
                    <a:pt x="646" y="740"/>
                  </a:cubicBezTo>
                  <a:cubicBezTo>
                    <a:pt x="646" y="869"/>
                    <a:pt x="552" y="956"/>
                    <a:pt x="375" y="956"/>
                  </a:cubicBezTo>
                  <a:cubicBezTo>
                    <a:pt x="373" y="956"/>
                    <a:pt x="371" y="956"/>
                    <a:pt x="369" y="956"/>
                  </a:cubicBezTo>
                  <a:cubicBezTo>
                    <a:pt x="252" y="956"/>
                    <a:pt x="139" y="913"/>
                    <a:pt x="52" y="835"/>
                  </a:cubicBezTo>
                  <a:lnTo>
                    <a:pt x="1" y="922"/>
                  </a:lnTo>
                  <a:cubicBezTo>
                    <a:pt x="100" y="1008"/>
                    <a:pt x="227" y="1056"/>
                    <a:pt x="358" y="1056"/>
                  </a:cubicBezTo>
                  <a:cubicBezTo>
                    <a:pt x="364" y="1056"/>
                    <a:pt x="370" y="1056"/>
                    <a:pt x="376" y="1055"/>
                  </a:cubicBezTo>
                  <a:cubicBezTo>
                    <a:pt x="630" y="1055"/>
                    <a:pt x="755" y="917"/>
                    <a:pt x="755" y="736"/>
                  </a:cubicBezTo>
                  <a:cubicBezTo>
                    <a:pt x="755" y="555"/>
                    <a:pt x="627" y="426"/>
                    <a:pt x="324" y="425"/>
                  </a:cubicBezTo>
                  <a:lnTo>
                    <a:pt x="186" y="425"/>
                  </a:lnTo>
                  <a:lnTo>
                    <a:pt x="220" y="93"/>
                  </a:lnTo>
                  <a:lnTo>
                    <a:pt x="699" y="93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913650" y="1964749"/>
              <a:ext cx="385561" cy="234058"/>
            </a:xfrm>
            <a:custGeom>
              <a:avLst/>
              <a:gdLst/>
              <a:ahLst/>
              <a:cxnLst/>
              <a:rect l="l" t="t" r="r" b="b"/>
              <a:pathLst>
                <a:path w="30175" h="18318" extrusionOk="0">
                  <a:moveTo>
                    <a:pt x="9128" y="0"/>
                  </a:moveTo>
                  <a:cubicBezTo>
                    <a:pt x="4070" y="35"/>
                    <a:pt x="1" y="4164"/>
                    <a:pt x="37" y="9222"/>
                  </a:cubicBezTo>
                  <a:lnTo>
                    <a:pt x="97" y="18317"/>
                  </a:lnTo>
                  <a:lnTo>
                    <a:pt x="21013" y="18317"/>
                  </a:lnTo>
                  <a:cubicBezTo>
                    <a:pt x="26070" y="18317"/>
                    <a:pt x="30171" y="14219"/>
                    <a:pt x="30174" y="9162"/>
                  </a:cubicBezTo>
                  <a:cubicBezTo>
                    <a:pt x="30174" y="4101"/>
                    <a:pt x="26072" y="0"/>
                    <a:pt x="21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989664" y="2028075"/>
              <a:ext cx="225663" cy="1789"/>
            </a:xfrm>
            <a:custGeom>
              <a:avLst/>
              <a:gdLst/>
              <a:ahLst/>
              <a:cxnLst/>
              <a:rect l="l" t="t" r="r" b="b"/>
              <a:pathLst>
                <a:path w="17661" h="140" extrusionOk="0">
                  <a:moveTo>
                    <a:pt x="8831" y="1"/>
                  </a:moveTo>
                  <a:cubicBezTo>
                    <a:pt x="3950" y="1"/>
                    <a:pt x="1" y="31"/>
                    <a:pt x="1" y="70"/>
                  </a:cubicBezTo>
                  <a:cubicBezTo>
                    <a:pt x="1" y="109"/>
                    <a:pt x="3955" y="139"/>
                    <a:pt x="8831" y="139"/>
                  </a:cubicBezTo>
                  <a:cubicBezTo>
                    <a:pt x="13707" y="139"/>
                    <a:pt x="17661" y="109"/>
                    <a:pt x="17661" y="70"/>
                  </a:cubicBezTo>
                  <a:cubicBezTo>
                    <a:pt x="17661" y="31"/>
                    <a:pt x="13711" y="1"/>
                    <a:pt x="88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989664" y="2055993"/>
              <a:ext cx="225663" cy="1776"/>
            </a:xfrm>
            <a:custGeom>
              <a:avLst/>
              <a:gdLst/>
              <a:ahLst/>
              <a:cxnLst/>
              <a:rect l="l" t="t" r="r" b="b"/>
              <a:pathLst>
                <a:path w="17661" h="139" extrusionOk="0">
                  <a:moveTo>
                    <a:pt x="8831" y="0"/>
                  </a:moveTo>
                  <a:cubicBezTo>
                    <a:pt x="3950" y="0"/>
                    <a:pt x="1" y="30"/>
                    <a:pt x="1" y="69"/>
                  </a:cubicBezTo>
                  <a:cubicBezTo>
                    <a:pt x="1" y="107"/>
                    <a:pt x="3955" y="138"/>
                    <a:pt x="8831" y="138"/>
                  </a:cubicBezTo>
                  <a:cubicBezTo>
                    <a:pt x="13707" y="138"/>
                    <a:pt x="17661" y="107"/>
                    <a:pt x="17661" y="69"/>
                  </a:cubicBezTo>
                  <a:cubicBezTo>
                    <a:pt x="17661" y="30"/>
                    <a:pt x="13711" y="0"/>
                    <a:pt x="88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989664" y="2083874"/>
              <a:ext cx="225663" cy="1776"/>
            </a:xfrm>
            <a:custGeom>
              <a:avLst/>
              <a:gdLst/>
              <a:ahLst/>
              <a:cxnLst/>
              <a:rect l="l" t="t" r="r" b="b"/>
              <a:pathLst>
                <a:path w="17661" h="139" extrusionOk="0">
                  <a:moveTo>
                    <a:pt x="8831" y="1"/>
                  </a:moveTo>
                  <a:cubicBezTo>
                    <a:pt x="3950" y="1"/>
                    <a:pt x="1" y="31"/>
                    <a:pt x="1" y="70"/>
                  </a:cubicBezTo>
                  <a:cubicBezTo>
                    <a:pt x="1" y="109"/>
                    <a:pt x="3955" y="139"/>
                    <a:pt x="8831" y="139"/>
                  </a:cubicBezTo>
                  <a:cubicBezTo>
                    <a:pt x="13707" y="139"/>
                    <a:pt x="17661" y="109"/>
                    <a:pt x="17661" y="70"/>
                  </a:cubicBezTo>
                  <a:cubicBezTo>
                    <a:pt x="17661" y="31"/>
                    <a:pt x="13711" y="1"/>
                    <a:pt x="88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989664" y="2111806"/>
              <a:ext cx="225663" cy="1763"/>
            </a:xfrm>
            <a:custGeom>
              <a:avLst/>
              <a:gdLst/>
              <a:ahLst/>
              <a:cxnLst/>
              <a:rect l="l" t="t" r="r" b="b"/>
              <a:pathLst>
                <a:path w="17661" h="138" extrusionOk="0">
                  <a:moveTo>
                    <a:pt x="8831" y="1"/>
                  </a:moveTo>
                  <a:cubicBezTo>
                    <a:pt x="3950" y="1"/>
                    <a:pt x="1" y="32"/>
                    <a:pt x="1" y="70"/>
                  </a:cubicBezTo>
                  <a:cubicBezTo>
                    <a:pt x="1" y="107"/>
                    <a:pt x="3955" y="137"/>
                    <a:pt x="8831" y="137"/>
                  </a:cubicBezTo>
                  <a:cubicBezTo>
                    <a:pt x="13707" y="137"/>
                    <a:pt x="17661" y="107"/>
                    <a:pt x="17661" y="70"/>
                  </a:cubicBezTo>
                  <a:cubicBezTo>
                    <a:pt x="17661" y="29"/>
                    <a:pt x="13711" y="1"/>
                    <a:pt x="88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989664" y="2139967"/>
              <a:ext cx="113221" cy="1278"/>
            </a:xfrm>
            <a:custGeom>
              <a:avLst/>
              <a:gdLst/>
              <a:ahLst/>
              <a:cxnLst/>
              <a:rect l="l" t="t" r="r" b="b"/>
              <a:pathLst>
                <a:path w="8861" h="100" extrusionOk="0">
                  <a:moveTo>
                    <a:pt x="1296" y="0"/>
                  </a:moveTo>
                  <a:lnTo>
                    <a:pt x="345" y="21"/>
                  </a:lnTo>
                  <a:cubicBezTo>
                    <a:pt x="336" y="21"/>
                    <a:pt x="328" y="21"/>
                    <a:pt x="320" y="21"/>
                  </a:cubicBezTo>
                  <a:cubicBezTo>
                    <a:pt x="213" y="21"/>
                    <a:pt x="107" y="30"/>
                    <a:pt x="1" y="48"/>
                  </a:cubicBezTo>
                  <a:cubicBezTo>
                    <a:pt x="95" y="66"/>
                    <a:pt x="190" y="75"/>
                    <a:pt x="286" y="75"/>
                  </a:cubicBezTo>
                  <a:cubicBezTo>
                    <a:pt x="306" y="75"/>
                    <a:pt x="325" y="75"/>
                    <a:pt x="345" y="74"/>
                  </a:cubicBezTo>
                  <a:lnTo>
                    <a:pt x="1296" y="99"/>
                  </a:lnTo>
                  <a:lnTo>
                    <a:pt x="7564" y="99"/>
                  </a:lnTo>
                  <a:lnTo>
                    <a:pt x="8513" y="74"/>
                  </a:lnTo>
                  <a:cubicBezTo>
                    <a:pt x="8532" y="75"/>
                    <a:pt x="8551" y="75"/>
                    <a:pt x="8571" y="75"/>
                  </a:cubicBezTo>
                  <a:cubicBezTo>
                    <a:pt x="8668" y="75"/>
                    <a:pt x="8765" y="66"/>
                    <a:pt x="8861" y="48"/>
                  </a:cubicBezTo>
                  <a:cubicBezTo>
                    <a:pt x="8754" y="30"/>
                    <a:pt x="8645" y="21"/>
                    <a:pt x="8537" y="21"/>
                  </a:cubicBezTo>
                  <a:cubicBezTo>
                    <a:pt x="8529" y="21"/>
                    <a:pt x="8521" y="21"/>
                    <a:pt x="8513" y="21"/>
                  </a:cubicBezTo>
                  <a:lnTo>
                    <a:pt x="75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913957" y="2284762"/>
              <a:ext cx="285296" cy="127353"/>
            </a:xfrm>
            <a:custGeom>
              <a:avLst/>
              <a:gdLst/>
              <a:ahLst/>
              <a:cxnLst/>
              <a:rect l="l" t="t" r="r" b="b"/>
              <a:pathLst>
                <a:path w="22328" h="9967" extrusionOk="0">
                  <a:moveTo>
                    <a:pt x="17642" y="1"/>
                  </a:moveTo>
                  <a:cubicBezTo>
                    <a:pt x="17635" y="1"/>
                    <a:pt x="17627" y="1"/>
                    <a:pt x="17620" y="1"/>
                  </a:cubicBezTo>
                  <a:lnTo>
                    <a:pt x="4677" y="1"/>
                  </a:lnTo>
                  <a:cubicBezTo>
                    <a:pt x="2089" y="13"/>
                    <a:pt x="1" y="2120"/>
                    <a:pt x="13" y="4708"/>
                  </a:cubicBezTo>
                  <a:lnTo>
                    <a:pt x="13" y="9967"/>
                  </a:lnTo>
                  <a:lnTo>
                    <a:pt x="17641" y="9967"/>
                  </a:lnTo>
                  <a:cubicBezTo>
                    <a:pt x="20229" y="9967"/>
                    <a:pt x="22328" y="7870"/>
                    <a:pt x="22328" y="5282"/>
                  </a:cubicBezTo>
                  <a:lnTo>
                    <a:pt x="22328" y="4708"/>
                  </a:lnTo>
                  <a:lnTo>
                    <a:pt x="22328" y="4665"/>
                  </a:lnTo>
                  <a:cubicBezTo>
                    <a:pt x="22316" y="2084"/>
                    <a:pt x="20220" y="1"/>
                    <a:pt x="17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957745" y="2332141"/>
              <a:ext cx="198141" cy="1840"/>
            </a:xfrm>
            <a:custGeom>
              <a:avLst/>
              <a:gdLst/>
              <a:ahLst/>
              <a:cxnLst/>
              <a:rect l="l" t="t" r="r" b="b"/>
              <a:pathLst>
                <a:path w="15507" h="144" extrusionOk="0">
                  <a:moveTo>
                    <a:pt x="7755" y="0"/>
                  </a:moveTo>
                  <a:cubicBezTo>
                    <a:pt x="3476" y="0"/>
                    <a:pt x="1" y="30"/>
                    <a:pt x="1" y="70"/>
                  </a:cubicBezTo>
                  <a:cubicBezTo>
                    <a:pt x="1" y="109"/>
                    <a:pt x="3476" y="143"/>
                    <a:pt x="7755" y="143"/>
                  </a:cubicBezTo>
                  <a:cubicBezTo>
                    <a:pt x="12031" y="143"/>
                    <a:pt x="15507" y="109"/>
                    <a:pt x="15507" y="70"/>
                  </a:cubicBezTo>
                  <a:cubicBezTo>
                    <a:pt x="15507" y="35"/>
                    <a:pt x="12031" y="0"/>
                    <a:pt x="77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957400" y="2363625"/>
              <a:ext cx="121220" cy="1291"/>
            </a:xfrm>
            <a:custGeom>
              <a:avLst/>
              <a:gdLst/>
              <a:ahLst/>
              <a:cxnLst/>
              <a:rect l="l" t="t" r="r" b="b"/>
              <a:pathLst>
                <a:path w="9487" h="101" extrusionOk="0">
                  <a:moveTo>
                    <a:pt x="334" y="1"/>
                  </a:moveTo>
                  <a:cubicBezTo>
                    <a:pt x="223" y="1"/>
                    <a:pt x="112" y="11"/>
                    <a:pt x="1" y="31"/>
                  </a:cubicBezTo>
                  <a:cubicBezTo>
                    <a:pt x="115" y="49"/>
                    <a:pt x="231" y="57"/>
                    <a:pt x="345" y="57"/>
                  </a:cubicBezTo>
                  <a:cubicBezTo>
                    <a:pt x="356" y="57"/>
                    <a:pt x="366" y="57"/>
                    <a:pt x="376" y="57"/>
                  </a:cubicBezTo>
                  <a:lnTo>
                    <a:pt x="1394" y="78"/>
                  </a:lnTo>
                  <a:cubicBezTo>
                    <a:pt x="2251" y="100"/>
                    <a:pt x="3434" y="100"/>
                    <a:pt x="4745" y="100"/>
                  </a:cubicBezTo>
                  <a:cubicBezTo>
                    <a:pt x="6054" y="100"/>
                    <a:pt x="7238" y="78"/>
                    <a:pt x="8100" y="78"/>
                  </a:cubicBezTo>
                  <a:lnTo>
                    <a:pt x="9116" y="57"/>
                  </a:lnTo>
                  <a:cubicBezTo>
                    <a:pt x="9125" y="57"/>
                    <a:pt x="9134" y="57"/>
                    <a:pt x="9143" y="57"/>
                  </a:cubicBezTo>
                  <a:cubicBezTo>
                    <a:pt x="9258" y="57"/>
                    <a:pt x="9373" y="48"/>
                    <a:pt x="9487" y="31"/>
                  </a:cubicBezTo>
                  <a:cubicBezTo>
                    <a:pt x="9378" y="11"/>
                    <a:pt x="9268" y="1"/>
                    <a:pt x="9158" y="1"/>
                  </a:cubicBezTo>
                  <a:cubicBezTo>
                    <a:pt x="9144" y="1"/>
                    <a:pt x="9130" y="1"/>
                    <a:pt x="9116" y="1"/>
                  </a:cubicBezTo>
                  <a:lnTo>
                    <a:pt x="376" y="1"/>
                  </a:lnTo>
                  <a:cubicBezTo>
                    <a:pt x="362" y="1"/>
                    <a:pt x="348" y="1"/>
                    <a:pt x="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6"/>
            <p:cNvSpPr/>
            <p:nvPr/>
          </p:nvSpPr>
          <p:spPr>
            <a:xfrm>
              <a:off x="921534" y="2683381"/>
              <a:ext cx="4523" cy="13391"/>
            </a:xfrm>
            <a:custGeom>
              <a:avLst/>
              <a:gdLst/>
              <a:ahLst/>
              <a:cxnLst/>
              <a:rect l="l" t="t" r="r" b="b"/>
              <a:pathLst>
                <a:path w="354" h="1048" extrusionOk="0">
                  <a:moveTo>
                    <a:pt x="1" y="1"/>
                  </a:moveTo>
                  <a:lnTo>
                    <a:pt x="1" y="95"/>
                  </a:lnTo>
                  <a:lnTo>
                    <a:pt x="247" y="95"/>
                  </a:lnTo>
                  <a:lnTo>
                    <a:pt x="247" y="1047"/>
                  </a:lnTo>
                  <a:lnTo>
                    <a:pt x="354" y="1047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6"/>
            <p:cNvSpPr/>
            <p:nvPr/>
          </p:nvSpPr>
          <p:spPr>
            <a:xfrm>
              <a:off x="928536" y="2683381"/>
              <a:ext cx="4408" cy="13391"/>
            </a:xfrm>
            <a:custGeom>
              <a:avLst/>
              <a:gdLst/>
              <a:ahLst/>
              <a:cxnLst/>
              <a:rect l="l" t="t" r="r" b="b"/>
              <a:pathLst>
                <a:path w="345" h="1048" extrusionOk="0">
                  <a:moveTo>
                    <a:pt x="1" y="1"/>
                  </a:moveTo>
                  <a:lnTo>
                    <a:pt x="1" y="95"/>
                  </a:lnTo>
                  <a:lnTo>
                    <a:pt x="236" y="95"/>
                  </a:lnTo>
                  <a:lnTo>
                    <a:pt x="236" y="1047"/>
                  </a:lnTo>
                  <a:lnTo>
                    <a:pt x="344" y="1047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6"/>
            <p:cNvSpPr/>
            <p:nvPr/>
          </p:nvSpPr>
          <p:spPr>
            <a:xfrm>
              <a:off x="936075" y="2686627"/>
              <a:ext cx="2504" cy="10490"/>
            </a:xfrm>
            <a:custGeom>
              <a:avLst/>
              <a:gdLst/>
              <a:ahLst/>
              <a:cxnLst/>
              <a:rect l="l" t="t" r="r" b="b"/>
              <a:pathLst>
                <a:path w="196" h="821" extrusionOk="0">
                  <a:moveTo>
                    <a:pt x="77" y="1"/>
                  </a:moveTo>
                  <a:cubicBezTo>
                    <a:pt x="35" y="4"/>
                    <a:pt x="2" y="40"/>
                    <a:pt x="4" y="82"/>
                  </a:cubicBezTo>
                  <a:cubicBezTo>
                    <a:pt x="4" y="85"/>
                    <a:pt x="4" y="88"/>
                    <a:pt x="4" y="91"/>
                  </a:cubicBezTo>
                  <a:cubicBezTo>
                    <a:pt x="7" y="132"/>
                    <a:pt x="40" y="164"/>
                    <a:pt x="81" y="164"/>
                  </a:cubicBezTo>
                  <a:cubicBezTo>
                    <a:pt x="83" y="164"/>
                    <a:pt x="84" y="164"/>
                    <a:pt x="86" y="164"/>
                  </a:cubicBezTo>
                  <a:cubicBezTo>
                    <a:pt x="196" y="164"/>
                    <a:pt x="196" y="1"/>
                    <a:pt x="86" y="1"/>
                  </a:cubicBezTo>
                  <a:close/>
                  <a:moveTo>
                    <a:pt x="77" y="639"/>
                  </a:moveTo>
                  <a:cubicBezTo>
                    <a:pt x="34" y="640"/>
                    <a:pt x="2" y="678"/>
                    <a:pt x="4" y="720"/>
                  </a:cubicBezTo>
                  <a:cubicBezTo>
                    <a:pt x="1" y="732"/>
                    <a:pt x="2" y="745"/>
                    <a:pt x="5" y="757"/>
                  </a:cubicBezTo>
                  <a:cubicBezTo>
                    <a:pt x="15" y="801"/>
                    <a:pt x="48" y="821"/>
                    <a:pt x="82" y="821"/>
                  </a:cubicBezTo>
                  <a:cubicBezTo>
                    <a:pt x="130" y="821"/>
                    <a:pt x="178" y="782"/>
                    <a:pt x="164" y="720"/>
                  </a:cubicBezTo>
                  <a:cubicBezTo>
                    <a:pt x="164" y="718"/>
                    <a:pt x="164" y="717"/>
                    <a:pt x="164" y="715"/>
                  </a:cubicBezTo>
                  <a:cubicBezTo>
                    <a:pt x="163" y="673"/>
                    <a:pt x="128" y="639"/>
                    <a:pt x="86" y="639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6"/>
            <p:cNvSpPr/>
            <p:nvPr/>
          </p:nvSpPr>
          <p:spPr>
            <a:xfrm>
              <a:off x="939320" y="2683381"/>
              <a:ext cx="9698" cy="13506"/>
            </a:xfrm>
            <a:custGeom>
              <a:avLst/>
              <a:gdLst/>
              <a:ahLst/>
              <a:cxnLst/>
              <a:rect l="l" t="t" r="r" b="b"/>
              <a:pathLst>
                <a:path w="759" h="1057" extrusionOk="0">
                  <a:moveTo>
                    <a:pt x="44" y="1"/>
                  </a:moveTo>
                  <a:lnTo>
                    <a:pt x="44" y="95"/>
                  </a:lnTo>
                  <a:lnTo>
                    <a:pt x="583" y="95"/>
                  </a:lnTo>
                  <a:lnTo>
                    <a:pt x="289" y="462"/>
                  </a:lnTo>
                  <a:lnTo>
                    <a:pt x="289" y="540"/>
                  </a:lnTo>
                  <a:lnTo>
                    <a:pt x="367" y="540"/>
                  </a:lnTo>
                  <a:cubicBezTo>
                    <a:pt x="560" y="540"/>
                    <a:pt x="646" y="616"/>
                    <a:pt x="646" y="747"/>
                  </a:cubicBezTo>
                  <a:cubicBezTo>
                    <a:pt x="646" y="876"/>
                    <a:pt x="551" y="957"/>
                    <a:pt x="379" y="957"/>
                  </a:cubicBezTo>
                  <a:cubicBezTo>
                    <a:pt x="373" y="957"/>
                    <a:pt x="367" y="957"/>
                    <a:pt x="362" y="957"/>
                  </a:cubicBezTo>
                  <a:cubicBezTo>
                    <a:pt x="249" y="957"/>
                    <a:pt x="140" y="914"/>
                    <a:pt x="56" y="837"/>
                  </a:cubicBezTo>
                  <a:lnTo>
                    <a:pt x="0" y="923"/>
                  </a:lnTo>
                  <a:cubicBezTo>
                    <a:pt x="101" y="1009"/>
                    <a:pt x="229" y="1057"/>
                    <a:pt x="361" y="1057"/>
                  </a:cubicBezTo>
                  <a:cubicBezTo>
                    <a:pt x="367" y="1057"/>
                    <a:pt x="373" y="1056"/>
                    <a:pt x="379" y="1056"/>
                  </a:cubicBezTo>
                  <a:cubicBezTo>
                    <a:pt x="629" y="1056"/>
                    <a:pt x="758" y="923"/>
                    <a:pt x="758" y="747"/>
                  </a:cubicBezTo>
                  <a:cubicBezTo>
                    <a:pt x="758" y="577"/>
                    <a:pt x="646" y="462"/>
                    <a:pt x="422" y="448"/>
                  </a:cubicBezTo>
                  <a:lnTo>
                    <a:pt x="719" y="77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6"/>
            <p:cNvSpPr/>
            <p:nvPr/>
          </p:nvSpPr>
          <p:spPr>
            <a:xfrm>
              <a:off x="950922" y="2683266"/>
              <a:ext cx="11040" cy="13621"/>
            </a:xfrm>
            <a:custGeom>
              <a:avLst/>
              <a:gdLst/>
              <a:ahLst/>
              <a:cxnLst/>
              <a:rect l="l" t="t" r="r" b="b"/>
              <a:pathLst>
                <a:path w="864" h="1066" extrusionOk="0">
                  <a:moveTo>
                    <a:pt x="419" y="104"/>
                  </a:moveTo>
                  <a:cubicBezTo>
                    <a:pt x="600" y="104"/>
                    <a:pt x="724" y="255"/>
                    <a:pt x="724" y="535"/>
                  </a:cubicBezTo>
                  <a:lnTo>
                    <a:pt x="726" y="535"/>
                  </a:lnTo>
                  <a:cubicBezTo>
                    <a:pt x="726" y="810"/>
                    <a:pt x="604" y="966"/>
                    <a:pt x="419" y="966"/>
                  </a:cubicBezTo>
                  <a:cubicBezTo>
                    <a:pt x="233" y="966"/>
                    <a:pt x="109" y="810"/>
                    <a:pt x="109" y="535"/>
                  </a:cubicBezTo>
                  <a:cubicBezTo>
                    <a:pt x="109" y="259"/>
                    <a:pt x="238" y="104"/>
                    <a:pt x="419" y="104"/>
                  </a:cubicBezTo>
                  <a:close/>
                  <a:moveTo>
                    <a:pt x="433" y="1"/>
                  </a:moveTo>
                  <a:cubicBezTo>
                    <a:pt x="173" y="1"/>
                    <a:pt x="1" y="199"/>
                    <a:pt x="1" y="535"/>
                  </a:cubicBezTo>
                  <a:cubicBezTo>
                    <a:pt x="1" y="867"/>
                    <a:pt x="178" y="1065"/>
                    <a:pt x="433" y="1065"/>
                  </a:cubicBezTo>
                  <a:cubicBezTo>
                    <a:pt x="688" y="1065"/>
                    <a:pt x="864" y="870"/>
                    <a:pt x="864" y="535"/>
                  </a:cubicBezTo>
                  <a:cubicBezTo>
                    <a:pt x="864" y="199"/>
                    <a:pt x="691" y="1"/>
                    <a:pt x="43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6"/>
            <p:cNvSpPr/>
            <p:nvPr/>
          </p:nvSpPr>
          <p:spPr>
            <a:xfrm>
              <a:off x="902841" y="2522129"/>
              <a:ext cx="407589" cy="127085"/>
            </a:xfrm>
            <a:custGeom>
              <a:avLst/>
              <a:gdLst/>
              <a:ahLst/>
              <a:cxnLst/>
              <a:rect l="l" t="t" r="r" b="b"/>
              <a:pathLst>
                <a:path w="31899" h="9946" extrusionOk="0">
                  <a:moveTo>
                    <a:pt x="4685" y="1"/>
                  </a:moveTo>
                  <a:cubicBezTo>
                    <a:pt x="2097" y="1"/>
                    <a:pt x="0" y="2099"/>
                    <a:pt x="0" y="4687"/>
                  </a:cubicBezTo>
                  <a:lnTo>
                    <a:pt x="0" y="5259"/>
                  </a:lnTo>
                  <a:cubicBezTo>
                    <a:pt x="0" y="7847"/>
                    <a:pt x="2097" y="9946"/>
                    <a:pt x="4685" y="9946"/>
                  </a:cubicBezTo>
                  <a:lnTo>
                    <a:pt x="31899" y="9946"/>
                  </a:lnTo>
                  <a:lnTo>
                    <a:pt x="31899" y="4687"/>
                  </a:lnTo>
                  <a:cubicBezTo>
                    <a:pt x="31899" y="2099"/>
                    <a:pt x="29800" y="1"/>
                    <a:pt x="27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6"/>
            <p:cNvSpPr/>
            <p:nvPr/>
          </p:nvSpPr>
          <p:spPr>
            <a:xfrm>
              <a:off x="964518" y="2568180"/>
              <a:ext cx="279866" cy="1776"/>
            </a:xfrm>
            <a:custGeom>
              <a:avLst/>
              <a:gdLst/>
              <a:ahLst/>
              <a:cxnLst/>
              <a:rect l="l" t="t" r="r" b="b"/>
              <a:pathLst>
                <a:path w="21903" h="139" extrusionOk="0">
                  <a:moveTo>
                    <a:pt x="10953" y="1"/>
                  </a:moveTo>
                  <a:cubicBezTo>
                    <a:pt x="4907" y="1"/>
                    <a:pt x="1" y="31"/>
                    <a:pt x="1" y="70"/>
                  </a:cubicBezTo>
                  <a:cubicBezTo>
                    <a:pt x="1" y="109"/>
                    <a:pt x="4907" y="139"/>
                    <a:pt x="10953" y="139"/>
                  </a:cubicBezTo>
                  <a:cubicBezTo>
                    <a:pt x="17002" y="139"/>
                    <a:pt x="21903" y="109"/>
                    <a:pt x="21903" y="70"/>
                  </a:cubicBezTo>
                  <a:cubicBezTo>
                    <a:pt x="21903" y="32"/>
                    <a:pt x="17002" y="1"/>
                    <a:pt x="109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6"/>
            <p:cNvSpPr/>
            <p:nvPr/>
          </p:nvSpPr>
          <p:spPr>
            <a:xfrm>
              <a:off x="964518" y="2598360"/>
              <a:ext cx="279866" cy="1776"/>
            </a:xfrm>
            <a:custGeom>
              <a:avLst/>
              <a:gdLst/>
              <a:ahLst/>
              <a:cxnLst/>
              <a:rect l="l" t="t" r="r" b="b"/>
              <a:pathLst>
                <a:path w="21903" h="139" extrusionOk="0">
                  <a:moveTo>
                    <a:pt x="10953" y="0"/>
                  </a:moveTo>
                  <a:cubicBezTo>
                    <a:pt x="4907" y="0"/>
                    <a:pt x="1" y="30"/>
                    <a:pt x="1" y="69"/>
                  </a:cubicBezTo>
                  <a:cubicBezTo>
                    <a:pt x="1" y="107"/>
                    <a:pt x="4907" y="138"/>
                    <a:pt x="10953" y="138"/>
                  </a:cubicBezTo>
                  <a:cubicBezTo>
                    <a:pt x="17002" y="138"/>
                    <a:pt x="21903" y="107"/>
                    <a:pt x="21903" y="69"/>
                  </a:cubicBezTo>
                  <a:cubicBezTo>
                    <a:pt x="21903" y="30"/>
                    <a:pt x="17002" y="0"/>
                    <a:pt x="10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6"/>
            <p:cNvSpPr/>
            <p:nvPr/>
          </p:nvSpPr>
          <p:spPr>
            <a:xfrm>
              <a:off x="903684" y="2759446"/>
              <a:ext cx="284887" cy="127085"/>
            </a:xfrm>
            <a:custGeom>
              <a:avLst/>
              <a:gdLst/>
              <a:ahLst/>
              <a:cxnLst/>
              <a:rect l="l" t="t" r="r" b="b"/>
              <a:pathLst>
                <a:path w="22296" h="9946" extrusionOk="0">
                  <a:moveTo>
                    <a:pt x="4684" y="0"/>
                  </a:moveTo>
                  <a:cubicBezTo>
                    <a:pt x="2096" y="3"/>
                    <a:pt x="0" y="2103"/>
                    <a:pt x="2" y="4691"/>
                  </a:cubicBezTo>
                  <a:lnTo>
                    <a:pt x="2" y="9945"/>
                  </a:lnTo>
                  <a:lnTo>
                    <a:pt x="17610" y="9945"/>
                  </a:lnTo>
                  <a:cubicBezTo>
                    <a:pt x="20198" y="9945"/>
                    <a:pt x="22296" y="7847"/>
                    <a:pt x="22296" y="5259"/>
                  </a:cubicBezTo>
                  <a:lnTo>
                    <a:pt x="22296" y="4687"/>
                  </a:lnTo>
                  <a:cubicBezTo>
                    <a:pt x="22296" y="2099"/>
                    <a:pt x="20198" y="0"/>
                    <a:pt x="17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6"/>
            <p:cNvSpPr/>
            <p:nvPr/>
          </p:nvSpPr>
          <p:spPr>
            <a:xfrm>
              <a:off x="941288" y="2804781"/>
              <a:ext cx="209973" cy="1776"/>
            </a:xfrm>
            <a:custGeom>
              <a:avLst/>
              <a:gdLst/>
              <a:ahLst/>
              <a:cxnLst/>
              <a:rect l="l" t="t" r="r" b="b"/>
              <a:pathLst>
                <a:path w="16433" h="139" extrusionOk="0">
                  <a:moveTo>
                    <a:pt x="8214" y="1"/>
                  </a:moveTo>
                  <a:cubicBezTo>
                    <a:pt x="3679" y="1"/>
                    <a:pt x="1" y="31"/>
                    <a:pt x="1" y="70"/>
                  </a:cubicBezTo>
                  <a:cubicBezTo>
                    <a:pt x="1" y="109"/>
                    <a:pt x="3673" y="139"/>
                    <a:pt x="8214" y="139"/>
                  </a:cubicBezTo>
                  <a:cubicBezTo>
                    <a:pt x="12755" y="139"/>
                    <a:pt x="16433" y="109"/>
                    <a:pt x="16433" y="70"/>
                  </a:cubicBezTo>
                  <a:cubicBezTo>
                    <a:pt x="16433" y="31"/>
                    <a:pt x="12750" y="1"/>
                    <a:pt x="82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6"/>
            <p:cNvSpPr/>
            <p:nvPr/>
          </p:nvSpPr>
          <p:spPr>
            <a:xfrm>
              <a:off x="940828" y="2835229"/>
              <a:ext cx="135480" cy="1546"/>
            </a:xfrm>
            <a:custGeom>
              <a:avLst/>
              <a:gdLst/>
              <a:ahLst/>
              <a:cxnLst/>
              <a:rect l="l" t="t" r="r" b="b"/>
              <a:pathLst>
                <a:path w="10603" h="121" extrusionOk="0">
                  <a:moveTo>
                    <a:pt x="1565" y="0"/>
                  </a:moveTo>
                  <a:lnTo>
                    <a:pt x="433" y="21"/>
                  </a:lnTo>
                  <a:cubicBezTo>
                    <a:pt x="415" y="21"/>
                    <a:pt x="397" y="21"/>
                    <a:pt x="378" y="21"/>
                  </a:cubicBezTo>
                  <a:cubicBezTo>
                    <a:pt x="251" y="21"/>
                    <a:pt x="126" y="30"/>
                    <a:pt x="1" y="47"/>
                  </a:cubicBezTo>
                  <a:cubicBezTo>
                    <a:pt x="114" y="68"/>
                    <a:pt x="227" y="79"/>
                    <a:pt x="342" y="79"/>
                  </a:cubicBezTo>
                  <a:cubicBezTo>
                    <a:pt x="372" y="79"/>
                    <a:pt x="403" y="78"/>
                    <a:pt x="433" y="77"/>
                  </a:cubicBezTo>
                  <a:lnTo>
                    <a:pt x="1565" y="99"/>
                  </a:lnTo>
                  <a:cubicBezTo>
                    <a:pt x="2521" y="120"/>
                    <a:pt x="3848" y="120"/>
                    <a:pt x="5305" y="120"/>
                  </a:cubicBezTo>
                  <a:cubicBezTo>
                    <a:pt x="6759" y="120"/>
                    <a:pt x="8082" y="99"/>
                    <a:pt x="9038" y="99"/>
                  </a:cubicBezTo>
                  <a:lnTo>
                    <a:pt x="10171" y="77"/>
                  </a:lnTo>
                  <a:cubicBezTo>
                    <a:pt x="10202" y="78"/>
                    <a:pt x="10232" y="79"/>
                    <a:pt x="10262" y="79"/>
                  </a:cubicBezTo>
                  <a:cubicBezTo>
                    <a:pt x="10376" y="79"/>
                    <a:pt x="10491" y="68"/>
                    <a:pt x="10602" y="47"/>
                  </a:cubicBezTo>
                  <a:cubicBezTo>
                    <a:pt x="10478" y="30"/>
                    <a:pt x="10352" y="21"/>
                    <a:pt x="10227" y="21"/>
                  </a:cubicBezTo>
                  <a:cubicBezTo>
                    <a:pt x="10209" y="21"/>
                    <a:pt x="10191" y="21"/>
                    <a:pt x="10173" y="21"/>
                  </a:cubicBezTo>
                  <a:lnTo>
                    <a:pt x="903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047BF0A-31DF-4E8B-B69B-94C15797DCBE}"/>
              </a:ext>
            </a:extLst>
          </p:cNvPr>
          <p:cNvSpPr txBox="1"/>
          <p:nvPr/>
        </p:nvSpPr>
        <p:spPr>
          <a:xfrm>
            <a:off x="980170" y="-40771"/>
            <a:ext cx="7055482" cy="995680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900" kern="12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برامج الرسم والتصميم التجارية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73BF434-3616-4569-9CBC-6FEA80F61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3527"/>
          <a:stretch/>
        </p:blipFill>
        <p:spPr bwMode="auto">
          <a:xfrm>
            <a:off x="157558" y="1206280"/>
            <a:ext cx="8715436" cy="231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809725" y="854750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724275" y="1232688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تساهم في خفض التكاليف</a:t>
            </a:r>
            <a:endParaRPr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>
            <a:off x="0" y="2189750"/>
            <a:ext cx="2166425" cy="4123475"/>
            <a:chOff x="872875" y="1353250"/>
            <a:chExt cx="2166425" cy="4123475"/>
          </a:xfrm>
        </p:grpSpPr>
        <p:sp>
          <p:nvSpPr>
            <p:cNvPr id="280" name="Google Shape;280;p43"/>
            <p:cNvSpPr/>
            <p:nvPr/>
          </p:nvSpPr>
          <p:spPr>
            <a:xfrm>
              <a:off x="1416025" y="5334975"/>
              <a:ext cx="197000" cy="141750"/>
            </a:xfrm>
            <a:custGeom>
              <a:avLst/>
              <a:gdLst/>
              <a:ahLst/>
              <a:cxnLst/>
              <a:rect l="l" t="t" r="r" b="b"/>
              <a:pathLst>
                <a:path w="7880" h="5670" extrusionOk="0">
                  <a:moveTo>
                    <a:pt x="876" y="1"/>
                  </a:moveTo>
                  <a:lnTo>
                    <a:pt x="0" y="5094"/>
                  </a:lnTo>
                  <a:lnTo>
                    <a:pt x="7853" y="5670"/>
                  </a:lnTo>
                  <a:lnTo>
                    <a:pt x="7880" y="66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1512225" y="5336700"/>
              <a:ext cx="14225" cy="115700"/>
            </a:xfrm>
            <a:custGeom>
              <a:avLst/>
              <a:gdLst/>
              <a:ahLst/>
              <a:cxnLst/>
              <a:rect l="l" t="t" r="r" b="b"/>
              <a:pathLst>
                <a:path w="569" h="4628" extrusionOk="0">
                  <a:moveTo>
                    <a:pt x="569" y="1"/>
                  </a:moveTo>
                  <a:lnTo>
                    <a:pt x="569" y="1"/>
                  </a:lnTo>
                  <a:cubicBezTo>
                    <a:pt x="359" y="752"/>
                    <a:pt x="226" y="1521"/>
                    <a:pt x="171" y="2299"/>
                  </a:cubicBezTo>
                  <a:cubicBezTo>
                    <a:pt x="47" y="3068"/>
                    <a:pt x="0" y="3848"/>
                    <a:pt x="30" y="4627"/>
                  </a:cubicBezTo>
                  <a:cubicBezTo>
                    <a:pt x="367" y="3108"/>
                    <a:pt x="547" y="1557"/>
                    <a:pt x="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1419775" y="5437625"/>
              <a:ext cx="192575" cy="25275"/>
            </a:xfrm>
            <a:custGeom>
              <a:avLst/>
              <a:gdLst/>
              <a:ahLst/>
              <a:cxnLst/>
              <a:rect l="l" t="t" r="r" b="b"/>
              <a:pathLst>
                <a:path w="7703" h="1011" extrusionOk="0">
                  <a:moveTo>
                    <a:pt x="190" y="0"/>
                  </a:moveTo>
                  <a:cubicBezTo>
                    <a:pt x="127" y="0"/>
                    <a:pt x="64" y="1"/>
                    <a:pt x="0" y="4"/>
                  </a:cubicBezTo>
                  <a:cubicBezTo>
                    <a:pt x="362" y="125"/>
                    <a:pt x="735" y="208"/>
                    <a:pt x="1114" y="252"/>
                  </a:cubicBezTo>
                  <a:cubicBezTo>
                    <a:pt x="1808" y="369"/>
                    <a:pt x="2766" y="498"/>
                    <a:pt x="3841" y="622"/>
                  </a:cubicBezTo>
                  <a:lnTo>
                    <a:pt x="6568" y="923"/>
                  </a:lnTo>
                  <a:cubicBezTo>
                    <a:pt x="6911" y="981"/>
                    <a:pt x="7258" y="1011"/>
                    <a:pt x="7605" y="1011"/>
                  </a:cubicBezTo>
                  <a:cubicBezTo>
                    <a:pt x="7638" y="1011"/>
                    <a:pt x="7670" y="1010"/>
                    <a:pt x="7703" y="1010"/>
                  </a:cubicBezTo>
                  <a:cubicBezTo>
                    <a:pt x="7341" y="889"/>
                    <a:pt x="6969" y="806"/>
                    <a:pt x="6589" y="762"/>
                  </a:cubicBezTo>
                  <a:cubicBezTo>
                    <a:pt x="5896" y="643"/>
                    <a:pt x="4944" y="509"/>
                    <a:pt x="3867" y="391"/>
                  </a:cubicBezTo>
                  <a:lnTo>
                    <a:pt x="1135" y="85"/>
                  </a:lnTo>
                  <a:cubicBezTo>
                    <a:pt x="823" y="28"/>
                    <a:pt x="507" y="0"/>
                    <a:pt x="1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1930525" y="5288175"/>
              <a:ext cx="397525" cy="176900"/>
            </a:xfrm>
            <a:custGeom>
              <a:avLst/>
              <a:gdLst/>
              <a:ahLst/>
              <a:cxnLst/>
              <a:rect l="l" t="t" r="r" b="b"/>
              <a:pathLst>
                <a:path w="15901" h="7076" extrusionOk="0">
                  <a:moveTo>
                    <a:pt x="91" y="0"/>
                  </a:moveTo>
                  <a:lnTo>
                    <a:pt x="0" y="6686"/>
                  </a:lnTo>
                  <a:lnTo>
                    <a:pt x="538" y="6724"/>
                  </a:lnTo>
                  <a:cubicBezTo>
                    <a:pt x="2150" y="6828"/>
                    <a:pt x="7160" y="7076"/>
                    <a:pt x="10680" y="7076"/>
                  </a:cubicBezTo>
                  <a:cubicBezTo>
                    <a:pt x="12316" y="7076"/>
                    <a:pt x="13630" y="7022"/>
                    <a:pt x="14132" y="6875"/>
                  </a:cubicBezTo>
                  <a:cubicBezTo>
                    <a:pt x="15900" y="6358"/>
                    <a:pt x="8644" y="4653"/>
                    <a:pt x="8644" y="4653"/>
                  </a:cubicBezTo>
                  <a:lnTo>
                    <a:pt x="8644" y="8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1931575" y="5392250"/>
              <a:ext cx="76825" cy="62150"/>
            </a:xfrm>
            <a:custGeom>
              <a:avLst/>
              <a:gdLst/>
              <a:ahLst/>
              <a:cxnLst/>
              <a:rect l="l" t="t" r="r" b="b"/>
              <a:pathLst>
                <a:path w="3073" h="2486" extrusionOk="0">
                  <a:moveTo>
                    <a:pt x="166" y="1"/>
                  </a:moveTo>
                  <a:cubicBezTo>
                    <a:pt x="111" y="1"/>
                    <a:pt x="56" y="2"/>
                    <a:pt x="1" y="5"/>
                  </a:cubicBezTo>
                  <a:lnTo>
                    <a:pt x="1" y="2399"/>
                  </a:lnTo>
                  <a:lnTo>
                    <a:pt x="3073" y="2485"/>
                  </a:lnTo>
                  <a:cubicBezTo>
                    <a:pt x="2952" y="1763"/>
                    <a:pt x="2568" y="1110"/>
                    <a:pt x="1996" y="651"/>
                  </a:cubicBezTo>
                  <a:cubicBezTo>
                    <a:pt x="1478" y="229"/>
                    <a:pt x="832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1930675" y="5428425"/>
              <a:ext cx="367900" cy="36175"/>
            </a:xfrm>
            <a:custGeom>
              <a:avLst/>
              <a:gdLst/>
              <a:ahLst/>
              <a:cxnLst/>
              <a:rect l="l" t="t" r="r" b="b"/>
              <a:pathLst>
                <a:path w="14716" h="1447" extrusionOk="0">
                  <a:moveTo>
                    <a:pt x="12177" y="0"/>
                  </a:moveTo>
                  <a:cubicBezTo>
                    <a:pt x="11682" y="44"/>
                    <a:pt x="11392" y="1093"/>
                    <a:pt x="11392" y="1093"/>
                  </a:cubicBezTo>
                  <a:lnTo>
                    <a:pt x="0" y="883"/>
                  </a:lnTo>
                  <a:lnTo>
                    <a:pt x="0" y="1076"/>
                  </a:lnTo>
                  <a:cubicBezTo>
                    <a:pt x="2409" y="1311"/>
                    <a:pt x="6532" y="1447"/>
                    <a:pt x="9751" y="1447"/>
                  </a:cubicBezTo>
                  <a:cubicBezTo>
                    <a:pt x="12281" y="1447"/>
                    <a:pt x="14252" y="1363"/>
                    <a:pt x="14394" y="1178"/>
                  </a:cubicBezTo>
                  <a:cubicBezTo>
                    <a:pt x="14716" y="759"/>
                    <a:pt x="12177" y="0"/>
                    <a:pt x="12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1927825" y="5450350"/>
              <a:ext cx="362950" cy="6550"/>
            </a:xfrm>
            <a:custGeom>
              <a:avLst/>
              <a:gdLst/>
              <a:ahLst/>
              <a:cxnLst/>
              <a:rect l="l" t="t" r="r" b="b"/>
              <a:pathLst>
                <a:path w="14518" h="262" extrusionOk="0">
                  <a:moveTo>
                    <a:pt x="1" y="0"/>
                  </a:moveTo>
                  <a:lnTo>
                    <a:pt x="146" y="16"/>
                  </a:lnTo>
                  <a:lnTo>
                    <a:pt x="348" y="16"/>
                  </a:lnTo>
                  <a:lnTo>
                    <a:pt x="146" y="0"/>
                  </a:lnTo>
                  <a:close/>
                  <a:moveTo>
                    <a:pt x="14373" y="178"/>
                  </a:moveTo>
                  <a:cubicBezTo>
                    <a:pt x="14397" y="182"/>
                    <a:pt x="14421" y="183"/>
                    <a:pt x="14446" y="183"/>
                  </a:cubicBezTo>
                  <a:cubicBezTo>
                    <a:pt x="14470" y="183"/>
                    <a:pt x="14494" y="182"/>
                    <a:pt x="14518" y="178"/>
                  </a:cubicBezTo>
                  <a:close/>
                  <a:moveTo>
                    <a:pt x="348" y="16"/>
                  </a:moveTo>
                  <a:lnTo>
                    <a:pt x="565" y="33"/>
                  </a:lnTo>
                  <a:lnTo>
                    <a:pt x="2120" y="113"/>
                  </a:lnTo>
                  <a:cubicBezTo>
                    <a:pt x="3438" y="172"/>
                    <a:pt x="5250" y="231"/>
                    <a:pt x="7257" y="253"/>
                  </a:cubicBezTo>
                  <a:cubicBezTo>
                    <a:pt x="7832" y="259"/>
                    <a:pt x="8391" y="262"/>
                    <a:pt x="8926" y="262"/>
                  </a:cubicBezTo>
                  <a:cubicBezTo>
                    <a:pt x="10261" y="262"/>
                    <a:pt x="11453" y="245"/>
                    <a:pt x="12394" y="226"/>
                  </a:cubicBezTo>
                  <a:lnTo>
                    <a:pt x="13948" y="178"/>
                  </a:lnTo>
                  <a:lnTo>
                    <a:pt x="7257" y="178"/>
                  </a:lnTo>
                  <a:cubicBezTo>
                    <a:pt x="5250" y="178"/>
                    <a:pt x="3438" y="108"/>
                    <a:pt x="2126" y="64"/>
                  </a:cubicBezTo>
                  <a:lnTo>
                    <a:pt x="570" y="1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2215200" y="5425875"/>
              <a:ext cx="21675" cy="33225"/>
            </a:xfrm>
            <a:custGeom>
              <a:avLst/>
              <a:gdLst/>
              <a:ahLst/>
              <a:cxnLst/>
              <a:rect l="l" t="t" r="r" b="b"/>
              <a:pathLst>
                <a:path w="867" h="1329" extrusionOk="0">
                  <a:moveTo>
                    <a:pt x="866" y="1"/>
                  </a:moveTo>
                  <a:cubicBezTo>
                    <a:pt x="600" y="99"/>
                    <a:pt x="379" y="290"/>
                    <a:pt x="242" y="538"/>
                  </a:cubicBezTo>
                  <a:cubicBezTo>
                    <a:pt x="76" y="766"/>
                    <a:pt x="0" y="1048"/>
                    <a:pt x="27" y="1329"/>
                  </a:cubicBezTo>
                  <a:cubicBezTo>
                    <a:pt x="99" y="1072"/>
                    <a:pt x="200" y="826"/>
                    <a:pt x="329" y="592"/>
                  </a:cubicBezTo>
                  <a:cubicBezTo>
                    <a:pt x="486" y="377"/>
                    <a:pt x="667" y="178"/>
                    <a:pt x="8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2152525" y="5408800"/>
              <a:ext cx="12125" cy="17625"/>
            </a:xfrm>
            <a:custGeom>
              <a:avLst/>
              <a:gdLst/>
              <a:ahLst/>
              <a:cxnLst/>
              <a:rect l="l" t="t" r="r" b="b"/>
              <a:pathLst>
                <a:path w="485" h="705" extrusionOk="0">
                  <a:moveTo>
                    <a:pt x="485" y="0"/>
                  </a:moveTo>
                  <a:cubicBezTo>
                    <a:pt x="379" y="95"/>
                    <a:pt x="288" y="203"/>
                    <a:pt x="210" y="323"/>
                  </a:cubicBezTo>
                  <a:cubicBezTo>
                    <a:pt x="87" y="517"/>
                    <a:pt x="1" y="688"/>
                    <a:pt x="23" y="704"/>
                  </a:cubicBezTo>
                  <a:cubicBezTo>
                    <a:pt x="125" y="607"/>
                    <a:pt x="217" y="500"/>
                    <a:pt x="297" y="382"/>
                  </a:cubicBezTo>
                  <a:cubicBezTo>
                    <a:pt x="388" y="271"/>
                    <a:pt x="453" y="141"/>
                    <a:pt x="4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2135450" y="5405200"/>
              <a:ext cx="14425" cy="11975"/>
            </a:xfrm>
            <a:custGeom>
              <a:avLst/>
              <a:gdLst/>
              <a:ahLst/>
              <a:cxnLst/>
              <a:rect l="l" t="t" r="r" b="b"/>
              <a:pathLst>
                <a:path w="577" h="479" extrusionOk="0">
                  <a:moveTo>
                    <a:pt x="545" y="1"/>
                  </a:moveTo>
                  <a:cubicBezTo>
                    <a:pt x="508" y="1"/>
                    <a:pt x="388" y="83"/>
                    <a:pt x="253" y="204"/>
                  </a:cubicBezTo>
                  <a:cubicBezTo>
                    <a:pt x="103" y="338"/>
                    <a:pt x="0" y="435"/>
                    <a:pt x="17" y="478"/>
                  </a:cubicBezTo>
                  <a:cubicBezTo>
                    <a:pt x="127" y="425"/>
                    <a:pt x="230" y="358"/>
                    <a:pt x="323" y="279"/>
                  </a:cubicBezTo>
                  <a:cubicBezTo>
                    <a:pt x="475" y="149"/>
                    <a:pt x="576" y="26"/>
                    <a:pt x="554" y="4"/>
                  </a:cubicBezTo>
                  <a:cubicBezTo>
                    <a:pt x="552" y="2"/>
                    <a:pt x="549" y="1"/>
                    <a:pt x="5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2125100" y="5395150"/>
              <a:ext cx="22350" cy="2900"/>
            </a:xfrm>
            <a:custGeom>
              <a:avLst/>
              <a:gdLst/>
              <a:ahLst/>
              <a:cxnLst/>
              <a:rect l="l" t="t" r="r" b="b"/>
              <a:pathLst>
                <a:path w="894" h="116" extrusionOk="0">
                  <a:moveTo>
                    <a:pt x="375" y="0"/>
                  </a:moveTo>
                  <a:cubicBezTo>
                    <a:pt x="247" y="0"/>
                    <a:pt x="121" y="23"/>
                    <a:pt x="1" y="67"/>
                  </a:cubicBezTo>
                  <a:cubicBezTo>
                    <a:pt x="148" y="99"/>
                    <a:pt x="297" y="115"/>
                    <a:pt x="447" y="115"/>
                  </a:cubicBezTo>
                  <a:cubicBezTo>
                    <a:pt x="597" y="115"/>
                    <a:pt x="747" y="99"/>
                    <a:pt x="893" y="67"/>
                  </a:cubicBezTo>
                  <a:cubicBezTo>
                    <a:pt x="893" y="35"/>
                    <a:pt x="694" y="8"/>
                    <a:pt x="452" y="3"/>
                  </a:cubicBezTo>
                  <a:cubicBezTo>
                    <a:pt x="426" y="1"/>
                    <a:pt x="401" y="0"/>
                    <a:pt x="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2121475" y="5382575"/>
              <a:ext cx="25975" cy="4200"/>
            </a:xfrm>
            <a:custGeom>
              <a:avLst/>
              <a:gdLst/>
              <a:ahLst/>
              <a:cxnLst/>
              <a:rect l="l" t="t" r="r" b="b"/>
              <a:pathLst>
                <a:path w="1039" h="168" extrusionOk="0">
                  <a:moveTo>
                    <a:pt x="36" y="0"/>
                  </a:moveTo>
                  <a:cubicBezTo>
                    <a:pt x="24" y="0"/>
                    <a:pt x="12" y="0"/>
                    <a:pt x="1" y="1"/>
                  </a:cubicBezTo>
                  <a:cubicBezTo>
                    <a:pt x="148" y="99"/>
                    <a:pt x="322" y="151"/>
                    <a:pt x="500" y="152"/>
                  </a:cubicBezTo>
                  <a:cubicBezTo>
                    <a:pt x="556" y="162"/>
                    <a:pt x="612" y="168"/>
                    <a:pt x="667" y="168"/>
                  </a:cubicBezTo>
                  <a:cubicBezTo>
                    <a:pt x="795" y="168"/>
                    <a:pt x="922" y="140"/>
                    <a:pt x="1038" y="86"/>
                  </a:cubicBezTo>
                  <a:cubicBezTo>
                    <a:pt x="899" y="60"/>
                    <a:pt x="758" y="47"/>
                    <a:pt x="617" y="47"/>
                  </a:cubicBezTo>
                  <a:cubicBezTo>
                    <a:pt x="589" y="47"/>
                    <a:pt x="561" y="48"/>
                    <a:pt x="533" y="49"/>
                  </a:cubicBezTo>
                  <a:cubicBezTo>
                    <a:pt x="369" y="16"/>
                    <a:pt x="202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2160600" y="5388825"/>
              <a:ext cx="40375" cy="22675"/>
            </a:xfrm>
            <a:custGeom>
              <a:avLst/>
              <a:gdLst/>
              <a:ahLst/>
              <a:cxnLst/>
              <a:rect l="l" t="t" r="r" b="b"/>
              <a:pathLst>
                <a:path w="1615" h="907" extrusionOk="0">
                  <a:moveTo>
                    <a:pt x="1074" y="98"/>
                  </a:moveTo>
                  <a:cubicBezTo>
                    <a:pt x="1210" y="98"/>
                    <a:pt x="1346" y="130"/>
                    <a:pt x="1469" y="192"/>
                  </a:cubicBezTo>
                  <a:cubicBezTo>
                    <a:pt x="1555" y="256"/>
                    <a:pt x="1518" y="358"/>
                    <a:pt x="1421" y="418"/>
                  </a:cubicBezTo>
                  <a:cubicBezTo>
                    <a:pt x="1322" y="469"/>
                    <a:pt x="1219" y="511"/>
                    <a:pt x="1114" y="546"/>
                  </a:cubicBezTo>
                  <a:cubicBezTo>
                    <a:pt x="929" y="609"/>
                    <a:pt x="737" y="655"/>
                    <a:pt x="544" y="687"/>
                  </a:cubicBezTo>
                  <a:cubicBezTo>
                    <a:pt x="380" y="715"/>
                    <a:pt x="246" y="730"/>
                    <a:pt x="152" y="739"/>
                  </a:cubicBezTo>
                  <a:lnTo>
                    <a:pt x="152" y="739"/>
                  </a:lnTo>
                  <a:cubicBezTo>
                    <a:pt x="202" y="632"/>
                    <a:pt x="265" y="531"/>
                    <a:pt x="340" y="439"/>
                  </a:cubicBezTo>
                  <a:cubicBezTo>
                    <a:pt x="465" y="296"/>
                    <a:pt x="630" y="191"/>
                    <a:pt x="812" y="138"/>
                  </a:cubicBezTo>
                  <a:cubicBezTo>
                    <a:pt x="898" y="111"/>
                    <a:pt x="986" y="98"/>
                    <a:pt x="1074" y="98"/>
                  </a:cubicBezTo>
                  <a:close/>
                  <a:moveTo>
                    <a:pt x="1063" y="1"/>
                  </a:moveTo>
                  <a:cubicBezTo>
                    <a:pt x="760" y="1"/>
                    <a:pt x="463" y="140"/>
                    <a:pt x="269" y="395"/>
                  </a:cubicBezTo>
                  <a:cubicBezTo>
                    <a:pt x="183" y="497"/>
                    <a:pt x="121" y="616"/>
                    <a:pt x="89" y="745"/>
                  </a:cubicBezTo>
                  <a:lnTo>
                    <a:pt x="89" y="745"/>
                  </a:lnTo>
                  <a:cubicBezTo>
                    <a:pt x="32" y="751"/>
                    <a:pt x="1" y="755"/>
                    <a:pt x="1" y="762"/>
                  </a:cubicBezTo>
                  <a:cubicBezTo>
                    <a:pt x="29" y="766"/>
                    <a:pt x="58" y="770"/>
                    <a:pt x="87" y="773"/>
                  </a:cubicBezTo>
                  <a:lnTo>
                    <a:pt x="87" y="773"/>
                  </a:lnTo>
                  <a:lnTo>
                    <a:pt x="87" y="907"/>
                  </a:lnTo>
                  <a:cubicBezTo>
                    <a:pt x="101" y="863"/>
                    <a:pt x="117" y="820"/>
                    <a:pt x="135" y="777"/>
                  </a:cubicBezTo>
                  <a:lnTo>
                    <a:pt x="135" y="777"/>
                  </a:lnTo>
                  <a:cubicBezTo>
                    <a:pt x="180" y="781"/>
                    <a:pt x="225" y="783"/>
                    <a:pt x="269" y="783"/>
                  </a:cubicBezTo>
                  <a:cubicBezTo>
                    <a:pt x="359" y="783"/>
                    <a:pt x="449" y="776"/>
                    <a:pt x="538" y="762"/>
                  </a:cubicBezTo>
                  <a:cubicBezTo>
                    <a:pt x="736" y="736"/>
                    <a:pt x="933" y="695"/>
                    <a:pt x="1125" y="638"/>
                  </a:cubicBezTo>
                  <a:cubicBezTo>
                    <a:pt x="1241" y="606"/>
                    <a:pt x="1353" y="561"/>
                    <a:pt x="1458" y="503"/>
                  </a:cubicBezTo>
                  <a:cubicBezTo>
                    <a:pt x="1526" y="467"/>
                    <a:pt x="1577" y="405"/>
                    <a:pt x="1599" y="331"/>
                  </a:cubicBezTo>
                  <a:cubicBezTo>
                    <a:pt x="1614" y="249"/>
                    <a:pt x="1583" y="163"/>
                    <a:pt x="1518" y="111"/>
                  </a:cubicBezTo>
                  <a:cubicBezTo>
                    <a:pt x="1373" y="37"/>
                    <a:pt x="1217" y="1"/>
                    <a:pt x="10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2145900" y="5381900"/>
              <a:ext cx="20500" cy="26650"/>
            </a:xfrm>
            <a:custGeom>
              <a:avLst/>
              <a:gdLst/>
              <a:ahLst/>
              <a:cxnLst/>
              <a:rect l="l" t="t" r="r" b="b"/>
              <a:pathLst>
                <a:path w="820" h="1066" extrusionOk="0">
                  <a:moveTo>
                    <a:pt x="196" y="1"/>
                  </a:moveTo>
                  <a:cubicBezTo>
                    <a:pt x="78" y="21"/>
                    <a:pt x="1" y="134"/>
                    <a:pt x="23" y="251"/>
                  </a:cubicBezTo>
                  <a:lnTo>
                    <a:pt x="23" y="253"/>
                  </a:lnTo>
                  <a:cubicBezTo>
                    <a:pt x="34" y="340"/>
                    <a:pt x="65" y="423"/>
                    <a:pt x="115" y="494"/>
                  </a:cubicBezTo>
                  <a:cubicBezTo>
                    <a:pt x="185" y="618"/>
                    <a:pt x="270" y="732"/>
                    <a:pt x="367" y="834"/>
                  </a:cubicBezTo>
                  <a:cubicBezTo>
                    <a:pt x="452" y="932"/>
                    <a:pt x="559" y="1010"/>
                    <a:pt x="678" y="1059"/>
                  </a:cubicBezTo>
                  <a:cubicBezTo>
                    <a:pt x="678" y="1059"/>
                    <a:pt x="572" y="958"/>
                    <a:pt x="421" y="786"/>
                  </a:cubicBezTo>
                  <a:cubicBezTo>
                    <a:pt x="337" y="680"/>
                    <a:pt x="262" y="568"/>
                    <a:pt x="195" y="452"/>
                  </a:cubicBezTo>
                  <a:cubicBezTo>
                    <a:pt x="120" y="334"/>
                    <a:pt x="71" y="124"/>
                    <a:pt x="195" y="103"/>
                  </a:cubicBezTo>
                  <a:cubicBezTo>
                    <a:pt x="203" y="101"/>
                    <a:pt x="211" y="100"/>
                    <a:pt x="220" y="100"/>
                  </a:cubicBezTo>
                  <a:cubicBezTo>
                    <a:pt x="338" y="100"/>
                    <a:pt x="475" y="234"/>
                    <a:pt x="555" y="338"/>
                  </a:cubicBezTo>
                  <a:cubicBezTo>
                    <a:pt x="631" y="446"/>
                    <a:pt x="683" y="569"/>
                    <a:pt x="706" y="699"/>
                  </a:cubicBezTo>
                  <a:cubicBezTo>
                    <a:pt x="726" y="821"/>
                    <a:pt x="733" y="943"/>
                    <a:pt x="728" y="1065"/>
                  </a:cubicBezTo>
                  <a:cubicBezTo>
                    <a:pt x="728" y="1065"/>
                    <a:pt x="820" y="936"/>
                    <a:pt x="798" y="689"/>
                  </a:cubicBezTo>
                  <a:cubicBezTo>
                    <a:pt x="780" y="544"/>
                    <a:pt x="728" y="406"/>
                    <a:pt x="647" y="285"/>
                  </a:cubicBezTo>
                  <a:cubicBezTo>
                    <a:pt x="557" y="117"/>
                    <a:pt x="386" y="8"/>
                    <a:pt x="1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1932775" y="5390450"/>
              <a:ext cx="75450" cy="62600"/>
            </a:xfrm>
            <a:custGeom>
              <a:avLst/>
              <a:gdLst/>
              <a:ahLst/>
              <a:cxnLst/>
              <a:rect l="l" t="t" r="r" b="b"/>
              <a:pathLst>
                <a:path w="3018" h="2504" extrusionOk="0">
                  <a:moveTo>
                    <a:pt x="396" y="1"/>
                  </a:moveTo>
                  <a:cubicBezTo>
                    <a:pt x="318" y="1"/>
                    <a:pt x="240" y="5"/>
                    <a:pt x="162" y="13"/>
                  </a:cubicBezTo>
                  <a:cubicBezTo>
                    <a:pt x="106" y="18"/>
                    <a:pt x="52" y="33"/>
                    <a:pt x="1" y="57"/>
                  </a:cubicBezTo>
                  <a:cubicBezTo>
                    <a:pt x="1" y="57"/>
                    <a:pt x="243" y="57"/>
                    <a:pt x="631" y="83"/>
                  </a:cubicBezTo>
                  <a:cubicBezTo>
                    <a:pt x="1658" y="210"/>
                    <a:pt x="2522" y="916"/>
                    <a:pt x="2852" y="1895"/>
                  </a:cubicBezTo>
                  <a:cubicBezTo>
                    <a:pt x="2915" y="2096"/>
                    <a:pt x="2967" y="2298"/>
                    <a:pt x="3008" y="2504"/>
                  </a:cubicBezTo>
                  <a:cubicBezTo>
                    <a:pt x="3018" y="2447"/>
                    <a:pt x="3018" y="2389"/>
                    <a:pt x="3008" y="2332"/>
                  </a:cubicBezTo>
                  <a:cubicBezTo>
                    <a:pt x="2993" y="2175"/>
                    <a:pt x="2963" y="2020"/>
                    <a:pt x="2917" y="1869"/>
                  </a:cubicBezTo>
                  <a:cubicBezTo>
                    <a:pt x="2765" y="1367"/>
                    <a:pt x="2467" y="921"/>
                    <a:pt x="2062" y="589"/>
                  </a:cubicBezTo>
                  <a:cubicBezTo>
                    <a:pt x="1654" y="256"/>
                    <a:pt x="1155" y="56"/>
                    <a:pt x="631" y="13"/>
                  </a:cubicBezTo>
                  <a:cubicBezTo>
                    <a:pt x="553" y="5"/>
                    <a:pt x="475" y="1"/>
                    <a:pt x="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3"/>
            <p:cNvSpPr/>
            <p:nvPr/>
          </p:nvSpPr>
          <p:spPr>
            <a:xfrm>
              <a:off x="1952675" y="5303100"/>
              <a:ext cx="3975" cy="87850"/>
            </a:xfrm>
            <a:custGeom>
              <a:avLst/>
              <a:gdLst/>
              <a:ahLst/>
              <a:cxnLst/>
              <a:rect l="l" t="t" r="r" b="b"/>
              <a:pathLst>
                <a:path w="159" h="3514" extrusionOk="0">
                  <a:moveTo>
                    <a:pt x="125" y="1"/>
                  </a:moveTo>
                  <a:cubicBezTo>
                    <a:pt x="61" y="583"/>
                    <a:pt x="31" y="1168"/>
                    <a:pt x="33" y="1755"/>
                  </a:cubicBezTo>
                  <a:cubicBezTo>
                    <a:pt x="1" y="2340"/>
                    <a:pt x="1" y="2927"/>
                    <a:pt x="33" y="3513"/>
                  </a:cubicBezTo>
                  <a:cubicBezTo>
                    <a:pt x="98" y="2930"/>
                    <a:pt x="129" y="2345"/>
                    <a:pt x="125" y="1759"/>
                  </a:cubicBezTo>
                  <a:cubicBezTo>
                    <a:pt x="158" y="1173"/>
                    <a:pt x="158" y="586"/>
                    <a:pt x="1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3"/>
            <p:cNvSpPr/>
            <p:nvPr/>
          </p:nvSpPr>
          <p:spPr>
            <a:xfrm>
              <a:off x="2035425" y="5433600"/>
              <a:ext cx="62525" cy="3825"/>
            </a:xfrm>
            <a:custGeom>
              <a:avLst/>
              <a:gdLst/>
              <a:ahLst/>
              <a:cxnLst/>
              <a:rect l="l" t="t" r="r" b="b"/>
              <a:pathLst>
                <a:path w="2501" h="153" extrusionOk="0">
                  <a:moveTo>
                    <a:pt x="46" y="1"/>
                  </a:moveTo>
                  <a:cubicBezTo>
                    <a:pt x="17" y="1"/>
                    <a:pt x="1" y="3"/>
                    <a:pt x="0" y="9"/>
                  </a:cubicBezTo>
                  <a:cubicBezTo>
                    <a:pt x="372" y="99"/>
                    <a:pt x="753" y="144"/>
                    <a:pt x="1135" y="144"/>
                  </a:cubicBezTo>
                  <a:cubicBezTo>
                    <a:pt x="1173" y="144"/>
                    <a:pt x="1210" y="144"/>
                    <a:pt x="1247" y="143"/>
                  </a:cubicBezTo>
                  <a:cubicBezTo>
                    <a:pt x="1348" y="149"/>
                    <a:pt x="1449" y="152"/>
                    <a:pt x="1549" y="152"/>
                  </a:cubicBezTo>
                  <a:cubicBezTo>
                    <a:pt x="1869" y="152"/>
                    <a:pt x="2188" y="120"/>
                    <a:pt x="2500" y="57"/>
                  </a:cubicBezTo>
                  <a:cubicBezTo>
                    <a:pt x="2500" y="46"/>
                    <a:pt x="2441" y="42"/>
                    <a:pt x="2335" y="42"/>
                  </a:cubicBezTo>
                  <a:cubicBezTo>
                    <a:pt x="2123" y="42"/>
                    <a:pt x="1727" y="57"/>
                    <a:pt x="1253" y="57"/>
                  </a:cubicBezTo>
                  <a:cubicBezTo>
                    <a:pt x="662" y="57"/>
                    <a:pt x="190" y="1"/>
                    <a:pt x="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1993050" y="5433175"/>
              <a:ext cx="6475" cy="12350"/>
            </a:xfrm>
            <a:custGeom>
              <a:avLst/>
              <a:gdLst/>
              <a:ahLst/>
              <a:cxnLst/>
              <a:rect l="l" t="t" r="r" b="b"/>
              <a:pathLst>
                <a:path w="259" h="494" extrusionOk="0">
                  <a:moveTo>
                    <a:pt x="17" y="0"/>
                  </a:moveTo>
                  <a:cubicBezTo>
                    <a:pt x="10" y="0"/>
                    <a:pt x="5" y="1"/>
                    <a:pt x="1" y="4"/>
                  </a:cubicBezTo>
                  <a:cubicBezTo>
                    <a:pt x="1" y="4"/>
                    <a:pt x="43" y="122"/>
                    <a:pt x="97" y="252"/>
                  </a:cubicBezTo>
                  <a:cubicBezTo>
                    <a:pt x="151" y="380"/>
                    <a:pt x="183" y="494"/>
                    <a:pt x="216" y="494"/>
                  </a:cubicBezTo>
                  <a:cubicBezTo>
                    <a:pt x="247" y="494"/>
                    <a:pt x="258" y="358"/>
                    <a:pt x="216" y="208"/>
                  </a:cubicBezTo>
                  <a:cubicBezTo>
                    <a:pt x="177" y="74"/>
                    <a:pt x="6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1978000" y="5413400"/>
              <a:ext cx="8475" cy="8400"/>
            </a:xfrm>
            <a:custGeom>
              <a:avLst/>
              <a:gdLst/>
              <a:ahLst/>
              <a:cxnLst/>
              <a:rect l="l" t="t" r="r" b="b"/>
              <a:pathLst>
                <a:path w="339" h="336" extrusionOk="0">
                  <a:moveTo>
                    <a:pt x="12" y="0"/>
                  </a:moveTo>
                  <a:cubicBezTo>
                    <a:pt x="7" y="0"/>
                    <a:pt x="3" y="2"/>
                    <a:pt x="0" y="5"/>
                  </a:cubicBezTo>
                  <a:cubicBezTo>
                    <a:pt x="24" y="79"/>
                    <a:pt x="66" y="146"/>
                    <a:pt x="119" y="203"/>
                  </a:cubicBezTo>
                  <a:cubicBezTo>
                    <a:pt x="195" y="284"/>
                    <a:pt x="274" y="335"/>
                    <a:pt x="307" y="335"/>
                  </a:cubicBezTo>
                  <a:cubicBezTo>
                    <a:pt x="311" y="335"/>
                    <a:pt x="315" y="335"/>
                    <a:pt x="317" y="333"/>
                  </a:cubicBezTo>
                  <a:cubicBezTo>
                    <a:pt x="339" y="316"/>
                    <a:pt x="280" y="219"/>
                    <a:pt x="194" y="128"/>
                  </a:cubicBezTo>
                  <a:cubicBezTo>
                    <a:pt x="121" y="50"/>
                    <a:pt x="43" y="0"/>
                    <a:pt x="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1955300" y="5403075"/>
              <a:ext cx="12775" cy="5450"/>
            </a:xfrm>
            <a:custGeom>
              <a:avLst/>
              <a:gdLst/>
              <a:ahLst/>
              <a:cxnLst/>
              <a:rect l="l" t="t" r="r" b="b"/>
              <a:pathLst>
                <a:path w="511" h="218" extrusionOk="0">
                  <a:moveTo>
                    <a:pt x="142" y="1"/>
                  </a:moveTo>
                  <a:cubicBezTo>
                    <a:pt x="57" y="1"/>
                    <a:pt x="1" y="28"/>
                    <a:pt x="5" y="47"/>
                  </a:cubicBezTo>
                  <a:cubicBezTo>
                    <a:pt x="5" y="73"/>
                    <a:pt x="122" y="73"/>
                    <a:pt x="251" y="122"/>
                  </a:cubicBezTo>
                  <a:cubicBezTo>
                    <a:pt x="363" y="163"/>
                    <a:pt x="443" y="218"/>
                    <a:pt x="476" y="218"/>
                  </a:cubicBezTo>
                  <a:cubicBezTo>
                    <a:pt x="481" y="218"/>
                    <a:pt x="486" y="216"/>
                    <a:pt x="488" y="214"/>
                  </a:cubicBezTo>
                  <a:cubicBezTo>
                    <a:pt x="510" y="192"/>
                    <a:pt x="440" y="79"/>
                    <a:pt x="284" y="25"/>
                  </a:cubicBezTo>
                  <a:cubicBezTo>
                    <a:pt x="233" y="7"/>
                    <a:pt x="184" y="1"/>
                    <a:pt x="1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1939250" y="5399350"/>
              <a:ext cx="6625" cy="3300"/>
            </a:xfrm>
            <a:custGeom>
              <a:avLst/>
              <a:gdLst/>
              <a:ahLst/>
              <a:cxnLst/>
              <a:rect l="l" t="t" r="r" b="b"/>
              <a:pathLst>
                <a:path w="265" h="132" extrusionOk="0">
                  <a:moveTo>
                    <a:pt x="40" y="0"/>
                  </a:moveTo>
                  <a:cubicBezTo>
                    <a:pt x="16" y="0"/>
                    <a:pt x="1" y="6"/>
                    <a:pt x="1" y="18"/>
                  </a:cubicBezTo>
                  <a:cubicBezTo>
                    <a:pt x="1" y="18"/>
                    <a:pt x="38" y="93"/>
                    <a:pt x="108" y="119"/>
                  </a:cubicBezTo>
                  <a:cubicBezTo>
                    <a:pt x="132" y="128"/>
                    <a:pt x="154" y="131"/>
                    <a:pt x="175" y="131"/>
                  </a:cubicBezTo>
                  <a:cubicBezTo>
                    <a:pt x="215" y="131"/>
                    <a:pt x="246" y="119"/>
                    <a:pt x="254" y="119"/>
                  </a:cubicBezTo>
                  <a:cubicBezTo>
                    <a:pt x="264" y="119"/>
                    <a:pt x="216" y="50"/>
                    <a:pt x="146" y="23"/>
                  </a:cubicBezTo>
                  <a:cubicBezTo>
                    <a:pt x="108" y="8"/>
                    <a:pt x="68" y="0"/>
                    <a:pt x="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1598375" y="1408675"/>
              <a:ext cx="321950" cy="568750"/>
            </a:xfrm>
            <a:custGeom>
              <a:avLst/>
              <a:gdLst/>
              <a:ahLst/>
              <a:cxnLst/>
              <a:rect l="l" t="t" r="r" b="b"/>
              <a:pathLst>
                <a:path w="12878" h="22750" extrusionOk="0">
                  <a:moveTo>
                    <a:pt x="6643" y="1"/>
                  </a:moveTo>
                  <a:lnTo>
                    <a:pt x="0" y="5240"/>
                  </a:lnTo>
                  <a:lnTo>
                    <a:pt x="1005" y="22361"/>
                  </a:lnTo>
                  <a:lnTo>
                    <a:pt x="7116" y="22748"/>
                  </a:lnTo>
                  <a:cubicBezTo>
                    <a:pt x="7142" y="22749"/>
                    <a:pt x="7168" y="22750"/>
                    <a:pt x="7194" y="22750"/>
                  </a:cubicBezTo>
                  <a:cubicBezTo>
                    <a:pt x="8133" y="22750"/>
                    <a:pt x="8913" y="22008"/>
                    <a:pt x="8955" y="21061"/>
                  </a:cubicBezTo>
                  <a:cubicBezTo>
                    <a:pt x="8955" y="21045"/>
                    <a:pt x="8956" y="21028"/>
                    <a:pt x="8956" y="21011"/>
                  </a:cubicBezTo>
                  <a:cubicBezTo>
                    <a:pt x="9020" y="19672"/>
                    <a:pt x="9165" y="18154"/>
                    <a:pt x="9165" y="18154"/>
                  </a:cubicBezTo>
                  <a:cubicBezTo>
                    <a:pt x="9165" y="18154"/>
                    <a:pt x="12479" y="17795"/>
                    <a:pt x="12678" y="14390"/>
                  </a:cubicBezTo>
                  <a:cubicBezTo>
                    <a:pt x="12877" y="10985"/>
                    <a:pt x="12678" y="3094"/>
                    <a:pt x="12678" y="3094"/>
                  </a:cubicBezTo>
                  <a:lnTo>
                    <a:pt x="6643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1802575" y="1650875"/>
              <a:ext cx="34650" cy="57200"/>
            </a:xfrm>
            <a:custGeom>
              <a:avLst/>
              <a:gdLst/>
              <a:ahLst/>
              <a:cxnLst/>
              <a:rect l="l" t="t" r="r" b="b"/>
              <a:pathLst>
                <a:path w="1386" h="2288" extrusionOk="0">
                  <a:moveTo>
                    <a:pt x="549" y="1"/>
                  </a:moveTo>
                  <a:cubicBezTo>
                    <a:pt x="505" y="1"/>
                    <a:pt x="463" y="9"/>
                    <a:pt x="423" y="27"/>
                  </a:cubicBezTo>
                  <a:cubicBezTo>
                    <a:pt x="215" y="129"/>
                    <a:pt x="77" y="334"/>
                    <a:pt x="62" y="565"/>
                  </a:cubicBezTo>
                  <a:cubicBezTo>
                    <a:pt x="0" y="813"/>
                    <a:pt x="0" y="1074"/>
                    <a:pt x="62" y="1324"/>
                  </a:cubicBezTo>
                  <a:cubicBezTo>
                    <a:pt x="196" y="1845"/>
                    <a:pt x="568" y="2286"/>
                    <a:pt x="955" y="2286"/>
                  </a:cubicBezTo>
                  <a:cubicBezTo>
                    <a:pt x="963" y="2287"/>
                    <a:pt x="970" y="2287"/>
                    <a:pt x="978" y="2287"/>
                  </a:cubicBezTo>
                  <a:cubicBezTo>
                    <a:pt x="1115" y="2287"/>
                    <a:pt x="1244" y="2226"/>
                    <a:pt x="1331" y="2120"/>
                  </a:cubicBezTo>
                  <a:cubicBezTo>
                    <a:pt x="1385" y="2034"/>
                    <a:pt x="1385" y="1974"/>
                    <a:pt x="1385" y="1974"/>
                  </a:cubicBezTo>
                  <a:cubicBezTo>
                    <a:pt x="1385" y="1974"/>
                    <a:pt x="1384" y="1974"/>
                    <a:pt x="1383" y="1974"/>
                  </a:cubicBezTo>
                  <a:cubicBezTo>
                    <a:pt x="1372" y="1974"/>
                    <a:pt x="1349" y="2019"/>
                    <a:pt x="1293" y="2040"/>
                  </a:cubicBezTo>
                  <a:cubicBezTo>
                    <a:pt x="1217" y="2101"/>
                    <a:pt x="1121" y="2134"/>
                    <a:pt x="1024" y="2134"/>
                  </a:cubicBezTo>
                  <a:cubicBezTo>
                    <a:pt x="1006" y="2134"/>
                    <a:pt x="988" y="2133"/>
                    <a:pt x="971" y="2130"/>
                  </a:cubicBezTo>
                  <a:cubicBezTo>
                    <a:pt x="686" y="2093"/>
                    <a:pt x="363" y="1716"/>
                    <a:pt x="245" y="1247"/>
                  </a:cubicBezTo>
                  <a:cubicBezTo>
                    <a:pt x="186" y="1027"/>
                    <a:pt x="176" y="795"/>
                    <a:pt x="218" y="570"/>
                  </a:cubicBezTo>
                  <a:cubicBezTo>
                    <a:pt x="224" y="396"/>
                    <a:pt x="314" y="235"/>
                    <a:pt x="460" y="139"/>
                  </a:cubicBezTo>
                  <a:cubicBezTo>
                    <a:pt x="494" y="120"/>
                    <a:pt x="530" y="111"/>
                    <a:pt x="567" y="111"/>
                  </a:cubicBezTo>
                  <a:cubicBezTo>
                    <a:pt x="636" y="111"/>
                    <a:pt x="703" y="144"/>
                    <a:pt x="744" y="205"/>
                  </a:cubicBezTo>
                  <a:cubicBezTo>
                    <a:pt x="810" y="264"/>
                    <a:pt x="810" y="317"/>
                    <a:pt x="810" y="322"/>
                  </a:cubicBezTo>
                  <a:cubicBezTo>
                    <a:pt x="810" y="322"/>
                    <a:pt x="810" y="322"/>
                    <a:pt x="810" y="322"/>
                  </a:cubicBezTo>
                  <a:cubicBezTo>
                    <a:pt x="814" y="322"/>
                    <a:pt x="856" y="260"/>
                    <a:pt x="810" y="166"/>
                  </a:cubicBezTo>
                  <a:cubicBezTo>
                    <a:pt x="784" y="104"/>
                    <a:pt x="736" y="54"/>
                    <a:pt x="675" y="27"/>
                  </a:cubicBezTo>
                  <a:cubicBezTo>
                    <a:pt x="635" y="9"/>
                    <a:pt x="592" y="1"/>
                    <a:pt x="54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1491975" y="1353250"/>
              <a:ext cx="482800" cy="399850"/>
            </a:xfrm>
            <a:custGeom>
              <a:avLst/>
              <a:gdLst/>
              <a:ahLst/>
              <a:cxnLst/>
              <a:rect l="l" t="t" r="r" b="b"/>
              <a:pathLst>
                <a:path w="19312" h="15994" extrusionOk="0">
                  <a:moveTo>
                    <a:pt x="11289" y="0"/>
                  </a:moveTo>
                  <a:cubicBezTo>
                    <a:pt x="10246" y="0"/>
                    <a:pt x="9213" y="150"/>
                    <a:pt x="8226" y="512"/>
                  </a:cubicBezTo>
                  <a:cubicBezTo>
                    <a:pt x="5956" y="1346"/>
                    <a:pt x="3229" y="2820"/>
                    <a:pt x="3229" y="5326"/>
                  </a:cubicBezTo>
                  <a:cubicBezTo>
                    <a:pt x="3170" y="5322"/>
                    <a:pt x="3112" y="5319"/>
                    <a:pt x="3056" y="5319"/>
                  </a:cubicBezTo>
                  <a:cubicBezTo>
                    <a:pt x="1822" y="5319"/>
                    <a:pt x="1102" y="6466"/>
                    <a:pt x="594" y="7844"/>
                  </a:cubicBezTo>
                  <a:cubicBezTo>
                    <a:pt x="331" y="8747"/>
                    <a:pt x="133" y="9668"/>
                    <a:pt x="1" y="10598"/>
                  </a:cubicBezTo>
                  <a:lnTo>
                    <a:pt x="13788" y="15994"/>
                  </a:lnTo>
                  <a:cubicBezTo>
                    <a:pt x="13830" y="15869"/>
                    <a:pt x="13858" y="15735"/>
                    <a:pt x="13895" y="15605"/>
                  </a:cubicBezTo>
                  <a:cubicBezTo>
                    <a:pt x="13933" y="15477"/>
                    <a:pt x="13944" y="15423"/>
                    <a:pt x="13976" y="15326"/>
                  </a:cubicBezTo>
                  <a:cubicBezTo>
                    <a:pt x="14033" y="15044"/>
                    <a:pt x="14063" y="14759"/>
                    <a:pt x="14067" y="14471"/>
                  </a:cubicBezTo>
                  <a:lnTo>
                    <a:pt x="14067" y="14471"/>
                  </a:lnTo>
                  <a:cubicBezTo>
                    <a:pt x="13878" y="14544"/>
                    <a:pt x="13680" y="14580"/>
                    <a:pt x="13485" y="14580"/>
                  </a:cubicBezTo>
                  <a:cubicBezTo>
                    <a:pt x="13058" y="14580"/>
                    <a:pt x="12639" y="14411"/>
                    <a:pt x="12330" y="14095"/>
                  </a:cubicBezTo>
                  <a:cubicBezTo>
                    <a:pt x="11877" y="13614"/>
                    <a:pt x="11720" y="12926"/>
                    <a:pt x="11921" y="12298"/>
                  </a:cubicBezTo>
                  <a:cubicBezTo>
                    <a:pt x="12207" y="11614"/>
                    <a:pt x="12770" y="11084"/>
                    <a:pt x="13471" y="10840"/>
                  </a:cubicBezTo>
                  <a:cubicBezTo>
                    <a:pt x="14137" y="10560"/>
                    <a:pt x="14853" y="10421"/>
                    <a:pt x="15509" y="10109"/>
                  </a:cubicBezTo>
                  <a:cubicBezTo>
                    <a:pt x="16896" y="9452"/>
                    <a:pt x="17854" y="8081"/>
                    <a:pt x="18511" y="6645"/>
                  </a:cubicBezTo>
                  <a:cubicBezTo>
                    <a:pt x="18968" y="5639"/>
                    <a:pt x="19312" y="4493"/>
                    <a:pt x="19000" y="3417"/>
                  </a:cubicBezTo>
                  <a:cubicBezTo>
                    <a:pt x="18538" y="1840"/>
                    <a:pt x="16848" y="1061"/>
                    <a:pt x="15337" y="625"/>
                  </a:cubicBezTo>
                  <a:cubicBezTo>
                    <a:pt x="14023" y="254"/>
                    <a:pt x="12647" y="0"/>
                    <a:pt x="112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1485175" y="1562700"/>
              <a:ext cx="351500" cy="336550"/>
            </a:xfrm>
            <a:custGeom>
              <a:avLst/>
              <a:gdLst/>
              <a:ahLst/>
              <a:cxnLst/>
              <a:rect l="l" t="t" r="r" b="b"/>
              <a:pathLst>
                <a:path w="14060" h="13462" extrusionOk="0">
                  <a:moveTo>
                    <a:pt x="2149" y="1"/>
                  </a:moveTo>
                  <a:cubicBezTo>
                    <a:pt x="1068" y="1"/>
                    <a:pt x="343" y="622"/>
                    <a:pt x="267" y="2220"/>
                  </a:cubicBezTo>
                  <a:cubicBezTo>
                    <a:pt x="1" y="6349"/>
                    <a:pt x="1923" y="10316"/>
                    <a:pt x="5329" y="12666"/>
                  </a:cubicBezTo>
                  <a:lnTo>
                    <a:pt x="5603" y="12650"/>
                  </a:lnTo>
                  <a:cubicBezTo>
                    <a:pt x="6590" y="13223"/>
                    <a:pt x="7484" y="13462"/>
                    <a:pt x="8288" y="13462"/>
                  </a:cubicBezTo>
                  <a:cubicBezTo>
                    <a:pt x="12275" y="13462"/>
                    <a:pt x="14060" y="7599"/>
                    <a:pt x="14060" y="7599"/>
                  </a:cubicBezTo>
                  <a:cubicBezTo>
                    <a:pt x="14060" y="7599"/>
                    <a:pt x="5927" y="1"/>
                    <a:pt x="21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1518600" y="1584525"/>
              <a:ext cx="77150" cy="115750"/>
            </a:xfrm>
            <a:custGeom>
              <a:avLst/>
              <a:gdLst/>
              <a:ahLst/>
              <a:cxnLst/>
              <a:rect l="l" t="t" r="r" b="b"/>
              <a:pathLst>
                <a:path w="3086" h="4630" extrusionOk="0">
                  <a:moveTo>
                    <a:pt x="444" y="0"/>
                  </a:moveTo>
                  <a:cubicBezTo>
                    <a:pt x="294" y="0"/>
                    <a:pt x="145" y="23"/>
                    <a:pt x="0" y="67"/>
                  </a:cubicBezTo>
                  <a:cubicBezTo>
                    <a:pt x="0" y="115"/>
                    <a:pt x="367" y="89"/>
                    <a:pt x="904" y="282"/>
                  </a:cubicBezTo>
                  <a:cubicBezTo>
                    <a:pt x="2367" y="770"/>
                    <a:pt x="3086" y="2417"/>
                    <a:pt x="2448" y="3822"/>
                  </a:cubicBezTo>
                  <a:cubicBezTo>
                    <a:pt x="2227" y="4343"/>
                    <a:pt x="1959" y="4596"/>
                    <a:pt x="1996" y="4628"/>
                  </a:cubicBezTo>
                  <a:cubicBezTo>
                    <a:pt x="1997" y="4629"/>
                    <a:pt x="1998" y="4630"/>
                    <a:pt x="2001" y="4630"/>
                  </a:cubicBezTo>
                  <a:cubicBezTo>
                    <a:pt x="2044" y="4630"/>
                    <a:pt x="2354" y="4420"/>
                    <a:pt x="2626" y="3903"/>
                  </a:cubicBezTo>
                  <a:cubicBezTo>
                    <a:pt x="3002" y="3185"/>
                    <a:pt x="3035" y="2339"/>
                    <a:pt x="2717" y="1595"/>
                  </a:cubicBezTo>
                  <a:cubicBezTo>
                    <a:pt x="2381" y="861"/>
                    <a:pt x="1740" y="313"/>
                    <a:pt x="963" y="94"/>
                  </a:cubicBezTo>
                  <a:cubicBezTo>
                    <a:pt x="795" y="31"/>
                    <a:pt x="620" y="0"/>
                    <a:pt x="444" y="0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1465125" y="1459950"/>
              <a:ext cx="107300" cy="130400"/>
            </a:xfrm>
            <a:custGeom>
              <a:avLst/>
              <a:gdLst/>
              <a:ahLst/>
              <a:cxnLst/>
              <a:rect l="l" t="t" r="r" b="b"/>
              <a:pathLst>
                <a:path w="4292" h="5216" extrusionOk="0">
                  <a:moveTo>
                    <a:pt x="2678" y="1"/>
                  </a:moveTo>
                  <a:cubicBezTo>
                    <a:pt x="2429" y="1"/>
                    <a:pt x="2180" y="48"/>
                    <a:pt x="1946" y="144"/>
                  </a:cubicBezTo>
                  <a:cubicBezTo>
                    <a:pt x="1381" y="377"/>
                    <a:pt x="912" y="795"/>
                    <a:pt x="613" y="1328"/>
                  </a:cubicBezTo>
                  <a:cubicBezTo>
                    <a:pt x="320" y="1848"/>
                    <a:pt x="136" y="2423"/>
                    <a:pt x="75" y="3016"/>
                  </a:cubicBezTo>
                  <a:cubicBezTo>
                    <a:pt x="1" y="3507"/>
                    <a:pt x="82" y="4009"/>
                    <a:pt x="306" y="4453"/>
                  </a:cubicBezTo>
                  <a:cubicBezTo>
                    <a:pt x="465" y="4749"/>
                    <a:pt x="713" y="4987"/>
                    <a:pt x="1016" y="5136"/>
                  </a:cubicBezTo>
                  <a:cubicBezTo>
                    <a:pt x="1101" y="5188"/>
                    <a:pt x="1199" y="5215"/>
                    <a:pt x="1297" y="5215"/>
                  </a:cubicBezTo>
                  <a:cubicBezTo>
                    <a:pt x="1320" y="5215"/>
                    <a:pt x="1342" y="5214"/>
                    <a:pt x="1365" y="5211"/>
                  </a:cubicBezTo>
                  <a:cubicBezTo>
                    <a:pt x="977" y="5038"/>
                    <a:pt x="659" y="4736"/>
                    <a:pt x="468" y="4356"/>
                  </a:cubicBezTo>
                  <a:cubicBezTo>
                    <a:pt x="117" y="3674"/>
                    <a:pt x="279" y="2495"/>
                    <a:pt x="855" y="1467"/>
                  </a:cubicBezTo>
                  <a:cubicBezTo>
                    <a:pt x="1123" y="990"/>
                    <a:pt x="1541" y="612"/>
                    <a:pt x="2043" y="392"/>
                  </a:cubicBezTo>
                  <a:cubicBezTo>
                    <a:pt x="2271" y="289"/>
                    <a:pt x="2517" y="237"/>
                    <a:pt x="2764" y="237"/>
                  </a:cubicBezTo>
                  <a:cubicBezTo>
                    <a:pt x="2956" y="237"/>
                    <a:pt x="3149" y="268"/>
                    <a:pt x="3334" y="333"/>
                  </a:cubicBezTo>
                  <a:cubicBezTo>
                    <a:pt x="3725" y="484"/>
                    <a:pt x="4056" y="760"/>
                    <a:pt x="4275" y="1118"/>
                  </a:cubicBezTo>
                  <a:cubicBezTo>
                    <a:pt x="4291" y="1118"/>
                    <a:pt x="4275" y="983"/>
                    <a:pt x="4163" y="779"/>
                  </a:cubicBezTo>
                  <a:cubicBezTo>
                    <a:pt x="3983" y="495"/>
                    <a:pt x="3719" y="273"/>
                    <a:pt x="3409" y="144"/>
                  </a:cubicBezTo>
                  <a:cubicBezTo>
                    <a:pt x="3175" y="48"/>
                    <a:pt x="2926" y="1"/>
                    <a:pt x="2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872875" y="1448350"/>
              <a:ext cx="2166425" cy="2252900"/>
            </a:xfrm>
            <a:custGeom>
              <a:avLst/>
              <a:gdLst/>
              <a:ahLst/>
              <a:cxnLst/>
              <a:rect l="l" t="t" r="r" b="b"/>
              <a:pathLst>
                <a:path w="86657" h="90116" extrusionOk="0">
                  <a:moveTo>
                    <a:pt x="85188" y="1"/>
                  </a:moveTo>
                  <a:cubicBezTo>
                    <a:pt x="84762" y="1"/>
                    <a:pt x="82573" y="2524"/>
                    <a:pt x="81900" y="3368"/>
                  </a:cubicBezTo>
                  <a:cubicBezTo>
                    <a:pt x="81412" y="3983"/>
                    <a:pt x="80331" y="5399"/>
                    <a:pt x="79757" y="5399"/>
                  </a:cubicBezTo>
                  <a:cubicBezTo>
                    <a:pt x="79543" y="5399"/>
                    <a:pt x="79399" y="5202"/>
                    <a:pt x="79383" y="4692"/>
                  </a:cubicBezTo>
                  <a:cubicBezTo>
                    <a:pt x="79324" y="2815"/>
                    <a:pt x="78566" y="1389"/>
                    <a:pt x="78093" y="1147"/>
                  </a:cubicBezTo>
                  <a:cubicBezTo>
                    <a:pt x="78015" y="1108"/>
                    <a:pt x="77937" y="1090"/>
                    <a:pt x="77862" y="1090"/>
                  </a:cubicBezTo>
                  <a:cubicBezTo>
                    <a:pt x="77474" y="1090"/>
                    <a:pt x="77156" y="1560"/>
                    <a:pt x="77377" y="1997"/>
                  </a:cubicBezTo>
                  <a:cubicBezTo>
                    <a:pt x="77602" y="2589"/>
                    <a:pt x="77742" y="3210"/>
                    <a:pt x="77796" y="3841"/>
                  </a:cubicBezTo>
                  <a:cubicBezTo>
                    <a:pt x="77857" y="4349"/>
                    <a:pt x="77833" y="4863"/>
                    <a:pt x="77726" y="5364"/>
                  </a:cubicBezTo>
                  <a:cubicBezTo>
                    <a:pt x="77530" y="6281"/>
                    <a:pt x="77261" y="7180"/>
                    <a:pt x="76919" y="8053"/>
                  </a:cubicBezTo>
                  <a:lnTo>
                    <a:pt x="76871" y="8026"/>
                  </a:lnTo>
                  <a:cubicBezTo>
                    <a:pt x="76871" y="8026"/>
                    <a:pt x="63763" y="20598"/>
                    <a:pt x="62816" y="21474"/>
                  </a:cubicBezTo>
                  <a:cubicBezTo>
                    <a:pt x="62661" y="21622"/>
                    <a:pt x="61965" y="21683"/>
                    <a:pt x="60912" y="21683"/>
                  </a:cubicBezTo>
                  <a:cubicBezTo>
                    <a:pt x="56198" y="21683"/>
                    <a:pt x="44308" y="20451"/>
                    <a:pt x="41520" y="20156"/>
                  </a:cubicBezTo>
                  <a:cubicBezTo>
                    <a:pt x="40407" y="19997"/>
                    <a:pt x="39282" y="19918"/>
                    <a:pt x="38156" y="19918"/>
                  </a:cubicBezTo>
                  <a:cubicBezTo>
                    <a:pt x="38107" y="19918"/>
                    <a:pt x="38057" y="19919"/>
                    <a:pt x="38007" y="19919"/>
                  </a:cubicBezTo>
                  <a:cubicBezTo>
                    <a:pt x="36529" y="19984"/>
                    <a:pt x="36266" y="20194"/>
                    <a:pt x="34780" y="20209"/>
                  </a:cubicBezTo>
                  <a:cubicBezTo>
                    <a:pt x="31255" y="20221"/>
                    <a:pt x="27737" y="20516"/>
                    <a:pt x="24259" y="21092"/>
                  </a:cubicBezTo>
                  <a:cubicBezTo>
                    <a:pt x="20854" y="21668"/>
                    <a:pt x="18982" y="24319"/>
                    <a:pt x="17933" y="27617"/>
                  </a:cubicBezTo>
                  <a:cubicBezTo>
                    <a:pt x="14486" y="38375"/>
                    <a:pt x="5169" y="63656"/>
                    <a:pt x="3776" y="77964"/>
                  </a:cubicBezTo>
                  <a:cubicBezTo>
                    <a:pt x="2737" y="79850"/>
                    <a:pt x="1799" y="81789"/>
                    <a:pt x="963" y="83774"/>
                  </a:cubicBezTo>
                  <a:cubicBezTo>
                    <a:pt x="0" y="86405"/>
                    <a:pt x="237" y="86495"/>
                    <a:pt x="560" y="86555"/>
                  </a:cubicBezTo>
                  <a:cubicBezTo>
                    <a:pt x="575" y="86557"/>
                    <a:pt x="590" y="86559"/>
                    <a:pt x="604" y="86559"/>
                  </a:cubicBezTo>
                  <a:cubicBezTo>
                    <a:pt x="1371" y="86559"/>
                    <a:pt x="2226" y="82957"/>
                    <a:pt x="2666" y="82957"/>
                  </a:cubicBezTo>
                  <a:cubicBezTo>
                    <a:pt x="2719" y="82957"/>
                    <a:pt x="2767" y="83011"/>
                    <a:pt x="2807" y="83133"/>
                  </a:cubicBezTo>
                  <a:cubicBezTo>
                    <a:pt x="3185" y="84267"/>
                    <a:pt x="914" y="88765"/>
                    <a:pt x="1834" y="88894"/>
                  </a:cubicBezTo>
                  <a:cubicBezTo>
                    <a:pt x="1854" y="88897"/>
                    <a:pt x="1874" y="88898"/>
                    <a:pt x="1895" y="88898"/>
                  </a:cubicBezTo>
                  <a:cubicBezTo>
                    <a:pt x="3061" y="88898"/>
                    <a:pt x="3987" y="84099"/>
                    <a:pt x="4099" y="83693"/>
                  </a:cubicBezTo>
                  <a:cubicBezTo>
                    <a:pt x="4147" y="83518"/>
                    <a:pt x="4281" y="83444"/>
                    <a:pt x="4412" y="83444"/>
                  </a:cubicBezTo>
                  <a:cubicBezTo>
                    <a:pt x="4591" y="83444"/>
                    <a:pt x="4762" y="83583"/>
                    <a:pt x="4691" y="83794"/>
                  </a:cubicBezTo>
                  <a:cubicBezTo>
                    <a:pt x="4519" y="84333"/>
                    <a:pt x="2829" y="89927"/>
                    <a:pt x="4002" y="90110"/>
                  </a:cubicBezTo>
                  <a:cubicBezTo>
                    <a:pt x="4028" y="90113"/>
                    <a:pt x="4053" y="90115"/>
                    <a:pt x="4077" y="90115"/>
                  </a:cubicBezTo>
                  <a:cubicBezTo>
                    <a:pt x="4659" y="90115"/>
                    <a:pt x="4722" y="89033"/>
                    <a:pt x="4722" y="89033"/>
                  </a:cubicBezTo>
                  <a:cubicBezTo>
                    <a:pt x="4722" y="89033"/>
                    <a:pt x="5890" y="83777"/>
                    <a:pt x="6452" y="83777"/>
                  </a:cubicBezTo>
                  <a:cubicBezTo>
                    <a:pt x="6458" y="83777"/>
                    <a:pt x="6465" y="83777"/>
                    <a:pt x="6471" y="83779"/>
                  </a:cubicBezTo>
                  <a:cubicBezTo>
                    <a:pt x="7025" y="83902"/>
                    <a:pt x="6439" y="87054"/>
                    <a:pt x="6159" y="88109"/>
                  </a:cubicBezTo>
                  <a:cubicBezTo>
                    <a:pt x="5928" y="88981"/>
                    <a:pt x="6156" y="89513"/>
                    <a:pt x="6559" y="89513"/>
                  </a:cubicBezTo>
                  <a:cubicBezTo>
                    <a:pt x="6643" y="89513"/>
                    <a:pt x="6735" y="89490"/>
                    <a:pt x="6832" y="89442"/>
                  </a:cubicBezTo>
                  <a:cubicBezTo>
                    <a:pt x="7219" y="89265"/>
                    <a:pt x="8138" y="86054"/>
                    <a:pt x="8391" y="85004"/>
                  </a:cubicBezTo>
                  <a:cubicBezTo>
                    <a:pt x="8589" y="84183"/>
                    <a:pt x="9015" y="82233"/>
                    <a:pt x="9599" y="82233"/>
                  </a:cubicBezTo>
                  <a:cubicBezTo>
                    <a:pt x="9760" y="82233"/>
                    <a:pt x="9934" y="82382"/>
                    <a:pt x="10118" y="82746"/>
                  </a:cubicBezTo>
                  <a:cubicBezTo>
                    <a:pt x="10967" y="84423"/>
                    <a:pt x="12270" y="85391"/>
                    <a:pt x="12807" y="85435"/>
                  </a:cubicBezTo>
                  <a:cubicBezTo>
                    <a:pt x="13061" y="85424"/>
                    <a:pt x="13279" y="85250"/>
                    <a:pt x="13346" y="85005"/>
                  </a:cubicBezTo>
                  <a:cubicBezTo>
                    <a:pt x="13414" y="84760"/>
                    <a:pt x="13316" y="84498"/>
                    <a:pt x="13103" y="84359"/>
                  </a:cubicBezTo>
                  <a:cubicBezTo>
                    <a:pt x="12649" y="83915"/>
                    <a:pt x="12257" y="83410"/>
                    <a:pt x="11941" y="82858"/>
                  </a:cubicBezTo>
                  <a:cubicBezTo>
                    <a:pt x="11671" y="82424"/>
                    <a:pt x="11475" y="81947"/>
                    <a:pt x="11360" y="81449"/>
                  </a:cubicBezTo>
                  <a:cubicBezTo>
                    <a:pt x="11122" y="80452"/>
                    <a:pt x="10983" y="79434"/>
                    <a:pt x="10947" y="78411"/>
                  </a:cubicBezTo>
                  <a:lnTo>
                    <a:pt x="10844" y="77791"/>
                  </a:lnTo>
                  <a:cubicBezTo>
                    <a:pt x="12189" y="71133"/>
                    <a:pt x="16761" y="48432"/>
                    <a:pt x="22318" y="35942"/>
                  </a:cubicBezTo>
                  <a:lnTo>
                    <a:pt x="23931" y="43818"/>
                  </a:lnTo>
                  <a:lnTo>
                    <a:pt x="24927" y="47309"/>
                  </a:lnTo>
                  <a:lnTo>
                    <a:pt x="18810" y="62424"/>
                  </a:lnTo>
                  <a:lnTo>
                    <a:pt x="44883" y="62079"/>
                  </a:lnTo>
                  <a:lnTo>
                    <a:pt x="40994" y="47104"/>
                  </a:lnTo>
                  <a:lnTo>
                    <a:pt x="45716" y="31506"/>
                  </a:lnTo>
                  <a:cubicBezTo>
                    <a:pt x="47605" y="31547"/>
                    <a:pt x="50586" y="31600"/>
                    <a:pt x="53705" y="31600"/>
                  </a:cubicBezTo>
                  <a:cubicBezTo>
                    <a:pt x="59035" y="31600"/>
                    <a:pt x="64769" y="31446"/>
                    <a:pt x="66157" y="30822"/>
                  </a:cubicBezTo>
                  <a:cubicBezTo>
                    <a:pt x="68905" y="29596"/>
                    <a:pt x="83144" y="11651"/>
                    <a:pt x="83144" y="11651"/>
                  </a:cubicBezTo>
                  <a:cubicBezTo>
                    <a:pt x="84081" y="10931"/>
                    <a:pt x="84979" y="10161"/>
                    <a:pt x="85833" y="9344"/>
                  </a:cubicBezTo>
                  <a:cubicBezTo>
                    <a:pt x="85833" y="9344"/>
                    <a:pt x="86657" y="8634"/>
                    <a:pt x="86134" y="8095"/>
                  </a:cubicBezTo>
                  <a:cubicBezTo>
                    <a:pt x="86011" y="7969"/>
                    <a:pt x="85796" y="7939"/>
                    <a:pt x="85616" y="7939"/>
                  </a:cubicBezTo>
                  <a:cubicBezTo>
                    <a:pt x="85443" y="7939"/>
                    <a:pt x="85301" y="7967"/>
                    <a:pt x="85301" y="7967"/>
                  </a:cubicBezTo>
                  <a:cubicBezTo>
                    <a:pt x="85357" y="7621"/>
                    <a:pt x="85357" y="7269"/>
                    <a:pt x="85301" y="6923"/>
                  </a:cubicBezTo>
                  <a:cubicBezTo>
                    <a:pt x="85222" y="6678"/>
                    <a:pt x="84802" y="6644"/>
                    <a:pt x="84577" y="6644"/>
                  </a:cubicBezTo>
                  <a:cubicBezTo>
                    <a:pt x="84492" y="6644"/>
                    <a:pt x="84435" y="6649"/>
                    <a:pt x="84435" y="6649"/>
                  </a:cubicBezTo>
                  <a:cubicBezTo>
                    <a:pt x="84398" y="6366"/>
                    <a:pt x="84398" y="6078"/>
                    <a:pt x="84435" y="5793"/>
                  </a:cubicBezTo>
                  <a:cubicBezTo>
                    <a:pt x="84442" y="5666"/>
                    <a:pt x="84372" y="5547"/>
                    <a:pt x="84257" y="5492"/>
                  </a:cubicBezTo>
                  <a:cubicBezTo>
                    <a:pt x="83921" y="5356"/>
                    <a:pt x="83561" y="5287"/>
                    <a:pt x="83198" y="5287"/>
                  </a:cubicBezTo>
                  <a:cubicBezTo>
                    <a:pt x="83175" y="5287"/>
                    <a:pt x="83151" y="5287"/>
                    <a:pt x="83127" y="5288"/>
                  </a:cubicBezTo>
                  <a:cubicBezTo>
                    <a:pt x="82659" y="4955"/>
                    <a:pt x="84536" y="2329"/>
                    <a:pt x="85236" y="1491"/>
                  </a:cubicBezTo>
                  <a:cubicBezTo>
                    <a:pt x="85936" y="652"/>
                    <a:pt x="85806" y="1"/>
                    <a:pt x="85188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1111150" y="1926950"/>
              <a:ext cx="1397625" cy="1041150"/>
            </a:xfrm>
            <a:custGeom>
              <a:avLst/>
              <a:gdLst/>
              <a:ahLst/>
              <a:cxnLst/>
              <a:rect l="l" t="t" r="r" b="b"/>
              <a:pathLst>
                <a:path w="55905" h="41646" extrusionOk="0">
                  <a:moveTo>
                    <a:pt x="20398" y="1"/>
                  </a:moveTo>
                  <a:cubicBezTo>
                    <a:pt x="14330" y="592"/>
                    <a:pt x="13443" y="1566"/>
                    <a:pt x="10952" y="4057"/>
                  </a:cubicBezTo>
                  <a:cubicBezTo>
                    <a:pt x="7993" y="7004"/>
                    <a:pt x="0" y="29558"/>
                    <a:pt x="0" y="29558"/>
                  </a:cubicBezTo>
                  <a:lnTo>
                    <a:pt x="8145" y="32167"/>
                  </a:lnTo>
                  <a:cubicBezTo>
                    <a:pt x="8898" y="29585"/>
                    <a:pt x="12781" y="16815"/>
                    <a:pt x="12781" y="16815"/>
                  </a:cubicBezTo>
                  <a:cubicBezTo>
                    <a:pt x="12781" y="16815"/>
                    <a:pt x="14691" y="27224"/>
                    <a:pt x="14190" y="28477"/>
                  </a:cubicBezTo>
                  <a:cubicBezTo>
                    <a:pt x="13728" y="29552"/>
                    <a:pt x="13179" y="30589"/>
                    <a:pt x="12550" y="31576"/>
                  </a:cubicBezTo>
                  <a:cubicBezTo>
                    <a:pt x="8145" y="38289"/>
                    <a:pt x="8720" y="41645"/>
                    <a:pt x="8720" y="41645"/>
                  </a:cubicBezTo>
                  <a:lnTo>
                    <a:pt x="35352" y="40833"/>
                  </a:lnTo>
                  <a:cubicBezTo>
                    <a:pt x="35416" y="37111"/>
                    <a:pt x="33200" y="28461"/>
                    <a:pt x="32749" y="27068"/>
                  </a:cubicBezTo>
                  <a:cubicBezTo>
                    <a:pt x="32296" y="25674"/>
                    <a:pt x="33824" y="21150"/>
                    <a:pt x="33824" y="21150"/>
                  </a:cubicBezTo>
                  <a:cubicBezTo>
                    <a:pt x="33824" y="21150"/>
                    <a:pt x="36836" y="18096"/>
                    <a:pt x="36718" y="16524"/>
                  </a:cubicBezTo>
                  <a:cubicBezTo>
                    <a:pt x="36655" y="15113"/>
                    <a:pt x="36475" y="13710"/>
                    <a:pt x="36180" y="12329"/>
                  </a:cubicBezTo>
                  <a:lnTo>
                    <a:pt x="36180" y="12329"/>
                  </a:lnTo>
                  <a:lnTo>
                    <a:pt x="55905" y="12705"/>
                  </a:lnTo>
                  <a:lnTo>
                    <a:pt x="55905" y="12705"/>
                  </a:lnTo>
                  <a:lnTo>
                    <a:pt x="53700" y="1986"/>
                  </a:lnTo>
                  <a:lnTo>
                    <a:pt x="34679" y="592"/>
                  </a:lnTo>
                  <a:lnTo>
                    <a:pt x="28353" y="1"/>
                  </a:lnTo>
                  <a:cubicBezTo>
                    <a:pt x="27291" y="897"/>
                    <a:pt x="26054" y="1196"/>
                    <a:pt x="24875" y="1196"/>
                  </a:cubicBezTo>
                  <a:cubicBezTo>
                    <a:pt x="22518" y="1196"/>
                    <a:pt x="20398" y="1"/>
                    <a:pt x="20398" y="1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1471025" y="2642200"/>
              <a:ext cx="237500" cy="26125"/>
            </a:xfrm>
            <a:custGeom>
              <a:avLst/>
              <a:gdLst/>
              <a:ahLst/>
              <a:cxnLst/>
              <a:rect l="l" t="t" r="r" b="b"/>
              <a:pathLst>
                <a:path w="9500" h="1045" extrusionOk="0">
                  <a:moveTo>
                    <a:pt x="19" y="1"/>
                  </a:moveTo>
                  <a:cubicBezTo>
                    <a:pt x="13" y="1"/>
                    <a:pt x="7" y="1"/>
                    <a:pt x="1" y="1"/>
                  </a:cubicBezTo>
                  <a:cubicBezTo>
                    <a:pt x="437" y="175"/>
                    <a:pt x="895" y="293"/>
                    <a:pt x="1361" y="351"/>
                  </a:cubicBezTo>
                  <a:cubicBezTo>
                    <a:pt x="2211" y="517"/>
                    <a:pt x="3395" y="711"/>
                    <a:pt x="4712" y="840"/>
                  </a:cubicBezTo>
                  <a:cubicBezTo>
                    <a:pt x="6030" y="970"/>
                    <a:pt x="7224" y="1029"/>
                    <a:pt x="8095" y="1029"/>
                  </a:cubicBezTo>
                  <a:cubicBezTo>
                    <a:pt x="8234" y="1039"/>
                    <a:pt x="8374" y="1044"/>
                    <a:pt x="8514" y="1044"/>
                  </a:cubicBezTo>
                  <a:cubicBezTo>
                    <a:pt x="8844" y="1044"/>
                    <a:pt x="9174" y="1016"/>
                    <a:pt x="9499" y="959"/>
                  </a:cubicBezTo>
                  <a:cubicBezTo>
                    <a:pt x="9040" y="861"/>
                    <a:pt x="8571" y="810"/>
                    <a:pt x="8101" y="809"/>
                  </a:cubicBezTo>
                  <a:cubicBezTo>
                    <a:pt x="7240" y="750"/>
                    <a:pt x="6057" y="664"/>
                    <a:pt x="4745" y="530"/>
                  </a:cubicBezTo>
                  <a:cubicBezTo>
                    <a:pt x="3432" y="394"/>
                    <a:pt x="2254" y="243"/>
                    <a:pt x="1393" y="136"/>
                  </a:cubicBezTo>
                  <a:cubicBezTo>
                    <a:pt x="940" y="46"/>
                    <a:pt x="480" y="1"/>
                    <a:pt x="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1495925" y="2609550"/>
              <a:ext cx="258050" cy="34350"/>
            </a:xfrm>
            <a:custGeom>
              <a:avLst/>
              <a:gdLst/>
              <a:ahLst/>
              <a:cxnLst/>
              <a:rect l="l" t="t" r="r" b="b"/>
              <a:pathLst>
                <a:path w="10322" h="1374" extrusionOk="0">
                  <a:moveTo>
                    <a:pt x="10321" y="1"/>
                  </a:moveTo>
                  <a:lnTo>
                    <a:pt x="10321" y="1"/>
                  </a:lnTo>
                  <a:cubicBezTo>
                    <a:pt x="9813" y="49"/>
                    <a:pt x="9311" y="142"/>
                    <a:pt x="8822" y="280"/>
                  </a:cubicBezTo>
                  <a:cubicBezTo>
                    <a:pt x="7885" y="474"/>
                    <a:pt x="6626" y="705"/>
                    <a:pt x="5195" y="878"/>
                  </a:cubicBezTo>
                  <a:cubicBezTo>
                    <a:pt x="3766" y="1049"/>
                    <a:pt x="2469" y="1113"/>
                    <a:pt x="1528" y="1146"/>
                  </a:cubicBezTo>
                  <a:cubicBezTo>
                    <a:pt x="1425" y="1142"/>
                    <a:pt x="1321" y="1141"/>
                    <a:pt x="1218" y="1141"/>
                  </a:cubicBezTo>
                  <a:cubicBezTo>
                    <a:pt x="811" y="1141"/>
                    <a:pt x="404" y="1169"/>
                    <a:pt x="0" y="1227"/>
                  </a:cubicBezTo>
                  <a:cubicBezTo>
                    <a:pt x="439" y="1321"/>
                    <a:pt x="887" y="1369"/>
                    <a:pt x="1335" y="1369"/>
                  </a:cubicBezTo>
                  <a:cubicBezTo>
                    <a:pt x="1399" y="1369"/>
                    <a:pt x="1464" y="1368"/>
                    <a:pt x="1528" y="1366"/>
                  </a:cubicBezTo>
                  <a:cubicBezTo>
                    <a:pt x="1731" y="1371"/>
                    <a:pt x="1934" y="1373"/>
                    <a:pt x="2137" y="1373"/>
                  </a:cubicBezTo>
                  <a:cubicBezTo>
                    <a:pt x="3169" y="1373"/>
                    <a:pt x="4202" y="1312"/>
                    <a:pt x="5227" y="1188"/>
                  </a:cubicBezTo>
                  <a:cubicBezTo>
                    <a:pt x="6456" y="1043"/>
                    <a:pt x="7672" y="812"/>
                    <a:pt x="8869" y="495"/>
                  </a:cubicBezTo>
                  <a:cubicBezTo>
                    <a:pt x="9372" y="391"/>
                    <a:pt x="9859" y="226"/>
                    <a:pt x="103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1922450" y="2357000"/>
              <a:ext cx="55575" cy="226475"/>
            </a:xfrm>
            <a:custGeom>
              <a:avLst/>
              <a:gdLst/>
              <a:ahLst/>
              <a:cxnLst/>
              <a:rect l="l" t="t" r="r" b="b"/>
              <a:pathLst>
                <a:path w="2223" h="9059" extrusionOk="0">
                  <a:moveTo>
                    <a:pt x="2222" y="0"/>
                  </a:moveTo>
                  <a:cubicBezTo>
                    <a:pt x="2042" y="413"/>
                    <a:pt x="1908" y="845"/>
                    <a:pt x="1824" y="1286"/>
                  </a:cubicBezTo>
                  <a:cubicBezTo>
                    <a:pt x="1592" y="2249"/>
                    <a:pt x="1313" y="3324"/>
                    <a:pt x="1027" y="4513"/>
                  </a:cubicBezTo>
                  <a:cubicBezTo>
                    <a:pt x="743" y="5702"/>
                    <a:pt x="479" y="6779"/>
                    <a:pt x="253" y="7714"/>
                  </a:cubicBezTo>
                  <a:cubicBezTo>
                    <a:pt x="118" y="8152"/>
                    <a:pt x="33" y="8603"/>
                    <a:pt x="0" y="9059"/>
                  </a:cubicBezTo>
                  <a:cubicBezTo>
                    <a:pt x="208" y="8651"/>
                    <a:pt x="364" y="8219"/>
                    <a:pt x="468" y="7773"/>
                  </a:cubicBezTo>
                  <a:cubicBezTo>
                    <a:pt x="716" y="6961"/>
                    <a:pt x="1027" y="5836"/>
                    <a:pt x="1334" y="4583"/>
                  </a:cubicBezTo>
                  <a:cubicBezTo>
                    <a:pt x="1640" y="3330"/>
                    <a:pt x="1884" y="2190"/>
                    <a:pt x="2038" y="1356"/>
                  </a:cubicBezTo>
                  <a:cubicBezTo>
                    <a:pt x="2154" y="913"/>
                    <a:pt x="2216" y="457"/>
                    <a:pt x="2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1287575" y="2952325"/>
              <a:ext cx="992450" cy="2447475"/>
            </a:xfrm>
            <a:custGeom>
              <a:avLst/>
              <a:gdLst/>
              <a:ahLst/>
              <a:cxnLst/>
              <a:rect l="l" t="t" r="r" b="b"/>
              <a:pathLst>
                <a:path w="39698" h="97899" extrusionOk="0">
                  <a:moveTo>
                    <a:pt x="28111" y="0"/>
                  </a:moveTo>
                  <a:lnTo>
                    <a:pt x="1486" y="813"/>
                  </a:lnTo>
                  <a:lnTo>
                    <a:pt x="248" y="10769"/>
                  </a:lnTo>
                  <a:cubicBezTo>
                    <a:pt x="0" y="12952"/>
                    <a:pt x="727" y="17923"/>
                    <a:pt x="786" y="20123"/>
                  </a:cubicBezTo>
                  <a:lnTo>
                    <a:pt x="2244" y="97899"/>
                  </a:lnTo>
                  <a:lnTo>
                    <a:pt x="16477" y="97690"/>
                  </a:lnTo>
                  <a:lnTo>
                    <a:pt x="14912" y="14851"/>
                  </a:lnTo>
                  <a:lnTo>
                    <a:pt x="25213" y="46373"/>
                  </a:lnTo>
                  <a:lnTo>
                    <a:pt x="23454" y="97151"/>
                  </a:lnTo>
                  <a:lnTo>
                    <a:pt x="37547" y="97151"/>
                  </a:lnTo>
                  <a:lnTo>
                    <a:pt x="39697" y="45249"/>
                  </a:lnTo>
                  <a:lnTo>
                    <a:pt x="2811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1531150" y="3295525"/>
              <a:ext cx="218250" cy="44425"/>
            </a:xfrm>
            <a:custGeom>
              <a:avLst/>
              <a:gdLst/>
              <a:ahLst/>
              <a:cxnLst/>
              <a:rect l="l" t="t" r="r" b="b"/>
              <a:pathLst>
                <a:path w="8730" h="1777" extrusionOk="0">
                  <a:moveTo>
                    <a:pt x="38" y="0"/>
                  </a:moveTo>
                  <a:cubicBezTo>
                    <a:pt x="13" y="0"/>
                    <a:pt x="0" y="4"/>
                    <a:pt x="0" y="11"/>
                  </a:cubicBezTo>
                  <a:cubicBezTo>
                    <a:pt x="392" y="208"/>
                    <a:pt x="808" y="354"/>
                    <a:pt x="1238" y="446"/>
                  </a:cubicBezTo>
                  <a:cubicBezTo>
                    <a:pt x="2011" y="646"/>
                    <a:pt x="3098" y="941"/>
                    <a:pt x="4303" y="1183"/>
                  </a:cubicBezTo>
                  <a:cubicBezTo>
                    <a:pt x="5507" y="1425"/>
                    <a:pt x="6611" y="1592"/>
                    <a:pt x="7411" y="1688"/>
                  </a:cubicBezTo>
                  <a:cubicBezTo>
                    <a:pt x="7725" y="1747"/>
                    <a:pt x="8043" y="1777"/>
                    <a:pt x="8362" y="1777"/>
                  </a:cubicBezTo>
                  <a:cubicBezTo>
                    <a:pt x="8481" y="1777"/>
                    <a:pt x="8600" y="1773"/>
                    <a:pt x="8719" y="1765"/>
                  </a:cubicBezTo>
                  <a:cubicBezTo>
                    <a:pt x="8730" y="1673"/>
                    <a:pt x="6767" y="1361"/>
                    <a:pt x="4362" y="877"/>
                  </a:cubicBezTo>
                  <a:cubicBezTo>
                    <a:pt x="2151" y="432"/>
                    <a:pt x="319" y="0"/>
                    <a:pt x="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1876725" y="5306050"/>
              <a:ext cx="346725" cy="7825"/>
            </a:xfrm>
            <a:custGeom>
              <a:avLst/>
              <a:gdLst/>
              <a:ahLst/>
              <a:cxnLst/>
              <a:rect l="l" t="t" r="r" b="b"/>
              <a:pathLst>
                <a:path w="13869" h="313" extrusionOk="0">
                  <a:moveTo>
                    <a:pt x="6740" y="0"/>
                  </a:moveTo>
                  <a:cubicBezTo>
                    <a:pt x="2803" y="0"/>
                    <a:pt x="0" y="17"/>
                    <a:pt x="0" y="103"/>
                  </a:cubicBezTo>
                  <a:cubicBezTo>
                    <a:pt x="0" y="189"/>
                    <a:pt x="2803" y="312"/>
                    <a:pt x="6740" y="312"/>
                  </a:cubicBezTo>
                  <a:cubicBezTo>
                    <a:pt x="10677" y="312"/>
                    <a:pt x="13868" y="243"/>
                    <a:pt x="13868" y="156"/>
                  </a:cubicBezTo>
                  <a:cubicBezTo>
                    <a:pt x="13868" y="97"/>
                    <a:pt x="10677" y="0"/>
                    <a:pt x="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1348775" y="5309950"/>
              <a:ext cx="345750" cy="7825"/>
            </a:xfrm>
            <a:custGeom>
              <a:avLst/>
              <a:gdLst/>
              <a:ahLst/>
              <a:cxnLst/>
              <a:rect l="l" t="t" r="r" b="b"/>
              <a:pathLst>
                <a:path w="13830" h="313" extrusionOk="0">
                  <a:moveTo>
                    <a:pt x="6912" y="0"/>
                  </a:moveTo>
                  <a:cubicBezTo>
                    <a:pt x="3093" y="0"/>
                    <a:pt x="0" y="70"/>
                    <a:pt x="0" y="156"/>
                  </a:cubicBezTo>
                  <a:cubicBezTo>
                    <a:pt x="0" y="242"/>
                    <a:pt x="3093" y="312"/>
                    <a:pt x="6912" y="312"/>
                  </a:cubicBezTo>
                  <a:cubicBezTo>
                    <a:pt x="10732" y="312"/>
                    <a:pt x="13829" y="242"/>
                    <a:pt x="13829" y="156"/>
                  </a:cubicBezTo>
                  <a:cubicBezTo>
                    <a:pt x="13829" y="70"/>
                    <a:pt x="10732" y="0"/>
                    <a:pt x="6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1614900" y="3313800"/>
              <a:ext cx="38350" cy="2000075"/>
            </a:xfrm>
            <a:custGeom>
              <a:avLst/>
              <a:gdLst/>
              <a:ahLst/>
              <a:cxnLst/>
              <a:rect l="l" t="t" r="r" b="b"/>
              <a:pathLst>
                <a:path w="1534" h="80003" extrusionOk="0">
                  <a:moveTo>
                    <a:pt x="71" y="1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1" y="5"/>
                    <a:pt x="232" y="17912"/>
                    <a:pt x="608" y="40004"/>
                  </a:cubicBezTo>
                  <a:cubicBezTo>
                    <a:pt x="985" y="62096"/>
                    <a:pt x="1362" y="80002"/>
                    <a:pt x="1447" y="80002"/>
                  </a:cubicBezTo>
                  <a:cubicBezTo>
                    <a:pt x="1533" y="79997"/>
                    <a:pt x="1302" y="62036"/>
                    <a:pt x="926" y="39982"/>
                  </a:cubicBezTo>
                  <a:cubicBezTo>
                    <a:pt x="549" y="17933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1936425" y="2972225"/>
              <a:ext cx="290875" cy="2337750"/>
            </a:xfrm>
            <a:custGeom>
              <a:avLst/>
              <a:gdLst/>
              <a:ahLst/>
              <a:cxnLst/>
              <a:rect l="l" t="t" r="r" b="b"/>
              <a:pathLst>
                <a:path w="11635" h="93510" extrusionOk="0">
                  <a:moveTo>
                    <a:pt x="0" y="0"/>
                  </a:moveTo>
                  <a:cubicBezTo>
                    <a:pt x="9" y="80"/>
                    <a:pt x="23" y="160"/>
                    <a:pt x="44" y="237"/>
                  </a:cubicBezTo>
                  <a:cubicBezTo>
                    <a:pt x="82" y="409"/>
                    <a:pt x="137" y="640"/>
                    <a:pt x="204" y="932"/>
                  </a:cubicBezTo>
                  <a:cubicBezTo>
                    <a:pt x="351" y="1582"/>
                    <a:pt x="566" y="2475"/>
                    <a:pt x="839" y="3620"/>
                  </a:cubicBezTo>
                  <a:lnTo>
                    <a:pt x="3233" y="13411"/>
                  </a:lnTo>
                  <a:cubicBezTo>
                    <a:pt x="5293" y="21694"/>
                    <a:pt x="8144" y="33120"/>
                    <a:pt x="11301" y="45755"/>
                  </a:cubicBezTo>
                  <a:lnTo>
                    <a:pt x="11301" y="46066"/>
                  </a:lnTo>
                  <a:cubicBezTo>
                    <a:pt x="10802" y="59170"/>
                    <a:pt x="10344" y="71004"/>
                    <a:pt x="10017" y="79610"/>
                  </a:cubicBezTo>
                  <a:cubicBezTo>
                    <a:pt x="9871" y="83892"/>
                    <a:pt x="9748" y="87361"/>
                    <a:pt x="9667" y="89776"/>
                  </a:cubicBezTo>
                  <a:cubicBezTo>
                    <a:pt x="9629" y="90965"/>
                    <a:pt x="9586" y="91896"/>
                    <a:pt x="9586" y="92541"/>
                  </a:cubicBezTo>
                  <a:lnTo>
                    <a:pt x="9586" y="93262"/>
                  </a:lnTo>
                  <a:cubicBezTo>
                    <a:pt x="9580" y="93345"/>
                    <a:pt x="9580" y="93427"/>
                    <a:pt x="9586" y="93509"/>
                  </a:cubicBezTo>
                  <a:cubicBezTo>
                    <a:pt x="9608" y="93423"/>
                    <a:pt x="9620" y="93335"/>
                    <a:pt x="9623" y="93245"/>
                  </a:cubicBezTo>
                  <a:cubicBezTo>
                    <a:pt x="9634" y="93069"/>
                    <a:pt x="9667" y="92832"/>
                    <a:pt x="9667" y="92531"/>
                  </a:cubicBezTo>
                  <a:cubicBezTo>
                    <a:pt x="9698" y="91880"/>
                    <a:pt x="9748" y="90954"/>
                    <a:pt x="9806" y="89765"/>
                  </a:cubicBezTo>
                  <a:cubicBezTo>
                    <a:pt x="9914" y="87351"/>
                    <a:pt x="10070" y="83903"/>
                    <a:pt x="10258" y="79599"/>
                  </a:cubicBezTo>
                  <a:cubicBezTo>
                    <a:pt x="10614" y="71004"/>
                    <a:pt x="11098" y="59153"/>
                    <a:pt x="11635" y="46061"/>
                  </a:cubicBezTo>
                  <a:lnTo>
                    <a:pt x="11635" y="45663"/>
                  </a:lnTo>
                  <a:cubicBezTo>
                    <a:pt x="8440" y="33034"/>
                    <a:pt x="5557" y="21619"/>
                    <a:pt x="3464" y="13341"/>
                  </a:cubicBezTo>
                  <a:cubicBezTo>
                    <a:pt x="2411" y="9226"/>
                    <a:pt x="1556" y="5891"/>
                    <a:pt x="958" y="3572"/>
                  </a:cubicBezTo>
                  <a:cubicBezTo>
                    <a:pt x="663" y="2431"/>
                    <a:pt x="426" y="1539"/>
                    <a:pt x="264" y="915"/>
                  </a:cubicBezTo>
                  <a:cubicBezTo>
                    <a:pt x="184" y="626"/>
                    <a:pt x="119" y="398"/>
                    <a:pt x="76" y="232"/>
                  </a:cubicBezTo>
                  <a:cubicBezTo>
                    <a:pt x="59" y="153"/>
                    <a:pt x="35" y="7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1901325" y="4088650"/>
              <a:ext cx="159900" cy="27450"/>
            </a:xfrm>
            <a:custGeom>
              <a:avLst/>
              <a:gdLst/>
              <a:ahLst/>
              <a:cxnLst/>
              <a:rect l="l" t="t" r="r" b="b"/>
              <a:pathLst>
                <a:path w="6396" h="1098" extrusionOk="0">
                  <a:moveTo>
                    <a:pt x="6396" y="1"/>
                  </a:moveTo>
                  <a:lnTo>
                    <a:pt x="6396" y="1"/>
                  </a:lnTo>
                  <a:cubicBezTo>
                    <a:pt x="5333" y="23"/>
                    <a:pt x="4273" y="148"/>
                    <a:pt x="3234" y="377"/>
                  </a:cubicBezTo>
                  <a:cubicBezTo>
                    <a:pt x="1937" y="602"/>
                    <a:pt x="829" y="828"/>
                    <a:pt x="361" y="968"/>
                  </a:cubicBezTo>
                  <a:lnTo>
                    <a:pt x="1" y="1076"/>
                  </a:lnTo>
                  <a:lnTo>
                    <a:pt x="361" y="1076"/>
                  </a:lnTo>
                  <a:cubicBezTo>
                    <a:pt x="369" y="1076"/>
                    <a:pt x="376" y="1076"/>
                    <a:pt x="383" y="1076"/>
                  </a:cubicBezTo>
                  <a:lnTo>
                    <a:pt x="383" y="1076"/>
                  </a:lnTo>
                  <a:lnTo>
                    <a:pt x="383" y="1098"/>
                  </a:lnTo>
                  <a:cubicBezTo>
                    <a:pt x="433" y="1095"/>
                    <a:pt x="490" y="1090"/>
                    <a:pt x="553" y="1084"/>
                  </a:cubicBezTo>
                  <a:lnTo>
                    <a:pt x="553" y="1084"/>
                  </a:lnTo>
                  <a:cubicBezTo>
                    <a:pt x="568" y="1085"/>
                    <a:pt x="581" y="1086"/>
                    <a:pt x="591" y="1086"/>
                  </a:cubicBezTo>
                  <a:cubicBezTo>
                    <a:pt x="610" y="1086"/>
                    <a:pt x="622" y="1084"/>
                    <a:pt x="625" y="1077"/>
                  </a:cubicBezTo>
                  <a:lnTo>
                    <a:pt x="625" y="1077"/>
                  </a:lnTo>
                  <a:cubicBezTo>
                    <a:pt x="1189" y="1022"/>
                    <a:pt x="2172" y="884"/>
                    <a:pt x="3281" y="694"/>
                  </a:cubicBezTo>
                  <a:cubicBezTo>
                    <a:pt x="4340" y="564"/>
                    <a:pt x="5384" y="332"/>
                    <a:pt x="6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1914650" y="4118525"/>
              <a:ext cx="139875" cy="13650"/>
            </a:xfrm>
            <a:custGeom>
              <a:avLst/>
              <a:gdLst/>
              <a:ahLst/>
              <a:cxnLst/>
              <a:rect l="l" t="t" r="r" b="b"/>
              <a:pathLst>
                <a:path w="5595" h="546" extrusionOk="0">
                  <a:moveTo>
                    <a:pt x="1409" y="0"/>
                  </a:moveTo>
                  <a:cubicBezTo>
                    <a:pt x="938" y="0"/>
                    <a:pt x="468" y="32"/>
                    <a:pt x="0" y="96"/>
                  </a:cubicBezTo>
                  <a:cubicBezTo>
                    <a:pt x="921" y="277"/>
                    <a:pt x="1854" y="379"/>
                    <a:pt x="2792" y="404"/>
                  </a:cubicBezTo>
                  <a:cubicBezTo>
                    <a:pt x="3507" y="499"/>
                    <a:pt x="4228" y="546"/>
                    <a:pt x="4949" y="546"/>
                  </a:cubicBezTo>
                  <a:cubicBezTo>
                    <a:pt x="5164" y="546"/>
                    <a:pt x="5379" y="541"/>
                    <a:pt x="5594" y="533"/>
                  </a:cubicBezTo>
                  <a:cubicBezTo>
                    <a:pt x="4693" y="261"/>
                    <a:pt x="3760" y="115"/>
                    <a:pt x="2818" y="96"/>
                  </a:cubicBezTo>
                  <a:cubicBezTo>
                    <a:pt x="2351" y="32"/>
                    <a:pt x="1880" y="0"/>
                    <a:pt x="14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1321725" y="2952325"/>
              <a:ext cx="668500" cy="81175"/>
            </a:xfrm>
            <a:custGeom>
              <a:avLst/>
              <a:gdLst/>
              <a:ahLst/>
              <a:cxnLst/>
              <a:rect l="l" t="t" r="r" b="b"/>
              <a:pathLst>
                <a:path w="26740" h="3247" extrusionOk="0">
                  <a:moveTo>
                    <a:pt x="26740" y="0"/>
                  </a:moveTo>
                  <a:lnTo>
                    <a:pt x="26740" y="0"/>
                  </a:lnTo>
                  <a:cubicBezTo>
                    <a:pt x="18026" y="484"/>
                    <a:pt x="8828" y="323"/>
                    <a:pt x="115" y="813"/>
                  </a:cubicBezTo>
                  <a:cubicBezTo>
                    <a:pt x="115" y="813"/>
                    <a:pt x="38" y="1409"/>
                    <a:pt x="24" y="1555"/>
                  </a:cubicBezTo>
                  <a:lnTo>
                    <a:pt x="1" y="1765"/>
                  </a:lnTo>
                  <a:cubicBezTo>
                    <a:pt x="641" y="2673"/>
                    <a:pt x="1561" y="2992"/>
                    <a:pt x="2626" y="3163"/>
                  </a:cubicBezTo>
                  <a:cubicBezTo>
                    <a:pt x="3090" y="3219"/>
                    <a:pt x="3557" y="3246"/>
                    <a:pt x="4023" y="3246"/>
                  </a:cubicBezTo>
                  <a:cubicBezTo>
                    <a:pt x="4635" y="3246"/>
                    <a:pt x="5247" y="3199"/>
                    <a:pt x="5854" y="3104"/>
                  </a:cubicBezTo>
                  <a:cubicBezTo>
                    <a:pt x="12728" y="2341"/>
                    <a:pt x="20011" y="1636"/>
                    <a:pt x="2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1546325" y="3303575"/>
              <a:ext cx="122650" cy="476475"/>
            </a:xfrm>
            <a:custGeom>
              <a:avLst/>
              <a:gdLst/>
              <a:ahLst/>
              <a:cxnLst/>
              <a:rect l="l" t="t" r="r" b="b"/>
              <a:pathLst>
                <a:path w="4906" h="19059" extrusionOk="0">
                  <a:moveTo>
                    <a:pt x="0" y="1"/>
                  </a:moveTo>
                  <a:lnTo>
                    <a:pt x="4905" y="19059"/>
                  </a:lnTo>
                  <a:lnTo>
                    <a:pt x="4562" y="8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1237950" y="1593775"/>
              <a:ext cx="337450" cy="513125"/>
            </a:xfrm>
            <a:custGeom>
              <a:avLst/>
              <a:gdLst/>
              <a:ahLst/>
              <a:cxnLst/>
              <a:rect l="l" t="t" r="r" b="b"/>
              <a:pathLst>
                <a:path w="13498" h="20525" extrusionOk="0">
                  <a:moveTo>
                    <a:pt x="10743" y="0"/>
                  </a:moveTo>
                  <a:cubicBezTo>
                    <a:pt x="9054" y="0"/>
                    <a:pt x="7466" y="1799"/>
                    <a:pt x="7408" y="3548"/>
                  </a:cubicBezTo>
                  <a:cubicBezTo>
                    <a:pt x="7408" y="4087"/>
                    <a:pt x="7467" y="4753"/>
                    <a:pt x="7069" y="5162"/>
                  </a:cubicBezTo>
                  <a:cubicBezTo>
                    <a:pt x="6671" y="5571"/>
                    <a:pt x="5961" y="5457"/>
                    <a:pt x="5363" y="5507"/>
                  </a:cubicBezTo>
                  <a:cubicBezTo>
                    <a:pt x="4108" y="5631"/>
                    <a:pt x="3108" y="6613"/>
                    <a:pt x="2960" y="7868"/>
                  </a:cubicBezTo>
                  <a:cubicBezTo>
                    <a:pt x="2874" y="8739"/>
                    <a:pt x="3224" y="9675"/>
                    <a:pt x="2857" y="10471"/>
                  </a:cubicBezTo>
                  <a:cubicBezTo>
                    <a:pt x="2492" y="11267"/>
                    <a:pt x="1648" y="11590"/>
                    <a:pt x="1061" y="12181"/>
                  </a:cubicBezTo>
                  <a:cubicBezTo>
                    <a:pt x="341" y="12996"/>
                    <a:pt x="0" y="14077"/>
                    <a:pt x="120" y="15157"/>
                  </a:cubicBezTo>
                  <a:cubicBezTo>
                    <a:pt x="247" y="16224"/>
                    <a:pt x="528" y="17267"/>
                    <a:pt x="953" y="18254"/>
                  </a:cubicBezTo>
                  <a:cubicBezTo>
                    <a:pt x="1298" y="19175"/>
                    <a:pt x="1749" y="20196"/>
                    <a:pt x="2675" y="20525"/>
                  </a:cubicBezTo>
                  <a:lnTo>
                    <a:pt x="10630" y="20525"/>
                  </a:lnTo>
                  <a:lnTo>
                    <a:pt x="11228" y="17523"/>
                  </a:lnTo>
                  <a:lnTo>
                    <a:pt x="12201" y="20525"/>
                  </a:lnTo>
                  <a:lnTo>
                    <a:pt x="13498" y="20525"/>
                  </a:lnTo>
                  <a:lnTo>
                    <a:pt x="12798" y="1037"/>
                  </a:lnTo>
                  <a:cubicBezTo>
                    <a:pt x="12798" y="1037"/>
                    <a:pt x="12793" y="460"/>
                    <a:pt x="11345" y="79"/>
                  </a:cubicBezTo>
                  <a:cubicBezTo>
                    <a:pt x="11144" y="26"/>
                    <a:pt x="10943" y="0"/>
                    <a:pt x="107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1234975" y="1587775"/>
              <a:ext cx="297525" cy="274350"/>
            </a:xfrm>
            <a:custGeom>
              <a:avLst/>
              <a:gdLst/>
              <a:ahLst/>
              <a:cxnLst/>
              <a:rect l="l" t="t" r="r" b="b"/>
              <a:pathLst>
                <a:path w="11901" h="10974" extrusionOk="0">
                  <a:moveTo>
                    <a:pt x="10965" y="1"/>
                  </a:moveTo>
                  <a:cubicBezTo>
                    <a:pt x="10146" y="1"/>
                    <a:pt x="9358" y="312"/>
                    <a:pt x="8759" y="873"/>
                  </a:cubicBezTo>
                  <a:cubicBezTo>
                    <a:pt x="7877" y="1761"/>
                    <a:pt x="7420" y="2986"/>
                    <a:pt x="7506" y="4235"/>
                  </a:cubicBezTo>
                  <a:cubicBezTo>
                    <a:pt x="7548" y="4558"/>
                    <a:pt x="7512" y="4887"/>
                    <a:pt x="7398" y="5193"/>
                  </a:cubicBezTo>
                  <a:cubicBezTo>
                    <a:pt x="7235" y="5471"/>
                    <a:pt x="6941" y="5647"/>
                    <a:pt x="6618" y="5660"/>
                  </a:cubicBezTo>
                  <a:cubicBezTo>
                    <a:pt x="6553" y="5669"/>
                    <a:pt x="6489" y="5673"/>
                    <a:pt x="6426" y="5673"/>
                  </a:cubicBezTo>
                  <a:cubicBezTo>
                    <a:pt x="5796" y="5673"/>
                    <a:pt x="5212" y="5260"/>
                    <a:pt x="4547" y="4971"/>
                  </a:cubicBezTo>
                  <a:cubicBezTo>
                    <a:pt x="4219" y="4827"/>
                    <a:pt x="3868" y="4755"/>
                    <a:pt x="3518" y="4755"/>
                  </a:cubicBezTo>
                  <a:cubicBezTo>
                    <a:pt x="3069" y="4755"/>
                    <a:pt x="2622" y="4873"/>
                    <a:pt x="2224" y="5106"/>
                  </a:cubicBezTo>
                  <a:cubicBezTo>
                    <a:pt x="1562" y="5485"/>
                    <a:pt x="1116" y="6152"/>
                    <a:pt x="1019" y="6908"/>
                  </a:cubicBezTo>
                  <a:cubicBezTo>
                    <a:pt x="925" y="7580"/>
                    <a:pt x="1100" y="8264"/>
                    <a:pt x="1508" y="8807"/>
                  </a:cubicBezTo>
                  <a:cubicBezTo>
                    <a:pt x="1683" y="9027"/>
                    <a:pt x="1830" y="9270"/>
                    <a:pt x="1943" y="9528"/>
                  </a:cubicBezTo>
                  <a:cubicBezTo>
                    <a:pt x="2096" y="10006"/>
                    <a:pt x="1849" y="10518"/>
                    <a:pt x="1381" y="10697"/>
                  </a:cubicBezTo>
                  <a:cubicBezTo>
                    <a:pt x="1269" y="10740"/>
                    <a:pt x="1154" y="10761"/>
                    <a:pt x="1041" y="10761"/>
                  </a:cubicBezTo>
                  <a:cubicBezTo>
                    <a:pt x="680" y="10761"/>
                    <a:pt x="337" y="10552"/>
                    <a:pt x="180" y="10205"/>
                  </a:cubicBezTo>
                  <a:cubicBezTo>
                    <a:pt x="95" y="10004"/>
                    <a:pt x="176" y="9772"/>
                    <a:pt x="367" y="9668"/>
                  </a:cubicBezTo>
                  <a:cubicBezTo>
                    <a:pt x="436" y="9643"/>
                    <a:pt x="509" y="9628"/>
                    <a:pt x="582" y="9625"/>
                  </a:cubicBezTo>
                  <a:cubicBezTo>
                    <a:pt x="586" y="9625"/>
                    <a:pt x="557" y="9602"/>
                    <a:pt x="498" y="9602"/>
                  </a:cubicBezTo>
                  <a:cubicBezTo>
                    <a:pt x="461" y="9602"/>
                    <a:pt x="412" y="9611"/>
                    <a:pt x="351" y="9640"/>
                  </a:cubicBezTo>
                  <a:cubicBezTo>
                    <a:pt x="118" y="9737"/>
                    <a:pt x="1" y="9998"/>
                    <a:pt x="83" y="10237"/>
                  </a:cubicBezTo>
                  <a:cubicBezTo>
                    <a:pt x="193" y="10602"/>
                    <a:pt x="498" y="10877"/>
                    <a:pt x="873" y="10948"/>
                  </a:cubicBezTo>
                  <a:cubicBezTo>
                    <a:pt x="951" y="10965"/>
                    <a:pt x="1030" y="10973"/>
                    <a:pt x="1109" y="10973"/>
                  </a:cubicBezTo>
                  <a:cubicBezTo>
                    <a:pt x="1264" y="10973"/>
                    <a:pt x="1419" y="10941"/>
                    <a:pt x="1562" y="10878"/>
                  </a:cubicBezTo>
                  <a:cubicBezTo>
                    <a:pt x="1798" y="10766"/>
                    <a:pt x="1988" y="10577"/>
                    <a:pt x="2099" y="10339"/>
                  </a:cubicBezTo>
                  <a:cubicBezTo>
                    <a:pt x="2230" y="10071"/>
                    <a:pt x="2244" y="9760"/>
                    <a:pt x="2143" y="9479"/>
                  </a:cubicBezTo>
                  <a:cubicBezTo>
                    <a:pt x="2030" y="9200"/>
                    <a:pt x="1880" y="8938"/>
                    <a:pt x="1697" y="8699"/>
                  </a:cubicBezTo>
                  <a:cubicBezTo>
                    <a:pt x="1328" y="8200"/>
                    <a:pt x="1173" y="7576"/>
                    <a:pt x="1266" y="6962"/>
                  </a:cubicBezTo>
                  <a:cubicBezTo>
                    <a:pt x="1353" y="6285"/>
                    <a:pt x="1751" y="5687"/>
                    <a:pt x="2342" y="5348"/>
                  </a:cubicBezTo>
                  <a:cubicBezTo>
                    <a:pt x="2697" y="5144"/>
                    <a:pt x="3094" y="5041"/>
                    <a:pt x="3492" y="5041"/>
                  </a:cubicBezTo>
                  <a:cubicBezTo>
                    <a:pt x="3807" y="5041"/>
                    <a:pt x="4123" y="5105"/>
                    <a:pt x="4419" y="5235"/>
                  </a:cubicBezTo>
                  <a:cubicBezTo>
                    <a:pt x="4763" y="5380"/>
                    <a:pt x="5097" y="5579"/>
                    <a:pt x="5462" y="5735"/>
                  </a:cubicBezTo>
                  <a:cubicBezTo>
                    <a:pt x="5760" y="5876"/>
                    <a:pt x="6084" y="5949"/>
                    <a:pt x="6412" y="5949"/>
                  </a:cubicBezTo>
                  <a:cubicBezTo>
                    <a:pt x="6483" y="5949"/>
                    <a:pt x="6554" y="5946"/>
                    <a:pt x="6624" y="5939"/>
                  </a:cubicBezTo>
                  <a:cubicBezTo>
                    <a:pt x="7038" y="5917"/>
                    <a:pt x="7412" y="5684"/>
                    <a:pt x="7614" y="5321"/>
                  </a:cubicBezTo>
                  <a:cubicBezTo>
                    <a:pt x="7747" y="4979"/>
                    <a:pt x="7790" y="4608"/>
                    <a:pt x="7743" y="4244"/>
                  </a:cubicBezTo>
                  <a:cubicBezTo>
                    <a:pt x="7642" y="3057"/>
                    <a:pt x="8055" y="1881"/>
                    <a:pt x="8878" y="1017"/>
                  </a:cubicBezTo>
                  <a:cubicBezTo>
                    <a:pt x="9454" y="452"/>
                    <a:pt x="10223" y="127"/>
                    <a:pt x="11030" y="109"/>
                  </a:cubicBezTo>
                  <a:cubicBezTo>
                    <a:pt x="11322" y="119"/>
                    <a:pt x="11614" y="150"/>
                    <a:pt x="11901" y="206"/>
                  </a:cubicBezTo>
                  <a:cubicBezTo>
                    <a:pt x="11834" y="163"/>
                    <a:pt x="11761" y="133"/>
                    <a:pt x="11685" y="115"/>
                  </a:cubicBezTo>
                  <a:cubicBezTo>
                    <a:pt x="11474" y="46"/>
                    <a:pt x="11252" y="7"/>
                    <a:pt x="11030" y="1"/>
                  </a:cubicBezTo>
                  <a:cubicBezTo>
                    <a:pt x="11008" y="1"/>
                    <a:pt x="10986" y="1"/>
                    <a:pt x="109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1868200" y="1954150"/>
              <a:ext cx="151750" cy="277250"/>
            </a:xfrm>
            <a:custGeom>
              <a:avLst/>
              <a:gdLst/>
              <a:ahLst/>
              <a:cxnLst/>
              <a:rect l="l" t="t" r="r" b="b"/>
              <a:pathLst>
                <a:path w="6070" h="11090" extrusionOk="0">
                  <a:moveTo>
                    <a:pt x="4020" y="0"/>
                  </a:moveTo>
                  <a:lnTo>
                    <a:pt x="4020" y="0"/>
                  </a:lnTo>
                  <a:cubicBezTo>
                    <a:pt x="3819" y="44"/>
                    <a:pt x="3627" y="120"/>
                    <a:pt x="3450" y="225"/>
                  </a:cubicBezTo>
                  <a:cubicBezTo>
                    <a:pt x="2952" y="488"/>
                    <a:pt x="2499" y="829"/>
                    <a:pt x="2111" y="1236"/>
                  </a:cubicBezTo>
                  <a:cubicBezTo>
                    <a:pt x="1524" y="1838"/>
                    <a:pt x="1071" y="2554"/>
                    <a:pt x="777" y="3340"/>
                  </a:cubicBezTo>
                  <a:cubicBezTo>
                    <a:pt x="0" y="5309"/>
                    <a:pt x="419" y="7549"/>
                    <a:pt x="1852" y="9106"/>
                  </a:cubicBezTo>
                  <a:cubicBezTo>
                    <a:pt x="2406" y="9736"/>
                    <a:pt x="3083" y="10245"/>
                    <a:pt x="3843" y="10602"/>
                  </a:cubicBezTo>
                  <a:cubicBezTo>
                    <a:pt x="4352" y="10844"/>
                    <a:pt x="4897" y="11001"/>
                    <a:pt x="5457" y="11069"/>
                  </a:cubicBezTo>
                  <a:cubicBezTo>
                    <a:pt x="5558" y="11083"/>
                    <a:pt x="5661" y="11090"/>
                    <a:pt x="5763" y="11090"/>
                  </a:cubicBezTo>
                  <a:cubicBezTo>
                    <a:pt x="5866" y="11090"/>
                    <a:pt x="5968" y="11083"/>
                    <a:pt x="6070" y="11069"/>
                  </a:cubicBezTo>
                  <a:cubicBezTo>
                    <a:pt x="5324" y="10953"/>
                    <a:pt x="4595" y="10735"/>
                    <a:pt x="3907" y="10424"/>
                  </a:cubicBezTo>
                  <a:cubicBezTo>
                    <a:pt x="3189" y="10054"/>
                    <a:pt x="2550" y="9547"/>
                    <a:pt x="2024" y="8934"/>
                  </a:cubicBezTo>
                  <a:cubicBezTo>
                    <a:pt x="685" y="7431"/>
                    <a:pt x="297" y="5305"/>
                    <a:pt x="1019" y="3426"/>
                  </a:cubicBezTo>
                  <a:cubicBezTo>
                    <a:pt x="1292" y="2666"/>
                    <a:pt x="1712" y="1968"/>
                    <a:pt x="2256" y="1372"/>
                  </a:cubicBezTo>
                  <a:cubicBezTo>
                    <a:pt x="2775" y="832"/>
                    <a:pt x="3370" y="370"/>
                    <a:pt x="40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066;p103">
            <a:extLst>
              <a:ext uri="{FF2B5EF4-FFF2-40B4-BE49-F238E27FC236}">
                <a16:creationId xmlns:a16="http://schemas.microsoft.com/office/drawing/2014/main" id="{6B18CB47-1999-4187-89CD-7A0E667ECC92}"/>
              </a:ext>
            </a:extLst>
          </p:cNvPr>
          <p:cNvSpPr txBox="1">
            <a:spLocks/>
          </p:cNvSpPr>
          <p:nvPr/>
        </p:nvSpPr>
        <p:spPr>
          <a:xfrm>
            <a:off x="3882684" y="1509925"/>
            <a:ext cx="4265991" cy="235273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utrosNewsH1" pitchFamily="2" charset="-78"/>
                <a:cs typeface="BoutrosNewsH1" pitchFamily="2" charset="-78"/>
              </a:rPr>
              <a:t>أهمية برامج الرسم والتصميم بالحاسب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1372C55-152A-48FB-90A1-1A7AF42F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1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6564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4"/>
          <p:cNvSpPr/>
          <p:nvPr/>
        </p:nvSpPr>
        <p:spPr>
          <a:xfrm>
            <a:off x="311700" y="4046325"/>
            <a:ext cx="8515200" cy="249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2391;p65">
            <a:extLst>
              <a:ext uri="{FF2B5EF4-FFF2-40B4-BE49-F238E27FC236}">
                <a16:creationId xmlns:a16="http://schemas.microsoft.com/office/drawing/2014/main" id="{3BC4FC4D-34AA-43C4-9988-65C4B079D17E}"/>
              </a:ext>
            </a:extLst>
          </p:cNvPr>
          <p:cNvGrpSpPr/>
          <p:nvPr/>
        </p:nvGrpSpPr>
        <p:grpSpPr>
          <a:xfrm>
            <a:off x="3042851" y="381459"/>
            <a:ext cx="1233984" cy="1147466"/>
            <a:chOff x="12794010" y="841706"/>
            <a:chExt cx="1123540" cy="1044766"/>
          </a:xfrm>
        </p:grpSpPr>
        <p:sp>
          <p:nvSpPr>
            <p:cNvPr id="10" name="Google Shape;2392;p65">
              <a:extLst>
                <a:ext uri="{FF2B5EF4-FFF2-40B4-BE49-F238E27FC236}">
                  <a16:creationId xmlns:a16="http://schemas.microsoft.com/office/drawing/2014/main" id="{AD0524CC-65C3-40A4-B986-DEDFAD059762}"/>
                </a:ext>
              </a:extLst>
            </p:cNvPr>
            <p:cNvSpPr/>
            <p:nvPr/>
          </p:nvSpPr>
          <p:spPr>
            <a:xfrm>
              <a:off x="12794010" y="841706"/>
              <a:ext cx="1123540" cy="1044766"/>
            </a:xfrm>
            <a:custGeom>
              <a:avLst/>
              <a:gdLst/>
              <a:ahLst/>
              <a:cxnLst/>
              <a:rect l="l" t="t" r="r" b="b"/>
              <a:pathLst>
                <a:path w="61886" h="57547" extrusionOk="0">
                  <a:moveTo>
                    <a:pt x="32415" y="0"/>
                  </a:moveTo>
                  <a:cubicBezTo>
                    <a:pt x="28008" y="0"/>
                    <a:pt x="23443" y="1024"/>
                    <a:pt x="19007" y="3297"/>
                  </a:cubicBezTo>
                  <a:cubicBezTo>
                    <a:pt x="0" y="13036"/>
                    <a:pt x="524" y="35830"/>
                    <a:pt x="10211" y="45806"/>
                  </a:cubicBezTo>
                  <a:cubicBezTo>
                    <a:pt x="16919" y="52713"/>
                    <a:pt x="26241" y="53966"/>
                    <a:pt x="32121" y="53966"/>
                  </a:cubicBezTo>
                  <a:cubicBezTo>
                    <a:pt x="35467" y="53966"/>
                    <a:pt x="37698" y="53560"/>
                    <a:pt x="37698" y="53560"/>
                  </a:cubicBezTo>
                  <a:cubicBezTo>
                    <a:pt x="37698" y="53560"/>
                    <a:pt x="43746" y="57546"/>
                    <a:pt x="45427" y="57546"/>
                  </a:cubicBezTo>
                  <a:cubicBezTo>
                    <a:pt x="45543" y="57546"/>
                    <a:pt x="45638" y="57527"/>
                    <a:pt x="45709" y="57487"/>
                  </a:cubicBezTo>
                  <a:cubicBezTo>
                    <a:pt x="46692" y="56925"/>
                    <a:pt x="44452" y="50419"/>
                    <a:pt x="44452" y="50419"/>
                  </a:cubicBezTo>
                  <a:cubicBezTo>
                    <a:pt x="44452" y="50419"/>
                    <a:pt x="61886" y="43507"/>
                    <a:pt x="60629" y="25130"/>
                  </a:cubicBezTo>
                  <a:cubicBezTo>
                    <a:pt x="59666" y="11043"/>
                    <a:pt x="46890" y="0"/>
                    <a:pt x="32415" y="0"/>
                  </a:cubicBezTo>
                  <a:close/>
                </a:path>
              </a:pathLst>
            </a:custGeom>
            <a:solidFill>
              <a:srgbClr val="FF7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3;p65">
              <a:extLst>
                <a:ext uri="{FF2B5EF4-FFF2-40B4-BE49-F238E27FC236}">
                  <a16:creationId xmlns:a16="http://schemas.microsoft.com/office/drawing/2014/main" id="{9AA60966-EAF4-40ED-820C-04CC7BC079E5}"/>
                </a:ext>
              </a:extLst>
            </p:cNvPr>
            <p:cNvSpPr/>
            <p:nvPr/>
          </p:nvSpPr>
          <p:spPr>
            <a:xfrm>
              <a:off x="13055187" y="1205405"/>
              <a:ext cx="220747" cy="148163"/>
            </a:xfrm>
            <a:custGeom>
              <a:avLst/>
              <a:gdLst/>
              <a:ahLst/>
              <a:cxnLst/>
              <a:rect l="l" t="t" r="r" b="b"/>
              <a:pathLst>
                <a:path w="12159" h="8161" extrusionOk="0">
                  <a:moveTo>
                    <a:pt x="8868" y="1"/>
                  </a:moveTo>
                  <a:cubicBezTo>
                    <a:pt x="7073" y="1"/>
                    <a:pt x="5797" y="3057"/>
                    <a:pt x="5797" y="3057"/>
                  </a:cubicBezTo>
                  <a:cubicBezTo>
                    <a:pt x="5797" y="3057"/>
                    <a:pt x="4681" y="774"/>
                    <a:pt x="3183" y="774"/>
                  </a:cubicBezTo>
                  <a:cubicBezTo>
                    <a:pt x="2817" y="774"/>
                    <a:pt x="2428" y="910"/>
                    <a:pt x="2028" y="1249"/>
                  </a:cubicBezTo>
                  <a:cubicBezTo>
                    <a:pt x="1" y="2964"/>
                    <a:pt x="4534" y="8161"/>
                    <a:pt x="6383" y="8161"/>
                  </a:cubicBezTo>
                  <a:cubicBezTo>
                    <a:pt x="6397" y="8161"/>
                    <a:pt x="6412" y="8161"/>
                    <a:pt x="6426" y="8160"/>
                  </a:cubicBezTo>
                  <a:cubicBezTo>
                    <a:pt x="8154" y="8082"/>
                    <a:pt x="12159" y="1957"/>
                    <a:pt x="9959" y="386"/>
                  </a:cubicBezTo>
                  <a:cubicBezTo>
                    <a:pt x="9580" y="115"/>
                    <a:pt x="9214" y="1"/>
                    <a:pt x="88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94;p65">
              <a:extLst>
                <a:ext uri="{FF2B5EF4-FFF2-40B4-BE49-F238E27FC236}">
                  <a16:creationId xmlns:a16="http://schemas.microsoft.com/office/drawing/2014/main" id="{3F34F7A7-C132-4FA6-AC76-5AE5C70C51C6}"/>
                </a:ext>
              </a:extLst>
            </p:cNvPr>
            <p:cNvSpPr/>
            <p:nvPr/>
          </p:nvSpPr>
          <p:spPr>
            <a:xfrm>
              <a:off x="13446573" y="1201302"/>
              <a:ext cx="219385" cy="141591"/>
            </a:xfrm>
            <a:custGeom>
              <a:avLst/>
              <a:gdLst/>
              <a:ahLst/>
              <a:cxnLst/>
              <a:rect l="l" t="t" r="r" b="b"/>
              <a:pathLst>
                <a:path w="12084" h="7799" extrusionOk="0">
                  <a:moveTo>
                    <a:pt x="8714" y="0"/>
                  </a:moveTo>
                  <a:cubicBezTo>
                    <a:pt x="6983" y="0"/>
                    <a:pt x="5799" y="2693"/>
                    <a:pt x="5799" y="2693"/>
                  </a:cubicBezTo>
                  <a:cubicBezTo>
                    <a:pt x="5799" y="2693"/>
                    <a:pt x="4683" y="410"/>
                    <a:pt x="3184" y="410"/>
                  </a:cubicBezTo>
                  <a:cubicBezTo>
                    <a:pt x="2818" y="410"/>
                    <a:pt x="2429" y="546"/>
                    <a:pt x="2028" y="886"/>
                  </a:cubicBezTo>
                  <a:cubicBezTo>
                    <a:pt x="1" y="2601"/>
                    <a:pt x="4538" y="7799"/>
                    <a:pt x="6384" y="7799"/>
                  </a:cubicBezTo>
                  <a:cubicBezTo>
                    <a:pt x="6398" y="7799"/>
                    <a:pt x="6412" y="7798"/>
                    <a:pt x="6426" y="7798"/>
                  </a:cubicBezTo>
                  <a:cubicBezTo>
                    <a:pt x="8155" y="7720"/>
                    <a:pt x="12083" y="1985"/>
                    <a:pt x="9882" y="414"/>
                  </a:cubicBezTo>
                  <a:cubicBezTo>
                    <a:pt x="9472" y="121"/>
                    <a:pt x="9080" y="0"/>
                    <a:pt x="87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95;p65">
              <a:extLst>
                <a:ext uri="{FF2B5EF4-FFF2-40B4-BE49-F238E27FC236}">
                  <a16:creationId xmlns:a16="http://schemas.microsoft.com/office/drawing/2014/main" id="{186A40A3-B807-4184-8253-ED7BDD7B9F59}"/>
                </a:ext>
              </a:extLst>
            </p:cNvPr>
            <p:cNvSpPr/>
            <p:nvPr/>
          </p:nvSpPr>
          <p:spPr>
            <a:xfrm>
              <a:off x="13243636" y="1320690"/>
              <a:ext cx="221963" cy="106334"/>
            </a:xfrm>
            <a:custGeom>
              <a:avLst/>
              <a:gdLst/>
              <a:ahLst/>
              <a:cxnLst/>
              <a:rect l="l" t="t" r="r" b="b"/>
              <a:pathLst>
                <a:path w="12226" h="5857" extrusionOk="0">
                  <a:moveTo>
                    <a:pt x="6528" y="3890"/>
                  </a:moveTo>
                  <a:lnTo>
                    <a:pt x="6528" y="3890"/>
                  </a:lnTo>
                  <a:cubicBezTo>
                    <a:pt x="6529" y="3890"/>
                    <a:pt x="6528" y="3890"/>
                    <a:pt x="6527" y="3890"/>
                  </a:cubicBezTo>
                  <a:lnTo>
                    <a:pt x="6525" y="3890"/>
                  </a:lnTo>
                  <a:cubicBezTo>
                    <a:pt x="6527" y="3890"/>
                    <a:pt x="6528" y="3890"/>
                    <a:pt x="6528" y="3890"/>
                  </a:cubicBezTo>
                  <a:close/>
                  <a:moveTo>
                    <a:pt x="6494" y="3892"/>
                  </a:moveTo>
                  <a:lnTo>
                    <a:pt x="6470" y="3895"/>
                  </a:lnTo>
                  <a:lnTo>
                    <a:pt x="6463" y="3895"/>
                  </a:lnTo>
                  <a:cubicBezTo>
                    <a:pt x="6452" y="3896"/>
                    <a:pt x="6448" y="3896"/>
                    <a:pt x="6447" y="3896"/>
                  </a:cubicBezTo>
                  <a:cubicBezTo>
                    <a:pt x="6447" y="3896"/>
                    <a:pt x="6472" y="3894"/>
                    <a:pt x="6494" y="3892"/>
                  </a:cubicBezTo>
                  <a:close/>
                  <a:moveTo>
                    <a:pt x="11663" y="0"/>
                  </a:moveTo>
                  <a:cubicBezTo>
                    <a:pt x="11483" y="0"/>
                    <a:pt x="11310" y="94"/>
                    <a:pt x="11213" y="256"/>
                  </a:cubicBezTo>
                  <a:lnTo>
                    <a:pt x="11177" y="318"/>
                  </a:lnTo>
                  <a:cubicBezTo>
                    <a:pt x="11177" y="318"/>
                    <a:pt x="11068" y="502"/>
                    <a:pt x="10879" y="824"/>
                  </a:cubicBezTo>
                  <a:cubicBezTo>
                    <a:pt x="10687" y="1153"/>
                    <a:pt x="10365" y="1603"/>
                    <a:pt x="9951" y="2081"/>
                  </a:cubicBezTo>
                  <a:cubicBezTo>
                    <a:pt x="9746" y="2319"/>
                    <a:pt x="9500" y="2550"/>
                    <a:pt x="9244" y="2785"/>
                  </a:cubicBezTo>
                  <a:cubicBezTo>
                    <a:pt x="8973" y="3011"/>
                    <a:pt x="8680" y="3212"/>
                    <a:pt x="8371" y="3384"/>
                  </a:cubicBezTo>
                  <a:cubicBezTo>
                    <a:pt x="8067" y="3549"/>
                    <a:pt x="7691" y="3699"/>
                    <a:pt x="7387" y="3761"/>
                  </a:cubicBezTo>
                  <a:lnTo>
                    <a:pt x="7157" y="3823"/>
                  </a:lnTo>
                  <a:cubicBezTo>
                    <a:pt x="7059" y="3840"/>
                    <a:pt x="6930" y="3848"/>
                    <a:pt x="6818" y="3860"/>
                  </a:cubicBezTo>
                  <a:lnTo>
                    <a:pt x="6517" y="3890"/>
                  </a:lnTo>
                  <a:lnTo>
                    <a:pt x="6498" y="3890"/>
                  </a:lnTo>
                  <a:lnTo>
                    <a:pt x="6462" y="3888"/>
                  </a:lnTo>
                  <a:lnTo>
                    <a:pt x="6387" y="3885"/>
                  </a:lnTo>
                  <a:lnTo>
                    <a:pt x="6239" y="3879"/>
                  </a:lnTo>
                  <a:cubicBezTo>
                    <a:pt x="6236" y="3879"/>
                    <a:pt x="6233" y="3879"/>
                    <a:pt x="6229" y="3879"/>
                  </a:cubicBezTo>
                  <a:cubicBezTo>
                    <a:pt x="5470" y="3879"/>
                    <a:pt x="4721" y="3705"/>
                    <a:pt x="4039" y="3374"/>
                  </a:cubicBezTo>
                  <a:cubicBezTo>
                    <a:pt x="3384" y="3051"/>
                    <a:pt x="2829" y="2599"/>
                    <a:pt x="2389" y="2152"/>
                  </a:cubicBezTo>
                  <a:cubicBezTo>
                    <a:pt x="1956" y="1698"/>
                    <a:pt x="1612" y="1272"/>
                    <a:pt x="1409" y="953"/>
                  </a:cubicBezTo>
                  <a:cubicBezTo>
                    <a:pt x="1194" y="629"/>
                    <a:pt x="1094" y="472"/>
                    <a:pt x="1093" y="458"/>
                  </a:cubicBezTo>
                  <a:cubicBezTo>
                    <a:pt x="1091" y="446"/>
                    <a:pt x="1088" y="430"/>
                    <a:pt x="1085" y="419"/>
                  </a:cubicBezTo>
                  <a:cubicBezTo>
                    <a:pt x="1034" y="172"/>
                    <a:pt x="818" y="4"/>
                    <a:pt x="577" y="4"/>
                  </a:cubicBezTo>
                  <a:cubicBezTo>
                    <a:pt x="538" y="4"/>
                    <a:pt x="499" y="9"/>
                    <a:pt x="460" y="18"/>
                  </a:cubicBezTo>
                  <a:cubicBezTo>
                    <a:pt x="175" y="83"/>
                    <a:pt x="1" y="369"/>
                    <a:pt x="72" y="652"/>
                  </a:cubicBezTo>
                  <a:lnTo>
                    <a:pt x="108" y="808"/>
                  </a:lnTo>
                  <a:cubicBezTo>
                    <a:pt x="108" y="808"/>
                    <a:pt x="124" y="872"/>
                    <a:pt x="152" y="993"/>
                  </a:cubicBezTo>
                  <a:cubicBezTo>
                    <a:pt x="186" y="1115"/>
                    <a:pt x="225" y="1287"/>
                    <a:pt x="306" y="1496"/>
                  </a:cubicBezTo>
                  <a:cubicBezTo>
                    <a:pt x="466" y="1910"/>
                    <a:pt x="699" y="2512"/>
                    <a:pt x="1152" y="3153"/>
                  </a:cubicBezTo>
                  <a:cubicBezTo>
                    <a:pt x="1592" y="3795"/>
                    <a:pt x="2246" y="4498"/>
                    <a:pt x="3137" y="5020"/>
                  </a:cubicBezTo>
                  <a:cubicBezTo>
                    <a:pt x="3579" y="5281"/>
                    <a:pt x="4074" y="5503"/>
                    <a:pt x="4601" y="5637"/>
                  </a:cubicBezTo>
                  <a:cubicBezTo>
                    <a:pt x="5101" y="5765"/>
                    <a:pt x="5624" y="5856"/>
                    <a:pt x="6140" y="5856"/>
                  </a:cubicBezTo>
                  <a:cubicBezTo>
                    <a:pt x="6165" y="5856"/>
                    <a:pt x="6190" y="5855"/>
                    <a:pt x="6214" y="5855"/>
                  </a:cubicBezTo>
                  <a:lnTo>
                    <a:pt x="6418" y="5857"/>
                  </a:lnTo>
                  <a:lnTo>
                    <a:pt x="6596" y="5857"/>
                  </a:lnTo>
                  <a:lnTo>
                    <a:pt x="6689" y="5850"/>
                  </a:lnTo>
                  <a:lnTo>
                    <a:pt x="7037" y="5808"/>
                  </a:lnTo>
                  <a:cubicBezTo>
                    <a:pt x="7156" y="5791"/>
                    <a:pt x="7260" y="5785"/>
                    <a:pt x="7391" y="5762"/>
                  </a:cubicBezTo>
                  <a:lnTo>
                    <a:pt x="7834" y="5653"/>
                  </a:lnTo>
                  <a:cubicBezTo>
                    <a:pt x="8428" y="5500"/>
                    <a:pt x="8883" y="5251"/>
                    <a:pt x="9334" y="4974"/>
                  </a:cubicBezTo>
                  <a:cubicBezTo>
                    <a:pt x="9776" y="4696"/>
                    <a:pt x="10137" y="4352"/>
                    <a:pt x="10457" y="4022"/>
                  </a:cubicBezTo>
                  <a:cubicBezTo>
                    <a:pt x="10742" y="3706"/>
                    <a:pt x="10998" y="3366"/>
                    <a:pt x="11222" y="3003"/>
                  </a:cubicBezTo>
                  <a:cubicBezTo>
                    <a:pt x="11635" y="2342"/>
                    <a:pt x="11848" y="1740"/>
                    <a:pt x="11994" y="1325"/>
                  </a:cubicBezTo>
                  <a:cubicBezTo>
                    <a:pt x="12067" y="1115"/>
                    <a:pt x="12101" y="940"/>
                    <a:pt x="12131" y="824"/>
                  </a:cubicBezTo>
                  <a:cubicBezTo>
                    <a:pt x="12159" y="699"/>
                    <a:pt x="12173" y="632"/>
                    <a:pt x="12173" y="632"/>
                  </a:cubicBezTo>
                  <a:cubicBezTo>
                    <a:pt x="12226" y="382"/>
                    <a:pt x="12091" y="130"/>
                    <a:pt x="11853" y="36"/>
                  </a:cubicBezTo>
                  <a:cubicBezTo>
                    <a:pt x="11790" y="12"/>
                    <a:pt x="11726" y="0"/>
                    <a:pt x="116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CA111038-000E-4B8F-AD62-30414112A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D344946-C166-4F53-8BE5-6BFB986E7BEF}"/>
              </a:ext>
            </a:extLst>
          </p:cNvPr>
          <p:cNvSpPr txBox="1"/>
          <p:nvPr/>
        </p:nvSpPr>
        <p:spPr>
          <a:xfrm>
            <a:off x="2883877" y="4046325"/>
            <a:ext cx="42484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Computer Aided Design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23454F3-5CDB-410C-8C8A-96A46493A6E3}"/>
              </a:ext>
            </a:extLst>
          </p:cNvPr>
          <p:cNvGrpSpPr/>
          <p:nvPr/>
        </p:nvGrpSpPr>
        <p:grpSpPr>
          <a:xfrm>
            <a:off x="5185754" y="511517"/>
            <a:ext cx="3302926" cy="995680"/>
            <a:chOff x="2846363" y="680720"/>
            <a:chExt cx="1981200" cy="995680"/>
          </a:xfrm>
          <a:scene3d>
            <a:camera prst="orthographicFront"/>
            <a:lightRig rig="flat" dir="t"/>
          </a:scene3d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3C8DFE15-FDA5-4141-B387-79642F9DB072}"/>
                </a:ext>
              </a:extLst>
            </p:cNvPr>
            <p:cNvSpPr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51297ADA-6551-44EC-B554-44AD316D2E7B}"/>
                </a:ext>
              </a:extLst>
            </p:cNvPr>
            <p:cNvSpPr txBox="1"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9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utrosNewsH1" pitchFamily="2" charset="-78"/>
                  <a:cs typeface="BoutrosNewsH1" pitchFamily="2" charset="-78"/>
                </a:rPr>
                <a:t>برامج الرسم والتصميم مفتوحة المصدر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E4D51D2-8ED3-477D-B3A1-C4B2CE2D6F1A}"/>
              </a:ext>
            </a:extLst>
          </p:cNvPr>
          <p:cNvGrpSpPr/>
          <p:nvPr/>
        </p:nvGrpSpPr>
        <p:grpSpPr>
          <a:xfrm>
            <a:off x="1075644" y="511517"/>
            <a:ext cx="3302926" cy="995680"/>
            <a:chOff x="2846363" y="680720"/>
            <a:chExt cx="1981200" cy="995680"/>
          </a:xfrm>
          <a:scene3d>
            <a:camera prst="orthographicFront"/>
            <a:lightRig rig="flat" dir="t"/>
          </a:scene3d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5F2537CE-55C0-4CB6-93A8-E0489FF0942E}"/>
                </a:ext>
              </a:extLst>
            </p:cNvPr>
            <p:cNvSpPr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80F85AF2-0364-4E08-956E-BC711AEC63DC}"/>
                </a:ext>
              </a:extLst>
            </p:cNvPr>
            <p:cNvSpPr txBox="1"/>
            <p:nvPr/>
          </p:nvSpPr>
          <p:spPr>
            <a:xfrm>
              <a:off x="2846363" y="680720"/>
              <a:ext cx="1981200" cy="995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900" kern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utrosNewsH1" pitchFamily="2" charset="-78"/>
                  <a:cs typeface="BoutrosNewsH1" pitchFamily="2" charset="-78"/>
                </a:rPr>
                <a:t>برامج الرسم والتصميم التجارية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7E8330E-DB4C-4635-B6E6-400A179B9764}"/>
              </a:ext>
            </a:extLst>
          </p:cNvPr>
          <p:cNvSpPr txBox="1"/>
          <p:nvPr/>
        </p:nvSpPr>
        <p:spPr>
          <a:xfrm>
            <a:off x="6837217" y="1673665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1-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(GIMP)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07E0421-63A7-41F9-AA48-44F8151C06CC}"/>
              </a:ext>
            </a:extLst>
          </p:cNvPr>
          <p:cNvSpPr txBox="1"/>
          <p:nvPr/>
        </p:nvSpPr>
        <p:spPr>
          <a:xfrm>
            <a:off x="6521547" y="2382128"/>
            <a:ext cx="219839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2-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(Inkscape)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5A75692-8AD8-48D6-ABDE-2AC809CBD9E7}"/>
              </a:ext>
            </a:extLst>
          </p:cNvPr>
          <p:cNvSpPr txBox="1"/>
          <p:nvPr/>
        </p:nvSpPr>
        <p:spPr>
          <a:xfrm>
            <a:off x="6679382" y="3034627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3-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MyPaint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F1E39C7-CCAB-4AC3-BFA3-A4FE0ADFA7CF}"/>
              </a:ext>
            </a:extLst>
          </p:cNvPr>
          <p:cNvSpPr txBox="1"/>
          <p:nvPr/>
        </p:nvSpPr>
        <p:spPr>
          <a:xfrm>
            <a:off x="6778920" y="3651345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4-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Synfig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B011388-6898-4FD5-B750-901F42CDD594}"/>
              </a:ext>
            </a:extLst>
          </p:cNvPr>
          <p:cNvSpPr txBox="1"/>
          <p:nvPr/>
        </p:nvSpPr>
        <p:spPr>
          <a:xfrm>
            <a:off x="6262149" y="4366757"/>
            <a:ext cx="2457794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5-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Daz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  Studio)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040C14D-A0C1-4C68-889D-369987B8EFD6}"/>
              </a:ext>
            </a:extLst>
          </p:cNvPr>
          <p:cNvSpPr txBox="1"/>
          <p:nvPr/>
        </p:nvSpPr>
        <p:spPr>
          <a:xfrm>
            <a:off x="6778920" y="5051638"/>
            <a:ext cx="188272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6-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(Pencil)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1398D77-8D3B-4BFD-A86B-2B7F9A78D4AE}"/>
              </a:ext>
            </a:extLst>
          </p:cNvPr>
          <p:cNvSpPr txBox="1"/>
          <p:nvPr/>
        </p:nvSpPr>
        <p:spPr>
          <a:xfrm>
            <a:off x="6521547" y="5791086"/>
            <a:ext cx="2291008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7- برنامج 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(</a:t>
            </a:r>
            <a:r>
              <a:rPr lang="en-US" sz="1800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Liprecad</a:t>
            </a:r>
            <a:r>
              <a:rPr lang="en-US" sz="18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) </a:t>
            </a:r>
            <a:endParaRPr lang="ar-SA" sz="1800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5F8ACAE-3DB3-46D2-B71F-EBD7E0F21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85754" y="1546620"/>
            <a:ext cx="868359" cy="64837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037FE72C-71FA-4C95-9133-7F3AFD5D8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76838" y="2382128"/>
            <a:ext cx="486189" cy="486189"/>
          </a:xfrm>
          <a:prstGeom prst="rect">
            <a:avLst/>
          </a:prstGeom>
        </p:spPr>
      </p:pic>
      <p:pic>
        <p:nvPicPr>
          <p:cNvPr id="224" name="صورة 223">
            <a:extLst>
              <a:ext uri="{FF2B5EF4-FFF2-40B4-BE49-F238E27FC236}">
                <a16:creationId xmlns:a16="http://schemas.microsoft.com/office/drawing/2014/main" id="{878C69F8-4A07-44C6-AC87-265D4FC31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411298" y="3034627"/>
            <a:ext cx="511517" cy="511517"/>
          </a:xfrm>
          <a:prstGeom prst="rect">
            <a:avLst/>
          </a:prstGeom>
        </p:spPr>
      </p:pic>
      <p:pic>
        <p:nvPicPr>
          <p:cNvPr id="227" name="صورة 226">
            <a:extLst>
              <a:ext uri="{FF2B5EF4-FFF2-40B4-BE49-F238E27FC236}">
                <a16:creationId xmlns:a16="http://schemas.microsoft.com/office/drawing/2014/main" id="{9B925FBD-9D11-4275-8ED2-40E7378F91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500564" y="3653072"/>
            <a:ext cx="362463" cy="512153"/>
          </a:xfrm>
          <a:prstGeom prst="rect">
            <a:avLst/>
          </a:prstGeom>
        </p:spPr>
      </p:pic>
      <p:pic>
        <p:nvPicPr>
          <p:cNvPr id="1026" name="Picture 2" descr="Daz 3D | LinkedIn">
            <a:extLst>
              <a:ext uri="{FF2B5EF4-FFF2-40B4-BE49-F238E27FC236}">
                <a16:creationId xmlns:a16="http://schemas.microsoft.com/office/drawing/2014/main" id="{F5C2958B-43C6-454D-B187-D31DBD6B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08" y="4332619"/>
            <a:ext cx="660773" cy="6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ncil Icon">
            <a:extLst>
              <a:ext uri="{FF2B5EF4-FFF2-40B4-BE49-F238E27FC236}">
                <a16:creationId xmlns:a16="http://schemas.microsoft.com/office/drawing/2014/main" id="{C825812C-386D-474D-BC14-CDAB84A5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98" y="5089587"/>
            <a:ext cx="554428" cy="5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F2940B-3342-45B1-8076-7C1F292A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12" y="5770651"/>
            <a:ext cx="593215" cy="59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مربع نص 228">
            <a:extLst>
              <a:ext uri="{FF2B5EF4-FFF2-40B4-BE49-F238E27FC236}">
                <a16:creationId xmlns:a16="http://schemas.microsoft.com/office/drawing/2014/main" id="{3316412B-7417-4CCE-9B32-47223B563D99}"/>
              </a:ext>
            </a:extLst>
          </p:cNvPr>
          <p:cNvSpPr txBox="1"/>
          <p:nvPr/>
        </p:nvSpPr>
        <p:spPr>
          <a:xfrm>
            <a:off x="2544110" y="1676533"/>
            <a:ext cx="2040561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1-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(photoshop)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0" name="مربع نص 229">
            <a:extLst>
              <a:ext uri="{FF2B5EF4-FFF2-40B4-BE49-F238E27FC236}">
                <a16:creationId xmlns:a16="http://schemas.microsoft.com/office/drawing/2014/main" id="{7A89038D-1217-41F6-9083-72D2A076800F}"/>
              </a:ext>
            </a:extLst>
          </p:cNvPr>
          <p:cNvSpPr txBox="1"/>
          <p:nvPr/>
        </p:nvSpPr>
        <p:spPr>
          <a:xfrm>
            <a:off x="2444942" y="2428079"/>
            <a:ext cx="2198396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2-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(Corel Draw)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E5F33B2D-1170-4A6F-9E49-44E16BE0B17A}"/>
              </a:ext>
            </a:extLst>
          </p:cNvPr>
          <p:cNvSpPr txBox="1"/>
          <p:nvPr/>
        </p:nvSpPr>
        <p:spPr>
          <a:xfrm>
            <a:off x="2114206" y="3349001"/>
            <a:ext cx="2457794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3-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(Paint shop pro)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2" name="مربع نص 231">
            <a:extLst>
              <a:ext uri="{FF2B5EF4-FFF2-40B4-BE49-F238E27FC236}">
                <a16:creationId xmlns:a16="http://schemas.microsoft.com/office/drawing/2014/main" id="{104452F7-1572-467B-BE29-AD2FDF682A18}"/>
              </a:ext>
            </a:extLst>
          </p:cNvPr>
          <p:cNvSpPr txBox="1"/>
          <p:nvPr/>
        </p:nvSpPr>
        <p:spPr>
          <a:xfrm>
            <a:off x="1618203" y="4172285"/>
            <a:ext cx="2966468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4-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(Autodesk 3Ds Max)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3" name="مربع نص 232">
            <a:extLst>
              <a:ext uri="{FF2B5EF4-FFF2-40B4-BE49-F238E27FC236}">
                <a16:creationId xmlns:a16="http://schemas.microsoft.com/office/drawing/2014/main" id="{8919F814-0BD2-4087-961C-FB5F5E0D14B2}"/>
              </a:ext>
            </a:extLst>
          </p:cNvPr>
          <p:cNvSpPr txBox="1"/>
          <p:nvPr/>
        </p:nvSpPr>
        <p:spPr>
          <a:xfrm>
            <a:off x="2546907" y="4999347"/>
            <a:ext cx="2457794" cy="3942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5-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(Serif)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34" name="مربع نص 233">
            <a:extLst>
              <a:ext uri="{FF2B5EF4-FFF2-40B4-BE49-F238E27FC236}">
                <a16:creationId xmlns:a16="http://schemas.microsoft.com/office/drawing/2014/main" id="{6491B99D-A3FB-4EFF-9D15-D8DD1578CA7F}"/>
              </a:ext>
            </a:extLst>
          </p:cNvPr>
          <p:cNvSpPr txBox="1"/>
          <p:nvPr/>
        </p:nvSpPr>
        <p:spPr>
          <a:xfrm>
            <a:off x="1605532" y="5904023"/>
            <a:ext cx="3053850" cy="26091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103124" rIns="0" bIns="110490" numCol="1" spcCol="1270" anchor="ctr" anchorCtr="0">
            <a:noAutofit/>
          </a:bodyPr>
          <a:lstStyle/>
          <a:p>
            <a:pPr marL="0" lvl="0" indent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6- برنامج </a:t>
            </a:r>
            <a:r>
              <a:rPr lang="en-US" sz="1800" kern="1200" dirty="0">
                <a:solidFill>
                  <a:schemeClr val="accent3">
                    <a:lumMod val="50000"/>
                  </a:schemeClr>
                </a:solidFill>
                <a:latin typeface="BoutrosNewsH1" pitchFamily="2" charset="-78"/>
                <a:cs typeface="BoutrosNewsH1" pitchFamily="2" charset="-78"/>
              </a:rPr>
              <a:t>(AutoCAD Autodesk) </a:t>
            </a:r>
            <a:endParaRPr lang="ar-SA" sz="1800" kern="1200" dirty="0">
              <a:solidFill>
                <a:schemeClr val="accent3">
                  <a:lumMod val="50000"/>
                </a:schemeClr>
              </a:solidFill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237" name="صورة 236">
            <a:extLst>
              <a:ext uri="{FF2B5EF4-FFF2-40B4-BE49-F238E27FC236}">
                <a16:creationId xmlns:a16="http://schemas.microsoft.com/office/drawing/2014/main" id="{5D6458CE-A894-4ECD-99E9-7774F97250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51103" y="1513522"/>
            <a:ext cx="554429" cy="554429"/>
          </a:xfrm>
          <a:prstGeom prst="rect">
            <a:avLst/>
          </a:prstGeom>
        </p:spPr>
      </p:pic>
      <p:pic>
        <p:nvPicPr>
          <p:cNvPr id="1034" name="Picture 10" descr="Hot Air Balloon Cartoon">
            <a:extLst>
              <a:ext uri="{FF2B5EF4-FFF2-40B4-BE49-F238E27FC236}">
                <a16:creationId xmlns:a16="http://schemas.microsoft.com/office/drawing/2014/main" id="{2294BDA3-1F44-4C84-83F3-C0FDC213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5" b="100000" l="10000" r="90000">
                        <a14:foregroundMark x1="50778" y1="84242" x2="46667" y2="8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43" y="2177775"/>
            <a:ext cx="1064748" cy="78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3dsMax to FluidRay step by step for easier rendering">
            <a:extLst>
              <a:ext uri="{FF2B5EF4-FFF2-40B4-BE49-F238E27FC236}">
                <a16:creationId xmlns:a16="http://schemas.microsoft.com/office/drawing/2014/main" id="{5829CE77-37A5-4C29-B93A-970AB902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" y="3877633"/>
            <a:ext cx="938453" cy="8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6" descr="Corel PaintShop Pro Review | PCMag">
            <a:extLst>
              <a:ext uri="{FF2B5EF4-FFF2-40B4-BE49-F238E27FC236}">
                <a16:creationId xmlns:a16="http://schemas.microsoft.com/office/drawing/2014/main" id="{56DB9CBA-3303-4B03-B789-B48FF4AF1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r="26154"/>
          <a:stretch/>
        </p:blipFill>
        <p:spPr bwMode="auto">
          <a:xfrm>
            <a:off x="951607" y="2958590"/>
            <a:ext cx="784316" cy="8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ffinity – Professional Creative Software">
            <a:extLst>
              <a:ext uri="{FF2B5EF4-FFF2-40B4-BE49-F238E27FC236}">
                <a16:creationId xmlns:a16="http://schemas.microsoft.com/office/drawing/2014/main" id="{2325BE4B-951B-4229-849F-72F13BC3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8" y="4872316"/>
            <a:ext cx="984369" cy="5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tocad icon png 5 » PNG Image">
            <a:extLst>
              <a:ext uri="{FF2B5EF4-FFF2-40B4-BE49-F238E27FC236}">
                <a16:creationId xmlns:a16="http://schemas.microsoft.com/office/drawing/2014/main" id="{460A63E1-55D1-4405-97D9-FFC3EFB4F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9" y="5598031"/>
            <a:ext cx="938454" cy="9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16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9" name="Google Shape;242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27226"/>
            <a:ext cx="4330774" cy="43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F43A0E-B15E-42ED-B9B5-986B474E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1457" y="1509393"/>
            <a:ext cx="4813226" cy="360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A5C0BA2-063D-4C58-B445-29BC2D2E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014" y="588059"/>
            <a:ext cx="3895725" cy="112395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47"/>
          <p:cNvGrpSpPr/>
          <p:nvPr/>
        </p:nvGrpSpPr>
        <p:grpSpPr>
          <a:xfrm>
            <a:off x="2411012" y="1928093"/>
            <a:ext cx="4215783" cy="3674243"/>
            <a:chOff x="346709" y="238126"/>
            <a:chExt cx="5391716" cy="4699121"/>
          </a:xfrm>
        </p:grpSpPr>
        <p:sp>
          <p:nvSpPr>
            <p:cNvPr id="611" name="Google Shape;611;p47"/>
            <p:cNvSpPr/>
            <p:nvPr/>
          </p:nvSpPr>
          <p:spPr>
            <a:xfrm>
              <a:off x="346709" y="238126"/>
              <a:ext cx="5391716" cy="3670450"/>
            </a:xfrm>
            <a:custGeom>
              <a:avLst/>
              <a:gdLst/>
              <a:ahLst/>
              <a:cxnLst/>
              <a:rect l="l" t="t" r="r" b="b"/>
              <a:pathLst>
                <a:path w="277031" h="146818" extrusionOk="0">
                  <a:moveTo>
                    <a:pt x="2933" y="0"/>
                  </a:moveTo>
                  <a:cubicBezTo>
                    <a:pt x="1313" y="0"/>
                    <a:pt x="0" y="1313"/>
                    <a:pt x="0" y="2933"/>
                  </a:cubicBezTo>
                  <a:lnTo>
                    <a:pt x="0" y="143885"/>
                  </a:lnTo>
                  <a:cubicBezTo>
                    <a:pt x="0" y="145505"/>
                    <a:pt x="1313" y="146818"/>
                    <a:pt x="2933" y="146818"/>
                  </a:cubicBezTo>
                  <a:lnTo>
                    <a:pt x="274097" y="146818"/>
                  </a:lnTo>
                  <a:cubicBezTo>
                    <a:pt x="274098" y="146818"/>
                    <a:pt x="274099" y="146818"/>
                    <a:pt x="274100" y="146818"/>
                  </a:cubicBezTo>
                  <a:cubicBezTo>
                    <a:pt x="275719" y="146818"/>
                    <a:pt x="277030" y="145504"/>
                    <a:pt x="277030" y="143885"/>
                  </a:cubicBezTo>
                  <a:lnTo>
                    <a:pt x="277030" y="2933"/>
                  </a:lnTo>
                  <a:cubicBezTo>
                    <a:pt x="277030" y="1313"/>
                    <a:pt x="275718" y="0"/>
                    <a:pt x="2740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346709" y="507023"/>
              <a:ext cx="5391716" cy="4430225"/>
            </a:xfrm>
            <a:custGeom>
              <a:avLst/>
              <a:gdLst/>
              <a:ahLst/>
              <a:cxnLst/>
              <a:rect l="l" t="t" r="r" b="b"/>
              <a:pathLst>
                <a:path w="277031" h="177209" extrusionOk="0">
                  <a:moveTo>
                    <a:pt x="0" y="1"/>
                  </a:moveTo>
                  <a:lnTo>
                    <a:pt x="0" y="177209"/>
                  </a:lnTo>
                  <a:lnTo>
                    <a:pt x="277030" y="177209"/>
                  </a:lnTo>
                  <a:lnTo>
                    <a:pt x="277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769050" y="330475"/>
              <a:ext cx="102150" cy="98825"/>
            </a:xfrm>
            <a:custGeom>
              <a:avLst/>
              <a:gdLst/>
              <a:ahLst/>
              <a:cxnLst/>
              <a:rect l="l" t="t" r="r" b="b"/>
              <a:pathLst>
                <a:path w="4086" h="3953" extrusionOk="0">
                  <a:moveTo>
                    <a:pt x="2043" y="0"/>
                  </a:moveTo>
                  <a:cubicBezTo>
                    <a:pt x="915" y="0"/>
                    <a:pt x="0" y="886"/>
                    <a:pt x="0" y="1977"/>
                  </a:cubicBezTo>
                  <a:cubicBezTo>
                    <a:pt x="0" y="3067"/>
                    <a:pt x="915" y="3953"/>
                    <a:pt x="2043" y="3953"/>
                  </a:cubicBezTo>
                  <a:cubicBezTo>
                    <a:pt x="3171" y="3953"/>
                    <a:pt x="4086" y="3067"/>
                    <a:pt x="4086" y="1977"/>
                  </a:cubicBezTo>
                  <a:cubicBezTo>
                    <a:pt x="4086" y="884"/>
                    <a:pt x="3171" y="0"/>
                    <a:pt x="2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459500" y="330475"/>
              <a:ext cx="102150" cy="98825"/>
            </a:xfrm>
            <a:custGeom>
              <a:avLst/>
              <a:gdLst/>
              <a:ahLst/>
              <a:cxnLst/>
              <a:rect l="l" t="t" r="r" b="b"/>
              <a:pathLst>
                <a:path w="4086" h="3953" extrusionOk="0">
                  <a:moveTo>
                    <a:pt x="2043" y="0"/>
                  </a:moveTo>
                  <a:cubicBezTo>
                    <a:pt x="915" y="0"/>
                    <a:pt x="0" y="886"/>
                    <a:pt x="0" y="1977"/>
                  </a:cubicBezTo>
                  <a:cubicBezTo>
                    <a:pt x="0" y="3067"/>
                    <a:pt x="915" y="3953"/>
                    <a:pt x="2043" y="3953"/>
                  </a:cubicBezTo>
                  <a:cubicBezTo>
                    <a:pt x="3172" y="3953"/>
                    <a:pt x="4086" y="3067"/>
                    <a:pt x="4086" y="1977"/>
                  </a:cubicBezTo>
                  <a:cubicBezTo>
                    <a:pt x="4086" y="884"/>
                    <a:pt x="3171" y="0"/>
                    <a:pt x="2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608075" y="330475"/>
              <a:ext cx="102150" cy="98825"/>
            </a:xfrm>
            <a:custGeom>
              <a:avLst/>
              <a:gdLst/>
              <a:ahLst/>
              <a:cxnLst/>
              <a:rect l="l" t="t" r="r" b="b"/>
              <a:pathLst>
                <a:path w="4086" h="3953" extrusionOk="0">
                  <a:moveTo>
                    <a:pt x="2043" y="0"/>
                  </a:moveTo>
                  <a:cubicBezTo>
                    <a:pt x="915" y="0"/>
                    <a:pt x="0" y="886"/>
                    <a:pt x="0" y="1977"/>
                  </a:cubicBezTo>
                  <a:cubicBezTo>
                    <a:pt x="0" y="3067"/>
                    <a:pt x="915" y="3953"/>
                    <a:pt x="2043" y="3953"/>
                  </a:cubicBezTo>
                  <a:cubicBezTo>
                    <a:pt x="3172" y="3953"/>
                    <a:pt x="4086" y="3067"/>
                    <a:pt x="4086" y="1977"/>
                  </a:cubicBezTo>
                  <a:cubicBezTo>
                    <a:pt x="4086" y="884"/>
                    <a:pt x="3172" y="0"/>
                    <a:pt x="2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7" name="Google Shape;617;p47"/>
          <p:cNvSpPr/>
          <p:nvPr/>
        </p:nvSpPr>
        <p:spPr>
          <a:xfrm>
            <a:off x="2598921" y="4836773"/>
            <a:ext cx="763500" cy="763500"/>
          </a:xfrm>
          <a:prstGeom prst="donut">
            <a:avLst>
              <a:gd name="adj" fmla="val 49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0" name="Google Shape;620;p47"/>
          <p:cNvPicPr preferRelativeResize="0"/>
          <p:nvPr/>
        </p:nvPicPr>
        <p:blipFill rotWithShape="1">
          <a:blip r:embed="rId3">
            <a:alphaModFix/>
          </a:blip>
          <a:srcRect t="10010" r="27750" b="21095"/>
          <a:stretch/>
        </p:blipFill>
        <p:spPr>
          <a:xfrm>
            <a:off x="3330268" y="2299542"/>
            <a:ext cx="2606400" cy="24852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1" name="Google Shape;621;p47"/>
          <p:cNvGrpSpPr/>
          <p:nvPr/>
        </p:nvGrpSpPr>
        <p:grpSpPr>
          <a:xfrm>
            <a:off x="2769452" y="5007318"/>
            <a:ext cx="422400" cy="422400"/>
            <a:chOff x="4295100" y="4993250"/>
            <a:chExt cx="422400" cy="422400"/>
          </a:xfrm>
        </p:grpSpPr>
        <p:sp>
          <p:nvSpPr>
            <p:cNvPr id="622" name="Google Shape;622;p47"/>
            <p:cNvSpPr/>
            <p:nvPr/>
          </p:nvSpPr>
          <p:spPr>
            <a:xfrm>
              <a:off x="4295100" y="4993250"/>
              <a:ext cx="422400" cy="422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4379287" y="5095109"/>
              <a:ext cx="218684" cy="218684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24771" y="0"/>
                  </a:moveTo>
                  <a:cubicBezTo>
                    <a:pt x="113909" y="0"/>
                    <a:pt x="104742" y="7503"/>
                    <a:pt x="102231" y="17582"/>
                  </a:cubicBezTo>
                  <a:cubicBezTo>
                    <a:pt x="99849" y="16767"/>
                    <a:pt x="97272" y="16310"/>
                    <a:pt x="94598" y="16310"/>
                  </a:cubicBezTo>
                  <a:cubicBezTo>
                    <a:pt x="81778" y="16310"/>
                    <a:pt x="71372" y="26748"/>
                    <a:pt x="71372" y="39568"/>
                  </a:cubicBezTo>
                  <a:lnTo>
                    <a:pt x="71372" y="124543"/>
                  </a:lnTo>
                  <a:cubicBezTo>
                    <a:pt x="71372" y="128685"/>
                    <a:pt x="68665" y="134524"/>
                    <a:pt x="64261" y="134948"/>
                  </a:cubicBezTo>
                  <a:lnTo>
                    <a:pt x="33174" y="120693"/>
                  </a:lnTo>
                  <a:cubicBezTo>
                    <a:pt x="32913" y="120563"/>
                    <a:pt x="32685" y="120465"/>
                    <a:pt x="32424" y="120400"/>
                  </a:cubicBezTo>
                  <a:cubicBezTo>
                    <a:pt x="29847" y="119519"/>
                    <a:pt x="27172" y="119063"/>
                    <a:pt x="24465" y="119063"/>
                  </a:cubicBezTo>
                  <a:cubicBezTo>
                    <a:pt x="10960" y="119063"/>
                    <a:pt x="0" y="130023"/>
                    <a:pt x="0" y="143527"/>
                  </a:cubicBezTo>
                  <a:cubicBezTo>
                    <a:pt x="0" y="150149"/>
                    <a:pt x="2610" y="156347"/>
                    <a:pt x="7339" y="161012"/>
                  </a:cubicBezTo>
                  <a:cubicBezTo>
                    <a:pt x="7633" y="161305"/>
                    <a:pt x="7959" y="161566"/>
                    <a:pt x="8318" y="161827"/>
                  </a:cubicBezTo>
                  <a:lnTo>
                    <a:pt x="14842" y="166492"/>
                  </a:lnTo>
                  <a:cubicBezTo>
                    <a:pt x="14973" y="166590"/>
                    <a:pt x="15136" y="166655"/>
                    <a:pt x="15266" y="166753"/>
                  </a:cubicBezTo>
                  <a:lnTo>
                    <a:pt x="54638" y="191316"/>
                  </a:lnTo>
                  <a:cubicBezTo>
                    <a:pt x="72938" y="202732"/>
                    <a:pt x="94010" y="208767"/>
                    <a:pt x="115572" y="208767"/>
                  </a:cubicBezTo>
                  <a:lnTo>
                    <a:pt x="163295" y="208767"/>
                  </a:lnTo>
                  <a:cubicBezTo>
                    <a:pt x="182736" y="208767"/>
                    <a:pt x="200025" y="196437"/>
                    <a:pt x="206288" y="178104"/>
                  </a:cubicBezTo>
                  <a:cubicBezTo>
                    <a:pt x="207756" y="173864"/>
                    <a:pt x="205473" y="169199"/>
                    <a:pt x="201199" y="167764"/>
                  </a:cubicBezTo>
                  <a:cubicBezTo>
                    <a:pt x="200327" y="167462"/>
                    <a:pt x="199438" y="167319"/>
                    <a:pt x="198563" y="167319"/>
                  </a:cubicBezTo>
                  <a:cubicBezTo>
                    <a:pt x="195186" y="167319"/>
                    <a:pt x="192025" y="169452"/>
                    <a:pt x="190859" y="172820"/>
                  </a:cubicBezTo>
                  <a:cubicBezTo>
                    <a:pt x="186847" y="184563"/>
                    <a:pt x="175756" y="192457"/>
                    <a:pt x="163295" y="192457"/>
                  </a:cubicBezTo>
                  <a:lnTo>
                    <a:pt x="115572" y="192457"/>
                  </a:lnTo>
                  <a:cubicBezTo>
                    <a:pt x="97044" y="192457"/>
                    <a:pt x="78973" y="187271"/>
                    <a:pt x="63250" y="177485"/>
                  </a:cubicBezTo>
                  <a:lnTo>
                    <a:pt x="24106" y="153052"/>
                  </a:lnTo>
                  <a:lnTo>
                    <a:pt x="18398" y="148975"/>
                  </a:lnTo>
                  <a:cubicBezTo>
                    <a:pt x="17060" y="147474"/>
                    <a:pt x="16310" y="145550"/>
                    <a:pt x="16310" y="143527"/>
                  </a:cubicBezTo>
                  <a:cubicBezTo>
                    <a:pt x="16310" y="139026"/>
                    <a:pt x="19963" y="135372"/>
                    <a:pt x="24465" y="135372"/>
                  </a:cubicBezTo>
                  <a:cubicBezTo>
                    <a:pt x="25248" y="135372"/>
                    <a:pt x="26031" y="135470"/>
                    <a:pt x="26814" y="135699"/>
                  </a:cubicBezTo>
                  <a:lnTo>
                    <a:pt x="57900" y="149986"/>
                  </a:lnTo>
                  <a:cubicBezTo>
                    <a:pt x="58063" y="150051"/>
                    <a:pt x="58259" y="150149"/>
                    <a:pt x="58455" y="150214"/>
                  </a:cubicBezTo>
                  <a:cubicBezTo>
                    <a:pt x="60376" y="150913"/>
                    <a:pt x="62168" y="151274"/>
                    <a:pt x="63945" y="151274"/>
                  </a:cubicBezTo>
                  <a:cubicBezTo>
                    <a:pt x="64159" y="151274"/>
                    <a:pt x="64373" y="151269"/>
                    <a:pt x="64587" y="151258"/>
                  </a:cubicBezTo>
                  <a:cubicBezTo>
                    <a:pt x="78842" y="150736"/>
                    <a:pt x="87682" y="136971"/>
                    <a:pt x="87682" y="124543"/>
                  </a:cubicBezTo>
                  <a:lnTo>
                    <a:pt x="87682" y="39568"/>
                  </a:lnTo>
                  <a:cubicBezTo>
                    <a:pt x="87682" y="35719"/>
                    <a:pt x="90781" y="32620"/>
                    <a:pt x="94598" y="32620"/>
                  </a:cubicBezTo>
                  <a:cubicBezTo>
                    <a:pt x="98414" y="32620"/>
                    <a:pt x="101546" y="35719"/>
                    <a:pt x="101546" y="39568"/>
                  </a:cubicBezTo>
                  <a:lnTo>
                    <a:pt x="101546" y="95805"/>
                  </a:lnTo>
                  <a:cubicBezTo>
                    <a:pt x="101546" y="100306"/>
                    <a:pt x="105166" y="103960"/>
                    <a:pt x="109701" y="103960"/>
                  </a:cubicBezTo>
                  <a:cubicBezTo>
                    <a:pt x="114202" y="103960"/>
                    <a:pt x="117856" y="100306"/>
                    <a:pt x="117856" y="95805"/>
                  </a:cubicBezTo>
                  <a:lnTo>
                    <a:pt x="117856" y="39568"/>
                  </a:lnTo>
                  <a:cubicBezTo>
                    <a:pt x="117856" y="39405"/>
                    <a:pt x="117823" y="39274"/>
                    <a:pt x="117823" y="39144"/>
                  </a:cubicBezTo>
                  <a:cubicBezTo>
                    <a:pt x="117823" y="39079"/>
                    <a:pt x="117856" y="39013"/>
                    <a:pt x="117856" y="38915"/>
                  </a:cubicBezTo>
                  <a:lnTo>
                    <a:pt x="117856" y="23258"/>
                  </a:lnTo>
                  <a:cubicBezTo>
                    <a:pt x="117856" y="19409"/>
                    <a:pt x="120954" y="16310"/>
                    <a:pt x="124771" y="16310"/>
                  </a:cubicBezTo>
                  <a:cubicBezTo>
                    <a:pt x="128588" y="16310"/>
                    <a:pt x="131719" y="19409"/>
                    <a:pt x="131719" y="23258"/>
                  </a:cubicBezTo>
                  <a:lnTo>
                    <a:pt x="131719" y="91336"/>
                  </a:lnTo>
                  <a:cubicBezTo>
                    <a:pt x="131719" y="95837"/>
                    <a:pt x="135340" y="99491"/>
                    <a:pt x="139874" y="99491"/>
                  </a:cubicBezTo>
                  <a:cubicBezTo>
                    <a:pt x="144376" y="99491"/>
                    <a:pt x="148029" y="95837"/>
                    <a:pt x="148029" y="91336"/>
                  </a:cubicBezTo>
                  <a:lnTo>
                    <a:pt x="148029" y="39568"/>
                  </a:lnTo>
                  <a:cubicBezTo>
                    <a:pt x="148029" y="35719"/>
                    <a:pt x="151128" y="32620"/>
                    <a:pt x="154944" y="32620"/>
                  </a:cubicBezTo>
                  <a:cubicBezTo>
                    <a:pt x="158761" y="32620"/>
                    <a:pt x="161892" y="35719"/>
                    <a:pt x="161892" y="39568"/>
                  </a:cubicBezTo>
                  <a:lnTo>
                    <a:pt x="161892" y="95805"/>
                  </a:lnTo>
                  <a:cubicBezTo>
                    <a:pt x="161892" y="100306"/>
                    <a:pt x="165513" y="103960"/>
                    <a:pt x="170047" y="103960"/>
                  </a:cubicBezTo>
                  <a:cubicBezTo>
                    <a:pt x="174549" y="103960"/>
                    <a:pt x="178202" y="100306"/>
                    <a:pt x="178202" y="95805"/>
                  </a:cubicBezTo>
                  <a:lnTo>
                    <a:pt x="178202" y="63609"/>
                  </a:lnTo>
                  <a:cubicBezTo>
                    <a:pt x="178202" y="59662"/>
                    <a:pt x="181399" y="56465"/>
                    <a:pt x="185313" y="56465"/>
                  </a:cubicBezTo>
                  <a:cubicBezTo>
                    <a:pt x="189260" y="56465"/>
                    <a:pt x="192457" y="59662"/>
                    <a:pt x="192457" y="63609"/>
                  </a:cubicBezTo>
                  <a:lnTo>
                    <a:pt x="192457" y="134981"/>
                  </a:lnTo>
                  <a:cubicBezTo>
                    <a:pt x="192457" y="139483"/>
                    <a:pt x="196111" y="143136"/>
                    <a:pt x="200612" y="143136"/>
                  </a:cubicBezTo>
                  <a:cubicBezTo>
                    <a:pt x="205114" y="143136"/>
                    <a:pt x="208767" y="139483"/>
                    <a:pt x="208767" y="134981"/>
                  </a:cubicBezTo>
                  <a:lnTo>
                    <a:pt x="208767" y="63609"/>
                  </a:lnTo>
                  <a:cubicBezTo>
                    <a:pt x="208767" y="50691"/>
                    <a:pt x="198264" y="40155"/>
                    <a:pt x="185313" y="40155"/>
                  </a:cubicBezTo>
                  <a:cubicBezTo>
                    <a:pt x="182834" y="40155"/>
                    <a:pt x="180453" y="40546"/>
                    <a:pt x="178202" y="41264"/>
                  </a:cubicBezTo>
                  <a:lnTo>
                    <a:pt x="178202" y="39568"/>
                  </a:lnTo>
                  <a:cubicBezTo>
                    <a:pt x="178202" y="26748"/>
                    <a:pt x="167764" y="16310"/>
                    <a:pt x="154944" y="16310"/>
                  </a:cubicBezTo>
                  <a:cubicBezTo>
                    <a:pt x="152270" y="16310"/>
                    <a:pt x="149693" y="16767"/>
                    <a:pt x="147311" y="17582"/>
                  </a:cubicBezTo>
                  <a:cubicBezTo>
                    <a:pt x="144800" y="7503"/>
                    <a:pt x="135633" y="0"/>
                    <a:pt x="124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47"/>
          <p:cNvGrpSpPr/>
          <p:nvPr/>
        </p:nvGrpSpPr>
        <p:grpSpPr>
          <a:xfrm>
            <a:off x="3384752" y="5007318"/>
            <a:ext cx="422400" cy="422400"/>
            <a:chOff x="4834200" y="4993250"/>
            <a:chExt cx="422400" cy="422400"/>
          </a:xfrm>
        </p:grpSpPr>
        <p:sp>
          <p:nvSpPr>
            <p:cNvPr id="625" name="Google Shape;625;p47"/>
            <p:cNvSpPr/>
            <p:nvPr/>
          </p:nvSpPr>
          <p:spPr>
            <a:xfrm>
              <a:off x="4834200" y="4993250"/>
              <a:ext cx="422400" cy="422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4935081" y="5122231"/>
              <a:ext cx="220633" cy="164432"/>
            </a:xfrm>
            <a:custGeom>
              <a:avLst/>
              <a:gdLst/>
              <a:ahLst/>
              <a:cxnLst/>
              <a:rect l="l" t="t" r="r" b="b"/>
              <a:pathLst>
                <a:path w="210628" h="156976" extrusionOk="0">
                  <a:moveTo>
                    <a:pt x="201482" y="1"/>
                  </a:moveTo>
                  <a:cubicBezTo>
                    <a:pt x="199092" y="1"/>
                    <a:pt x="196723" y="1047"/>
                    <a:pt x="195100" y="3043"/>
                  </a:cubicBezTo>
                  <a:lnTo>
                    <a:pt x="86607" y="138089"/>
                  </a:lnTo>
                  <a:cubicBezTo>
                    <a:pt x="85106" y="139655"/>
                    <a:pt x="83116" y="140568"/>
                    <a:pt x="80963" y="140666"/>
                  </a:cubicBezTo>
                  <a:cubicBezTo>
                    <a:pt x="80844" y="140671"/>
                    <a:pt x="80724" y="140674"/>
                    <a:pt x="80605" y="140674"/>
                  </a:cubicBezTo>
                  <a:cubicBezTo>
                    <a:pt x="78518" y="140674"/>
                    <a:pt x="76540" y="139867"/>
                    <a:pt x="75059" y="138448"/>
                  </a:cubicBezTo>
                  <a:lnTo>
                    <a:pt x="14647" y="80548"/>
                  </a:lnTo>
                  <a:cubicBezTo>
                    <a:pt x="13062" y="79042"/>
                    <a:pt x="11031" y="78291"/>
                    <a:pt x="9005" y="78291"/>
                  </a:cubicBezTo>
                  <a:cubicBezTo>
                    <a:pt x="6862" y="78291"/>
                    <a:pt x="4726" y="79132"/>
                    <a:pt x="3132" y="80809"/>
                  </a:cubicBezTo>
                  <a:cubicBezTo>
                    <a:pt x="1" y="84038"/>
                    <a:pt x="99" y="89225"/>
                    <a:pt x="3361" y="92323"/>
                  </a:cubicBezTo>
                  <a:lnTo>
                    <a:pt x="63773" y="150256"/>
                  </a:lnTo>
                  <a:cubicBezTo>
                    <a:pt x="68372" y="154627"/>
                    <a:pt x="74309" y="156976"/>
                    <a:pt x="80605" y="156976"/>
                  </a:cubicBezTo>
                  <a:lnTo>
                    <a:pt x="81616" y="156976"/>
                  </a:lnTo>
                  <a:cubicBezTo>
                    <a:pt x="88303" y="156682"/>
                    <a:pt x="94403" y="153812"/>
                    <a:pt x="98872" y="148854"/>
                  </a:cubicBezTo>
                  <a:cubicBezTo>
                    <a:pt x="98970" y="148723"/>
                    <a:pt x="99067" y="148625"/>
                    <a:pt x="99165" y="148495"/>
                  </a:cubicBezTo>
                  <a:lnTo>
                    <a:pt x="207822" y="13253"/>
                  </a:lnTo>
                  <a:cubicBezTo>
                    <a:pt x="210627" y="9763"/>
                    <a:pt x="210073" y="4609"/>
                    <a:pt x="206582" y="1803"/>
                  </a:cubicBezTo>
                  <a:cubicBezTo>
                    <a:pt x="205074" y="588"/>
                    <a:pt x="203272" y="1"/>
                    <a:pt x="2014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47"/>
          <p:cNvGrpSpPr/>
          <p:nvPr/>
        </p:nvGrpSpPr>
        <p:grpSpPr>
          <a:xfrm>
            <a:off x="4000052" y="5007318"/>
            <a:ext cx="422400" cy="422400"/>
            <a:chOff x="5373300" y="4993250"/>
            <a:chExt cx="422400" cy="422400"/>
          </a:xfrm>
        </p:grpSpPr>
        <p:sp>
          <p:nvSpPr>
            <p:cNvPr id="628" name="Google Shape;628;p47"/>
            <p:cNvSpPr/>
            <p:nvPr/>
          </p:nvSpPr>
          <p:spPr>
            <a:xfrm>
              <a:off x="5373300" y="4993250"/>
              <a:ext cx="422400" cy="422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7"/>
            <p:cNvSpPr/>
            <p:nvPr/>
          </p:nvSpPr>
          <p:spPr>
            <a:xfrm>
              <a:off x="5471656" y="5095116"/>
              <a:ext cx="220324" cy="218676"/>
            </a:xfrm>
            <a:custGeom>
              <a:avLst/>
              <a:gdLst/>
              <a:ahLst/>
              <a:cxnLst/>
              <a:rect l="l" t="t" r="r" b="b"/>
              <a:pathLst>
                <a:path w="210333" h="208760" extrusionOk="0">
                  <a:moveTo>
                    <a:pt x="8938" y="0"/>
                  </a:moveTo>
                  <a:cubicBezTo>
                    <a:pt x="6850" y="0"/>
                    <a:pt x="4763" y="791"/>
                    <a:pt x="3164" y="2373"/>
                  </a:cubicBezTo>
                  <a:cubicBezTo>
                    <a:pt x="0" y="5570"/>
                    <a:pt x="0" y="10724"/>
                    <a:pt x="3164" y="13921"/>
                  </a:cubicBezTo>
                  <a:lnTo>
                    <a:pt x="93619" y="104376"/>
                  </a:lnTo>
                  <a:lnTo>
                    <a:pt x="3164" y="194830"/>
                  </a:lnTo>
                  <a:cubicBezTo>
                    <a:pt x="0" y="198027"/>
                    <a:pt x="0" y="203181"/>
                    <a:pt x="3164" y="206378"/>
                  </a:cubicBezTo>
                  <a:cubicBezTo>
                    <a:pt x="4763" y="207976"/>
                    <a:pt x="6850" y="208759"/>
                    <a:pt x="8938" y="208759"/>
                  </a:cubicBezTo>
                  <a:cubicBezTo>
                    <a:pt x="11026" y="208759"/>
                    <a:pt x="13113" y="207976"/>
                    <a:pt x="14712" y="206378"/>
                  </a:cubicBezTo>
                  <a:lnTo>
                    <a:pt x="105167" y="115923"/>
                  </a:lnTo>
                  <a:lnTo>
                    <a:pt x="195621" y="206378"/>
                  </a:lnTo>
                  <a:cubicBezTo>
                    <a:pt x="197220" y="207976"/>
                    <a:pt x="199307" y="208759"/>
                    <a:pt x="201395" y="208759"/>
                  </a:cubicBezTo>
                  <a:cubicBezTo>
                    <a:pt x="203483" y="208759"/>
                    <a:pt x="205571" y="207976"/>
                    <a:pt x="207169" y="206378"/>
                  </a:cubicBezTo>
                  <a:cubicBezTo>
                    <a:pt x="210333" y="203181"/>
                    <a:pt x="210333" y="198027"/>
                    <a:pt x="207169" y="194830"/>
                  </a:cubicBezTo>
                  <a:lnTo>
                    <a:pt x="116714" y="104376"/>
                  </a:lnTo>
                  <a:lnTo>
                    <a:pt x="207169" y="13921"/>
                  </a:lnTo>
                  <a:cubicBezTo>
                    <a:pt x="210333" y="10724"/>
                    <a:pt x="210333" y="5570"/>
                    <a:pt x="207169" y="2373"/>
                  </a:cubicBezTo>
                  <a:cubicBezTo>
                    <a:pt x="205571" y="791"/>
                    <a:pt x="203483" y="0"/>
                    <a:pt x="201395" y="0"/>
                  </a:cubicBezTo>
                  <a:cubicBezTo>
                    <a:pt x="199307" y="0"/>
                    <a:pt x="197220" y="791"/>
                    <a:pt x="195621" y="2373"/>
                  </a:cubicBezTo>
                  <a:lnTo>
                    <a:pt x="105167" y="92828"/>
                  </a:lnTo>
                  <a:lnTo>
                    <a:pt x="14712" y="2373"/>
                  </a:lnTo>
                  <a:cubicBezTo>
                    <a:pt x="13113" y="791"/>
                    <a:pt x="11026" y="0"/>
                    <a:pt x="8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47"/>
          <p:cNvGrpSpPr/>
          <p:nvPr/>
        </p:nvGrpSpPr>
        <p:grpSpPr>
          <a:xfrm>
            <a:off x="4615352" y="5007318"/>
            <a:ext cx="422400" cy="422400"/>
            <a:chOff x="5912400" y="4993250"/>
            <a:chExt cx="422400" cy="422400"/>
          </a:xfrm>
        </p:grpSpPr>
        <p:sp>
          <p:nvSpPr>
            <p:cNvPr id="631" name="Google Shape;631;p47"/>
            <p:cNvSpPr/>
            <p:nvPr/>
          </p:nvSpPr>
          <p:spPr>
            <a:xfrm>
              <a:off x="5912400" y="4993250"/>
              <a:ext cx="422400" cy="422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7"/>
            <p:cNvSpPr/>
            <p:nvPr/>
          </p:nvSpPr>
          <p:spPr>
            <a:xfrm rot="10800000">
              <a:off x="5993748" y="5097177"/>
              <a:ext cx="259713" cy="214572"/>
            </a:xfrm>
            <a:custGeom>
              <a:avLst/>
              <a:gdLst/>
              <a:ahLst/>
              <a:cxnLst/>
              <a:rect l="l" t="t" r="r" b="b"/>
              <a:pathLst>
                <a:path w="211149" h="174449" extrusionOk="0">
                  <a:moveTo>
                    <a:pt x="24628" y="16340"/>
                  </a:moveTo>
                  <a:cubicBezTo>
                    <a:pt x="26292" y="16340"/>
                    <a:pt x="28347" y="16862"/>
                    <a:pt x="30239" y="18786"/>
                  </a:cubicBezTo>
                  <a:cubicBezTo>
                    <a:pt x="30239" y="18786"/>
                    <a:pt x="30271" y="18786"/>
                    <a:pt x="30271" y="18819"/>
                  </a:cubicBezTo>
                  <a:lnTo>
                    <a:pt x="93880" y="81481"/>
                  </a:lnTo>
                  <a:cubicBezTo>
                    <a:pt x="97011" y="84646"/>
                    <a:pt x="97011" y="89800"/>
                    <a:pt x="93880" y="92964"/>
                  </a:cubicBezTo>
                  <a:lnTo>
                    <a:pt x="58683" y="127639"/>
                  </a:lnTo>
                  <a:lnTo>
                    <a:pt x="30271" y="155626"/>
                  </a:lnTo>
                  <a:lnTo>
                    <a:pt x="30239" y="155659"/>
                  </a:lnTo>
                  <a:cubicBezTo>
                    <a:pt x="28332" y="157566"/>
                    <a:pt x="26278" y="158091"/>
                    <a:pt x="24590" y="158091"/>
                  </a:cubicBezTo>
                  <a:cubicBezTo>
                    <a:pt x="23102" y="158091"/>
                    <a:pt x="21899" y="157682"/>
                    <a:pt x="21333" y="157453"/>
                  </a:cubicBezTo>
                  <a:cubicBezTo>
                    <a:pt x="20159" y="156964"/>
                    <a:pt x="16310" y="154974"/>
                    <a:pt x="16310" y="149918"/>
                  </a:cubicBezTo>
                  <a:lnTo>
                    <a:pt x="16310" y="24527"/>
                  </a:lnTo>
                  <a:cubicBezTo>
                    <a:pt x="16310" y="19471"/>
                    <a:pt x="20159" y="17481"/>
                    <a:pt x="21333" y="16992"/>
                  </a:cubicBezTo>
                  <a:cubicBezTo>
                    <a:pt x="21888" y="16764"/>
                    <a:pt x="23127" y="16340"/>
                    <a:pt x="24628" y="16340"/>
                  </a:cubicBezTo>
                  <a:close/>
                  <a:moveTo>
                    <a:pt x="24612" y="1"/>
                  </a:moveTo>
                  <a:cubicBezTo>
                    <a:pt x="21439" y="1"/>
                    <a:pt x="18220" y="631"/>
                    <a:pt x="15103" y="1922"/>
                  </a:cubicBezTo>
                  <a:cubicBezTo>
                    <a:pt x="5774" y="5803"/>
                    <a:pt x="0" y="14448"/>
                    <a:pt x="0" y="24527"/>
                  </a:cubicBezTo>
                  <a:lnTo>
                    <a:pt x="0" y="149918"/>
                  </a:lnTo>
                  <a:cubicBezTo>
                    <a:pt x="0" y="159997"/>
                    <a:pt x="5774" y="168674"/>
                    <a:pt x="15103" y="172524"/>
                  </a:cubicBezTo>
                  <a:cubicBezTo>
                    <a:pt x="18235" y="173796"/>
                    <a:pt x="21464" y="174448"/>
                    <a:pt x="24628" y="174448"/>
                  </a:cubicBezTo>
                  <a:cubicBezTo>
                    <a:pt x="30924" y="174448"/>
                    <a:pt x="37024" y="171969"/>
                    <a:pt x="41753" y="167239"/>
                  </a:cubicBezTo>
                  <a:lnTo>
                    <a:pt x="96229" y="113547"/>
                  </a:lnTo>
                  <a:lnTo>
                    <a:pt x="96229" y="149918"/>
                  </a:lnTo>
                  <a:cubicBezTo>
                    <a:pt x="96229" y="159997"/>
                    <a:pt x="102002" y="168674"/>
                    <a:pt x="111299" y="172524"/>
                  </a:cubicBezTo>
                  <a:cubicBezTo>
                    <a:pt x="114398" y="173796"/>
                    <a:pt x="117595" y="174448"/>
                    <a:pt x="120759" y="174448"/>
                  </a:cubicBezTo>
                  <a:cubicBezTo>
                    <a:pt x="127054" y="174448"/>
                    <a:pt x="133154" y="171936"/>
                    <a:pt x="137884" y="167206"/>
                  </a:cubicBezTo>
                  <a:cubicBezTo>
                    <a:pt x="141081" y="164010"/>
                    <a:pt x="141081" y="158856"/>
                    <a:pt x="137884" y="155659"/>
                  </a:cubicBezTo>
                  <a:cubicBezTo>
                    <a:pt x="136290" y="154081"/>
                    <a:pt x="134209" y="153290"/>
                    <a:pt x="132127" y="153290"/>
                  </a:cubicBezTo>
                  <a:cubicBezTo>
                    <a:pt x="130033" y="153290"/>
                    <a:pt x="127939" y="154089"/>
                    <a:pt x="126337" y="155692"/>
                  </a:cubicBezTo>
                  <a:cubicBezTo>
                    <a:pt x="124454" y="157574"/>
                    <a:pt x="122426" y="158094"/>
                    <a:pt x="120764" y="158094"/>
                  </a:cubicBezTo>
                  <a:cubicBezTo>
                    <a:pt x="119287" y="158094"/>
                    <a:pt x="118099" y="157683"/>
                    <a:pt x="117562" y="157453"/>
                  </a:cubicBezTo>
                  <a:cubicBezTo>
                    <a:pt x="116388" y="156964"/>
                    <a:pt x="112539" y="155007"/>
                    <a:pt x="112539" y="149918"/>
                  </a:cubicBezTo>
                  <a:lnTo>
                    <a:pt x="112539" y="24527"/>
                  </a:lnTo>
                  <a:cubicBezTo>
                    <a:pt x="112539" y="19471"/>
                    <a:pt x="116388" y="17481"/>
                    <a:pt x="117595" y="16992"/>
                  </a:cubicBezTo>
                  <a:cubicBezTo>
                    <a:pt x="118145" y="16763"/>
                    <a:pt x="119340" y="16354"/>
                    <a:pt x="120824" y="16354"/>
                  </a:cubicBezTo>
                  <a:cubicBezTo>
                    <a:pt x="122506" y="16354"/>
                    <a:pt x="124561" y="16879"/>
                    <a:pt x="126467" y="18786"/>
                  </a:cubicBezTo>
                  <a:cubicBezTo>
                    <a:pt x="126500" y="18786"/>
                    <a:pt x="126500" y="18786"/>
                    <a:pt x="126500" y="18819"/>
                  </a:cubicBezTo>
                  <a:lnTo>
                    <a:pt x="190109" y="81481"/>
                  </a:lnTo>
                  <a:cubicBezTo>
                    <a:pt x="193240" y="84646"/>
                    <a:pt x="193240" y="89800"/>
                    <a:pt x="190109" y="92964"/>
                  </a:cubicBezTo>
                  <a:lnTo>
                    <a:pt x="154553" y="127900"/>
                  </a:lnTo>
                  <a:cubicBezTo>
                    <a:pt x="151324" y="131031"/>
                    <a:pt x="151291" y="136218"/>
                    <a:pt x="154422" y="139414"/>
                  </a:cubicBezTo>
                  <a:cubicBezTo>
                    <a:pt x="156021" y="141046"/>
                    <a:pt x="158127" y="141861"/>
                    <a:pt x="160236" y="141861"/>
                  </a:cubicBezTo>
                  <a:cubicBezTo>
                    <a:pt x="162302" y="141861"/>
                    <a:pt x="164372" y="141078"/>
                    <a:pt x="165970" y="139512"/>
                  </a:cubicBezTo>
                  <a:lnTo>
                    <a:pt x="201558" y="104576"/>
                  </a:lnTo>
                  <a:cubicBezTo>
                    <a:pt x="201591" y="104544"/>
                    <a:pt x="201591" y="104544"/>
                    <a:pt x="201623" y="104511"/>
                  </a:cubicBezTo>
                  <a:cubicBezTo>
                    <a:pt x="211148" y="94986"/>
                    <a:pt x="211148" y="79459"/>
                    <a:pt x="201623" y="69934"/>
                  </a:cubicBezTo>
                  <a:cubicBezTo>
                    <a:pt x="201591" y="69901"/>
                    <a:pt x="201591" y="69901"/>
                    <a:pt x="201591" y="69901"/>
                  </a:cubicBezTo>
                  <a:lnTo>
                    <a:pt x="137982" y="7206"/>
                  </a:lnTo>
                  <a:cubicBezTo>
                    <a:pt x="133233" y="2479"/>
                    <a:pt x="127144" y="1"/>
                    <a:pt x="120855" y="1"/>
                  </a:cubicBezTo>
                  <a:cubicBezTo>
                    <a:pt x="117683" y="1"/>
                    <a:pt x="114459" y="631"/>
                    <a:pt x="111332" y="1922"/>
                  </a:cubicBezTo>
                  <a:cubicBezTo>
                    <a:pt x="102035" y="5803"/>
                    <a:pt x="96229" y="14448"/>
                    <a:pt x="96229" y="24527"/>
                  </a:cubicBezTo>
                  <a:lnTo>
                    <a:pt x="96229" y="60898"/>
                  </a:lnTo>
                  <a:lnTo>
                    <a:pt x="41753" y="7206"/>
                  </a:lnTo>
                  <a:cubicBezTo>
                    <a:pt x="37005" y="2479"/>
                    <a:pt x="30901" y="1"/>
                    <a:pt x="24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47"/>
          <p:cNvGrpSpPr/>
          <p:nvPr/>
        </p:nvGrpSpPr>
        <p:grpSpPr>
          <a:xfrm>
            <a:off x="5230652" y="5007318"/>
            <a:ext cx="422400" cy="422400"/>
            <a:chOff x="6451500" y="4993250"/>
            <a:chExt cx="422400" cy="422400"/>
          </a:xfrm>
        </p:grpSpPr>
        <p:sp>
          <p:nvSpPr>
            <p:cNvPr id="634" name="Google Shape;634;p47"/>
            <p:cNvSpPr/>
            <p:nvPr/>
          </p:nvSpPr>
          <p:spPr>
            <a:xfrm>
              <a:off x="6451500" y="4993250"/>
              <a:ext cx="422400" cy="422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7"/>
            <p:cNvSpPr/>
            <p:nvPr/>
          </p:nvSpPr>
          <p:spPr>
            <a:xfrm>
              <a:off x="6555223" y="5097177"/>
              <a:ext cx="259713" cy="214572"/>
            </a:xfrm>
            <a:custGeom>
              <a:avLst/>
              <a:gdLst/>
              <a:ahLst/>
              <a:cxnLst/>
              <a:rect l="l" t="t" r="r" b="b"/>
              <a:pathLst>
                <a:path w="211149" h="174449" extrusionOk="0">
                  <a:moveTo>
                    <a:pt x="24628" y="16340"/>
                  </a:moveTo>
                  <a:cubicBezTo>
                    <a:pt x="26292" y="16340"/>
                    <a:pt x="28347" y="16862"/>
                    <a:pt x="30239" y="18786"/>
                  </a:cubicBezTo>
                  <a:cubicBezTo>
                    <a:pt x="30239" y="18786"/>
                    <a:pt x="30271" y="18786"/>
                    <a:pt x="30271" y="18819"/>
                  </a:cubicBezTo>
                  <a:lnTo>
                    <a:pt x="93880" y="81481"/>
                  </a:lnTo>
                  <a:cubicBezTo>
                    <a:pt x="97011" y="84646"/>
                    <a:pt x="97011" y="89800"/>
                    <a:pt x="93880" y="92964"/>
                  </a:cubicBezTo>
                  <a:lnTo>
                    <a:pt x="58683" y="127639"/>
                  </a:lnTo>
                  <a:lnTo>
                    <a:pt x="30271" y="155626"/>
                  </a:lnTo>
                  <a:lnTo>
                    <a:pt x="30239" y="155659"/>
                  </a:lnTo>
                  <a:cubicBezTo>
                    <a:pt x="28332" y="157566"/>
                    <a:pt x="26278" y="158091"/>
                    <a:pt x="24590" y="158091"/>
                  </a:cubicBezTo>
                  <a:cubicBezTo>
                    <a:pt x="23102" y="158091"/>
                    <a:pt x="21899" y="157682"/>
                    <a:pt x="21333" y="157453"/>
                  </a:cubicBezTo>
                  <a:cubicBezTo>
                    <a:pt x="20159" y="156964"/>
                    <a:pt x="16310" y="154974"/>
                    <a:pt x="16310" y="149918"/>
                  </a:cubicBezTo>
                  <a:lnTo>
                    <a:pt x="16310" y="24527"/>
                  </a:lnTo>
                  <a:cubicBezTo>
                    <a:pt x="16310" y="19471"/>
                    <a:pt x="20159" y="17481"/>
                    <a:pt x="21333" y="16992"/>
                  </a:cubicBezTo>
                  <a:cubicBezTo>
                    <a:pt x="21888" y="16764"/>
                    <a:pt x="23127" y="16340"/>
                    <a:pt x="24628" y="16340"/>
                  </a:cubicBezTo>
                  <a:close/>
                  <a:moveTo>
                    <a:pt x="24612" y="1"/>
                  </a:moveTo>
                  <a:cubicBezTo>
                    <a:pt x="21439" y="1"/>
                    <a:pt x="18220" y="631"/>
                    <a:pt x="15103" y="1922"/>
                  </a:cubicBezTo>
                  <a:cubicBezTo>
                    <a:pt x="5774" y="5803"/>
                    <a:pt x="0" y="14448"/>
                    <a:pt x="0" y="24527"/>
                  </a:cubicBezTo>
                  <a:lnTo>
                    <a:pt x="0" y="149918"/>
                  </a:lnTo>
                  <a:cubicBezTo>
                    <a:pt x="0" y="159997"/>
                    <a:pt x="5774" y="168674"/>
                    <a:pt x="15103" y="172524"/>
                  </a:cubicBezTo>
                  <a:cubicBezTo>
                    <a:pt x="18235" y="173796"/>
                    <a:pt x="21464" y="174448"/>
                    <a:pt x="24628" y="174448"/>
                  </a:cubicBezTo>
                  <a:cubicBezTo>
                    <a:pt x="30924" y="174448"/>
                    <a:pt x="37024" y="171969"/>
                    <a:pt x="41753" y="167239"/>
                  </a:cubicBezTo>
                  <a:lnTo>
                    <a:pt x="96229" y="113547"/>
                  </a:lnTo>
                  <a:lnTo>
                    <a:pt x="96229" y="149918"/>
                  </a:lnTo>
                  <a:cubicBezTo>
                    <a:pt x="96229" y="159997"/>
                    <a:pt x="102002" y="168674"/>
                    <a:pt x="111299" y="172524"/>
                  </a:cubicBezTo>
                  <a:cubicBezTo>
                    <a:pt x="114398" y="173796"/>
                    <a:pt x="117595" y="174448"/>
                    <a:pt x="120759" y="174448"/>
                  </a:cubicBezTo>
                  <a:cubicBezTo>
                    <a:pt x="127054" y="174448"/>
                    <a:pt x="133154" y="171936"/>
                    <a:pt x="137884" y="167206"/>
                  </a:cubicBezTo>
                  <a:cubicBezTo>
                    <a:pt x="141081" y="164010"/>
                    <a:pt x="141081" y="158856"/>
                    <a:pt x="137884" y="155659"/>
                  </a:cubicBezTo>
                  <a:cubicBezTo>
                    <a:pt x="136290" y="154081"/>
                    <a:pt x="134209" y="153290"/>
                    <a:pt x="132127" y="153290"/>
                  </a:cubicBezTo>
                  <a:cubicBezTo>
                    <a:pt x="130033" y="153290"/>
                    <a:pt x="127939" y="154089"/>
                    <a:pt x="126337" y="155692"/>
                  </a:cubicBezTo>
                  <a:cubicBezTo>
                    <a:pt x="124454" y="157574"/>
                    <a:pt x="122426" y="158094"/>
                    <a:pt x="120764" y="158094"/>
                  </a:cubicBezTo>
                  <a:cubicBezTo>
                    <a:pt x="119287" y="158094"/>
                    <a:pt x="118099" y="157683"/>
                    <a:pt x="117562" y="157453"/>
                  </a:cubicBezTo>
                  <a:cubicBezTo>
                    <a:pt x="116388" y="156964"/>
                    <a:pt x="112539" y="155007"/>
                    <a:pt x="112539" y="149918"/>
                  </a:cubicBezTo>
                  <a:lnTo>
                    <a:pt x="112539" y="24527"/>
                  </a:lnTo>
                  <a:cubicBezTo>
                    <a:pt x="112539" y="19471"/>
                    <a:pt x="116388" y="17481"/>
                    <a:pt x="117595" y="16992"/>
                  </a:cubicBezTo>
                  <a:cubicBezTo>
                    <a:pt x="118145" y="16763"/>
                    <a:pt x="119340" y="16354"/>
                    <a:pt x="120824" y="16354"/>
                  </a:cubicBezTo>
                  <a:cubicBezTo>
                    <a:pt x="122506" y="16354"/>
                    <a:pt x="124561" y="16879"/>
                    <a:pt x="126467" y="18786"/>
                  </a:cubicBezTo>
                  <a:cubicBezTo>
                    <a:pt x="126500" y="18786"/>
                    <a:pt x="126500" y="18786"/>
                    <a:pt x="126500" y="18819"/>
                  </a:cubicBezTo>
                  <a:lnTo>
                    <a:pt x="190109" y="81481"/>
                  </a:lnTo>
                  <a:cubicBezTo>
                    <a:pt x="193240" y="84646"/>
                    <a:pt x="193240" y="89800"/>
                    <a:pt x="190109" y="92964"/>
                  </a:cubicBezTo>
                  <a:lnTo>
                    <a:pt x="154553" y="127900"/>
                  </a:lnTo>
                  <a:cubicBezTo>
                    <a:pt x="151324" y="131031"/>
                    <a:pt x="151291" y="136218"/>
                    <a:pt x="154422" y="139414"/>
                  </a:cubicBezTo>
                  <a:cubicBezTo>
                    <a:pt x="156021" y="141046"/>
                    <a:pt x="158127" y="141861"/>
                    <a:pt x="160236" y="141861"/>
                  </a:cubicBezTo>
                  <a:cubicBezTo>
                    <a:pt x="162302" y="141861"/>
                    <a:pt x="164372" y="141078"/>
                    <a:pt x="165970" y="139512"/>
                  </a:cubicBezTo>
                  <a:lnTo>
                    <a:pt x="201558" y="104576"/>
                  </a:lnTo>
                  <a:cubicBezTo>
                    <a:pt x="201591" y="104544"/>
                    <a:pt x="201591" y="104544"/>
                    <a:pt x="201623" y="104511"/>
                  </a:cubicBezTo>
                  <a:cubicBezTo>
                    <a:pt x="211148" y="94986"/>
                    <a:pt x="211148" y="79459"/>
                    <a:pt x="201623" y="69934"/>
                  </a:cubicBezTo>
                  <a:cubicBezTo>
                    <a:pt x="201591" y="69901"/>
                    <a:pt x="201591" y="69901"/>
                    <a:pt x="201591" y="69901"/>
                  </a:cubicBezTo>
                  <a:lnTo>
                    <a:pt x="137982" y="7206"/>
                  </a:lnTo>
                  <a:cubicBezTo>
                    <a:pt x="133233" y="2479"/>
                    <a:pt x="127144" y="1"/>
                    <a:pt x="120855" y="1"/>
                  </a:cubicBezTo>
                  <a:cubicBezTo>
                    <a:pt x="117683" y="1"/>
                    <a:pt x="114459" y="631"/>
                    <a:pt x="111332" y="1922"/>
                  </a:cubicBezTo>
                  <a:cubicBezTo>
                    <a:pt x="102035" y="5803"/>
                    <a:pt x="96229" y="14448"/>
                    <a:pt x="96229" y="24527"/>
                  </a:cubicBezTo>
                  <a:lnTo>
                    <a:pt x="96229" y="60898"/>
                  </a:lnTo>
                  <a:lnTo>
                    <a:pt x="41753" y="7206"/>
                  </a:lnTo>
                  <a:cubicBezTo>
                    <a:pt x="37005" y="2479"/>
                    <a:pt x="30901" y="1"/>
                    <a:pt x="24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47"/>
          <p:cNvGrpSpPr/>
          <p:nvPr/>
        </p:nvGrpSpPr>
        <p:grpSpPr>
          <a:xfrm>
            <a:off x="5845952" y="5007331"/>
            <a:ext cx="422400" cy="422400"/>
            <a:chOff x="6990600" y="4993263"/>
            <a:chExt cx="422400" cy="422400"/>
          </a:xfrm>
        </p:grpSpPr>
        <p:sp>
          <p:nvSpPr>
            <p:cNvPr id="637" name="Google Shape;637;p47"/>
            <p:cNvSpPr/>
            <p:nvPr/>
          </p:nvSpPr>
          <p:spPr>
            <a:xfrm>
              <a:off x="6990600" y="4993263"/>
              <a:ext cx="422400" cy="422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47"/>
            <p:cNvGrpSpPr/>
            <p:nvPr/>
          </p:nvGrpSpPr>
          <p:grpSpPr>
            <a:xfrm>
              <a:off x="7071950" y="5173575"/>
              <a:ext cx="259700" cy="61800"/>
              <a:chOff x="7071950" y="5156750"/>
              <a:chExt cx="259700" cy="61800"/>
            </a:xfrm>
          </p:grpSpPr>
          <p:sp>
            <p:nvSpPr>
              <p:cNvPr id="639" name="Google Shape;639;p47"/>
              <p:cNvSpPr/>
              <p:nvPr/>
            </p:nvSpPr>
            <p:spPr>
              <a:xfrm>
                <a:off x="7071950" y="5156750"/>
                <a:ext cx="61800" cy="61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7"/>
              <p:cNvSpPr/>
              <p:nvPr/>
            </p:nvSpPr>
            <p:spPr>
              <a:xfrm>
                <a:off x="7170900" y="5156750"/>
                <a:ext cx="61800" cy="61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7"/>
              <p:cNvSpPr/>
              <p:nvPr/>
            </p:nvSpPr>
            <p:spPr>
              <a:xfrm>
                <a:off x="7269850" y="5156750"/>
                <a:ext cx="61800" cy="61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1FA68798-44D2-4785-A358-7CA782AD0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9643" y="392250"/>
            <a:ext cx="2867025" cy="10287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Picture 3">
            <a:extLst>
              <a:ext uri="{FF2B5EF4-FFF2-40B4-BE49-F238E27FC236}">
                <a16:creationId xmlns:a16="http://schemas.microsoft.com/office/drawing/2014/main" id="{E18AE039-03D4-4EF9-B6BA-548DA0D6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50" y="268449"/>
            <a:ext cx="8476519" cy="589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32" name="Google Shape;932;p51"/>
          <p:cNvGrpSpPr/>
          <p:nvPr/>
        </p:nvGrpSpPr>
        <p:grpSpPr>
          <a:xfrm>
            <a:off x="0" y="4665020"/>
            <a:ext cx="3779506" cy="2192980"/>
            <a:chOff x="675125" y="3525375"/>
            <a:chExt cx="3362550" cy="1951050"/>
          </a:xfrm>
        </p:grpSpPr>
        <p:sp>
          <p:nvSpPr>
            <p:cNvPr id="933" name="Google Shape;933;p51"/>
            <p:cNvSpPr/>
            <p:nvPr/>
          </p:nvSpPr>
          <p:spPr>
            <a:xfrm>
              <a:off x="3540425" y="5294000"/>
              <a:ext cx="400700" cy="174225"/>
            </a:xfrm>
            <a:custGeom>
              <a:avLst/>
              <a:gdLst/>
              <a:ahLst/>
              <a:cxnLst/>
              <a:rect l="l" t="t" r="r" b="b"/>
              <a:pathLst>
                <a:path w="16028" h="6969" extrusionOk="0">
                  <a:moveTo>
                    <a:pt x="435" y="0"/>
                  </a:moveTo>
                  <a:lnTo>
                    <a:pt x="1" y="6969"/>
                  </a:lnTo>
                  <a:lnTo>
                    <a:pt x="16028" y="6797"/>
                  </a:lnTo>
                  <a:lnTo>
                    <a:pt x="14761" y="1062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3736925" y="5115725"/>
              <a:ext cx="300650" cy="360700"/>
            </a:xfrm>
            <a:custGeom>
              <a:avLst/>
              <a:gdLst/>
              <a:ahLst/>
              <a:cxnLst/>
              <a:rect l="l" t="t" r="r" b="b"/>
              <a:pathLst>
                <a:path w="12026" h="14428" extrusionOk="0">
                  <a:moveTo>
                    <a:pt x="12025" y="0"/>
                  </a:moveTo>
                  <a:lnTo>
                    <a:pt x="12025" y="0"/>
                  </a:lnTo>
                  <a:cubicBezTo>
                    <a:pt x="10642" y="43"/>
                    <a:pt x="7656" y="7426"/>
                    <a:pt x="7656" y="7426"/>
                  </a:cubicBezTo>
                  <a:lnTo>
                    <a:pt x="231" y="6939"/>
                  </a:lnTo>
                  <a:lnTo>
                    <a:pt x="0" y="14142"/>
                  </a:lnTo>
                  <a:lnTo>
                    <a:pt x="11599" y="14427"/>
                  </a:lnTo>
                  <a:lnTo>
                    <a:pt x="12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1"/>
            <p:cNvSpPr/>
            <p:nvPr/>
          </p:nvSpPr>
          <p:spPr>
            <a:xfrm>
              <a:off x="3907425" y="5395925"/>
              <a:ext cx="30450" cy="27350"/>
            </a:xfrm>
            <a:custGeom>
              <a:avLst/>
              <a:gdLst/>
              <a:ahLst/>
              <a:cxnLst/>
              <a:rect l="l" t="t" r="r" b="b"/>
              <a:pathLst>
                <a:path w="1218" h="1094" extrusionOk="0">
                  <a:moveTo>
                    <a:pt x="577" y="1"/>
                  </a:moveTo>
                  <a:cubicBezTo>
                    <a:pt x="540" y="1"/>
                    <a:pt x="502" y="4"/>
                    <a:pt x="465" y="11"/>
                  </a:cubicBezTo>
                  <a:cubicBezTo>
                    <a:pt x="165" y="112"/>
                    <a:pt x="1" y="433"/>
                    <a:pt x="93" y="736"/>
                  </a:cubicBezTo>
                  <a:lnTo>
                    <a:pt x="76" y="660"/>
                  </a:lnTo>
                  <a:lnTo>
                    <a:pt x="76" y="660"/>
                  </a:lnTo>
                  <a:cubicBezTo>
                    <a:pt x="147" y="918"/>
                    <a:pt x="382" y="1094"/>
                    <a:pt x="644" y="1094"/>
                  </a:cubicBezTo>
                  <a:cubicBezTo>
                    <a:pt x="675" y="1094"/>
                    <a:pt x="706" y="1091"/>
                    <a:pt x="738" y="1086"/>
                  </a:cubicBezTo>
                  <a:cubicBezTo>
                    <a:pt x="1030" y="1018"/>
                    <a:pt x="1217" y="733"/>
                    <a:pt x="1164" y="437"/>
                  </a:cubicBezTo>
                  <a:cubicBezTo>
                    <a:pt x="1085" y="174"/>
                    <a:pt x="843" y="1"/>
                    <a:pt x="57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1"/>
            <p:cNvSpPr/>
            <p:nvPr/>
          </p:nvSpPr>
          <p:spPr>
            <a:xfrm>
              <a:off x="3997550" y="5115525"/>
              <a:ext cx="40125" cy="360900"/>
            </a:xfrm>
            <a:custGeom>
              <a:avLst/>
              <a:gdLst/>
              <a:ahLst/>
              <a:cxnLst/>
              <a:rect l="l" t="t" r="r" b="b"/>
              <a:pathLst>
                <a:path w="1605" h="14436" extrusionOk="0">
                  <a:moveTo>
                    <a:pt x="1520" y="0"/>
                  </a:moveTo>
                  <a:cubicBezTo>
                    <a:pt x="1116" y="0"/>
                    <a:pt x="854" y="554"/>
                    <a:pt x="854" y="554"/>
                  </a:cubicBezTo>
                  <a:lnTo>
                    <a:pt x="0" y="14363"/>
                  </a:lnTo>
                  <a:lnTo>
                    <a:pt x="1170" y="14435"/>
                  </a:lnTo>
                  <a:lnTo>
                    <a:pt x="1604" y="8"/>
                  </a:lnTo>
                  <a:cubicBezTo>
                    <a:pt x="1576" y="3"/>
                    <a:pt x="1548" y="0"/>
                    <a:pt x="152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1"/>
            <p:cNvSpPr/>
            <p:nvPr/>
          </p:nvSpPr>
          <p:spPr>
            <a:xfrm>
              <a:off x="3922700" y="5295475"/>
              <a:ext cx="24300" cy="33400"/>
            </a:xfrm>
            <a:custGeom>
              <a:avLst/>
              <a:gdLst/>
              <a:ahLst/>
              <a:cxnLst/>
              <a:rect l="l" t="t" r="r" b="b"/>
              <a:pathLst>
                <a:path w="972" h="1336" extrusionOk="0">
                  <a:moveTo>
                    <a:pt x="152" y="1"/>
                  </a:moveTo>
                  <a:cubicBezTo>
                    <a:pt x="88" y="1"/>
                    <a:pt x="0" y="413"/>
                    <a:pt x="255" y="837"/>
                  </a:cubicBezTo>
                  <a:cubicBezTo>
                    <a:pt x="471" y="1196"/>
                    <a:pt x="782" y="1335"/>
                    <a:pt x="898" y="1335"/>
                  </a:cubicBezTo>
                  <a:cubicBezTo>
                    <a:pt x="922" y="1335"/>
                    <a:pt x="937" y="1330"/>
                    <a:pt x="942" y="1319"/>
                  </a:cubicBezTo>
                  <a:cubicBezTo>
                    <a:pt x="971" y="1255"/>
                    <a:pt x="677" y="1063"/>
                    <a:pt x="464" y="709"/>
                  </a:cubicBezTo>
                  <a:cubicBezTo>
                    <a:pt x="251" y="354"/>
                    <a:pt x="229" y="1"/>
                    <a:pt x="156" y="1"/>
                  </a:cubicBezTo>
                  <a:cubicBezTo>
                    <a:pt x="155" y="1"/>
                    <a:pt x="153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1"/>
            <p:cNvSpPr/>
            <p:nvPr/>
          </p:nvSpPr>
          <p:spPr>
            <a:xfrm>
              <a:off x="3941750" y="5258025"/>
              <a:ext cx="28500" cy="24675"/>
            </a:xfrm>
            <a:custGeom>
              <a:avLst/>
              <a:gdLst/>
              <a:ahLst/>
              <a:cxnLst/>
              <a:rect l="l" t="t" r="r" b="b"/>
              <a:pathLst>
                <a:path w="1140" h="987" extrusionOk="0">
                  <a:moveTo>
                    <a:pt x="64" y="0"/>
                  </a:moveTo>
                  <a:cubicBezTo>
                    <a:pt x="0" y="0"/>
                    <a:pt x="22" y="415"/>
                    <a:pt x="376" y="730"/>
                  </a:cubicBezTo>
                  <a:cubicBezTo>
                    <a:pt x="597" y="927"/>
                    <a:pt x="837" y="986"/>
                    <a:pt x="986" y="986"/>
                  </a:cubicBezTo>
                  <a:cubicBezTo>
                    <a:pt x="1076" y="986"/>
                    <a:pt x="1134" y="965"/>
                    <a:pt x="1135" y="940"/>
                  </a:cubicBezTo>
                  <a:cubicBezTo>
                    <a:pt x="1139" y="872"/>
                    <a:pt x="824" y="790"/>
                    <a:pt x="533" y="542"/>
                  </a:cubicBezTo>
                  <a:cubicBezTo>
                    <a:pt x="244" y="295"/>
                    <a:pt x="132" y="0"/>
                    <a:pt x="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1"/>
            <p:cNvSpPr/>
            <p:nvPr/>
          </p:nvSpPr>
          <p:spPr>
            <a:xfrm>
              <a:off x="3958175" y="5222975"/>
              <a:ext cx="31150" cy="16875"/>
            </a:xfrm>
            <a:custGeom>
              <a:avLst/>
              <a:gdLst/>
              <a:ahLst/>
              <a:cxnLst/>
              <a:rect l="l" t="t" r="r" b="b"/>
              <a:pathLst>
                <a:path w="1246" h="675" extrusionOk="0">
                  <a:moveTo>
                    <a:pt x="73" y="0"/>
                  </a:moveTo>
                  <a:cubicBezTo>
                    <a:pt x="68" y="0"/>
                    <a:pt x="64" y="1"/>
                    <a:pt x="60" y="3"/>
                  </a:cubicBezTo>
                  <a:cubicBezTo>
                    <a:pt x="0" y="32"/>
                    <a:pt x="137" y="366"/>
                    <a:pt x="521" y="557"/>
                  </a:cubicBezTo>
                  <a:cubicBezTo>
                    <a:pt x="697" y="645"/>
                    <a:pt x="863" y="675"/>
                    <a:pt x="992" y="675"/>
                  </a:cubicBezTo>
                  <a:cubicBezTo>
                    <a:pt x="1145" y="675"/>
                    <a:pt x="1246" y="633"/>
                    <a:pt x="1246" y="596"/>
                  </a:cubicBezTo>
                  <a:cubicBezTo>
                    <a:pt x="1242" y="528"/>
                    <a:pt x="947" y="493"/>
                    <a:pt x="632" y="340"/>
                  </a:cubicBezTo>
                  <a:cubicBezTo>
                    <a:pt x="336" y="195"/>
                    <a:pt x="145" y="0"/>
                    <a:pt x="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1"/>
            <p:cNvSpPr/>
            <p:nvPr/>
          </p:nvSpPr>
          <p:spPr>
            <a:xfrm>
              <a:off x="3877000" y="5297300"/>
              <a:ext cx="9600" cy="37625"/>
            </a:xfrm>
            <a:custGeom>
              <a:avLst/>
              <a:gdLst/>
              <a:ahLst/>
              <a:cxnLst/>
              <a:rect l="l" t="t" r="r" b="b"/>
              <a:pathLst>
                <a:path w="384" h="1505" extrusionOk="0">
                  <a:moveTo>
                    <a:pt x="271" y="1"/>
                  </a:moveTo>
                  <a:cubicBezTo>
                    <a:pt x="203" y="1"/>
                    <a:pt x="1" y="316"/>
                    <a:pt x="8" y="760"/>
                  </a:cubicBezTo>
                  <a:cubicBezTo>
                    <a:pt x="17" y="1204"/>
                    <a:pt x="232" y="1504"/>
                    <a:pt x="309" y="1504"/>
                  </a:cubicBezTo>
                  <a:cubicBezTo>
                    <a:pt x="313" y="1504"/>
                    <a:pt x="317" y="1503"/>
                    <a:pt x="320" y="1502"/>
                  </a:cubicBezTo>
                  <a:cubicBezTo>
                    <a:pt x="384" y="1468"/>
                    <a:pt x="269" y="1147"/>
                    <a:pt x="252" y="752"/>
                  </a:cubicBezTo>
                  <a:cubicBezTo>
                    <a:pt x="235" y="354"/>
                    <a:pt x="341" y="35"/>
                    <a:pt x="281" y="4"/>
                  </a:cubicBezTo>
                  <a:cubicBezTo>
                    <a:pt x="278" y="2"/>
                    <a:pt x="275" y="1"/>
                    <a:pt x="2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1"/>
            <p:cNvSpPr/>
            <p:nvPr/>
          </p:nvSpPr>
          <p:spPr>
            <a:xfrm>
              <a:off x="3816025" y="5295600"/>
              <a:ext cx="31950" cy="54600"/>
            </a:xfrm>
            <a:custGeom>
              <a:avLst/>
              <a:gdLst/>
              <a:ahLst/>
              <a:cxnLst/>
              <a:rect l="l" t="t" r="r" b="b"/>
              <a:pathLst>
                <a:path w="1278" h="2184" extrusionOk="0">
                  <a:moveTo>
                    <a:pt x="1151" y="195"/>
                  </a:moveTo>
                  <a:cubicBezTo>
                    <a:pt x="1094" y="374"/>
                    <a:pt x="1047" y="557"/>
                    <a:pt x="1009" y="742"/>
                  </a:cubicBezTo>
                  <a:cubicBezTo>
                    <a:pt x="935" y="981"/>
                    <a:pt x="838" y="1213"/>
                    <a:pt x="719" y="1434"/>
                  </a:cubicBezTo>
                  <a:cubicBezTo>
                    <a:pt x="652" y="1563"/>
                    <a:pt x="576" y="1688"/>
                    <a:pt x="494" y="1810"/>
                  </a:cubicBezTo>
                  <a:cubicBezTo>
                    <a:pt x="455" y="1867"/>
                    <a:pt x="411" y="1920"/>
                    <a:pt x="361" y="1967"/>
                  </a:cubicBezTo>
                  <a:cubicBezTo>
                    <a:pt x="332" y="1967"/>
                    <a:pt x="327" y="1986"/>
                    <a:pt x="313" y="1986"/>
                  </a:cubicBezTo>
                  <a:cubicBezTo>
                    <a:pt x="306" y="1986"/>
                    <a:pt x="296" y="1981"/>
                    <a:pt x="281" y="1967"/>
                  </a:cubicBezTo>
                  <a:cubicBezTo>
                    <a:pt x="233" y="1924"/>
                    <a:pt x="238" y="1796"/>
                    <a:pt x="281" y="1643"/>
                  </a:cubicBezTo>
                  <a:cubicBezTo>
                    <a:pt x="315" y="1496"/>
                    <a:pt x="363" y="1354"/>
                    <a:pt x="421" y="1215"/>
                  </a:cubicBezTo>
                  <a:cubicBezTo>
                    <a:pt x="520" y="987"/>
                    <a:pt x="650" y="774"/>
                    <a:pt x="806" y="580"/>
                  </a:cubicBezTo>
                  <a:cubicBezTo>
                    <a:pt x="941" y="408"/>
                    <a:pt x="1065" y="281"/>
                    <a:pt x="1151" y="195"/>
                  </a:cubicBezTo>
                  <a:close/>
                  <a:moveTo>
                    <a:pt x="1219" y="0"/>
                  </a:moveTo>
                  <a:cubicBezTo>
                    <a:pt x="1209" y="27"/>
                    <a:pt x="1199" y="54"/>
                    <a:pt x="1190" y="81"/>
                  </a:cubicBezTo>
                  <a:lnTo>
                    <a:pt x="1190" y="81"/>
                  </a:lnTo>
                  <a:cubicBezTo>
                    <a:pt x="1083" y="127"/>
                    <a:pt x="890" y="244"/>
                    <a:pt x="672" y="465"/>
                  </a:cubicBezTo>
                  <a:cubicBezTo>
                    <a:pt x="487" y="658"/>
                    <a:pt x="333" y="879"/>
                    <a:pt x="217" y="1122"/>
                  </a:cubicBezTo>
                  <a:cubicBezTo>
                    <a:pt x="147" y="1259"/>
                    <a:pt x="91" y="1402"/>
                    <a:pt x="50" y="1548"/>
                  </a:cubicBezTo>
                  <a:cubicBezTo>
                    <a:pt x="21" y="1635"/>
                    <a:pt x="5" y="1726"/>
                    <a:pt x="2" y="1817"/>
                  </a:cubicBezTo>
                  <a:cubicBezTo>
                    <a:pt x="1" y="1940"/>
                    <a:pt x="58" y="2056"/>
                    <a:pt x="157" y="2129"/>
                  </a:cubicBezTo>
                  <a:cubicBezTo>
                    <a:pt x="209" y="2165"/>
                    <a:pt x="270" y="2183"/>
                    <a:pt x="330" y="2183"/>
                  </a:cubicBezTo>
                  <a:cubicBezTo>
                    <a:pt x="402" y="2183"/>
                    <a:pt x="474" y="2158"/>
                    <a:pt x="531" y="2108"/>
                  </a:cubicBezTo>
                  <a:cubicBezTo>
                    <a:pt x="602" y="2048"/>
                    <a:pt x="660" y="1977"/>
                    <a:pt x="707" y="1899"/>
                  </a:cubicBezTo>
                  <a:cubicBezTo>
                    <a:pt x="792" y="1760"/>
                    <a:pt x="871" y="1618"/>
                    <a:pt x="942" y="1472"/>
                  </a:cubicBezTo>
                  <a:cubicBezTo>
                    <a:pt x="1056" y="1233"/>
                    <a:pt x="1141" y="981"/>
                    <a:pt x="1193" y="721"/>
                  </a:cubicBezTo>
                  <a:cubicBezTo>
                    <a:pt x="1256" y="523"/>
                    <a:pt x="1272" y="312"/>
                    <a:pt x="1240" y="107"/>
                  </a:cubicBezTo>
                  <a:lnTo>
                    <a:pt x="1240" y="107"/>
                  </a:lnTo>
                  <a:cubicBezTo>
                    <a:pt x="1265" y="81"/>
                    <a:pt x="1278" y="66"/>
                    <a:pt x="1275" y="60"/>
                  </a:cubicBezTo>
                  <a:cubicBezTo>
                    <a:pt x="1273" y="58"/>
                    <a:pt x="1271" y="57"/>
                    <a:pt x="1266" y="57"/>
                  </a:cubicBezTo>
                  <a:cubicBezTo>
                    <a:pt x="1259" y="57"/>
                    <a:pt x="1247" y="60"/>
                    <a:pt x="1232" y="64"/>
                  </a:cubicBezTo>
                  <a:lnTo>
                    <a:pt x="1232" y="64"/>
                  </a:lnTo>
                  <a:cubicBezTo>
                    <a:pt x="1228" y="43"/>
                    <a:pt x="1224" y="21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1"/>
            <p:cNvSpPr/>
            <p:nvPr/>
          </p:nvSpPr>
          <p:spPr>
            <a:xfrm>
              <a:off x="3792725" y="5273075"/>
              <a:ext cx="56675" cy="29250"/>
            </a:xfrm>
            <a:custGeom>
              <a:avLst/>
              <a:gdLst/>
              <a:ahLst/>
              <a:cxnLst/>
              <a:rect l="l" t="t" r="r" b="b"/>
              <a:pathLst>
                <a:path w="2267" h="1170" extrusionOk="0">
                  <a:moveTo>
                    <a:pt x="678" y="0"/>
                  </a:moveTo>
                  <a:cubicBezTo>
                    <a:pt x="612" y="0"/>
                    <a:pt x="545" y="4"/>
                    <a:pt x="478" y="12"/>
                  </a:cubicBezTo>
                  <a:cubicBezTo>
                    <a:pt x="387" y="22"/>
                    <a:pt x="296" y="43"/>
                    <a:pt x="209" y="76"/>
                  </a:cubicBezTo>
                  <a:cubicBezTo>
                    <a:pt x="88" y="128"/>
                    <a:pt x="7" y="244"/>
                    <a:pt x="0" y="376"/>
                  </a:cubicBezTo>
                  <a:cubicBezTo>
                    <a:pt x="25" y="583"/>
                    <a:pt x="159" y="761"/>
                    <a:pt x="351" y="845"/>
                  </a:cubicBezTo>
                  <a:cubicBezTo>
                    <a:pt x="485" y="925"/>
                    <a:pt x="628" y="992"/>
                    <a:pt x="777" y="1041"/>
                  </a:cubicBezTo>
                  <a:cubicBezTo>
                    <a:pt x="1015" y="1123"/>
                    <a:pt x="1266" y="1165"/>
                    <a:pt x="1517" y="1165"/>
                  </a:cubicBezTo>
                  <a:cubicBezTo>
                    <a:pt x="1532" y="1165"/>
                    <a:pt x="1547" y="1165"/>
                    <a:pt x="1562" y="1165"/>
                  </a:cubicBezTo>
                  <a:cubicBezTo>
                    <a:pt x="1594" y="1168"/>
                    <a:pt x="1627" y="1169"/>
                    <a:pt x="1659" y="1169"/>
                  </a:cubicBezTo>
                  <a:cubicBezTo>
                    <a:pt x="1873" y="1169"/>
                    <a:pt x="2084" y="1109"/>
                    <a:pt x="2267" y="994"/>
                  </a:cubicBezTo>
                  <a:cubicBezTo>
                    <a:pt x="2260" y="985"/>
                    <a:pt x="2241" y="982"/>
                    <a:pt x="2210" y="982"/>
                  </a:cubicBezTo>
                  <a:cubicBezTo>
                    <a:pt x="2140" y="982"/>
                    <a:pt x="2010" y="999"/>
                    <a:pt x="1834" y="999"/>
                  </a:cubicBezTo>
                  <a:cubicBezTo>
                    <a:pt x="1757" y="999"/>
                    <a:pt x="1672" y="995"/>
                    <a:pt x="1579" y="986"/>
                  </a:cubicBezTo>
                  <a:cubicBezTo>
                    <a:pt x="1333" y="966"/>
                    <a:pt x="1091" y="912"/>
                    <a:pt x="862" y="824"/>
                  </a:cubicBezTo>
                  <a:cubicBezTo>
                    <a:pt x="726" y="775"/>
                    <a:pt x="597" y="712"/>
                    <a:pt x="474" y="636"/>
                  </a:cubicBezTo>
                  <a:cubicBezTo>
                    <a:pt x="355" y="572"/>
                    <a:pt x="256" y="436"/>
                    <a:pt x="244" y="376"/>
                  </a:cubicBezTo>
                  <a:cubicBezTo>
                    <a:pt x="231" y="316"/>
                    <a:pt x="355" y="248"/>
                    <a:pt x="512" y="248"/>
                  </a:cubicBezTo>
                  <a:cubicBezTo>
                    <a:pt x="583" y="238"/>
                    <a:pt x="654" y="232"/>
                    <a:pt x="726" y="232"/>
                  </a:cubicBezTo>
                  <a:cubicBezTo>
                    <a:pt x="797" y="232"/>
                    <a:pt x="868" y="238"/>
                    <a:pt x="939" y="248"/>
                  </a:cubicBezTo>
                  <a:cubicBezTo>
                    <a:pt x="1179" y="282"/>
                    <a:pt x="1410" y="367"/>
                    <a:pt x="1614" y="500"/>
                  </a:cubicBezTo>
                  <a:cubicBezTo>
                    <a:pt x="1964" y="723"/>
                    <a:pt x="2127" y="952"/>
                    <a:pt x="2129" y="952"/>
                  </a:cubicBezTo>
                  <a:cubicBezTo>
                    <a:pt x="2129" y="952"/>
                    <a:pt x="2129" y="952"/>
                    <a:pt x="2129" y="952"/>
                  </a:cubicBezTo>
                  <a:cubicBezTo>
                    <a:pt x="2129" y="948"/>
                    <a:pt x="2065" y="649"/>
                    <a:pt x="1703" y="359"/>
                  </a:cubicBezTo>
                  <a:cubicBezTo>
                    <a:pt x="1410" y="125"/>
                    <a:pt x="1049" y="0"/>
                    <a:pt x="6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1"/>
            <p:cNvSpPr/>
            <p:nvPr/>
          </p:nvSpPr>
          <p:spPr>
            <a:xfrm>
              <a:off x="675125" y="5355850"/>
              <a:ext cx="374150" cy="117375"/>
            </a:xfrm>
            <a:custGeom>
              <a:avLst/>
              <a:gdLst/>
              <a:ahLst/>
              <a:cxnLst/>
              <a:rect l="l" t="t" r="r" b="b"/>
              <a:pathLst>
                <a:path w="14966" h="4695" extrusionOk="0">
                  <a:moveTo>
                    <a:pt x="9452" y="0"/>
                  </a:moveTo>
                  <a:lnTo>
                    <a:pt x="8782" y="3251"/>
                  </a:lnTo>
                  <a:cubicBezTo>
                    <a:pt x="8542" y="3248"/>
                    <a:pt x="8307" y="3246"/>
                    <a:pt x="8079" y="3246"/>
                  </a:cubicBezTo>
                  <a:cubicBezTo>
                    <a:pt x="1754" y="3246"/>
                    <a:pt x="0" y="4571"/>
                    <a:pt x="0" y="4571"/>
                  </a:cubicBezTo>
                  <a:lnTo>
                    <a:pt x="13741" y="4694"/>
                  </a:lnTo>
                  <a:lnTo>
                    <a:pt x="1496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1369950" y="3525375"/>
              <a:ext cx="399350" cy="240975"/>
            </a:xfrm>
            <a:custGeom>
              <a:avLst/>
              <a:gdLst/>
              <a:ahLst/>
              <a:cxnLst/>
              <a:rect l="l" t="t" r="r" b="b"/>
              <a:pathLst>
                <a:path w="15974" h="9639" extrusionOk="0">
                  <a:moveTo>
                    <a:pt x="8084" y="1"/>
                  </a:moveTo>
                  <a:cubicBezTo>
                    <a:pt x="7910" y="1"/>
                    <a:pt x="7737" y="17"/>
                    <a:pt x="7566" y="51"/>
                  </a:cubicBezTo>
                  <a:cubicBezTo>
                    <a:pt x="6591" y="201"/>
                    <a:pt x="5693" y="664"/>
                    <a:pt x="5004" y="1369"/>
                  </a:cubicBezTo>
                  <a:cubicBezTo>
                    <a:pt x="4572" y="1816"/>
                    <a:pt x="4210" y="2376"/>
                    <a:pt x="3634" y="2620"/>
                  </a:cubicBezTo>
                  <a:cubicBezTo>
                    <a:pt x="3140" y="2833"/>
                    <a:pt x="2572" y="2773"/>
                    <a:pt x="2051" y="2901"/>
                  </a:cubicBezTo>
                  <a:cubicBezTo>
                    <a:pt x="1199" y="3155"/>
                    <a:pt x="526" y="3812"/>
                    <a:pt x="251" y="4658"/>
                  </a:cubicBezTo>
                  <a:cubicBezTo>
                    <a:pt x="1" y="5494"/>
                    <a:pt x="1" y="6384"/>
                    <a:pt x="251" y="7219"/>
                  </a:cubicBezTo>
                  <a:cubicBezTo>
                    <a:pt x="500" y="8056"/>
                    <a:pt x="831" y="8866"/>
                    <a:pt x="1237" y="9639"/>
                  </a:cubicBezTo>
                  <a:lnTo>
                    <a:pt x="12131" y="6072"/>
                  </a:lnTo>
                  <a:cubicBezTo>
                    <a:pt x="12402" y="6126"/>
                    <a:pt x="12677" y="6152"/>
                    <a:pt x="12952" y="6152"/>
                  </a:cubicBezTo>
                  <a:cubicBezTo>
                    <a:pt x="13293" y="6152"/>
                    <a:pt x="13634" y="6111"/>
                    <a:pt x="13967" y="6029"/>
                  </a:cubicBezTo>
                  <a:cubicBezTo>
                    <a:pt x="14636" y="5879"/>
                    <a:pt x="15230" y="5494"/>
                    <a:pt x="15643" y="4946"/>
                  </a:cubicBezTo>
                  <a:cubicBezTo>
                    <a:pt x="15974" y="4436"/>
                    <a:pt x="15974" y="3779"/>
                    <a:pt x="15643" y="3269"/>
                  </a:cubicBezTo>
                  <a:cubicBezTo>
                    <a:pt x="15411" y="2937"/>
                    <a:pt x="15039" y="2756"/>
                    <a:pt x="14659" y="2756"/>
                  </a:cubicBezTo>
                  <a:cubicBezTo>
                    <a:pt x="14460" y="2756"/>
                    <a:pt x="14258" y="2806"/>
                    <a:pt x="14074" y="2910"/>
                  </a:cubicBezTo>
                  <a:cubicBezTo>
                    <a:pt x="14296" y="2301"/>
                    <a:pt x="14097" y="1619"/>
                    <a:pt x="13582" y="1225"/>
                  </a:cubicBezTo>
                  <a:cubicBezTo>
                    <a:pt x="13165" y="928"/>
                    <a:pt x="12668" y="770"/>
                    <a:pt x="12162" y="770"/>
                  </a:cubicBezTo>
                  <a:cubicBezTo>
                    <a:pt x="12040" y="770"/>
                    <a:pt x="11916" y="780"/>
                    <a:pt x="11794" y="798"/>
                  </a:cubicBezTo>
                  <a:cubicBezTo>
                    <a:pt x="11172" y="897"/>
                    <a:pt x="10565" y="1075"/>
                    <a:pt x="9990" y="1331"/>
                  </a:cubicBezTo>
                  <a:cubicBezTo>
                    <a:pt x="9898" y="817"/>
                    <a:pt x="9550" y="385"/>
                    <a:pt x="9068" y="188"/>
                  </a:cubicBezTo>
                  <a:cubicBezTo>
                    <a:pt x="8753" y="63"/>
                    <a:pt x="8419" y="1"/>
                    <a:pt x="80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1399775" y="3628425"/>
              <a:ext cx="348450" cy="601975"/>
            </a:xfrm>
            <a:custGeom>
              <a:avLst/>
              <a:gdLst/>
              <a:ahLst/>
              <a:cxnLst/>
              <a:rect l="l" t="t" r="r" b="b"/>
              <a:pathLst>
                <a:path w="13938" h="24079" extrusionOk="0">
                  <a:moveTo>
                    <a:pt x="8413" y="1"/>
                  </a:moveTo>
                  <a:cubicBezTo>
                    <a:pt x="5557" y="1"/>
                    <a:pt x="2742" y="1005"/>
                    <a:pt x="500" y="2917"/>
                  </a:cubicBezTo>
                  <a:lnTo>
                    <a:pt x="0" y="3344"/>
                  </a:lnTo>
                  <a:lnTo>
                    <a:pt x="1788" y="20024"/>
                  </a:lnTo>
                  <a:cubicBezTo>
                    <a:pt x="2027" y="22348"/>
                    <a:pt x="3988" y="24078"/>
                    <a:pt x="6274" y="24078"/>
                  </a:cubicBezTo>
                  <a:cubicBezTo>
                    <a:pt x="6429" y="24078"/>
                    <a:pt x="6584" y="24070"/>
                    <a:pt x="6741" y="24054"/>
                  </a:cubicBezTo>
                  <a:cubicBezTo>
                    <a:pt x="6773" y="24052"/>
                    <a:pt x="6802" y="24049"/>
                    <a:pt x="6833" y="24045"/>
                  </a:cubicBezTo>
                  <a:cubicBezTo>
                    <a:pt x="9298" y="23743"/>
                    <a:pt x="11055" y="21506"/>
                    <a:pt x="10767" y="19039"/>
                  </a:cubicBezTo>
                  <a:cubicBezTo>
                    <a:pt x="10605" y="17660"/>
                    <a:pt x="10464" y="16513"/>
                    <a:pt x="10464" y="16513"/>
                  </a:cubicBezTo>
                  <a:cubicBezTo>
                    <a:pt x="10464" y="16513"/>
                    <a:pt x="13937" y="15788"/>
                    <a:pt x="13801" y="12284"/>
                  </a:cubicBezTo>
                  <a:cubicBezTo>
                    <a:pt x="13664" y="8780"/>
                    <a:pt x="12653" y="763"/>
                    <a:pt x="12653" y="763"/>
                  </a:cubicBezTo>
                  <a:cubicBezTo>
                    <a:pt x="11273" y="251"/>
                    <a:pt x="9838" y="1"/>
                    <a:pt x="8413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1"/>
            <p:cNvSpPr/>
            <p:nvPr/>
          </p:nvSpPr>
          <p:spPr>
            <a:xfrm>
              <a:off x="1545600" y="4013300"/>
              <a:ext cx="117375" cy="50950"/>
            </a:xfrm>
            <a:custGeom>
              <a:avLst/>
              <a:gdLst/>
              <a:ahLst/>
              <a:cxnLst/>
              <a:rect l="l" t="t" r="r" b="b"/>
              <a:pathLst>
                <a:path w="4695" h="2038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999" y="2038"/>
                    <a:pt x="3798" y="2038"/>
                  </a:cubicBezTo>
                  <a:cubicBezTo>
                    <a:pt x="4078" y="2038"/>
                    <a:pt x="4377" y="2017"/>
                    <a:pt x="4695" y="1972"/>
                  </a:cubicBezTo>
                  <a:lnTo>
                    <a:pt x="4631" y="1067"/>
                  </a:lnTo>
                  <a:cubicBezTo>
                    <a:pt x="4444" y="1080"/>
                    <a:pt x="4258" y="1087"/>
                    <a:pt x="4072" y="1087"/>
                  </a:cubicBezTo>
                  <a:cubicBezTo>
                    <a:pt x="2647" y="1087"/>
                    <a:pt x="1243" y="713"/>
                    <a:pt x="0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1"/>
            <p:cNvSpPr/>
            <p:nvPr/>
          </p:nvSpPr>
          <p:spPr>
            <a:xfrm>
              <a:off x="1355775" y="3800525"/>
              <a:ext cx="67400" cy="91350"/>
            </a:xfrm>
            <a:custGeom>
              <a:avLst/>
              <a:gdLst/>
              <a:ahLst/>
              <a:cxnLst/>
              <a:rect l="l" t="t" r="r" b="b"/>
              <a:pathLst>
                <a:path w="2696" h="3654" extrusionOk="0">
                  <a:moveTo>
                    <a:pt x="1735" y="1"/>
                  </a:moveTo>
                  <a:cubicBezTo>
                    <a:pt x="1025" y="1"/>
                    <a:pt x="1" y="275"/>
                    <a:pt x="135" y="1876"/>
                  </a:cubicBezTo>
                  <a:cubicBezTo>
                    <a:pt x="259" y="3348"/>
                    <a:pt x="1202" y="3654"/>
                    <a:pt x="1908" y="3654"/>
                  </a:cubicBezTo>
                  <a:cubicBezTo>
                    <a:pt x="2348" y="3654"/>
                    <a:pt x="2696" y="3535"/>
                    <a:pt x="2696" y="3505"/>
                  </a:cubicBezTo>
                  <a:cubicBezTo>
                    <a:pt x="2696" y="3429"/>
                    <a:pt x="2380" y="74"/>
                    <a:pt x="2380" y="74"/>
                  </a:cubicBezTo>
                  <a:cubicBezTo>
                    <a:pt x="2359" y="67"/>
                    <a:pt x="2085" y="1"/>
                    <a:pt x="173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1372725" y="3820675"/>
              <a:ext cx="30400" cy="52125"/>
            </a:xfrm>
            <a:custGeom>
              <a:avLst/>
              <a:gdLst/>
              <a:ahLst/>
              <a:cxnLst/>
              <a:rect l="l" t="t" r="r" b="b"/>
              <a:pathLst>
                <a:path w="1216" h="2085" extrusionOk="0">
                  <a:moveTo>
                    <a:pt x="608" y="0"/>
                  </a:moveTo>
                  <a:cubicBezTo>
                    <a:pt x="586" y="0"/>
                    <a:pt x="563" y="3"/>
                    <a:pt x="541" y="8"/>
                  </a:cubicBezTo>
                  <a:cubicBezTo>
                    <a:pt x="336" y="56"/>
                    <a:pt x="174" y="210"/>
                    <a:pt x="114" y="413"/>
                  </a:cubicBezTo>
                  <a:cubicBezTo>
                    <a:pt x="31" y="629"/>
                    <a:pt x="0" y="862"/>
                    <a:pt x="24" y="1091"/>
                  </a:cubicBezTo>
                  <a:cubicBezTo>
                    <a:pt x="38" y="1530"/>
                    <a:pt x="311" y="1916"/>
                    <a:pt x="720" y="2073"/>
                  </a:cubicBezTo>
                  <a:cubicBezTo>
                    <a:pt x="752" y="2080"/>
                    <a:pt x="784" y="2084"/>
                    <a:pt x="816" y="2084"/>
                  </a:cubicBezTo>
                  <a:cubicBezTo>
                    <a:pt x="918" y="2084"/>
                    <a:pt x="1018" y="2048"/>
                    <a:pt x="1096" y="1980"/>
                  </a:cubicBezTo>
                  <a:cubicBezTo>
                    <a:pt x="1206" y="1915"/>
                    <a:pt x="1215" y="1859"/>
                    <a:pt x="1206" y="1855"/>
                  </a:cubicBezTo>
                  <a:lnTo>
                    <a:pt x="1206" y="1855"/>
                  </a:lnTo>
                  <a:cubicBezTo>
                    <a:pt x="1174" y="1883"/>
                    <a:pt x="1138" y="1907"/>
                    <a:pt x="1100" y="1928"/>
                  </a:cubicBezTo>
                  <a:cubicBezTo>
                    <a:pt x="1039" y="1958"/>
                    <a:pt x="973" y="1973"/>
                    <a:pt x="906" y="1973"/>
                  </a:cubicBezTo>
                  <a:cubicBezTo>
                    <a:pt x="866" y="1973"/>
                    <a:pt x="826" y="1968"/>
                    <a:pt x="788" y="1957"/>
                  </a:cubicBezTo>
                  <a:cubicBezTo>
                    <a:pt x="457" y="1785"/>
                    <a:pt x="244" y="1448"/>
                    <a:pt x="234" y="1075"/>
                  </a:cubicBezTo>
                  <a:cubicBezTo>
                    <a:pt x="212" y="870"/>
                    <a:pt x="235" y="663"/>
                    <a:pt x="301" y="469"/>
                  </a:cubicBezTo>
                  <a:cubicBezTo>
                    <a:pt x="335" y="314"/>
                    <a:pt x="443" y="185"/>
                    <a:pt x="588" y="123"/>
                  </a:cubicBezTo>
                  <a:cubicBezTo>
                    <a:pt x="611" y="115"/>
                    <a:pt x="634" y="111"/>
                    <a:pt x="657" y="111"/>
                  </a:cubicBezTo>
                  <a:cubicBezTo>
                    <a:pt x="732" y="111"/>
                    <a:pt x="804" y="150"/>
                    <a:pt x="844" y="217"/>
                  </a:cubicBezTo>
                  <a:cubicBezTo>
                    <a:pt x="882" y="281"/>
                    <a:pt x="869" y="328"/>
                    <a:pt x="882" y="332"/>
                  </a:cubicBezTo>
                  <a:cubicBezTo>
                    <a:pt x="883" y="332"/>
                    <a:pt x="883" y="332"/>
                    <a:pt x="884" y="332"/>
                  </a:cubicBezTo>
                  <a:cubicBezTo>
                    <a:pt x="899" y="332"/>
                    <a:pt x="931" y="285"/>
                    <a:pt x="882" y="192"/>
                  </a:cubicBezTo>
                  <a:cubicBezTo>
                    <a:pt x="865" y="133"/>
                    <a:pt x="826" y="83"/>
                    <a:pt x="776" y="51"/>
                  </a:cubicBezTo>
                  <a:cubicBezTo>
                    <a:pt x="726" y="18"/>
                    <a:pt x="667" y="0"/>
                    <a:pt x="608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1"/>
            <p:cNvSpPr/>
            <p:nvPr/>
          </p:nvSpPr>
          <p:spPr>
            <a:xfrm>
              <a:off x="1670650" y="3781375"/>
              <a:ext cx="25625" cy="24100"/>
            </a:xfrm>
            <a:custGeom>
              <a:avLst/>
              <a:gdLst/>
              <a:ahLst/>
              <a:cxnLst/>
              <a:rect l="l" t="t" r="r" b="b"/>
              <a:pathLst>
                <a:path w="1025" h="964" extrusionOk="0">
                  <a:moveTo>
                    <a:pt x="538" y="1"/>
                  </a:moveTo>
                  <a:cubicBezTo>
                    <a:pt x="517" y="1"/>
                    <a:pt x="496" y="2"/>
                    <a:pt x="475" y="5"/>
                  </a:cubicBezTo>
                  <a:cubicBezTo>
                    <a:pt x="203" y="28"/>
                    <a:pt x="0" y="262"/>
                    <a:pt x="18" y="534"/>
                  </a:cubicBezTo>
                  <a:lnTo>
                    <a:pt x="18" y="541"/>
                  </a:lnTo>
                  <a:cubicBezTo>
                    <a:pt x="47" y="785"/>
                    <a:pt x="256" y="964"/>
                    <a:pt x="496" y="964"/>
                  </a:cubicBezTo>
                  <a:cubicBezTo>
                    <a:pt x="515" y="964"/>
                    <a:pt x="535" y="963"/>
                    <a:pt x="555" y="960"/>
                  </a:cubicBezTo>
                  <a:cubicBezTo>
                    <a:pt x="824" y="934"/>
                    <a:pt x="1025" y="701"/>
                    <a:pt x="1012" y="431"/>
                  </a:cubicBezTo>
                  <a:cubicBezTo>
                    <a:pt x="1012" y="426"/>
                    <a:pt x="1010" y="421"/>
                    <a:pt x="1010" y="417"/>
                  </a:cubicBezTo>
                  <a:cubicBezTo>
                    <a:pt x="978" y="176"/>
                    <a:pt x="773" y="1"/>
                    <a:pt x="5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1"/>
            <p:cNvSpPr/>
            <p:nvPr/>
          </p:nvSpPr>
          <p:spPr>
            <a:xfrm>
              <a:off x="1655050" y="3759675"/>
              <a:ext cx="51450" cy="14475"/>
            </a:xfrm>
            <a:custGeom>
              <a:avLst/>
              <a:gdLst/>
              <a:ahLst/>
              <a:cxnLst/>
              <a:rect l="l" t="t" r="r" b="b"/>
              <a:pathLst>
                <a:path w="2058" h="579" extrusionOk="0">
                  <a:moveTo>
                    <a:pt x="1098" y="0"/>
                  </a:moveTo>
                  <a:cubicBezTo>
                    <a:pt x="1077" y="0"/>
                    <a:pt x="1056" y="1"/>
                    <a:pt x="1035" y="2"/>
                  </a:cubicBezTo>
                  <a:cubicBezTo>
                    <a:pt x="751" y="15"/>
                    <a:pt x="478" y="115"/>
                    <a:pt x="253" y="288"/>
                  </a:cubicBezTo>
                  <a:cubicBezTo>
                    <a:pt x="86" y="424"/>
                    <a:pt x="1" y="505"/>
                    <a:pt x="61" y="569"/>
                  </a:cubicBezTo>
                  <a:cubicBezTo>
                    <a:pt x="67" y="576"/>
                    <a:pt x="76" y="579"/>
                    <a:pt x="89" y="579"/>
                  </a:cubicBezTo>
                  <a:cubicBezTo>
                    <a:pt x="200" y="579"/>
                    <a:pt x="555" y="345"/>
                    <a:pt x="1039" y="317"/>
                  </a:cubicBezTo>
                  <a:cubicBezTo>
                    <a:pt x="1068" y="316"/>
                    <a:pt x="1096" y="315"/>
                    <a:pt x="1124" y="315"/>
                  </a:cubicBezTo>
                  <a:cubicBezTo>
                    <a:pt x="1557" y="315"/>
                    <a:pt x="1885" y="491"/>
                    <a:pt x="1996" y="491"/>
                  </a:cubicBezTo>
                  <a:cubicBezTo>
                    <a:pt x="2011" y="491"/>
                    <a:pt x="2022" y="488"/>
                    <a:pt x="2029" y="480"/>
                  </a:cubicBezTo>
                  <a:cubicBezTo>
                    <a:pt x="2058" y="451"/>
                    <a:pt x="2002" y="335"/>
                    <a:pt x="1823" y="215"/>
                  </a:cubicBezTo>
                  <a:cubicBezTo>
                    <a:pt x="1607" y="74"/>
                    <a:pt x="1355" y="0"/>
                    <a:pt x="1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1"/>
            <p:cNvSpPr/>
            <p:nvPr/>
          </p:nvSpPr>
          <p:spPr>
            <a:xfrm>
              <a:off x="1542500" y="3787575"/>
              <a:ext cx="25675" cy="24100"/>
            </a:xfrm>
            <a:custGeom>
              <a:avLst/>
              <a:gdLst/>
              <a:ahLst/>
              <a:cxnLst/>
              <a:rect l="l" t="t" r="r" b="b"/>
              <a:pathLst>
                <a:path w="1027" h="964" extrusionOk="0">
                  <a:moveTo>
                    <a:pt x="533" y="0"/>
                  </a:moveTo>
                  <a:cubicBezTo>
                    <a:pt x="514" y="0"/>
                    <a:pt x="495" y="1"/>
                    <a:pt x="476" y="4"/>
                  </a:cubicBezTo>
                  <a:cubicBezTo>
                    <a:pt x="204" y="25"/>
                    <a:pt x="1" y="261"/>
                    <a:pt x="19" y="534"/>
                  </a:cubicBezTo>
                  <a:lnTo>
                    <a:pt x="19" y="539"/>
                  </a:lnTo>
                  <a:cubicBezTo>
                    <a:pt x="50" y="783"/>
                    <a:pt x="258" y="964"/>
                    <a:pt x="498" y="964"/>
                  </a:cubicBezTo>
                  <a:cubicBezTo>
                    <a:pt x="517" y="964"/>
                    <a:pt x="537" y="963"/>
                    <a:pt x="556" y="960"/>
                  </a:cubicBezTo>
                  <a:cubicBezTo>
                    <a:pt x="825" y="934"/>
                    <a:pt x="1027" y="700"/>
                    <a:pt x="1013" y="431"/>
                  </a:cubicBezTo>
                  <a:lnTo>
                    <a:pt x="1013" y="425"/>
                  </a:lnTo>
                  <a:cubicBezTo>
                    <a:pt x="983" y="180"/>
                    <a:pt x="774" y="0"/>
                    <a:pt x="5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1"/>
            <p:cNvSpPr/>
            <p:nvPr/>
          </p:nvSpPr>
          <p:spPr>
            <a:xfrm>
              <a:off x="1522925" y="3768925"/>
              <a:ext cx="51500" cy="14525"/>
            </a:xfrm>
            <a:custGeom>
              <a:avLst/>
              <a:gdLst/>
              <a:ahLst/>
              <a:cxnLst/>
              <a:rect l="l" t="t" r="r" b="b"/>
              <a:pathLst>
                <a:path w="2060" h="581" extrusionOk="0">
                  <a:moveTo>
                    <a:pt x="1110" y="1"/>
                  </a:moveTo>
                  <a:cubicBezTo>
                    <a:pt x="1084" y="1"/>
                    <a:pt x="1058" y="2"/>
                    <a:pt x="1031" y="3"/>
                  </a:cubicBezTo>
                  <a:cubicBezTo>
                    <a:pt x="748" y="15"/>
                    <a:pt x="476" y="115"/>
                    <a:pt x="251" y="289"/>
                  </a:cubicBezTo>
                  <a:cubicBezTo>
                    <a:pt x="84" y="420"/>
                    <a:pt x="0" y="507"/>
                    <a:pt x="59" y="571"/>
                  </a:cubicBezTo>
                  <a:cubicBezTo>
                    <a:pt x="65" y="577"/>
                    <a:pt x="74" y="580"/>
                    <a:pt x="86" y="580"/>
                  </a:cubicBezTo>
                  <a:cubicBezTo>
                    <a:pt x="196" y="580"/>
                    <a:pt x="556" y="342"/>
                    <a:pt x="1041" y="315"/>
                  </a:cubicBezTo>
                  <a:cubicBezTo>
                    <a:pt x="1070" y="313"/>
                    <a:pt x="1099" y="313"/>
                    <a:pt x="1128" y="313"/>
                  </a:cubicBezTo>
                  <a:cubicBezTo>
                    <a:pt x="1560" y="313"/>
                    <a:pt x="1886" y="493"/>
                    <a:pt x="1997" y="493"/>
                  </a:cubicBezTo>
                  <a:cubicBezTo>
                    <a:pt x="2013" y="493"/>
                    <a:pt x="2024" y="489"/>
                    <a:pt x="2031" y="482"/>
                  </a:cubicBezTo>
                  <a:cubicBezTo>
                    <a:pt x="2060" y="447"/>
                    <a:pt x="1996" y="323"/>
                    <a:pt x="1825" y="217"/>
                  </a:cubicBezTo>
                  <a:cubicBezTo>
                    <a:pt x="1613" y="76"/>
                    <a:pt x="1364" y="1"/>
                    <a:pt x="11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1"/>
            <p:cNvSpPr/>
            <p:nvPr/>
          </p:nvSpPr>
          <p:spPr>
            <a:xfrm>
              <a:off x="1615375" y="3766425"/>
              <a:ext cx="45975" cy="112025"/>
            </a:xfrm>
            <a:custGeom>
              <a:avLst/>
              <a:gdLst/>
              <a:ahLst/>
              <a:cxnLst/>
              <a:rect l="l" t="t" r="r" b="b"/>
              <a:pathLst>
                <a:path w="1839" h="4481" extrusionOk="0">
                  <a:moveTo>
                    <a:pt x="1" y="1"/>
                  </a:moveTo>
                  <a:lnTo>
                    <a:pt x="1" y="1"/>
                  </a:lnTo>
                  <a:cubicBezTo>
                    <a:pt x="278" y="923"/>
                    <a:pt x="628" y="1822"/>
                    <a:pt x="1051" y="2688"/>
                  </a:cubicBezTo>
                  <a:cubicBezTo>
                    <a:pt x="1213" y="3047"/>
                    <a:pt x="1367" y="3388"/>
                    <a:pt x="1512" y="3717"/>
                  </a:cubicBezTo>
                  <a:cubicBezTo>
                    <a:pt x="1592" y="3835"/>
                    <a:pt x="1630" y="3975"/>
                    <a:pt x="1622" y="4118"/>
                  </a:cubicBezTo>
                  <a:cubicBezTo>
                    <a:pt x="1605" y="4212"/>
                    <a:pt x="1477" y="4247"/>
                    <a:pt x="1341" y="4268"/>
                  </a:cubicBezTo>
                  <a:cubicBezTo>
                    <a:pt x="1048" y="4299"/>
                    <a:pt x="762" y="4367"/>
                    <a:pt x="487" y="4472"/>
                  </a:cubicBezTo>
                  <a:cubicBezTo>
                    <a:pt x="567" y="4478"/>
                    <a:pt x="647" y="4480"/>
                    <a:pt x="726" y="4480"/>
                  </a:cubicBezTo>
                  <a:cubicBezTo>
                    <a:pt x="939" y="4480"/>
                    <a:pt x="1152" y="4461"/>
                    <a:pt x="1363" y="4424"/>
                  </a:cubicBezTo>
                  <a:cubicBezTo>
                    <a:pt x="1441" y="4419"/>
                    <a:pt x="1518" y="4403"/>
                    <a:pt x="1593" y="4378"/>
                  </a:cubicBezTo>
                  <a:cubicBezTo>
                    <a:pt x="1693" y="4346"/>
                    <a:pt x="1773" y="4268"/>
                    <a:pt x="1806" y="4169"/>
                  </a:cubicBezTo>
                  <a:cubicBezTo>
                    <a:pt x="1838" y="3983"/>
                    <a:pt x="1804" y="3793"/>
                    <a:pt x="1708" y="3632"/>
                  </a:cubicBezTo>
                  <a:lnTo>
                    <a:pt x="1281" y="2599"/>
                  </a:lnTo>
                  <a:cubicBezTo>
                    <a:pt x="926" y="1700"/>
                    <a:pt x="498" y="83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1"/>
            <p:cNvSpPr/>
            <p:nvPr/>
          </p:nvSpPr>
          <p:spPr>
            <a:xfrm>
              <a:off x="1585950" y="3889550"/>
              <a:ext cx="47375" cy="37025"/>
            </a:xfrm>
            <a:custGeom>
              <a:avLst/>
              <a:gdLst/>
              <a:ahLst/>
              <a:cxnLst/>
              <a:rect l="l" t="t" r="r" b="b"/>
              <a:pathLst>
                <a:path w="1895" h="1481" extrusionOk="0">
                  <a:moveTo>
                    <a:pt x="98" y="0"/>
                  </a:moveTo>
                  <a:cubicBezTo>
                    <a:pt x="71" y="0"/>
                    <a:pt x="0" y="149"/>
                    <a:pt x="35" y="388"/>
                  </a:cubicBezTo>
                  <a:cubicBezTo>
                    <a:pt x="91" y="713"/>
                    <a:pt x="269" y="1004"/>
                    <a:pt x="534" y="1199"/>
                  </a:cubicBezTo>
                  <a:cubicBezTo>
                    <a:pt x="781" y="1382"/>
                    <a:pt x="1079" y="1481"/>
                    <a:pt x="1384" y="1481"/>
                  </a:cubicBezTo>
                  <a:cubicBezTo>
                    <a:pt x="1419" y="1481"/>
                    <a:pt x="1455" y="1479"/>
                    <a:pt x="1490" y="1477"/>
                  </a:cubicBezTo>
                  <a:cubicBezTo>
                    <a:pt x="1753" y="1459"/>
                    <a:pt x="1895" y="1417"/>
                    <a:pt x="1887" y="1335"/>
                  </a:cubicBezTo>
                  <a:cubicBezTo>
                    <a:pt x="1877" y="1255"/>
                    <a:pt x="1259" y="1357"/>
                    <a:pt x="738" y="965"/>
                  </a:cubicBezTo>
                  <a:cubicBezTo>
                    <a:pt x="219" y="572"/>
                    <a:pt x="188" y="0"/>
                    <a:pt x="99" y="0"/>
                  </a:cubicBezTo>
                  <a:cubicBezTo>
                    <a:pt x="98" y="0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1"/>
            <p:cNvSpPr/>
            <p:nvPr/>
          </p:nvSpPr>
          <p:spPr>
            <a:xfrm>
              <a:off x="1652925" y="3735450"/>
              <a:ext cx="47750" cy="15200"/>
            </a:xfrm>
            <a:custGeom>
              <a:avLst/>
              <a:gdLst/>
              <a:ahLst/>
              <a:cxnLst/>
              <a:rect l="l" t="t" r="r" b="b"/>
              <a:pathLst>
                <a:path w="1910" h="608" extrusionOk="0">
                  <a:moveTo>
                    <a:pt x="994" y="1"/>
                  </a:moveTo>
                  <a:cubicBezTo>
                    <a:pt x="977" y="1"/>
                    <a:pt x="961" y="1"/>
                    <a:pt x="944" y="2"/>
                  </a:cubicBezTo>
                  <a:cubicBezTo>
                    <a:pt x="683" y="2"/>
                    <a:pt x="427" y="85"/>
                    <a:pt x="215" y="236"/>
                  </a:cubicBezTo>
                  <a:cubicBezTo>
                    <a:pt x="43" y="360"/>
                    <a:pt x="0" y="488"/>
                    <a:pt x="43" y="548"/>
                  </a:cubicBezTo>
                  <a:cubicBezTo>
                    <a:pt x="77" y="593"/>
                    <a:pt x="146" y="607"/>
                    <a:pt x="242" y="607"/>
                  </a:cubicBezTo>
                  <a:cubicBezTo>
                    <a:pt x="413" y="607"/>
                    <a:pt x="669" y="559"/>
                    <a:pt x="957" y="548"/>
                  </a:cubicBezTo>
                  <a:cubicBezTo>
                    <a:pt x="992" y="547"/>
                    <a:pt x="1026" y="546"/>
                    <a:pt x="1060" y="546"/>
                  </a:cubicBezTo>
                  <a:cubicBezTo>
                    <a:pt x="1293" y="546"/>
                    <a:pt x="1501" y="574"/>
                    <a:pt x="1650" y="574"/>
                  </a:cubicBezTo>
                  <a:cubicBezTo>
                    <a:pt x="1758" y="574"/>
                    <a:pt x="1835" y="560"/>
                    <a:pt x="1870" y="510"/>
                  </a:cubicBezTo>
                  <a:cubicBezTo>
                    <a:pt x="1910" y="451"/>
                    <a:pt x="1848" y="327"/>
                    <a:pt x="1686" y="211"/>
                  </a:cubicBezTo>
                  <a:cubicBezTo>
                    <a:pt x="1481" y="74"/>
                    <a:pt x="1241" y="1"/>
                    <a:pt x="9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1"/>
            <p:cNvSpPr/>
            <p:nvPr/>
          </p:nvSpPr>
          <p:spPr>
            <a:xfrm>
              <a:off x="1499975" y="3716950"/>
              <a:ext cx="55050" cy="18250"/>
            </a:xfrm>
            <a:custGeom>
              <a:avLst/>
              <a:gdLst/>
              <a:ahLst/>
              <a:cxnLst/>
              <a:rect l="l" t="t" r="r" b="b"/>
              <a:pathLst>
                <a:path w="2202" h="730" extrusionOk="0">
                  <a:moveTo>
                    <a:pt x="1103" y="1"/>
                  </a:moveTo>
                  <a:cubicBezTo>
                    <a:pt x="1095" y="1"/>
                    <a:pt x="1087" y="1"/>
                    <a:pt x="1079" y="1"/>
                  </a:cubicBezTo>
                  <a:cubicBezTo>
                    <a:pt x="768" y="3"/>
                    <a:pt x="465" y="112"/>
                    <a:pt x="225" y="313"/>
                  </a:cubicBezTo>
                  <a:cubicBezTo>
                    <a:pt x="59" y="478"/>
                    <a:pt x="0" y="639"/>
                    <a:pt x="59" y="695"/>
                  </a:cubicBezTo>
                  <a:cubicBezTo>
                    <a:pt x="85" y="720"/>
                    <a:pt x="127" y="730"/>
                    <a:pt x="181" y="730"/>
                  </a:cubicBezTo>
                  <a:cubicBezTo>
                    <a:pt x="249" y="730"/>
                    <a:pt x="335" y="715"/>
                    <a:pt x="434" y="695"/>
                  </a:cubicBezTo>
                  <a:cubicBezTo>
                    <a:pt x="654" y="651"/>
                    <a:pt x="877" y="625"/>
                    <a:pt x="1101" y="619"/>
                  </a:cubicBezTo>
                  <a:cubicBezTo>
                    <a:pt x="1109" y="619"/>
                    <a:pt x="1117" y="619"/>
                    <a:pt x="1125" y="619"/>
                  </a:cubicBezTo>
                  <a:cubicBezTo>
                    <a:pt x="1341" y="619"/>
                    <a:pt x="1558" y="637"/>
                    <a:pt x="1771" y="670"/>
                  </a:cubicBezTo>
                  <a:cubicBezTo>
                    <a:pt x="1861" y="684"/>
                    <a:pt x="1939" y="696"/>
                    <a:pt x="2003" y="696"/>
                  </a:cubicBezTo>
                  <a:cubicBezTo>
                    <a:pt x="2070" y="696"/>
                    <a:pt x="2120" y="683"/>
                    <a:pt x="2151" y="649"/>
                  </a:cubicBezTo>
                  <a:cubicBezTo>
                    <a:pt x="2201" y="585"/>
                    <a:pt x="2155" y="432"/>
                    <a:pt x="1932" y="282"/>
                  </a:cubicBezTo>
                  <a:cubicBezTo>
                    <a:pt x="1695" y="99"/>
                    <a:pt x="1403" y="1"/>
                    <a:pt x="1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1"/>
            <p:cNvSpPr/>
            <p:nvPr/>
          </p:nvSpPr>
          <p:spPr>
            <a:xfrm>
              <a:off x="1387950" y="3599525"/>
              <a:ext cx="333925" cy="228275"/>
            </a:xfrm>
            <a:custGeom>
              <a:avLst/>
              <a:gdLst/>
              <a:ahLst/>
              <a:cxnLst/>
              <a:rect l="l" t="t" r="r" b="b"/>
              <a:pathLst>
                <a:path w="13357" h="9131" extrusionOk="0">
                  <a:moveTo>
                    <a:pt x="9952" y="0"/>
                  </a:moveTo>
                  <a:lnTo>
                    <a:pt x="6585" y="516"/>
                  </a:lnTo>
                  <a:lnTo>
                    <a:pt x="3094" y="1740"/>
                  </a:lnTo>
                  <a:lnTo>
                    <a:pt x="43" y="3852"/>
                  </a:lnTo>
                  <a:cubicBezTo>
                    <a:pt x="43" y="3852"/>
                    <a:pt x="1" y="9131"/>
                    <a:pt x="1334" y="9131"/>
                  </a:cubicBezTo>
                  <a:cubicBezTo>
                    <a:pt x="1344" y="9131"/>
                    <a:pt x="1355" y="9130"/>
                    <a:pt x="1366" y="9130"/>
                  </a:cubicBezTo>
                  <a:cubicBezTo>
                    <a:pt x="2732" y="9044"/>
                    <a:pt x="2096" y="5683"/>
                    <a:pt x="2096" y="5683"/>
                  </a:cubicBezTo>
                  <a:cubicBezTo>
                    <a:pt x="3722" y="4894"/>
                    <a:pt x="3538" y="3110"/>
                    <a:pt x="3931" y="2696"/>
                  </a:cubicBezTo>
                  <a:cubicBezTo>
                    <a:pt x="4087" y="2531"/>
                    <a:pt x="4508" y="2450"/>
                    <a:pt x="5075" y="2450"/>
                  </a:cubicBezTo>
                  <a:cubicBezTo>
                    <a:pt x="5932" y="2450"/>
                    <a:pt x="7123" y="2635"/>
                    <a:pt x="8236" y="2994"/>
                  </a:cubicBezTo>
                  <a:cubicBezTo>
                    <a:pt x="9068" y="3265"/>
                    <a:pt x="9932" y="3401"/>
                    <a:pt x="10796" y="3401"/>
                  </a:cubicBezTo>
                  <a:cubicBezTo>
                    <a:pt x="11661" y="3401"/>
                    <a:pt x="12525" y="3265"/>
                    <a:pt x="13356" y="2994"/>
                  </a:cubicBezTo>
                  <a:lnTo>
                    <a:pt x="13232" y="486"/>
                  </a:lnTo>
                  <a:lnTo>
                    <a:pt x="995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1"/>
            <p:cNvSpPr/>
            <p:nvPr/>
          </p:nvSpPr>
          <p:spPr>
            <a:xfrm>
              <a:off x="1783100" y="4182075"/>
              <a:ext cx="876175" cy="528525"/>
            </a:xfrm>
            <a:custGeom>
              <a:avLst/>
              <a:gdLst/>
              <a:ahLst/>
              <a:cxnLst/>
              <a:rect l="l" t="t" r="r" b="b"/>
              <a:pathLst>
                <a:path w="35047" h="21141" extrusionOk="0">
                  <a:moveTo>
                    <a:pt x="29849" y="0"/>
                  </a:moveTo>
                  <a:lnTo>
                    <a:pt x="13207" y="11359"/>
                  </a:lnTo>
                  <a:lnTo>
                    <a:pt x="2693" y="1519"/>
                  </a:lnTo>
                  <a:lnTo>
                    <a:pt x="0" y="12942"/>
                  </a:lnTo>
                  <a:lnTo>
                    <a:pt x="5632" y="17696"/>
                  </a:lnTo>
                  <a:cubicBezTo>
                    <a:pt x="7404" y="19881"/>
                    <a:pt x="10063" y="21141"/>
                    <a:pt x="12861" y="21141"/>
                  </a:cubicBezTo>
                  <a:cubicBezTo>
                    <a:pt x="12994" y="21141"/>
                    <a:pt x="13128" y="21138"/>
                    <a:pt x="13262" y="21132"/>
                  </a:cubicBezTo>
                  <a:cubicBezTo>
                    <a:pt x="15410" y="21039"/>
                    <a:pt x="17457" y="20206"/>
                    <a:pt x="19062" y="18777"/>
                  </a:cubicBezTo>
                  <a:lnTo>
                    <a:pt x="35046" y="5975"/>
                  </a:lnTo>
                  <a:lnTo>
                    <a:pt x="298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1"/>
            <p:cNvSpPr/>
            <p:nvPr/>
          </p:nvSpPr>
          <p:spPr>
            <a:xfrm>
              <a:off x="856850" y="4114325"/>
              <a:ext cx="1222625" cy="1288600"/>
            </a:xfrm>
            <a:custGeom>
              <a:avLst/>
              <a:gdLst/>
              <a:ahLst/>
              <a:cxnLst/>
              <a:rect l="l" t="t" r="r" b="b"/>
              <a:pathLst>
                <a:path w="48905" h="51544" extrusionOk="0">
                  <a:moveTo>
                    <a:pt x="29975" y="0"/>
                  </a:moveTo>
                  <a:lnTo>
                    <a:pt x="21846" y="239"/>
                  </a:lnTo>
                  <a:cubicBezTo>
                    <a:pt x="18054" y="332"/>
                    <a:pt x="14545" y="2261"/>
                    <a:pt x="12433" y="5411"/>
                  </a:cubicBezTo>
                  <a:cubicBezTo>
                    <a:pt x="11315" y="7094"/>
                    <a:pt x="10484" y="8951"/>
                    <a:pt x="9975" y="10907"/>
                  </a:cubicBezTo>
                  <a:lnTo>
                    <a:pt x="292" y="48553"/>
                  </a:lnTo>
                  <a:cubicBezTo>
                    <a:pt x="1" y="49693"/>
                    <a:pt x="761" y="50835"/>
                    <a:pt x="1926" y="51006"/>
                  </a:cubicBezTo>
                  <a:lnTo>
                    <a:pt x="5341" y="51505"/>
                  </a:lnTo>
                  <a:cubicBezTo>
                    <a:pt x="5520" y="51531"/>
                    <a:pt x="5699" y="51544"/>
                    <a:pt x="5876" y="51544"/>
                  </a:cubicBezTo>
                  <a:cubicBezTo>
                    <a:pt x="7481" y="51544"/>
                    <a:pt x="8937" y="50511"/>
                    <a:pt x="9442" y="48945"/>
                  </a:cubicBezTo>
                  <a:lnTo>
                    <a:pt x="18100" y="22090"/>
                  </a:lnTo>
                  <a:lnTo>
                    <a:pt x="26715" y="41639"/>
                  </a:lnTo>
                  <a:cubicBezTo>
                    <a:pt x="27347" y="43063"/>
                    <a:pt x="28747" y="43921"/>
                    <a:pt x="30224" y="43921"/>
                  </a:cubicBezTo>
                  <a:cubicBezTo>
                    <a:pt x="30662" y="43921"/>
                    <a:pt x="31107" y="43845"/>
                    <a:pt x="31541" y="43687"/>
                  </a:cubicBezTo>
                  <a:lnTo>
                    <a:pt x="41283" y="37892"/>
                  </a:lnTo>
                  <a:cubicBezTo>
                    <a:pt x="42686" y="37057"/>
                    <a:pt x="43891" y="35926"/>
                    <a:pt x="44812" y="34577"/>
                  </a:cubicBezTo>
                  <a:lnTo>
                    <a:pt x="48905" y="28564"/>
                  </a:lnTo>
                  <a:lnTo>
                    <a:pt x="43963" y="24959"/>
                  </a:lnTo>
                  <a:lnTo>
                    <a:pt x="39418" y="6934"/>
                  </a:lnTo>
                  <a:lnTo>
                    <a:pt x="39743" y="4229"/>
                  </a:lnTo>
                  <a:lnTo>
                    <a:pt x="299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1"/>
            <p:cNvSpPr/>
            <p:nvPr/>
          </p:nvSpPr>
          <p:spPr>
            <a:xfrm>
              <a:off x="1423875" y="4055025"/>
              <a:ext cx="282475" cy="115325"/>
            </a:xfrm>
            <a:custGeom>
              <a:avLst/>
              <a:gdLst/>
              <a:ahLst/>
              <a:cxnLst/>
              <a:rect l="l" t="t" r="r" b="b"/>
              <a:pathLst>
                <a:path w="11299" h="4613" extrusionOk="0">
                  <a:moveTo>
                    <a:pt x="1" y="1"/>
                  </a:moveTo>
                  <a:lnTo>
                    <a:pt x="1" y="2603"/>
                  </a:lnTo>
                  <a:cubicBezTo>
                    <a:pt x="74" y="3345"/>
                    <a:pt x="1281" y="3124"/>
                    <a:pt x="2409" y="3589"/>
                  </a:cubicBezTo>
                  <a:lnTo>
                    <a:pt x="7477" y="4600"/>
                  </a:lnTo>
                  <a:cubicBezTo>
                    <a:pt x="7581" y="4608"/>
                    <a:pt x="7695" y="4613"/>
                    <a:pt x="7817" y="4613"/>
                  </a:cubicBezTo>
                  <a:cubicBezTo>
                    <a:pt x="9136" y="4613"/>
                    <a:pt x="11298" y="4108"/>
                    <a:pt x="10716" y="2653"/>
                  </a:cubicBezTo>
                  <a:lnTo>
                    <a:pt x="10354" y="6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1"/>
            <p:cNvSpPr/>
            <p:nvPr/>
          </p:nvSpPr>
          <p:spPr>
            <a:xfrm>
              <a:off x="1842300" y="4287675"/>
              <a:ext cx="116200" cy="452775"/>
            </a:xfrm>
            <a:custGeom>
              <a:avLst/>
              <a:gdLst/>
              <a:ahLst/>
              <a:cxnLst/>
              <a:rect l="l" t="t" r="r" b="b"/>
              <a:pathLst>
                <a:path w="4648" h="1811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45"/>
                    <a:pt x="41" y="490"/>
                    <a:pt x="95" y="730"/>
                  </a:cubicBezTo>
                  <a:cubicBezTo>
                    <a:pt x="171" y="1199"/>
                    <a:pt x="291" y="1873"/>
                    <a:pt x="453" y="2706"/>
                  </a:cubicBezTo>
                  <a:cubicBezTo>
                    <a:pt x="777" y="4365"/>
                    <a:pt x="1281" y="6645"/>
                    <a:pt x="1920" y="9162"/>
                  </a:cubicBezTo>
                  <a:cubicBezTo>
                    <a:pt x="2560" y="11680"/>
                    <a:pt x="3226" y="13906"/>
                    <a:pt x="3743" y="15520"/>
                  </a:cubicBezTo>
                  <a:cubicBezTo>
                    <a:pt x="4003" y="16331"/>
                    <a:pt x="4221" y="16996"/>
                    <a:pt x="4378" y="17424"/>
                  </a:cubicBezTo>
                  <a:cubicBezTo>
                    <a:pt x="4450" y="17658"/>
                    <a:pt x="4540" y="17889"/>
                    <a:pt x="4648" y="18110"/>
                  </a:cubicBezTo>
                  <a:cubicBezTo>
                    <a:pt x="4604" y="17869"/>
                    <a:pt x="4542" y="17630"/>
                    <a:pt x="4464" y="17397"/>
                  </a:cubicBezTo>
                  <a:cubicBezTo>
                    <a:pt x="4322" y="16907"/>
                    <a:pt x="4127" y="16262"/>
                    <a:pt x="3896" y="15477"/>
                  </a:cubicBezTo>
                  <a:cubicBezTo>
                    <a:pt x="3414" y="13852"/>
                    <a:pt x="2774" y="11607"/>
                    <a:pt x="2133" y="9107"/>
                  </a:cubicBezTo>
                  <a:cubicBezTo>
                    <a:pt x="1494" y="6606"/>
                    <a:pt x="969" y="4328"/>
                    <a:pt x="606" y="2672"/>
                  </a:cubicBezTo>
                  <a:cubicBezTo>
                    <a:pt x="436" y="1873"/>
                    <a:pt x="291" y="1213"/>
                    <a:pt x="180" y="713"/>
                  </a:cubicBezTo>
                  <a:cubicBezTo>
                    <a:pt x="136" y="472"/>
                    <a:pt x="76" y="23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1"/>
            <p:cNvSpPr/>
            <p:nvPr/>
          </p:nvSpPr>
          <p:spPr>
            <a:xfrm>
              <a:off x="1308700" y="4443950"/>
              <a:ext cx="78875" cy="226600"/>
            </a:xfrm>
            <a:custGeom>
              <a:avLst/>
              <a:gdLst/>
              <a:ahLst/>
              <a:cxnLst/>
              <a:rect l="l" t="t" r="r" b="b"/>
              <a:pathLst>
                <a:path w="3155" h="9064" extrusionOk="0">
                  <a:moveTo>
                    <a:pt x="3154" y="1"/>
                  </a:moveTo>
                  <a:lnTo>
                    <a:pt x="3154" y="1"/>
                  </a:lnTo>
                  <a:cubicBezTo>
                    <a:pt x="2925" y="414"/>
                    <a:pt x="2733" y="844"/>
                    <a:pt x="2577" y="1289"/>
                  </a:cubicBezTo>
                  <a:cubicBezTo>
                    <a:pt x="2254" y="2101"/>
                    <a:pt x="1839" y="3222"/>
                    <a:pt x="1399" y="4472"/>
                  </a:cubicBezTo>
                  <a:cubicBezTo>
                    <a:pt x="960" y="5723"/>
                    <a:pt x="589" y="6845"/>
                    <a:pt x="342" y="7698"/>
                  </a:cubicBezTo>
                  <a:cubicBezTo>
                    <a:pt x="186" y="8142"/>
                    <a:pt x="71" y="8599"/>
                    <a:pt x="0" y="9064"/>
                  </a:cubicBezTo>
                  <a:cubicBezTo>
                    <a:pt x="192" y="8636"/>
                    <a:pt x="356" y="8195"/>
                    <a:pt x="491" y="7746"/>
                  </a:cubicBezTo>
                  <a:cubicBezTo>
                    <a:pt x="799" y="6867"/>
                    <a:pt x="1182" y="5762"/>
                    <a:pt x="1609" y="4546"/>
                  </a:cubicBezTo>
                  <a:cubicBezTo>
                    <a:pt x="2035" y="3329"/>
                    <a:pt x="2420" y="2224"/>
                    <a:pt x="2727" y="1345"/>
                  </a:cubicBezTo>
                  <a:cubicBezTo>
                    <a:pt x="2905" y="909"/>
                    <a:pt x="3048" y="459"/>
                    <a:pt x="31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1"/>
            <p:cNvSpPr/>
            <p:nvPr/>
          </p:nvSpPr>
          <p:spPr>
            <a:xfrm>
              <a:off x="1171825" y="4320750"/>
              <a:ext cx="14975" cy="275350"/>
            </a:xfrm>
            <a:custGeom>
              <a:avLst/>
              <a:gdLst/>
              <a:ahLst/>
              <a:cxnLst/>
              <a:rect l="l" t="t" r="r" b="b"/>
              <a:pathLst>
                <a:path w="599" h="11014" extrusionOk="0">
                  <a:moveTo>
                    <a:pt x="572" y="0"/>
                  </a:moveTo>
                  <a:cubicBezTo>
                    <a:pt x="546" y="0"/>
                    <a:pt x="410" y="2462"/>
                    <a:pt x="256" y="5504"/>
                  </a:cubicBezTo>
                  <a:cubicBezTo>
                    <a:pt x="102" y="8548"/>
                    <a:pt x="1" y="11014"/>
                    <a:pt x="26" y="11014"/>
                  </a:cubicBezTo>
                  <a:cubicBezTo>
                    <a:pt x="26" y="11014"/>
                    <a:pt x="26" y="11014"/>
                    <a:pt x="26" y="11014"/>
                  </a:cubicBezTo>
                  <a:cubicBezTo>
                    <a:pt x="52" y="11014"/>
                    <a:pt x="197" y="8545"/>
                    <a:pt x="346" y="5508"/>
                  </a:cubicBezTo>
                  <a:cubicBezTo>
                    <a:pt x="496" y="2470"/>
                    <a:pt x="599" y="0"/>
                    <a:pt x="5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1"/>
            <p:cNvSpPr/>
            <p:nvPr/>
          </p:nvSpPr>
          <p:spPr>
            <a:xfrm>
              <a:off x="1178000" y="4382300"/>
              <a:ext cx="43375" cy="119050"/>
            </a:xfrm>
            <a:custGeom>
              <a:avLst/>
              <a:gdLst/>
              <a:ahLst/>
              <a:cxnLst/>
              <a:rect l="l" t="t" r="r" b="b"/>
              <a:pathLst>
                <a:path w="1735" h="4762" extrusionOk="0">
                  <a:moveTo>
                    <a:pt x="1699" y="0"/>
                  </a:moveTo>
                  <a:cubicBezTo>
                    <a:pt x="1687" y="0"/>
                    <a:pt x="1699" y="291"/>
                    <a:pt x="1643" y="737"/>
                  </a:cubicBezTo>
                  <a:cubicBezTo>
                    <a:pt x="1540" y="1960"/>
                    <a:pt x="1121" y="3137"/>
                    <a:pt x="427" y="4151"/>
                  </a:cubicBezTo>
                  <a:cubicBezTo>
                    <a:pt x="184" y="4535"/>
                    <a:pt x="0" y="4761"/>
                    <a:pt x="0" y="4761"/>
                  </a:cubicBezTo>
                  <a:cubicBezTo>
                    <a:pt x="53" y="4720"/>
                    <a:pt x="103" y="4672"/>
                    <a:pt x="145" y="4620"/>
                  </a:cubicBezTo>
                  <a:cubicBezTo>
                    <a:pt x="272" y="4485"/>
                    <a:pt x="391" y="4343"/>
                    <a:pt x="500" y="4194"/>
                  </a:cubicBezTo>
                  <a:cubicBezTo>
                    <a:pt x="1233" y="3192"/>
                    <a:pt x="1658" y="1998"/>
                    <a:pt x="1724" y="759"/>
                  </a:cubicBezTo>
                  <a:cubicBezTo>
                    <a:pt x="1735" y="572"/>
                    <a:pt x="1735" y="386"/>
                    <a:pt x="1724" y="200"/>
                  </a:cubicBezTo>
                  <a:cubicBezTo>
                    <a:pt x="1727" y="132"/>
                    <a:pt x="1719" y="64"/>
                    <a:pt x="169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1"/>
            <p:cNvSpPr/>
            <p:nvPr/>
          </p:nvSpPr>
          <p:spPr>
            <a:xfrm>
              <a:off x="1133125" y="4390825"/>
              <a:ext cx="46300" cy="102250"/>
            </a:xfrm>
            <a:custGeom>
              <a:avLst/>
              <a:gdLst/>
              <a:ahLst/>
              <a:cxnLst/>
              <a:rect l="l" t="t" r="r" b="b"/>
              <a:pathLst>
                <a:path w="1852" h="4090" extrusionOk="0">
                  <a:moveTo>
                    <a:pt x="3" y="1"/>
                  </a:moveTo>
                  <a:lnTo>
                    <a:pt x="3" y="1"/>
                  </a:lnTo>
                  <a:cubicBezTo>
                    <a:pt x="0" y="62"/>
                    <a:pt x="3" y="124"/>
                    <a:pt x="12" y="184"/>
                  </a:cubicBezTo>
                  <a:cubicBezTo>
                    <a:pt x="20" y="348"/>
                    <a:pt x="39" y="511"/>
                    <a:pt x="67" y="672"/>
                  </a:cubicBezTo>
                  <a:cubicBezTo>
                    <a:pt x="152" y="1208"/>
                    <a:pt x="308" y="1730"/>
                    <a:pt x="532" y="2224"/>
                  </a:cubicBezTo>
                  <a:cubicBezTo>
                    <a:pt x="755" y="2720"/>
                    <a:pt x="1042" y="3182"/>
                    <a:pt x="1386" y="3603"/>
                  </a:cubicBezTo>
                  <a:cubicBezTo>
                    <a:pt x="1487" y="3731"/>
                    <a:pt x="1598" y="3854"/>
                    <a:pt x="1714" y="3970"/>
                  </a:cubicBezTo>
                  <a:cubicBezTo>
                    <a:pt x="1755" y="4015"/>
                    <a:pt x="1800" y="4055"/>
                    <a:pt x="1851" y="4090"/>
                  </a:cubicBezTo>
                  <a:cubicBezTo>
                    <a:pt x="1851" y="4076"/>
                    <a:pt x="1677" y="3892"/>
                    <a:pt x="1425" y="3565"/>
                  </a:cubicBezTo>
                  <a:cubicBezTo>
                    <a:pt x="1100" y="3138"/>
                    <a:pt x="825" y="2677"/>
                    <a:pt x="605" y="2190"/>
                  </a:cubicBezTo>
                  <a:cubicBezTo>
                    <a:pt x="388" y="1698"/>
                    <a:pt x="224" y="1185"/>
                    <a:pt x="119" y="657"/>
                  </a:cubicBezTo>
                  <a:cubicBezTo>
                    <a:pt x="42" y="256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1"/>
            <p:cNvSpPr/>
            <p:nvPr/>
          </p:nvSpPr>
          <p:spPr>
            <a:xfrm>
              <a:off x="1180750" y="4345825"/>
              <a:ext cx="28975" cy="95825"/>
            </a:xfrm>
            <a:custGeom>
              <a:avLst/>
              <a:gdLst/>
              <a:ahLst/>
              <a:cxnLst/>
              <a:rect l="l" t="t" r="r" b="b"/>
              <a:pathLst>
                <a:path w="1159" h="3833" extrusionOk="0">
                  <a:moveTo>
                    <a:pt x="1149" y="0"/>
                  </a:moveTo>
                  <a:cubicBezTo>
                    <a:pt x="1116" y="198"/>
                    <a:pt x="1093" y="398"/>
                    <a:pt x="1081" y="599"/>
                  </a:cubicBezTo>
                  <a:cubicBezTo>
                    <a:pt x="1020" y="1072"/>
                    <a:pt x="924" y="1539"/>
                    <a:pt x="791" y="1998"/>
                  </a:cubicBezTo>
                  <a:cubicBezTo>
                    <a:pt x="651" y="2444"/>
                    <a:pt x="476" y="2880"/>
                    <a:pt x="266" y="3299"/>
                  </a:cubicBezTo>
                  <a:cubicBezTo>
                    <a:pt x="103" y="3627"/>
                    <a:pt x="1" y="3832"/>
                    <a:pt x="1" y="3832"/>
                  </a:cubicBezTo>
                  <a:cubicBezTo>
                    <a:pt x="39" y="3794"/>
                    <a:pt x="73" y="3751"/>
                    <a:pt x="99" y="3703"/>
                  </a:cubicBezTo>
                  <a:cubicBezTo>
                    <a:pt x="181" y="3583"/>
                    <a:pt x="255" y="3458"/>
                    <a:pt x="322" y="3329"/>
                  </a:cubicBezTo>
                  <a:cubicBezTo>
                    <a:pt x="552" y="2905"/>
                    <a:pt x="739" y="2459"/>
                    <a:pt x="876" y="1996"/>
                  </a:cubicBezTo>
                  <a:cubicBezTo>
                    <a:pt x="1016" y="1538"/>
                    <a:pt x="1107" y="1066"/>
                    <a:pt x="1149" y="589"/>
                  </a:cubicBezTo>
                  <a:cubicBezTo>
                    <a:pt x="1159" y="447"/>
                    <a:pt x="1159" y="304"/>
                    <a:pt x="1149" y="162"/>
                  </a:cubicBezTo>
                  <a:cubicBezTo>
                    <a:pt x="1156" y="108"/>
                    <a:pt x="1156" y="54"/>
                    <a:pt x="114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1"/>
            <p:cNvSpPr/>
            <p:nvPr/>
          </p:nvSpPr>
          <p:spPr>
            <a:xfrm>
              <a:off x="1151600" y="4353050"/>
              <a:ext cx="27925" cy="111425"/>
            </a:xfrm>
            <a:custGeom>
              <a:avLst/>
              <a:gdLst/>
              <a:ahLst/>
              <a:cxnLst/>
              <a:rect l="l" t="t" r="r" b="b"/>
              <a:pathLst>
                <a:path w="1117" h="4457" extrusionOk="0">
                  <a:moveTo>
                    <a:pt x="62" y="1"/>
                  </a:moveTo>
                  <a:cubicBezTo>
                    <a:pt x="42" y="62"/>
                    <a:pt x="33" y="125"/>
                    <a:pt x="33" y="188"/>
                  </a:cubicBezTo>
                  <a:cubicBezTo>
                    <a:pt x="13" y="354"/>
                    <a:pt x="4" y="520"/>
                    <a:pt x="2" y="688"/>
                  </a:cubicBezTo>
                  <a:cubicBezTo>
                    <a:pt x="1" y="1240"/>
                    <a:pt x="62" y="1789"/>
                    <a:pt x="186" y="2326"/>
                  </a:cubicBezTo>
                  <a:cubicBezTo>
                    <a:pt x="313" y="2864"/>
                    <a:pt x="502" y="3385"/>
                    <a:pt x="750" y="3879"/>
                  </a:cubicBezTo>
                  <a:cubicBezTo>
                    <a:pt x="847" y="4059"/>
                    <a:pt x="932" y="4204"/>
                    <a:pt x="996" y="4307"/>
                  </a:cubicBezTo>
                  <a:cubicBezTo>
                    <a:pt x="1028" y="4359"/>
                    <a:pt x="1063" y="4410"/>
                    <a:pt x="1103" y="4456"/>
                  </a:cubicBezTo>
                  <a:cubicBezTo>
                    <a:pt x="1116" y="4448"/>
                    <a:pt x="984" y="4222"/>
                    <a:pt x="804" y="3842"/>
                  </a:cubicBezTo>
                  <a:cubicBezTo>
                    <a:pt x="575" y="3349"/>
                    <a:pt x="395" y="2835"/>
                    <a:pt x="267" y="2306"/>
                  </a:cubicBezTo>
                  <a:cubicBezTo>
                    <a:pt x="143" y="1773"/>
                    <a:pt x="76" y="1230"/>
                    <a:pt x="62" y="68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1"/>
            <p:cNvSpPr/>
            <p:nvPr/>
          </p:nvSpPr>
          <p:spPr>
            <a:xfrm>
              <a:off x="1166775" y="4332900"/>
              <a:ext cx="14450" cy="67150"/>
            </a:xfrm>
            <a:custGeom>
              <a:avLst/>
              <a:gdLst/>
              <a:ahLst/>
              <a:cxnLst/>
              <a:rect l="l" t="t" r="r" b="b"/>
              <a:pathLst>
                <a:path w="578" h="2686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05" y="122"/>
                    <a:pt x="68" y="254"/>
                    <a:pt x="57" y="390"/>
                  </a:cubicBezTo>
                  <a:cubicBezTo>
                    <a:pt x="0" y="717"/>
                    <a:pt x="9" y="1054"/>
                    <a:pt x="83" y="1380"/>
                  </a:cubicBezTo>
                  <a:cubicBezTo>
                    <a:pt x="156" y="1702"/>
                    <a:pt x="260" y="2016"/>
                    <a:pt x="395" y="2319"/>
                  </a:cubicBezTo>
                  <a:cubicBezTo>
                    <a:pt x="444" y="2445"/>
                    <a:pt x="505" y="2568"/>
                    <a:pt x="577" y="2685"/>
                  </a:cubicBezTo>
                  <a:cubicBezTo>
                    <a:pt x="577" y="2672"/>
                    <a:pt x="325" y="2100"/>
                    <a:pt x="151" y="1362"/>
                  </a:cubicBezTo>
                  <a:cubicBezTo>
                    <a:pt x="84" y="1046"/>
                    <a:pt x="67" y="723"/>
                    <a:pt x="100" y="402"/>
                  </a:cubicBezTo>
                  <a:cubicBezTo>
                    <a:pt x="115" y="267"/>
                    <a:pt x="137" y="132"/>
                    <a:pt x="1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1"/>
            <p:cNvSpPr/>
            <p:nvPr/>
          </p:nvSpPr>
          <p:spPr>
            <a:xfrm>
              <a:off x="1138125" y="4472775"/>
              <a:ext cx="37550" cy="46625"/>
            </a:xfrm>
            <a:custGeom>
              <a:avLst/>
              <a:gdLst/>
              <a:ahLst/>
              <a:cxnLst/>
              <a:rect l="l" t="t" r="r" b="b"/>
              <a:pathLst>
                <a:path w="1502" h="1865" extrusionOk="0">
                  <a:moveTo>
                    <a:pt x="0" y="0"/>
                  </a:moveTo>
                  <a:cubicBezTo>
                    <a:pt x="31" y="117"/>
                    <a:pt x="78" y="229"/>
                    <a:pt x="142" y="333"/>
                  </a:cubicBezTo>
                  <a:cubicBezTo>
                    <a:pt x="419" y="829"/>
                    <a:pt x="777" y="1275"/>
                    <a:pt x="1199" y="1655"/>
                  </a:cubicBezTo>
                  <a:cubicBezTo>
                    <a:pt x="1283" y="1739"/>
                    <a:pt x="1381" y="1810"/>
                    <a:pt x="1486" y="1864"/>
                  </a:cubicBezTo>
                  <a:cubicBezTo>
                    <a:pt x="1502" y="1831"/>
                    <a:pt x="1093" y="1489"/>
                    <a:pt x="684" y="977"/>
                  </a:cubicBezTo>
                  <a:cubicBezTo>
                    <a:pt x="273" y="465"/>
                    <a:pt x="26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1"/>
            <p:cNvSpPr/>
            <p:nvPr/>
          </p:nvSpPr>
          <p:spPr>
            <a:xfrm>
              <a:off x="1174250" y="4486950"/>
              <a:ext cx="47300" cy="48675"/>
            </a:xfrm>
            <a:custGeom>
              <a:avLst/>
              <a:gdLst/>
              <a:ahLst/>
              <a:cxnLst/>
              <a:rect l="l" t="t" r="r" b="b"/>
              <a:pathLst>
                <a:path w="1892" h="1947" extrusionOk="0">
                  <a:moveTo>
                    <a:pt x="1892" y="1"/>
                  </a:moveTo>
                  <a:cubicBezTo>
                    <a:pt x="1790" y="89"/>
                    <a:pt x="1700" y="187"/>
                    <a:pt x="1618" y="294"/>
                  </a:cubicBezTo>
                  <a:cubicBezTo>
                    <a:pt x="1457" y="482"/>
                    <a:pt x="1235" y="734"/>
                    <a:pt x="974" y="1003"/>
                  </a:cubicBezTo>
                  <a:cubicBezTo>
                    <a:pt x="714" y="1272"/>
                    <a:pt x="466" y="1502"/>
                    <a:pt x="287" y="1669"/>
                  </a:cubicBezTo>
                  <a:cubicBezTo>
                    <a:pt x="182" y="1750"/>
                    <a:pt x="86" y="1844"/>
                    <a:pt x="1" y="1946"/>
                  </a:cubicBezTo>
                  <a:cubicBezTo>
                    <a:pt x="117" y="1882"/>
                    <a:pt x="226" y="1805"/>
                    <a:pt x="326" y="1716"/>
                  </a:cubicBezTo>
                  <a:cubicBezTo>
                    <a:pt x="581" y="1516"/>
                    <a:pt x="820" y="1300"/>
                    <a:pt x="1047" y="1068"/>
                  </a:cubicBezTo>
                  <a:cubicBezTo>
                    <a:pt x="1269" y="835"/>
                    <a:pt x="1480" y="590"/>
                    <a:pt x="1674" y="334"/>
                  </a:cubicBezTo>
                  <a:cubicBezTo>
                    <a:pt x="1761" y="233"/>
                    <a:pt x="1834" y="121"/>
                    <a:pt x="189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1"/>
            <p:cNvSpPr/>
            <p:nvPr/>
          </p:nvSpPr>
          <p:spPr>
            <a:xfrm>
              <a:off x="990650" y="5010425"/>
              <a:ext cx="15025" cy="275375"/>
            </a:xfrm>
            <a:custGeom>
              <a:avLst/>
              <a:gdLst/>
              <a:ahLst/>
              <a:cxnLst/>
              <a:rect l="l" t="t" r="r" b="b"/>
              <a:pathLst>
                <a:path w="601" h="11015" extrusionOk="0">
                  <a:moveTo>
                    <a:pt x="574" y="0"/>
                  </a:moveTo>
                  <a:cubicBezTo>
                    <a:pt x="547" y="0"/>
                    <a:pt x="411" y="2463"/>
                    <a:pt x="258" y="5505"/>
                  </a:cubicBezTo>
                  <a:cubicBezTo>
                    <a:pt x="103" y="8548"/>
                    <a:pt x="1" y="11014"/>
                    <a:pt x="27" y="11014"/>
                  </a:cubicBezTo>
                  <a:cubicBezTo>
                    <a:pt x="54" y="11014"/>
                    <a:pt x="190" y="8552"/>
                    <a:pt x="343" y="5510"/>
                  </a:cubicBezTo>
                  <a:cubicBezTo>
                    <a:pt x="496" y="2467"/>
                    <a:pt x="600" y="0"/>
                    <a:pt x="57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1"/>
            <p:cNvSpPr/>
            <p:nvPr/>
          </p:nvSpPr>
          <p:spPr>
            <a:xfrm>
              <a:off x="996225" y="5071875"/>
              <a:ext cx="43450" cy="119275"/>
            </a:xfrm>
            <a:custGeom>
              <a:avLst/>
              <a:gdLst/>
              <a:ahLst/>
              <a:cxnLst/>
              <a:rect l="l" t="t" r="r" b="b"/>
              <a:pathLst>
                <a:path w="1738" h="4771" extrusionOk="0">
                  <a:moveTo>
                    <a:pt x="1724" y="1"/>
                  </a:moveTo>
                  <a:cubicBezTo>
                    <a:pt x="1707" y="1"/>
                    <a:pt x="1724" y="295"/>
                    <a:pt x="1664" y="756"/>
                  </a:cubicBezTo>
                  <a:cubicBezTo>
                    <a:pt x="1611" y="1362"/>
                    <a:pt x="1481" y="1961"/>
                    <a:pt x="1277" y="2535"/>
                  </a:cubicBezTo>
                  <a:cubicBezTo>
                    <a:pt x="1072" y="3109"/>
                    <a:pt x="793" y="3654"/>
                    <a:pt x="448" y="4156"/>
                  </a:cubicBezTo>
                  <a:cubicBezTo>
                    <a:pt x="184" y="4546"/>
                    <a:pt x="0" y="4771"/>
                    <a:pt x="0" y="4771"/>
                  </a:cubicBezTo>
                  <a:cubicBezTo>
                    <a:pt x="54" y="4728"/>
                    <a:pt x="103" y="4680"/>
                    <a:pt x="146" y="4625"/>
                  </a:cubicBezTo>
                  <a:cubicBezTo>
                    <a:pt x="272" y="4491"/>
                    <a:pt x="391" y="4348"/>
                    <a:pt x="500" y="4199"/>
                  </a:cubicBezTo>
                  <a:cubicBezTo>
                    <a:pt x="1233" y="3197"/>
                    <a:pt x="1658" y="2003"/>
                    <a:pt x="1724" y="764"/>
                  </a:cubicBezTo>
                  <a:cubicBezTo>
                    <a:pt x="1738" y="578"/>
                    <a:pt x="1738" y="391"/>
                    <a:pt x="1724" y="206"/>
                  </a:cubicBezTo>
                  <a:cubicBezTo>
                    <a:pt x="1732" y="137"/>
                    <a:pt x="1732" y="69"/>
                    <a:pt x="17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1"/>
            <p:cNvSpPr/>
            <p:nvPr/>
          </p:nvSpPr>
          <p:spPr>
            <a:xfrm>
              <a:off x="951975" y="5080500"/>
              <a:ext cx="46300" cy="102125"/>
            </a:xfrm>
            <a:custGeom>
              <a:avLst/>
              <a:gdLst/>
              <a:ahLst/>
              <a:cxnLst/>
              <a:rect l="l" t="t" r="r" b="b"/>
              <a:pathLst>
                <a:path w="1852" h="4085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61"/>
                    <a:pt x="4" y="121"/>
                    <a:pt x="12" y="181"/>
                  </a:cubicBezTo>
                  <a:cubicBezTo>
                    <a:pt x="21" y="345"/>
                    <a:pt x="40" y="508"/>
                    <a:pt x="67" y="671"/>
                  </a:cubicBezTo>
                  <a:cubicBezTo>
                    <a:pt x="241" y="1748"/>
                    <a:pt x="695" y="2759"/>
                    <a:pt x="1387" y="3602"/>
                  </a:cubicBezTo>
                  <a:cubicBezTo>
                    <a:pt x="1486" y="3732"/>
                    <a:pt x="1597" y="3853"/>
                    <a:pt x="1714" y="3965"/>
                  </a:cubicBezTo>
                  <a:cubicBezTo>
                    <a:pt x="1754" y="4011"/>
                    <a:pt x="1800" y="4051"/>
                    <a:pt x="1852" y="4085"/>
                  </a:cubicBezTo>
                  <a:cubicBezTo>
                    <a:pt x="1852" y="4077"/>
                    <a:pt x="1677" y="3893"/>
                    <a:pt x="1425" y="3564"/>
                  </a:cubicBezTo>
                  <a:cubicBezTo>
                    <a:pt x="774" y="2708"/>
                    <a:pt x="326" y="1714"/>
                    <a:pt x="119" y="658"/>
                  </a:cubicBezTo>
                  <a:cubicBezTo>
                    <a:pt x="42" y="253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1"/>
            <p:cNvSpPr/>
            <p:nvPr/>
          </p:nvSpPr>
          <p:spPr>
            <a:xfrm>
              <a:off x="999750" y="5035800"/>
              <a:ext cx="28500" cy="95925"/>
            </a:xfrm>
            <a:custGeom>
              <a:avLst/>
              <a:gdLst/>
              <a:ahLst/>
              <a:cxnLst/>
              <a:rect l="l" t="t" r="r" b="b"/>
              <a:pathLst>
                <a:path w="1140" h="3837" extrusionOk="0">
                  <a:moveTo>
                    <a:pt x="1140" y="1"/>
                  </a:moveTo>
                  <a:cubicBezTo>
                    <a:pt x="1126" y="1"/>
                    <a:pt x="1118" y="214"/>
                    <a:pt x="1076" y="582"/>
                  </a:cubicBezTo>
                  <a:cubicBezTo>
                    <a:pt x="1020" y="1053"/>
                    <a:pt x="924" y="1521"/>
                    <a:pt x="789" y="1977"/>
                  </a:cubicBezTo>
                  <a:cubicBezTo>
                    <a:pt x="651" y="2432"/>
                    <a:pt x="475" y="2876"/>
                    <a:pt x="264" y="3304"/>
                  </a:cubicBezTo>
                  <a:cubicBezTo>
                    <a:pt x="102" y="3633"/>
                    <a:pt x="1" y="3837"/>
                    <a:pt x="1" y="3837"/>
                  </a:cubicBezTo>
                  <a:cubicBezTo>
                    <a:pt x="36" y="3798"/>
                    <a:pt x="70" y="3755"/>
                    <a:pt x="98" y="3709"/>
                  </a:cubicBezTo>
                  <a:cubicBezTo>
                    <a:pt x="154" y="3624"/>
                    <a:pt x="231" y="3496"/>
                    <a:pt x="320" y="3334"/>
                  </a:cubicBezTo>
                  <a:cubicBezTo>
                    <a:pt x="784" y="2486"/>
                    <a:pt x="1062" y="1549"/>
                    <a:pt x="1140" y="586"/>
                  </a:cubicBezTo>
                  <a:lnTo>
                    <a:pt x="114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1"/>
            <p:cNvSpPr/>
            <p:nvPr/>
          </p:nvSpPr>
          <p:spPr>
            <a:xfrm>
              <a:off x="970175" y="5042875"/>
              <a:ext cx="27975" cy="111500"/>
            </a:xfrm>
            <a:custGeom>
              <a:avLst/>
              <a:gdLst/>
              <a:ahLst/>
              <a:cxnLst/>
              <a:rect l="l" t="t" r="r" b="b"/>
              <a:pathLst>
                <a:path w="1119" h="4460" extrusionOk="0">
                  <a:moveTo>
                    <a:pt x="74" y="0"/>
                  </a:moveTo>
                  <a:cubicBezTo>
                    <a:pt x="50" y="59"/>
                    <a:pt x="38" y="123"/>
                    <a:pt x="35" y="187"/>
                  </a:cubicBezTo>
                  <a:cubicBezTo>
                    <a:pt x="15" y="352"/>
                    <a:pt x="6" y="520"/>
                    <a:pt x="4" y="686"/>
                  </a:cubicBezTo>
                  <a:cubicBezTo>
                    <a:pt x="0" y="1239"/>
                    <a:pt x="62" y="1791"/>
                    <a:pt x="188" y="2329"/>
                  </a:cubicBezTo>
                  <a:cubicBezTo>
                    <a:pt x="312" y="2868"/>
                    <a:pt x="501" y="3388"/>
                    <a:pt x="752" y="3883"/>
                  </a:cubicBezTo>
                  <a:cubicBezTo>
                    <a:pt x="824" y="4029"/>
                    <a:pt x="906" y="4172"/>
                    <a:pt x="998" y="4309"/>
                  </a:cubicBezTo>
                  <a:cubicBezTo>
                    <a:pt x="1059" y="4404"/>
                    <a:pt x="1088" y="4459"/>
                    <a:pt x="1103" y="4459"/>
                  </a:cubicBezTo>
                  <a:cubicBezTo>
                    <a:pt x="1104" y="4459"/>
                    <a:pt x="1105" y="4459"/>
                    <a:pt x="1106" y="4458"/>
                  </a:cubicBezTo>
                  <a:cubicBezTo>
                    <a:pt x="1118" y="4450"/>
                    <a:pt x="986" y="4228"/>
                    <a:pt x="806" y="3848"/>
                  </a:cubicBezTo>
                  <a:cubicBezTo>
                    <a:pt x="580" y="3351"/>
                    <a:pt x="403" y="2833"/>
                    <a:pt x="277" y="2300"/>
                  </a:cubicBezTo>
                  <a:cubicBezTo>
                    <a:pt x="155" y="1767"/>
                    <a:pt x="86" y="1225"/>
                    <a:pt x="74" y="678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986150" y="5022575"/>
              <a:ext cx="14450" cy="67025"/>
            </a:xfrm>
            <a:custGeom>
              <a:avLst/>
              <a:gdLst/>
              <a:ahLst/>
              <a:cxnLst/>
              <a:rect l="l" t="t" r="r" b="b"/>
              <a:pathLst>
                <a:path w="578" h="2681" extrusionOk="0">
                  <a:moveTo>
                    <a:pt x="169" y="1"/>
                  </a:moveTo>
                  <a:cubicBezTo>
                    <a:pt x="103" y="121"/>
                    <a:pt x="64" y="253"/>
                    <a:pt x="54" y="389"/>
                  </a:cubicBezTo>
                  <a:cubicBezTo>
                    <a:pt x="1" y="718"/>
                    <a:pt x="12" y="1053"/>
                    <a:pt x="84" y="1378"/>
                  </a:cubicBezTo>
                  <a:cubicBezTo>
                    <a:pt x="157" y="1701"/>
                    <a:pt x="261" y="2015"/>
                    <a:pt x="395" y="2318"/>
                  </a:cubicBezTo>
                  <a:cubicBezTo>
                    <a:pt x="441" y="2446"/>
                    <a:pt x="503" y="2568"/>
                    <a:pt x="578" y="2680"/>
                  </a:cubicBezTo>
                  <a:cubicBezTo>
                    <a:pt x="578" y="2668"/>
                    <a:pt x="322" y="2101"/>
                    <a:pt x="151" y="1362"/>
                  </a:cubicBezTo>
                  <a:cubicBezTo>
                    <a:pt x="82" y="1045"/>
                    <a:pt x="65" y="720"/>
                    <a:pt x="101" y="398"/>
                  </a:cubicBezTo>
                  <a:cubicBezTo>
                    <a:pt x="115" y="265"/>
                    <a:pt x="138" y="131"/>
                    <a:pt x="1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956950" y="5162350"/>
              <a:ext cx="37600" cy="46725"/>
            </a:xfrm>
            <a:custGeom>
              <a:avLst/>
              <a:gdLst/>
              <a:ahLst/>
              <a:cxnLst/>
              <a:rect l="l" t="t" r="r" b="b"/>
              <a:pathLst>
                <a:path w="1504" h="1869" extrusionOk="0">
                  <a:moveTo>
                    <a:pt x="0" y="1"/>
                  </a:moveTo>
                  <a:cubicBezTo>
                    <a:pt x="28" y="115"/>
                    <a:pt x="76" y="226"/>
                    <a:pt x="142" y="324"/>
                  </a:cubicBezTo>
                  <a:cubicBezTo>
                    <a:pt x="278" y="576"/>
                    <a:pt x="436" y="815"/>
                    <a:pt x="616" y="1037"/>
                  </a:cubicBezTo>
                  <a:cubicBezTo>
                    <a:pt x="792" y="1260"/>
                    <a:pt x="988" y="1466"/>
                    <a:pt x="1201" y="1655"/>
                  </a:cubicBezTo>
                  <a:cubicBezTo>
                    <a:pt x="1283" y="1741"/>
                    <a:pt x="1381" y="1813"/>
                    <a:pt x="1486" y="1869"/>
                  </a:cubicBezTo>
                  <a:cubicBezTo>
                    <a:pt x="1503" y="1835"/>
                    <a:pt x="1093" y="1498"/>
                    <a:pt x="684" y="981"/>
                  </a:cubicBezTo>
                  <a:cubicBezTo>
                    <a:pt x="274" y="466"/>
                    <a:pt x="22" y="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1"/>
            <p:cNvSpPr/>
            <p:nvPr/>
          </p:nvSpPr>
          <p:spPr>
            <a:xfrm>
              <a:off x="992925" y="5176550"/>
              <a:ext cx="47500" cy="48650"/>
            </a:xfrm>
            <a:custGeom>
              <a:avLst/>
              <a:gdLst/>
              <a:ahLst/>
              <a:cxnLst/>
              <a:rect l="l" t="t" r="r" b="b"/>
              <a:pathLst>
                <a:path w="1900" h="1946" extrusionOk="0">
                  <a:moveTo>
                    <a:pt x="1899" y="0"/>
                  </a:moveTo>
                  <a:cubicBezTo>
                    <a:pt x="1794" y="89"/>
                    <a:pt x="1698" y="189"/>
                    <a:pt x="1613" y="297"/>
                  </a:cubicBezTo>
                  <a:cubicBezTo>
                    <a:pt x="1455" y="481"/>
                    <a:pt x="1233" y="737"/>
                    <a:pt x="973" y="1006"/>
                  </a:cubicBezTo>
                  <a:cubicBezTo>
                    <a:pt x="712" y="1275"/>
                    <a:pt x="465" y="1506"/>
                    <a:pt x="286" y="1672"/>
                  </a:cubicBezTo>
                  <a:cubicBezTo>
                    <a:pt x="182" y="1754"/>
                    <a:pt x="86" y="1844"/>
                    <a:pt x="0" y="1945"/>
                  </a:cubicBezTo>
                  <a:cubicBezTo>
                    <a:pt x="118" y="1885"/>
                    <a:pt x="227" y="1810"/>
                    <a:pt x="324" y="1719"/>
                  </a:cubicBezTo>
                  <a:cubicBezTo>
                    <a:pt x="583" y="1519"/>
                    <a:pt x="826" y="1301"/>
                    <a:pt x="1054" y="1066"/>
                  </a:cubicBezTo>
                  <a:cubicBezTo>
                    <a:pt x="1277" y="836"/>
                    <a:pt x="1486" y="592"/>
                    <a:pt x="1682" y="337"/>
                  </a:cubicBezTo>
                  <a:cubicBezTo>
                    <a:pt x="1767" y="233"/>
                    <a:pt x="1840" y="120"/>
                    <a:pt x="189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1"/>
            <p:cNvSpPr/>
            <p:nvPr/>
          </p:nvSpPr>
          <p:spPr>
            <a:xfrm>
              <a:off x="1385375" y="4125750"/>
              <a:ext cx="14975" cy="275350"/>
            </a:xfrm>
            <a:custGeom>
              <a:avLst/>
              <a:gdLst/>
              <a:ahLst/>
              <a:cxnLst/>
              <a:rect l="l" t="t" r="r" b="b"/>
              <a:pathLst>
                <a:path w="599" h="11014" extrusionOk="0">
                  <a:moveTo>
                    <a:pt x="572" y="0"/>
                  </a:moveTo>
                  <a:cubicBezTo>
                    <a:pt x="547" y="0"/>
                    <a:pt x="402" y="2461"/>
                    <a:pt x="252" y="5504"/>
                  </a:cubicBezTo>
                  <a:cubicBezTo>
                    <a:pt x="103" y="8546"/>
                    <a:pt x="1" y="11014"/>
                    <a:pt x="26" y="11014"/>
                  </a:cubicBezTo>
                  <a:cubicBezTo>
                    <a:pt x="53" y="11014"/>
                    <a:pt x="193" y="8552"/>
                    <a:pt x="342" y="5508"/>
                  </a:cubicBezTo>
                  <a:cubicBezTo>
                    <a:pt x="492" y="2467"/>
                    <a:pt x="599" y="0"/>
                    <a:pt x="5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1"/>
            <p:cNvSpPr/>
            <p:nvPr/>
          </p:nvSpPr>
          <p:spPr>
            <a:xfrm>
              <a:off x="1390950" y="4187175"/>
              <a:ext cx="43425" cy="119300"/>
            </a:xfrm>
            <a:custGeom>
              <a:avLst/>
              <a:gdLst/>
              <a:ahLst/>
              <a:cxnLst/>
              <a:rect l="l" t="t" r="r" b="b"/>
              <a:pathLst>
                <a:path w="1737" h="4772" extrusionOk="0">
                  <a:moveTo>
                    <a:pt x="1724" y="0"/>
                  </a:moveTo>
                  <a:cubicBezTo>
                    <a:pt x="1707" y="0"/>
                    <a:pt x="1719" y="291"/>
                    <a:pt x="1660" y="742"/>
                  </a:cubicBezTo>
                  <a:cubicBezTo>
                    <a:pt x="1560" y="1967"/>
                    <a:pt x="1143" y="3143"/>
                    <a:pt x="448" y="4157"/>
                  </a:cubicBezTo>
                  <a:cubicBezTo>
                    <a:pt x="183" y="4545"/>
                    <a:pt x="0" y="4772"/>
                    <a:pt x="0" y="4772"/>
                  </a:cubicBezTo>
                  <a:cubicBezTo>
                    <a:pt x="53" y="4729"/>
                    <a:pt x="103" y="4680"/>
                    <a:pt x="145" y="4626"/>
                  </a:cubicBezTo>
                  <a:cubicBezTo>
                    <a:pt x="271" y="4490"/>
                    <a:pt x="389" y="4348"/>
                    <a:pt x="498" y="4200"/>
                  </a:cubicBezTo>
                  <a:cubicBezTo>
                    <a:pt x="1231" y="3198"/>
                    <a:pt x="1658" y="2004"/>
                    <a:pt x="1724" y="764"/>
                  </a:cubicBezTo>
                  <a:cubicBezTo>
                    <a:pt x="1736" y="579"/>
                    <a:pt x="1736" y="392"/>
                    <a:pt x="1724" y="205"/>
                  </a:cubicBezTo>
                  <a:cubicBezTo>
                    <a:pt x="1730" y="138"/>
                    <a:pt x="1730" y="68"/>
                    <a:pt x="172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1"/>
            <p:cNvSpPr/>
            <p:nvPr/>
          </p:nvSpPr>
          <p:spPr>
            <a:xfrm>
              <a:off x="1346575" y="4195825"/>
              <a:ext cx="46425" cy="102125"/>
            </a:xfrm>
            <a:custGeom>
              <a:avLst/>
              <a:gdLst/>
              <a:ahLst/>
              <a:cxnLst/>
              <a:rect l="l" t="t" r="r" b="b"/>
              <a:pathLst>
                <a:path w="1857" h="4085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59"/>
                    <a:pt x="3" y="121"/>
                    <a:pt x="18" y="179"/>
                  </a:cubicBezTo>
                  <a:cubicBezTo>
                    <a:pt x="22" y="295"/>
                    <a:pt x="39" y="460"/>
                    <a:pt x="68" y="670"/>
                  </a:cubicBezTo>
                  <a:cubicBezTo>
                    <a:pt x="158" y="1207"/>
                    <a:pt x="316" y="1727"/>
                    <a:pt x="537" y="2223"/>
                  </a:cubicBezTo>
                  <a:cubicBezTo>
                    <a:pt x="761" y="2719"/>
                    <a:pt x="1048" y="3181"/>
                    <a:pt x="1391" y="3602"/>
                  </a:cubicBezTo>
                  <a:cubicBezTo>
                    <a:pt x="1495" y="3729"/>
                    <a:pt x="1607" y="3850"/>
                    <a:pt x="1725" y="3965"/>
                  </a:cubicBezTo>
                  <a:cubicBezTo>
                    <a:pt x="1763" y="4010"/>
                    <a:pt x="1807" y="4050"/>
                    <a:pt x="1856" y="4084"/>
                  </a:cubicBezTo>
                  <a:cubicBezTo>
                    <a:pt x="1856" y="4075"/>
                    <a:pt x="1682" y="3887"/>
                    <a:pt x="1430" y="3564"/>
                  </a:cubicBezTo>
                  <a:cubicBezTo>
                    <a:pt x="1105" y="3136"/>
                    <a:pt x="829" y="2673"/>
                    <a:pt x="607" y="2184"/>
                  </a:cubicBezTo>
                  <a:cubicBezTo>
                    <a:pt x="388" y="1696"/>
                    <a:pt x="226" y="1184"/>
                    <a:pt x="123" y="658"/>
                  </a:cubicBezTo>
                  <a:cubicBezTo>
                    <a:pt x="42" y="253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1"/>
            <p:cNvSpPr/>
            <p:nvPr/>
          </p:nvSpPr>
          <p:spPr>
            <a:xfrm>
              <a:off x="1394350" y="4150350"/>
              <a:ext cx="28600" cy="95850"/>
            </a:xfrm>
            <a:custGeom>
              <a:avLst/>
              <a:gdLst/>
              <a:ahLst/>
              <a:cxnLst/>
              <a:rect l="l" t="t" r="r" b="b"/>
              <a:pathLst>
                <a:path w="1144" h="3834" extrusionOk="0">
                  <a:moveTo>
                    <a:pt x="1143" y="1"/>
                  </a:moveTo>
                  <a:cubicBezTo>
                    <a:pt x="1131" y="1"/>
                    <a:pt x="1123" y="245"/>
                    <a:pt x="1079" y="582"/>
                  </a:cubicBezTo>
                  <a:cubicBezTo>
                    <a:pt x="1023" y="1054"/>
                    <a:pt x="926" y="1521"/>
                    <a:pt x="789" y="1977"/>
                  </a:cubicBezTo>
                  <a:cubicBezTo>
                    <a:pt x="653" y="2433"/>
                    <a:pt x="478" y="2876"/>
                    <a:pt x="269" y="3304"/>
                  </a:cubicBezTo>
                  <a:cubicBezTo>
                    <a:pt x="107" y="3633"/>
                    <a:pt x="0" y="3829"/>
                    <a:pt x="4" y="3833"/>
                  </a:cubicBezTo>
                  <a:cubicBezTo>
                    <a:pt x="4" y="3833"/>
                    <a:pt x="4" y="3833"/>
                    <a:pt x="5" y="3833"/>
                  </a:cubicBezTo>
                  <a:cubicBezTo>
                    <a:pt x="11" y="3833"/>
                    <a:pt x="41" y="3791"/>
                    <a:pt x="97" y="3709"/>
                  </a:cubicBezTo>
                  <a:cubicBezTo>
                    <a:pt x="157" y="3624"/>
                    <a:pt x="235" y="3496"/>
                    <a:pt x="324" y="3333"/>
                  </a:cubicBezTo>
                  <a:cubicBezTo>
                    <a:pt x="554" y="2911"/>
                    <a:pt x="740" y="2465"/>
                    <a:pt x="874" y="2002"/>
                  </a:cubicBezTo>
                  <a:cubicBezTo>
                    <a:pt x="1013" y="1540"/>
                    <a:pt x="1102" y="1066"/>
                    <a:pt x="1143" y="586"/>
                  </a:cubicBezTo>
                  <a:lnTo>
                    <a:pt x="114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1364850" y="4158050"/>
              <a:ext cx="28025" cy="111625"/>
            </a:xfrm>
            <a:custGeom>
              <a:avLst/>
              <a:gdLst/>
              <a:ahLst/>
              <a:cxnLst/>
              <a:rect l="l" t="t" r="r" b="b"/>
              <a:pathLst>
                <a:path w="1121" h="4465" extrusionOk="0">
                  <a:moveTo>
                    <a:pt x="72" y="1"/>
                  </a:moveTo>
                  <a:cubicBezTo>
                    <a:pt x="53" y="63"/>
                    <a:pt x="41" y="127"/>
                    <a:pt x="33" y="191"/>
                  </a:cubicBezTo>
                  <a:cubicBezTo>
                    <a:pt x="6" y="311"/>
                    <a:pt x="6" y="483"/>
                    <a:pt x="6" y="691"/>
                  </a:cubicBezTo>
                  <a:cubicBezTo>
                    <a:pt x="1" y="1244"/>
                    <a:pt x="62" y="1797"/>
                    <a:pt x="190" y="2334"/>
                  </a:cubicBezTo>
                  <a:cubicBezTo>
                    <a:pt x="313" y="2873"/>
                    <a:pt x="502" y="3396"/>
                    <a:pt x="754" y="3887"/>
                  </a:cubicBezTo>
                  <a:cubicBezTo>
                    <a:pt x="827" y="4034"/>
                    <a:pt x="908" y="4176"/>
                    <a:pt x="996" y="4314"/>
                  </a:cubicBezTo>
                  <a:cubicBezTo>
                    <a:pt x="1026" y="4368"/>
                    <a:pt x="1061" y="4419"/>
                    <a:pt x="1103" y="4464"/>
                  </a:cubicBezTo>
                  <a:cubicBezTo>
                    <a:pt x="1120" y="4455"/>
                    <a:pt x="984" y="4234"/>
                    <a:pt x="808" y="3850"/>
                  </a:cubicBezTo>
                  <a:cubicBezTo>
                    <a:pt x="578" y="3354"/>
                    <a:pt x="399" y="2837"/>
                    <a:pt x="275" y="2304"/>
                  </a:cubicBezTo>
                  <a:cubicBezTo>
                    <a:pt x="153" y="1773"/>
                    <a:pt x="84" y="1229"/>
                    <a:pt x="72" y="683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1"/>
            <p:cNvSpPr/>
            <p:nvPr/>
          </p:nvSpPr>
          <p:spPr>
            <a:xfrm>
              <a:off x="1380875" y="4137900"/>
              <a:ext cx="14450" cy="67025"/>
            </a:xfrm>
            <a:custGeom>
              <a:avLst/>
              <a:gdLst/>
              <a:ahLst/>
              <a:cxnLst/>
              <a:rect l="l" t="t" r="r" b="b"/>
              <a:pathLst>
                <a:path w="578" h="2681" extrusionOk="0">
                  <a:moveTo>
                    <a:pt x="169" y="1"/>
                  </a:moveTo>
                  <a:cubicBezTo>
                    <a:pt x="102" y="121"/>
                    <a:pt x="63" y="252"/>
                    <a:pt x="53" y="388"/>
                  </a:cubicBezTo>
                  <a:cubicBezTo>
                    <a:pt x="1" y="717"/>
                    <a:pt x="10" y="1053"/>
                    <a:pt x="83" y="1378"/>
                  </a:cubicBezTo>
                  <a:cubicBezTo>
                    <a:pt x="155" y="1701"/>
                    <a:pt x="259" y="2015"/>
                    <a:pt x="394" y="2318"/>
                  </a:cubicBezTo>
                  <a:cubicBezTo>
                    <a:pt x="439" y="2446"/>
                    <a:pt x="500" y="2568"/>
                    <a:pt x="578" y="2680"/>
                  </a:cubicBezTo>
                  <a:cubicBezTo>
                    <a:pt x="578" y="2667"/>
                    <a:pt x="322" y="2099"/>
                    <a:pt x="151" y="1361"/>
                  </a:cubicBezTo>
                  <a:cubicBezTo>
                    <a:pt x="82" y="1045"/>
                    <a:pt x="65" y="719"/>
                    <a:pt x="99" y="396"/>
                  </a:cubicBezTo>
                  <a:cubicBezTo>
                    <a:pt x="115" y="263"/>
                    <a:pt x="138" y="131"/>
                    <a:pt x="1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1"/>
            <p:cNvSpPr/>
            <p:nvPr/>
          </p:nvSpPr>
          <p:spPr>
            <a:xfrm>
              <a:off x="1351675" y="4277650"/>
              <a:ext cx="37600" cy="46750"/>
            </a:xfrm>
            <a:custGeom>
              <a:avLst/>
              <a:gdLst/>
              <a:ahLst/>
              <a:cxnLst/>
              <a:rect l="l" t="t" r="r" b="b"/>
              <a:pathLst>
                <a:path w="1504" h="1870" extrusionOk="0">
                  <a:moveTo>
                    <a:pt x="0" y="0"/>
                  </a:moveTo>
                  <a:cubicBezTo>
                    <a:pt x="30" y="116"/>
                    <a:pt x="76" y="225"/>
                    <a:pt x="142" y="325"/>
                  </a:cubicBezTo>
                  <a:cubicBezTo>
                    <a:pt x="416" y="825"/>
                    <a:pt x="774" y="1275"/>
                    <a:pt x="1199" y="1656"/>
                  </a:cubicBezTo>
                  <a:cubicBezTo>
                    <a:pt x="1283" y="1742"/>
                    <a:pt x="1379" y="1813"/>
                    <a:pt x="1486" y="1869"/>
                  </a:cubicBezTo>
                  <a:cubicBezTo>
                    <a:pt x="1503" y="1835"/>
                    <a:pt x="1097" y="1498"/>
                    <a:pt x="684" y="982"/>
                  </a:cubicBezTo>
                  <a:cubicBezTo>
                    <a:pt x="433" y="670"/>
                    <a:pt x="205" y="342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1387950" y="4291825"/>
              <a:ext cx="47175" cy="48700"/>
            </a:xfrm>
            <a:custGeom>
              <a:avLst/>
              <a:gdLst/>
              <a:ahLst/>
              <a:cxnLst/>
              <a:rect l="l" t="t" r="r" b="b"/>
              <a:pathLst>
                <a:path w="1887" h="1948" extrusionOk="0">
                  <a:moveTo>
                    <a:pt x="1887" y="1"/>
                  </a:moveTo>
                  <a:cubicBezTo>
                    <a:pt x="1787" y="89"/>
                    <a:pt x="1696" y="187"/>
                    <a:pt x="1618" y="295"/>
                  </a:cubicBezTo>
                  <a:cubicBezTo>
                    <a:pt x="1461" y="483"/>
                    <a:pt x="1238" y="739"/>
                    <a:pt x="977" y="1008"/>
                  </a:cubicBezTo>
                  <a:cubicBezTo>
                    <a:pt x="717" y="1277"/>
                    <a:pt x="469" y="1508"/>
                    <a:pt x="291" y="1669"/>
                  </a:cubicBezTo>
                  <a:cubicBezTo>
                    <a:pt x="185" y="1753"/>
                    <a:pt x="88" y="1846"/>
                    <a:pt x="0" y="1947"/>
                  </a:cubicBezTo>
                  <a:cubicBezTo>
                    <a:pt x="120" y="1887"/>
                    <a:pt x="231" y="1811"/>
                    <a:pt x="329" y="1721"/>
                  </a:cubicBezTo>
                  <a:cubicBezTo>
                    <a:pt x="580" y="1517"/>
                    <a:pt x="817" y="1300"/>
                    <a:pt x="1042" y="1068"/>
                  </a:cubicBezTo>
                  <a:cubicBezTo>
                    <a:pt x="1265" y="836"/>
                    <a:pt x="1474" y="594"/>
                    <a:pt x="1668" y="338"/>
                  </a:cubicBezTo>
                  <a:cubicBezTo>
                    <a:pt x="1754" y="234"/>
                    <a:pt x="1827" y="121"/>
                    <a:pt x="188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1616675" y="4076250"/>
              <a:ext cx="14725" cy="275350"/>
            </a:xfrm>
            <a:custGeom>
              <a:avLst/>
              <a:gdLst/>
              <a:ahLst/>
              <a:cxnLst/>
              <a:rect l="l" t="t" r="r" b="b"/>
              <a:pathLst>
                <a:path w="589" h="11014" extrusionOk="0">
                  <a:moveTo>
                    <a:pt x="567" y="0"/>
                  </a:moveTo>
                  <a:cubicBezTo>
                    <a:pt x="546" y="0"/>
                    <a:pt x="402" y="2467"/>
                    <a:pt x="253" y="5505"/>
                  </a:cubicBezTo>
                  <a:cubicBezTo>
                    <a:pt x="102" y="8542"/>
                    <a:pt x="1" y="11014"/>
                    <a:pt x="26" y="11014"/>
                  </a:cubicBezTo>
                  <a:cubicBezTo>
                    <a:pt x="47" y="11014"/>
                    <a:pt x="193" y="8552"/>
                    <a:pt x="342" y="5510"/>
                  </a:cubicBezTo>
                  <a:cubicBezTo>
                    <a:pt x="491" y="2467"/>
                    <a:pt x="588" y="0"/>
                    <a:pt x="5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1621850" y="4137675"/>
              <a:ext cx="43625" cy="118775"/>
            </a:xfrm>
            <a:custGeom>
              <a:avLst/>
              <a:gdLst/>
              <a:ahLst/>
              <a:cxnLst/>
              <a:rect l="l" t="t" r="r" b="b"/>
              <a:pathLst>
                <a:path w="1745" h="4751" extrusionOk="0">
                  <a:moveTo>
                    <a:pt x="1739" y="0"/>
                  </a:moveTo>
                  <a:cubicBezTo>
                    <a:pt x="1722" y="0"/>
                    <a:pt x="1735" y="292"/>
                    <a:pt x="1674" y="722"/>
                  </a:cubicBezTo>
                  <a:cubicBezTo>
                    <a:pt x="1575" y="1946"/>
                    <a:pt x="1157" y="3123"/>
                    <a:pt x="463" y="4136"/>
                  </a:cubicBezTo>
                  <a:cubicBezTo>
                    <a:pt x="194" y="4524"/>
                    <a:pt x="0" y="4745"/>
                    <a:pt x="10" y="4750"/>
                  </a:cubicBezTo>
                  <a:cubicBezTo>
                    <a:pt x="10" y="4751"/>
                    <a:pt x="11" y="4751"/>
                    <a:pt x="11" y="4751"/>
                  </a:cubicBezTo>
                  <a:cubicBezTo>
                    <a:pt x="24" y="4751"/>
                    <a:pt x="75" y="4699"/>
                    <a:pt x="160" y="4605"/>
                  </a:cubicBezTo>
                  <a:cubicBezTo>
                    <a:pt x="285" y="4469"/>
                    <a:pt x="404" y="4327"/>
                    <a:pt x="515" y="4179"/>
                  </a:cubicBezTo>
                  <a:cubicBezTo>
                    <a:pt x="1238" y="3179"/>
                    <a:pt x="1662" y="1995"/>
                    <a:pt x="1739" y="765"/>
                  </a:cubicBezTo>
                  <a:lnTo>
                    <a:pt x="1739" y="206"/>
                  </a:lnTo>
                  <a:cubicBezTo>
                    <a:pt x="1744" y="138"/>
                    <a:pt x="1744" y="68"/>
                    <a:pt x="173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1577875" y="4146325"/>
              <a:ext cx="46425" cy="102125"/>
            </a:xfrm>
            <a:custGeom>
              <a:avLst/>
              <a:gdLst/>
              <a:ahLst/>
              <a:cxnLst/>
              <a:rect l="l" t="t" r="r" b="b"/>
              <a:pathLst>
                <a:path w="1857" h="4085" extrusionOk="0">
                  <a:moveTo>
                    <a:pt x="7" y="1"/>
                  </a:moveTo>
                  <a:lnTo>
                    <a:pt x="7" y="1"/>
                  </a:lnTo>
                  <a:cubicBezTo>
                    <a:pt x="1" y="61"/>
                    <a:pt x="3" y="121"/>
                    <a:pt x="17" y="179"/>
                  </a:cubicBezTo>
                  <a:cubicBezTo>
                    <a:pt x="21" y="295"/>
                    <a:pt x="42" y="460"/>
                    <a:pt x="73" y="670"/>
                  </a:cubicBezTo>
                  <a:cubicBezTo>
                    <a:pt x="160" y="1205"/>
                    <a:pt x="316" y="1728"/>
                    <a:pt x="538" y="2223"/>
                  </a:cubicBezTo>
                  <a:cubicBezTo>
                    <a:pt x="763" y="2718"/>
                    <a:pt x="1049" y="3180"/>
                    <a:pt x="1390" y="3602"/>
                  </a:cubicBezTo>
                  <a:cubicBezTo>
                    <a:pt x="1523" y="3759"/>
                    <a:pt x="1638" y="3883"/>
                    <a:pt x="1719" y="3965"/>
                  </a:cubicBezTo>
                  <a:cubicBezTo>
                    <a:pt x="1761" y="4010"/>
                    <a:pt x="1806" y="4050"/>
                    <a:pt x="1857" y="4085"/>
                  </a:cubicBezTo>
                  <a:cubicBezTo>
                    <a:pt x="1857" y="4075"/>
                    <a:pt x="1677" y="3887"/>
                    <a:pt x="1429" y="3564"/>
                  </a:cubicBezTo>
                  <a:cubicBezTo>
                    <a:pt x="1105" y="3136"/>
                    <a:pt x="828" y="2674"/>
                    <a:pt x="605" y="2185"/>
                  </a:cubicBezTo>
                  <a:cubicBezTo>
                    <a:pt x="387" y="1696"/>
                    <a:pt x="224" y="1184"/>
                    <a:pt x="123" y="658"/>
                  </a:cubicBezTo>
                  <a:cubicBezTo>
                    <a:pt x="41" y="253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1"/>
            <p:cNvSpPr/>
            <p:nvPr/>
          </p:nvSpPr>
          <p:spPr>
            <a:xfrm>
              <a:off x="1625400" y="4101300"/>
              <a:ext cx="28975" cy="95825"/>
            </a:xfrm>
            <a:custGeom>
              <a:avLst/>
              <a:gdLst/>
              <a:ahLst/>
              <a:cxnLst/>
              <a:rect l="l" t="t" r="r" b="b"/>
              <a:pathLst>
                <a:path w="1159" h="3833" extrusionOk="0">
                  <a:moveTo>
                    <a:pt x="1153" y="0"/>
                  </a:moveTo>
                  <a:cubicBezTo>
                    <a:pt x="1140" y="0"/>
                    <a:pt x="1128" y="230"/>
                    <a:pt x="1089" y="581"/>
                  </a:cubicBezTo>
                  <a:cubicBezTo>
                    <a:pt x="975" y="1527"/>
                    <a:pt x="700" y="2448"/>
                    <a:pt x="278" y="3303"/>
                  </a:cubicBezTo>
                  <a:cubicBezTo>
                    <a:pt x="117" y="3632"/>
                    <a:pt x="1" y="3828"/>
                    <a:pt x="10" y="3832"/>
                  </a:cubicBezTo>
                  <a:cubicBezTo>
                    <a:pt x="11" y="3833"/>
                    <a:pt x="11" y="3833"/>
                    <a:pt x="11" y="3833"/>
                  </a:cubicBezTo>
                  <a:cubicBezTo>
                    <a:pt x="21" y="3833"/>
                    <a:pt x="55" y="3790"/>
                    <a:pt x="107" y="3704"/>
                  </a:cubicBezTo>
                  <a:cubicBezTo>
                    <a:pt x="190" y="3586"/>
                    <a:pt x="266" y="3462"/>
                    <a:pt x="334" y="3333"/>
                  </a:cubicBezTo>
                  <a:cubicBezTo>
                    <a:pt x="562" y="2909"/>
                    <a:pt x="746" y="2463"/>
                    <a:pt x="884" y="2002"/>
                  </a:cubicBezTo>
                  <a:cubicBezTo>
                    <a:pt x="1022" y="1541"/>
                    <a:pt x="1112" y="1065"/>
                    <a:pt x="1153" y="585"/>
                  </a:cubicBezTo>
                  <a:lnTo>
                    <a:pt x="1153" y="159"/>
                  </a:lnTo>
                  <a:cubicBezTo>
                    <a:pt x="1159" y="106"/>
                    <a:pt x="1159" y="54"/>
                    <a:pt x="1153" y="0"/>
                  </a:cubicBezTo>
                  <a:cubicBezTo>
                    <a:pt x="1153" y="0"/>
                    <a:pt x="1153" y="0"/>
                    <a:pt x="115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1"/>
            <p:cNvSpPr/>
            <p:nvPr/>
          </p:nvSpPr>
          <p:spPr>
            <a:xfrm>
              <a:off x="1596775" y="4108550"/>
              <a:ext cx="27900" cy="111625"/>
            </a:xfrm>
            <a:custGeom>
              <a:avLst/>
              <a:gdLst/>
              <a:ahLst/>
              <a:cxnLst/>
              <a:rect l="l" t="t" r="r" b="b"/>
              <a:pathLst>
                <a:path w="1116" h="4465" extrusionOk="0">
                  <a:moveTo>
                    <a:pt x="67" y="1"/>
                  </a:moveTo>
                  <a:cubicBezTo>
                    <a:pt x="48" y="63"/>
                    <a:pt x="36" y="127"/>
                    <a:pt x="32" y="191"/>
                  </a:cubicBezTo>
                  <a:cubicBezTo>
                    <a:pt x="15" y="358"/>
                    <a:pt x="5" y="524"/>
                    <a:pt x="7" y="691"/>
                  </a:cubicBezTo>
                  <a:cubicBezTo>
                    <a:pt x="0" y="1244"/>
                    <a:pt x="60" y="1796"/>
                    <a:pt x="185" y="2334"/>
                  </a:cubicBezTo>
                  <a:cubicBezTo>
                    <a:pt x="312" y="2872"/>
                    <a:pt x="501" y="3393"/>
                    <a:pt x="749" y="3887"/>
                  </a:cubicBezTo>
                  <a:cubicBezTo>
                    <a:pt x="846" y="4067"/>
                    <a:pt x="933" y="4217"/>
                    <a:pt x="997" y="4314"/>
                  </a:cubicBezTo>
                  <a:cubicBezTo>
                    <a:pt x="1026" y="4368"/>
                    <a:pt x="1062" y="4419"/>
                    <a:pt x="1103" y="4464"/>
                  </a:cubicBezTo>
                  <a:cubicBezTo>
                    <a:pt x="1115" y="4456"/>
                    <a:pt x="983" y="4234"/>
                    <a:pt x="809" y="3850"/>
                  </a:cubicBezTo>
                  <a:cubicBezTo>
                    <a:pt x="578" y="3354"/>
                    <a:pt x="400" y="2837"/>
                    <a:pt x="276" y="2305"/>
                  </a:cubicBezTo>
                  <a:cubicBezTo>
                    <a:pt x="153" y="1773"/>
                    <a:pt x="84" y="1229"/>
                    <a:pt x="67" y="683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1"/>
            <p:cNvSpPr/>
            <p:nvPr/>
          </p:nvSpPr>
          <p:spPr>
            <a:xfrm>
              <a:off x="1611625" y="4088400"/>
              <a:ext cx="14450" cy="67025"/>
            </a:xfrm>
            <a:custGeom>
              <a:avLst/>
              <a:gdLst/>
              <a:ahLst/>
              <a:cxnLst/>
              <a:rect l="l" t="t" r="r" b="b"/>
              <a:pathLst>
                <a:path w="578" h="2681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04" y="121"/>
                    <a:pt x="67" y="253"/>
                    <a:pt x="58" y="388"/>
                  </a:cubicBezTo>
                  <a:cubicBezTo>
                    <a:pt x="0" y="718"/>
                    <a:pt x="10" y="1053"/>
                    <a:pt x="83" y="1378"/>
                  </a:cubicBezTo>
                  <a:cubicBezTo>
                    <a:pt x="158" y="1701"/>
                    <a:pt x="261" y="2015"/>
                    <a:pt x="395" y="2318"/>
                  </a:cubicBezTo>
                  <a:cubicBezTo>
                    <a:pt x="443" y="2444"/>
                    <a:pt x="504" y="2566"/>
                    <a:pt x="577" y="2680"/>
                  </a:cubicBezTo>
                  <a:cubicBezTo>
                    <a:pt x="577" y="2667"/>
                    <a:pt x="321" y="2099"/>
                    <a:pt x="151" y="1361"/>
                  </a:cubicBezTo>
                  <a:cubicBezTo>
                    <a:pt x="80" y="1045"/>
                    <a:pt x="62" y="719"/>
                    <a:pt x="95" y="398"/>
                  </a:cubicBezTo>
                  <a:cubicBezTo>
                    <a:pt x="112" y="263"/>
                    <a:pt x="138" y="131"/>
                    <a:pt x="1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1"/>
            <p:cNvSpPr/>
            <p:nvPr/>
          </p:nvSpPr>
          <p:spPr>
            <a:xfrm>
              <a:off x="1582850" y="4228150"/>
              <a:ext cx="37600" cy="46750"/>
            </a:xfrm>
            <a:custGeom>
              <a:avLst/>
              <a:gdLst/>
              <a:ahLst/>
              <a:cxnLst/>
              <a:rect l="l" t="t" r="r" b="b"/>
              <a:pathLst>
                <a:path w="1504" h="1870" extrusionOk="0">
                  <a:moveTo>
                    <a:pt x="0" y="0"/>
                  </a:moveTo>
                  <a:cubicBezTo>
                    <a:pt x="32" y="115"/>
                    <a:pt x="81" y="224"/>
                    <a:pt x="145" y="324"/>
                  </a:cubicBezTo>
                  <a:cubicBezTo>
                    <a:pt x="283" y="574"/>
                    <a:pt x="440" y="813"/>
                    <a:pt x="614" y="1037"/>
                  </a:cubicBezTo>
                  <a:cubicBezTo>
                    <a:pt x="793" y="1259"/>
                    <a:pt x="990" y="1467"/>
                    <a:pt x="1203" y="1656"/>
                  </a:cubicBezTo>
                  <a:cubicBezTo>
                    <a:pt x="1287" y="1740"/>
                    <a:pt x="1382" y="1812"/>
                    <a:pt x="1486" y="1869"/>
                  </a:cubicBezTo>
                  <a:cubicBezTo>
                    <a:pt x="1503" y="1835"/>
                    <a:pt x="1101" y="1498"/>
                    <a:pt x="688" y="982"/>
                  </a:cubicBezTo>
                  <a:cubicBezTo>
                    <a:pt x="273" y="465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1"/>
            <p:cNvSpPr/>
            <p:nvPr/>
          </p:nvSpPr>
          <p:spPr>
            <a:xfrm>
              <a:off x="1619225" y="4242325"/>
              <a:ext cx="47075" cy="48675"/>
            </a:xfrm>
            <a:custGeom>
              <a:avLst/>
              <a:gdLst/>
              <a:ahLst/>
              <a:cxnLst/>
              <a:rect l="l" t="t" r="r" b="b"/>
              <a:pathLst>
                <a:path w="1883" h="1947" extrusionOk="0">
                  <a:moveTo>
                    <a:pt x="1883" y="1"/>
                  </a:moveTo>
                  <a:cubicBezTo>
                    <a:pt x="1787" y="91"/>
                    <a:pt x="1698" y="190"/>
                    <a:pt x="1618" y="295"/>
                  </a:cubicBezTo>
                  <a:cubicBezTo>
                    <a:pt x="1460" y="483"/>
                    <a:pt x="1242" y="739"/>
                    <a:pt x="978" y="1008"/>
                  </a:cubicBezTo>
                  <a:cubicBezTo>
                    <a:pt x="713" y="1277"/>
                    <a:pt x="469" y="1508"/>
                    <a:pt x="287" y="1669"/>
                  </a:cubicBezTo>
                  <a:cubicBezTo>
                    <a:pt x="184" y="1754"/>
                    <a:pt x="88" y="1846"/>
                    <a:pt x="0" y="1946"/>
                  </a:cubicBezTo>
                  <a:cubicBezTo>
                    <a:pt x="120" y="1887"/>
                    <a:pt x="231" y="1810"/>
                    <a:pt x="329" y="1721"/>
                  </a:cubicBezTo>
                  <a:cubicBezTo>
                    <a:pt x="580" y="1517"/>
                    <a:pt x="818" y="1300"/>
                    <a:pt x="1042" y="1068"/>
                  </a:cubicBezTo>
                  <a:cubicBezTo>
                    <a:pt x="1265" y="837"/>
                    <a:pt x="1472" y="594"/>
                    <a:pt x="1664" y="338"/>
                  </a:cubicBezTo>
                  <a:cubicBezTo>
                    <a:pt x="1753" y="237"/>
                    <a:pt x="1827" y="123"/>
                    <a:pt x="18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1"/>
            <p:cNvSpPr/>
            <p:nvPr/>
          </p:nvSpPr>
          <p:spPr>
            <a:xfrm>
              <a:off x="1711725" y="4292150"/>
              <a:ext cx="14950" cy="275375"/>
            </a:xfrm>
            <a:custGeom>
              <a:avLst/>
              <a:gdLst/>
              <a:ahLst/>
              <a:cxnLst/>
              <a:rect l="l" t="t" r="r" b="b"/>
              <a:pathLst>
                <a:path w="598" h="11015" extrusionOk="0">
                  <a:moveTo>
                    <a:pt x="572" y="1"/>
                  </a:moveTo>
                  <a:cubicBezTo>
                    <a:pt x="546" y="1"/>
                    <a:pt x="401" y="2467"/>
                    <a:pt x="252" y="5505"/>
                  </a:cubicBezTo>
                  <a:cubicBezTo>
                    <a:pt x="103" y="8543"/>
                    <a:pt x="0" y="11015"/>
                    <a:pt x="25" y="11015"/>
                  </a:cubicBezTo>
                  <a:cubicBezTo>
                    <a:pt x="51" y="11015"/>
                    <a:pt x="188" y="8552"/>
                    <a:pt x="341" y="5509"/>
                  </a:cubicBezTo>
                  <a:cubicBezTo>
                    <a:pt x="494" y="2467"/>
                    <a:pt x="597" y="1"/>
                    <a:pt x="57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1"/>
            <p:cNvSpPr/>
            <p:nvPr/>
          </p:nvSpPr>
          <p:spPr>
            <a:xfrm>
              <a:off x="1717275" y="4353575"/>
              <a:ext cx="43425" cy="119325"/>
            </a:xfrm>
            <a:custGeom>
              <a:avLst/>
              <a:gdLst/>
              <a:ahLst/>
              <a:cxnLst/>
              <a:rect l="l" t="t" r="r" b="b"/>
              <a:pathLst>
                <a:path w="1737" h="4773" extrusionOk="0">
                  <a:moveTo>
                    <a:pt x="1723" y="1"/>
                  </a:moveTo>
                  <a:cubicBezTo>
                    <a:pt x="1707" y="1"/>
                    <a:pt x="1723" y="291"/>
                    <a:pt x="1659" y="743"/>
                  </a:cubicBezTo>
                  <a:cubicBezTo>
                    <a:pt x="1561" y="1968"/>
                    <a:pt x="1143" y="3145"/>
                    <a:pt x="448" y="4158"/>
                  </a:cubicBezTo>
                  <a:cubicBezTo>
                    <a:pt x="183" y="4546"/>
                    <a:pt x="1" y="4772"/>
                    <a:pt x="1" y="4772"/>
                  </a:cubicBezTo>
                  <a:cubicBezTo>
                    <a:pt x="54" y="4730"/>
                    <a:pt x="102" y="4680"/>
                    <a:pt x="145" y="4627"/>
                  </a:cubicBezTo>
                  <a:cubicBezTo>
                    <a:pt x="271" y="4491"/>
                    <a:pt x="390" y="4349"/>
                    <a:pt x="499" y="4201"/>
                  </a:cubicBezTo>
                  <a:cubicBezTo>
                    <a:pt x="1232" y="3199"/>
                    <a:pt x="1658" y="2005"/>
                    <a:pt x="1723" y="766"/>
                  </a:cubicBezTo>
                  <a:cubicBezTo>
                    <a:pt x="1737" y="579"/>
                    <a:pt x="1737" y="393"/>
                    <a:pt x="1723" y="206"/>
                  </a:cubicBezTo>
                  <a:cubicBezTo>
                    <a:pt x="1733" y="138"/>
                    <a:pt x="1733" y="69"/>
                    <a:pt x="172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1"/>
            <p:cNvSpPr/>
            <p:nvPr/>
          </p:nvSpPr>
          <p:spPr>
            <a:xfrm>
              <a:off x="1673000" y="4362250"/>
              <a:ext cx="46325" cy="102075"/>
            </a:xfrm>
            <a:custGeom>
              <a:avLst/>
              <a:gdLst/>
              <a:ahLst/>
              <a:cxnLst/>
              <a:rect l="l" t="t" r="r" b="b"/>
              <a:pathLst>
                <a:path w="1853" h="4083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59"/>
                    <a:pt x="2" y="119"/>
                    <a:pt x="9" y="179"/>
                  </a:cubicBezTo>
                  <a:cubicBezTo>
                    <a:pt x="13" y="293"/>
                    <a:pt x="30" y="460"/>
                    <a:pt x="60" y="669"/>
                  </a:cubicBezTo>
                  <a:cubicBezTo>
                    <a:pt x="149" y="1205"/>
                    <a:pt x="307" y="1727"/>
                    <a:pt x="530" y="2223"/>
                  </a:cubicBezTo>
                  <a:cubicBezTo>
                    <a:pt x="752" y="2717"/>
                    <a:pt x="1039" y="3181"/>
                    <a:pt x="1383" y="3600"/>
                  </a:cubicBezTo>
                  <a:cubicBezTo>
                    <a:pt x="1520" y="3759"/>
                    <a:pt x="1630" y="3883"/>
                    <a:pt x="1716" y="3964"/>
                  </a:cubicBezTo>
                  <a:cubicBezTo>
                    <a:pt x="1756" y="4010"/>
                    <a:pt x="1801" y="4050"/>
                    <a:pt x="1853" y="4083"/>
                  </a:cubicBezTo>
                  <a:cubicBezTo>
                    <a:pt x="1853" y="4075"/>
                    <a:pt x="1677" y="3887"/>
                    <a:pt x="1425" y="3563"/>
                  </a:cubicBezTo>
                  <a:cubicBezTo>
                    <a:pt x="1101" y="3135"/>
                    <a:pt x="826" y="2673"/>
                    <a:pt x="607" y="2184"/>
                  </a:cubicBezTo>
                  <a:cubicBezTo>
                    <a:pt x="385" y="1696"/>
                    <a:pt x="222" y="1184"/>
                    <a:pt x="119" y="657"/>
                  </a:cubicBezTo>
                  <a:cubicBezTo>
                    <a:pt x="38" y="252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1"/>
            <p:cNvSpPr/>
            <p:nvPr/>
          </p:nvSpPr>
          <p:spPr>
            <a:xfrm>
              <a:off x="1720675" y="4317200"/>
              <a:ext cx="28600" cy="95850"/>
            </a:xfrm>
            <a:custGeom>
              <a:avLst/>
              <a:gdLst/>
              <a:ahLst/>
              <a:cxnLst/>
              <a:rect l="l" t="t" r="r" b="b"/>
              <a:pathLst>
                <a:path w="1144" h="3834" extrusionOk="0">
                  <a:moveTo>
                    <a:pt x="1143" y="1"/>
                  </a:moveTo>
                  <a:cubicBezTo>
                    <a:pt x="1132" y="1"/>
                    <a:pt x="1122" y="230"/>
                    <a:pt x="1085" y="582"/>
                  </a:cubicBezTo>
                  <a:cubicBezTo>
                    <a:pt x="1026" y="1054"/>
                    <a:pt x="929" y="1521"/>
                    <a:pt x="795" y="1977"/>
                  </a:cubicBezTo>
                  <a:cubicBezTo>
                    <a:pt x="655" y="2433"/>
                    <a:pt x="480" y="2876"/>
                    <a:pt x="270" y="3304"/>
                  </a:cubicBezTo>
                  <a:cubicBezTo>
                    <a:pt x="107" y="3633"/>
                    <a:pt x="1" y="3828"/>
                    <a:pt x="5" y="3833"/>
                  </a:cubicBezTo>
                  <a:cubicBezTo>
                    <a:pt x="5" y="3833"/>
                    <a:pt x="5" y="3833"/>
                    <a:pt x="6" y="3833"/>
                  </a:cubicBezTo>
                  <a:cubicBezTo>
                    <a:pt x="13" y="3833"/>
                    <a:pt x="50" y="3782"/>
                    <a:pt x="103" y="3705"/>
                  </a:cubicBezTo>
                  <a:cubicBezTo>
                    <a:pt x="159" y="3624"/>
                    <a:pt x="235" y="3496"/>
                    <a:pt x="326" y="3335"/>
                  </a:cubicBezTo>
                  <a:cubicBezTo>
                    <a:pt x="556" y="2911"/>
                    <a:pt x="741" y="2465"/>
                    <a:pt x="880" y="2002"/>
                  </a:cubicBezTo>
                  <a:cubicBezTo>
                    <a:pt x="1014" y="1540"/>
                    <a:pt x="1102" y="1066"/>
                    <a:pt x="1144" y="586"/>
                  </a:cubicBezTo>
                  <a:lnTo>
                    <a:pt x="1144" y="1"/>
                  </a:lnTo>
                  <a:cubicBezTo>
                    <a:pt x="1144" y="1"/>
                    <a:pt x="1144" y="1"/>
                    <a:pt x="114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1"/>
            <p:cNvSpPr/>
            <p:nvPr/>
          </p:nvSpPr>
          <p:spPr>
            <a:xfrm>
              <a:off x="1691175" y="4324475"/>
              <a:ext cx="28025" cy="111625"/>
            </a:xfrm>
            <a:custGeom>
              <a:avLst/>
              <a:gdLst/>
              <a:ahLst/>
              <a:cxnLst/>
              <a:rect l="l" t="t" r="r" b="b"/>
              <a:pathLst>
                <a:path w="1121" h="4465" extrusionOk="0">
                  <a:moveTo>
                    <a:pt x="71" y="0"/>
                  </a:moveTo>
                  <a:cubicBezTo>
                    <a:pt x="55" y="63"/>
                    <a:pt x="43" y="127"/>
                    <a:pt x="37" y="192"/>
                  </a:cubicBezTo>
                  <a:cubicBezTo>
                    <a:pt x="17" y="357"/>
                    <a:pt x="8" y="524"/>
                    <a:pt x="7" y="692"/>
                  </a:cubicBezTo>
                  <a:cubicBezTo>
                    <a:pt x="0" y="1245"/>
                    <a:pt x="63" y="1796"/>
                    <a:pt x="191" y="2333"/>
                  </a:cubicBezTo>
                  <a:cubicBezTo>
                    <a:pt x="314" y="2873"/>
                    <a:pt x="504" y="3394"/>
                    <a:pt x="754" y="3887"/>
                  </a:cubicBezTo>
                  <a:cubicBezTo>
                    <a:pt x="826" y="4035"/>
                    <a:pt x="909" y="4177"/>
                    <a:pt x="1001" y="4315"/>
                  </a:cubicBezTo>
                  <a:cubicBezTo>
                    <a:pt x="1057" y="4407"/>
                    <a:pt x="1091" y="4465"/>
                    <a:pt x="1105" y="4465"/>
                  </a:cubicBezTo>
                  <a:cubicBezTo>
                    <a:pt x="1106" y="4465"/>
                    <a:pt x="1107" y="4464"/>
                    <a:pt x="1107" y="4464"/>
                  </a:cubicBezTo>
                  <a:cubicBezTo>
                    <a:pt x="1121" y="4456"/>
                    <a:pt x="989" y="4232"/>
                    <a:pt x="809" y="3850"/>
                  </a:cubicBezTo>
                  <a:cubicBezTo>
                    <a:pt x="581" y="3354"/>
                    <a:pt x="402" y="2836"/>
                    <a:pt x="276" y="2305"/>
                  </a:cubicBezTo>
                  <a:cubicBezTo>
                    <a:pt x="153" y="1773"/>
                    <a:pt x="84" y="1229"/>
                    <a:pt x="71" y="684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1"/>
            <p:cNvSpPr/>
            <p:nvPr/>
          </p:nvSpPr>
          <p:spPr>
            <a:xfrm>
              <a:off x="1706675" y="4304325"/>
              <a:ext cx="14450" cy="67000"/>
            </a:xfrm>
            <a:custGeom>
              <a:avLst/>
              <a:gdLst/>
              <a:ahLst/>
              <a:cxnLst/>
              <a:rect l="l" t="t" r="r" b="b"/>
              <a:pathLst>
                <a:path w="578" h="2680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2" y="120"/>
                    <a:pt x="64" y="252"/>
                    <a:pt x="53" y="388"/>
                  </a:cubicBezTo>
                  <a:cubicBezTo>
                    <a:pt x="1" y="717"/>
                    <a:pt x="10" y="1053"/>
                    <a:pt x="84" y="1378"/>
                  </a:cubicBezTo>
                  <a:cubicBezTo>
                    <a:pt x="157" y="1700"/>
                    <a:pt x="261" y="2015"/>
                    <a:pt x="394" y="2317"/>
                  </a:cubicBezTo>
                  <a:cubicBezTo>
                    <a:pt x="441" y="2445"/>
                    <a:pt x="502" y="2567"/>
                    <a:pt x="578" y="2680"/>
                  </a:cubicBezTo>
                  <a:cubicBezTo>
                    <a:pt x="578" y="2666"/>
                    <a:pt x="322" y="2099"/>
                    <a:pt x="151" y="1361"/>
                  </a:cubicBezTo>
                  <a:cubicBezTo>
                    <a:pt x="82" y="1045"/>
                    <a:pt x="65" y="718"/>
                    <a:pt x="100" y="397"/>
                  </a:cubicBezTo>
                  <a:cubicBezTo>
                    <a:pt x="114" y="263"/>
                    <a:pt x="137" y="131"/>
                    <a:pt x="16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1"/>
            <p:cNvSpPr/>
            <p:nvPr/>
          </p:nvSpPr>
          <p:spPr>
            <a:xfrm>
              <a:off x="1678000" y="4444050"/>
              <a:ext cx="37575" cy="46775"/>
            </a:xfrm>
            <a:custGeom>
              <a:avLst/>
              <a:gdLst/>
              <a:ahLst/>
              <a:cxnLst/>
              <a:rect l="l" t="t" r="r" b="b"/>
              <a:pathLst>
                <a:path w="1503" h="1871" extrusionOk="0">
                  <a:moveTo>
                    <a:pt x="1" y="1"/>
                  </a:moveTo>
                  <a:cubicBezTo>
                    <a:pt x="27" y="122"/>
                    <a:pt x="75" y="238"/>
                    <a:pt x="142" y="342"/>
                  </a:cubicBezTo>
                  <a:cubicBezTo>
                    <a:pt x="279" y="594"/>
                    <a:pt x="438" y="831"/>
                    <a:pt x="615" y="1055"/>
                  </a:cubicBezTo>
                  <a:cubicBezTo>
                    <a:pt x="794" y="1270"/>
                    <a:pt x="989" y="1472"/>
                    <a:pt x="1200" y="1657"/>
                  </a:cubicBezTo>
                  <a:cubicBezTo>
                    <a:pt x="1284" y="1742"/>
                    <a:pt x="1380" y="1814"/>
                    <a:pt x="1486" y="1870"/>
                  </a:cubicBezTo>
                  <a:cubicBezTo>
                    <a:pt x="1502" y="1835"/>
                    <a:pt x="1097" y="1498"/>
                    <a:pt x="684" y="983"/>
                  </a:cubicBezTo>
                  <a:cubicBezTo>
                    <a:pt x="434" y="671"/>
                    <a:pt x="206" y="343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1"/>
            <p:cNvSpPr/>
            <p:nvPr/>
          </p:nvSpPr>
          <p:spPr>
            <a:xfrm>
              <a:off x="1714275" y="4458250"/>
              <a:ext cx="47200" cy="48675"/>
            </a:xfrm>
            <a:custGeom>
              <a:avLst/>
              <a:gdLst/>
              <a:ahLst/>
              <a:cxnLst/>
              <a:rect l="l" t="t" r="r" b="b"/>
              <a:pathLst>
                <a:path w="1888" h="1947" extrusionOk="0">
                  <a:moveTo>
                    <a:pt x="1887" y="0"/>
                  </a:moveTo>
                  <a:lnTo>
                    <a:pt x="1887" y="0"/>
                  </a:lnTo>
                  <a:cubicBezTo>
                    <a:pt x="1789" y="90"/>
                    <a:pt x="1698" y="188"/>
                    <a:pt x="1618" y="295"/>
                  </a:cubicBezTo>
                  <a:cubicBezTo>
                    <a:pt x="1461" y="483"/>
                    <a:pt x="1239" y="738"/>
                    <a:pt x="977" y="1008"/>
                  </a:cubicBezTo>
                  <a:cubicBezTo>
                    <a:pt x="718" y="1277"/>
                    <a:pt x="470" y="1507"/>
                    <a:pt x="291" y="1668"/>
                  </a:cubicBezTo>
                  <a:cubicBezTo>
                    <a:pt x="187" y="1754"/>
                    <a:pt x="90" y="1847"/>
                    <a:pt x="1" y="1947"/>
                  </a:cubicBezTo>
                  <a:cubicBezTo>
                    <a:pt x="121" y="1887"/>
                    <a:pt x="231" y="1811"/>
                    <a:pt x="330" y="1720"/>
                  </a:cubicBezTo>
                  <a:cubicBezTo>
                    <a:pt x="580" y="1518"/>
                    <a:pt x="817" y="1299"/>
                    <a:pt x="1041" y="1068"/>
                  </a:cubicBezTo>
                  <a:cubicBezTo>
                    <a:pt x="1265" y="836"/>
                    <a:pt x="1474" y="593"/>
                    <a:pt x="1669" y="337"/>
                  </a:cubicBezTo>
                  <a:cubicBezTo>
                    <a:pt x="1754" y="235"/>
                    <a:pt x="1827" y="122"/>
                    <a:pt x="188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1"/>
            <p:cNvSpPr/>
            <p:nvPr/>
          </p:nvSpPr>
          <p:spPr>
            <a:xfrm>
              <a:off x="1956650" y="4390825"/>
              <a:ext cx="86225" cy="262250"/>
            </a:xfrm>
            <a:custGeom>
              <a:avLst/>
              <a:gdLst/>
              <a:ahLst/>
              <a:cxnLst/>
              <a:rect l="l" t="t" r="r" b="b"/>
              <a:pathLst>
                <a:path w="3449" h="10490" extrusionOk="0"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0" y="10"/>
                    <a:pt x="744" y="2360"/>
                    <a:pt x="1682" y="5258"/>
                  </a:cubicBezTo>
                  <a:cubicBezTo>
                    <a:pt x="2621" y="8155"/>
                    <a:pt x="3402" y="10489"/>
                    <a:pt x="3427" y="10489"/>
                  </a:cubicBezTo>
                  <a:cubicBezTo>
                    <a:pt x="3448" y="10481"/>
                    <a:pt x="2710" y="8130"/>
                    <a:pt x="1767" y="5233"/>
                  </a:cubicBezTo>
                  <a:cubicBezTo>
                    <a:pt x="825" y="2340"/>
                    <a:pt x="46" y="1"/>
                    <a:pt x="2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1"/>
            <p:cNvSpPr/>
            <p:nvPr/>
          </p:nvSpPr>
          <p:spPr>
            <a:xfrm>
              <a:off x="2010850" y="4436050"/>
              <a:ext cx="15475" cy="126775"/>
            </a:xfrm>
            <a:custGeom>
              <a:avLst/>
              <a:gdLst/>
              <a:ahLst/>
              <a:cxnLst/>
              <a:rect l="l" t="t" r="r" b="b"/>
              <a:pathLst>
                <a:path w="619" h="5071" extrusionOk="0">
                  <a:moveTo>
                    <a:pt x="13" y="1"/>
                  </a:moveTo>
                  <a:cubicBezTo>
                    <a:pt x="0" y="5"/>
                    <a:pt x="116" y="274"/>
                    <a:pt x="243" y="726"/>
                  </a:cubicBezTo>
                  <a:cubicBezTo>
                    <a:pt x="410" y="1312"/>
                    <a:pt x="502" y="1917"/>
                    <a:pt x="516" y="2527"/>
                  </a:cubicBezTo>
                  <a:cubicBezTo>
                    <a:pt x="526" y="3136"/>
                    <a:pt x="461" y="3744"/>
                    <a:pt x="320" y="4337"/>
                  </a:cubicBezTo>
                  <a:cubicBezTo>
                    <a:pt x="209" y="4792"/>
                    <a:pt x="120" y="5071"/>
                    <a:pt x="120" y="5071"/>
                  </a:cubicBezTo>
                  <a:cubicBezTo>
                    <a:pt x="153" y="5009"/>
                    <a:pt x="181" y="4947"/>
                    <a:pt x="205" y="4883"/>
                  </a:cubicBezTo>
                  <a:cubicBezTo>
                    <a:pt x="273" y="4710"/>
                    <a:pt x="332" y="4532"/>
                    <a:pt x="380" y="4354"/>
                  </a:cubicBezTo>
                  <a:cubicBezTo>
                    <a:pt x="542" y="3757"/>
                    <a:pt x="618" y="3140"/>
                    <a:pt x="606" y="2523"/>
                  </a:cubicBezTo>
                  <a:cubicBezTo>
                    <a:pt x="593" y="1905"/>
                    <a:pt x="492" y="1293"/>
                    <a:pt x="304" y="704"/>
                  </a:cubicBezTo>
                  <a:cubicBezTo>
                    <a:pt x="248" y="527"/>
                    <a:pt x="183" y="354"/>
                    <a:pt x="107" y="185"/>
                  </a:cubicBezTo>
                  <a:cubicBezTo>
                    <a:pt x="83" y="120"/>
                    <a:pt x="51" y="58"/>
                    <a:pt x="1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1"/>
            <p:cNvSpPr/>
            <p:nvPr/>
          </p:nvSpPr>
          <p:spPr>
            <a:xfrm>
              <a:off x="1932650" y="4475100"/>
              <a:ext cx="79400" cy="79200"/>
            </a:xfrm>
            <a:custGeom>
              <a:avLst/>
              <a:gdLst/>
              <a:ahLst/>
              <a:cxnLst/>
              <a:rect l="l" t="t" r="r" b="b"/>
              <a:pathLst>
                <a:path w="3176" h="3168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67"/>
                    <a:pt x="46" y="130"/>
                    <a:pt x="82" y="188"/>
                  </a:cubicBezTo>
                  <a:cubicBezTo>
                    <a:pt x="149" y="335"/>
                    <a:pt x="223" y="476"/>
                    <a:pt x="305" y="615"/>
                  </a:cubicBezTo>
                  <a:cubicBezTo>
                    <a:pt x="576" y="1084"/>
                    <a:pt x="910" y="1514"/>
                    <a:pt x="1295" y="1895"/>
                  </a:cubicBezTo>
                  <a:cubicBezTo>
                    <a:pt x="1677" y="2278"/>
                    <a:pt x="2107" y="2609"/>
                    <a:pt x="2574" y="2881"/>
                  </a:cubicBezTo>
                  <a:cubicBezTo>
                    <a:pt x="2712" y="2964"/>
                    <a:pt x="2855" y="3038"/>
                    <a:pt x="3001" y="3104"/>
                  </a:cubicBezTo>
                  <a:cubicBezTo>
                    <a:pt x="3055" y="3132"/>
                    <a:pt x="3112" y="3153"/>
                    <a:pt x="3172" y="3168"/>
                  </a:cubicBezTo>
                  <a:cubicBezTo>
                    <a:pt x="3176" y="3154"/>
                    <a:pt x="2945" y="3044"/>
                    <a:pt x="2595" y="2825"/>
                  </a:cubicBezTo>
                  <a:cubicBezTo>
                    <a:pt x="2141" y="2544"/>
                    <a:pt x="1720" y="2210"/>
                    <a:pt x="1341" y="1831"/>
                  </a:cubicBezTo>
                  <a:cubicBezTo>
                    <a:pt x="962" y="1451"/>
                    <a:pt x="627" y="1030"/>
                    <a:pt x="342" y="577"/>
                  </a:cubicBezTo>
                  <a:cubicBezTo>
                    <a:pt x="125" y="22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1"/>
            <p:cNvSpPr/>
            <p:nvPr/>
          </p:nvSpPr>
          <p:spPr>
            <a:xfrm>
              <a:off x="1987600" y="4406425"/>
              <a:ext cx="12700" cy="100175"/>
            </a:xfrm>
            <a:custGeom>
              <a:avLst/>
              <a:gdLst/>
              <a:ahLst/>
              <a:cxnLst/>
              <a:rect l="l" t="t" r="r" b="b"/>
              <a:pathLst>
                <a:path w="508" h="4007" extrusionOk="0">
                  <a:moveTo>
                    <a:pt x="13" y="0"/>
                  </a:moveTo>
                  <a:lnTo>
                    <a:pt x="13" y="0"/>
                  </a:lnTo>
                  <a:cubicBezTo>
                    <a:pt x="0" y="0"/>
                    <a:pt x="68" y="201"/>
                    <a:pt x="141" y="584"/>
                  </a:cubicBezTo>
                  <a:cubicBezTo>
                    <a:pt x="256" y="1045"/>
                    <a:pt x="330" y="1515"/>
                    <a:pt x="366" y="1988"/>
                  </a:cubicBezTo>
                  <a:cubicBezTo>
                    <a:pt x="405" y="2464"/>
                    <a:pt x="405" y="2942"/>
                    <a:pt x="366" y="3418"/>
                  </a:cubicBezTo>
                  <a:cubicBezTo>
                    <a:pt x="333" y="3780"/>
                    <a:pt x="308" y="4007"/>
                    <a:pt x="308" y="4007"/>
                  </a:cubicBezTo>
                  <a:cubicBezTo>
                    <a:pt x="329" y="3957"/>
                    <a:pt x="345" y="3905"/>
                    <a:pt x="354" y="3853"/>
                  </a:cubicBezTo>
                  <a:cubicBezTo>
                    <a:pt x="376" y="3759"/>
                    <a:pt x="405" y="3610"/>
                    <a:pt x="430" y="3426"/>
                  </a:cubicBezTo>
                  <a:cubicBezTo>
                    <a:pt x="493" y="2950"/>
                    <a:pt x="508" y="2468"/>
                    <a:pt x="473" y="1988"/>
                  </a:cubicBezTo>
                  <a:cubicBezTo>
                    <a:pt x="438" y="1508"/>
                    <a:pt x="353" y="1034"/>
                    <a:pt x="217" y="572"/>
                  </a:cubicBezTo>
                  <a:cubicBezTo>
                    <a:pt x="180" y="426"/>
                    <a:pt x="135" y="284"/>
                    <a:pt x="81" y="145"/>
                  </a:cubicBezTo>
                  <a:cubicBezTo>
                    <a:pt x="67" y="93"/>
                    <a:pt x="43" y="44"/>
                    <a:pt x="1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1"/>
            <p:cNvSpPr/>
            <p:nvPr/>
          </p:nvSpPr>
          <p:spPr>
            <a:xfrm>
              <a:off x="1937900" y="4432875"/>
              <a:ext cx="64225" cy="94950"/>
            </a:xfrm>
            <a:custGeom>
              <a:avLst/>
              <a:gdLst/>
              <a:ahLst/>
              <a:cxnLst/>
              <a:rect l="l" t="t" r="r" b="b"/>
              <a:pathLst>
                <a:path w="2569" h="3798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61"/>
                    <a:pt x="15" y="121"/>
                    <a:pt x="33" y="180"/>
                  </a:cubicBezTo>
                  <a:cubicBezTo>
                    <a:pt x="63" y="294"/>
                    <a:pt x="115" y="457"/>
                    <a:pt x="187" y="657"/>
                  </a:cubicBezTo>
                  <a:cubicBezTo>
                    <a:pt x="574" y="1695"/>
                    <a:pt x="1202" y="2626"/>
                    <a:pt x="2019" y="3375"/>
                  </a:cubicBezTo>
                  <a:cubicBezTo>
                    <a:pt x="2140" y="3490"/>
                    <a:pt x="2270" y="3598"/>
                    <a:pt x="2406" y="3695"/>
                  </a:cubicBezTo>
                  <a:cubicBezTo>
                    <a:pt x="2452" y="3737"/>
                    <a:pt x="2504" y="3772"/>
                    <a:pt x="2560" y="3797"/>
                  </a:cubicBezTo>
                  <a:cubicBezTo>
                    <a:pt x="2569" y="3785"/>
                    <a:pt x="2364" y="3623"/>
                    <a:pt x="2065" y="3332"/>
                  </a:cubicBezTo>
                  <a:cubicBezTo>
                    <a:pt x="1277" y="2569"/>
                    <a:pt x="658" y="1648"/>
                    <a:pt x="247" y="632"/>
                  </a:cubicBezTo>
                  <a:cubicBezTo>
                    <a:pt x="89" y="24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1"/>
            <p:cNvSpPr/>
            <p:nvPr/>
          </p:nvSpPr>
          <p:spPr>
            <a:xfrm>
              <a:off x="1946825" y="4407575"/>
              <a:ext cx="34300" cy="59125"/>
            </a:xfrm>
            <a:custGeom>
              <a:avLst/>
              <a:gdLst/>
              <a:ahLst/>
              <a:cxnLst/>
              <a:rect l="l" t="t" r="r" b="b"/>
              <a:pathLst>
                <a:path w="1372" h="2365" extrusionOk="0">
                  <a:moveTo>
                    <a:pt x="23" y="1"/>
                  </a:moveTo>
                  <a:lnTo>
                    <a:pt x="23" y="1"/>
                  </a:lnTo>
                  <a:cubicBezTo>
                    <a:pt x="0" y="137"/>
                    <a:pt x="8" y="277"/>
                    <a:pt x="44" y="410"/>
                  </a:cubicBezTo>
                  <a:cubicBezTo>
                    <a:pt x="108" y="736"/>
                    <a:pt x="236" y="1047"/>
                    <a:pt x="420" y="1324"/>
                  </a:cubicBezTo>
                  <a:cubicBezTo>
                    <a:pt x="604" y="1598"/>
                    <a:pt x="813" y="1855"/>
                    <a:pt x="1046" y="2091"/>
                  </a:cubicBezTo>
                  <a:cubicBezTo>
                    <a:pt x="1134" y="2194"/>
                    <a:pt x="1235" y="2286"/>
                    <a:pt x="1346" y="2364"/>
                  </a:cubicBezTo>
                  <a:cubicBezTo>
                    <a:pt x="1371" y="2343"/>
                    <a:pt x="918" y="1909"/>
                    <a:pt x="492" y="1277"/>
                  </a:cubicBezTo>
                  <a:cubicBezTo>
                    <a:pt x="315" y="1007"/>
                    <a:pt x="181" y="710"/>
                    <a:pt x="99" y="398"/>
                  </a:cubicBezTo>
                  <a:cubicBezTo>
                    <a:pt x="23" y="154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1"/>
            <p:cNvSpPr/>
            <p:nvPr/>
          </p:nvSpPr>
          <p:spPr>
            <a:xfrm>
              <a:off x="1966375" y="4549850"/>
              <a:ext cx="51425" cy="30475"/>
            </a:xfrm>
            <a:custGeom>
              <a:avLst/>
              <a:gdLst/>
              <a:ahLst/>
              <a:cxnLst/>
              <a:rect l="l" t="t" r="r" b="b"/>
              <a:pathLst>
                <a:path w="2057" h="1219" extrusionOk="0">
                  <a:moveTo>
                    <a:pt x="1" y="1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67" y="99"/>
                    <a:pt x="151" y="184"/>
                    <a:pt x="248" y="254"/>
                  </a:cubicBezTo>
                  <a:cubicBezTo>
                    <a:pt x="463" y="441"/>
                    <a:pt x="693" y="608"/>
                    <a:pt x="938" y="753"/>
                  </a:cubicBezTo>
                  <a:cubicBezTo>
                    <a:pt x="1185" y="898"/>
                    <a:pt x="1443" y="1022"/>
                    <a:pt x="1711" y="1125"/>
                  </a:cubicBezTo>
                  <a:cubicBezTo>
                    <a:pt x="1818" y="1176"/>
                    <a:pt x="1931" y="1208"/>
                    <a:pt x="2048" y="1218"/>
                  </a:cubicBezTo>
                  <a:cubicBezTo>
                    <a:pt x="2056" y="1193"/>
                    <a:pt x="1545" y="1013"/>
                    <a:pt x="985" y="676"/>
                  </a:cubicBezTo>
                  <a:cubicBezTo>
                    <a:pt x="443" y="348"/>
                    <a:pt x="25" y="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1"/>
            <p:cNvSpPr/>
            <p:nvPr/>
          </p:nvSpPr>
          <p:spPr>
            <a:xfrm>
              <a:off x="2022800" y="4533550"/>
              <a:ext cx="26575" cy="62125"/>
            </a:xfrm>
            <a:custGeom>
              <a:avLst/>
              <a:gdLst/>
              <a:ahLst/>
              <a:cxnLst/>
              <a:rect l="l" t="t" r="r" b="b"/>
              <a:pathLst>
                <a:path w="1063" h="2485" extrusionOk="0">
                  <a:moveTo>
                    <a:pt x="1062" y="1"/>
                  </a:moveTo>
                  <a:lnTo>
                    <a:pt x="1062" y="1"/>
                  </a:lnTo>
                  <a:cubicBezTo>
                    <a:pt x="1009" y="123"/>
                    <a:pt x="969" y="250"/>
                    <a:pt x="944" y="381"/>
                  </a:cubicBezTo>
                  <a:cubicBezTo>
                    <a:pt x="862" y="611"/>
                    <a:pt x="764" y="936"/>
                    <a:pt x="597" y="1269"/>
                  </a:cubicBezTo>
                  <a:cubicBezTo>
                    <a:pt x="431" y="1601"/>
                    <a:pt x="281" y="1905"/>
                    <a:pt x="171" y="2122"/>
                  </a:cubicBezTo>
                  <a:cubicBezTo>
                    <a:pt x="104" y="2238"/>
                    <a:pt x="47" y="2359"/>
                    <a:pt x="0" y="2484"/>
                  </a:cubicBezTo>
                  <a:cubicBezTo>
                    <a:pt x="91" y="2386"/>
                    <a:pt x="167" y="2273"/>
                    <a:pt x="227" y="2151"/>
                  </a:cubicBezTo>
                  <a:cubicBezTo>
                    <a:pt x="388" y="1877"/>
                    <a:pt x="531" y="1592"/>
                    <a:pt x="653" y="1299"/>
                  </a:cubicBezTo>
                  <a:cubicBezTo>
                    <a:pt x="780" y="1003"/>
                    <a:pt x="888" y="699"/>
                    <a:pt x="977" y="390"/>
                  </a:cubicBezTo>
                  <a:cubicBezTo>
                    <a:pt x="1021" y="263"/>
                    <a:pt x="1049" y="133"/>
                    <a:pt x="106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2220150" y="4351575"/>
              <a:ext cx="174550" cy="214225"/>
            </a:xfrm>
            <a:custGeom>
              <a:avLst/>
              <a:gdLst/>
              <a:ahLst/>
              <a:cxnLst/>
              <a:rect l="l" t="t" r="r" b="b"/>
              <a:pathLst>
                <a:path w="6982" h="8569" extrusionOk="0">
                  <a:moveTo>
                    <a:pt x="6981" y="1"/>
                  </a:moveTo>
                  <a:cubicBezTo>
                    <a:pt x="6949" y="1"/>
                    <a:pt x="5384" y="1908"/>
                    <a:pt x="3465" y="4263"/>
                  </a:cubicBezTo>
                  <a:cubicBezTo>
                    <a:pt x="1541" y="6627"/>
                    <a:pt x="1" y="8568"/>
                    <a:pt x="18" y="8568"/>
                  </a:cubicBezTo>
                  <a:cubicBezTo>
                    <a:pt x="35" y="8568"/>
                    <a:pt x="1614" y="6662"/>
                    <a:pt x="3534" y="4302"/>
                  </a:cubicBezTo>
                  <a:cubicBezTo>
                    <a:pt x="5454" y="1942"/>
                    <a:pt x="6981" y="1"/>
                    <a:pt x="6981" y="1"/>
                  </a:cubicBezTo>
                  <a:cubicBezTo>
                    <a:pt x="6981" y="1"/>
                    <a:pt x="6981" y="1"/>
                    <a:pt x="698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1"/>
            <p:cNvSpPr/>
            <p:nvPr/>
          </p:nvSpPr>
          <p:spPr>
            <a:xfrm>
              <a:off x="2229225" y="4424525"/>
              <a:ext cx="105100" cy="70900"/>
            </a:xfrm>
            <a:custGeom>
              <a:avLst/>
              <a:gdLst/>
              <a:ahLst/>
              <a:cxnLst/>
              <a:rect l="l" t="t" r="r" b="b"/>
              <a:pathLst>
                <a:path w="4204" h="2836" extrusionOk="0">
                  <a:moveTo>
                    <a:pt x="4204" y="1"/>
                  </a:moveTo>
                  <a:cubicBezTo>
                    <a:pt x="4133" y="1"/>
                    <a:pt x="4065" y="12"/>
                    <a:pt x="3999" y="30"/>
                  </a:cubicBezTo>
                  <a:cubicBezTo>
                    <a:pt x="3815" y="66"/>
                    <a:pt x="3634" y="112"/>
                    <a:pt x="3456" y="167"/>
                  </a:cubicBezTo>
                  <a:cubicBezTo>
                    <a:pt x="2275" y="545"/>
                    <a:pt x="1227" y="1252"/>
                    <a:pt x="436" y="2207"/>
                  </a:cubicBezTo>
                  <a:cubicBezTo>
                    <a:pt x="317" y="2353"/>
                    <a:pt x="205" y="2503"/>
                    <a:pt x="103" y="2659"/>
                  </a:cubicBezTo>
                  <a:cubicBezTo>
                    <a:pt x="66" y="2715"/>
                    <a:pt x="31" y="2774"/>
                    <a:pt x="0" y="2835"/>
                  </a:cubicBezTo>
                  <a:cubicBezTo>
                    <a:pt x="1" y="2835"/>
                    <a:pt x="1" y="2835"/>
                    <a:pt x="2" y="2835"/>
                  </a:cubicBezTo>
                  <a:cubicBezTo>
                    <a:pt x="25" y="2835"/>
                    <a:pt x="183" y="2596"/>
                    <a:pt x="483" y="2250"/>
                  </a:cubicBezTo>
                  <a:cubicBezTo>
                    <a:pt x="885" y="1792"/>
                    <a:pt x="1343" y="1385"/>
                    <a:pt x="1848" y="1042"/>
                  </a:cubicBezTo>
                  <a:cubicBezTo>
                    <a:pt x="2356" y="704"/>
                    <a:pt x="2904" y="431"/>
                    <a:pt x="3478" y="227"/>
                  </a:cubicBezTo>
                  <a:cubicBezTo>
                    <a:pt x="3921" y="73"/>
                    <a:pt x="4204" y="1"/>
                    <a:pt x="420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1"/>
            <p:cNvSpPr/>
            <p:nvPr/>
          </p:nvSpPr>
          <p:spPr>
            <a:xfrm>
              <a:off x="2304625" y="4430725"/>
              <a:ext cx="26475" cy="109500"/>
            </a:xfrm>
            <a:custGeom>
              <a:avLst/>
              <a:gdLst/>
              <a:ahLst/>
              <a:cxnLst/>
              <a:rect l="l" t="t" r="r" b="b"/>
              <a:pathLst>
                <a:path w="1059" h="4380" extrusionOk="0">
                  <a:moveTo>
                    <a:pt x="944" y="1"/>
                  </a:moveTo>
                  <a:cubicBezTo>
                    <a:pt x="927" y="1"/>
                    <a:pt x="969" y="239"/>
                    <a:pt x="969" y="667"/>
                  </a:cubicBezTo>
                  <a:cubicBezTo>
                    <a:pt x="977" y="1203"/>
                    <a:pt x="925" y="1738"/>
                    <a:pt x="812" y="2262"/>
                  </a:cubicBezTo>
                  <a:cubicBezTo>
                    <a:pt x="699" y="2785"/>
                    <a:pt x="527" y="3296"/>
                    <a:pt x="301" y="3781"/>
                  </a:cubicBezTo>
                  <a:cubicBezTo>
                    <a:pt x="125" y="4153"/>
                    <a:pt x="1" y="4379"/>
                    <a:pt x="1" y="4379"/>
                  </a:cubicBezTo>
                  <a:cubicBezTo>
                    <a:pt x="38" y="4335"/>
                    <a:pt x="70" y="4286"/>
                    <a:pt x="95" y="4234"/>
                  </a:cubicBezTo>
                  <a:cubicBezTo>
                    <a:pt x="189" y="4098"/>
                    <a:pt x="271" y="3955"/>
                    <a:pt x="343" y="3806"/>
                  </a:cubicBezTo>
                  <a:cubicBezTo>
                    <a:pt x="594" y="3325"/>
                    <a:pt x="782" y="2812"/>
                    <a:pt x="901" y="2283"/>
                  </a:cubicBezTo>
                  <a:cubicBezTo>
                    <a:pt x="1015" y="1752"/>
                    <a:pt x="1059" y="1208"/>
                    <a:pt x="1029" y="666"/>
                  </a:cubicBezTo>
                  <a:cubicBezTo>
                    <a:pt x="1023" y="502"/>
                    <a:pt x="1007" y="338"/>
                    <a:pt x="983" y="175"/>
                  </a:cubicBezTo>
                  <a:cubicBezTo>
                    <a:pt x="975" y="115"/>
                    <a:pt x="963" y="57"/>
                    <a:pt x="94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1"/>
            <p:cNvSpPr/>
            <p:nvPr/>
          </p:nvSpPr>
          <p:spPr>
            <a:xfrm>
              <a:off x="2217150" y="4470875"/>
              <a:ext cx="80575" cy="60525"/>
            </a:xfrm>
            <a:custGeom>
              <a:avLst/>
              <a:gdLst/>
              <a:ahLst/>
              <a:cxnLst/>
              <a:rect l="l" t="t" r="r" b="b"/>
              <a:pathLst>
                <a:path w="3223" h="2421" extrusionOk="0">
                  <a:moveTo>
                    <a:pt x="3223" y="0"/>
                  </a:moveTo>
                  <a:lnTo>
                    <a:pt x="3223" y="0"/>
                  </a:lnTo>
                  <a:cubicBezTo>
                    <a:pt x="3169" y="10"/>
                    <a:pt x="3117" y="24"/>
                    <a:pt x="3069" y="47"/>
                  </a:cubicBezTo>
                  <a:cubicBezTo>
                    <a:pt x="2923" y="95"/>
                    <a:pt x="2780" y="152"/>
                    <a:pt x="2642" y="217"/>
                  </a:cubicBezTo>
                  <a:cubicBezTo>
                    <a:pt x="2206" y="421"/>
                    <a:pt x="1793" y="670"/>
                    <a:pt x="1409" y="960"/>
                  </a:cubicBezTo>
                  <a:cubicBezTo>
                    <a:pt x="1027" y="1250"/>
                    <a:pt x="675" y="1579"/>
                    <a:pt x="359" y="1942"/>
                  </a:cubicBezTo>
                  <a:cubicBezTo>
                    <a:pt x="262" y="2050"/>
                    <a:pt x="171" y="2164"/>
                    <a:pt x="86" y="2283"/>
                  </a:cubicBezTo>
                  <a:cubicBezTo>
                    <a:pt x="56" y="2327"/>
                    <a:pt x="26" y="2372"/>
                    <a:pt x="1" y="2420"/>
                  </a:cubicBezTo>
                  <a:cubicBezTo>
                    <a:pt x="1" y="2420"/>
                    <a:pt x="1" y="2420"/>
                    <a:pt x="1" y="2420"/>
                  </a:cubicBezTo>
                  <a:cubicBezTo>
                    <a:pt x="6" y="2420"/>
                    <a:pt x="138" y="2248"/>
                    <a:pt x="423" y="1984"/>
                  </a:cubicBezTo>
                  <a:cubicBezTo>
                    <a:pt x="752" y="1639"/>
                    <a:pt x="1107" y="1321"/>
                    <a:pt x="1485" y="1033"/>
                  </a:cubicBezTo>
                  <a:cubicBezTo>
                    <a:pt x="1866" y="745"/>
                    <a:pt x="2270" y="491"/>
                    <a:pt x="2694" y="272"/>
                  </a:cubicBezTo>
                  <a:cubicBezTo>
                    <a:pt x="3017" y="102"/>
                    <a:pt x="3223" y="0"/>
                    <a:pt x="322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1"/>
            <p:cNvSpPr/>
            <p:nvPr/>
          </p:nvSpPr>
          <p:spPr>
            <a:xfrm>
              <a:off x="2266350" y="4453475"/>
              <a:ext cx="45300" cy="105300"/>
            </a:xfrm>
            <a:custGeom>
              <a:avLst/>
              <a:gdLst/>
              <a:ahLst/>
              <a:cxnLst/>
              <a:rect l="l" t="t" r="r" b="b"/>
              <a:pathLst>
                <a:path w="1812" h="4212" extrusionOk="0">
                  <a:moveTo>
                    <a:pt x="1805" y="1"/>
                  </a:moveTo>
                  <a:cubicBezTo>
                    <a:pt x="1788" y="1"/>
                    <a:pt x="1762" y="243"/>
                    <a:pt x="1677" y="670"/>
                  </a:cubicBezTo>
                  <a:cubicBezTo>
                    <a:pt x="1570" y="1207"/>
                    <a:pt x="1409" y="1729"/>
                    <a:pt x="1195" y="2233"/>
                  </a:cubicBezTo>
                  <a:cubicBezTo>
                    <a:pt x="977" y="2734"/>
                    <a:pt x="710" y="3213"/>
                    <a:pt x="397" y="3661"/>
                  </a:cubicBezTo>
                  <a:cubicBezTo>
                    <a:pt x="158" y="4002"/>
                    <a:pt x="1" y="4211"/>
                    <a:pt x="1" y="4211"/>
                  </a:cubicBezTo>
                  <a:cubicBezTo>
                    <a:pt x="50" y="4174"/>
                    <a:pt x="94" y="4131"/>
                    <a:pt x="133" y="4083"/>
                  </a:cubicBezTo>
                  <a:cubicBezTo>
                    <a:pt x="214" y="3998"/>
                    <a:pt x="325" y="3866"/>
                    <a:pt x="453" y="3700"/>
                  </a:cubicBezTo>
                  <a:cubicBezTo>
                    <a:pt x="784" y="3256"/>
                    <a:pt x="1063" y="2775"/>
                    <a:pt x="1280" y="2266"/>
                  </a:cubicBezTo>
                  <a:cubicBezTo>
                    <a:pt x="1496" y="1758"/>
                    <a:pt x="1652" y="1227"/>
                    <a:pt x="1745" y="683"/>
                  </a:cubicBezTo>
                  <a:cubicBezTo>
                    <a:pt x="1776" y="518"/>
                    <a:pt x="1796" y="351"/>
                    <a:pt x="1805" y="183"/>
                  </a:cubicBezTo>
                  <a:cubicBezTo>
                    <a:pt x="1812" y="122"/>
                    <a:pt x="1812" y="61"/>
                    <a:pt x="18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1"/>
            <p:cNvSpPr/>
            <p:nvPr/>
          </p:nvSpPr>
          <p:spPr>
            <a:xfrm>
              <a:off x="2239875" y="4504650"/>
              <a:ext cx="31950" cy="59875"/>
            </a:xfrm>
            <a:custGeom>
              <a:avLst/>
              <a:gdLst/>
              <a:ahLst/>
              <a:cxnLst/>
              <a:rect l="l" t="t" r="r" b="b"/>
              <a:pathLst>
                <a:path w="1278" h="2395" extrusionOk="0">
                  <a:moveTo>
                    <a:pt x="1276" y="0"/>
                  </a:moveTo>
                  <a:cubicBezTo>
                    <a:pt x="1245" y="0"/>
                    <a:pt x="1122" y="615"/>
                    <a:pt x="820" y="1306"/>
                  </a:cubicBezTo>
                  <a:cubicBezTo>
                    <a:pt x="691" y="1602"/>
                    <a:pt x="514" y="1875"/>
                    <a:pt x="295" y="2114"/>
                  </a:cubicBezTo>
                  <a:cubicBezTo>
                    <a:pt x="203" y="2213"/>
                    <a:pt x="106" y="2308"/>
                    <a:pt x="1" y="2395"/>
                  </a:cubicBezTo>
                  <a:cubicBezTo>
                    <a:pt x="127" y="2348"/>
                    <a:pt x="242" y="2275"/>
                    <a:pt x="338" y="2181"/>
                  </a:cubicBezTo>
                  <a:cubicBezTo>
                    <a:pt x="576" y="1948"/>
                    <a:pt x="768" y="1671"/>
                    <a:pt x="901" y="1366"/>
                  </a:cubicBezTo>
                  <a:cubicBezTo>
                    <a:pt x="1033" y="1064"/>
                    <a:pt x="1137" y="749"/>
                    <a:pt x="1209" y="428"/>
                  </a:cubicBezTo>
                  <a:cubicBezTo>
                    <a:pt x="1246" y="288"/>
                    <a:pt x="1270" y="146"/>
                    <a:pt x="1277" y="0"/>
                  </a:cubicBezTo>
                  <a:cubicBezTo>
                    <a:pt x="1277" y="0"/>
                    <a:pt x="1277" y="0"/>
                    <a:pt x="127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1"/>
            <p:cNvSpPr/>
            <p:nvPr/>
          </p:nvSpPr>
          <p:spPr>
            <a:xfrm>
              <a:off x="2346375" y="4411750"/>
              <a:ext cx="6125" cy="59675"/>
            </a:xfrm>
            <a:custGeom>
              <a:avLst/>
              <a:gdLst/>
              <a:ahLst/>
              <a:cxnLst/>
              <a:rect l="l" t="t" r="r" b="b"/>
              <a:pathLst>
                <a:path w="245" h="2387" extrusionOk="0">
                  <a:moveTo>
                    <a:pt x="26" y="0"/>
                  </a:moveTo>
                  <a:lnTo>
                    <a:pt x="26" y="0"/>
                  </a:lnTo>
                  <a:cubicBezTo>
                    <a:pt x="0" y="8"/>
                    <a:pt x="119" y="535"/>
                    <a:pt x="144" y="1191"/>
                  </a:cubicBezTo>
                  <a:cubicBezTo>
                    <a:pt x="171" y="1848"/>
                    <a:pt x="90" y="2387"/>
                    <a:pt x="115" y="2387"/>
                  </a:cubicBezTo>
                  <a:cubicBezTo>
                    <a:pt x="159" y="2279"/>
                    <a:pt x="184" y="2164"/>
                    <a:pt x="192" y="2050"/>
                  </a:cubicBezTo>
                  <a:cubicBezTo>
                    <a:pt x="231" y="1766"/>
                    <a:pt x="244" y="1481"/>
                    <a:pt x="235" y="1195"/>
                  </a:cubicBezTo>
                  <a:cubicBezTo>
                    <a:pt x="224" y="908"/>
                    <a:pt x="188" y="623"/>
                    <a:pt x="128" y="341"/>
                  </a:cubicBezTo>
                  <a:cubicBezTo>
                    <a:pt x="111" y="224"/>
                    <a:pt x="76" y="108"/>
                    <a:pt x="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1"/>
            <p:cNvSpPr/>
            <p:nvPr/>
          </p:nvSpPr>
          <p:spPr>
            <a:xfrm>
              <a:off x="2290450" y="4398675"/>
              <a:ext cx="66800" cy="11800"/>
            </a:xfrm>
            <a:custGeom>
              <a:avLst/>
              <a:gdLst/>
              <a:ahLst/>
              <a:cxnLst/>
              <a:rect l="l" t="t" r="r" b="b"/>
              <a:pathLst>
                <a:path w="2672" h="472" extrusionOk="0">
                  <a:moveTo>
                    <a:pt x="2471" y="1"/>
                  </a:moveTo>
                  <a:cubicBezTo>
                    <a:pt x="2404" y="1"/>
                    <a:pt x="2337" y="4"/>
                    <a:pt x="2271" y="12"/>
                  </a:cubicBezTo>
                  <a:cubicBezTo>
                    <a:pt x="1949" y="26"/>
                    <a:pt x="1628" y="61"/>
                    <a:pt x="1311" y="113"/>
                  </a:cubicBezTo>
                  <a:cubicBezTo>
                    <a:pt x="994" y="168"/>
                    <a:pt x="680" y="239"/>
                    <a:pt x="372" y="331"/>
                  </a:cubicBezTo>
                  <a:cubicBezTo>
                    <a:pt x="243" y="363"/>
                    <a:pt x="119" y="410"/>
                    <a:pt x="0" y="471"/>
                  </a:cubicBezTo>
                  <a:cubicBezTo>
                    <a:pt x="132" y="457"/>
                    <a:pt x="263" y="429"/>
                    <a:pt x="389" y="386"/>
                  </a:cubicBezTo>
                  <a:cubicBezTo>
                    <a:pt x="628" y="327"/>
                    <a:pt x="961" y="258"/>
                    <a:pt x="1327" y="194"/>
                  </a:cubicBezTo>
                  <a:cubicBezTo>
                    <a:pt x="1695" y="130"/>
                    <a:pt x="2032" y="92"/>
                    <a:pt x="2275" y="66"/>
                  </a:cubicBezTo>
                  <a:cubicBezTo>
                    <a:pt x="2409" y="61"/>
                    <a:pt x="2542" y="42"/>
                    <a:pt x="2672" y="12"/>
                  </a:cubicBezTo>
                  <a:cubicBezTo>
                    <a:pt x="2605" y="4"/>
                    <a:pt x="2538" y="1"/>
                    <a:pt x="247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1"/>
            <p:cNvSpPr/>
            <p:nvPr/>
          </p:nvSpPr>
          <p:spPr>
            <a:xfrm>
              <a:off x="1670300" y="4830575"/>
              <a:ext cx="8375" cy="275575"/>
            </a:xfrm>
            <a:custGeom>
              <a:avLst/>
              <a:gdLst/>
              <a:ahLst/>
              <a:cxnLst/>
              <a:rect l="l" t="t" r="r" b="b"/>
              <a:pathLst>
                <a:path w="335" h="11023" extrusionOk="0">
                  <a:moveTo>
                    <a:pt x="28" y="1"/>
                  </a:moveTo>
                  <a:cubicBezTo>
                    <a:pt x="1" y="1"/>
                    <a:pt x="40" y="2471"/>
                    <a:pt x="121" y="5513"/>
                  </a:cubicBezTo>
                  <a:cubicBezTo>
                    <a:pt x="202" y="8556"/>
                    <a:pt x="283" y="11022"/>
                    <a:pt x="309" y="11022"/>
                  </a:cubicBezTo>
                  <a:cubicBezTo>
                    <a:pt x="334" y="11022"/>
                    <a:pt x="287" y="8552"/>
                    <a:pt x="210" y="5509"/>
                  </a:cubicBezTo>
                  <a:cubicBezTo>
                    <a:pt x="134" y="2467"/>
                    <a:pt x="53" y="1"/>
                    <a:pt x="2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1"/>
            <p:cNvSpPr/>
            <p:nvPr/>
          </p:nvSpPr>
          <p:spPr>
            <a:xfrm>
              <a:off x="1676300" y="4889250"/>
              <a:ext cx="36100" cy="122275"/>
            </a:xfrm>
            <a:custGeom>
              <a:avLst/>
              <a:gdLst/>
              <a:ahLst/>
              <a:cxnLst/>
              <a:rect l="l" t="t" r="r" b="b"/>
              <a:pathLst>
                <a:path w="1444" h="4891" extrusionOk="0">
                  <a:moveTo>
                    <a:pt x="1341" y="0"/>
                  </a:moveTo>
                  <a:cubicBezTo>
                    <a:pt x="1324" y="4"/>
                    <a:pt x="1361" y="316"/>
                    <a:pt x="1357" y="760"/>
                  </a:cubicBezTo>
                  <a:cubicBezTo>
                    <a:pt x="1351" y="1370"/>
                    <a:pt x="1265" y="1976"/>
                    <a:pt x="1105" y="2565"/>
                  </a:cubicBezTo>
                  <a:cubicBezTo>
                    <a:pt x="945" y="3153"/>
                    <a:pt x="708" y="3719"/>
                    <a:pt x="402" y="4245"/>
                  </a:cubicBezTo>
                  <a:cubicBezTo>
                    <a:pt x="167" y="4652"/>
                    <a:pt x="1" y="4890"/>
                    <a:pt x="1" y="4890"/>
                  </a:cubicBezTo>
                  <a:cubicBezTo>
                    <a:pt x="53" y="4845"/>
                    <a:pt x="98" y="4793"/>
                    <a:pt x="137" y="4737"/>
                  </a:cubicBezTo>
                  <a:cubicBezTo>
                    <a:pt x="218" y="4634"/>
                    <a:pt x="329" y="4476"/>
                    <a:pt x="458" y="4276"/>
                  </a:cubicBezTo>
                  <a:cubicBezTo>
                    <a:pt x="1109" y="3221"/>
                    <a:pt x="1444" y="2000"/>
                    <a:pt x="1421" y="760"/>
                  </a:cubicBezTo>
                  <a:cubicBezTo>
                    <a:pt x="1418" y="574"/>
                    <a:pt x="1404" y="389"/>
                    <a:pt x="1378" y="205"/>
                  </a:cubicBezTo>
                  <a:cubicBezTo>
                    <a:pt x="1376" y="135"/>
                    <a:pt x="1364" y="65"/>
                    <a:pt x="134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1"/>
            <p:cNvSpPr/>
            <p:nvPr/>
          </p:nvSpPr>
          <p:spPr>
            <a:xfrm>
              <a:off x="1623375" y="4904400"/>
              <a:ext cx="53825" cy="98475"/>
            </a:xfrm>
            <a:custGeom>
              <a:avLst/>
              <a:gdLst/>
              <a:ahLst/>
              <a:cxnLst/>
              <a:rect l="l" t="t" r="r" b="b"/>
              <a:pathLst>
                <a:path w="2153" h="3939" extrusionOk="0">
                  <a:moveTo>
                    <a:pt x="1" y="0"/>
                  </a:moveTo>
                  <a:cubicBezTo>
                    <a:pt x="1" y="60"/>
                    <a:pt x="6" y="120"/>
                    <a:pt x="18" y="179"/>
                  </a:cubicBezTo>
                  <a:cubicBezTo>
                    <a:pt x="39" y="342"/>
                    <a:pt x="69" y="504"/>
                    <a:pt x="109" y="665"/>
                  </a:cubicBezTo>
                  <a:cubicBezTo>
                    <a:pt x="235" y="1193"/>
                    <a:pt x="430" y="1702"/>
                    <a:pt x="688" y="2180"/>
                  </a:cubicBezTo>
                  <a:cubicBezTo>
                    <a:pt x="948" y="2657"/>
                    <a:pt x="1269" y="3097"/>
                    <a:pt x="1643" y="3490"/>
                  </a:cubicBezTo>
                  <a:cubicBezTo>
                    <a:pt x="1755" y="3610"/>
                    <a:pt x="1873" y="3723"/>
                    <a:pt x="1998" y="3827"/>
                  </a:cubicBezTo>
                  <a:cubicBezTo>
                    <a:pt x="2042" y="3871"/>
                    <a:pt x="2090" y="3908"/>
                    <a:pt x="2143" y="3939"/>
                  </a:cubicBezTo>
                  <a:cubicBezTo>
                    <a:pt x="2152" y="3926"/>
                    <a:pt x="1965" y="3755"/>
                    <a:pt x="1686" y="3447"/>
                  </a:cubicBezTo>
                  <a:cubicBezTo>
                    <a:pt x="1333" y="3046"/>
                    <a:pt x="1024" y="2607"/>
                    <a:pt x="765" y="2138"/>
                  </a:cubicBezTo>
                  <a:cubicBezTo>
                    <a:pt x="511" y="1666"/>
                    <a:pt x="310" y="1166"/>
                    <a:pt x="167" y="648"/>
                  </a:cubicBezTo>
                  <a:cubicBezTo>
                    <a:pt x="57" y="25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1"/>
            <p:cNvSpPr/>
            <p:nvPr/>
          </p:nvSpPr>
          <p:spPr>
            <a:xfrm>
              <a:off x="1674375" y="4853825"/>
              <a:ext cx="22350" cy="97725"/>
            </a:xfrm>
            <a:custGeom>
              <a:avLst/>
              <a:gdLst/>
              <a:ahLst/>
              <a:cxnLst/>
              <a:rect l="l" t="t" r="r" b="b"/>
              <a:pathLst>
                <a:path w="894" h="3909" extrusionOk="0">
                  <a:moveTo>
                    <a:pt x="867" y="1"/>
                  </a:moveTo>
                  <a:cubicBezTo>
                    <a:pt x="855" y="1"/>
                    <a:pt x="859" y="226"/>
                    <a:pt x="837" y="586"/>
                  </a:cubicBezTo>
                  <a:cubicBezTo>
                    <a:pt x="813" y="1060"/>
                    <a:pt x="752" y="1533"/>
                    <a:pt x="653" y="1998"/>
                  </a:cubicBezTo>
                  <a:cubicBezTo>
                    <a:pt x="549" y="2463"/>
                    <a:pt x="407" y="2919"/>
                    <a:pt x="227" y="3360"/>
                  </a:cubicBezTo>
                  <a:cubicBezTo>
                    <a:pt x="90" y="3700"/>
                    <a:pt x="1" y="3909"/>
                    <a:pt x="1" y="3909"/>
                  </a:cubicBezTo>
                  <a:cubicBezTo>
                    <a:pt x="38" y="3870"/>
                    <a:pt x="68" y="3826"/>
                    <a:pt x="90" y="3777"/>
                  </a:cubicBezTo>
                  <a:cubicBezTo>
                    <a:pt x="142" y="3688"/>
                    <a:pt x="206" y="3550"/>
                    <a:pt x="283" y="3384"/>
                  </a:cubicBezTo>
                  <a:cubicBezTo>
                    <a:pt x="482" y="2947"/>
                    <a:pt x="632" y="2488"/>
                    <a:pt x="735" y="2018"/>
                  </a:cubicBezTo>
                  <a:cubicBezTo>
                    <a:pt x="836" y="1548"/>
                    <a:pt x="889" y="1067"/>
                    <a:pt x="893" y="584"/>
                  </a:cubicBezTo>
                  <a:lnTo>
                    <a:pt x="893" y="158"/>
                  </a:lnTo>
                  <a:cubicBezTo>
                    <a:pt x="892" y="105"/>
                    <a:pt x="883" y="51"/>
                    <a:pt x="8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1"/>
            <p:cNvSpPr/>
            <p:nvPr/>
          </p:nvSpPr>
          <p:spPr>
            <a:xfrm>
              <a:off x="1640225" y="4865125"/>
              <a:ext cx="34900" cy="109275"/>
            </a:xfrm>
            <a:custGeom>
              <a:avLst/>
              <a:gdLst/>
              <a:ahLst/>
              <a:cxnLst/>
              <a:rect l="l" t="t" r="r" b="b"/>
              <a:pathLst>
                <a:path w="1396" h="4371" extrusionOk="0">
                  <a:moveTo>
                    <a:pt x="10" y="1"/>
                  </a:moveTo>
                  <a:cubicBezTo>
                    <a:pt x="2" y="57"/>
                    <a:pt x="1" y="114"/>
                    <a:pt x="5" y="171"/>
                  </a:cubicBezTo>
                  <a:lnTo>
                    <a:pt x="5" y="671"/>
                  </a:lnTo>
                  <a:cubicBezTo>
                    <a:pt x="41" y="1222"/>
                    <a:pt x="142" y="1769"/>
                    <a:pt x="309" y="2296"/>
                  </a:cubicBezTo>
                  <a:cubicBezTo>
                    <a:pt x="475" y="2824"/>
                    <a:pt x="703" y="3329"/>
                    <a:pt x="987" y="3803"/>
                  </a:cubicBezTo>
                  <a:cubicBezTo>
                    <a:pt x="1071" y="3951"/>
                    <a:pt x="1163" y="4094"/>
                    <a:pt x="1264" y="4230"/>
                  </a:cubicBezTo>
                  <a:cubicBezTo>
                    <a:pt x="1299" y="4282"/>
                    <a:pt x="1339" y="4328"/>
                    <a:pt x="1384" y="4371"/>
                  </a:cubicBezTo>
                  <a:cubicBezTo>
                    <a:pt x="1396" y="4361"/>
                    <a:pt x="1247" y="4148"/>
                    <a:pt x="1043" y="3782"/>
                  </a:cubicBezTo>
                  <a:cubicBezTo>
                    <a:pt x="776" y="3305"/>
                    <a:pt x="558" y="2804"/>
                    <a:pt x="394" y="2283"/>
                  </a:cubicBezTo>
                  <a:cubicBezTo>
                    <a:pt x="231" y="1761"/>
                    <a:pt x="122" y="1224"/>
                    <a:pt x="65" y="679"/>
                  </a:cubicBezTo>
                  <a:cubicBezTo>
                    <a:pt x="10" y="260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1"/>
            <p:cNvSpPr/>
            <p:nvPr/>
          </p:nvSpPr>
          <p:spPr>
            <a:xfrm>
              <a:off x="1653450" y="4843800"/>
              <a:ext cx="19050" cy="65950"/>
            </a:xfrm>
            <a:custGeom>
              <a:avLst/>
              <a:gdLst/>
              <a:ahLst/>
              <a:cxnLst/>
              <a:rect l="l" t="t" r="r" b="b"/>
              <a:pathLst>
                <a:path w="762" h="2638" extrusionOk="0">
                  <a:moveTo>
                    <a:pt x="134" y="1"/>
                  </a:moveTo>
                  <a:cubicBezTo>
                    <a:pt x="74" y="122"/>
                    <a:pt x="39" y="254"/>
                    <a:pt x="31" y="389"/>
                  </a:cubicBezTo>
                  <a:cubicBezTo>
                    <a:pt x="1" y="720"/>
                    <a:pt x="35" y="1056"/>
                    <a:pt x="134" y="1375"/>
                  </a:cubicBezTo>
                  <a:cubicBezTo>
                    <a:pt x="230" y="1690"/>
                    <a:pt x="358" y="1997"/>
                    <a:pt x="514" y="2287"/>
                  </a:cubicBezTo>
                  <a:cubicBezTo>
                    <a:pt x="570" y="2412"/>
                    <a:pt x="642" y="2530"/>
                    <a:pt x="727" y="2638"/>
                  </a:cubicBezTo>
                  <a:cubicBezTo>
                    <a:pt x="762" y="2638"/>
                    <a:pt x="446" y="2082"/>
                    <a:pt x="219" y="1357"/>
                  </a:cubicBezTo>
                  <a:cubicBezTo>
                    <a:pt x="89" y="918"/>
                    <a:pt x="59" y="452"/>
                    <a:pt x="13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1"/>
            <p:cNvSpPr/>
            <p:nvPr/>
          </p:nvSpPr>
          <p:spPr>
            <a:xfrm>
              <a:off x="1634475" y="4985675"/>
              <a:ext cx="40900" cy="43750"/>
            </a:xfrm>
            <a:custGeom>
              <a:avLst/>
              <a:gdLst/>
              <a:ahLst/>
              <a:cxnLst/>
              <a:rect l="l" t="t" r="r" b="b"/>
              <a:pathLst>
                <a:path w="1636" h="1750" extrusionOk="0">
                  <a:moveTo>
                    <a:pt x="0" y="0"/>
                  </a:moveTo>
                  <a:cubicBezTo>
                    <a:pt x="32" y="112"/>
                    <a:pt x="84" y="218"/>
                    <a:pt x="155" y="312"/>
                  </a:cubicBezTo>
                  <a:cubicBezTo>
                    <a:pt x="307" y="553"/>
                    <a:pt x="483" y="780"/>
                    <a:pt x="678" y="986"/>
                  </a:cubicBezTo>
                  <a:cubicBezTo>
                    <a:pt x="872" y="1197"/>
                    <a:pt x="1084" y="1389"/>
                    <a:pt x="1310" y="1562"/>
                  </a:cubicBezTo>
                  <a:cubicBezTo>
                    <a:pt x="1399" y="1641"/>
                    <a:pt x="1501" y="1705"/>
                    <a:pt x="1610" y="1750"/>
                  </a:cubicBezTo>
                  <a:cubicBezTo>
                    <a:pt x="1635" y="1729"/>
                    <a:pt x="1205" y="1426"/>
                    <a:pt x="756" y="927"/>
                  </a:cubicBezTo>
                  <a:cubicBezTo>
                    <a:pt x="308" y="427"/>
                    <a:pt x="22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1"/>
            <p:cNvSpPr/>
            <p:nvPr/>
          </p:nvSpPr>
          <p:spPr>
            <a:xfrm>
              <a:off x="1675475" y="4993125"/>
              <a:ext cx="43300" cy="52100"/>
            </a:xfrm>
            <a:custGeom>
              <a:avLst/>
              <a:gdLst/>
              <a:ahLst/>
              <a:cxnLst/>
              <a:rect l="l" t="t" r="r" b="b"/>
              <a:pathLst>
                <a:path w="1732" h="2084" extrusionOk="0">
                  <a:moveTo>
                    <a:pt x="1731" y="1"/>
                  </a:moveTo>
                  <a:cubicBezTo>
                    <a:pt x="1638" y="97"/>
                    <a:pt x="1554" y="202"/>
                    <a:pt x="1485" y="317"/>
                  </a:cubicBezTo>
                  <a:cubicBezTo>
                    <a:pt x="1328" y="513"/>
                    <a:pt x="1140" y="786"/>
                    <a:pt x="900" y="1072"/>
                  </a:cubicBezTo>
                  <a:cubicBezTo>
                    <a:pt x="661" y="1359"/>
                    <a:pt x="431" y="1610"/>
                    <a:pt x="264" y="1785"/>
                  </a:cubicBezTo>
                  <a:cubicBezTo>
                    <a:pt x="168" y="1877"/>
                    <a:pt x="79" y="1977"/>
                    <a:pt x="0" y="2083"/>
                  </a:cubicBezTo>
                  <a:cubicBezTo>
                    <a:pt x="112" y="2013"/>
                    <a:pt x="216" y="1929"/>
                    <a:pt x="307" y="1832"/>
                  </a:cubicBezTo>
                  <a:cubicBezTo>
                    <a:pt x="776" y="1389"/>
                    <a:pt x="1189" y="892"/>
                    <a:pt x="1539" y="351"/>
                  </a:cubicBezTo>
                  <a:cubicBezTo>
                    <a:pt x="1618" y="242"/>
                    <a:pt x="1682" y="125"/>
                    <a:pt x="173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1"/>
            <p:cNvSpPr/>
            <p:nvPr/>
          </p:nvSpPr>
          <p:spPr>
            <a:xfrm>
              <a:off x="1827025" y="4625625"/>
              <a:ext cx="86350" cy="262250"/>
            </a:xfrm>
            <a:custGeom>
              <a:avLst/>
              <a:gdLst/>
              <a:ahLst/>
              <a:cxnLst/>
              <a:rect l="l" t="t" r="r" b="b"/>
              <a:pathLst>
                <a:path w="3454" h="10490" extrusionOk="0">
                  <a:moveTo>
                    <a:pt x="26" y="1"/>
                  </a:moveTo>
                  <a:cubicBezTo>
                    <a:pt x="26" y="1"/>
                    <a:pt x="26" y="1"/>
                    <a:pt x="26" y="1"/>
                  </a:cubicBezTo>
                  <a:cubicBezTo>
                    <a:pt x="1" y="10"/>
                    <a:pt x="748" y="2370"/>
                    <a:pt x="1686" y="5262"/>
                  </a:cubicBezTo>
                  <a:cubicBezTo>
                    <a:pt x="2626" y="8155"/>
                    <a:pt x="3406" y="10489"/>
                    <a:pt x="3432" y="10489"/>
                  </a:cubicBezTo>
                  <a:cubicBezTo>
                    <a:pt x="3453" y="10481"/>
                    <a:pt x="2715" y="8130"/>
                    <a:pt x="1772" y="5233"/>
                  </a:cubicBezTo>
                  <a:cubicBezTo>
                    <a:pt x="830" y="2340"/>
                    <a:pt x="54" y="1"/>
                    <a:pt x="2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1"/>
            <p:cNvSpPr/>
            <p:nvPr/>
          </p:nvSpPr>
          <p:spPr>
            <a:xfrm>
              <a:off x="1881225" y="4670875"/>
              <a:ext cx="15575" cy="126750"/>
            </a:xfrm>
            <a:custGeom>
              <a:avLst/>
              <a:gdLst/>
              <a:ahLst/>
              <a:cxnLst/>
              <a:rect l="l" t="t" r="r" b="b"/>
              <a:pathLst>
                <a:path w="623" h="5070" extrusionOk="0">
                  <a:moveTo>
                    <a:pt x="18" y="0"/>
                  </a:moveTo>
                  <a:cubicBezTo>
                    <a:pt x="1" y="8"/>
                    <a:pt x="121" y="273"/>
                    <a:pt x="247" y="725"/>
                  </a:cubicBezTo>
                  <a:cubicBezTo>
                    <a:pt x="414" y="1311"/>
                    <a:pt x="506" y="1916"/>
                    <a:pt x="520" y="2526"/>
                  </a:cubicBezTo>
                  <a:cubicBezTo>
                    <a:pt x="532" y="3135"/>
                    <a:pt x="464" y="3743"/>
                    <a:pt x="320" y="4336"/>
                  </a:cubicBezTo>
                  <a:cubicBezTo>
                    <a:pt x="210" y="4791"/>
                    <a:pt x="111" y="5064"/>
                    <a:pt x="121" y="5070"/>
                  </a:cubicBezTo>
                  <a:cubicBezTo>
                    <a:pt x="121" y="5070"/>
                    <a:pt x="121" y="5070"/>
                    <a:pt x="121" y="5070"/>
                  </a:cubicBezTo>
                  <a:cubicBezTo>
                    <a:pt x="130" y="5070"/>
                    <a:pt x="161" y="5002"/>
                    <a:pt x="206" y="4882"/>
                  </a:cubicBezTo>
                  <a:cubicBezTo>
                    <a:pt x="276" y="4709"/>
                    <a:pt x="335" y="4531"/>
                    <a:pt x="384" y="4353"/>
                  </a:cubicBezTo>
                  <a:cubicBezTo>
                    <a:pt x="547" y="3757"/>
                    <a:pt x="623" y="3142"/>
                    <a:pt x="611" y="2526"/>
                  </a:cubicBezTo>
                  <a:cubicBezTo>
                    <a:pt x="598" y="1908"/>
                    <a:pt x="496" y="1296"/>
                    <a:pt x="308" y="708"/>
                  </a:cubicBezTo>
                  <a:cubicBezTo>
                    <a:pt x="253" y="529"/>
                    <a:pt x="187" y="354"/>
                    <a:pt x="111" y="184"/>
                  </a:cubicBezTo>
                  <a:cubicBezTo>
                    <a:pt x="86" y="120"/>
                    <a:pt x="54" y="59"/>
                    <a:pt x="1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1"/>
            <p:cNvSpPr/>
            <p:nvPr/>
          </p:nvSpPr>
          <p:spPr>
            <a:xfrm>
              <a:off x="1802925" y="4709900"/>
              <a:ext cx="80125" cy="79300"/>
            </a:xfrm>
            <a:custGeom>
              <a:avLst/>
              <a:gdLst/>
              <a:ahLst/>
              <a:cxnLst/>
              <a:rect l="l" t="t" r="r" b="b"/>
              <a:pathLst>
                <a:path w="3205" h="3172" extrusionOk="0">
                  <a:moveTo>
                    <a:pt x="10" y="1"/>
                  </a:moveTo>
                  <a:lnTo>
                    <a:pt x="10" y="1"/>
                  </a:lnTo>
                  <a:cubicBezTo>
                    <a:pt x="0" y="5"/>
                    <a:pt x="27" y="65"/>
                    <a:pt x="112" y="188"/>
                  </a:cubicBezTo>
                  <a:cubicBezTo>
                    <a:pt x="177" y="335"/>
                    <a:pt x="252" y="478"/>
                    <a:pt x="333" y="615"/>
                  </a:cubicBezTo>
                  <a:cubicBezTo>
                    <a:pt x="605" y="1084"/>
                    <a:pt x="938" y="1514"/>
                    <a:pt x="1323" y="1895"/>
                  </a:cubicBezTo>
                  <a:cubicBezTo>
                    <a:pt x="1706" y="2278"/>
                    <a:pt x="2136" y="2609"/>
                    <a:pt x="2604" y="2881"/>
                  </a:cubicBezTo>
                  <a:cubicBezTo>
                    <a:pt x="2774" y="2984"/>
                    <a:pt x="2923" y="3048"/>
                    <a:pt x="3030" y="3108"/>
                  </a:cubicBezTo>
                  <a:cubicBezTo>
                    <a:pt x="3113" y="3154"/>
                    <a:pt x="3167" y="3172"/>
                    <a:pt x="3190" y="3172"/>
                  </a:cubicBezTo>
                  <a:cubicBezTo>
                    <a:pt x="3196" y="3172"/>
                    <a:pt x="3200" y="3170"/>
                    <a:pt x="3201" y="3168"/>
                  </a:cubicBezTo>
                  <a:cubicBezTo>
                    <a:pt x="3205" y="3154"/>
                    <a:pt x="2974" y="3044"/>
                    <a:pt x="2625" y="2831"/>
                  </a:cubicBezTo>
                  <a:cubicBezTo>
                    <a:pt x="2163" y="2545"/>
                    <a:pt x="1734" y="2211"/>
                    <a:pt x="1345" y="1831"/>
                  </a:cubicBezTo>
                  <a:cubicBezTo>
                    <a:pt x="968" y="1452"/>
                    <a:pt x="634" y="1031"/>
                    <a:pt x="351" y="578"/>
                  </a:cubicBezTo>
                  <a:cubicBezTo>
                    <a:pt x="133" y="227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1"/>
            <p:cNvSpPr/>
            <p:nvPr/>
          </p:nvSpPr>
          <p:spPr>
            <a:xfrm>
              <a:off x="1858400" y="4641125"/>
              <a:ext cx="13550" cy="100375"/>
            </a:xfrm>
            <a:custGeom>
              <a:avLst/>
              <a:gdLst/>
              <a:ahLst/>
              <a:cxnLst/>
              <a:rect l="l" t="t" r="r" b="b"/>
              <a:pathLst>
                <a:path w="542" h="4015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199"/>
                    <a:pt x="74" y="395"/>
                    <a:pt x="129" y="589"/>
                  </a:cubicBezTo>
                  <a:cubicBezTo>
                    <a:pt x="241" y="1051"/>
                    <a:pt x="317" y="1522"/>
                    <a:pt x="355" y="1996"/>
                  </a:cubicBezTo>
                  <a:cubicBezTo>
                    <a:pt x="393" y="2470"/>
                    <a:pt x="393" y="2947"/>
                    <a:pt x="355" y="3422"/>
                  </a:cubicBezTo>
                  <a:cubicBezTo>
                    <a:pt x="322" y="3618"/>
                    <a:pt x="303" y="3816"/>
                    <a:pt x="295" y="4015"/>
                  </a:cubicBezTo>
                  <a:cubicBezTo>
                    <a:pt x="315" y="3964"/>
                    <a:pt x="330" y="3911"/>
                    <a:pt x="338" y="3857"/>
                  </a:cubicBezTo>
                  <a:cubicBezTo>
                    <a:pt x="371" y="3716"/>
                    <a:pt x="397" y="3574"/>
                    <a:pt x="414" y="3430"/>
                  </a:cubicBezTo>
                  <a:cubicBezTo>
                    <a:pt x="542" y="2473"/>
                    <a:pt x="471" y="1499"/>
                    <a:pt x="205" y="572"/>
                  </a:cubicBezTo>
                  <a:cubicBezTo>
                    <a:pt x="166" y="427"/>
                    <a:pt x="120" y="284"/>
                    <a:pt x="65" y="144"/>
                  </a:cubicBezTo>
                  <a:cubicBezTo>
                    <a:pt x="49" y="95"/>
                    <a:pt x="26" y="45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1"/>
            <p:cNvSpPr/>
            <p:nvPr/>
          </p:nvSpPr>
          <p:spPr>
            <a:xfrm>
              <a:off x="1808375" y="4667675"/>
              <a:ext cx="64250" cy="95075"/>
            </a:xfrm>
            <a:custGeom>
              <a:avLst/>
              <a:gdLst/>
              <a:ahLst/>
              <a:cxnLst/>
              <a:rect l="l" t="t" r="r" b="b"/>
              <a:pathLst>
                <a:path w="2570" h="3803" extrusionOk="0">
                  <a:moveTo>
                    <a:pt x="1" y="0"/>
                  </a:moveTo>
                  <a:cubicBezTo>
                    <a:pt x="1" y="61"/>
                    <a:pt x="13" y="121"/>
                    <a:pt x="34" y="180"/>
                  </a:cubicBezTo>
                  <a:cubicBezTo>
                    <a:pt x="65" y="295"/>
                    <a:pt x="115" y="457"/>
                    <a:pt x="189" y="657"/>
                  </a:cubicBezTo>
                  <a:cubicBezTo>
                    <a:pt x="380" y="1175"/>
                    <a:pt x="632" y="1670"/>
                    <a:pt x="939" y="2129"/>
                  </a:cubicBezTo>
                  <a:cubicBezTo>
                    <a:pt x="1251" y="2585"/>
                    <a:pt x="1613" y="3005"/>
                    <a:pt x="2019" y="3379"/>
                  </a:cubicBezTo>
                  <a:cubicBezTo>
                    <a:pt x="2177" y="3520"/>
                    <a:pt x="2308" y="3631"/>
                    <a:pt x="2403" y="3700"/>
                  </a:cubicBezTo>
                  <a:cubicBezTo>
                    <a:pt x="2451" y="3739"/>
                    <a:pt x="2502" y="3772"/>
                    <a:pt x="2556" y="3803"/>
                  </a:cubicBezTo>
                  <a:cubicBezTo>
                    <a:pt x="2570" y="3789"/>
                    <a:pt x="2364" y="3627"/>
                    <a:pt x="2062" y="3332"/>
                  </a:cubicBezTo>
                  <a:cubicBezTo>
                    <a:pt x="1672" y="2950"/>
                    <a:pt x="1322" y="2530"/>
                    <a:pt x="1016" y="2079"/>
                  </a:cubicBezTo>
                  <a:cubicBezTo>
                    <a:pt x="712" y="1624"/>
                    <a:pt x="455" y="1141"/>
                    <a:pt x="247" y="636"/>
                  </a:cubicBezTo>
                  <a:cubicBezTo>
                    <a:pt x="86" y="24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1"/>
            <p:cNvSpPr/>
            <p:nvPr/>
          </p:nvSpPr>
          <p:spPr>
            <a:xfrm>
              <a:off x="1817475" y="4642375"/>
              <a:ext cx="34125" cy="59225"/>
            </a:xfrm>
            <a:custGeom>
              <a:avLst/>
              <a:gdLst/>
              <a:ahLst/>
              <a:cxnLst/>
              <a:rect l="l" t="t" r="r" b="b"/>
              <a:pathLst>
                <a:path w="1365" h="2369" extrusionOk="0">
                  <a:moveTo>
                    <a:pt x="16" y="1"/>
                  </a:moveTo>
                  <a:cubicBezTo>
                    <a:pt x="0" y="135"/>
                    <a:pt x="12" y="271"/>
                    <a:pt x="50" y="402"/>
                  </a:cubicBezTo>
                  <a:cubicBezTo>
                    <a:pt x="118" y="728"/>
                    <a:pt x="247" y="1040"/>
                    <a:pt x="430" y="1320"/>
                  </a:cubicBezTo>
                  <a:cubicBezTo>
                    <a:pt x="612" y="1594"/>
                    <a:pt x="820" y="1850"/>
                    <a:pt x="1053" y="2083"/>
                  </a:cubicBezTo>
                  <a:cubicBezTo>
                    <a:pt x="1138" y="2189"/>
                    <a:pt x="1234" y="2285"/>
                    <a:pt x="1340" y="2368"/>
                  </a:cubicBezTo>
                  <a:cubicBezTo>
                    <a:pt x="1365" y="2343"/>
                    <a:pt x="912" y="1909"/>
                    <a:pt x="485" y="1277"/>
                  </a:cubicBezTo>
                  <a:cubicBezTo>
                    <a:pt x="304" y="1008"/>
                    <a:pt x="171" y="711"/>
                    <a:pt x="92" y="398"/>
                  </a:cubicBezTo>
                  <a:cubicBezTo>
                    <a:pt x="16" y="158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1"/>
            <p:cNvSpPr/>
            <p:nvPr/>
          </p:nvSpPr>
          <p:spPr>
            <a:xfrm>
              <a:off x="1836750" y="4784750"/>
              <a:ext cx="51525" cy="30475"/>
            </a:xfrm>
            <a:custGeom>
              <a:avLst/>
              <a:gdLst/>
              <a:ahLst/>
              <a:cxnLst/>
              <a:rect l="l" t="t" r="r" b="b"/>
              <a:pathLst>
                <a:path w="2061" h="1219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72" y="96"/>
                    <a:pt x="155" y="180"/>
                    <a:pt x="247" y="254"/>
                  </a:cubicBezTo>
                  <a:cubicBezTo>
                    <a:pt x="466" y="437"/>
                    <a:pt x="699" y="603"/>
                    <a:pt x="943" y="749"/>
                  </a:cubicBezTo>
                  <a:cubicBezTo>
                    <a:pt x="1188" y="895"/>
                    <a:pt x="1445" y="1018"/>
                    <a:pt x="1712" y="1121"/>
                  </a:cubicBezTo>
                  <a:cubicBezTo>
                    <a:pt x="1820" y="1169"/>
                    <a:pt x="1936" y="1202"/>
                    <a:pt x="2053" y="1218"/>
                  </a:cubicBezTo>
                  <a:cubicBezTo>
                    <a:pt x="2061" y="1193"/>
                    <a:pt x="1553" y="1005"/>
                    <a:pt x="991" y="672"/>
                  </a:cubicBezTo>
                  <a:cubicBezTo>
                    <a:pt x="443" y="350"/>
                    <a:pt x="25" y="1"/>
                    <a:pt x="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1"/>
            <p:cNvSpPr/>
            <p:nvPr/>
          </p:nvSpPr>
          <p:spPr>
            <a:xfrm>
              <a:off x="1893100" y="4768350"/>
              <a:ext cx="26750" cy="62225"/>
            </a:xfrm>
            <a:custGeom>
              <a:avLst/>
              <a:gdLst/>
              <a:ahLst/>
              <a:cxnLst/>
              <a:rect l="l" t="t" r="r" b="b"/>
              <a:pathLst>
                <a:path w="1070" h="2489" extrusionOk="0">
                  <a:moveTo>
                    <a:pt x="1070" y="1"/>
                  </a:moveTo>
                  <a:lnTo>
                    <a:pt x="1070" y="1"/>
                  </a:lnTo>
                  <a:cubicBezTo>
                    <a:pt x="1009" y="124"/>
                    <a:pt x="959" y="253"/>
                    <a:pt x="925" y="385"/>
                  </a:cubicBezTo>
                  <a:cubicBezTo>
                    <a:pt x="839" y="615"/>
                    <a:pt x="721" y="948"/>
                    <a:pt x="576" y="1277"/>
                  </a:cubicBezTo>
                  <a:cubicBezTo>
                    <a:pt x="430" y="1605"/>
                    <a:pt x="281" y="1909"/>
                    <a:pt x="171" y="2130"/>
                  </a:cubicBezTo>
                  <a:cubicBezTo>
                    <a:pt x="104" y="2246"/>
                    <a:pt x="47" y="2366"/>
                    <a:pt x="0" y="2489"/>
                  </a:cubicBezTo>
                  <a:cubicBezTo>
                    <a:pt x="87" y="2387"/>
                    <a:pt x="163" y="2278"/>
                    <a:pt x="225" y="2161"/>
                  </a:cubicBezTo>
                  <a:cubicBezTo>
                    <a:pt x="546" y="1601"/>
                    <a:pt x="802" y="1007"/>
                    <a:pt x="985" y="390"/>
                  </a:cubicBezTo>
                  <a:cubicBezTo>
                    <a:pt x="1029" y="263"/>
                    <a:pt x="1058" y="134"/>
                    <a:pt x="107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1"/>
            <p:cNvSpPr/>
            <p:nvPr/>
          </p:nvSpPr>
          <p:spPr>
            <a:xfrm>
              <a:off x="1098325" y="4711325"/>
              <a:ext cx="86325" cy="262250"/>
            </a:xfrm>
            <a:custGeom>
              <a:avLst/>
              <a:gdLst/>
              <a:ahLst/>
              <a:cxnLst/>
              <a:rect l="l" t="t" r="r" b="b"/>
              <a:pathLst>
                <a:path w="3453" h="10490" extrusionOk="0">
                  <a:moveTo>
                    <a:pt x="26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0" y="9"/>
                    <a:pt x="746" y="2369"/>
                    <a:pt x="1686" y="5261"/>
                  </a:cubicBezTo>
                  <a:cubicBezTo>
                    <a:pt x="2625" y="8155"/>
                    <a:pt x="3406" y="10489"/>
                    <a:pt x="3431" y="10489"/>
                  </a:cubicBezTo>
                  <a:cubicBezTo>
                    <a:pt x="3452" y="10484"/>
                    <a:pt x="2714" y="8130"/>
                    <a:pt x="1771" y="5232"/>
                  </a:cubicBezTo>
                  <a:cubicBezTo>
                    <a:pt x="829" y="2340"/>
                    <a:pt x="54" y="1"/>
                    <a:pt x="2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1"/>
            <p:cNvSpPr/>
            <p:nvPr/>
          </p:nvSpPr>
          <p:spPr>
            <a:xfrm>
              <a:off x="1152500" y="4756525"/>
              <a:ext cx="15550" cy="126550"/>
            </a:xfrm>
            <a:custGeom>
              <a:avLst/>
              <a:gdLst/>
              <a:ahLst/>
              <a:cxnLst/>
              <a:rect l="l" t="t" r="r" b="b"/>
              <a:pathLst>
                <a:path w="622" h="5062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21" y="278"/>
                    <a:pt x="247" y="718"/>
                  </a:cubicBezTo>
                  <a:cubicBezTo>
                    <a:pt x="415" y="1304"/>
                    <a:pt x="507" y="1909"/>
                    <a:pt x="522" y="2519"/>
                  </a:cubicBezTo>
                  <a:cubicBezTo>
                    <a:pt x="533" y="3127"/>
                    <a:pt x="466" y="3734"/>
                    <a:pt x="325" y="4327"/>
                  </a:cubicBezTo>
                  <a:cubicBezTo>
                    <a:pt x="214" y="4784"/>
                    <a:pt x="111" y="5057"/>
                    <a:pt x="121" y="5061"/>
                  </a:cubicBezTo>
                  <a:cubicBezTo>
                    <a:pt x="121" y="5061"/>
                    <a:pt x="121" y="5062"/>
                    <a:pt x="122" y="5062"/>
                  </a:cubicBezTo>
                  <a:cubicBezTo>
                    <a:pt x="130" y="5062"/>
                    <a:pt x="159" y="4994"/>
                    <a:pt x="206" y="4874"/>
                  </a:cubicBezTo>
                  <a:cubicBezTo>
                    <a:pt x="275" y="4700"/>
                    <a:pt x="335" y="4524"/>
                    <a:pt x="385" y="4345"/>
                  </a:cubicBezTo>
                  <a:cubicBezTo>
                    <a:pt x="546" y="3752"/>
                    <a:pt x="622" y="3140"/>
                    <a:pt x="611" y="2527"/>
                  </a:cubicBezTo>
                  <a:cubicBezTo>
                    <a:pt x="598" y="1909"/>
                    <a:pt x="497" y="1297"/>
                    <a:pt x="307" y="708"/>
                  </a:cubicBezTo>
                  <a:cubicBezTo>
                    <a:pt x="253" y="530"/>
                    <a:pt x="187" y="355"/>
                    <a:pt x="111" y="183"/>
                  </a:cubicBezTo>
                  <a:cubicBezTo>
                    <a:pt x="85" y="121"/>
                    <a:pt x="54" y="60"/>
                    <a:pt x="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1"/>
            <p:cNvSpPr/>
            <p:nvPr/>
          </p:nvSpPr>
          <p:spPr>
            <a:xfrm>
              <a:off x="1074425" y="4795675"/>
              <a:ext cx="79800" cy="79200"/>
            </a:xfrm>
            <a:custGeom>
              <a:avLst/>
              <a:gdLst/>
              <a:ahLst/>
              <a:cxnLst/>
              <a:rect l="l" t="t" r="r" b="b"/>
              <a:pathLst>
                <a:path w="3192" h="316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66"/>
                    <a:pt x="58" y="127"/>
                    <a:pt x="98" y="184"/>
                  </a:cubicBezTo>
                  <a:cubicBezTo>
                    <a:pt x="165" y="331"/>
                    <a:pt x="238" y="473"/>
                    <a:pt x="321" y="611"/>
                  </a:cubicBezTo>
                  <a:cubicBezTo>
                    <a:pt x="592" y="1080"/>
                    <a:pt x="925" y="1510"/>
                    <a:pt x="1310" y="1891"/>
                  </a:cubicBezTo>
                  <a:cubicBezTo>
                    <a:pt x="1693" y="2274"/>
                    <a:pt x="2123" y="2604"/>
                    <a:pt x="2591" y="2877"/>
                  </a:cubicBezTo>
                  <a:cubicBezTo>
                    <a:pt x="2728" y="2961"/>
                    <a:pt x="2871" y="3036"/>
                    <a:pt x="3017" y="3102"/>
                  </a:cubicBezTo>
                  <a:cubicBezTo>
                    <a:pt x="3071" y="3132"/>
                    <a:pt x="3128" y="3153"/>
                    <a:pt x="3188" y="3168"/>
                  </a:cubicBezTo>
                  <a:cubicBezTo>
                    <a:pt x="3192" y="3150"/>
                    <a:pt x="2961" y="3044"/>
                    <a:pt x="2612" y="2825"/>
                  </a:cubicBezTo>
                  <a:cubicBezTo>
                    <a:pt x="2150" y="2541"/>
                    <a:pt x="1720" y="2206"/>
                    <a:pt x="1332" y="1827"/>
                  </a:cubicBezTo>
                  <a:cubicBezTo>
                    <a:pt x="956" y="1447"/>
                    <a:pt x="623" y="1026"/>
                    <a:pt x="342" y="572"/>
                  </a:cubicBezTo>
                  <a:cubicBezTo>
                    <a:pt x="123" y="22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1"/>
            <p:cNvSpPr/>
            <p:nvPr/>
          </p:nvSpPr>
          <p:spPr>
            <a:xfrm>
              <a:off x="1129700" y="4726450"/>
              <a:ext cx="13275" cy="99850"/>
            </a:xfrm>
            <a:custGeom>
              <a:avLst/>
              <a:gdLst/>
              <a:ahLst/>
              <a:cxnLst/>
              <a:rect l="l" t="t" r="r" b="b"/>
              <a:pathLst>
                <a:path w="531" h="3994" extrusionOk="0">
                  <a:moveTo>
                    <a:pt x="0" y="1"/>
                  </a:moveTo>
                  <a:cubicBezTo>
                    <a:pt x="27" y="191"/>
                    <a:pt x="65" y="381"/>
                    <a:pt x="115" y="568"/>
                  </a:cubicBezTo>
                  <a:cubicBezTo>
                    <a:pt x="227" y="1031"/>
                    <a:pt x="303" y="1501"/>
                    <a:pt x="341" y="1975"/>
                  </a:cubicBezTo>
                  <a:cubicBezTo>
                    <a:pt x="379" y="2450"/>
                    <a:pt x="379" y="2927"/>
                    <a:pt x="341" y="3401"/>
                  </a:cubicBezTo>
                  <a:cubicBezTo>
                    <a:pt x="307" y="3763"/>
                    <a:pt x="281" y="3994"/>
                    <a:pt x="281" y="3994"/>
                  </a:cubicBezTo>
                  <a:cubicBezTo>
                    <a:pt x="301" y="3945"/>
                    <a:pt x="316" y="3894"/>
                    <a:pt x="324" y="3841"/>
                  </a:cubicBezTo>
                  <a:cubicBezTo>
                    <a:pt x="357" y="3700"/>
                    <a:pt x="383" y="3557"/>
                    <a:pt x="401" y="3414"/>
                  </a:cubicBezTo>
                  <a:cubicBezTo>
                    <a:pt x="530" y="2463"/>
                    <a:pt x="463" y="1496"/>
                    <a:pt x="204" y="572"/>
                  </a:cubicBezTo>
                  <a:cubicBezTo>
                    <a:pt x="165" y="427"/>
                    <a:pt x="117" y="285"/>
                    <a:pt x="64" y="146"/>
                  </a:cubicBezTo>
                  <a:cubicBezTo>
                    <a:pt x="48" y="94"/>
                    <a:pt x="27" y="46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1"/>
            <p:cNvSpPr/>
            <p:nvPr/>
          </p:nvSpPr>
          <p:spPr>
            <a:xfrm>
              <a:off x="1079625" y="4753350"/>
              <a:ext cx="64250" cy="95050"/>
            </a:xfrm>
            <a:custGeom>
              <a:avLst/>
              <a:gdLst/>
              <a:ahLst/>
              <a:cxnLst/>
              <a:rect l="l" t="t" r="r" b="b"/>
              <a:pathLst>
                <a:path w="2570" h="3802" extrusionOk="0">
                  <a:moveTo>
                    <a:pt x="1" y="0"/>
                  </a:moveTo>
                  <a:cubicBezTo>
                    <a:pt x="1" y="61"/>
                    <a:pt x="13" y="121"/>
                    <a:pt x="35" y="179"/>
                  </a:cubicBezTo>
                  <a:cubicBezTo>
                    <a:pt x="65" y="294"/>
                    <a:pt x="115" y="461"/>
                    <a:pt x="188" y="657"/>
                  </a:cubicBezTo>
                  <a:cubicBezTo>
                    <a:pt x="382" y="1175"/>
                    <a:pt x="633" y="1668"/>
                    <a:pt x="940" y="2129"/>
                  </a:cubicBezTo>
                  <a:cubicBezTo>
                    <a:pt x="1249" y="2586"/>
                    <a:pt x="1611" y="3006"/>
                    <a:pt x="2019" y="3379"/>
                  </a:cubicBezTo>
                  <a:cubicBezTo>
                    <a:pt x="2142" y="3492"/>
                    <a:pt x="2272" y="3600"/>
                    <a:pt x="2407" y="3699"/>
                  </a:cubicBezTo>
                  <a:lnTo>
                    <a:pt x="2557" y="3801"/>
                  </a:lnTo>
                  <a:cubicBezTo>
                    <a:pt x="2569" y="3789"/>
                    <a:pt x="2366" y="3627"/>
                    <a:pt x="2062" y="3332"/>
                  </a:cubicBezTo>
                  <a:cubicBezTo>
                    <a:pt x="1673" y="2950"/>
                    <a:pt x="1322" y="2529"/>
                    <a:pt x="1017" y="2077"/>
                  </a:cubicBezTo>
                  <a:cubicBezTo>
                    <a:pt x="712" y="1624"/>
                    <a:pt x="455" y="1141"/>
                    <a:pt x="248" y="636"/>
                  </a:cubicBezTo>
                  <a:cubicBezTo>
                    <a:pt x="91" y="24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1"/>
            <p:cNvSpPr/>
            <p:nvPr/>
          </p:nvSpPr>
          <p:spPr>
            <a:xfrm>
              <a:off x="1088600" y="4728050"/>
              <a:ext cx="34300" cy="59225"/>
            </a:xfrm>
            <a:custGeom>
              <a:avLst/>
              <a:gdLst/>
              <a:ahLst/>
              <a:cxnLst/>
              <a:rect l="l" t="t" r="r" b="b"/>
              <a:pathLst>
                <a:path w="1372" h="2369" extrusionOk="0">
                  <a:moveTo>
                    <a:pt x="23" y="1"/>
                  </a:moveTo>
                  <a:lnTo>
                    <a:pt x="23" y="1"/>
                  </a:lnTo>
                  <a:cubicBezTo>
                    <a:pt x="0" y="137"/>
                    <a:pt x="5" y="275"/>
                    <a:pt x="39" y="410"/>
                  </a:cubicBezTo>
                  <a:cubicBezTo>
                    <a:pt x="108" y="736"/>
                    <a:pt x="237" y="1047"/>
                    <a:pt x="418" y="1326"/>
                  </a:cubicBezTo>
                  <a:cubicBezTo>
                    <a:pt x="601" y="1601"/>
                    <a:pt x="809" y="1858"/>
                    <a:pt x="1042" y="2091"/>
                  </a:cubicBezTo>
                  <a:cubicBezTo>
                    <a:pt x="1133" y="2194"/>
                    <a:pt x="1234" y="2287"/>
                    <a:pt x="1344" y="2368"/>
                  </a:cubicBezTo>
                  <a:cubicBezTo>
                    <a:pt x="1371" y="2343"/>
                    <a:pt x="918" y="1907"/>
                    <a:pt x="492" y="1280"/>
                  </a:cubicBezTo>
                  <a:cubicBezTo>
                    <a:pt x="310" y="1011"/>
                    <a:pt x="179" y="712"/>
                    <a:pt x="99" y="398"/>
                  </a:cubicBezTo>
                  <a:cubicBezTo>
                    <a:pt x="23" y="158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1"/>
            <p:cNvSpPr/>
            <p:nvPr/>
          </p:nvSpPr>
          <p:spPr>
            <a:xfrm>
              <a:off x="1107700" y="4870425"/>
              <a:ext cx="51575" cy="30475"/>
            </a:xfrm>
            <a:custGeom>
              <a:avLst/>
              <a:gdLst/>
              <a:ahLst/>
              <a:cxnLst/>
              <a:rect l="l" t="t" r="r" b="b"/>
              <a:pathLst>
                <a:path w="2063" h="1219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73" y="96"/>
                    <a:pt x="158" y="180"/>
                    <a:pt x="253" y="254"/>
                  </a:cubicBezTo>
                  <a:cubicBezTo>
                    <a:pt x="468" y="437"/>
                    <a:pt x="699" y="604"/>
                    <a:pt x="944" y="749"/>
                  </a:cubicBezTo>
                  <a:cubicBezTo>
                    <a:pt x="1189" y="894"/>
                    <a:pt x="1445" y="1018"/>
                    <a:pt x="1712" y="1120"/>
                  </a:cubicBezTo>
                  <a:cubicBezTo>
                    <a:pt x="1821" y="1169"/>
                    <a:pt x="1935" y="1201"/>
                    <a:pt x="2053" y="1218"/>
                  </a:cubicBezTo>
                  <a:cubicBezTo>
                    <a:pt x="2062" y="1193"/>
                    <a:pt x="1554" y="1005"/>
                    <a:pt x="991" y="672"/>
                  </a:cubicBezTo>
                  <a:cubicBezTo>
                    <a:pt x="443" y="348"/>
                    <a:pt x="25" y="1"/>
                    <a:pt x="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1"/>
            <p:cNvSpPr/>
            <p:nvPr/>
          </p:nvSpPr>
          <p:spPr>
            <a:xfrm>
              <a:off x="1164575" y="4854475"/>
              <a:ext cx="26575" cy="61975"/>
            </a:xfrm>
            <a:custGeom>
              <a:avLst/>
              <a:gdLst/>
              <a:ahLst/>
              <a:cxnLst/>
              <a:rect l="l" t="t" r="r" b="b"/>
              <a:pathLst>
                <a:path w="1063" h="247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1011" y="120"/>
                    <a:pt x="973" y="247"/>
                    <a:pt x="948" y="375"/>
                  </a:cubicBezTo>
                  <a:cubicBezTo>
                    <a:pt x="866" y="605"/>
                    <a:pt x="764" y="938"/>
                    <a:pt x="597" y="1267"/>
                  </a:cubicBezTo>
                  <a:cubicBezTo>
                    <a:pt x="431" y="1595"/>
                    <a:pt x="281" y="1899"/>
                    <a:pt x="171" y="2120"/>
                  </a:cubicBezTo>
                  <a:cubicBezTo>
                    <a:pt x="104" y="2235"/>
                    <a:pt x="47" y="2355"/>
                    <a:pt x="0" y="2478"/>
                  </a:cubicBezTo>
                  <a:cubicBezTo>
                    <a:pt x="92" y="2383"/>
                    <a:pt x="169" y="2272"/>
                    <a:pt x="227" y="2151"/>
                  </a:cubicBezTo>
                  <a:cubicBezTo>
                    <a:pt x="384" y="1874"/>
                    <a:pt x="527" y="1590"/>
                    <a:pt x="653" y="1297"/>
                  </a:cubicBezTo>
                  <a:cubicBezTo>
                    <a:pt x="777" y="1001"/>
                    <a:pt x="885" y="700"/>
                    <a:pt x="977" y="392"/>
                  </a:cubicBezTo>
                  <a:cubicBezTo>
                    <a:pt x="1021" y="265"/>
                    <a:pt x="1049" y="133"/>
                    <a:pt x="106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1"/>
            <p:cNvSpPr/>
            <p:nvPr/>
          </p:nvSpPr>
          <p:spPr>
            <a:xfrm>
              <a:off x="1493575" y="4487400"/>
              <a:ext cx="14950" cy="275350"/>
            </a:xfrm>
            <a:custGeom>
              <a:avLst/>
              <a:gdLst/>
              <a:ahLst/>
              <a:cxnLst/>
              <a:rect l="l" t="t" r="r" b="b"/>
              <a:pathLst>
                <a:path w="598" h="11014" extrusionOk="0">
                  <a:moveTo>
                    <a:pt x="572" y="0"/>
                  </a:moveTo>
                  <a:cubicBezTo>
                    <a:pt x="547" y="0"/>
                    <a:pt x="401" y="2466"/>
                    <a:pt x="252" y="5504"/>
                  </a:cubicBezTo>
                  <a:cubicBezTo>
                    <a:pt x="103" y="8542"/>
                    <a:pt x="0" y="11014"/>
                    <a:pt x="26" y="11014"/>
                  </a:cubicBezTo>
                  <a:cubicBezTo>
                    <a:pt x="51" y="11014"/>
                    <a:pt x="192" y="8551"/>
                    <a:pt x="341" y="5508"/>
                  </a:cubicBezTo>
                  <a:cubicBezTo>
                    <a:pt x="491" y="2466"/>
                    <a:pt x="597" y="0"/>
                    <a:pt x="5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1"/>
            <p:cNvSpPr/>
            <p:nvPr/>
          </p:nvSpPr>
          <p:spPr>
            <a:xfrm>
              <a:off x="1499100" y="4548850"/>
              <a:ext cx="43450" cy="119275"/>
            </a:xfrm>
            <a:custGeom>
              <a:avLst/>
              <a:gdLst/>
              <a:ahLst/>
              <a:cxnLst/>
              <a:rect l="l" t="t" r="r" b="b"/>
              <a:pathLst>
                <a:path w="1738" h="4771" extrusionOk="0">
                  <a:moveTo>
                    <a:pt x="1725" y="0"/>
                  </a:moveTo>
                  <a:cubicBezTo>
                    <a:pt x="1707" y="0"/>
                    <a:pt x="1721" y="276"/>
                    <a:pt x="1661" y="741"/>
                  </a:cubicBezTo>
                  <a:cubicBezTo>
                    <a:pt x="1562" y="1966"/>
                    <a:pt x="1144" y="3144"/>
                    <a:pt x="449" y="4156"/>
                  </a:cubicBezTo>
                  <a:cubicBezTo>
                    <a:pt x="184" y="4540"/>
                    <a:pt x="0" y="4770"/>
                    <a:pt x="0" y="4770"/>
                  </a:cubicBezTo>
                  <a:cubicBezTo>
                    <a:pt x="55" y="4728"/>
                    <a:pt x="103" y="4678"/>
                    <a:pt x="146" y="4625"/>
                  </a:cubicBezTo>
                  <a:cubicBezTo>
                    <a:pt x="271" y="4489"/>
                    <a:pt x="390" y="4347"/>
                    <a:pt x="500" y="4199"/>
                  </a:cubicBezTo>
                  <a:cubicBezTo>
                    <a:pt x="1233" y="3197"/>
                    <a:pt x="1658" y="2003"/>
                    <a:pt x="1725" y="764"/>
                  </a:cubicBezTo>
                  <a:cubicBezTo>
                    <a:pt x="1738" y="577"/>
                    <a:pt x="1738" y="391"/>
                    <a:pt x="1725" y="204"/>
                  </a:cubicBezTo>
                  <a:cubicBezTo>
                    <a:pt x="1731" y="136"/>
                    <a:pt x="1731" y="68"/>
                    <a:pt x="17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1"/>
            <p:cNvSpPr/>
            <p:nvPr/>
          </p:nvSpPr>
          <p:spPr>
            <a:xfrm>
              <a:off x="1454775" y="4557475"/>
              <a:ext cx="46425" cy="102075"/>
            </a:xfrm>
            <a:custGeom>
              <a:avLst/>
              <a:gdLst/>
              <a:ahLst/>
              <a:cxnLst/>
              <a:rect l="l" t="t" r="r" b="b"/>
              <a:pathLst>
                <a:path w="1857" h="4083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60"/>
                    <a:pt x="5" y="120"/>
                    <a:pt x="20" y="179"/>
                  </a:cubicBezTo>
                  <a:cubicBezTo>
                    <a:pt x="29" y="343"/>
                    <a:pt x="47" y="504"/>
                    <a:pt x="72" y="665"/>
                  </a:cubicBezTo>
                  <a:cubicBezTo>
                    <a:pt x="159" y="1202"/>
                    <a:pt x="314" y="1723"/>
                    <a:pt x="537" y="2219"/>
                  </a:cubicBezTo>
                  <a:cubicBezTo>
                    <a:pt x="761" y="2715"/>
                    <a:pt x="1049" y="3178"/>
                    <a:pt x="1390" y="3602"/>
                  </a:cubicBezTo>
                  <a:cubicBezTo>
                    <a:pt x="1495" y="3729"/>
                    <a:pt x="1606" y="3850"/>
                    <a:pt x="1723" y="3964"/>
                  </a:cubicBezTo>
                  <a:cubicBezTo>
                    <a:pt x="1761" y="4010"/>
                    <a:pt x="1807" y="4050"/>
                    <a:pt x="1856" y="4083"/>
                  </a:cubicBezTo>
                  <a:cubicBezTo>
                    <a:pt x="1856" y="4075"/>
                    <a:pt x="1676" y="3887"/>
                    <a:pt x="1428" y="3563"/>
                  </a:cubicBezTo>
                  <a:cubicBezTo>
                    <a:pt x="1105" y="3136"/>
                    <a:pt x="827" y="2673"/>
                    <a:pt x="605" y="2184"/>
                  </a:cubicBezTo>
                  <a:cubicBezTo>
                    <a:pt x="386" y="1695"/>
                    <a:pt x="225" y="1184"/>
                    <a:pt x="123" y="657"/>
                  </a:cubicBezTo>
                  <a:cubicBezTo>
                    <a:pt x="40" y="252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1"/>
            <p:cNvSpPr/>
            <p:nvPr/>
          </p:nvSpPr>
          <p:spPr>
            <a:xfrm>
              <a:off x="1502675" y="4512350"/>
              <a:ext cx="28450" cy="95925"/>
            </a:xfrm>
            <a:custGeom>
              <a:avLst/>
              <a:gdLst/>
              <a:ahLst/>
              <a:cxnLst/>
              <a:rect l="l" t="t" r="r" b="b"/>
              <a:pathLst>
                <a:path w="1138" h="3837" extrusionOk="0">
                  <a:moveTo>
                    <a:pt x="1138" y="0"/>
                  </a:moveTo>
                  <a:cubicBezTo>
                    <a:pt x="1125" y="0"/>
                    <a:pt x="1113" y="231"/>
                    <a:pt x="1075" y="585"/>
                  </a:cubicBezTo>
                  <a:cubicBezTo>
                    <a:pt x="1019" y="1057"/>
                    <a:pt x="922" y="1524"/>
                    <a:pt x="785" y="1980"/>
                  </a:cubicBezTo>
                  <a:cubicBezTo>
                    <a:pt x="649" y="2436"/>
                    <a:pt x="474" y="2879"/>
                    <a:pt x="264" y="3307"/>
                  </a:cubicBezTo>
                  <a:cubicBezTo>
                    <a:pt x="101" y="3636"/>
                    <a:pt x="0" y="3836"/>
                    <a:pt x="0" y="3836"/>
                  </a:cubicBezTo>
                  <a:cubicBezTo>
                    <a:pt x="37" y="3799"/>
                    <a:pt x="68" y="3755"/>
                    <a:pt x="93" y="3708"/>
                  </a:cubicBezTo>
                  <a:cubicBezTo>
                    <a:pt x="175" y="3588"/>
                    <a:pt x="251" y="3464"/>
                    <a:pt x="320" y="3336"/>
                  </a:cubicBezTo>
                  <a:cubicBezTo>
                    <a:pt x="548" y="2913"/>
                    <a:pt x="733" y="2468"/>
                    <a:pt x="869" y="2005"/>
                  </a:cubicBezTo>
                  <a:cubicBezTo>
                    <a:pt x="1007" y="1543"/>
                    <a:pt x="1097" y="1069"/>
                    <a:pt x="1138" y="589"/>
                  </a:cubicBezTo>
                  <a:lnTo>
                    <a:pt x="113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1"/>
            <p:cNvSpPr/>
            <p:nvPr/>
          </p:nvSpPr>
          <p:spPr>
            <a:xfrm>
              <a:off x="1473025" y="4519700"/>
              <a:ext cx="27900" cy="111625"/>
            </a:xfrm>
            <a:custGeom>
              <a:avLst/>
              <a:gdLst/>
              <a:ahLst/>
              <a:cxnLst/>
              <a:rect l="l" t="t" r="r" b="b"/>
              <a:pathLst>
                <a:path w="1116" h="4465" extrusionOk="0">
                  <a:moveTo>
                    <a:pt x="71" y="1"/>
                  </a:moveTo>
                  <a:cubicBezTo>
                    <a:pt x="53" y="63"/>
                    <a:pt x="40" y="127"/>
                    <a:pt x="32" y="191"/>
                  </a:cubicBezTo>
                  <a:cubicBezTo>
                    <a:pt x="7" y="307"/>
                    <a:pt x="7" y="482"/>
                    <a:pt x="7" y="691"/>
                  </a:cubicBezTo>
                  <a:cubicBezTo>
                    <a:pt x="0" y="1244"/>
                    <a:pt x="61" y="1795"/>
                    <a:pt x="185" y="2334"/>
                  </a:cubicBezTo>
                  <a:cubicBezTo>
                    <a:pt x="312" y="2872"/>
                    <a:pt x="502" y="3394"/>
                    <a:pt x="753" y="3887"/>
                  </a:cubicBezTo>
                  <a:cubicBezTo>
                    <a:pt x="826" y="4034"/>
                    <a:pt x="908" y="4176"/>
                    <a:pt x="997" y="4314"/>
                  </a:cubicBezTo>
                  <a:cubicBezTo>
                    <a:pt x="1026" y="4368"/>
                    <a:pt x="1062" y="4417"/>
                    <a:pt x="1103" y="4464"/>
                  </a:cubicBezTo>
                  <a:cubicBezTo>
                    <a:pt x="1115" y="4455"/>
                    <a:pt x="983" y="4234"/>
                    <a:pt x="809" y="3849"/>
                  </a:cubicBezTo>
                  <a:cubicBezTo>
                    <a:pt x="578" y="3354"/>
                    <a:pt x="400" y="2836"/>
                    <a:pt x="276" y="2304"/>
                  </a:cubicBezTo>
                  <a:cubicBezTo>
                    <a:pt x="152" y="1773"/>
                    <a:pt x="84" y="1229"/>
                    <a:pt x="71" y="683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1"/>
            <p:cNvSpPr/>
            <p:nvPr/>
          </p:nvSpPr>
          <p:spPr>
            <a:xfrm>
              <a:off x="1488500" y="4499550"/>
              <a:ext cx="14450" cy="67000"/>
            </a:xfrm>
            <a:custGeom>
              <a:avLst/>
              <a:gdLst/>
              <a:ahLst/>
              <a:cxnLst/>
              <a:rect l="l" t="t" r="r" b="b"/>
              <a:pathLst>
                <a:path w="578" h="2680" extrusionOk="0">
                  <a:moveTo>
                    <a:pt x="169" y="0"/>
                  </a:moveTo>
                  <a:lnTo>
                    <a:pt x="169" y="0"/>
                  </a:lnTo>
                  <a:cubicBezTo>
                    <a:pt x="103" y="120"/>
                    <a:pt x="63" y="252"/>
                    <a:pt x="54" y="388"/>
                  </a:cubicBezTo>
                  <a:cubicBezTo>
                    <a:pt x="1" y="717"/>
                    <a:pt x="11" y="1053"/>
                    <a:pt x="83" y="1380"/>
                  </a:cubicBezTo>
                  <a:cubicBezTo>
                    <a:pt x="155" y="1701"/>
                    <a:pt x="259" y="2014"/>
                    <a:pt x="395" y="2314"/>
                  </a:cubicBezTo>
                  <a:cubicBezTo>
                    <a:pt x="439" y="2444"/>
                    <a:pt x="500" y="2567"/>
                    <a:pt x="578" y="2680"/>
                  </a:cubicBezTo>
                  <a:cubicBezTo>
                    <a:pt x="578" y="2667"/>
                    <a:pt x="322" y="2099"/>
                    <a:pt x="151" y="1357"/>
                  </a:cubicBezTo>
                  <a:cubicBezTo>
                    <a:pt x="82" y="1042"/>
                    <a:pt x="65" y="717"/>
                    <a:pt x="101" y="396"/>
                  </a:cubicBezTo>
                  <a:cubicBezTo>
                    <a:pt x="115" y="263"/>
                    <a:pt x="138" y="131"/>
                    <a:pt x="16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1"/>
            <p:cNvSpPr/>
            <p:nvPr/>
          </p:nvSpPr>
          <p:spPr>
            <a:xfrm>
              <a:off x="1459725" y="4639275"/>
              <a:ext cx="37600" cy="46775"/>
            </a:xfrm>
            <a:custGeom>
              <a:avLst/>
              <a:gdLst/>
              <a:ahLst/>
              <a:cxnLst/>
              <a:rect l="l" t="t" r="r" b="b"/>
              <a:pathLst>
                <a:path w="1504" h="1871" extrusionOk="0">
                  <a:moveTo>
                    <a:pt x="1" y="1"/>
                  </a:moveTo>
                  <a:cubicBezTo>
                    <a:pt x="30" y="115"/>
                    <a:pt x="78" y="226"/>
                    <a:pt x="142" y="325"/>
                  </a:cubicBezTo>
                  <a:cubicBezTo>
                    <a:pt x="416" y="826"/>
                    <a:pt x="775" y="1276"/>
                    <a:pt x="1200" y="1657"/>
                  </a:cubicBezTo>
                  <a:cubicBezTo>
                    <a:pt x="1284" y="1740"/>
                    <a:pt x="1378" y="1812"/>
                    <a:pt x="1482" y="1870"/>
                  </a:cubicBezTo>
                  <a:cubicBezTo>
                    <a:pt x="1504" y="1836"/>
                    <a:pt x="1098" y="1499"/>
                    <a:pt x="684" y="983"/>
                  </a:cubicBezTo>
                  <a:cubicBezTo>
                    <a:pt x="435" y="671"/>
                    <a:pt x="206" y="343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1"/>
            <p:cNvSpPr/>
            <p:nvPr/>
          </p:nvSpPr>
          <p:spPr>
            <a:xfrm>
              <a:off x="1496125" y="4653475"/>
              <a:ext cx="47175" cy="48650"/>
            </a:xfrm>
            <a:custGeom>
              <a:avLst/>
              <a:gdLst/>
              <a:ahLst/>
              <a:cxnLst/>
              <a:rect l="l" t="t" r="r" b="b"/>
              <a:pathLst>
                <a:path w="1887" h="1946" extrusionOk="0">
                  <a:moveTo>
                    <a:pt x="1886" y="0"/>
                  </a:moveTo>
                  <a:lnTo>
                    <a:pt x="1886" y="0"/>
                  </a:lnTo>
                  <a:cubicBezTo>
                    <a:pt x="1786" y="88"/>
                    <a:pt x="1697" y="187"/>
                    <a:pt x="1617" y="295"/>
                  </a:cubicBezTo>
                  <a:cubicBezTo>
                    <a:pt x="1460" y="483"/>
                    <a:pt x="1237" y="743"/>
                    <a:pt x="978" y="1008"/>
                  </a:cubicBezTo>
                  <a:cubicBezTo>
                    <a:pt x="718" y="1272"/>
                    <a:pt x="470" y="1507"/>
                    <a:pt x="290" y="1669"/>
                  </a:cubicBezTo>
                  <a:cubicBezTo>
                    <a:pt x="186" y="1753"/>
                    <a:pt x="89" y="1846"/>
                    <a:pt x="1" y="1946"/>
                  </a:cubicBezTo>
                  <a:cubicBezTo>
                    <a:pt x="121" y="1886"/>
                    <a:pt x="231" y="1809"/>
                    <a:pt x="329" y="1717"/>
                  </a:cubicBezTo>
                  <a:cubicBezTo>
                    <a:pt x="831" y="1313"/>
                    <a:pt x="1281" y="848"/>
                    <a:pt x="1669" y="334"/>
                  </a:cubicBezTo>
                  <a:cubicBezTo>
                    <a:pt x="1754" y="232"/>
                    <a:pt x="1828" y="120"/>
                    <a:pt x="18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1"/>
            <p:cNvSpPr/>
            <p:nvPr/>
          </p:nvSpPr>
          <p:spPr>
            <a:xfrm>
              <a:off x="1596600" y="4558650"/>
              <a:ext cx="265575" cy="428650"/>
            </a:xfrm>
            <a:custGeom>
              <a:avLst/>
              <a:gdLst/>
              <a:ahLst/>
              <a:cxnLst/>
              <a:rect l="l" t="t" r="r" b="b"/>
              <a:pathLst>
                <a:path w="10623" h="17146" extrusionOk="0">
                  <a:moveTo>
                    <a:pt x="9462" y="0"/>
                  </a:moveTo>
                  <a:cubicBezTo>
                    <a:pt x="9491" y="285"/>
                    <a:pt x="9536" y="569"/>
                    <a:pt x="9598" y="849"/>
                  </a:cubicBezTo>
                  <a:cubicBezTo>
                    <a:pt x="10622" y="6745"/>
                    <a:pt x="7937" y="12667"/>
                    <a:pt x="2830" y="15784"/>
                  </a:cubicBezTo>
                  <a:cubicBezTo>
                    <a:pt x="2175" y="16181"/>
                    <a:pt x="1490" y="16529"/>
                    <a:pt x="782" y="16822"/>
                  </a:cubicBezTo>
                  <a:cubicBezTo>
                    <a:pt x="516" y="16915"/>
                    <a:pt x="255" y="17023"/>
                    <a:pt x="0" y="17145"/>
                  </a:cubicBezTo>
                  <a:cubicBezTo>
                    <a:pt x="74" y="17140"/>
                    <a:pt x="146" y="17125"/>
                    <a:pt x="215" y="17099"/>
                  </a:cubicBezTo>
                  <a:cubicBezTo>
                    <a:pt x="351" y="17052"/>
                    <a:pt x="560" y="17000"/>
                    <a:pt x="812" y="16903"/>
                  </a:cubicBezTo>
                  <a:cubicBezTo>
                    <a:pt x="1539" y="16636"/>
                    <a:pt x="2241" y="16307"/>
                    <a:pt x="2912" y="15917"/>
                  </a:cubicBezTo>
                  <a:cubicBezTo>
                    <a:pt x="7474" y="13307"/>
                    <a:pt x="10197" y="8366"/>
                    <a:pt x="9969" y="3115"/>
                  </a:cubicBezTo>
                  <a:cubicBezTo>
                    <a:pt x="9944" y="2341"/>
                    <a:pt x="9849" y="1571"/>
                    <a:pt x="9683" y="816"/>
                  </a:cubicBezTo>
                  <a:cubicBezTo>
                    <a:pt x="9632" y="546"/>
                    <a:pt x="9568" y="345"/>
                    <a:pt x="9530" y="205"/>
                  </a:cubicBezTo>
                  <a:cubicBezTo>
                    <a:pt x="9515" y="135"/>
                    <a:pt x="9491" y="65"/>
                    <a:pt x="94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1"/>
            <p:cNvSpPr/>
            <p:nvPr/>
          </p:nvSpPr>
          <p:spPr>
            <a:xfrm>
              <a:off x="2095175" y="4458775"/>
              <a:ext cx="18125" cy="130500"/>
            </a:xfrm>
            <a:custGeom>
              <a:avLst/>
              <a:gdLst/>
              <a:ahLst/>
              <a:cxnLst/>
              <a:rect l="l" t="t" r="r" b="b"/>
              <a:pathLst>
                <a:path w="725" h="5220" extrusionOk="0">
                  <a:moveTo>
                    <a:pt x="724" y="1"/>
                  </a:moveTo>
                  <a:cubicBezTo>
                    <a:pt x="22" y="1666"/>
                    <a:pt x="1" y="3539"/>
                    <a:pt x="664" y="5220"/>
                  </a:cubicBezTo>
                  <a:cubicBezTo>
                    <a:pt x="518" y="4356"/>
                    <a:pt x="431" y="3484"/>
                    <a:pt x="404" y="2608"/>
                  </a:cubicBezTo>
                  <a:cubicBezTo>
                    <a:pt x="452" y="1733"/>
                    <a:pt x="559" y="861"/>
                    <a:pt x="7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1"/>
            <p:cNvSpPr/>
            <p:nvPr/>
          </p:nvSpPr>
          <p:spPr>
            <a:xfrm>
              <a:off x="2111875" y="4456750"/>
              <a:ext cx="32125" cy="119625"/>
            </a:xfrm>
            <a:custGeom>
              <a:avLst/>
              <a:gdLst/>
              <a:ahLst/>
              <a:cxnLst/>
              <a:rect l="l" t="t" r="r" b="b"/>
              <a:pathLst>
                <a:path w="1285" h="4785" extrusionOk="0">
                  <a:moveTo>
                    <a:pt x="203" y="0"/>
                  </a:moveTo>
                  <a:lnTo>
                    <a:pt x="203" y="0"/>
                  </a:lnTo>
                  <a:cubicBezTo>
                    <a:pt x="0" y="825"/>
                    <a:pt x="12" y="1687"/>
                    <a:pt x="236" y="2505"/>
                  </a:cubicBezTo>
                  <a:cubicBezTo>
                    <a:pt x="388" y="3341"/>
                    <a:pt x="749" y="4125"/>
                    <a:pt x="1285" y="4785"/>
                  </a:cubicBezTo>
                  <a:cubicBezTo>
                    <a:pt x="953" y="4030"/>
                    <a:pt x="676" y="3253"/>
                    <a:pt x="455" y="2459"/>
                  </a:cubicBezTo>
                  <a:cubicBezTo>
                    <a:pt x="307" y="1647"/>
                    <a:pt x="223" y="825"/>
                    <a:pt x="2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1"/>
            <p:cNvSpPr/>
            <p:nvPr/>
          </p:nvSpPr>
          <p:spPr>
            <a:xfrm>
              <a:off x="2625250" y="4188900"/>
              <a:ext cx="46525" cy="86100"/>
            </a:xfrm>
            <a:custGeom>
              <a:avLst/>
              <a:gdLst/>
              <a:ahLst/>
              <a:cxnLst/>
              <a:rect l="l" t="t" r="r" b="b"/>
              <a:pathLst>
                <a:path w="1861" h="3444" extrusionOk="0">
                  <a:moveTo>
                    <a:pt x="25" y="1"/>
                  </a:moveTo>
                  <a:cubicBezTo>
                    <a:pt x="0" y="22"/>
                    <a:pt x="200" y="208"/>
                    <a:pt x="388" y="597"/>
                  </a:cubicBezTo>
                  <a:cubicBezTo>
                    <a:pt x="629" y="1098"/>
                    <a:pt x="716" y="1659"/>
                    <a:pt x="636" y="2211"/>
                  </a:cubicBezTo>
                  <a:cubicBezTo>
                    <a:pt x="596" y="2491"/>
                    <a:pt x="505" y="2763"/>
                    <a:pt x="370" y="3013"/>
                  </a:cubicBezTo>
                  <a:lnTo>
                    <a:pt x="273" y="3192"/>
                  </a:lnTo>
                  <a:lnTo>
                    <a:pt x="273" y="3192"/>
                  </a:lnTo>
                  <a:lnTo>
                    <a:pt x="465" y="3136"/>
                  </a:lnTo>
                  <a:cubicBezTo>
                    <a:pt x="590" y="3102"/>
                    <a:pt x="718" y="3085"/>
                    <a:pt x="846" y="3085"/>
                  </a:cubicBezTo>
                  <a:cubicBezTo>
                    <a:pt x="1066" y="3085"/>
                    <a:pt x="1284" y="3134"/>
                    <a:pt x="1484" y="3230"/>
                  </a:cubicBezTo>
                  <a:cubicBezTo>
                    <a:pt x="1719" y="3341"/>
                    <a:pt x="1851" y="3443"/>
                    <a:pt x="1851" y="3443"/>
                  </a:cubicBezTo>
                  <a:cubicBezTo>
                    <a:pt x="1860" y="3435"/>
                    <a:pt x="1775" y="3290"/>
                    <a:pt x="1532" y="3141"/>
                  </a:cubicBezTo>
                  <a:cubicBezTo>
                    <a:pt x="1302" y="3002"/>
                    <a:pt x="1039" y="2931"/>
                    <a:pt x="774" y="2931"/>
                  </a:cubicBezTo>
                  <a:cubicBezTo>
                    <a:pt x="716" y="2931"/>
                    <a:pt x="657" y="2934"/>
                    <a:pt x="599" y="2941"/>
                  </a:cubicBezTo>
                  <a:lnTo>
                    <a:pt x="599" y="2941"/>
                  </a:lnTo>
                  <a:cubicBezTo>
                    <a:pt x="704" y="2720"/>
                    <a:pt x="777" y="2486"/>
                    <a:pt x="815" y="2244"/>
                  </a:cubicBezTo>
                  <a:cubicBezTo>
                    <a:pt x="905" y="1657"/>
                    <a:pt x="794" y="1054"/>
                    <a:pt x="498" y="538"/>
                  </a:cubicBezTo>
                  <a:cubicBezTo>
                    <a:pt x="394" y="318"/>
                    <a:pt x="231" y="131"/>
                    <a:pt x="25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1"/>
            <p:cNvSpPr/>
            <p:nvPr/>
          </p:nvSpPr>
          <p:spPr>
            <a:xfrm>
              <a:off x="2533775" y="4045325"/>
              <a:ext cx="318700" cy="272050"/>
            </a:xfrm>
            <a:custGeom>
              <a:avLst/>
              <a:gdLst/>
              <a:ahLst/>
              <a:cxnLst/>
              <a:rect l="l" t="t" r="r" b="b"/>
              <a:pathLst>
                <a:path w="12748" h="10882" extrusionOk="0">
                  <a:moveTo>
                    <a:pt x="2887" y="0"/>
                  </a:moveTo>
                  <a:cubicBezTo>
                    <a:pt x="2599" y="0"/>
                    <a:pt x="2311" y="292"/>
                    <a:pt x="2377" y="664"/>
                  </a:cubicBezTo>
                  <a:cubicBezTo>
                    <a:pt x="2424" y="1219"/>
                    <a:pt x="2396" y="1777"/>
                    <a:pt x="2292" y="2325"/>
                  </a:cubicBezTo>
                  <a:cubicBezTo>
                    <a:pt x="2200" y="2766"/>
                    <a:pt x="2056" y="3196"/>
                    <a:pt x="1866" y="3604"/>
                  </a:cubicBezTo>
                  <a:cubicBezTo>
                    <a:pt x="1466" y="4535"/>
                    <a:pt x="821" y="5339"/>
                    <a:pt x="0" y="5930"/>
                  </a:cubicBezTo>
                  <a:lnTo>
                    <a:pt x="4204" y="10881"/>
                  </a:lnTo>
                  <a:lnTo>
                    <a:pt x="4742" y="10518"/>
                  </a:lnTo>
                  <a:cubicBezTo>
                    <a:pt x="6819" y="9105"/>
                    <a:pt x="8770" y="8563"/>
                    <a:pt x="9897" y="7915"/>
                  </a:cubicBezTo>
                  <a:cubicBezTo>
                    <a:pt x="11992" y="6703"/>
                    <a:pt x="11889" y="6511"/>
                    <a:pt x="11715" y="6285"/>
                  </a:cubicBezTo>
                  <a:cubicBezTo>
                    <a:pt x="11669" y="6226"/>
                    <a:pt x="11593" y="6200"/>
                    <a:pt x="11495" y="6200"/>
                  </a:cubicBezTo>
                  <a:cubicBezTo>
                    <a:pt x="10787" y="6200"/>
                    <a:pt x="8899" y="7544"/>
                    <a:pt x="8441" y="7544"/>
                  </a:cubicBezTo>
                  <a:cubicBezTo>
                    <a:pt x="8341" y="7544"/>
                    <a:pt x="8309" y="7479"/>
                    <a:pt x="8373" y="7322"/>
                  </a:cubicBezTo>
                  <a:cubicBezTo>
                    <a:pt x="8770" y="6348"/>
                    <a:pt x="12747" y="4634"/>
                    <a:pt x="12214" y="4025"/>
                  </a:cubicBezTo>
                  <a:cubicBezTo>
                    <a:pt x="12130" y="3926"/>
                    <a:pt x="12003" y="3882"/>
                    <a:pt x="11845" y="3882"/>
                  </a:cubicBezTo>
                  <a:cubicBezTo>
                    <a:pt x="10736" y="3882"/>
                    <a:pt x="8101" y="6030"/>
                    <a:pt x="7836" y="6218"/>
                  </a:cubicBezTo>
                  <a:cubicBezTo>
                    <a:pt x="7779" y="6258"/>
                    <a:pt x="7722" y="6275"/>
                    <a:pt x="7669" y="6275"/>
                  </a:cubicBezTo>
                  <a:cubicBezTo>
                    <a:pt x="7438" y="6275"/>
                    <a:pt x="7279" y="5954"/>
                    <a:pt x="7511" y="5790"/>
                  </a:cubicBezTo>
                  <a:cubicBezTo>
                    <a:pt x="7917" y="5534"/>
                    <a:pt x="12145" y="2748"/>
                    <a:pt x="11488" y="1950"/>
                  </a:cubicBezTo>
                  <a:cubicBezTo>
                    <a:pt x="11406" y="1855"/>
                    <a:pt x="11308" y="1818"/>
                    <a:pt x="11203" y="1818"/>
                  </a:cubicBezTo>
                  <a:cubicBezTo>
                    <a:pt x="10841" y="1818"/>
                    <a:pt x="10413" y="2266"/>
                    <a:pt x="10413" y="2266"/>
                  </a:cubicBezTo>
                  <a:cubicBezTo>
                    <a:pt x="10413" y="2266"/>
                    <a:pt x="7094" y="4823"/>
                    <a:pt x="6436" y="4823"/>
                  </a:cubicBezTo>
                  <a:cubicBezTo>
                    <a:pt x="6393" y="4823"/>
                    <a:pt x="6361" y="4812"/>
                    <a:pt x="6342" y="4788"/>
                  </a:cubicBezTo>
                  <a:cubicBezTo>
                    <a:pt x="6043" y="4405"/>
                    <a:pt x="8195" y="2620"/>
                    <a:pt x="8962" y="2073"/>
                  </a:cubicBezTo>
                  <a:cubicBezTo>
                    <a:pt x="9729" y="1527"/>
                    <a:pt x="9785" y="943"/>
                    <a:pt x="9274" y="792"/>
                  </a:cubicBezTo>
                  <a:cubicBezTo>
                    <a:pt x="9264" y="790"/>
                    <a:pt x="9252" y="788"/>
                    <a:pt x="9238" y="788"/>
                  </a:cubicBezTo>
                  <a:cubicBezTo>
                    <a:pt x="8786" y="788"/>
                    <a:pt x="6513" y="2333"/>
                    <a:pt x="5783" y="2880"/>
                  </a:cubicBezTo>
                  <a:cubicBezTo>
                    <a:pt x="5272" y="3263"/>
                    <a:pt x="4174" y="4111"/>
                    <a:pt x="3646" y="4111"/>
                  </a:cubicBezTo>
                  <a:cubicBezTo>
                    <a:pt x="3398" y="4111"/>
                    <a:pt x="3276" y="3923"/>
                    <a:pt x="3402" y="3409"/>
                  </a:cubicBezTo>
                  <a:cubicBezTo>
                    <a:pt x="3794" y="1804"/>
                    <a:pt x="3499" y="422"/>
                    <a:pt x="3171" y="114"/>
                  </a:cubicBezTo>
                  <a:cubicBezTo>
                    <a:pt x="3087" y="35"/>
                    <a:pt x="2987" y="0"/>
                    <a:pt x="2887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1"/>
            <p:cNvSpPr/>
            <p:nvPr/>
          </p:nvSpPr>
          <p:spPr>
            <a:xfrm>
              <a:off x="2601225" y="4024050"/>
              <a:ext cx="260550" cy="229925"/>
            </a:xfrm>
            <a:custGeom>
              <a:avLst/>
              <a:gdLst/>
              <a:ahLst/>
              <a:cxnLst/>
              <a:rect l="l" t="t" r="r" b="b"/>
              <a:pathLst>
                <a:path w="10422" h="9197" extrusionOk="0">
                  <a:moveTo>
                    <a:pt x="7696" y="3278"/>
                  </a:moveTo>
                  <a:cubicBezTo>
                    <a:pt x="7825" y="3278"/>
                    <a:pt x="9506" y="3305"/>
                    <a:pt x="9370" y="4720"/>
                  </a:cubicBezTo>
                  <a:cubicBezTo>
                    <a:pt x="9239" y="6100"/>
                    <a:pt x="7307" y="6494"/>
                    <a:pt x="7065" y="6538"/>
                  </a:cubicBezTo>
                  <a:lnTo>
                    <a:pt x="7065" y="6538"/>
                  </a:lnTo>
                  <a:lnTo>
                    <a:pt x="7688" y="3278"/>
                  </a:lnTo>
                  <a:cubicBezTo>
                    <a:pt x="7688" y="3278"/>
                    <a:pt x="7691" y="3278"/>
                    <a:pt x="7696" y="3278"/>
                  </a:cubicBezTo>
                  <a:close/>
                  <a:moveTo>
                    <a:pt x="8223" y="1"/>
                  </a:moveTo>
                  <a:lnTo>
                    <a:pt x="0" y="360"/>
                  </a:lnTo>
                  <a:lnTo>
                    <a:pt x="1361" y="9197"/>
                  </a:lnTo>
                  <a:lnTo>
                    <a:pt x="6686" y="9107"/>
                  </a:lnTo>
                  <a:lnTo>
                    <a:pt x="6934" y="7455"/>
                  </a:lnTo>
                  <a:cubicBezTo>
                    <a:pt x="6934" y="7455"/>
                    <a:pt x="9951" y="7455"/>
                    <a:pt x="10185" y="4896"/>
                  </a:cubicBezTo>
                  <a:cubicBezTo>
                    <a:pt x="10421" y="2335"/>
                    <a:pt x="7830" y="2310"/>
                    <a:pt x="7830" y="2310"/>
                  </a:cubicBezTo>
                  <a:lnTo>
                    <a:pt x="822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1"/>
            <p:cNvSpPr/>
            <p:nvPr/>
          </p:nvSpPr>
          <p:spPr>
            <a:xfrm>
              <a:off x="2676925" y="3735475"/>
              <a:ext cx="70550" cy="271075"/>
            </a:xfrm>
            <a:custGeom>
              <a:avLst/>
              <a:gdLst/>
              <a:ahLst/>
              <a:cxnLst/>
              <a:rect l="l" t="t" r="r" b="b"/>
              <a:pathLst>
                <a:path w="2822" h="10843" extrusionOk="0">
                  <a:moveTo>
                    <a:pt x="932" y="1"/>
                  </a:moveTo>
                  <a:cubicBezTo>
                    <a:pt x="915" y="14"/>
                    <a:pt x="1039" y="134"/>
                    <a:pt x="1159" y="395"/>
                  </a:cubicBezTo>
                  <a:cubicBezTo>
                    <a:pt x="1297" y="792"/>
                    <a:pt x="1316" y="1224"/>
                    <a:pt x="1211" y="1632"/>
                  </a:cubicBezTo>
                  <a:cubicBezTo>
                    <a:pt x="1042" y="2243"/>
                    <a:pt x="796" y="2831"/>
                    <a:pt x="481" y="3381"/>
                  </a:cubicBezTo>
                  <a:cubicBezTo>
                    <a:pt x="303" y="3728"/>
                    <a:pt x="171" y="4095"/>
                    <a:pt x="88" y="4474"/>
                  </a:cubicBezTo>
                  <a:cubicBezTo>
                    <a:pt x="1" y="4894"/>
                    <a:pt x="36" y="5328"/>
                    <a:pt x="186" y="5729"/>
                  </a:cubicBezTo>
                  <a:cubicBezTo>
                    <a:pt x="529" y="6452"/>
                    <a:pt x="1004" y="7104"/>
                    <a:pt x="1590" y="7649"/>
                  </a:cubicBezTo>
                  <a:cubicBezTo>
                    <a:pt x="2046" y="8083"/>
                    <a:pt x="2383" y="8627"/>
                    <a:pt x="2571" y="9228"/>
                  </a:cubicBezTo>
                  <a:cubicBezTo>
                    <a:pt x="2679" y="9636"/>
                    <a:pt x="2646" y="10067"/>
                    <a:pt x="2474" y="10452"/>
                  </a:cubicBezTo>
                  <a:cubicBezTo>
                    <a:pt x="2398" y="10588"/>
                    <a:pt x="2311" y="10717"/>
                    <a:pt x="2217" y="10841"/>
                  </a:cubicBezTo>
                  <a:cubicBezTo>
                    <a:pt x="2217" y="10842"/>
                    <a:pt x="2218" y="10843"/>
                    <a:pt x="2220" y="10843"/>
                  </a:cubicBezTo>
                  <a:cubicBezTo>
                    <a:pt x="2232" y="10843"/>
                    <a:pt x="2267" y="10818"/>
                    <a:pt x="2325" y="10772"/>
                  </a:cubicBezTo>
                  <a:cubicBezTo>
                    <a:pt x="2414" y="10691"/>
                    <a:pt x="2490" y="10596"/>
                    <a:pt x="2550" y="10491"/>
                  </a:cubicBezTo>
                  <a:cubicBezTo>
                    <a:pt x="2759" y="10099"/>
                    <a:pt x="2822" y="9645"/>
                    <a:pt x="2726" y="9211"/>
                  </a:cubicBezTo>
                  <a:cubicBezTo>
                    <a:pt x="2550" y="8574"/>
                    <a:pt x="2211" y="7994"/>
                    <a:pt x="1744" y="7529"/>
                  </a:cubicBezTo>
                  <a:cubicBezTo>
                    <a:pt x="1183" y="6997"/>
                    <a:pt x="726" y="6366"/>
                    <a:pt x="394" y="5668"/>
                  </a:cubicBezTo>
                  <a:cubicBezTo>
                    <a:pt x="255" y="5305"/>
                    <a:pt x="223" y="4910"/>
                    <a:pt x="301" y="4528"/>
                  </a:cubicBezTo>
                  <a:cubicBezTo>
                    <a:pt x="381" y="4167"/>
                    <a:pt x="502" y="3817"/>
                    <a:pt x="663" y="3484"/>
                  </a:cubicBezTo>
                  <a:cubicBezTo>
                    <a:pt x="980" y="2918"/>
                    <a:pt x="1216" y="2310"/>
                    <a:pt x="1363" y="1678"/>
                  </a:cubicBezTo>
                  <a:cubicBezTo>
                    <a:pt x="1459" y="1240"/>
                    <a:pt x="1413" y="783"/>
                    <a:pt x="1235" y="373"/>
                  </a:cubicBezTo>
                  <a:cubicBezTo>
                    <a:pt x="1179" y="266"/>
                    <a:pt x="1111" y="168"/>
                    <a:pt x="1030" y="78"/>
                  </a:cubicBezTo>
                  <a:cubicBezTo>
                    <a:pt x="1000" y="49"/>
                    <a:pt x="967" y="24"/>
                    <a:pt x="9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1"/>
            <p:cNvSpPr/>
            <p:nvPr/>
          </p:nvSpPr>
          <p:spPr>
            <a:xfrm>
              <a:off x="2642000" y="3736025"/>
              <a:ext cx="70700" cy="271550"/>
            </a:xfrm>
            <a:custGeom>
              <a:avLst/>
              <a:gdLst/>
              <a:ahLst/>
              <a:cxnLst/>
              <a:rect l="l" t="t" r="r" b="b"/>
              <a:pathLst>
                <a:path w="2828" h="10862" extrusionOk="0">
                  <a:moveTo>
                    <a:pt x="929" y="0"/>
                  </a:moveTo>
                  <a:lnTo>
                    <a:pt x="929" y="0"/>
                  </a:lnTo>
                  <a:cubicBezTo>
                    <a:pt x="896" y="14"/>
                    <a:pt x="1024" y="138"/>
                    <a:pt x="1155" y="411"/>
                  </a:cubicBezTo>
                  <a:cubicBezTo>
                    <a:pt x="1297" y="809"/>
                    <a:pt x="1315" y="1242"/>
                    <a:pt x="1206" y="1651"/>
                  </a:cubicBezTo>
                  <a:cubicBezTo>
                    <a:pt x="1041" y="2263"/>
                    <a:pt x="796" y="2850"/>
                    <a:pt x="477" y="3397"/>
                  </a:cubicBezTo>
                  <a:cubicBezTo>
                    <a:pt x="300" y="3743"/>
                    <a:pt x="169" y="4109"/>
                    <a:pt x="88" y="4489"/>
                  </a:cubicBezTo>
                  <a:cubicBezTo>
                    <a:pt x="0" y="4910"/>
                    <a:pt x="34" y="5346"/>
                    <a:pt x="183" y="5748"/>
                  </a:cubicBezTo>
                  <a:cubicBezTo>
                    <a:pt x="525" y="6472"/>
                    <a:pt x="1005" y="7125"/>
                    <a:pt x="1592" y="7668"/>
                  </a:cubicBezTo>
                  <a:cubicBezTo>
                    <a:pt x="2045" y="8103"/>
                    <a:pt x="2381" y="8645"/>
                    <a:pt x="2569" y="9243"/>
                  </a:cubicBezTo>
                  <a:cubicBezTo>
                    <a:pt x="2677" y="9651"/>
                    <a:pt x="2642" y="10083"/>
                    <a:pt x="2471" y="10468"/>
                  </a:cubicBezTo>
                  <a:cubicBezTo>
                    <a:pt x="2343" y="10737"/>
                    <a:pt x="2215" y="10857"/>
                    <a:pt x="2219" y="10861"/>
                  </a:cubicBezTo>
                  <a:cubicBezTo>
                    <a:pt x="2219" y="10861"/>
                    <a:pt x="2220" y="10861"/>
                    <a:pt x="2220" y="10861"/>
                  </a:cubicBezTo>
                  <a:cubicBezTo>
                    <a:pt x="2229" y="10861"/>
                    <a:pt x="2262" y="10839"/>
                    <a:pt x="2321" y="10789"/>
                  </a:cubicBezTo>
                  <a:cubicBezTo>
                    <a:pt x="2413" y="10710"/>
                    <a:pt x="2489" y="10616"/>
                    <a:pt x="2548" y="10510"/>
                  </a:cubicBezTo>
                  <a:cubicBezTo>
                    <a:pt x="2765" y="10113"/>
                    <a:pt x="2828" y="9650"/>
                    <a:pt x="2722" y="9210"/>
                  </a:cubicBezTo>
                  <a:cubicBezTo>
                    <a:pt x="2550" y="8573"/>
                    <a:pt x="2211" y="7995"/>
                    <a:pt x="1742" y="7532"/>
                  </a:cubicBezTo>
                  <a:cubicBezTo>
                    <a:pt x="1185" y="6998"/>
                    <a:pt x="728" y="6368"/>
                    <a:pt x="392" y="5672"/>
                  </a:cubicBezTo>
                  <a:cubicBezTo>
                    <a:pt x="257" y="5307"/>
                    <a:pt x="227" y="4913"/>
                    <a:pt x="303" y="4533"/>
                  </a:cubicBezTo>
                  <a:cubicBezTo>
                    <a:pt x="379" y="4171"/>
                    <a:pt x="500" y="3819"/>
                    <a:pt x="665" y="3487"/>
                  </a:cubicBezTo>
                  <a:cubicBezTo>
                    <a:pt x="980" y="2920"/>
                    <a:pt x="1215" y="2313"/>
                    <a:pt x="1365" y="1682"/>
                  </a:cubicBezTo>
                  <a:cubicBezTo>
                    <a:pt x="1462" y="1245"/>
                    <a:pt x="1417" y="786"/>
                    <a:pt x="1237" y="376"/>
                  </a:cubicBezTo>
                  <a:cubicBezTo>
                    <a:pt x="1182" y="268"/>
                    <a:pt x="1111" y="168"/>
                    <a:pt x="1028" y="82"/>
                  </a:cubicBezTo>
                  <a:cubicBezTo>
                    <a:pt x="968" y="0"/>
                    <a:pt x="929" y="0"/>
                    <a:pt x="9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1"/>
            <p:cNvSpPr/>
            <p:nvPr/>
          </p:nvSpPr>
          <p:spPr>
            <a:xfrm>
              <a:off x="2613675" y="4112250"/>
              <a:ext cx="170500" cy="39900"/>
            </a:xfrm>
            <a:custGeom>
              <a:avLst/>
              <a:gdLst/>
              <a:ahLst/>
              <a:cxnLst/>
              <a:rect l="l" t="t" r="r" b="b"/>
              <a:pathLst>
                <a:path w="6820" h="1596" extrusionOk="0">
                  <a:moveTo>
                    <a:pt x="758" y="1"/>
                  </a:moveTo>
                  <a:cubicBezTo>
                    <a:pt x="555" y="1"/>
                    <a:pt x="354" y="63"/>
                    <a:pt x="185" y="182"/>
                  </a:cubicBezTo>
                  <a:cubicBezTo>
                    <a:pt x="1" y="322"/>
                    <a:pt x="1" y="450"/>
                    <a:pt x="1" y="450"/>
                  </a:cubicBezTo>
                  <a:cubicBezTo>
                    <a:pt x="1" y="450"/>
                    <a:pt x="2" y="450"/>
                    <a:pt x="3" y="450"/>
                  </a:cubicBezTo>
                  <a:cubicBezTo>
                    <a:pt x="22" y="450"/>
                    <a:pt x="76" y="348"/>
                    <a:pt x="219" y="254"/>
                  </a:cubicBezTo>
                  <a:cubicBezTo>
                    <a:pt x="362" y="178"/>
                    <a:pt x="520" y="139"/>
                    <a:pt x="679" y="139"/>
                  </a:cubicBezTo>
                  <a:cubicBezTo>
                    <a:pt x="784" y="139"/>
                    <a:pt x="889" y="156"/>
                    <a:pt x="991" y="190"/>
                  </a:cubicBezTo>
                  <a:cubicBezTo>
                    <a:pt x="1366" y="355"/>
                    <a:pt x="1698" y="603"/>
                    <a:pt x="1965" y="915"/>
                  </a:cubicBezTo>
                  <a:cubicBezTo>
                    <a:pt x="2143" y="1099"/>
                    <a:pt x="2343" y="1259"/>
                    <a:pt x="2562" y="1393"/>
                  </a:cubicBezTo>
                  <a:cubicBezTo>
                    <a:pt x="2768" y="1526"/>
                    <a:pt x="3008" y="1596"/>
                    <a:pt x="3252" y="1596"/>
                  </a:cubicBezTo>
                  <a:cubicBezTo>
                    <a:pt x="3306" y="1596"/>
                    <a:pt x="3361" y="1592"/>
                    <a:pt x="3416" y="1585"/>
                  </a:cubicBezTo>
                  <a:cubicBezTo>
                    <a:pt x="3925" y="1448"/>
                    <a:pt x="4408" y="1228"/>
                    <a:pt x="4849" y="936"/>
                  </a:cubicBezTo>
                  <a:cubicBezTo>
                    <a:pt x="5038" y="840"/>
                    <a:pt x="5244" y="779"/>
                    <a:pt x="5454" y="754"/>
                  </a:cubicBezTo>
                  <a:cubicBezTo>
                    <a:pt x="5474" y="753"/>
                    <a:pt x="5494" y="752"/>
                    <a:pt x="5514" y="752"/>
                  </a:cubicBezTo>
                  <a:cubicBezTo>
                    <a:pt x="5679" y="752"/>
                    <a:pt x="5842" y="782"/>
                    <a:pt x="5996" y="839"/>
                  </a:cubicBezTo>
                  <a:cubicBezTo>
                    <a:pt x="6251" y="937"/>
                    <a:pt x="6473" y="1107"/>
                    <a:pt x="6636" y="1325"/>
                  </a:cubicBezTo>
                  <a:cubicBezTo>
                    <a:pt x="6750" y="1481"/>
                    <a:pt x="6793" y="1581"/>
                    <a:pt x="6807" y="1581"/>
                  </a:cubicBezTo>
                  <a:cubicBezTo>
                    <a:pt x="6807" y="1581"/>
                    <a:pt x="6808" y="1581"/>
                    <a:pt x="6808" y="1581"/>
                  </a:cubicBezTo>
                  <a:cubicBezTo>
                    <a:pt x="6820" y="1577"/>
                    <a:pt x="6808" y="1461"/>
                    <a:pt x="6709" y="1278"/>
                  </a:cubicBezTo>
                  <a:cubicBezTo>
                    <a:pt x="6560" y="1019"/>
                    <a:pt x="6331" y="813"/>
                    <a:pt x="6056" y="694"/>
                  </a:cubicBezTo>
                  <a:cubicBezTo>
                    <a:pt x="5870" y="611"/>
                    <a:pt x="5668" y="570"/>
                    <a:pt x="5465" y="570"/>
                  </a:cubicBezTo>
                  <a:cubicBezTo>
                    <a:pt x="5459" y="570"/>
                    <a:pt x="5453" y="570"/>
                    <a:pt x="5446" y="570"/>
                  </a:cubicBezTo>
                  <a:cubicBezTo>
                    <a:pt x="5209" y="586"/>
                    <a:pt x="4977" y="648"/>
                    <a:pt x="4763" y="754"/>
                  </a:cubicBezTo>
                  <a:cubicBezTo>
                    <a:pt x="4315" y="936"/>
                    <a:pt x="3893" y="1300"/>
                    <a:pt x="3389" y="1364"/>
                  </a:cubicBezTo>
                  <a:cubicBezTo>
                    <a:pt x="3385" y="1364"/>
                    <a:pt x="3380" y="1364"/>
                    <a:pt x="3376" y="1364"/>
                  </a:cubicBezTo>
                  <a:cubicBezTo>
                    <a:pt x="2886" y="1364"/>
                    <a:pt x="2422" y="1144"/>
                    <a:pt x="2109" y="766"/>
                  </a:cubicBezTo>
                  <a:cubicBezTo>
                    <a:pt x="1815" y="440"/>
                    <a:pt x="1449" y="193"/>
                    <a:pt x="1039" y="41"/>
                  </a:cubicBezTo>
                  <a:cubicBezTo>
                    <a:pt x="946" y="14"/>
                    <a:pt x="852" y="1"/>
                    <a:pt x="75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1"/>
            <p:cNvSpPr/>
            <p:nvPr/>
          </p:nvSpPr>
          <p:spPr>
            <a:xfrm>
              <a:off x="2608875" y="4083175"/>
              <a:ext cx="181075" cy="42150"/>
            </a:xfrm>
            <a:custGeom>
              <a:avLst/>
              <a:gdLst/>
              <a:ahLst/>
              <a:cxnLst/>
              <a:rect l="l" t="t" r="r" b="b"/>
              <a:pathLst>
                <a:path w="7243" h="1686" extrusionOk="0">
                  <a:moveTo>
                    <a:pt x="811" y="0"/>
                  </a:moveTo>
                  <a:cubicBezTo>
                    <a:pt x="592" y="0"/>
                    <a:pt x="375" y="68"/>
                    <a:pt x="193" y="196"/>
                  </a:cubicBezTo>
                  <a:cubicBezTo>
                    <a:pt x="1" y="338"/>
                    <a:pt x="1" y="474"/>
                    <a:pt x="1" y="474"/>
                  </a:cubicBezTo>
                  <a:cubicBezTo>
                    <a:pt x="2" y="474"/>
                    <a:pt x="3" y="475"/>
                    <a:pt x="4" y="475"/>
                  </a:cubicBezTo>
                  <a:cubicBezTo>
                    <a:pt x="24" y="475"/>
                    <a:pt x="78" y="365"/>
                    <a:pt x="243" y="266"/>
                  </a:cubicBezTo>
                  <a:cubicBezTo>
                    <a:pt x="395" y="183"/>
                    <a:pt x="564" y="141"/>
                    <a:pt x="733" y="141"/>
                  </a:cubicBezTo>
                  <a:cubicBezTo>
                    <a:pt x="845" y="141"/>
                    <a:pt x="958" y="160"/>
                    <a:pt x="1067" y="198"/>
                  </a:cubicBezTo>
                  <a:cubicBezTo>
                    <a:pt x="1465" y="372"/>
                    <a:pt x="1820" y="635"/>
                    <a:pt x="2103" y="965"/>
                  </a:cubicBezTo>
                  <a:cubicBezTo>
                    <a:pt x="2295" y="1161"/>
                    <a:pt x="2508" y="1333"/>
                    <a:pt x="2740" y="1477"/>
                  </a:cubicBezTo>
                  <a:cubicBezTo>
                    <a:pt x="2959" y="1613"/>
                    <a:pt x="3210" y="1685"/>
                    <a:pt x="3466" y="1685"/>
                  </a:cubicBezTo>
                  <a:cubicBezTo>
                    <a:pt x="3516" y="1685"/>
                    <a:pt x="3567" y="1682"/>
                    <a:pt x="3618" y="1677"/>
                  </a:cubicBezTo>
                  <a:cubicBezTo>
                    <a:pt x="4259" y="1583"/>
                    <a:pt x="4715" y="1190"/>
                    <a:pt x="5143" y="991"/>
                  </a:cubicBezTo>
                  <a:cubicBezTo>
                    <a:pt x="5345" y="885"/>
                    <a:pt x="5565" y="819"/>
                    <a:pt x="5791" y="793"/>
                  </a:cubicBezTo>
                  <a:cubicBezTo>
                    <a:pt x="5812" y="792"/>
                    <a:pt x="5832" y="792"/>
                    <a:pt x="5852" y="792"/>
                  </a:cubicBezTo>
                  <a:cubicBezTo>
                    <a:pt x="6028" y="792"/>
                    <a:pt x="6202" y="823"/>
                    <a:pt x="6367" y="884"/>
                  </a:cubicBezTo>
                  <a:cubicBezTo>
                    <a:pt x="6639" y="991"/>
                    <a:pt x="6876" y="1170"/>
                    <a:pt x="7051" y="1404"/>
                  </a:cubicBezTo>
                  <a:cubicBezTo>
                    <a:pt x="7170" y="1570"/>
                    <a:pt x="7217" y="1677"/>
                    <a:pt x="7229" y="1677"/>
                  </a:cubicBezTo>
                  <a:cubicBezTo>
                    <a:pt x="7242" y="1677"/>
                    <a:pt x="7229" y="1549"/>
                    <a:pt x="7122" y="1357"/>
                  </a:cubicBezTo>
                  <a:cubicBezTo>
                    <a:pt x="6850" y="893"/>
                    <a:pt x="6353" y="610"/>
                    <a:pt x="5817" y="610"/>
                  </a:cubicBezTo>
                  <a:cubicBezTo>
                    <a:pt x="5806" y="610"/>
                    <a:pt x="5795" y="611"/>
                    <a:pt x="5783" y="611"/>
                  </a:cubicBezTo>
                  <a:cubicBezTo>
                    <a:pt x="5532" y="627"/>
                    <a:pt x="5285" y="692"/>
                    <a:pt x="5057" y="803"/>
                  </a:cubicBezTo>
                  <a:cubicBezTo>
                    <a:pt x="4584" y="1029"/>
                    <a:pt x="4145" y="1382"/>
                    <a:pt x="3598" y="1456"/>
                  </a:cubicBezTo>
                  <a:cubicBezTo>
                    <a:pt x="3553" y="1462"/>
                    <a:pt x="3508" y="1464"/>
                    <a:pt x="3463" y="1464"/>
                  </a:cubicBezTo>
                  <a:cubicBezTo>
                    <a:pt x="2977" y="1464"/>
                    <a:pt x="2571" y="1120"/>
                    <a:pt x="2246" y="815"/>
                  </a:cubicBezTo>
                  <a:cubicBezTo>
                    <a:pt x="1933" y="472"/>
                    <a:pt x="1545" y="207"/>
                    <a:pt x="1111" y="43"/>
                  </a:cubicBezTo>
                  <a:cubicBezTo>
                    <a:pt x="1012" y="14"/>
                    <a:pt x="911" y="0"/>
                    <a:pt x="81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1"/>
            <p:cNvSpPr/>
            <p:nvPr/>
          </p:nvSpPr>
          <p:spPr>
            <a:xfrm>
              <a:off x="1611750" y="5018650"/>
              <a:ext cx="2201675" cy="453175"/>
            </a:xfrm>
            <a:custGeom>
              <a:avLst/>
              <a:gdLst/>
              <a:ahLst/>
              <a:cxnLst/>
              <a:rect l="l" t="t" r="r" b="b"/>
              <a:pathLst>
                <a:path w="88067" h="18127" extrusionOk="0">
                  <a:moveTo>
                    <a:pt x="13293" y="1"/>
                  </a:moveTo>
                  <a:lnTo>
                    <a:pt x="1" y="7750"/>
                  </a:lnTo>
                  <a:lnTo>
                    <a:pt x="7353" y="18126"/>
                  </a:lnTo>
                  <a:lnTo>
                    <a:pt x="88067" y="18089"/>
                  </a:lnTo>
                  <a:lnTo>
                    <a:pt x="88020" y="8928"/>
                  </a:lnTo>
                  <a:lnTo>
                    <a:pt x="47205" y="5044"/>
                  </a:lnTo>
                  <a:lnTo>
                    <a:pt x="1329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1"/>
            <p:cNvSpPr/>
            <p:nvPr/>
          </p:nvSpPr>
          <p:spPr>
            <a:xfrm>
              <a:off x="1936150" y="4245875"/>
              <a:ext cx="1254825" cy="989250"/>
            </a:xfrm>
            <a:custGeom>
              <a:avLst/>
              <a:gdLst/>
              <a:ahLst/>
              <a:cxnLst/>
              <a:rect l="l" t="t" r="r" b="b"/>
              <a:pathLst>
                <a:path w="50193" h="39570" extrusionOk="0">
                  <a:moveTo>
                    <a:pt x="29591" y="1"/>
                  </a:moveTo>
                  <a:cubicBezTo>
                    <a:pt x="26681" y="1"/>
                    <a:pt x="23880" y="1209"/>
                    <a:pt x="21879" y="3367"/>
                  </a:cubicBezTo>
                  <a:lnTo>
                    <a:pt x="5733" y="23304"/>
                  </a:lnTo>
                  <a:lnTo>
                    <a:pt x="1" y="31214"/>
                  </a:lnTo>
                  <a:lnTo>
                    <a:pt x="17574" y="33015"/>
                  </a:lnTo>
                  <a:lnTo>
                    <a:pt x="28890" y="17227"/>
                  </a:lnTo>
                  <a:lnTo>
                    <a:pt x="36067" y="37351"/>
                  </a:lnTo>
                  <a:lnTo>
                    <a:pt x="50192" y="39569"/>
                  </a:lnTo>
                  <a:lnTo>
                    <a:pt x="39524" y="7036"/>
                  </a:lnTo>
                  <a:cubicBezTo>
                    <a:pt x="38178" y="3203"/>
                    <a:pt x="34744" y="486"/>
                    <a:pt x="30703" y="60"/>
                  </a:cubicBezTo>
                  <a:cubicBezTo>
                    <a:pt x="30332" y="20"/>
                    <a:pt x="29961" y="1"/>
                    <a:pt x="295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1"/>
            <p:cNvSpPr/>
            <p:nvPr/>
          </p:nvSpPr>
          <p:spPr>
            <a:xfrm>
              <a:off x="2019475" y="4988350"/>
              <a:ext cx="1171150" cy="194275"/>
            </a:xfrm>
            <a:custGeom>
              <a:avLst/>
              <a:gdLst/>
              <a:ahLst/>
              <a:cxnLst/>
              <a:rect l="l" t="t" r="r" b="b"/>
              <a:pathLst>
                <a:path w="46846" h="7771" extrusionOk="0">
                  <a:moveTo>
                    <a:pt x="0" y="0"/>
                  </a:moveTo>
                  <a:cubicBezTo>
                    <a:pt x="48" y="157"/>
                    <a:pt x="109" y="311"/>
                    <a:pt x="184" y="457"/>
                  </a:cubicBezTo>
                  <a:cubicBezTo>
                    <a:pt x="389" y="887"/>
                    <a:pt x="658" y="1285"/>
                    <a:pt x="982" y="1634"/>
                  </a:cubicBezTo>
                  <a:cubicBezTo>
                    <a:pt x="1491" y="2189"/>
                    <a:pt x="2091" y="2654"/>
                    <a:pt x="2753" y="3013"/>
                  </a:cubicBezTo>
                  <a:cubicBezTo>
                    <a:pt x="3639" y="3470"/>
                    <a:pt x="4584" y="3804"/>
                    <a:pt x="5560" y="4007"/>
                  </a:cubicBezTo>
                  <a:cubicBezTo>
                    <a:pt x="6731" y="4276"/>
                    <a:pt x="7917" y="4474"/>
                    <a:pt x="9111" y="4605"/>
                  </a:cubicBezTo>
                  <a:cubicBezTo>
                    <a:pt x="10399" y="4745"/>
                    <a:pt x="11777" y="4847"/>
                    <a:pt x="13224" y="4985"/>
                  </a:cubicBezTo>
                  <a:lnTo>
                    <a:pt x="22651" y="5804"/>
                  </a:lnTo>
                  <a:lnTo>
                    <a:pt x="39771" y="7242"/>
                  </a:lnTo>
                  <a:lnTo>
                    <a:pt x="44959" y="7668"/>
                  </a:lnTo>
                  <a:lnTo>
                    <a:pt x="46373" y="7771"/>
                  </a:lnTo>
                  <a:lnTo>
                    <a:pt x="46846" y="7771"/>
                  </a:lnTo>
                  <a:lnTo>
                    <a:pt x="46743" y="7749"/>
                  </a:lnTo>
                  <a:lnTo>
                    <a:pt x="46377" y="7707"/>
                  </a:lnTo>
                  <a:lnTo>
                    <a:pt x="44968" y="7567"/>
                  </a:lnTo>
                  <a:lnTo>
                    <a:pt x="39784" y="7083"/>
                  </a:lnTo>
                  <a:lnTo>
                    <a:pt x="22668" y="5581"/>
                  </a:lnTo>
                  <a:lnTo>
                    <a:pt x="13247" y="4779"/>
                  </a:lnTo>
                  <a:cubicBezTo>
                    <a:pt x="11796" y="4651"/>
                    <a:pt x="10413" y="4553"/>
                    <a:pt x="9132" y="4421"/>
                  </a:cubicBezTo>
                  <a:cubicBezTo>
                    <a:pt x="7944" y="4301"/>
                    <a:pt x="6762" y="4111"/>
                    <a:pt x="5595" y="3853"/>
                  </a:cubicBezTo>
                  <a:cubicBezTo>
                    <a:pt x="4629" y="3663"/>
                    <a:pt x="3694" y="3343"/>
                    <a:pt x="2813" y="2902"/>
                  </a:cubicBezTo>
                  <a:cubicBezTo>
                    <a:pt x="2153" y="2562"/>
                    <a:pt x="1556" y="2113"/>
                    <a:pt x="1046" y="1575"/>
                  </a:cubicBezTo>
                  <a:cubicBezTo>
                    <a:pt x="616" y="1109"/>
                    <a:pt x="263" y="577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1"/>
            <p:cNvSpPr/>
            <p:nvPr/>
          </p:nvSpPr>
          <p:spPr>
            <a:xfrm>
              <a:off x="2653475" y="4494525"/>
              <a:ext cx="33100" cy="182325"/>
            </a:xfrm>
            <a:custGeom>
              <a:avLst/>
              <a:gdLst/>
              <a:ahLst/>
              <a:cxnLst/>
              <a:rect l="l" t="t" r="r" b="b"/>
              <a:pathLst>
                <a:path w="1324" h="7293" extrusionOk="0">
                  <a:moveTo>
                    <a:pt x="1324" y="0"/>
                  </a:moveTo>
                  <a:lnTo>
                    <a:pt x="1324" y="0"/>
                  </a:lnTo>
                  <a:cubicBezTo>
                    <a:pt x="1119" y="309"/>
                    <a:pt x="958" y="645"/>
                    <a:pt x="846" y="1000"/>
                  </a:cubicBezTo>
                  <a:cubicBezTo>
                    <a:pt x="531" y="1826"/>
                    <a:pt x="305" y="2684"/>
                    <a:pt x="171" y="3559"/>
                  </a:cubicBezTo>
                  <a:cubicBezTo>
                    <a:pt x="38" y="4436"/>
                    <a:pt x="1" y="5325"/>
                    <a:pt x="61" y="6209"/>
                  </a:cubicBezTo>
                  <a:cubicBezTo>
                    <a:pt x="64" y="6576"/>
                    <a:pt x="118" y="6941"/>
                    <a:pt x="223" y="7293"/>
                  </a:cubicBezTo>
                  <a:cubicBezTo>
                    <a:pt x="247" y="6929"/>
                    <a:pt x="247" y="6564"/>
                    <a:pt x="223" y="6201"/>
                  </a:cubicBezTo>
                  <a:cubicBezTo>
                    <a:pt x="197" y="4451"/>
                    <a:pt x="458" y="2708"/>
                    <a:pt x="995" y="1042"/>
                  </a:cubicBezTo>
                  <a:cubicBezTo>
                    <a:pt x="1127" y="701"/>
                    <a:pt x="1236" y="353"/>
                    <a:pt x="132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1"/>
            <p:cNvSpPr/>
            <p:nvPr/>
          </p:nvSpPr>
          <p:spPr>
            <a:xfrm>
              <a:off x="2608675" y="4562175"/>
              <a:ext cx="50075" cy="117350"/>
            </a:xfrm>
            <a:custGeom>
              <a:avLst/>
              <a:gdLst/>
              <a:ahLst/>
              <a:cxnLst/>
              <a:rect l="l" t="t" r="r" b="b"/>
              <a:pathLst>
                <a:path w="2003" h="4694" extrusionOk="0">
                  <a:moveTo>
                    <a:pt x="1" y="0"/>
                  </a:moveTo>
                  <a:lnTo>
                    <a:pt x="1" y="8"/>
                  </a:lnTo>
                  <a:cubicBezTo>
                    <a:pt x="1" y="9"/>
                    <a:pt x="1" y="9"/>
                    <a:pt x="1" y="10"/>
                  </a:cubicBezTo>
                  <a:lnTo>
                    <a:pt x="1" y="10"/>
                  </a:lnTo>
                  <a:cubicBezTo>
                    <a:pt x="1" y="7"/>
                    <a:pt x="1" y="4"/>
                    <a:pt x="1" y="0"/>
                  </a:cubicBezTo>
                  <a:close/>
                  <a:moveTo>
                    <a:pt x="1" y="10"/>
                  </a:moveTo>
                  <a:cubicBezTo>
                    <a:pt x="74" y="1763"/>
                    <a:pt x="785" y="3428"/>
                    <a:pt x="2002" y="4693"/>
                  </a:cubicBezTo>
                  <a:cubicBezTo>
                    <a:pt x="1554" y="3967"/>
                    <a:pt x="1145" y="3218"/>
                    <a:pt x="778" y="2449"/>
                  </a:cubicBezTo>
                  <a:cubicBezTo>
                    <a:pt x="475" y="1650"/>
                    <a:pt x="216" y="835"/>
                    <a:pt x="1" y="1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1"/>
            <p:cNvSpPr/>
            <p:nvPr/>
          </p:nvSpPr>
          <p:spPr>
            <a:xfrm>
              <a:off x="3734250" y="5310425"/>
              <a:ext cx="26725" cy="161925"/>
            </a:xfrm>
            <a:custGeom>
              <a:avLst/>
              <a:gdLst/>
              <a:ahLst/>
              <a:cxnLst/>
              <a:rect l="l" t="t" r="r" b="b"/>
              <a:pathLst>
                <a:path w="1069" h="6477" extrusionOk="0">
                  <a:moveTo>
                    <a:pt x="1068" y="0"/>
                  </a:moveTo>
                  <a:lnTo>
                    <a:pt x="1068" y="0"/>
                  </a:lnTo>
                  <a:cubicBezTo>
                    <a:pt x="883" y="269"/>
                    <a:pt x="744" y="568"/>
                    <a:pt x="658" y="883"/>
                  </a:cubicBezTo>
                  <a:cubicBezTo>
                    <a:pt x="138" y="2376"/>
                    <a:pt x="1" y="3975"/>
                    <a:pt x="261" y="5535"/>
                  </a:cubicBezTo>
                  <a:cubicBezTo>
                    <a:pt x="297" y="5860"/>
                    <a:pt x="383" y="6178"/>
                    <a:pt x="516" y="6477"/>
                  </a:cubicBezTo>
                  <a:cubicBezTo>
                    <a:pt x="378" y="5392"/>
                    <a:pt x="335" y="4297"/>
                    <a:pt x="389" y="3204"/>
                  </a:cubicBezTo>
                  <a:cubicBezTo>
                    <a:pt x="519" y="2119"/>
                    <a:pt x="747" y="1046"/>
                    <a:pt x="10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1"/>
            <p:cNvSpPr/>
            <p:nvPr/>
          </p:nvSpPr>
          <p:spPr>
            <a:xfrm>
              <a:off x="1424125" y="4120100"/>
              <a:ext cx="268300" cy="51750"/>
            </a:xfrm>
            <a:custGeom>
              <a:avLst/>
              <a:gdLst/>
              <a:ahLst/>
              <a:cxnLst/>
              <a:rect l="l" t="t" r="r" b="b"/>
              <a:pathLst>
                <a:path w="10732" h="2070" extrusionOk="0">
                  <a:moveTo>
                    <a:pt x="4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15" y="100"/>
                    <a:pt x="243" y="180"/>
                    <a:pt x="380" y="242"/>
                  </a:cubicBezTo>
                  <a:cubicBezTo>
                    <a:pt x="628" y="374"/>
                    <a:pt x="1008" y="562"/>
                    <a:pt x="1481" y="758"/>
                  </a:cubicBezTo>
                  <a:cubicBezTo>
                    <a:pt x="2713" y="1275"/>
                    <a:pt x="4001" y="1647"/>
                    <a:pt x="5320" y="1864"/>
                  </a:cubicBezTo>
                  <a:cubicBezTo>
                    <a:pt x="6147" y="1989"/>
                    <a:pt x="6948" y="2070"/>
                    <a:pt x="7668" y="2070"/>
                  </a:cubicBezTo>
                  <a:cubicBezTo>
                    <a:pt x="8294" y="2070"/>
                    <a:pt x="8860" y="2009"/>
                    <a:pt x="9328" y="1864"/>
                  </a:cubicBezTo>
                  <a:cubicBezTo>
                    <a:pt x="9727" y="1757"/>
                    <a:pt x="10100" y="1571"/>
                    <a:pt x="10425" y="1314"/>
                  </a:cubicBezTo>
                  <a:cubicBezTo>
                    <a:pt x="10513" y="1244"/>
                    <a:pt x="10593" y="1166"/>
                    <a:pt x="10663" y="1079"/>
                  </a:cubicBezTo>
                  <a:cubicBezTo>
                    <a:pt x="10731" y="1023"/>
                    <a:pt x="10731" y="986"/>
                    <a:pt x="10731" y="986"/>
                  </a:cubicBezTo>
                  <a:lnTo>
                    <a:pt x="10731" y="986"/>
                  </a:lnTo>
                  <a:cubicBezTo>
                    <a:pt x="10317" y="1327"/>
                    <a:pt x="9835" y="1577"/>
                    <a:pt x="9315" y="1719"/>
                  </a:cubicBezTo>
                  <a:cubicBezTo>
                    <a:pt x="8909" y="1825"/>
                    <a:pt x="8425" y="1871"/>
                    <a:pt x="7888" y="1871"/>
                  </a:cubicBezTo>
                  <a:cubicBezTo>
                    <a:pt x="7134" y="1871"/>
                    <a:pt x="6275" y="1781"/>
                    <a:pt x="5380" y="1641"/>
                  </a:cubicBezTo>
                  <a:cubicBezTo>
                    <a:pt x="4069" y="1425"/>
                    <a:pt x="2784" y="1082"/>
                    <a:pt x="1540" y="613"/>
                  </a:cubicBezTo>
                  <a:cubicBezTo>
                    <a:pt x="631" y="272"/>
                    <a:pt x="57" y="0"/>
                    <a:pt x="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277;p43">
            <a:extLst>
              <a:ext uri="{FF2B5EF4-FFF2-40B4-BE49-F238E27FC236}">
                <a16:creationId xmlns:a16="http://schemas.microsoft.com/office/drawing/2014/main" id="{DC6C8285-25DC-492F-84CB-4F4F7A544C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41863" y="725773"/>
            <a:ext cx="2227200" cy="594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تساهم في خفض التكاليف</a:t>
            </a:r>
            <a:endParaRPr sz="1600" dirty="0">
              <a:solidFill>
                <a:srgbClr val="0070C0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89" name="Google Shape;277;p43">
            <a:extLst>
              <a:ext uri="{FF2B5EF4-FFF2-40B4-BE49-F238E27FC236}">
                <a16:creationId xmlns:a16="http://schemas.microsoft.com/office/drawing/2014/main" id="{57947B72-2A83-497A-AF27-25F02209A2D5}"/>
              </a:ext>
            </a:extLst>
          </p:cNvPr>
          <p:cNvSpPr txBox="1">
            <a:spLocks/>
          </p:cNvSpPr>
          <p:nvPr/>
        </p:nvSpPr>
        <p:spPr>
          <a:xfrm>
            <a:off x="4201735" y="725756"/>
            <a:ext cx="2227200" cy="5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None/>
              <a:defRPr sz="30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16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توفير الوقت والجهد</a:t>
            </a:r>
          </a:p>
        </p:txBody>
      </p:sp>
      <p:sp>
        <p:nvSpPr>
          <p:cNvPr id="190" name="Google Shape;277;p43">
            <a:extLst>
              <a:ext uri="{FF2B5EF4-FFF2-40B4-BE49-F238E27FC236}">
                <a16:creationId xmlns:a16="http://schemas.microsoft.com/office/drawing/2014/main" id="{E41AEC85-6AB5-4C05-B607-A615A32A240C}"/>
              </a:ext>
            </a:extLst>
          </p:cNvPr>
          <p:cNvSpPr txBox="1">
            <a:spLocks/>
          </p:cNvSpPr>
          <p:nvPr/>
        </p:nvSpPr>
        <p:spPr>
          <a:xfrm>
            <a:off x="2665794" y="733765"/>
            <a:ext cx="2227200" cy="5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None/>
              <a:defRPr sz="30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16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إمكانية التعديل</a:t>
            </a:r>
          </a:p>
        </p:txBody>
      </p:sp>
      <p:sp>
        <p:nvSpPr>
          <p:cNvPr id="191" name="Google Shape;277;p43">
            <a:extLst>
              <a:ext uri="{FF2B5EF4-FFF2-40B4-BE49-F238E27FC236}">
                <a16:creationId xmlns:a16="http://schemas.microsoft.com/office/drawing/2014/main" id="{14FECDD4-E775-439B-88FD-D7F1E6B142B2}"/>
              </a:ext>
            </a:extLst>
          </p:cNvPr>
          <p:cNvSpPr txBox="1">
            <a:spLocks/>
          </p:cNvSpPr>
          <p:nvPr/>
        </p:nvSpPr>
        <p:spPr>
          <a:xfrm>
            <a:off x="365170" y="753323"/>
            <a:ext cx="2992291" cy="5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None/>
              <a:defRPr sz="30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16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إمكانية نقل الرسومات بين الاجهزة</a:t>
            </a:r>
          </a:p>
        </p:txBody>
      </p:sp>
      <p:sp>
        <p:nvSpPr>
          <p:cNvPr id="899" name="علامة الضرب 898">
            <a:extLst>
              <a:ext uri="{FF2B5EF4-FFF2-40B4-BE49-F238E27FC236}">
                <a16:creationId xmlns:a16="http://schemas.microsoft.com/office/drawing/2014/main" id="{A5356E45-8F5B-4D1F-91F0-7A7417EED0AA}"/>
              </a:ext>
            </a:extLst>
          </p:cNvPr>
          <p:cNvSpPr/>
          <p:nvPr/>
        </p:nvSpPr>
        <p:spPr>
          <a:xfrm>
            <a:off x="876327" y="1736378"/>
            <a:ext cx="314944" cy="45660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1" name="شكل حر: شكل 900">
            <a:extLst>
              <a:ext uri="{FF2B5EF4-FFF2-40B4-BE49-F238E27FC236}">
                <a16:creationId xmlns:a16="http://schemas.microsoft.com/office/drawing/2014/main" id="{CCC7BE75-3189-4265-A9E7-160508C35777}"/>
              </a:ext>
            </a:extLst>
          </p:cNvPr>
          <p:cNvSpPr/>
          <p:nvPr/>
        </p:nvSpPr>
        <p:spPr>
          <a:xfrm>
            <a:off x="942535" y="2391508"/>
            <a:ext cx="506437" cy="284449"/>
          </a:xfrm>
          <a:custGeom>
            <a:avLst/>
            <a:gdLst>
              <a:gd name="connsiteX0" fmla="*/ 0 w 506437"/>
              <a:gd name="connsiteY0" fmla="*/ 154744 h 284449"/>
              <a:gd name="connsiteX1" fmla="*/ 14068 w 506437"/>
              <a:gd name="connsiteY1" fmla="*/ 225083 h 284449"/>
              <a:gd name="connsiteX2" fmla="*/ 28136 w 506437"/>
              <a:gd name="connsiteY2" fmla="*/ 281354 h 284449"/>
              <a:gd name="connsiteX3" fmla="*/ 98474 w 506437"/>
              <a:gd name="connsiteY3" fmla="*/ 267286 h 284449"/>
              <a:gd name="connsiteX4" fmla="*/ 140677 w 506437"/>
              <a:gd name="connsiteY4" fmla="*/ 239150 h 284449"/>
              <a:gd name="connsiteX5" fmla="*/ 182880 w 506437"/>
              <a:gd name="connsiteY5" fmla="*/ 225083 h 284449"/>
              <a:gd name="connsiteX6" fmla="*/ 253219 w 506437"/>
              <a:gd name="connsiteY6" fmla="*/ 182880 h 284449"/>
              <a:gd name="connsiteX7" fmla="*/ 309490 w 506437"/>
              <a:gd name="connsiteY7" fmla="*/ 126609 h 284449"/>
              <a:gd name="connsiteX8" fmla="*/ 436099 w 506437"/>
              <a:gd name="connsiteY8" fmla="*/ 56270 h 284449"/>
              <a:gd name="connsiteX9" fmla="*/ 506437 w 506437"/>
              <a:gd name="connsiteY9" fmla="*/ 0 h 28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437" h="284449">
                <a:moveTo>
                  <a:pt x="0" y="154744"/>
                </a:moveTo>
                <a:cubicBezTo>
                  <a:pt x="4689" y="178190"/>
                  <a:pt x="8881" y="201742"/>
                  <a:pt x="14068" y="225083"/>
                </a:cubicBezTo>
                <a:cubicBezTo>
                  <a:pt x="18262" y="243957"/>
                  <a:pt x="10843" y="272707"/>
                  <a:pt x="28136" y="281354"/>
                </a:cubicBezTo>
                <a:cubicBezTo>
                  <a:pt x="49522" y="292047"/>
                  <a:pt x="75028" y="271975"/>
                  <a:pt x="98474" y="267286"/>
                </a:cubicBezTo>
                <a:cubicBezTo>
                  <a:pt x="112542" y="257907"/>
                  <a:pt x="125555" y="246711"/>
                  <a:pt x="140677" y="239150"/>
                </a:cubicBezTo>
                <a:cubicBezTo>
                  <a:pt x="153940" y="232518"/>
                  <a:pt x="170165" y="232712"/>
                  <a:pt x="182880" y="225083"/>
                </a:cubicBezTo>
                <a:cubicBezTo>
                  <a:pt x="279432" y="167152"/>
                  <a:pt x="133667" y="222729"/>
                  <a:pt x="253219" y="182880"/>
                </a:cubicBezTo>
                <a:cubicBezTo>
                  <a:pt x="271976" y="164123"/>
                  <a:pt x="284325" y="134998"/>
                  <a:pt x="309490" y="126609"/>
                </a:cubicBezTo>
                <a:cubicBezTo>
                  <a:pt x="362560" y="108919"/>
                  <a:pt x="387727" y="104642"/>
                  <a:pt x="436099" y="56270"/>
                </a:cubicBezTo>
                <a:cubicBezTo>
                  <a:pt x="485716" y="6653"/>
                  <a:pt x="460508" y="22964"/>
                  <a:pt x="50643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5" name="علامة الضرب 194">
            <a:extLst>
              <a:ext uri="{FF2B5EF4-FFF2-40B4-BE49-F238E27FC236}">
                <a16:creationId xmlns:a16="http://schemas.microsoft.com/office/drawing/2014/main" id="{2057EBC2-D4AB-4F6A-A630-CADFB04946E2}"/>
              </a:ext>
            </a:extLst>
          </p:cNvPr>
          <p:cNvSpPr/>
          <p:nvPr/>
        </p:nvSpPr>
        <p:spPr>
          <a:xfrm>
            <a:off x="917381" y="2985585"/>
            <a:ext cx="314944" cy="45660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6" name="علامة الضرب 195">
            <a:extLst>
              <a:ext uri="{FF2B5EF4-FFF2-40B4-BE49-F238E27FC236}">
                <a16:creationId xmlns:a16="http://schemas.microsoft.com/office/drawing/2014/main" id="{F66AB1A5-9F95-4E24-9C5E-C3E562AB4A4E}"/>
              </a:ext>
            </a:extLst>
          </p:cNvPr>
          <p:cNvSpPr/>
          <p:nvPr/>
        </p:nvSpPr>
        <p:spPr>
          <a:xfrm>
            <a:off x="890688" y="3641224"/>
            <a:ext cx="314944" cy="45660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7" name="Google Shape;277;p43">
            <a:extLst>
              <a:ext uri="{FF2B5EF4-FFF2-40B4-BE49-F238E27FC236}">
                <a16:creationId xmlns:a16="http://schemas.microsoft.com/office/drawing/2014/main" id="{ADA8D6C9-15D0-4A6F-AFA7-294A1954D7B7}"/>
              </a:ext>
            </a:extLst>
          </p:cNvPr>
          <p:cNvSpPr txBox="1">
            <a:spLocks/>
          </p:cNvSpPr>
          <p:nvPr/>
        </p:nvSpPr>
        <p:spPr>
          <a:xfrm>
            <a:off x="4201131" y="4603832"/>
            <a:ext cx="3778926" cy="5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16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مجال الديكور – تصميم الأثاث </a:t>
            </a:r>
          </a:p>
        </p:txBody>
      </p:sp>
      <p:sp>
        <p:nvSpPr>
          <p:cNvPr id="198" name="Google Shape;277;p43">
            <a:extLst>
              <a:ext uri="{FF2B5EF4-FFF2-40B4-BE49-F238E27FC236}">
                <a16:creationId xmlns:a16="http://schemas.microsoft.com/office/drawing/2014/main" id="{6EDCCF6B-B88C-47E4-B70C-EAB14C59C9B6}"/>
              </a:ext>
            </a:extLst>
          </p:cNvPr>
          <p:cNvSpPr txBox="1">
            <a:spLocks/>
          </p:cNvSpPr>
          <p:nvPr/>
        </p:nvSpPr>
        <p:spPr>
          <a:xfrm>
            <a:off x="2357602" y="5292951"/>
            <a:ext cx="3778926" cy="59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matic SC"/>
              <a:buNone/>
              <a:defRPr sz="2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1600" dirty="0">
                <a:solidFill>
                  <a:srgbClr val="0070C0"/>
                </a:solidFill>
                <a:latin typeface="BoutrosNewsH1" pitchFamily="2" charset="-78"/>
                <a:cs typeface="BoutrosNewsH1" pitchFamily="2" charset="-78"/>
              </a:rPr>
              <a:t>برامج التصميم بمساعدة الحاسب</a:t>
            </a:r>
          </a:p>
        </p:txBody>
      </p:sp>
      <p:sp>
        <p:nvSpPr>
          <p:cNvPr id="199" name="مربع نص 198">
            <a:extLst>
              <a:ext uri="{FF2B5EF4-FFF2-40B4-BE49-F238E27FC236}">
                <a16:creationId xmlns:a16="http://schemas.microsoft.com/office/drawing/2014/main" id="{7A21F532-093D-4190-9A1F-0FA55FED4F66}"/>
              </a:ext>
            </a:extLst>
          </p:cNvPr>
          <p:cNvSpPr txBox="1"/>
          <p:nvPr/>
        </p:nvSpPr>
        <p:spPr>
          <a:xfrm>
            <a:off x="2618914" y="5608220"/>
            <a:ext cx="42484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Computer Aided Design</a:t>
            </a:r>
            <a:endParaRPr lang="ar-SA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899" grpId="0" animBg="1"/>
      <p:bldP spid="901" grpId="0" animBg="1"/>
      <p:bldP spid="195" grpId="0" animBg="1"/>
      <p:bldP spid="196" grpId="0" animBg="1"/>
      <p:bldP spid="198" grpId="0"/>
      <p:bldP spid="19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0" name="Google Shape;2420;p67"/>
          <p:cNvPicPr preferRelativeResize="0"/>
          <p:nvPr/>
        </p:nvPicPr>
        <p:blipFill rotWithShape="1">
          <a:blip r:embed="rId3">
            <a:alphaModFix/>
          </a:blip>
          <a:srcRect l="11855" r="10607"/>
          <a:stretch/>
        </p:blipFill>
        <p:spPr>
          <a:xfrm>
            <a:off x="-337625" y="1944949"/>
            <a:ext cx="4666550" cy="601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69A29C8-F1C0-4113-B1B6-20918025D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7956" r="15781"/>
          <a:stretch/>
        </p:blipFill>
        <p:spPr bwMode="auto">
          <a:xfrm>
            <a:off x="3047989" y="567158"/>
            <a:ext cx="5237881" cy="359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E4419F2-BB5B-43FE-B145-6E7E09135445}"/>
              </a:ext>
            </a:extLst>
          </p:cNvPr>
          <p:cNvSpPr txBox="1"/>
          <p:nvPr/>
        </p:nvSpPr>
        <p:spPr>
          <a:xfrm>
            <a:off x="7505113" y="938069"/>
            <a:ext cx="15615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F859F15-971B-4F8D-9B7C-9CA8C984E473}"/>
              </a:ext>
            </a:extLst>
          </p:cNvPr>
          <p:cNvSpPr txBox="1"/>
          <p:nvPr/>
        </p:nvSpPr>
        <p:spPr>
          <a:xfrm>
            <a:off x="7505113" y="1719266"/>
            <a:ext cx="15615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C3181BE-1D0F-4533-8CDC-3870399DDF49}"/>
              </a:ext>
            </a:extLst>
          </p:cNvPr>
          <p:cNvSpPr txBox="1"/>
          <p:nvPr/>
        </p:nvSpPr>
        <p:spPr>
          <a:xfrm>
            <a:off x="7505113" y="2365597"/>
            <a:ext cx="15615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8D239D4-CBCB-48D0-B52A-AFC97EDA94F3}"/>
              </a:ext>
            </a:extLst>
          </p:cNvPr>
          <p:cNvSpPr txBox="1"/>
          <p:nvPr/>
        </p:nvSpPr>
        <p:spPr>
          <a:xfrm>
            <a:off x="7550833" y="2941651"/>
            <a:ext cx="15615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Google Shape;206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4900" y="1953850"/>
            <a:ext cx="4174200" cy="41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60"/>
          <p:cNvSpPr/>
          <p:nvPr/>
        </p:nvSpPr>
        <p:spPr>
          <a:xfrm>
            <a:off x="3996588" y="5794375"/>
            <a:ext cx="1150800" cy="20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5EABD5-94BD-4006-8215-DAAEAA734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2989" y="982300"/>
            <a:ext cx="2619375" cy="97155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/>
          <p:nvPr/>
        </p:nvSpPr>
        <p:spPr>
          <a:xfrm>
            <a:off x="2984800" y="1558325"/>
            <a:ext cx="5364000" cy="191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5"/>
          <p:cNvSpPr/>
          <p:nvPr/>
        </p:nvSpPr>
        <p:spPr>
          <a:xfrm>
            <a:off x="2984750" y="3828775"/>
            <a:ext cx="5364000" cy="271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5"/>
          <p:cNvSpPr txBox="1">
            <a:spLocks noGrp="1"/>
          </p:cNvSpPr>
          <p:nvPr>
            <p:ph type="body" idx="1"/>
          </p:nvPr>
        </p:nvSpPr>
        <p:spPr>
          <a:xfrm>
            <a:off x="3413455" y="1855975"/>
            <a:ext cx="44130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</a:rPr>
              <a:t>Neptune is the farthest planet from the Sun and also the fourth-largest by diameter in the Solar System. This planet was named after the Roman god of the sea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1" name="Google Shape;341;p45"/>
          <p:cNvSpPr txBox="1">
            <a:spLocks noGrp="1"/>
          </p:cNvSpPr>
          <p:nvPr>
            <p:ph type="title"/>
          </p:nvPr>
        </p:nvSpPr>
        <p:spPr>
          <a:xfrm>
            <a:off x="311700" y="4425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SLIDES</a:t>
            </a:r>
            <a:endParaRPr/>
          </a:p>
        </p:txBody>
      </p:sp>
      <p:sp>
        <p:nvSpPr>
          <p:cNvPr id="342" name="Google Shape;342;p45"/>
          <p:cNvSpPr txBox="1">
            <a:spLocks noGrp="1"/>
          </p:cNvSpPr>
          <p:nvPr>
            <p:ph type="body" idx="2"/>
          </p:nvPr>
        </p:nvSpPr>
        <p:spPr>
          <a:xfrm>
            <a:off x="3413450" y="4450525"/>
            <a:ext cx="4413000" cy="14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Mercury is the closest planet to the Sun and the smallest one in the entire Solar System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Saturn is composed of hydrogen and helium!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Here are a few examples we use in Zoom.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343" name="Google Shape;343;p45"/>
          <p:cNvGrpSpPr/>
          <p:nvPr/>
        </p:nvGrpSpPr>
        <p:grpSpPr>
          <a:xfrm>
            <a:off x="1802339" y="2125569"/>
            <a:ext cx="1253650" cy="1907754"/>
            <a:chOff x="1802339" y="2125569"/>
            <a:chExt cx="1253650" cy="1907754"/>
          </a:xfrm>
        </p:grpSpPr>
        <p:sp>
          <p:nvSpPr>
            <p:cNvPr id="344" name="Google Shape;344;p45"/>
            <p:cNvSpPr/>
            <p:nvPr/>
          </p:nvSpPr>
          <p:spPr>
            <a:xfrm>
              <a:off x="1802339" y="2125569"/>
              <a:ext cx="1094850" cy="1907754"/>
            </a:xfrm>
            <a:custGeom>
              <a:avLst/>
              <a:gdLst/>
              <a:ahLst/>
              <a:cxnLst/>
              <a:rect l="l" t="t" r="r" b="b"/>
              <a:pathLst>
                <a:path w="35038" h="61053" extrusionOk="0">
                  <a:moveTo>
                    <a:pt x="10399" y="1"/>
                  </a:moveTo>
                  <a:cubicBezTo>
                    <a:pt x="8209" y="1"/>
                    <a:pt x="6318" y="1643"/>
                    <a:pt x="6061" y="3872"/>
                  </a:cubicBezTo>
                  <a:lnTo>
                    <a:pt x="269" y="53858"/>
                  </a:lnTo>
                  <a:cubicBezTo>
                    <a:pt x="268" y="53860"/>
                    <a:pt x="268" y="53864"/>
                    <a:pt x="268" y="53867"/>
                  </a:cubicBezTo>
                  <a:cubicBezTo>
                    <a:pt x="0" y="56271"/>
                    <a:pt x="1733" y="58434"/>
                    <a:pt x="4135" y="58702"/>
                  </a:cubicBezTo>
                  <a:lnTo>
                    <a:pt x="24128" y="61023"/>
                  </a:lnTo>
                  <a:cubicBezTo>
                    <a:pt x="24299" y="61043"/>
                    <a:pt x="24468" y="61052"/>
                    <a:pt x="24635" y="61052"/>
                  </a:cubicBezTo>
                  <a:cubicBezTo>
                    <a:pt x="26823" y="61052"/>
                    <a:pt x="28713" y="59413"/>
                    <a:pt x="28972" y="57187"/>
                  </a:cubicBezTo>
                  <a:lnTo>
                    <a:pt x="34764" y="7202"/>
                  </a:lnTo>
                  <a:cubicBezTo>
                    <a:pt x="35037" y="4800"/>
                    <a:pt x="33314" y="2631"/>
                    <a:pt x="30913" y="2353"/>
                  </a:cubicBezTo>
                  <a:lnTo>
                    <a:pt x="10921" y="31"/>
                  </a:lnTo>
                  <a:lnTo>
                    <a:pt x="10906" y="30"/>
                  </a:lnTo>
                  <a:cubicBezTo>
                    <a:pt x="10736" y="10"/>
                    <a:pt x="10567" y="1"/>
                    <a:pt x="103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5"/>
            <p:cNvSpPr/>
            <p:nvPr/>
          </p:nvSpPr>
          <p:spPr>
            <a:xfrm>
              <a:off x="1849586" y="2179940"/>
              <a:ext cx="1002639" cy="1788263"/>
            </a:xfrm>
            <a:custGeom>
              <a:avLst/>
              <a:gdLst/>
              <a:ahLst/>
              <a:cxnLst/>
              <a:rect l="l" t="t" r="r" b="b"/>
              <a:pathLst>
                <a:path w="32087" h="57229" extrusionOk="0">
                  <a:moveTo>
                    <a:pt x="8884" y="1"/>
                  </a:moveTo>
                  <a:cubicBezTo>
                    <a:pt x="7349" y="1"/>
                    <a:pt x="6022" y="1152"/>
                    <a:pt x="5839" y="2715"/>
                  </a:cubicBezTo>
                  <a:cubicBezTo>
                    <a:pt x="5839" y="2720"/>
                    <a:pt x="5839" y="2724"/>
                    <a:pt x="5838" y="2729"/>
                  </a:cubicBezTo>
                  <a:lnTo>
                    <a:pt x="186" y="51496"/>
                  </a:lnTo>
                  <a:cubicBezTo>
                    <a:pt x="1" y="53174"/>
                    <a:pt x="1206" y="54686"/>
                    <a:pt x="2884" y="54881"/>
                  </a:cubicBezTo>
                  <a:lnTo>
                    <a:pt x="22827" y="57207"/>
                  </a:lnTo>
                  <a:cubicBezTo>
                    <a:pt x="22949" y="57221"/>
                    <a:pt x="23069" y="57228"/>
                    <a:pt x="23188" y="57228"/>
                  </a:cubicBezTo>
                  <a:cubicBezTo>
                    <a:pt x="24722" y="57228"/>
                    <a:pt x="26047" y="56081"/>
                    <a:pt x="26232" y="54520"/>
                  </a:cubicBezTo>
                  <a:lnTo>
                    <a:pt x="31893" y="5738"/>
                  </a:lnTo>
                  <a:cubicBezTo>
                    <a:pt x="32087" y="4055"/>
                    <a:pt x="30880" y="2532"/>
                    <a:pt x="29196" y="2337"/>
                  </a:cubicBezTo>
                  <a:lnTo>
                    <a:pt x="29196" y="2338"/>
                  </a:lnTo>
                  <a:lnTo>
                    <a:pt x="25319" y="1886"/>
                  </a:lnTo>
                  <a:cubicBezTo>
                    <a:pt x="25288" y="1883"/>
                    <a:pt x="25256" y="1882"/>
                    <a:pt x="25224" y="1882"/>
                  </a:cubicBezTo>
                  <a:cubicBezTo>
                    <a:pt x="24735" y="1882"/>
                    <a:pt x="24316" y="2254"/>
                    <a:pt x="24268" y="2751"/>
                  </a:cubicBezTo>
                  <a:lnTo>
                    <a:pt x="24267" y="2759"/>
                  </a:lnTo>
                  <a:lnTo>
                    <a:pt x="24182" y="3462"/>
                  </a:lnTo>
                  <a:cubicBezTo>
                    <a:pt x="24137" y="3962"/>
                    <a:pt x="23717" y="4339"/>
                    <a:pt x="23224" y="4339"/>
                  </a:cubicBezTo>
                  <a:cubicBezTo>
                    <a:pt x="23195" y="4339"/>
                    <a:pt x="23166" y="4337"/>
                    <a:pt x="23137" y="4335"/>
                  </a:cubicBezTo>
                  <a:lnTo>
                    <a:pt x="23128" y="4335"/>
                  </a:lnTo>
                  <a:lnTo>
                    <a:pt x="15571" y="3456"/>
                  </a:lnTo>
                  <a:cubicBezTo>
                    <a:pt x="15051" y="3368"/>
                    <a:pt x="14689" y="2889"/>
                    <a:pt x="14745" y="2364"/>
                  </a:cubicBezTo>
                  <a:lnTo>
                    <a:pt x="14824" y="1662"/>
                  </a:lnTo>
                  <a:cubicBezTo>
                    <a:pt x="14898" y="1135"/>
                    <a:pt x="14531" y="648"/>
                    <a:pt x="14005" y="575"/>
                  </a:cubicBezTo>
                  <a:lnTo>
                    <a:pt x="13997" y="574"/>
                  </a:lnTo>
                  <a:lnTo>
                    <a:pt x="12638" y="413"/>
                  </a:lnTo>
                  <a:lnTo>
                    <a:pt x="9243" y="21"/>
                  </a:lnTo>
                  <a:cubicBezTo>
                    <a:pt x="9122" y="7"/>
                    <a:pt x="9003" y="1"/>
                    <a:pt x="8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5"/>
            <p:cNvSpPr/>
            <p:nvPr/>
          </p:nvSpPr>
          <p:spPr>
            <a:xfrm>
              <a:off x="1852617" y="2416702"/>
              <a:ext cx="534551" cy="374376"/>
            </a:xfrm>
            <a:custGeom>
              <a:avLst/>
              <a:gdLst/>
              <a:ahLst/>
              <a:cxnLst/>
              <a:rect l="l" t="t" r="r" b="b"/>
              <a:pathLst>
                <a:path w="17107" h="11981" extrusionOk="0">
                  <a:moveTo>
                    <a:pt x="16548" y="0"/>
                  </a:moveTo>
                  <a:lnTo>
                    <a:pt x="1" y="827"/>
                  </a:lnTo>
                  <a:lnTo>
                    <a:pt x="558" y="11980"/>
                  </a:lnTo>
                  <a:lnTo>
                    <a:pt x="17106" y="11152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5"/>
            <p:cNvSpPr/>
            <p:nvPr/>
          </p:nvSpPr>
          <p:spPr>
            <a:xfrm>
              <a:off x="1851804" y="2415014"/>
              <a:ext cx="515834" cy="228794"/>
            </a:xfrm>
            <a:custGeom>
              <a:avLst/>
              <a:gdLst/>
              <a:ahLst/>
              <a:cxnLst/>
              <a:rect l="l" t="t" r="r" b="b"/>
              <a:pathLst>
                <a:path w="16508" h="7322" extrusionOk="0">
                  <a:moveTo>
                    <a:pt x="16508" y="0"/>
                  </a:moveTo>
                  <a:cubicBezTo>
                    <a:pt x="16293" y="155"/>
                    <a:pt x="16089" y="326"/>
                    <a:pt x="15901" y="512"/>
                  </a:cubicBezTo>
                  <a:lnTo>
                    <a:pt x="14216" y="2017"/>
                  </a:lnTo>
                  <a:cubicBezTo>
                    <a:pt x="12803" y="3261"/>
                    <a:pt x="10884" y="5010"/>
                    <a:pt x="8772" y="6965"/>
                  </a:cubicBezTo>
                  <a:lnTo>
                    <a:pt x="8772" y="6965"/>
                  </a:lnTo>
                  <a:lnTo>
                    <a:pt x="8745" y="6946"/>
                  </a:lnTo>
                  <a:cubicBezTo>
                    <a:pt x="6348" y="5216"/>
                    <a:pt x="4177" y="3667"/>
                    <a:pt x="2592" y="2558"/>
                  </a:cubicBezTo>
                  <a:lnTo>
                    <a:pt x="712" y="1248"/>
                  </a:lnTo>
                  <a:cubicBezTo>
                    <a:pt x="488" y="1080"/>
                    <a:pt x="249" y="930"/>
                    <a:pt x="0" y="802"/>
                  </a:cubicBezTo>
                  <a:lnTo>
                    <a:pt x="0" y="802"/>
                  </a:lnTo>
                  <a:cubicBezTo>
                    <a:pt x="203" y="996"/>
                    <a:pt x="421" y="1174"/>
                    <a:pt x="651" y="1334"/>
                  </a:cubicBezTo>
                  <a:lnTo>
                    <a:pt x="2488" y="2708"/>
                  </a:lnTo>
                  <a:cubicBezTo>
                    <a:pt x="4041" y="3856"/>
                    <a:pt x="6198" y="5430"/>
                    <a:pt x="8590" y="7156"/>
                  </a:cubicBezTo>
                  <a:lnTo>
                    <a:pt x="8715" y="7241"/>
                  </a:lnTo>
                  <a:lnTo>
                    <a:pt x="8780" y="7322"/>
                  </a:lnTo>
                  <a:lnTo>
                    <a:pt x="8856" y="7246"/>
                  </a:lnTo>
                  <a:cubicBezTo>
                    <a:pt x="11002" y="5266"/>
                    <a:pt x="12923" y="3471"/>
                    <a:pt x="14306" y="2161"/>
                  </a:cubicBezTo>
                  <a:lnTo>
                    <a:pt x="15936" y="602"/>
                  </a:lnTo>
                  <a:cubicBezTo>
                    <a:pt x="16141" y="415"/>
                    <a:pt x="16332" y="214"/>
                    <a:pt x="1650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5"/>
            <p:cNvSpPr/>
            <p:nvPr/>
          </p:nvSpPr>
          <p:spPr>
            <a:xfrm>
              <a:off x="1868397" y="2569815"/>
              <a:ext cx="166580" cy="218764"/>
            </a:xfrm>
            <a:custGeom>
              <a:avLst/>
              <a:gdLst/>
              <a:ahLst/>
              <a:cxnLst/>
              <a:rect l="l" t="t" r="r" b="b"/>
              <a:pathLst>
                <a:path w="5331" h="7001" extrusionOk="0">
                  <a:moveTo>
                    <a:pt x="5330" y="0"/>
                  </a:moveTo>
                  <a:cubicBezTo>
                    <a:pt x="4341" y="1085"/>
                    <a:pt x="3418" y="2227"/>
                    <a:pt x="2563" y="3420"/>
                  </a:cubicBezTo>
                  <a:cubicBezTo>
                    <a:pt x="1637" y="4561"/>
                    <a:pt x="782" y="5757"/>
                    <a:pt x="0" y="7001"/>
                  </a:cubicBezTo>
                  <a:cubicBezTo>
                    <a:pt x="988" y="5915"/>
                    <a:pt x="1913" y="4774"/>
                    <a:pt x="2768" y="3581"/>
                  </a:cubicBezTo>
                  <a:cubicBezTo>
                    <a:pt x="3692" y="2439"/>
                    <a:pt x="4549" y="1244"/>
                    <a:pt x="533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5"/>
            <p:cNvSpPr/>
            <p:nvPr/>
          </p:nvSpPr>
          <p:spPr>
            <a:xfrm>
              <a:off x="2206526" y="2556941"/>
              <a:ext cx="178173" cy="205765"/>
            </a:xfrm>
            <a:custGeom>
              <a:avLst/>
              <a:gdLst/>
              <a:ahLst/>
              <a:cxnLst/>
              <a:rect l="l" t="t" r="r" b="b"/>
              <a:pathLst>
                <a:path w="5702" h="6585" extrusionOk="0">
                  <a:moveTo>
                    <a:pt x="1" y="1"/>
                  </a:moveTo>
                  <a:lnTo>
                    <a:pt x="1" y="1"/>
                  </a:lnTo>
                  <a:cubicBezTo>
                    <a:pt x="850" y="1178"/>
                    <a:pt x="1770" y="2304"/>
                    <a:pt x="2753" y="3371"/>
                  </a:cubicBezTo>
                  <a:cubicBezTo>
                    <a:pt x="3673" y="4500"/>
                    <a:pt x="4658" y="5573"/>
                    <a:pt x="5702" y="6585"/>
                  </a:cubicBezTo>
                  <a:cubicBezTo>
                    <a:pt x="4855" y="5402"/>
                    <a:pt x="3935" y="4272"/>
                    <a:pt x="2949" y="3201"/>
                  </a:cubicBezTo>
                  <a:cubicBezTo>
                    <a:pt x="2031" y="2077"/>
                    <a:pt x="1046" y="1008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5"/>
            <p:cNvSpPr/>
            <p:nvPr/>
          </p:nvSpPr>
          <p:spPr>
            <a:xfrm>
              <a:off x="2054007" y="2832669"/>
              <a:ext cx="1001951" cy="773626"/>
            </a:xfrm>
            <a:custGeom>
              <a:avLst/>
              <a:gdLst/>
              <a:ahLst/>
              <a:cxnLst/>
              <a:rect l="l" t="t" r="r" b="b"/>
              <a:pathLst>
                <a:path w="32065" h="24758" extrusionOk="0">
                  <a:moveTo>
                    <a:pt x="3885" y="1"/>
                  </a:moveTo>
                  <a:lnTo>
                    <a:pt x="0" y="18993"/>
                  </a:lnTo>
                  <a:lnTo>
                    <a:pt x="28180" y="24758"/>
                  </a:lnTo>
                  <a:lnTo>
                    <a:pt x="32064" y="5765"/>
                  </a:lnTo>
                  <a:lnTo>
                    <a:pt x="38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5"/>
            <p:cNvSpPr/>
            <p:nvPr/>
          </p:nvSpPr>
          <p:spPr>
            <a:xfrm>
              <a:off x="2175653" y="2832606"/>
              <a:ext cx="880336" cy="457088"/>
            </a:xfrm>
            <a:custGeom>
              <a:avLst/>
              <a:gdLst/>
              <a:ahLst/>
              <a:cxnLst/>
              <a:rect l="l" t="t" r="r" b="b"/>
              <a:pathLst>
                <a:path w="28173" h="14628" extrusionOk="0">
                  <a:moveTo>
                    <a:pt x="1" y="0"/>
                  </a:moveTo>
                  <a:lnTo>
                    <a:pt x="1" y="0"/>
                  </a:lnTo>
                  <a:cubicBezTo>
                    <a:pt x="64" y="111"/>
                    <a:pt x="138" y="215"/>
                    <a:pt x="221" y="312"/>
                  </a:cubicBezTo>
                  <a:lnTo>
                    <a:pt x="899" y="1154"/>
                  </a:lnTo>
                  <a:lnTo>
                    <a:pt x="3406" y="4238"/>
                  </a:lnTo>
                  <a:lnTo>
                    <a:pt x="11791" y="14347"/>
                  </a:lnTo>
                  <a:lnTo>
                    <a:pt x="11957" y="14547"/>
                  </a:lnTo>
                  <a:lnTo>
                    <a:pt x="12027" y="14628"/>
                  </a:lnTo>
                  <a:lnTo>
                    <a:pt x="12117" y="14577"/>
                  </a:lnTo>
                  <a:lnTo>
                    <a:pt x="23505" y="8390"/>
                  </a:lnTo>
                  <a:lnTo>
                    <a:pt x="26935" y="6493"/>
                  </a:lnTo>
                  <a:lnTo>
                    <a:pt x="27857" y="5962"/>
                  </a:lnTo>
                  <a:cubicBezTo>
                    <a:pt x="27967" y="5906"/>
                    <a:pt x="28072" y="5841"/>
                    <a:pt x="28173" y="5767"/>
                  </a:cubicBezTo>
                  <a:lnTo>
                    <a:pt x="28173" y="5767"/>
                  </a:lnTo>
                  <a:cubicBezTo>
                    <a:pt x="28055" y="5804"/>
                    <a:pt x="27941" y="5852"/>
                    <a:pt x="27833" y="5912"/>
                  </a:cubicBezTo>
                  <a:lnTo>
                    <a:pt x="26884" y="6414"/>
                  </a:lnTo>
                  <a:lnTo>
                    <a:pt x="23425" y="8229"/>
                  </a:lnTo>
                  <a:lnTo>
                    <a:pt x="12097" y="14298"/>
                  </a:lnTo>
                  <a:lnTo>
                    <a:pt x="12000" y="14182"/>
                  </a:lnTo>
                  <a:lnTo>
                    <a:pt x="3556" y="4122"/>
                  </a:lnTo>
                  <a:cubicBezTo>
                    <a:pt x="2478" y="2859"/>
                    <a:pt x="1605" y="1826"/>
                    <a:pt x="974" y="1088"/>
                  </a:cubicBezTo>
                  <a:lnTo>
                    <a:pt x="261" y="276"/>
                  </a:lnTo>
                  <a:cubicBezTo>
                    <a:pt x="183" y="177"/>
                    <a:pt x="97" y="8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5"/>
            <p:cNvSpPr/>
            <p:nvPr/>
          </p:nvSpPr>
          <p:spPr>
            <a:xfrm>
              <a:off x="2052663" y="3129645"/>
              <a:ext cx="378782" cy="296570"/>
            </a:xfrm>
            <a:custGeom>
              <a:avLst/>
              <a:gdLst/>
              <a:ahLst/>
              <a:cxnLst/>
              <a:rect l="l" t="t" r="r" b="b"/>
              <a:pathLst>
                <a:path w="12122" h="9491" extrusionOk="0">
                  <a:moveTo>
                    <a:pt x="12047" y="1"/>
                  </a:moveTo>
                  <a:cubicBezTo>
                    <a:pt x="11910" y="1"/>
                    <a:pt x="9234" y="2062"/>
                    <a:pt x="5963" y="4645"/>
                  </a:cubicBezTo>
                  <a:cubicBezTo>
                    <a:pt x="2648" y="7262"/>
                    <a:pt x="1" y="9434"/>
                    <a:pt x="45" y="9489"/>
                  </a:cubicBezTo>
                  <a:cubicBezTo>
                    <a:pt x="46" y="9490"/>
                    <a:pt x="47" y="9491"/>
                    <a:pt x="49" y="9491"/>
                  </a:cubicBezTo>
                  <a:cubicBezTo>
                    <a:pt x="163" y="9491"/>
                    <a:pt x="2861" y="7436"/>
                    <a:pt x="6128" y="4851"/>
                  </a:cubicBezTo>
                  <a:cubicBezTo>
                    <a:pt x="9442" y="2229"/>
                    <a:pt x="12121" y="57"/>
                    <a:pt x="12051" y="2"/>
                  </a:cubicBezTo>
                  <a:cubicBezTo>
                    <a:pt x="12050" y="1"/>
                    <a:pt x="12048" y="1"/>
                    <a:pt x="120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45"/>
          <p:cNvGrpSpPr/>
          <p:nvPr/>
        </p:nvGrpSpPr>
        <p:grpSpPr>
          <a:xfrm>
            <a:off x="475169" y="4380893"/>
            <a:ext cx="2699097" cy="1669898"/>
            <a:chOff x="2743100" y="4139625"/>
            <a:chExt cx="2159450" cy="1336025"/>
          </a:xfrm>
        </p:grpSpPr>
        <p:sp>
          <p:nvSpPr>
            <p:cNvPr id="354" name="Google Shape;354;p45"/>
            <p:cNvSpPr/>
            <p:nvPr/>
          </p:nvSpPr>
          <p:spPr>
            <a:xfrm>
              <a:off x="2826100" y="4139625"/>
              <a:ext cx="1993450" cy="1318225"/>
            </a:xfrm>
            <a:custGeom>
              <a:avLst/>
              <a:gdLst/>
              <a:ahLst/>
              <a:cxnLst/>
              <a:rect l="l" t="t" r="r" b="b"/>
              <a:pathLst>
                <a:path w="79738" h="52729" extrusionOk="0">
                  <a:moveTo>
                    <a:pt x="3516" y="1"/>
                  </a:moveTo>
                  <a:cubicBezTo>
                    <a:pt x="1568" y="1"/>
                    <a:pt x="0" y="1568"/>
                    <a:pt x="0" y="3515"/>
                  </a:cubicBezTo>
                  <a:lnTo>
                    <a:pt x="0" y="49214"/>
                  </a:lnTo>
                  <a:cubicBezTo>
                    <a:pt x="0" y="51160"/>
                    <a:pt x="1568" y="52728"/>
                    <a:pt x="3516" y="52728"/>
                  </a:cubicBezTo>
                  <a:lnTo>
                    <a:pt x="76222" y="52728"/>
                  </a:lnTo>
                  <a:cubicBezTo>
                    <a:pt x="78170" y="52728"/>
                    <a:pt x="79737" y="51160"/>
                    <a:pt x="79737" y="49214"/>
                  </a:cubicBezTo>
                  <a:lnTo>
                    <a:pt x="79737" y="3515"/>
                  </a:lnTo>
                  <a:cubicBezTo>
                    <a:pt x="79737" y="1568"/>
                    <a:pt x="78170" y="1"/>
                    <a:pt x="762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5"/>
            <p:cNvSpPr/>
            <p:nvPr/>
          </p:nvSpPr>
          <p:spPr>
            <a:xfrm>
              <a:off x="2743100" y="5360300"/>
              <a:ext cx="2159450" cy="115350"/>
            </a:xfrm>
            <a:custGeom>
              <a:avLst/>
              <a:gdLst/>
              <a:ahLst/>
              <a:cxnLst/>
              <a:rect l="l" t="t" r="r" b="b"/>
              <a:pathLst>
                <a:path w="86378" h="4614" extrusionOk="0">
                  <a:moveTo>
                    <a:pt x="1" y="0"/>
                  </a:moveTo>
                  <a:lnTo>
                    <a:pt x="1" y="10"/>
                  </a:lnTo>
                  <a:cubicBezTo>
                    <a:pt x="3" y="2554"/>
                    <a:pt x="2065" y="4613"/>
                    <a:pt x="4607" y="4613"/>
                  </a:cubicBezTo>
                  <a:cubicBezTo>
                    <a:pt x="4610" y="4613"/>
                    <a:pt x="4612" y="4613"/>
                    <a:pt x="4614" y="4613"/>
                  </a:cubicBezTo>
                  <a:lnTo>
                    <a:pt x="81764" y="4613"/>
                  </a:lnTo>
                  <a:cubicBezTo>
                    <a:pt x="84312" y="4613"/>
                    <a:pt x="86377" y="2548"/>
                    <a:pt x="86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5"/>
            <p:cNvSpPr/>
            <p:nvPr/>
          </p:nvSpPr>
          <p:spPr>
            <a:xfrm>
              <a:off x="2879650" y="4191900"/>
              <a:ext cx="1880850" cy="1113275"/>
            </a:xfrm>
            <a:custGeom>
              <a:avLst/>
              <a:gdLst/>
              <a:ahLst/>
              <a:cxnLst/>
              <a:rect l="l" t="t" r="r" b="b"/>
              <a:pathLst>
                <a:path w="75234" h="44531" extrusionOk="0">
                  <a:moveTo>
                    <a:pt x="0" y="1"/>
                  </a:moveTo>
                  <a:lnTo>
                    <a:pt x="0" y="44530"/>
                  </a:lnTo>
                  <a:lnTo>
                    <a:pt x="75234" y="44530"/>
                  </a:lnTo>
                  <a:lnTo>
                    <a:pt x="752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5"/>
            <p:cNvSpPr/>
            <p:nvPr/>
          </p:nvSpPr>
          <p:spPr>
            <a:xfrm>
              <a:off x="3626300" y="5360300"/>
              <a:ext cx="428900" cy="42650"/>
            </a:xfrm>
            <a:custGeom>
              <a:avLst/>
              <a:gdLst/>
              <a:ahLst/>
              <a:cxnLst/>
              <a:rect l="l" t="t" r="r" b="b"/>
              <a:pathLst>
                <a:path w="17156" h="1706" extrusionOk="0">
                  <a:moveTo>
                    <a:pt x="0" y="0"/>
                  </a:moveTo>
                  <a:lnTo>
                    <a:pt x="1073" y="1705"/>
                  </a:lnTo>
                  <a:lnTo>
                    <a:pt x="16163" y="1705"/>
                  </a:lnTo>
                  <a:lnTo>
                    <a:pt x="1715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5"/>
            <p:cNvSpPr/>
            <p:nvPr/>
          </p:nvSpPr>
          <p:spPr>
            <a:xfrm>
              <a:off x="2942425" y="4266100"/>
              <a:ext cx="1731700" cy="1038700"/>
            </a:xfrm>
            <a:custGeom>
              <a:avLst/>
              <a:gdLst/>
              <a:ahLst/>
              <a:cxnLst/>
              <a:rect l="l" t="t" r="r" b="b"/>
              <a:pathLst>
                <a:path w="69268" h="41548" extrusionOk="0">
                  <a:moveTo>
                    <a:pt x="1" y="1"/>
                  </a:moveTo>
                  <a:lnTo>
                    <a:pt x="1" y="41547"/>
                  </a:lnTo>
                  <a:lnTo>
                    <a:pt x="69268" y="41547"/>
                  </a:lnTo>
                  <a:lnTo>
                    <a:pt x="69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5"/>
            <p:cNvSpPr/>
            <p:nvPr/>
          </p:nvSpPr>
          <p:spPr>
            <a:xfrm>
              <a:off x="3822475" y="4377425"/>
              <a:ext cx="604875" cy="348550"/>
            </a:xfrm>
            <a:custGeom>
              <a:avLst/>
              <a:gdLst/>
              <a:ahLst/>
              <a:cxnLst/>
              <a:rect l="l" t="t" r="r" b="b"/>
              <a:pathLst>
                <a:path w="24195" h="13942" extrusionOk="0">
                  <a:moveTo>
                    <a:pt x="822" y="1"/>
                  </a:moveTo>
                  <a:cubicBezTo>
                    <a:pt x="375" y="1"/>
                    <a:pt x="9" y="358"/>
                    <a:pt x="1" y="808"/>
                  </a:cubicBezTo>
                  <a:cubicBezTo>
                    <a:pt x="1" y="826"/>
                    <a:pt x="1" y="845"/>
                    <a:pt x="2" y="864"/>
                  </a:cubicBezTo>
                  <a:lnTo>
                    <a:pt x="663" y="13009"/>
                  </a:lnTo>
                  <a:cubicBezTo>
                    <a:pt x="684" y="13442"/>
                    <a:pt x="1043" y="13781"/>
                    <a:pt x="1476" y="13781"/>
                  </a:cubicBezTo>
                  <a:lnTo>
                    <a:pt x="23290" y="13941"/>
                  </a:lnTo>
                  <a:cubicBezTo>
                    <a:pt x="23297" y="13942"/>
                    <a:pt x="23304" y="13942"/>
                    <a:pt x="23311" y="13942"/>
                  </a:cubicBezTo>
                  <a:cubicBezTo>
                    <a:pt x="23750" y="13942"/>
                    <a:pt x="24110" y="13591"/>
                    <a:pt x="24122" y="13149"/>
                  </a:cubicBezTo>
                  <a:lnTo>
                    <a:pt x="24122" y="13109"/>
                  </a:lnTo>
                  <a:lnTo>
                    <a:pt x="24192" y="3671"/>
                  </a:lnTo>
                  <a:cubicBezTo>
                    <a:pt x="24194" y="3219"/>
                    <a:pt x="23831" y="2851"/>
                    <a:pt x="23379" y="2849"/>
                  </a:cubicBezTo>
                  <a:lnTo>
                    <a:pt x="9960" y="2849"/>
                  </a:lnTo>
                  <a:cubicBezTo>
                    <a:pt x="9743" y="2844"/>
                    <a:pt x="9535" y="2759"/>
                    <a:pt x="9379" y="2608"/>
                  </a:cubicBezTo>
                  <a:lnTo>
                    <a:pt x="7072" y="281"/>
                  </a:lnTo>
                  <a:cubicBezTo>
                    <a:pt x="6918" y="130"/>
                    <a:pt x="6712" y="46"/>
                    <a:pt x="6496" y="46"/>
                  </a:cubicBezTo>
                  <a:lnTo>
                    <a:pt x="839" y="1"/>
                  </a:lnTo>
                  <a:cubicBezTo>
                    <a:pt x="833" y="1"/>
                    <a:pt x="827" y="1"/>
                    <a:pt x="82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5"/>
            <p:cNvSpPr/>
            <p:nvPr/>
          </p:nvSpPr>
          <p:spPr>
            <a:xfrm>
              <a:off x="3828925" y="4408575"/>
              <a:ext cx="598625" cy="360575"/>
            </a:xfrm>
            <a:custGeom>
              <a:avLst/>
              <a:gdLst/>
              <a:ahLst/>
              <a:cxnLst/>
              <a:rect l="l" t="t" r="r" b="b"/>
              <a:pathLst>
                <a:path w="23945" h="14423" extrusionOk="0">
                  <a:moveTo>
                    <a:pt x="105" y="1"/>
                  </a:moveTo>
                  <a:lnTo>
                    <a:pt x="1" y="14247"/>
                  </a:lnTo>
                  <a:lnTo>
                    <a:pt x="23840" y="14422"/>
                  </a:lnTo>
                  <a:lnTo>
                    <a:pt x="23944" y="17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5"/>
            <p:cNvSpPr/>
            <p:nvPr/>
          </p:nvSpPr>
          <p:spPr>
            <a:xfrm>
              <a:off x="3782175" y="4425025"/>
              <a:ext cx="683525" cy="402775"/>
            </a:xfrm>
            <a:custGeom>
              <a:avLst/>
              <a:gdLst/>
              <a:ahLst/>
              <a:cxnLst/>
              <a:rect l="l" t="t" r="r" b="b"/>
              <a:pathLst>
                <a:path w="27341" h="16111" extrusionOk="0">
                  <a:moveTo>
                    <a:pt x="558" y="1"/>
                  </a:moveTo>
                  <a:cubicBezTo>
                    <a:pt x="242" y="1"/>
                    <a:pt x="0" y="293"/>
                    <a:pt x="69" y="610"/>
                  </a:cubicBezTo>
                  <a:lnTo>
                    <a:pt x="1779" y="15478"/>
                  </a:lnTo>
                  <a:cubicBezTo>
                    <a:pt x="1799" y="15739"/>
                    <a:pt x="2018" y="15939"/>
                    <a:pt x="2280" y="15939"/>
                  </a:cubicBezTo>
                  <a:lnTo>
                    <a:pt x="25508" y="16110"/>
                  </a:lnTo>
                  <a:cubicBezTo>
                    <a:pt x="25518" y="16110"/>
                    <a:pt x="25528" y="16111"/>
                    <a:pt x="25538" y="16111"/>
                  </a:cubicBezTo>
                  <a:cubicBezTo>
                    <a:pt x="25801" y="16111"/>
                    <a:pt x="26023" y="15905"/>
                    <a:pt x="26038" y="15638"/>
                  </a:cubicBezTo>
                  <a:cubicBezTo>
                    <a:pt x="26038" y="15628"/>
                    <a:pt x="26039" y="15618"/>
                    <a:pt x="26039" y="15607"/>
                  </a:cubicBezTo>
                  <a:lnTo>
                    <a:pt x="27319" y="764"/>
                  </a:lnTo>
                  <a:cubicBezTo>
                    <a:pt x="27341" y="471"/>
                    <a:pt x="27122" y="217"/>
                    <a:pt x="26829" y="194"/>
                  </a:cubicBezTo>
                  <a:lnTo>
                    <a:pt x="26816" y="192"/>
                  </a:lnTo>
                  <a:lnTo>
                    <a:pt x="595" y="2"/>
                  </a:lnTo>
                  <a:cubicBezTo>
                    <a:pt x="582" y="1"/>
                    <a:pt x="570" y="1"/>
                    <a:pt x="55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5"/>
            <p:cNvSpPr/>
            <p:nvPr/>
          </p:nvSpPr>
          <p:spPr>
            <a:xfrm>
              <a:off x="3401600" y="4532125"/>
              <a:ext cx="834625" cy="480325"/>
            </a:xfrm>
            <a:custGeom>
              <a:avLst/>
              <a:gdLst/>
              <a:ahLst/>
              <a:cxnLst/>
              <a:rect l="l" t="t" r="r" b="b"/>
              <a:pathLst>
                <a:path w="33385" h="19213" extrusionOk="0">
                  <a:moveTo>
                    <a:pt x="1134" y="0"/>
                  </a:moveTo>
                  <a:cubicBezTo>
                    <a:pt x="511" y="0"/>
                    <a:pt x="4" y="504"/>
                    <a:pt x="1" y="1128"/>
                  </a:cubicBezTo>
                  <a:cubicBezTo>
                    <a:pt x="1" y="1148"/>
                    <a:pt x="2" y="1169"/>
                    <a:pt x="3" y="1190"/>
                  </a:cubicBezTo>
                  <a:lnTo>
                    <a:pt x="915" y="17923"/>
                  </a:lnTo>
                  <a:cubicBezTo>
                    <a:pt x="947" y="18518"/>
                    <a:pt x="1437" y="18986"/>
                    <a:pt x="2033" y="18991"/>
                  </a:cubicBezTo>
                  <a:lnTo>
                    <a:pt x="32146" y="19212"/>
                  </a:lnTo>
                  <a:cubicBezTo>
                    <a:pt x="32149" y="19212"/>
                    <a:pt x="32153" y="19212"/>
                    <a:pt x="32156" y="19212"/>
                  </a:cubicBezTo>
                  <a:cubicBezTo>
                    <a:pt x="32775" y="19212"/>
                    <a:pt x="33279" y="18713"/>
                    <a:pt x="33285" y="18094"/>
                  </a:cubicBezTo>
                  <a:lnTo>
                    <a:pt x="33379" y="5056"/>
                  </a:lnTo>
                  <a:cubicBezTo>
                    <a:pt x="33385" y="4432"/>
                    <a:pt x="32885" y="3923"/>
                    <a:pt x="32261" y="3917"/>
                  </a:cubicBezTo>
                  <a:lnTo>
                    <a:pt x="13732" y="3917"/>
                  </a:lnTo>
                  <a:cubicBezTo>
                    <a:pt x="13433" y="3917"/>
                    <a:pt x="13146" y="3798"/>
                    <a:pt x="12934" y="3586"/>
                  </a:cubicBezTo>
                  <a:lnTo>
                    <a:pt x="9735" y="392"/>
                  </a:lnTo>
                  <a:cubicBezTo>
                    <a:pt x="9529" y="180"/>
                    <a:pt x="9245" y="60"/>
                    <a:pt x="8948" y="60"/>
                  </a:cubicBezTo>
                  <a:lnTo>
                    <a:pt x="1141" y="0"/>
                  </a:lnTo>
                  <a:cubicBezTo>
                    <a:pt x="1139" y="0"/>
                    <a:pt x="1136" y="0"/>
                    <a:pt x="1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5"/>
            <p:cNvSpPr/>
            <p:nvPr/>
          </p:nvSpPr>
          <p:spPr>
            <a:xfrm>
              <a:off x="3410500" y="4575000"/>
              <a:ext cx="826250" cy="497600"/>
            </a:xfrm>
            <a:custGeom>
              <a:avLst/>
              <a:gdLst/>
              <a:ahLst/>
              <a:cxnLst/>
              <a:rect l="l" t="t" r="r" b="b"/>
              <a:pathLst>
                <a:path w="33050" h="19904" extrusionOk="0">
                  <a:moveTo>
                    <a:pt x="145" y="1"/>
                  </a:moveTo>
                  <a:lnTo>
                    <a:pt x="1" y="19662"/>
                  </a:lnTo>
                  <a:lnTo>
                    <a:pt x="32905" y="19904"/>
                  </a:lnTo>
                  <a:lnTo>
                    <a:pt x="33050" y="242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5"/>
            <p:cNvSpPr/>
            <p:nvPr/>
          </p:nvSpPr>
          <p:spPr>
            <a:xfrm>
              <a:off x="3347175" y="4598450"/>
              <a:ext cx="943025" cy="555275"/>
            </a:xfrm>
            <a:custGeom>
              <a:avLst/>
              <a:gdLst/>
              <a:ahLst/>
              <a:cxnLst/>
              <a:rect l="l" t="t" r="r" b="b"/>
              <a:pathLst>
                <a:path w="37721" h="22211" extrusionOk="0">
                  <a:moveTo>
                    <a:pt x="772" y="1"/>
                  </a:moveTo>
                  <a:cubicBezTo>
                    <a:pt x="338" y="1"/>
                    <a:pt x="0" y="377"/>
                    <a:pt x="49" y="808"/>
                  </a:cubicBezTo>
                  <a:lnTo>
                    <a:pt x="2411" y="21332"/>
                  </a:lnTo>
                  <a:cubicBezTo>
                    <a:pt x="2451" y="21698"/>
                    <a:pt x="2760" y="21975"/>
                    <a:pt x="3128" y="21975"/>
                  </a:cubicBezTo>
                  <a:lnTo>
                    <a:pt x="35191" y="22211"/>
                  </a:lnTo>
                  <a:cubicBezTo>
                    <a:pt x="35191" y="22211"/>
                    <a:pt x="35192" y="22211"/>
                    <a:pt x="35193" y="22211"/>
                  </a:cubicBezTo>
                  <a:cubicBezTo>
                    <a:pt x="35572" y="22211"/>
                    <a:pt x="35889" y="21922"/>
                    <a:pt x="35923" y="21543"/>
                  </a:cubicBezTo>
                  <a:lnTo>
                    <a:pt x="37688" y="1054"/>
                  </a:lnTo>
                  <a:cubicBezTo>
                    <a:pt x="37721" y="654"/>
                    <a:pt x="37423" y="303"/>
                    <a:pt x="37023" y="269"/>
                  </a:cubicBezTo>
                  <a:cubicBezTo>
                    <a:pt x="37005" y="268"/>
                    <a:pt x="36985" y="267"/>
                    <a:pt x="36966" y="267"/>
                  </a:cubicBezTo>
                  <a:lnTo>
                    <a:pt x="776" y="1"/>
                  </a:lnTo>
                  <a:cubicBezTo>
                    <a:pt x="775" y="1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5"/>
            <p:cNvSpPr/>
            <p:nvPr/>
          </p:nvSpPr>
          <p:spPr>
            <a:xfrm>
              <a:off x="3689725" y="4729575"/>
              <a:ext cx="325375" cy="325400"/>
            </a:xfrm>
            <a:custGeom>
              <a:avLst/>
              <a:gdLst/>
              <a:ahLst/>
              <a:cxnLst/>
              <a:rect l="l" t="t" r="r" b="b"/>
              <a:pathLst>
                <a:path w="13015" h="13016" extrusionOk="0">
                  <a:moveTo>
                    <a:pt x="7249" y="0"/>
                  </a:moveTo>
                  <a:cubicBezTo>
                    <a:pt x="6919" y="0"/>
                    <a:pt x="6590" y="26"/>
                    <a:pt x="6264" y="77"/>
                  </a:cubicBezTo>
                  <a:cubicBezTo>
                    <a:pt x="4990" y="263"/>
                    <a:pt x="3783" y="767"/>
                    <a:pt x="2753" y="1541"/>
                  </a:cubicBezTo>
                  <a:cubicBezTo>
                    <a:pt x="2036" y="2072"/>
                    <a:pt x="1432" y="2742"/>
                    <a:pt x="978" y="3512"/>
                  </a:cubicBezTo>
                  <a:cubicBezTo>
                    <a:pt x="456" y="4400"/>
                    <a:pt x="150" y="5400"/>
                    <a:pt x="86" y="6430"/>
                  </a:cubicBezTo>
                  <a:cubicBezTo>
                    <a:pt x="0" y="7576"/>
                    <a:pt x="239" y="8722"/>
                    <a:pt x="773" y="9740"/>
                  </a:cubicBezTo>
                  <a:cubicBezTo>
                    <a:pt x="1367" y="10821"/>
                    <a:pt x="2268" y="11704"/>
                    <a:pt x="3360" y="12277"/>
                  </a:cubicBezTo>
                  <a:cubicBezTo>
                    <a:pt x="4263" y="12764"/>
                    <a:pt x="5269" y="13016"/>
                    <a:pt x="6288" y="13016"/>
                  </a:cubicBezTo>
                  <a:cubicBezTo>
                    <a:pt x="6499" y="13016"/>
                    <a:pt x="6710" y="13005"/>
                    <a:pt x="6921" y="12983"/>
                  </a:cubicBezTo>
                  <a:cubicBezTo>
                    <a:pt x="8056" y="12843"/>
                    <a:pt x="9136" y="12409"/>
                    <a:pt x="10055" y="11726"/>
                  </a:cubicBezTo>
                  <a:cubicBezTo>
                    <a:pt x="11627" y="10588"/>
                    <a:pt x="12651" y="8844"/>
                    <a:pt x="12878" y="6917"/>
                  </a:cubicBezTo>
                  <a:cubicBezTo>
                    <a:pt x="13014" y="5626"/>
                    <a:pt x="12688" y="4328"/>
                    <a:pt x="11956" y="3256"/>
                  </a:cubicBezTo>
                  <a:cubicBezTo>
                    <a:pt x="11761" y="2969"/>
                    <a:pt x="11529" y="2707"/>
                    <a:pt x="11269" y="2479"/>
                  </a:cubicBezTo>
                  <a:cubicBezTo>
                    <a:pt x="11094" y="2323"/>
                    <a:pt x="10978" y="2268"/>
                    <a:pt x="10978" y="2268"/>
                  </a:cubicBezTo>
                  <a:lnTo>
                    <a:pt x="10978" y="2268"/>
                  </a:lnTo>
                  <a:cubicBezTo>
                    <a:pt x="10943" y="2303"/>
                    <a:pt x="11329" y="2618"/>
                    <a:pt x="11785" y="3350"/>
                  </a:cubicBezTo>
                  <a:cubicBezTo>
                    <a:pt x="12415" y="4406"/>
                    <a:pt x="12671" y="5642"/>
                    <a:pt x="12513" y="6861"/>
                  </a:cubicBezTo>
                  <a:cubicBezTo>
                    <a:pt x="12250" y="8662"/>
                    <a:pt x="11257" y="10276"/>
                    <a:pt x="9769" y="11325"/>
                  </a:cubicBezTo>
                  <a:cubicBezTo>
                    <a:pt x="8916" y="11948"/>
                    <a:pt x="7916" y="12341"/>
                    <a:pt x="6866" y="12462"/>
                  </a:cubicBezTo>
                  <a:cubicBezTo>
                    <a:pt x="6694" y="12478"/>
                    <a:pt x="6521" y="12485"/>
                    <a:pt x="6348" y="12485"/>
                  </a:cubicBezTo>
                  <a:cubicBezTo>
                    <a:pt x="6262" y="12485"/>
                    <a:pt x="6175" y="12483"/>
                    <a:pt x="6089" y="12480"/>
                  </a:cubicBezTo>
                  <a:cubicBezTo>
                    <a:pt x="2905" y="12337"/>
                    <a:pt x="439" y="9639"/>
                    <a:pt x="582" y="6454"/>
                  </a:cubicBezTo>
                  <a:cubicBezTo>
                    <a:pt x="634" y="5497"/>
                    <a:pt x="905" y="4564"/>
                    <a:pt x="1374" y="3727"/>
                  </a:cubicBezTo>
                  <a:cubicBezTo>
                    <a:pt x="1787" y="2995"/>
                    <a:pt x="2339" y="2351"/>
                    <a:pt x="3000" y="1831"/>
                  </a:cubicBezTo>
                  <a:cubicBezTo>
                    <a:pt x="3966" y="1067"/>
                    <a:pt x="5094" y="534"/>
                    <a:pt x="6299" y="277"/>
                  </a:cubicBezTo>
                  <a:cubicBezTo>
                    <a:pt x="7146" y="92"/>
                    <a:pt x="7647" y="81"/>
                    <a:pt x="7647" y="41"/>
                  </a:cubicBezTo>
                  <a:cubicBezTo>
                    <a:pt x="7647" y="1"/>
                    <a:pt x="7527" y="1"/>
                    <a:pt x="7292" y="1"/>
                  </a:cubicBezTo>
                  <a:cubicBezTo>
                    <a:pt x="7278" y="0"/>
                    <a:pt x="7263" y="0"/>
                    <a:pt x="72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5"/>
            <p:cNvSpPr/>
            <p:nvPr/>
          </p:nvSpPr>
          <p:spPr>
            <a:xfrm>
              <a:off x="3805850" y="4682150"/>
              <a:ext cx="82100" cy="112225"/>
            </a:xfrm>
            <a:custGeom>
              <a:avLst/>
              <a:gdLst/>
              <a:ahLst/>
              <a:cxnLst/>
              <a:rect l="l" t="t" r="r" b="b"/>
              <a:pathLst>
                <a:path w="3284" h="4489" extrusionOk="0">
                  <a:moveTo>
                    <a:pt x="415" y="1"/>
                  </a:moveTo>
                  <a:cubicBezTo>
                    <a:pt x="386" y="1"/>
                    <a:pt x="366" y="10"/>
                    <a:pt x="356" y="28"/>
                  </a:cubicBezTo>
                  <a:cubicBezTo>
                    <a:pt x="542" y="279"/>
                    <a:pt x="758" y="509"/>
                    <a:pt x="998" y="709"/>
                  </a:cubicBezTo>
                  <a:cubicBezTo>
                    <a:pt x="1375" y="1065"/>
                    <a:pt x="1891" y="1536"/>
                    <a:pt x="2482" y="2051"/>
                  </a:cubicBezTo>
                  <a:lnTo>
                    <a:pt x="2482" y="2051"/>
                  </a:lnTo>
                  <a:cubicBezTo>
                    <a:pt x="1068" y="3293"/>
                    <a:pt x="1" y="4376"/>
                    <a:pt x="95" y="4481"/>
                  </a:cubicBezTo>
                  <a:cubicBezTo>
                    <a:pt x="100" y="4486"/>
                    <a:pt x="108" y="4489"/>
                    <a:pt x="119" y="4489"/>
                  </a:cubicBezTo>
                  <a:cubicBezTo>
                    <a:pt x="319" y="4489"/>
                    <a:pt x="1513" y="3588"/>
                    <a:pt x="2888" y="2394"/>
                  </a:cubicBezTo>
                  <a:lnTo>
                    <a:pt x="3059" y="2245"/>
                  </a:lnTo>
                  <a:lnTo>
                    <a:pt x="3283" y="2044"/>
                  </a:lnTo>
                  <a:lnTo>
                    <a:pt x="3053" y="1853"/>
                  </a:lnTo>
                  <a:cubicBezTo>
                    <a:pt x="1805" y="796"/>
                    <a:pt x="693" y="1"/>
                    <a:pt x="4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45"/>
          <p:cNvGrpSpPr/>
          <p:nvPr/>
        </p:nvGrpSpPr>
        <p:grpSpPr>
          <a:xfrm rot="-3925984">
            <a:off x="258398" y="2987079"/>
            <a:ext cx="1597160" cy="439644"/>
            <a:chOff x="2099500" y="581600"/>
            <a:chExt cx="2638175" cy="726200"/>
          </a:xfrm>
        </p:grpSpPr>
        <p:sp>
          <p:nvSpPr>
            <p:cNvPr id="368" name="Google Shape;368;p45"/>
            <p:cNvSpPr/>
            <p:nvPr/>
          </p:nvSpPr>
          <p:spPr>
            <a:xfrm>
              <a:off x="2123300" y="581600"/>
              <a:ext cx="2614375" cy="698250"/>
            </a:xfrm>
            <a:custGeom>
              <a:avLst/>
              <a:gdLst/>
              <a:ahLst/>
              <a:cxnLst/>
              <a:rect l="l" t="t" r="r" b="b"/>
              <a:pathLst>
                <a:path w="104575" h="27930" extrusionOk="0">
                  <a:moveTo>
                    <a:pt x="60935" y="1"/>
                  </a:moveTo>
                  <a:cubicBezTo>
                    <a:pt x="57177" y="1"/>
                    <a:pt x="53419" y="274"/>
                    <a:pt x="49690" y="819"/>
                  </a:cubicBezTo>
                  <a:cubicBezTo>
                    <a:pt x="42232" y="1893"/>
                    <a:pt x="34953" y="3964"/>
                    <a:pt x="28047" y="6978"/>
                  </a:cubicBezTo>
                  <a:cubicBezTo>
                    <a:pt x="22410" y="9432"/>
                    <a:pt x="17073" y="12525"/>
                    <a:pt x="12141" y="16195"/>
                  </a:cubicBezTo>
                  <a:cubicBezTo>
                    <a:pt x="11639" y="16596"/>
                    <a:pt x="11128" y="16987"/>
                    <a:pt x="10637" y="17363"/>
                  </a:cubicBezTo>
                  <a:cubicBezTo>
                    <a:pt x="10146" y="17739"/>
                    <a:pt x="9653" y="18095"/>
                    <a:pt x="9218" y="18502"/>
                  </a:cubicBezTo>
                  <a:lnTo>
                    <a:pt x="6711" y="20697"/>
                  </a:lnTo>
                  <a:lnTo>
                    <a:pt x="6134" y="21199"/>
                  </a:lnTo>
                  <a:lnTo>
                    <a:pt x="5633" y="21700"/>
                  </a:lnTo>
                  <a:lnTo>
                    <a:pt x="4630" y="22703"/>
                  </a:lnTo>
                  <a:lnTo>
                    <a:pt x="2915" y="24439"/>
                  </a:lnTo>
                  <a:lnTo>
                    <a:pt x="733" y="27012"/>
                  </a:lnTo>
                  <a:lnTo>
                    <a:pt x="176" y="27688"/>
                  </a:lnTo>
                  <a:cubicBezTo>
                    <a:pt x="108" y="27762"/>
                    <a:pt x="49" y="27843"/>
                    <a:pt x="1" y="27929"/>
                  </a:cubicBezTo>
                  <a:cubicBezTo>
                    <a:pt x="79" y="27868"/>
                    <a:pt x="152" y="27799"/>
                    <a:pt x="216" y="27724"/>
                  </a:cubicBezTo>
                  <a:lnTo>
                    <a:pt x="813" y="27076"/>
                  </a:lnTo>
                  <a:lnTo>
                    <a:pt x="3065" y="24569"/>
                  </a:lnTo>
                  <a:lnTo>
                    <a:pt x="4805" y="22869"/>
                  </a:lnTo>
                  <a:lnTo>
                    <a:pt x="5808" y="21902"/>
                  </a:lnTo>
                  <a:lnTo>
                    <a:pt x="6335" y="21401"/>
                  </a:lnTo>
                  <a:lnTo>
                    <a:pt x="6916" y="20899"/>
                  </a:lnTo>
                  <a:lnTo>
                    <a:pt x="9423" y="18743"/>
                  </a:lnTo>
                  <a:cubicBezTo>
                    <a:pt x="9849" y="18346"/>
                    <a:pt x="10351" y="17996"/>
                    <a:pt x="10852" y="17624"/>
                  </a:cubicBezTo>
                  <a:lnTo>
                    <a:pt x="12356" y="16476"/>
                  </a:lnTo>
                  <a:cubicBezTo>
                    <a:pt x="17298" y="12859"/>
                    <a:pt x="22630" y="9809"/>
                    <a:pt x="28253" y="7384"/>
                  </a:cubicBezTo>
                  <a:cubicBezTo>
                    <a:pt x="35138" y="4411"/>
                    <a:pt x="42387" y="2367"/>
                    <a:pt x="49811" y="1306"/>
                  </a:cubicBezTo>
                  <a:cubicBezTo>
                    <a:pt x="53515" y="769"/>
                    <a:pt x="57249" y="501"/>
                    <a:pt x="60983" y="501"/>
                  </a:cubicBezTo>
                  <a:cubicBezTo>
                    <a:pt x="64717" y="501"/>
                    <a:pt x="68451" y="769"/>
                    <a:pt x="72155" y="1306"/>
                  </a:cubicBezTo>
                  <a:lnTo>
                    <a:pt x="73435" y="1467"/>
                  </a:lnTo>
                  <a:cubicBezTo>
                    <a:pt x="73851" y="1532"/>
                    <a:pt x="74267" y="1608"/>
                    <a:pt x="74677" y="1687"/>
                  </a:cubicBezTo>
                  <a:cubicBezTo>
                    <a:pt x="75500" y="1838"/>
                    <a:pt x="76313" y="2008"/>
                    <a:pt x="77110" y="2189"/>
                  </a:cubicBezTo>
                  <a:cubicBezTo>
                    <a:pt x="78714" y="2535"/>
                    <a:pt x="80244" y="2936"/>
                    <a:pt x="81724" y="3337"/>
                  </a:cubicBezTo>
                  <a:cubicBezTo>
                    <a:pt x="84682" y="4154"/>
                    <a:pt x="87395" y="5073"/>
                    <a:pt x="89832" y="5995"/>
                  </a:cubicBezTo>
                  <a:cubicBezTo>
                    <a:pt x="93685" y="7446"/>
                    <a:pt x="97382" y="9285"/>
                    <a:pt x="100864" y="11481"/>
                  </a:cubicBezTo>
                  <a:cubicBezTo>
                    <a:pt x="101481" y="11887"/>
                    <a:pt x="102033" y="12214"/>
                    <a:pt x="102484" y="12549"/>
                  </a:cubicBezTo>
                  <a:lnTo>
                    <a:pt x="103623" y="13402"/>
                  </a:lnTo>
                  <a:lnTo>
                    <a:pt x="104319" y="13913"/>
                  </a:lnTo>
                  <a:cubicBezTo>
                    <a:pt x="104399" y="13975"/>
                    <a:pt x="104485" y="14028"/>
                    <a:pt x="104575" y="14074"/>
                  </a:cubicBezTo>
                  <a:cubicBezTo>
                    <a:pt x="104505" y="13992"/>
                    <a:pt x="104428" y="13919"/>
                    <a:pt x="104344" y="13853"/>
                  </a:cubicBezTo>
                  <a:lnTo>
                    <a:pt x="103666" y="13296"/>
                  </a:lnTo>
                  <a:lnTo>
                    <a:pt x="102554" y="12404"/>
                  </a:lnTo>
                  <a:cubicBezTo>
                    <a:pt x="102113" y="12052"/>
                    <a:pt x="101556" y="11711"/>
                    <a:pt x="100954" y="11290"/>
                  </a:cubicBezTo>
                  <a:cubicBezTo>
                    <a:pt x="97490" y="9013"/>
                    <a:pt x="93792" y="7114"/>
                    <a:pt x="89922" y="5628"/>
                  </a:cubicBezTo>
                  <a:cubicBezTo>
                    <a:pt x="87480" y="4681"/>
                    <a:pt x="84761" y="3738"/>
                    <a:pt x="81793" y="2901"/>
                  </a:cubicBezTo>
                  <a:cubicBezTo>
                    <a:pt x="80309" y="2485"/>
                    <a:pt x="78770" y="2078"/>
                    <a:pt x="77165" y="1717"/>
                  </a:cubicBezTo>
                  <a:cubicBezTo>
                    <a:pt x="76367" y="1551"/>
                    <a:pt x="75550" y="1376"/>
                    <a:pt x="74722" y="1216"/>
                  </a:cubicBezTo>
                  <a:cubicBezTo>
                    <a:pt x="74306" y="1131"/>
                    <a:pt x="73886" y="1056"/>
                    <a:pt x="73464" y="985"/>
                  </a:cubicBezTo>
                  <a:lnTo>
                    <a:pt x="72181" y="819"/>
                  </a:lnTo>
                  <a:cubicBezTo>
                    <a:pt x="68452" y="274"/>
                    <a:pt x="64693" y="1"/>
                    <a:pt x="609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5"/>
            <p:cNvSpPr/>
            <p:nvPr/>
          </p:nvSpPr>
          <p:spPr>
            <a:xfrm>
              <a:off x="2099500" y="1149175"/>
              <a:ext cx="154975" cy="158625"/>
            </a:xfrm>
            <a:custGeom>
              <a:avLst/>
              <a:gdLst/>
              <a:ahLst/>
              <a:cxnLst/>
              <a:rect l="l" t="t" r="r" b="b"/>
              <a:pathLst>
                <a:path w="6199" h="6345" extrusionOk="0">
                  <a:moveTo>
                    <a:pt x="1112" y="0"/>
                  </a:moveTo>
                  <a:cubicBezTo>
                    <a:pt x="970" y="0"/>
                    <a:pt x="505" y="2612"/>
                    <a:pt x="61" y="5893"/>
                  </a:cubicBezTo>
                  <a:lnTo>
                    <a:pt x="1" y="6345"/>
                  </a:lnTo>
                  <a:lnTo>
                    <a:pt x="1" y="6345"/>
                  </a:lnTo>
                  <a:lnTo>
                    <a:pt x="423" y="6168"/>
                  </a:lnTo>
                  <a:lnTo>
                    <a:pt x="568" y="6108"/>
                  </a:lnTo>
                  <a:cubicBezTo>
                    <a:pt x="3702" y="4809"/>
                    <a:pt x="6199" y="3646"/>
                    <a:pt x="6143" y="3516"/>
                  </a:cubicBezTo>
                  <a:cubicBezTo>
                    <a:pt x="6140" y="3508"/>
                    <a:pt x="6127" y="3504"/>
                    <a:pt x="6104" y="3504"/>
                  </a:cubicBezTo>
                  <a:cubicBezTo>
                    <a:pt x="5776" y="3504"/>
                    <a:pt x="3456" y="4354"/>
                    <a:pt x="636" y="5516"/>
                  </a:cubicBezTo>
                  <a:lnTo>
                    <a:pt x="636" y="5516"/>
                  </a:lnTo>
                  <a:cubicBezTo>
                    <a:pt x="1039" y="2435"/>
                    <a:pt x="1247" y="0"/>
                    <a:pt x="1113" y="0"/>
                  </a:cubicBezTo>
                  <a:cubicBezTo>
                    <a:pt x="1113" y="0"/>
                    <a:pt x="1112" y="0"/>
                    <a:pt x="11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58452BEC-2BF0-4460-8F2D-A9DEAC5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0C06288-183A-4E12-9383-C00E40FD6652}"/>
              </a:ext>
            </a:extLst>
          </p:cNvPr>
          <p:cNvSpPr/>
          <p:nvPr/>
        </p:nvSpPr>
        <p:spPr>
          <a:xfrm>
            <a:off x="1573526" y="1690263"/>
            <a:ext cx="6846169" cy="4204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6B34AEAC-4062-4625-BC7F-641D2C91ED37}"/>
              </a:ext>
            </a:extLst>
          </p:cNvPr>
          <p:cNvSpPr/>
          <p:nvPr/>
        </p:nvSpPr>
        <p:spPr>
          <a:xfrm>
            <a:off x="724306" y="3418028"/>
            <a:ext cx="7695390" cy="4204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63BAFC6-AD0B-42A3-B66F-46992D67A25C}"/>
              </a:ext>
            </a:extLst>
          </p:cNvPr>
          <p:cNvSpPr/>
          <p:nvPr/>
        </p:nvSpPr>
        <p:spPr>
          <a:xfrm>
            <a:off x="112542" y="4273207"/>
            <a:ext cx="8420395" cy="4204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6B4108D3-114F-4AF5-99E4-33E22762138D}"/>
              </a:ext>
            </a:extLst>
          </p:cNvPr>
          <p:cNvSpPr/>
          <p:nvPr/>
        </p:nvSpPr>
        <p:spPr>
          <a:xfrm>
            <a:off x="1052278" y="5525158"/>
            <a:ext cx="7695390" cy="4204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BA08D7DB-2E0C-40DE-9367-5B86EC1E4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3A50F893-28EA-4D74-91FB-7D0EBBEF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4A2E816-B403-41B6-94CE-7EC1091DCA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7DEC5C8-3339-471A-AF06-FAFE278A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509" y="0"/>
            <a:ext cx="8854981" cy="668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C69F74A-FD38-4487-89E0-376298ECC38A}"/>
              </a:ext>
            </a:extLst>
          </p:cNvPr>
          <p:cNvSpPr/>
          <p:nvPr/>
        </p:nvSpPr>
        <p:spPr>
          <a:xfrm>
            <a:off x="5022166" y="1855975"/>
            <a:ext cx="3193366" cy="7635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A14E98-F781-464A-9936-2FFBB4ADBAA7}"/>
              </a:ext>
            </a:extLst>
          </p:cNvPr>
          <p:cNvSpPr/>
          <p:nvPr/>
        </p:nvSpPr>
        <p:spPr>
          <a:xfrm>
            <a:off x="144509" y="5213900"/>
            <a:ext cx="8223423" cy="7635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64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821650" y="905200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706350" y="1431497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توفير الوقت والجهد</a:t>
            </a:r>
            <a:endParaRPr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>
            <a:off x="0" y="2189750"/>
            <a:ext cx="2166425" cy="4123475"/>
            <a:chOff x="872875" y="1353250"/>
            <a:chExt cx="2166425" cy="4123475"/>
          </a:xfrm>
        </p:grpSpPr>
        <p:sp>
          <p:nvSpPr>
            <p:cNvPr id="280" name="Google Shape;280;p43"/>
            <p:cNvSpPr/>
            <p:nvPr/>
          </p:nvSpPr>
          <p:spPr>
            <a:xfrm>
              <a:off x="1416025" y="5334975"/>
              <a:ext cx="197000" cy="141750"/>
            </a:xfrm>
            <a:custGeom>
              <a:avLst/>
              <a:gdLst/>
              <a:ahLst/>
              <a:cxnLst/>
              <a:rect l="l" t="t" r="r" b="b"/>
              <a:pathLst>
                <a:path w="7880" h="5670" extrusionOk="0">
                  <a:moveTo>
                    <a:pt x="876" y="1"/>
                  </a:moveTo>
                  <a:lnTo>
                    <a:pt x="0" y="5094"/>
                  </a:lnTo>
                  <a:lnTo>
                    <a:pt x="7853" y="5670"/>
                  </a:lnTo>
                  <a:lnTo>
                    <a:pt x="7880" y="66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1512225" y="5336700"/>
              <a:ext cx="14225" cy="115700"/>
            </a:xfrm>
            <a:custGeom>
              <a:avLst/>
              <a:gdLst/>
              <a:ahLst/>
              <a:cxnLst/>
              <a:rect l="l" t="t" r="r" b="b"/>
              <a:pathLst>
                <a:path w="569" h="4628" extrusionOk="0">
                  <a:moveTo>
                    <a:pt x="569" y="1"/>
                  </a:moveTo>
                  <a:lnTo>
                    <a:pt x="569" y="1"/>
                  </a:lnTo>
                  <a:cubicBezTo>
                    <a:pt x="359" y="752"/>
                    <a:pt x="226" y="1521"/>
                    <a:pt x="171" y="2299"/>
                  </a:cubicBezTo>
                  <a:cubicBezTo>
                    <a:pt x="47" y="3068"/>
                    <a:pt x="0" y="3848"/>
                    <a:pt x="30" y="4627"/>
                  </a:cubicBezTo>
                  <a:cubicBezTo>
                    <a:pt x="367" y="3108"/>
                    <a:pt x="547" y="1557"/>
                    <a:pt x="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1419775" y="5437625"/>
              <a:ext cx="192575" cy="25275"/>
            </a:xfrm>
            <a:custGeom>
              <a:avLst/>
              <a:gdLst/>
              <a:ahLst/>
              <a:cxnLst/>
              <a:rect l="l" t="t" r="r" b="b"/>
              <a:pathLst>
                <a:path w="7703" h="1011" extrusionOk="0">
                  <a:moveTo>
                    <a:pt x="190" y="0"/>
                  </a:moveTo>
                  <a:cubicBezTo>
                    <a:pt x="127" y="0"/>
                    <a:pt x="64" y="1"/>
                    <a:pt x="0" y="4"/>
                  </a:cubicBezTo>
                  <a:cubicBezTo>
                    <a:pt x="362" y="125"/>
                    <a:pt x="735" y="208"/>
                    <a:pt x="1114" y="252"/>
                  </a:cubicBezTo>
                  <a:cubicBezTo>
                    <a:pt x="1808" y="369"/>
                    <a:pt x="2766" y="498"/>
                    <a:pt x="3841" y="622"/>
                  </a:cubicBezTo>
                  <a:lnTo>
                    <a:pt x="6568" y="923"/>
                  </a:lnTo>
                  <a:cubicBezTo>
                    <a:pt x="6911" y="981"/>
                    <a:pt x="7258" y="1011"/>
                    <a:pt x="7605" y="1011"/>
                  </a:cubicBezTo>
                  <a:cubicBezTo>
                    <a:pt x="7638" y="1011"/>
                    <a:pt x="7670" y="1010"/>
                    <a:pt x="7703" y="1010"/>
                  </a:cubicBezTo>
                  <a:cubicBezTo>
                    <a:pt x="7341" y="889"/>
                    <a:pt x="6969" y="806"/>
                    <a:pt x="6589" y="762"/>
                  </a:cubicBezTo>
                  <a:cubicBezTo>
                    <a:pt x="5896" y="643"/>
                    <a:pt x="4944" y="509"/>
                    <a:pt x="3867" y="391"/>
                  </a:cubicBezTo>
                  <a:lnTo>
                    <a:pt x="1135" y="85"/>
                  </a:lnTo>
                  <a:cubicBezTo>
                    <a:pt x="823" y="28"/>
                    <a:pt x="507" y="0"/>
                    <a:pt x="1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1930525" y="5288175"/>
              <a:ext cx="397525" cy="176900"/>
            </a:xfrm>
            <a:custGeom>
              <a:avLst/>
              <a:gdLst/>
              <a:ahLst/>
              <a:cxnLst/>
              <a:rect l="l" t="t" r="r" b="b"/>
              <a:pathLst>
                <a:path w="15901" h="7076" extrusionOk="0">
                  <a:moveTo>
                    <a:pt x="91" y="0"/>
                  </a:moveTo>
                  <a:lnTo>
                    <a:pt x="0" y="6686"/>
                  </a:lnTo>
                  <a:lnTo>
                    <a:pt x="538" y="6724"/>
                  </a:lnTo>
                  <a:cubicBezTo>
                    <a:pt x="2150" y="6828"/>
                    <a:pt x="7160" y="7076"/>
                    <a:pt x="10680" y="7076"/>
                  </a:cubicBezTo>
                  <a:cubicBezTo>
                    <a:pt x="12316" y="7076"/>
                    <a:pt x="13630" y="7022"/>
                    <a:pt x="14132" y="6875"/>
                  </a:cubicBezTo>
                  <a:cubicBezTo>
                    <a:pt x="15900" y="6358"/>
                    <a:pt x="8644" y="4653"/>
                    <a:pt x="8644" y="4653"/>
                  </a:cubicBezTo>
                  <a:lnTo>
                    <a:pt x="8644" y="8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1931575" y="5392250"/>
              <a:ext cx="76825" cy="62150"/>
            </a:xfrm>
            <a:custGeom>
              <a:avLst/>
              <a:gdLst/>
              <a:ahLst/>
              <a:cxnLst/>
              <a:rect l="l" t="t" r="r" b="b"/>
              <a:pathLst>
                <a:path w="3073" h="2486" extrusionOk="0">
                  <a:moveTo>
                    <a:pt x="166" y="1"/>
                  </a:moveTo>
                  <a:cubicBezTo>
                    <a:pt x="111" y="1"/>
                    <a:pt x="56" y="2"/>
                    <a:pt x="1" y="5"/>
                  </a:cubicBezTo>
                  <a:lnTo>
                    <a:pt x="1" y="2399"/>
                  </a:lnTo>
                  <a:lnTo>
                    <a:pt x="3073" y="2485"/>
                  </a:lnTo>
                  <a:cubicBezTo>
                    <a:pt x="2952" y="1763"/>
                    <a:pt x="2568" y="1110"/>
                    <a:pt x="1996" y="651"/>
                  </a:cubicBezTo>
                  <a:cubicBezTo>
                    <a:pt x="1478" y="229"/>
                    <a:pt x="832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1930675" y="5428425"/>
              <a:ext cx="367900" cy="36175"/>
            </a:xfrm>
            <a:custGeom>
              <a:avLst/>
              <a:gdLst/>
              <a:ahLst/>
              <a:cxnLst/>
              <a:rect l="l" t="t" r="r" b="b"/>
              <a:pathLst>
                <a:path w="14716" h="1447" extrusionOk="0">
                  <a:moveTo>
                    <a:pt x="12177" y="0"/>
                  </a:moveTo>
                  <a:cubicBezTo>
                    <a:pt x="11682" y="44"/>
                    <a:pt x="11392" y="1093"/>
                    <a:pt x="11392" y="1093"/>
                  </a:cubicBezTo>
                  <a:lnTo>
                    <a:pt x="0" y="883"/>
                  </a:lnTo>
                  <a:lnTo>
                    <a:pt x="0" y="1076"/>
                  </a:lnTo>
                  <a:cubicBezTo>
                    <a:pt x="2409" y="1311"/>
                    <a:pt x="6532" y="1447"/>
                    <a:pt x="9751" y="1447"/>
                  </a:cubicBezTo>
                  <a:cubicBezTo>
                    <a:pt x="12281" y="1447"/>
                    <a:pt x="14252" y="1363"/>
                    <a:pt x="14394" y="1178"/>
                  </a:cubicBezTo>
                  <a:cubicBezTo>
                    <a:pt x="14716" y="759"/>
                    <a:pt x="12177" y="0"/>
                    <a:pt x="12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1927825" y="5450350"/>
              <a:ext cx="362950" cy="6550"/>
            </a:xfrm>
            <a:custGeom>
              <a:avLst/>
              <a:gdLst/>
              <a:ahLst/>
              <a:cxnLst/>
              <a:rect l="l" t="t" r="r" b="b"/>
              <a:pathLst>
                <a:path w="14518" h="262" extrusionOk="0">
                  <a:moveTo>
                    <a:pt x="1" y="0"/>
                  </a:moveTo>
                  <a:lnTo>
                    <a:pt x="146" y="16"/>
                  </a:lnTo>
                  <a:lnTo>
                    <a:pt x="348" y="16"/>
                  </a:lnTo>
                  <a:lnTo>
                    <a:pt x="146" y="0"/>
                  </a:lnTo>
                  <a:close/>
                  <a:moveTo>
                    <a:pt x="14373" y="178"/>
                  </a:moveTo>
                  <a:cubicBezTo>
                    <a:pt x="14397" y="182"/>
                    <a:pt x="14421" y="183"/>
                    <a:pt x="14446" y="183"/>
                  </a:cubicBezTo>
                  <a:cubicBezTo>
                    <a:pt x="14470" y="183"/>
                    <a:pt x="14494" y="182"/>
                    <a:pt x="14518" y="178"/>
                  </a:cubicBezTo>
                  <a:close/>
                  <a:moveTo>
                    <a:pt x="348" y="16"/>
                  </a:moveTo>
                  <a:lnTo>
                    <a:pt x="565" y="33"/>
                  </a:lnTo>
                  <a:lnTo>
                    <a:pt x="2120" y="113"/>
                  </a:lnTo>
                  <a:cubicBezTo>
                    <a:pt x="3438" y="172"/>
                    <a:pt x="5250" y="231"/>
                    <a:pt x="7257" y="253"/>
                  </a:cubicBezTo>
                  <a:cubicBezTo>
                    <a:pt x="7832" y="259"/>
                    <a:pt x="8391" y="262"/>
                    <a:pt x="8926" y="262"/>
                  </a:cubicBezTo>
                  <a:cubicBezTo>
                    <a:pt x="10261" y="262"/>
                    <a:pt x="11453" y="245"/>
                    <a:pt x="12394" y="226"/>
                  </a:cubicBezTo>
                  <a:lnTo>
                    <a:pt x="13948" y="178"/>
                  </a:lnTo>
                  <a:lnTo>
                    <a:pt x="7257" y="178"/>
                  </a:lnTo>
                  <a:cubicBezTo>
                    <a:pt x="5250" y="178"/>
                    <a:pt x="3438" y="108"/>
                    <a:pt x="2126" y="64"/>
                  </a:cubicBezTo>
                  <a:lnTo>
                    <a:pt x="570" y="1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2215200" y="5425875"/>
              <a:ext cx="21675" cy="33225"/>
            </a:xfrm>
            <a:custGeom>
              <a:avLst/>
              <a:gdLst/>
              <a:ahLst/>
              <a:cxnLst/>
              <a:rect l="l" t="t" r="r" b="b"/>
              <a:pathLst>
                <a:path w="867" h="1329" extrusionOk="0">
                  <a:moveTo>
                    <a:pt x="866" y="1"/>
                  </a:moveTo>
                  <a:cubicBezTo>
                    <a:pt x="600" y="99"/>
                    <a:pt x="379" y="290"/>
                    <a:pt x="242" y="538"/>
                  </a:cubicBezTo>
                  <a:cubicBezTo>
                    <a:pt x="76" y="766"/>
                    <a:pt x="0" y="1048"/>
                    <a:pt x="27" y="1329"/>
                  </a:cubicBezTo>
                  <a:cubicBezTo>
                    <a:pt x="99" y="1072"/>
                    <a:pt x="200" y="826"/>
                    <a:pt x="329" y="592"/>
                  </a:cubicBezTo>
                  <a:cubicBezTo>
                    <a:pt x="486" y="377"/>
                    <a:pt x="667" y="178"/>
                    <a:pt x="8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2152525" y="5408800"/>
              <a:ext cx="12125" cy="17625"/>
            </a:xfrm>
            <a:custGeom>
              <a:avLst/>
              <a:gdLst/>
              <a:ahLst/>
              <a:cxnLst/>
              <a:rect l="l" t="t" r="r" b="b"/>
              <a:pathLst>
                <a:path w="485" h="705" extrusionOk="0">
                  <a:moveTo>
                    <a:pt x="485" y="0"/>
                  </a:moveTo>
                  <a:cubicBezTo>
                    <a:pt x="379" y="95"/>
                    <a:pt x="288" y="203"/>
                    <a:pt x="210" y="323"/>
                  </a:cubicBezTo>
                  <a:cubicBezTo>
                    <a:pt x="87" y="517"/>
                    <a:pt x="1" y="688"/>
                    <a:pt x="23" y="704"/>
                  </a:cubicBezTo>
                  <a:cubicBezTo>
                    <a:pt x="125" y="607"/>
                    <a:pt x="217" y="500"/>
                    <a:pt x="297" y="382"/>
                  </a:cubicBezTo>
                  <a:cubicBezTo>
                    <a:pt x="388" y="271"/>
                    <a:pt x="453" y="141"/>
                    <a:pt x="4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2135450" y="5405200"/>
              <a:ext cx="14425" cy="11975"/>
            </a:xfrm>
            <a:custGeom>
              <a:avLst/>
              <a:gdLst/>
              <a:ahLst/>
              <a:cxnLst/>
              <a:rect l="l" t="t" r="r" b="b"/>
              <a:pathLst>
                <a:path w="577" h="479" extrusionOk="0">
                  <a:moveTo>
                    <a:pt x="545" y="1"/>
                  </a:moveTo>
                  <a:cubicBezTo>
                    <a:pt x="508" y="1"/>
                    <a:pt x="388" y="83"/>
                    <a:pt x="253" y="204"/>
                  </a:cubicBezTo>
                  <a:cubicBezTo>
                    <a:pt x="103" y="338"/>
                    <a:pt x="0" y="435"/>
                    <a:pt x="17" y="478"/>
                  </a:cubicBezTo>
                  <a:cubicBezTo>
                    <a:pt x="127" y="425"/>
                    <a:pt x="230" y="358"/>
                    <a:pt x="323" y="279"/>
                  </a:cubicBezTo>
                  <a:cubicBezTo>
                    <a:pt x="475" y="149"/>
                    <a:pt x="576" y="26"/>
                    <a:pt x="554" y="4"/>
                  </a:cubicBezTo>
                  <a:cubicBezTo>
                    <a:pt x="552" y="2"/>
                    <a:pt x="549" y="1"/>
                    <a:pt x="5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2125100" y="5395150"/>
              <a:ext cx="22350" cy="2900"/>
            </a:xfrm>
            <a:custGeom>
              <a:avLst/>
              <a:gdLst/>
              <a:ahLst/>
              <a:cxnLst/>
              <a:rect l="l" t="t" r="r" b="b"/>
              <a:pathLst>
                <a:path w="894" h="116" extrusionOk="0">
                  <a:moveTo>
                    <a:pt x="375" y="0"/>
                  </a:moveTo>
                  <a:cubicBezTo>
                    <a:pt x="247" y="0"/>
                    <a:pt x="121" y="23"/>
                    <a:pt x="1" y="67"/>
                  </a:cubicBezTo>
                  <a:cubicBezTo>
                    <a:pt x="148" y="99"/>
                    <a:pt x="297" y="115"/>
                    <a:pt x="447" y="115"/>
                  </a:cubicBezTo>
                  <a:cubicBezTo>
                    <a:pt x="597" y="115"/>
                    <a:pt x="747" y="99"/>
                    <a:pt x="893" y="67"/>
                  </a:cubicBezTo>
                  <a:cubicBezTo>
                    <a:pt x="893" y="35"/>
                    <a:pt x="694" y="8"/>
                    <a:pt x="452" y="3"/>
                  </a:cubicBezTo>
                  <a:cubicBezTo>
                    <a:pt x="426" y="1"/>
                    <a:pt x="401" y="0"/>
                    <a:pt x="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2121475" y="5382575"/>
              <a:ext cx="25975" cy="4200"/>
            </a:xfrm>
            <a:custGeom>
              <a:avLst/>
              <a:gdLst/>
              <a:ahLst/>
              <a:cxnLst/>
              <a:rect l="l" t="t" r="r" b="b"/>
              <a:pathLst>
                <a:path w="1039" h="168" extrusionOk="0">
                  <a:moveTo>
                    <a:pt x="36" y="0"/>
                  </a:moveTo>
                  <a:cubicBezTo>
                    <a:pt x="24" y="0"/>
                    <a:pt x="12" y="0"/>
                    <a:pt x="1" y="1"/>
                  </a:cubicBezTo>
                  <a:cubicBezTo>
                    <a:pt x="148" y="99"/>
                    <a:pt x="322" y="151"/>
                    <a:pt x="500" y="152"/>
                  </a:cubicBezTo>
                  <a:cubicBezTo>
                    <a:pt x="556" y="162"/>
                    <a:pt x="612" y="168"/>
                    <a:pt x="667" y="168"/>
                  </a:cubicBezTo>
                  <a:cubicBezTo>
                    <a:pt x="795" y="168"/>
                    <a:pt x="922" y="140"/>
                    <a:pt x="1038" y="86"/>
                  </a:cubicBezTo>
                  <a:cubicBezTo>
                    <a:pt x="899" y="60"/>
                    <a:pt x="758" y="47"/>
                    <a:pt x="617" y="47"/>
                  </a:cubicBezTo>
                  <a:cubicBezTo>
                    <a:pt x="589" y="47"/>
                    <a:pt x="561" y="48"/>
                    <a:pt x="533" y="49"/>
                  </a:cubicBezTo>
                  <a:cubicBezTo>
                    <a:pt x="369" y="16"/>
                    <a:pt x="202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2160600" y="5388825"/>
              <a:ext cx="40375" cy="22675"/>
            </a:xfrm>
            <a:custGeom>
              <a:avLst/>
              <a:gdLst/>
              <a:ahLst/>
              <a:cxnLst/>
              <a:rect l="l" t="t" r="r" b="b"/>
              <a:pathLst>
                <a:path w="1615" h="907" extrusionOk="0">
                  <a:moveTo>
                    <a:pt x="1074" y="98"/>
                  </a:moveTo>
                  <a:cubicBezTo>
                    <a:pt x="1210" y="98"/>
                    <a:pt x="1346" y="130"/>
                    <a:pt x="1469" y="192"/>
                  </a:cubicBezTo>
                  <a:cubicBezTo>
                    <a:pt x="1555" y="256"/>
                    <a:pt x="1518" y="358"/>
                    <a:pt x="1421" y="418"/>
                  </a:cubicBezTo>
                  <a:cubicBezTo>
                    <a:pt x="1322" y="469"/>
                    <a:pt x="1219" y="511"/>
                    <a:pt x="1114" y="546"/>
                  </a:cubicBezTo>
                  <a:cubicBezTo>
                    <a:pt x="929" y="609"/>
                    <a:pt x="737" y="655"/>
                    <a:pt x="544" y="687"/>
                  </a:cubicBezTo>
                  <a:cubicBezTo>
                    <a:pt x="380" y="715"/>
                    <a:pt x="246" y="730"/>
                    <a:pt x="152" y="739"/>
                  </a:cubicBezTo>
                  <a:lnTo>
                    <a:pt x="152" y="739"/>
                  </a:lnTo>
                  <a:cubicBezTo>
                    <a:pt x="202" y="632"/>
                    <a:pt x="265" y="531"/>
                    <a:pt x="340" y="439"/>
                  </a:cubicBezTo>
                  <a:cubicBezTo>
                    <a:pt x="465" y="296"/>
                    <a:pt x="630" y="191"/>
                    <a:pt x="812" y="138"/>
                  </a:cubicBezTo>
                  <a:cubicBezTo>
                    <a:pt x="898" y="111"/>
                    <a:pt x="986" y="98"/>
                    <a:pt x="1074" y="98"/>
                  </a:cubicBezTo>
                  <a:close/>
                  <a:moveTo>
                    <a:pt x="1063" y="1"/>
                  </a:moveTo>
                  <a:cubicBezTo>
                    <a:pt x="760" y="1"/>
                    <a:pt x="463" y="140"/>
                    <a:pt x="269" y="395"/>
                  </a:cubicBezTo>
                  <a:cubicBezTo>
                    <a:pt x="183" y="497"/>
                    <a:pt x="121" y="616"/>
                    <a:pt x="89" y="745"/>
                  </a:cubicBezTo>
                  <a:lnTo>
                    <a:pt x="89" y="745"/>
                  </a:lnTo>
                  <a:cubicBezTo>
                    <a:pt x="32" y="751"/>
                    <a:pt x="1" y="755"/>
                    <a:pt x="1" y="762"/>
                  </a:cubicBezTo>
                  <a:cubicBezTo>
                    <a:pt x="29" y="766"/>
                    <a:pt x="58" y="770"/>
                    <a:pt x="87" y="773"/>
                  </a:cubicBezTo>
                  <a:lnTo>
                    <a:pt x="87" y="773"/>
                  </a:lnTo>
                  <a:lnTo>
                    <a:pt x="87" y="907"/>
                  </a:lnTo>
                  <a:cubicBezTo>
                    <a:pt x="101" y="863"/>
                    <a:pt x="117" y="820"/>
                    <a:pt x="135" y="777"/>
                  </a:cubicBezTo>
                  <a:lnTo>
                    <a:pt x="135" y="777"/>
                  </a:lnTo>
                  <a:cubicBezTo>
                    <a:pt x="180" y="781"/>
                    <a:pt x="225" y="783"/>
                    <a:pt x="269" y="783"/>
                  </a:cubicBezTo>
                  <a:cubicBezTo>
                    <a:pt x="359" y="783"/>
                    <a:pt x="449" y="776"/>
                    <a:pt x="538" y="762"/>
                  </a:cubicBezTo>
                  <a:cubicBezTo>
                    <a:pt x="736" y="736"/>
                    <a:pt x="933" y="695"/>
                    <a:pt x="1125" y="638"/>
                  </a:cubicBezTo>
                  <a:cubicBezTo>
                    <a:pt x="1241" y="606"/>
                    <a:pt x="1353" y="561"/>
                    <a:pt x="1458" y="503"/>
                  </a:cubicBezTo>
                  <a:cubicBezTo>
                    <a:pt x="1526" y="467"/>
                    <a:pt x="1577" y="405"/>
                    <a:pt x="1599" y="331"/>
                  </a:cubicBezTo>
                  <a:cubicBezTo>
                    <a:pt x="1614" y="249"/>
                    <a:pt x="1583" y="163"/>
                    <a:pt x="1518" y="111"/>
                  </a:cubicBezTo>
                  <a:cubicBezTo>
                    <a:pt x="1373" y="37"/>
                    <a:pt x="1217" y="1"/>
                    <a:pt x="10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2145900" y="5381900"/>
              <a:ext cx="20500" cy="26650"/>
            </a:xfrm>
            <a:custGeom>
              <a:avLst/>
              <a:gdLst/>
              <a:ahLst/>
              <a:cxnLst/>
              <a:rect l="l" t="t" r="r" b="b"/>
              <a:pathLst>
                <a:path w="820" h="1066" extrusionOk="0">
                  <a:moveTo>
                    <a:pt x="196" y="1"/>
                  </a:moveTo>
                  <a:cubicBezTo>
                    <a:pt x="78" y="21"/>
                    <a:pt x="1" y="134"/>
                    <a:pt x="23" y="251"/>
                  </a:cubicBezTo>
                  <a:lnTo>
                    <a:pt x="23" y="253"/>
                  </a:lnTo>
                  <a:cubicBezTo>
                    <a:pt x="34" y="340"/>
                    <a:pt x="65" y="423"/>
                    <a:pt x="115" y="494"/>
                  </a:cubicBezTo>
                  <a:cubicBezTo>
                    <a:pt x="185" y="618"/>
                    <a:pt x="270" y="732"/>
                    <a:pt x="367" y="834"/>
                  </a:cubicBezTo>
                  <a:cubicBezTo>
                    <a:pt x="452" y="932"/>
                    <a:pt x="559" y="1010"/>
                    <a:pt x="678" y="1059"/>
                  </a:cubicBezTo>
                  <a:cubicBezTo>
                    <a:pt x="678" y="1059"/>
                    <a:pt x="572" y="958"/>
                    <a:pt x="421" y="786"/>
                  </a:cubicBezTo>
                  <a:cubicBezTo>
                    <a:pt x="337" y="680"/>
                    <a:pt x="262" y="568"/>
                    <a:pt x="195" y="452"/>
                  </a:cubicBezTo>
                  <a:cubicBezTo>
                    <a:pt x="120" y="334"/>
                    <a:pt x="71" y="124"/>
                    <a:pt x="195" y="103"/>
                  </a:cubicBezTo>
                  <a:cubicBezTo>
                    <a:pt x="203" y="101"/>
                    <a:pt x="211" y="100"/>
                    <a:pt x="220" y="100"/>
                  </a:cubicBezTo>
                  <a:cubicBezTo>
                    <a:pt x="338" y="100"/>
                    <a:pt x="475" y="234"/>
                    <a:pt x="555" y="338"/>
                  </a:cubicBezTo>
                  <a:cubicBezTo>
                    <a:pt x="631" y="446"/>
                    <a:pt x="683" y="569"/>
                    <a:pt x="706" y="699"/>
                  </a:cubicBezTo>
                  <a:cubicBezTo>
                    <a:pt x="726" y="821"/>
                    <a:pt x="733" y="943"/>
                    <a:pt x="728" y="1065"/>
                  </a:cubicBezTo>
                  <a:cubicBezTo>
                    <a:pt x="728" y="1065"/>
                    <a:pt x="820" y="936"/>
                    <a:pt x="798" y="689"/>
                  </a:cubicBezTo>
                  <a:cubicBezTo>
                    <a:pt x="780" y="544"/>
                    <a:pt x="728" y="406"/>
                    <a:pt x="647" y="285"/>
                  </a:cubicBezTo>
                  <a:cubicBezTo>
                    <a:pt x="557" y="117"/>
                    <a:pt x="386" y="8"/>
                    <a:pt x="1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1932775" y="5390450"/>
              <a:ext cx="75450" cy="62600"/>
            </a:xfrm>
            <a:custGeom>
              <a:avLst/>
              <a:gdLst/>
              <a:ahLst/>
              <a:cxnLst/>
              <a:rect l="l" t="t" r="r" b="b"/>
              <a:pathLst>
                <a:path w="3018" h="2504" extrusionOk="0">
                  <a:moveTo>
                    <a:pt x="396" y="1"/>
                  </a:moveTo>
                  <a:cubicBezTo>
                    <a:pt x="318" y="1"/>
                    <a:pt x="240" y="5"/>
                    <a:pt x="162" y="13"/>
                  </a:cubicBezTo>
                  <a:cubicBezTo>
                    <a:pt x="106" y="18"/>
                    <a:pt x="52" y="33"/>
                    <a:pt x="1" y="57"/>
                  </a:cubicBezTo>
                  <a:cubicBezTo>
                    <a:pt x="1" y="57"/>
                    <a:pt x="243" y="57"/>
                    <a:pt x="631" y="83"/>
                  </a:cubicBezTo>
                  <a:cubicBezTo>
                    <a:pt x="1658" y="210"/>
                    <a:pt x="2522" y="916"/>
                    <a:pt x="2852" y="1895"/>
                  </a:cubicBezTo>
                  <a:cubicBezTo>
                    <a:pt x="2915" y="2096"/>
                    <a:pt x="2967" y="2298"/>
                    <a:pt x="3008" y="2504"/>
                  </a:cubicBezTo>
                  <a:cubicBezTo>
                    <a:pt x="3018" y="2447"/>
                    <a:pt x="3018" y="2389"/>
                    <a:pt x="3008" y="2332"/>
                  </a:cubicBezTo>
                  <a:cubicBezTo>
                    <a:pt x="2993" y="2175"/>
                    <a:pt x="2963" y="2020"/>
                    <a:pt x="2917" y="1869"/>
                  </a:cubicBezTo>
                  <a:cubicBezTo>
                    <a:pt x="2765" y="1367"/>
                    <a:pt x="2467" y="921"/>
                    <a:pt x="2062" y="589"/>
                  </a:cubicBezTo>
                  <a:cubicBezTo>
                    <a:pt x="1654" y="256"/>
                    <a:pt x="1155" y="56"/>
                    <a:pt x="631" y="13"/>
                  </a:cubicBezTo>
                  <a:cubicBezTo>
                    <a:pt x="553" y="5"/>
                    <a:pt x="475" y="1"/>
                    <a:pt x="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3"/>
            <p:cNvSpPr/>
            <p:nvPr/>
          </p:nvSpPr>
          <p:spPr>
            <a:xfrm>
              <a:off x="1952675" y="5303100"/>
              <a:ext cx="3975" cy="87850"/>
            </a:xfrm>
            <a:custGeom>
              <a:avLst/>
              <a:gdLst/>
              <a:ahLst/>
              <a:cxnLst/>
              <a:rect l="l" t="t" r="r" b="b"/>
              <a:pathLst>
                <a:path w="159" h="3514" extrusionOk="0">
                  <a:moveTo>
                    <a:pt x="125" y="1"/>
                  </a:moveTo>
                  <a:cubicBezTo>
                    <a:pt x="61" y="583"/>
                    <a:pt x="31" y="1168"/>
                    <a:pt x="33" y="1755"/>
                  </a:cubicBezTo>
                  <a:cubicBezTo>
                    <a:pt x="1" y="2340"/>
                    <a:pt x="1" y="2927"/>
                    <a:pt x="33" y="3513"/>
                  </a:cubicBezTo>
                  <a:cubicBezTo>
                    <a:pt x="98" y="2930"/>
                    <a:pt x="129" y="2345"/>
                    <a:pt x="125" y="1759"/>
                  </a:cubicBezTo>
                  <a:cubicBezTo>
                    <a:pt x="158" y="1173"/>
                    <a:pt x="158" y="586"/>
                    <a:pt x="1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3"/>
            <p:cNvSpPr/>
            <p:nvPr/>
          </p:nvSpPr>
          <p:spPr>
            <a:xfrm>
              <a:off x="2035425" y="5433600"/>
              <a:ext cx="62525" cy="3825"/>
            </a:xfrm>
            <a:custGeom>
              <a:avLst/>
              <a:gdLst/>
              <a:ahLst/>
              <a:cxnLst/>
              <a:rect l="l" t="t" r="r" b="b"/>
              <a:pathLst>
                <a:path w="2501" h="153" extrusionOk="0">
                  <a:moveTo>
                    <a:pt x="46" y="1"/>
                  </a:moveTo>
                  <a:cubicBezTo>
                    <a:pt x="17" y="1"/>
                    <a:pt x="1" y="3"/>
                    <a:pt x="0" y="9"/>
                  </a:cubicBezTo>
                  <a:cubicBezTo>
                    <a:pt x="372" y="99"/>
                    <a:pt x="753" y="144"/>
                    <a:pt x="1135" y="144"/>
                  </a:cubicBezTo>
                  <a:cubicBezTo>
                    <a:pt x="1173" y="144"/>
                    <a:pt x="1210" y="144"/>
                    <a:pt x="1247" y="143"/>
                  </a:cubicBezTo>
                  <a:cubicBezTo>
                    <a:pt x="1348" y="149"/>
                    <a:pt x="1449" y="152"/>
                    <a:pt x="1549" y="152"/>
                  </a:cubicBezTo>
                  <a:cubicBezTo>
                    <a:pt x="1869" y="152"/>
                    <a:pt x="2188" y="120"/>
                    <a:pt x="2500" y="57"/>
                  </a:cubicBezTo>
                  <a:cubicBezTo>
                    <a:pt x="2500" y="46"/>
                    <a:pt x="2441" y="42"/>
                    <a:pt x="2335" y="42"/>
                  </a:cubicBezTo>
                  <a:cubicBezTo>
                    <a:pt x="2123" y="42"/>
                    <a:pt x="1727" y="57"/>
                    <a:pt x="1253" y="57"/>
                  </a:cubicBezTo>
                  <a:cubicBezTo>
                    <a:pt x="662" y="57"/>
                    <a:pt x="190" y="1"/>
                    <a:pt x="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1993050" y="5433175"/>
              <a:ext cx="6475" cy="12350"/>
            </a:xfrm>
            <a:custGeom>
              <a:avLst/>
              <a:gdLst/>
              <a:ahLst/>
              <a:cxnLst/>
              <a:rect l="l" t="t" r="r" b="b"/>
              <a:pathLst>
                <a:path w="259" h="494" extrusionOk="0">
                  <a:moveTo>
                    <a:pt x="17" y="0"/>
                  </a:moveTo>
                  <a:cubicBezTo>
                    <a:pt x="10" y="0"/>
                    <a:pt x="5" y="1"/>
                    <a:pt x="1" y="4"/>
                  </a:cubicBezTo>
                  <a:cubicBezTo>
                    <a:pt x="1" y="4"/>
                    <a:pt x="43" y="122"/>
                    <a:pt x="97" y="252"/>
                  </a:cubicBezTo>
                  <a:cubicBezTo>
                    <a:pt x="151" y="380"/>
                    <a:pt x="183" y="494"/>
                    <a:pt x="216" y="494"/>
                  </a:cubicBezTo>
                  <a:cubicBezTo>
                    <a:pt x="247" y="494"/>
                    <a:pt x="258" y="358"/>
                    <a:pt x="216" y="208"/>
                  </a:cubicBezTo>
                  <a:cubicBezTo>
                    <a:pt x="177" y="74"/>
                    <a:pt x="6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1978000" y="5413400"/>
              <a:ext cx="8475" cy="8400"/>
            </a:xfrm>
            <a:custGeom>
              <a:avLst/>
              <a:gdLst/>
              <a:ahLst/>
              <a:cxnLst/>
              <a:rect l="l" t="t" r="r" b="b"/>
              <a:pathLst>
                <a:path w="339" h="336" extrusionOk="0">
                  <a:moveTo>
                    <a:pt x="12" y="0"/>
                  </a:moveTo>
                  <a:cubicBezTo>
                    <a:pt x="7" y="0"/>
                    <a:pt x="3" y="2"/>
                    <a:pt x="0" y="5"/>
                  </a:cubicBezTo>
                  <a:cubicBezTo>
                    <a:pt x="24" y="79"/>
                    <a:pt x="66" y="146"/>
                    <a:pt x="119" y="203"/>
                  </a:cubicBezTo>
                  <a:cubicBezTo>
                    <a:pt x="195" y="284"/>
                    <a:pt x="274" y="335"/>
                    <a:pt x="307" y="335"/>
                  </a:cubicBezTo>
                  <a:cubicBezTo>
                    <a:pt x="311" y="335"/>
                    <a:pt x="315" y="335"/>
                    <a:pt x="317" y="333"/>
                  </a:cubicBezTo>
                  <a:cubicBezTo>
                    <a:pt x="339" y="316"/>
                    <a:pt x="280" y="219"/>
                    <a:pt x="194" y="128"/>
                  </a:cubicBezTo>
                  <a:cubicBezTo>
                    <a:pt x="121" y="50"/>
                    <a:pt x="43" y="0"/>
                    <a:pt x="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1955300" y="5403075"/>
              <a:ext cx="12775" cy="5450"/>
            </a:xfrm>
            <a:custGeom>
              <a:avLst/>
              <a:gdLst/>
              <a:ahLst/>
              <a:cxnLst/>
              <a:rect l="l" t="t" r="r" b="b"/>
              <a:pathLst>
                <a:path w="511" h="218" extrusionOk="0">
                  <a:moveTo>
                    <a:pt x="142" y="1"/>
                  </a:moveTo>
                  <a:cubicBezTo>
                    <a:pt x="57" y="1"/>
                    <a:pt x="1" y="28"/>
                    <a:pt x="5" y="47"/>
                  </a:cubicBezTo>
                  <a:cubicBezTo>
                    <a:pt x="5" y="73"/>
                    <a:pt x="122" y="73"/>
                    <a:pt x="251" y="122"/>
                  </a:cubicBezTo>
                  <a:cubicBezTo>
                    <a:pt x="363" y="163"/>
                    <a:pt x="443" y="218"/>
                    <a:pt x="476" y="218"/>
                  </a:cubicBezTo>
                  <a:cubicBezTo>
                    <a:pt x="481" y="218"/>
                    <a:pt x="486" y="216"/>
                    <a:pt x="488" y="214"/>
                  </a:cubicBezTo>
                  <a:cubicBezTo>
                    <a:pt x="510" y="192"/>
                    <a:pt x="440" y="79"/>
                    <a:pt x="284" y="25"/>
                  </a:cubicBezTo>
                  <a:cubicBezTo>
                    <a:pt x="233" y="7"/>
                    <a:pt x="184" y="1"/>
                    <a:pt x="1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1939250" y="5399350"/>
              <a:ext cx="6625" cy="3300"/>
            </a:xfrm>
            <a:custGeom>
              <a:avLst/>
              <a:gdLst/>
              <a:ahLst/>
              <a:cxnLst/>
              <a:rect l="l" t="t" r="r" b="b"/>
              <a:pathLst>
                <a:path w="265" h="132" extrusionOk="0">
                  <a:moveTo>
                    <a:pt x="40" y="0"/>
                  </a:moveTo>
                  <a:cubicBezTo>
                    <a:pt x="16" y="0"/>
                    <a:pt x="1" y="6"/>
                    <a:pt x="1" y="18"/>
                  </a:cubicBezTo>
                  <a:cubicBezTo>
                    <a:pt x="1" y="18"/>
                    <a:pt x="38" y="93"/>
                    <a:pt x="108" y="119"/>
                  </a:cubicBezTo>
                  <a:cubicBezTo>
                    <a:pt x="132" y="128"/>
                    <a:pt x="154" y="131"/>
                    <a:pt x="175" y="131"/>
                  </a:cubicBezTo>
                  <a:cubicBezTo>
                    <a:pt x="215" y="131"/>
                    <a:pt x="246" y="119"/>
                    <a:pt x="254" y="119"/>
                  </a:cubicBezTo>
                  <a:cubicBezTo>
                    <a:pt x="264" y="119"/>
                    <a:pt x="216" y="50"/>
                    <a:pt x="146" y="23"/>
                  </a:cubicBezTo>
                  <a:cubicBezTo>
                    <a:pt x="108" y="8"/>
                    <a:pt x="68" y="0"/>
                    <a:pt x="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1598375" y="1408675"/>
              <a:ext cx="321950" cy="568750"/>
            </a:xfrm>
            <a:custGeom>
              <a:avLst/>
              <a:gdLst/>
              <a:ahLst/>
              <a:cxnLst/>
              <a:rect l="l" t="t" r="r" b="b"/>
              <a:pathLst>
                <a:path w="12878" h="22750" extrusionOk="0">
                  <a:moveTo>
                    <a:pt x="6643" y="1"/>
                  </a:moveTo>
                  <a:lnTo>
                    <a:pt x="0" y="5240"/>
                  </a:lnTo>
                  <a:lnTo>
                    <a:pt x="1005" y="22361"/>
                  </a:lnTo>
                  <a:lnTo>
                    <a:pt x="7116" y="22748"/>
                  </a:lnTo>
                  <a:cubicBezTo>
                    <a:pt x="7142" y="22749"/>
                    <a:pt x="7168" y="22750"/>
                    <a:pt x="7194" y="22750"/>
                  </a:cubicBezTo>
                  <a:cubicBezTo>
                    <a:pt x="8133" y="22750"/>
                    <a:pt x="8913" y="22008"/>
                    <a:pt x="8955" y="21061"/>
                  </a:cubicBezTo>
                  <a:cubicBezTo>
                    <a:pt x="8955" y="21045"/>
                    <a:pt x="8956" y="21028"/>
                    <a:pt x="8956" y="21011"/>
                  </a:cubicBezTo>
                  <a:cubicBezTo>
                    <a:pt x="9020" y="19672"/>
                    <a:pt x="9165" y="18154"/>
                    <a:pt x="9165" y="18154"/>
                  </a:cubicBezTo>
                  <a:cubicBezTo>
                    <a:pt x="9165" y="18154"/>
                    <a:pt x="12479" y="17795"/>
                    <a:pt x="12678" y="14390"/>
                  </a:cubicBezTo>
                  <a:cubicBezTo>
                    <a:pt x="12877" y="10985"/>
                    <a:pt x="12678" y="3094"/>
                    <a:pt x="12678" y="3094"/>
                  </a:cubicBezTo>
                  <a:lnTo>
                    <a:pt x="6643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1802575" y="1650875"/>
              <a:ext cx="34650" cy="57200"/>
            </a:xfrm>
            <a:custGeom>
              <a:avLst/>
              <a:gdLst/>
              <a:ahLst/>
              <a:cxnLst/>
              <a:rect l="l" t="t" r="r" b="b"/>
              <a:pathLst>
                <a:path w="1386" h="2288" extrusionOk="0">
                  <a:moveTo>
                    <a:pt x="549" y="1"/>
                  </a:moveTo>
                  <a:cubicBezTo>
                    <a:pt x="505" y="1"/>
                    <a:pt x="463" y="9"/>
                    <a:pt x="423" y="27"/>
                  </a:cubicBezTo>
                  <a:cubicBezTo>
                    <a:pt x="215" y="129"/>
                    <a:pt x="77" y="334"/>
                    <a:pt x="62" y="565"/>
                  </a:cubicBezTo>
                  <a:cubicBezTo>
                    <a:pt x="0" y="813"/>
                    <a:pt x="0" y="1074"/>
                    <a:pt x="62" y="1324"/>
                  </a:cubicBezTo>
                  <a:cubicBezTo>
                    <a:pt x="196" y="1845"/>
                    <a:pt x="568" y="2286"/>
                    <a:pt x="955" y="2286"/>
                  </a:cubicBezTo>
                  <a:cubicBezTo>
                    <a:pt x="963" y="2287"/>
                    <a:pt x="970" y="2287"/>
                    <a:pt x="978" y="2287"/>
                  </a:cubicBezTo>
                  <a:cubicBezTo>
                    <a:pt x="1115" y="2287"/>
                    <a:pt x="1244" y="2226"/>
                    <a:pt x="1331" y="2120"/>
                  </a:cubicBezTo>
                  <a:cubicBezTo>
                    <a:pt x="1385" y="2034"/>
                    <a:pt x="1385" y="1974"/>
                    <a:pt x="1385" y="1974"/>
                  </a:cubicBezTo>
                  <a:cubicBezTo>
                    <a:pt x="1385" y="1974"/>
                    <a:pt x="1384" y="1974"/>
                    <a:pt x="1383" y="1974"/>
                  </a:cubicBezTo>
                  <a:cubicBezTo>
                    <a:pt x="1372" y="1974"/>
                    <a:pt x="1349" y="2019"/>
                    <a:pt x="1293" y="2040"/>
                  </a:cubicBezTo>
                  <a:cubicBezTo>
                    <a:pt x="1217" y="2101"/>
                    <a:pt x="1121" y="2134"/>
                    <a:pt x="1024" y="2134"/>
                  </a:cubicBezTo>
                  <a:cubicBezTo>
                    <a:pt x="1006" y="2134"/>
                    <a:pt x="988" y="2133"/>
                    <a:pt x="971" y="2130"/>
                  </a:cubicBezTo>
                  <a:cubicBezTo>
                    <a:pt x="686" y="2093"/>
                    <a:pt x="363" y="1716"/>
                    <a:pt x="245" y="1247"/>
                  </a:cubicBezTo>
                  <a:cubicBezTo>
                    <a:pt x="186" y="1027"/>
                    <a:pt x="176" y="795"/>
                    <a:pt x="218" y="570"/>
                  </a:cubicBezTo>
                  <a:cubicBezTo>
                    <a:pt x="224" y="396"/>
                    <a:pt x="314" y="235"/>
                    <a:pt x="460" y="139"/>
                  </a:cubicBezTo>
                  <a:cubicBezTo>
                    <a:pt x="494" y="120"/>
                    <a:pt x="530" y="111"/>
                    <a:pt x="567" y="111"/>
                  </a:cubicBezTo>
                  <a:cubicBezTo>
                    <a:pt x="636" y="111"/>
                    <a:pt x="703" y="144"/>
                    <a:pt x="744" y="205"/>
                  </a:cubicBezTo>
                  <a:cubicBezTo>
                    <a:pt x="810" y="264"/>
                    <a:pt x="810" y="317"/>
                    <a:pt x="810" y="322"/>
                  </a:cubicBezTo>
                  <a:cubicBezTo>
                    <a:pt x="810" y="322"/>
                    <a:pt x="810" y="322"/>
                    <a:pt x="810" y="322"/>
                  </a:cubicBezTo>
                  <a:cubicBezTo>
                    <a:pt x="814" y="322"/>
                    <a:pt x="856" y="260"/>
                    <a:pt x="810" y="166"/>
                  </a:cubicBezTo>
                  <a:cubicBezTo>
                    <a:pt x="784" y="104"/>
                    <a:pt x="736" y="54"/>
                    <a:pt x="675" y="27"/>
                  </a:cubicBezTo>
                  <a:cubicBezTo>
                    <a:pt x="635" y="9"/>
                    <a:pt x="592" y="1"/>
                    <a:pt x="54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1491975" y="1353250"/>
              <a:ext cx="482800" cy="399850"/>
            </a:xfrm>
            <a:custGeom>
              <a:avLst/>
              <a:gdLst/>
              <a:ahLst/>
              <a:cxnLst/>
              <a:rect l="l" t="t" r="r" b="b"/>
              <a:pathLst>
                <a:path w="19312" h="15994" extrusionOk="0">
                  <a:moveTo>
                    <a:pt x="11289" y="0"/>
                  </a:moveTo>
                  <a:cubicBezTo>
                    <a:pt x="10246" y="0"/>
                    <a:pt x="9213" y="150"/>
                    <a:pt x="8226" y="512"/>
                  </a:cubicBezTo>
                  <a:cubicBezTo>
                    <a:pt x="5956" y="1346"/>
                    <a:pt x="3229" y="2820"/>
                    <a:pt x="3229" y="5326"/>
                  </a:cubicBezTo>
                  <a:cubicBezTo>
                    <a:pt x="3170" y="5322"/>
                    <a:pt x="3112" y="5319"/>
                    <a:pt x="3056" y="5319"/>
                  </a:cubicBezTo>
                  <a:cubicBezTo>
                    <a:pt x="1822" y="5319"/>
                    <a:pt x="1102" y="6466"/>
                    <a:pt x="594" y="7844"/>
                  </a:cubicBezTo>
                  <a:cubicBezTo>
                    <a:pt x="331" y="8747"/>
                    <a:pt x="133" y="9668"/>
                    <a:pt x="1" y="10598"/>
                  </a:cubicBezTo>
                  <a:lnTo>
                    <a:pt x="13788" y="15994"/>
                  </a:lnTo>
                  <a:cubicBezTo>
                    <a:pt x="13830" y="15869"/>
                    <a:pt x="13858" y="15735"/>
                    <a:pt x="13895" y="15605"/>
                  </a:cubicBezTo>
                  <a:cubicBezTo>
                    <a:pt x="13933" y="15477"/>
                    <a:pt x="13944" y="15423"/>
                    <a:pt x="13976" y="15326"/>
                  </a:cubicBezTo>
                  <a:cubicBezTo>
                    <a:pt x="14033" y="15044"/>
                    <a:pt x="14063" y="14759"/>
                    <a:pt x="14067" y="14471"/>
                  </a:cubicBezTo>
                  <a:lnTo>
                    <a:pt x="14067" y="14471"/>
                  </a:lnTo>
                  <a:cubicBezTo>
                    <a:pt x="13878" y="14544"/>
                    <a:pt x="13680" y="14580"/>
                    <a:pt x="13485" y="14580"/>
                  </a:cubicBezTo>
                  <a:cubicBezTo>
                    <a:pt x="13058" y="14580"/>
                    <a:pt x="12639" y="14411"/>
                    <a:pt x="12330" y="14095"/>
                  </a:cubicBezTo>
                  <a:cubicBezTo>
                    <a:pt x="11877" y="13614"/>
                    <a:pt x="11720" y="12926"/>
                    <a:pt x="11921" y="12298"/>
                  </a:cubicBezTo>
                  <a:cubicBezTo>
                    <a:pt x="12207" y="11614"/>
                    <a:pt x="12770" y="11084"/>
                    <a:pt x="13471" y="10840"/>
                  </a:cubicBezTo>
                  <a:cubicBezTo>
                    <a:pt x="14137" y="10560"/>
                    <a:pt x="14853" y="10421"/>
                    <a:pt x="15509" y="10109"/>
                  </a:cubicBezTo>
                  <a:cubicBezTo>
                    <a:pt x="16896" y="9452"/>
                    <a:pt x="17854" y="8081"/>
                    <a:pt x="18511" y="6645"/>
                  </a:cubicBezTo>
                  <a:cubicBezTo>
                    <a:pt x="18968" y="5639"/>
                    <a:pt x="19312" y="4493"/>
                    <a:pt x="19000" y="3417"/>
                  </a:cubicBezTo>
                  <a:cubicBezTo>
                    <a:pt x="18538" y="1840"/>
                    <a:pt x="16848" y="1061"/>
                    <a:pt x="15337" y="625"/>
                  </a:cubicBezTo>
                  <a:cubicBezTo>
                    <a:pt x="14023" y="254"/>
                    <a:pt x="12647" y="0"/>
                    <a:pt x="112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1485175" y="1562700"/>
              <a:ext cx="351500" cy="336550"/>
            </a:xfrm>
            <a:custGeom>
              <a:avLst/>
              <a:gdLst/>
              <a:ahLst/>
              <a:cxnLst/>
              <a:rect l="l" t="t" r="r" b="b"/>
              <a:pathLst>
                <a:path w="14060" h="13462" extrusionOk="0">
                  <a:moveTo>
                    <a:pt x="2149" y="1"/>
                  </a:moveTo>
                  <a:cubicBezTo>
                    <a:pt x="1068" y="1"/>
                    <a:pt x="343" y="622"/>
                    <a:pt x="267" y="2220"/>
                  </a:cubicBezTo>
                  <a:cubicBezTo>
                    <a:pt x="1" y="6349"/>
                    <a:pt x="1923" y="10316"/>
                    <a:pt x="5329" y="12666"/>
                  </a:cubicBezTo>
                  <a:lnTo>
                    <a:pt x="5603" y="12650"/>
                  </a:lnTo>
                  <a:cubicBezTo>
                    <a:pt x="6590" y="13223"/>
                    <a:pt x="7484" y="13462"/>
                    <a:pt x="8288" y="13462"/>
                  </a:cubicBezTo>
                  <a:cubicBezTo>
                    <a:pt x="12275" y="13462"/>
                    <a:pt x="14060" y="7599"/>
                    <a:pt x="14060" y="7599"/>
                  </a:cubicBezTo>
                  <a:cubicBezTo>
                    <a:pt x="14060" y="7599"/>
                    <a:pt x="5927" y="1"/>
                    <a:pt x="21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1518600" y="1584525"/>
              <a:ext cx="77150" cy="115750"/>
            </a:xfrm>
            <a:custGeom>
              <a:avLst/>
              <a:gdLst/>
              <a:ahLst/>
              <a:cxnLst/>
              <a:rect l="l" t="t" r="r" b="b"/>
              <a:pathLst>
                <a:path w="3086" h="4630" extrusionOk="0">
                  <a:moveTo>
                    <a:pt x="444" y="0"/>
                  </a:moveTo>
                  <a:cubicBezTo>
                    <a:pt x="294" y="0"/>
                    <a:pt x="145" y="23"/>
                    <a:pt x="0" y="67"/>
                  </a:cubicBezTo>
                  <a:cubicBezTo>
                    <a:pt x="0" y="115"/>
                    <a:pt x="367" y="89"/>
                    <a:pt x="904" y="282"/>
                  </a:cubicBezTo>
                  <a:cubicBezTo>
                    <a:pt x="2367" y="770"/>
                    <a:pt x="3086" y="2417"/>
                    <a:pt x="2448" y="3822"/>
                  </a:cubicBezTo>
                  <a:cubicBezTo>
                    <a:pt x="2227" y="4343"/>
                    <a:pt x="1959" y="4596"/>
                    <a:pt x="1996" y="4628"/>
                  </a:cubicBezTo>
                  <a:cubicBezTo>
                    <a:pt x="1997" y="4629"/>
                    <a:pt x="1998" y="4630"/>
                    <a:pt x="2001" y="4630"/>
                  </a:cubicBezTo>
                  <a:cubicBezTo>
                    <a:pt x="2044" y="4630"/>
                    <a:pt x="2354" y="4420"/>
                    <a:pt x="2626" y="3903"/>
                  </a:cubicBezTo>
                  <a:cubicBezTo>
                    <a:pt x="3002" y="3185"/>
                    <a:pt x="3035" y="2339"/>
                    <a:pt x="2717" y="1595"/>
                  </a:cubicBezTo>
                  <a:cubicBezTo>
                    <a:pt x="2381" y="861"/>
                    <a:pt x="1740" y="313"/>
                    <a:pt x="963" y="94"/>
                  </a:cubicBezTo>
                  <a:cubicBezTo>
                    <a:pt x="795" y="31"/>
                    <a:pt x="620" y="0"/>
                    <a:pt x="444" y="0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1465125" y="1459950"/>
              <a:ext cx="107300" cy="130400"/>
            </a:xfrm>
            <a:custGeom>
              <a:avLst/>
              <a:gdLst/>
              <a:ahLst/>
              <a:cxnLst/>
              <a:rect l="l" t="t" r="r" b="b"/>
              <a:pathLst>
                <a:path w="4292" h="5216" extrusionOk="0">
                  <a:moveTo>
                    <a:pt x="2678" y="1"/>
                  </a:moveTo>
                  <a:cubicBezTo>
                    <a:pt x="2429" y="1"/>
                    <a:pt x="2180" y="48"/>
                    <a:pt x="1946" y="144"/>
                  </a:cubicBezTo>
                  <a:cubicBezTo>
                    <a:pt x="1381" y="377"/>
                    <a:pt x="912" y="795"/>
                    <a:pt x="613" y="1328"/>
                  </a:cubicBezTo>
                  <a:cubicBezTo>
                    <a:pt x="320" y="1848"/>
                    <a:pt x="136" y="2423"/>
                    <a:pt x="75" y="3016"/>
                  </a:cubicBezTo>
                  <a:cubicBezTo>
                    <a:pt x="1" y="3507"/>
                    <a:pt x="82" y="4009"/>
                    <a:pt x="306" y="4453"/>
                  </a:cubicBezTo>
                  <a:cubicBezTo>
                    <a:pt x="465" y="4749"/>
                    <a:pt x="713" y="4987"/>
                    <a:pt x="1016" y="5136"/>
                  </a:cubicBezTo>
                  <a:cubicBezTo>
                    <a:pt x="1101" y="5188"/>
                    <a:pt x="1199" y="5215"/>
                    <a:pt x="1297" y="5215"/>
                  </a:cubicBezTo>
                  <a:cubicBezTo>
                    <a:pt x="1320" y="5215"/>
                    <a:pt x="1342" y="5214"/>
                    <a:pt x="1365" y="5211"/>
                  </a:cubicBezTo>
                  <a:cubicBezTo>
                    <a:pt x="977" y="5038"/>
                    <a:pt x="659" y="4736"/>
                    <a:pt x="468" y="4356"/>
                  </a:cubicBezTo>
                  <a:cubicBezTo>
                    <a:pt x="117" y="3674"/>
                    <a:pt x="279" y="2495"/>
                    <a:pt x="855" y="1467"/>
                  </a:cubicBezTo>
                  <a:cubicBezTo>
                    <a:pt x="1123" y="990"/>
                    <a:pt x="1541" y="612"/>
                    <a:pt x="2043" y="392"/>
                  </a:cubicBezTo>
                  <a:cubicBezTo>
                    <a:pt x="2271" y="289"/>
                    <a:pt x="2517" y="237"/>
                    <a:pt x="2764" y="237"/>
                  </a:cubicBezTo>
                  <a:cubicBezTo>
                    <a:pt x="2956" y="237"/>
                    <a:pt x="3149" y="268"/>
                    <a:pt x="3334" y="333"/>
                  </a:cubicBezTo>
                  <a:cubicBezTo>
                    <a:pt x="3725" y="484"/>
                    <a:pt x="4056" y="760"/>
                    <a:pt x="4275" y="1118"/>
                  </a:cubicBezTo>
                  <a:cubicBezTo>
                    <a:pt x="4291" y="1118"/>
                    <a:pt x="4275" y="983"/>
                    <a:pt x="4163" y="779"/>
                  </a:cubicBezTo>
                  <a:cubicBezTo>
                    <a:pt x="3983" y="495"/>
                    <a:pt x="3719" y="273"/>
                    <a:pt x="3409" y="144"/>
                  </a:cubicBezTo>
                  <a:cubicBezTo>
                    <a:pt x="3175" y="48"/>
                    <a:pt x="2926" y="1"/>
                    <a:pt x="2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872875" y="1448350"/>
              <a:ext cx="2166425" cy="2252900"/>
            </a:xfrm>
            <a:custGeom>
              <a:avLst/>
              <a:gdLst/>
              <a:ahLst/>
              <a:cxnLst/>
              <a:rect l="l" t="t" r="r" b="b"/>
              <a:pathLst>
                <a:path w="86657" h="90116" extrusionOk="0">
                  <a:moveTo>
                    <a:pt x="85188" y="1"/>
                  </a:moveTo>
                  <a:cubicBezTo>
                    <a:pt x="84762" y="1"/>
                    <a:pt x="82573" y="2524"/>
                    <a:pt x="81900" y="3368"/>
                  </a:cubicBezTo>
                  <a:cubicBezTo>
                    <a:pt x="81412" y="3983"/>
                    <a:pt x="80331" y="5399"/>
                    <a:pt x="79757" y="5399"/>
                  </a:cubicBezTo>
                  <a:cubicBezTo>
                    <a:pt x="79543" y="5399"/>
                    <a:pt x="79399" y="5202"/>
                    <a:pt x="79383" y="4692"/>
                  </a:cubicBezTo>
                  <a:cubicBezTo>
                    <a:pt x="79324" y="2815"/>
                    <a:pt x="78566" y="1389"/>
                    <a:pt x="78093" y="1147"/>
                  </a:cubicBezTo>
                  <a:cubicBezTo>
                    <a:pt x="78015" y="1108"/>
                    <a:pt x="77937" y="1090"/>
                    <a:pt x="77862" y="1090"/>
                  </a:cubicBezTo>
                  <a:cubicBezTo>
                    <a:pt x="77474" y="1090"/>
                    <a:pt x="77156" y="1560"/>
                    <a:pt x="77377" y="1997"/>
                  </a:cubicBezTo>
                  <a:cubicBezTo>
                    <a:pt x="77602" y="2589"/>
                    <a:pt x="77742" y="3210"/>
                    <a:pt x="77796" y="3841"/>
                  </a:cubicBezTo>
                  <a:cubicBezTo>
                    <a:pt x="77857" y="4349"/>
                    <a:pt x="77833" y="4863"/>
                    <a:pt x="77726" y="5364"/>
                  </a:cubicBezTo>
                  <a:cubicBezTo>
                    <a:pt x="77530" y="6281"/>
                    <a:pt x="77261" y="7180"/>
                    <a:pt x="76919" y="8053"/>
                  </a:cubicBezTo>
                  <a:lnTo>
                    <a:pt x="76871" y="8026"/>
                  </a:lnTo>
                  <a:cubicBezTo>
                    <a:pt x="76871" y="8026"/>
                    <a:pt x="63763" y="20598"/>
                    <a:pt x="62816" y="21474"/>
                  </a:cubicBezTo>
                  <a:cubicBezTo>
                    <a:pt x="62661" y="21622"/>
                    <a:pt x="61965" y="21683"/>
                    <a:pt x="60912" y="21683"/>
                  </a:cubicBezTo>
                  <a:cubicBezTo>
                    <a:pt x="56198" y="21683"/>
                    <a:pt x="44308" y="20451"/>
                    <a:pt x="41520" y="20156"/>
                  </a:cubicBezTo>
                  <a:cubicBezTo>
                    <a:pt x="40407" y="19997"/>
                    <a:pt x="39282" y="19918"/>
                    <a:pt x="38156" y="19918"/>
                  </a:cubicBezTo>
                  <a:cubicBezTo>
                    <a:pt x="38107" y="19918"/>
                    <a:pt x="38057" y="19919"/>
                    <a:pt x="38007" y="19919"/>
                  </a:cubicBezTo>
                  <a:cubicBezTo>
                    <a:pt x="36529" y="19984"/>
                    <a:pt x="36266" y="20194"/>
                    <a:pt x="34780" y="20209"/>
                  </a:cubicBezTo>
                  <a:cubicBezTo>
                    <a:pt x="31255" y="20221"/>
                    <a:pt x="27737" y="20516"/>
                    <a:pt x="24259" y="21092"/>
                  </a:cubicBezTo>
                  <a:cubicBezTo>
                    <a:pt x="20854" y="21668"/>
                    <a:pt x="18982" y="24319"/>
                    <a:pt x="17933" y="27617"/>
                  </a:cubicBezTo>
                  <a:cubicBezTo>
                    <a:pt x="14486" y="38375"/>
                    <a:pt x="5169" y="63656"/>
                    <a:pt x="3776" y="77964"/>
                  </a:cubicBezTo>
                  <a:cubicBezTo>
                    <a:pt x="2737" y="79850"/>
                    <a:pt x="1799" y="81789"/>
                    <a:pt x="963" y="83774"/>
                  </a:cubicBezTo>
                  <a:cubicBezTo>
                    <a:pt x="0" y="86405"/>
                    <a:pt x="237" y="86495"/>
                    <a:pt x="560" y="86555"/>
                  </a:cubicBezTo>
                  <a:cubicBezTo>
                    <a:pt x="575" y="86557"/>
                    <a:pt x="590" y="86559"/>
                    <a:pt x="604" y="86559"/>
                  </a:cubicBezTo>
                  <a:cubicBezTo>
                    <a:pt x="1371" y="86559"/>
                    <a:pt x="2226" y="82957"/>
                    <a:pt x="2666" y="82957"/>
                  </a:cubicBezTo>
                  <a:cubicBezTo>
                    <a:pt x="2719" y="82957"/>
                    <a:pt x="2767" y="83011"/>
                    <a:pt x="2807" y="83133"/>
                  </a:cubicBezTo>
                  <a:cubicBezTo>
                    <a:pt x="3185" y="84267"/>
                    <a:pt x="914" y="88765"/>
                    <a:pt x="1834" y="88894"/>
                  </a:cubicBezTo>
                  <a:cubicBezTo>
                    <a:pt x="1854" y="88897"/>
                    <a:pt x="1874" y="88898"/>
                    <a:pt x="1895" y="88898"/>
                  </a:cubicBezTo>
                  <a:cubicBezTo>
                    <a:pt x="3061" y="88898"/>
                    <a:pt x="3987" y="84099"/>
                    <a:pt x="4099" y="83693"/>
                  </a:cubicBezTo>
                  <a:cubicBezTo>
                    <a:pt x="4147" y="83518"/>
                    <a:pt x="4281" y="83444"/>
                    <a:pt x="4412" y="83444"/>
                  </a:cubicBezTo>
                  <a:cubicBezTo>
                    <a:pt x="4591" y="83444"/>
                    <a:pt x="4762" y="83583"/>
                    <a:pt x="4691" y="83794"/>
                  </a:cubicBezTo>
                  <a:cubicBezTo>
                    <a:pt x="4519" y="84333"/>
                    <a:pt x="2829" y="89927"/>
                    <a:pt x="4002" y="90110"/>
                  </a:cubicBezTo>
                  <a:cubicBezTo>
                    <a:pt x="4028" y="90113"/>
                    <a:pt x="4053" y="90115"/>
                    <a:pt x="4077" y="90115"/>
                  </a:cubicBezTo>
                  <a:cubicBezTo>
                    <a:pt x="4659" y="90115"/>
                    <a:pt x="4722" y="89033"/>
                    <a:pt x="4722" y="89033"/>
                  </a:cubicBezTo>
                  <a:cubicBezTo>
                    <a:pt x="4722" y="89033"/>
                    <a:pt x="5890" y="83777"/>
                    <a:pt x="6452" y="83777"/>
                  </a:cubicBezTo>
                  <a:cubicBezTo>
                    <a:pt x="6458" y="83777"/>
                    <a:pt x="6465" y="83777"/>
                    <a:pt x="6471" y="83779"/>
                  </a:cubicBezTo>
                  <a:cubicBezTo>
                    <a:pt x="7025" y="83902"/>
                    <a:pt x="6439" y="87054"/>
                    <a:pt x="6159" y="88109"/>
                  </a:cubicBezTo>
                  <a:cubicBezTo>
                    <a:pt x="5928" y="88981"/>
                    <a:pt x="6156" y="89513"/>
                    <a:pt x="6559" y="89513"/>
                  </a:cubicBezTo>
                  <a:cubicBezTo>
                    <a:pt x="6643" y="89513"/>
                    <a:pt x="6735" y="89490"/>
                    <a:pt x="6832" y="89442"/>
                  </a:cubicBezTo>
                  <a:cubicBezTo>
                    <a:pt x="7219" y="89265"/>
                    <a:pt x="8138" y="86054"/>
                    <a:pt x="8391" y="85004"/>
                  </a:cubicBezTo>
                  <a:cubicBezTo>
                    <a:pt x="8589" y="84183"/>
                    <a:pt x="9015" y="82233"/>
                    <a:pt x="9599" y="82233"/>
                  </a:cubicBezTo>
                  <a:cubicBezTo>
                    <a:pt x="9760" y="82233"/>
                    <a:pt x="9934" y="82382"/>
                    <a:pt x="10118" y="82746"/>
                  </a:cubicBezTo>
                  <a:cubicBezTo>
                    <a:pt x="10967" y="84423"/>
                    <a:pt x="12270" y="85391"/>
                    <a:pt x="12807" y="85435"/>
                  </a:cubicBezTo>
                  <a:cubicBezTo>
                    <a:pt x="13061" y="85424"/>
                    <a:pt x="13279" y="85250"/>
                    <a:pt x="13346" y="85005"/>
                  </a:cubicBezTo>
                  <a:cubicBezTo>
                    <a:pt x="13414" y="84760"/>
                    <a:pt x="13316" y="84498"/>
                    <a:pt x="13103" y="84359"/>
                  </a:cubicBezTo>
                  <a:cubicBezTo>
                    <a:pt x="12649" y="83915"/>
                    <a:pt x="12257" y="83410"/>
                    <a:pt x="11941" y="82858"/>
                  </a:cubicBezTo>
                  <a:cubicBezTo>
                    <a:pt x="11671" y="82424"/>
                    <a:pt x="11475" y="81947"/>
                    <a:pt x="11360" y="81449"/>
                  </a:cubicBezTo>
                  <a:cubicBezTo>
                    <a:pt x="11122" y="80452"/>
                    <a:pt x="10983" y="79434"/>
                    <a:pt x="10947" y="78411"/>
                  </a:cubicBezTo>
                  <a:lnTo>
                    <a:pt x="10844" y="77791"/>
                  </a:lnTo>
                  <a:cubicBezTo>
                    <a:pt x="12189" y="71133"/>
                    <a:pt x="16761" y="48432"/>
                    <a:pt x="22318" y="35942"/>
                  </a:cubicBezTo>
                  <a:lnTo>
                    <a:pt x="23931" y="43818"/>
                  </a:lnTo>
                  <a:lnTo>
                    <a:pt x="24927" y="47309"/>
                  </a:lnTo>
                  <a:lnTo>
                    <a:pt x="18810" y="62424"/>
                  </a:lnTo>
                  <a:lnTo>
                    <a:pt x="44883" y="62079"/>
                  </a:lnTo>
                  <a:lnTo>
                    <a:pt x="40994" y="47104"/>
                  </a:lnTo>
                  <a:lnTo>
                    <a:pt x="45716" y="31506"/>
                  </a:lnTo>
                  <a:cubicBezTo>
                    <a:pt x="47605" y="31547"/>
                    <a:pt x="50586" y="31600"/>
                    <a:pt x="53705" y="31600"/>
                  </a:cubicBezTo>
                  <a:cubicBezTo>
                    <a:pt x="59035" y="31600"/>
                    <a:pt x="64769" y="31446"/>
                    <a:pt x="66157" y="30822"/>
                  </a:cubicBezTo>
                  <a:cubicBezTo>
                    <a:pt x="68905" y="29596"/>
                    <a:pt x="83144" y="11651"/>
                    <a:pt x="83144" y="11651"/>
                  </a:cubicBezTo>
                  <a:cubicBezTo>
                    <a:pt x="84081" y="10931"/>
                    <a:pt x="84979" y="10161"/>
                    <a:pt x="85833" y="9344"/>
                  </a:cubicBezTo>
                  <a:cubicBezTo>
                    <a:pt x="85833" y="9344"/>
                    <a:pt x="86657" y="8634"/>
                    <a:pt x="86134" y="8095"/>
                  </a:cubicBezTo>
                  <a:cubicBezTo>
                    <a:pt x="86011" y="7969"/>
                    <a:pt x="85796" y="7939"/>
                    <a:pt x="85616" y="7939"/>
                  </a:cubicBezTo>
                  <a:cubicBezTo>
                    <a:pt x="85443" y="7939"/>
                    <a:pt x="85301" y="7967"/>
                    <a:pt x="85301" y="7967"/>
                  </a:cubicBezTo>
                  <a:cubicBezTo>
                    <a:pt x="85357" y="7621"/>
                    <a:pt x="85357" y="7269"/>
                    <a:pt x="85301" y="6923"/>
                  </a:cubicBezTo>
                  <a:cubicBezTo>
                    <a:pt x="85222" y="6678"/>
                    <a:pt x="84802" y="6644"/>
                    <a:pt x="84577" y="6644"/>
                  </a:cubicBezTo>
                  <a:cubicBezTo>
                    <a:pt x="84492" y="6644"/>
                    <a:pt x="84435" y="6649"/>
                    <a:pt x="84435" y="6649"/>
                  </a:cubicBezTo>
                  <a:cubicBezTo>
                    <a:pt x="84398" y="6366"/>
                    <a:pt x="84398" y="6078"/>
                    <a:pt x="84435" y="5793"/>
                  </a:cubicBezTo>
                  <a:cubicBezTo>
                    <a:pt x="84442" y="5666"/>
                    <a:pt x="84372" y="5547"/>
                    <a:pt x="84257" y="5492"/>
                  </a:cubicBezTo>
                  <a:cubicBezTo>
                    <a:pt x="83921" y="5356"/>
                    <a:pt x="83561" y="5287"/>
                    <a:pt x="83198" y="5287"/>
                  </a:cubicBezTo>
                  <a:cubicBezTo>
                    <a:pt x="83175" y="5287"/>
                    <a:pt x="83151" y="5287"/>
                    <a:pt x="83127" y="5288"/>
                  </a:cubicBezTo>
                  <a:cubicBezTo>
                    <a:pt x="82659" y="4955"/>
                    <a:pt x="84536" y="2329"/>
                    <a:pt x="85236" y="1491"/>
                  </a:cubicBezTo>
                  <a:cubicBezTo>
                    <a:pt x="85936" y="652"/>
                    <a:pt x="85806" y="1"/>
                    <a:pt x="85188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1111150" y="1926950"/>
              <a:ext cx="1397625" cy="1041150"/>
            </a:xfrm>
            <a:custGeom>
              <a:avLst/>
              <a:gdLst/>
              <a:ahLst/>
              <a:cxnLst/>
              <a:rect l="l" t="t" r="r" b="b"/>
              <a:pathLst>
                <a:path w="55905" h="41646" extrusionOk="0">
                  <a:moveTo>
                    <a:pt x="20398" y="1"/>
                  </a:moveTo>
                  <a:cubicBezTo>
                    <a:pt x="14330" y="592"/>
                    <a:pt x="13443" y="1566"/>
                    <a:pt x="10952" y="4057"/>
                  </a:cubicBezTo>
                  <a:cubicBezTo>
                    <a:pt x="7993" y="7004"/>
                    <a:pt x="0" y="29558"/>
                    <a:pt x="0" y="29558"/>
                  </a:cubicBezTo>
                  <a:lnTo>
                    <a:pt x="8145" y="32167"/>
                  </a:lnTo>
                  <a:cubicBezTo>
                    <a:pt x="8898" y="29585"/>
                    <a:pt x="12781" y="16815"/>
                    <a:pt x="12781" y="16815"/>
                  </a:cubicBezTo>
                  <a:cubicBezTo>
                    <a:pt x="12781" y="16815"/>
                    <a:pt x="14691" y="27224"/>
                    <a:pt x="14190" y="28477"/>
                  </a:cubicBezTo>
                  <a:cubicBezTo>
                    <a:pt x="13728" y="29552"/>
                    <a:pt x="13179" y="30589"/>
                    <a:pt x="12550" y="31576"/>
                  </a:cubicBezTo>
                  <a:cubicBezTo>
                    <a:pt x="8145" y="38289"/>
                    <a:pt x="8720" y="41645"/>
                    <a:pt x="8720" y="41645"/>
                  </a:cubicBezTo>
                  <a:lnTo>
                    <a:pt x="35352" y="40833"/>
                  </a:lnTo>
                  <a:cubicBezTo>
                    <a:pt x="35416" y="37111"/>
                    <a:pt x="33200" y="28461"/>
                    <a:pt x="32749" y="27068"/>
                  </a:cubicBezTo>
                  <a:cubicBezTo>
                    <a:pt x="32296" y="25674"/>
                    <a:pt x="33824" y="21150"/>
                    <a:pt x="33824" y="21150"/>
                  </a:cubicBezTo>
                  <a:cubicBezTo>
                    <a:pt x="33824" y="21150"/>
                    <a:pt x="36836" y="18096"/>
                    <a:pt x="36718" y="16524"/>
                  </a:cubicBezTo>
                  <a:cubicBezTo>
                    <a:pt x="36655" y="15113"/>
                    <a:pt x="36475" y="13710"/>
                    <a:pt x="36180" y="12329"/>
                  </a:cubicBezTo>
                  <a:lnTo>
                    <a:pt x="36180" y="12329"/>
                  </a:lnTo>
                  <a:lnTo>
                    <a:pt x="55905" y="12705"/>
                  </a:lnTo>
                  <a:lnTo>
                    <a:pt x="55905" y="12705"/>
                  </a:lnTo>
                  <a:lnTo>
                    <a:pt x="53700" y="1986"/>
                  </a:lnTo>
                  <a:lnTo>
                    <a:pt x="34679" y="592"/>
                  </a:lnTo>
                  <a:lnTo>
                    <a:pt x="28353" y="1"/>
                  </a:lnTo>
                  <a:cubicBezTo>
                    <a:pt x="27291" y="897"/>
                    <a:pt x="26054" y="1196"/>
                    <a:pt x="24875" y="1196"/>
                  </a:cubicBezTo>
                  <a:cubicBezTo>
                    <a:pt x="22518" y="1196"/>
                    <a:pt x="20398" y="1"/>
                    <a:pt x="20398" y="1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1471025" y="2642200"/>
              <a:ext cx="237500" cy="26125"/>
            </a:xfrm>
            <a:custGeom>
              <a:avLst/>
              <a:gdLst/>
              <a:ahLst/>
              <a:cxnLst/>
              <a:rect l="l" t="t" r="r" b="b"/>
              <a:pathLst>
                <a:path w="9500" h="1045" extrusionOk="0">
                  <a:moveTo>
                    <a:pt x="19" y="1"/>
                  </a:moveTo>
                  <a:cubicBezTo>
                    <a:pt x="13" y="1"/>
                    <a:pt x="7" y="1"/>
                    <a:pt x="1" y="1"/>
                  </a:cubicBezTo>
                  <a:cubicBezTo>
                    <a:pt x="437" y="175"/>
                    <a:pt x="895" y="293"/>
                    <a:pt x="1361" y="351"/>
                  </a:cubicBezTo>
                  <a:cubicBezTo>
                    <a:pt x="2211" y="517"/>
                    <a:pt x="3395" y="711"/>
                    <a:pt x="4712" y="840"/>
                  </a:cubicBezTo>
                  <a:cubicBezTo>
                    <a:pt x="6030" y="970"/>
                    <a:pt x="7224" y="1029"/>
                    <a:pt x="8095" y="1029"/>
                  </a:cubicBezTo>
                  <a:cubicBezTo>
                    <a:pt x="8234" y="1039"/>
                    <a:pt x="8374" y="1044"/>
                    <a:pt x="8514" y="1044"/>
                  </a:cubicBezTo>
                  <a:cubicBezTo>
                    <a:pt x="8844" y="1044"/>
                    <a:pt x="9174" y="1016"/>
                    <a:pt x="9499" y="959"/>
                  </a:cubicBezTo>
                  <a:cubicBezTo>
                    <a:pt x="9040" y="861"/>
                    <a:pt x="8571" y="810"/>
                    <a:pt x="8101" y="809"/>
                  </a:cubicBezTo>
                  <a:cubicBezTo>
                    <a:pt x="7240" y="750"/>
                    <a:pt x="6057" y="664"/>
                    <a:pt x="4745" y="530"/>
                  </a:cubicBezTo>
                  <a:cubicBezTo>
                    <a:pt x="3432" y="394"/>
                    <a:pt x="2254" y="243"/>
                    <a:pt x="1393" y="136"/>
                  </a:cubicBezTo>
                  <a:cubicBezTo>
                    <a:pt x="940" y="46"/>
                    <a:pt x="480" y="1"/>
                    <a:pt x="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1495925" y="2609550"/>
              <a:ext cx="258050" cy="34350"/>
            </a:xfrm>
            <a:custGeom>
              <a:avLst/>
              <a:gdLst/>
              <a:ahLst/>
              <a:cxnLst/>
              <a:rect l="l" t="t" r="r" b="b"/>
              <a:pathLst>
                <a:path w="10322" h="1374" extrusionOk="0">
                  <a:moveTo>
                    <a:pt x="10321" y="1"/>
                  </a:moveTo>
                  <a:lnTo>
                    <a:pt x="10321" y="1"/>
                  </a:lnTo>
                  <a:cubicBezTo>
                    <a:pt x="9813" y="49"/>
                    <a:pt x="9311" y="142"/>
                    <a:pt x="8822" y="280"/>
                  </a:cubicBezTo>
                  <a:cubicBezTo>
                    <a:pt x="7885" y="474"/>
                    <a:pt x="6626" y="705"/>
                    <a:pt x="5195" y="878"/>
                  </a:cubicBezTo>
                  <a:cubicBezTo>
                    <a:pt x="3766" y="1049"/>
                    <a:pt x="2469" y="1113"/>
                    <a:pt x="1528" y="1146"/>
                  </a:cubicBezTo>
                  <a:cubicBezTo>
                    <a:pt x="1425" y="1142"/>
                    <a:pt x="1321" y="1141"/>
                    <a:pt x="1218" y="1141"/>
                  </a:cubicBezTo>
                  <a:cubicBezTo>
                    <a:pt x="811" y="1141"/>
                    <a:pt x="404" y="1169"/>
                    <a:pt x="0" y="1227"/>
                  </a:cubicBezTo>
                  <a:cubicBezTo>
                    <a:pt x="439" y="1321"/>
                    <a:pt x="887" y="1369"/>
                    <a:pt x="1335" y="1369"/>
                  </a:cubicBezTo>
                  <a:cubicBezTo>
                    <a:pt x="1399" y="1369"/>
                    <a:pt x="1464" y="1368"/>
                    <a:pt x="1528" y="1366"/>
                  </a:cubicBezTo>
                  <a:cubicBezTo>
                    <a:pt x="1731" y="1371"/>
                    <a:pt x="1934" y="1373"/>
                    <a:pt x="2137" y="1373"/>
                  </a:cubicBezTo>
                  <a:cubicBezTo>
                    <a:pt x="3169" y="1373"/>
                    <a:pt x="4202" y="1312"/>
                    <a:pt x="5227" y="1188"/>
                  </a:cubicBezTo>
                  <a:cubicBezTo>
                    <a:pt x="6456" y="1043"/>
                    <a:pt x="7672" y="812"/>
                    <a:pt x="8869" y="495"/>
                  </a:cubicBezTo>
                  <a:cubicBezTo>
                    <a:pt x="9372" y="391"/>
                    <a:pt x="9859" y="226"/>
                    <a:pt x="103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1922450" y="2357000"/>
              <a:ext cx="55575" cy="226475"/>
            </a:xfrm>
            <a:custGeom>
              <a:avLst/>
              <a:gdLst/>
              <a:ahLst/>
              <a:cxnLst/>
              <a:rect l="l" t="t" r="r" b="b"/>
              <a:pathLst>
                <a:path w="2223" h="9059" extrusionOk="0">
                  <a:moveTo>
                    <a:pt x="2222" y="0"/>
                  </a:moveTo>
                  <a:cubicBezTo>
                    <a:pt x="2042" y="413"/>
                    <a:pt x="1908" y="845"/>
                    <a:pt x="1824" y="1286"/>
                  </a:cubicBezTo>
                  <a:cubicBezTo>
                    <a:pt x="1592" y="2249"/>
                    <a:pt x="1313" y="3324"/>
                    <a:pt x="1027" y="4513"/>
                  </a:cubicBezTo>
                  <a:cubicBezTo>
                    <a:pt x="743" y="5702"/>
                    <a:pt x="479" y="6779"/>
                    <a:pt x="253" y="7714"/>
                  </a:cubicBezTo>
                  <a:cubicBezTo>
                    <a:pt x="118" y="8152"/>
                    <a:pt x="33" y="8603"/>
                    <a:pt x="0" y="9059"/>
                  </a:cubicBezTo>
                  <a:cubicBezTo>
                    <a:pt x="208" y="8651"/>
                    <a:pt x="364" y="8219"/>
                    <a:pt x="468" y="7773"/>
                  </a:cubicBezTo>
                  <a:cubicBezTo>
                    <a:pt x="716" y="6961"/>
                    <a:pt x="1027" y="5836"/>
                    <a:pt x="1334" y="4583"/>
                  </a:cubicBezTo>
                  <a:cubicBezTo>
                    <a:pt x="1640" y="3330"/>
                    <a:pt x="1884" y="2190"/>
                    <a:pt x="2038" y="1356"/>
                  </a:cubicBezTo>
                  <a:cubicBezTo>
                    <a:pt x="2154" y="913"/>
                    <a:pt x="2216" y="457"/>
                    <a:pt x="2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1287575" y="2952325"/>
              <a:ext cx="992450" cy="2447475"/>
            </a:xfrm>
            <a:custGeom>
              <a:avLst/>
              <a:gdLst/>
              <a:ahLst/>
              <a:cxnLst/>
              <a:rect l="l" t="t" r="r" b="b"/>
              <a:pathLst>
                <a:path w="39698" h="97899" extrusionOk="0">
                  <a:moveTo>
                    <a:pt x="28111" y="0"/>
                  </a:moveTo>
                  <a:lnTo>
                    <a:pt x="1486" y="813"/>
                  </a:lnTo>
                  <a:lnTo>
                    <a:pt x="248" y="10769"/>
                  </a:lnTo>
                  <a:cubicBezTo>
                    <a:pt x="0" y="12952"/>
                    <a:pt x="727" y="17923"/>
                    <a:pt x="786" y="20123"/>
                  </a:cubicBezTo>
                  <a:lnTo>
                    <a:pt x="2244" y="97899"/>
                  </a:lnTo>
                  <a:lnTo>
                    <a:pt x="16477" y="97690"/>
                  </a:lnTo>
                  <a:lnTo>
                    <a:pt x="14912" y="14851"/>
                  </a:lnTo>
                  <a:lnTo>
                    <a:pt x="25213" y="46373"/>
                  </a:lnTo>
                  <a:lnTo>
                    <a:pt x="23454" y="97151"/>
                  </a:lnTo>
                  <a:lnTo>
                    <a:pt x="37547" y="97151"/>
                  </a:lnTo>
                  <a:lnTo>
                    <a:pt x="39697" y="45249"/>
                  </a:lnTo>
                  <a:lnTo>
                    <a:pt x="2811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1531150" y="3295525"/>
              <a:ext cx="218250" cy="44425"/>
            </a:xfrm>
            <a:custGeom>
              <a:avLst/>
              <a:gdLst/>
              <a:ahLst/>
              <a:cxnLst/>
              <a:rect l="l" t="t" r="r" b="b"/>
              <a:pathLst>
                <a:path w="8730" h="1777" extrusionOk="0">
                  <a:moveTo>
                    <a:pt x="38" y="0"/>
                  </a:moveTo>
                  <a:cubicBezTo>
                    <a:pt x="13" y="0"/>
                    <a:pt x="0" y="4"/>
                    <a:pt x="0" y="11"/>
                  </a:cubicBezTo>
                  <a:cubicBezTo>
                    <a:pt x="392" y="208"/>
                    <a:pt x="808" y="354"/>
                    <a:pt x="1238" y="446"/>
                  </a:cubicBezTo>
                  <a:cubicBezTo>
                    <a:pt x="2011" y="646"/>
                    <a:pt x="3098" y="941"/>
                    <a:pt x="4303" y="1183"/>
                  </a:cubicBezTo>
                  <a:cubicBezTo>
                    <a:pt x="5507" y="1425"/>
                    <a:pt x="6611" y="1592"/>
                    <a:pt x="7411" y="1688"/>
                  </a:cubicBezTo>
                  <a:cubicBezTo>
                    <a:pt x="7725" y="1747"/>
                    <a:pt x="8043" y="1777"/>
                    <a:pt x="8362" y="1777"/>
                  </a:cubicBezTo>
                  <a:cubicBezTo>
                    <a:pt x="8481" y="1777"/>
                    <a:pt x="8600" y="1773"/>
                    <a:pt x="8719" y="1765"/>
                  </a:cubicBezTo>
                  <a:cubicBezTo>
                    <a:pt x="8730" y="1673"/>
                    <a:pt x="6767" y="1361"/>
                    <a:pt x="4362" y="877"/>
                  </a:cubicBezTo>
                  <a:cubicBezTo>
                    <a:pt x="2151" y="432"/>
                    <a:pt x="319" y="0"/>
                    <a:pt x="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1876725" y="5306050"/>
              <a:ext cx="346725" cy="7825"/>
            </a:xfrm>
            <a:custGeom>
              <a:avLst/>
              <a:gdLst/>
              <a:ahLst/>
              <a:cxnLst/>
              <a:rect l="l" t="t" r="r" b="b"/>
              <a:pathLst>
                <a:path w="13869" h="313" extrusionOk="0">
                  <a:moveTo>
                    <a:pt x="6740" y="0"/>
                  </a:moveTo>
                  <a:cubicBezTo>
                    <a:pt x="2803" y="0"/>
                    <a:pt x="0" y="17"/>
                    <a:pt x="0" y="103"/>
                  </a:cubicBezTo>
                  <a:cubicBezTo>
                    <a:pt x="0" y="189"/>
                    <a:pt x="2803" y="312"/>
                    <a:pt x="6740" y="312"/>
                  </a:cubicBezTo>
                  <a:cubicBezTo>
                    <a:pt x="10677" y="312"/>
                    <a:pt x="13868" y="243"/>
                    <a:pt x="13868" y="156"/>
                  </a:cubicBezTo>
                  <a:cubicBezTo>
                    <a:pt x="13868" y="97"/>
                    <a:pt x="10677" y="0"/>
                    <a:pt x="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1348775" y="5309950"/>
              <a:ext cx="345750" cy="7825"/>
            </a:xfrm>
            <a:custGeom>
              <a:avLst/>
              <a:gdLst/>
              <a:ahLst/>
              <a:cxnLst/>
              <a:rect l="l" t="t" r="r" b="b"/>
              <a:pathLst>
                <a:path w="13830" h="313" extrusionOk="0">
                  <a:moveTo>
                    <a:pt x="6912" y="0"/>
                  </a:moveTo>
                  <a:cubicBezTo>
                    <a:pt x="3093" y="0"/>
                    <a:pt x="0" y="70"/>
                    <a:pt x="0" y="156"/>
                  </a:cubicBezTo>
                  <a:cubicBezTo>
                    <a:pt x="0" y="242"/>
                    <a:pt x="3093" y="312"/>
                    <a:pt x="6912" y="312"/>
                  </a:cubicBezTo>
                  <a:cubicBezTo>
                    <a:pt x="10732" y="312"/>
                    <a:pt x="13829" y="242"/>
                    <a:pt x="13829" y="156"/>
                  </a:cubicBezTo>
                  <a:cubicBezTo>
                    <a:pt x="13829" y="70"/>
                    <a:pt x="10732" y="0"/>
                    <a:pt x="6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1614900" y="3313800"/>
              <a:ext cx="38350" cy="2000075"/>
            </a:xfrm>
            <a:custGeom>
              <a:avLst/>
              <a:gdLst/>
              <a:ahLst/>
              <a:cxnLst/>
              <a:rect l="l" t="t" r="r" b="b"/>
              <a:pathLst>
                <a:path w="1534" h="80003" extrusionOk="0">
                  <a:moveTo>
                    <a:pt x="71" y="1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1" y="5"/>
                    <a:pt x="232" y="17912"/>
                    <a:pt x="608" y="40004"/>
                  </a:cubicBezTo>
                  <a:cubicBezTo>
                    <a:pt x="985" y="62096"/>
                    <a:pt x="1362" y="80002"/>
                    <a:pt x="1447" y="80002"/>
                  </a:cubicBezTo>
                  <a:cubicBezTo>
                    <a:pt x="1533" y="79997"/>
                    <a:pt x="1302" y="62036"/>
                    <a:pt x="926" y="39982"/>
                  </a:cubicBezTo>
                  <a:cubicBezTo>
                    <a:pt x="549" y="17933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1936425" y="2972225"/>
              <a:ext cx="290875" cy="2337750"/>
            </a:xfrm>
            <a:custGeom>
              <a:avLst/>
              <a:gdLst/>
              <a:ahLst/>
              <a:cxnLst/>
              <a:rect l="l" t="t" r="r" b="b"/>
              <a:pathLst>
                <a:path w="11635" h="93510" extrusionOk="0">
                  <a:moveTo>
                    <a:pt x="0" y="0"/>
                  </a:moveTo>
                  <a:cubicBezTo>
                    <a:pt x="9" y="80"/>
                    <a:pt x="23" y="160"/>
                    <a:pt x="44" y="237"/>
                  </a:cubicBezTo>
                  <a:cubicBezTo>
                    <a:pt x="82" y="409"/>
                    <a:pt x="137" y="640"/>
                    <a:pt x="204" y="932"/>
                  </a:cubicBezTo>
                  <a:cubicBezTo>
                    <a:pt x="351" y="1582"/>
                    <a:pt x="566" y="2475"/>
                    <a:pt x="839" y="3620"/>
                  </a:cubicBezTo>
                  <a:lnTo>
                    <a:pt x="3233" y="13411"/>
                  </a:lnTo>
                  <a:cubicBezTo>
                    <a:pt x="5293" y="21694"/>
                    <a:pt x="8144" y="33120"/>
                    <a:pt x="11301" y="45755"/>
                  </a:cubicBezTo>
                  <a:lnTo>
                    <a:pt x="11301" y="46066"/>
                  </a:lnTo>
                  <a:cubicBezTo>
                    <a:pt x="10802" y="59170"/>
                    <a:pt x="10344" y="71004"/>
                    <a:pt x="10017" y="79610"/>
                  </a:cubicBezTo>
                  <a:cubicBezTo>
                    <a:pt x="9871" y="83892"/>
                    <a:pt x="9748" y="87361"/>
                    <a:pt x="9667" y="89776"/>
                  </a:cubicBezTo>
                  <a:cubicBezTo>
                    <a:pt x="9629" y="90965"/>
                    <a:pt x="9586" y="91896"/>
                    <a:pt x="9586" y="92541"/>
                  </a:cubicBezTo>
                  <a:lnTo>
                    <a:pt x="9586" y="93262"/>
                  </a:lnTo>
                  <a:cubicBezTo>
                    <a:pt x="9580" y="93345"/>
                    <a:pt x="9580" y="93427"/>
                    <a:pt x="9586" y="93509"/>
                  </a:cubicBezTo>
                  <a:cubicBezTo>
                    <a:pt x="9608" y="93423"/>
                    <a:pt x="9620" y="93335"/>
                    <a:pt x="9623" y="93245"/>
                  </a:cubicBezTo>
                  <a:cubicBezTo>
                    <a:pt x="9634" y="93069"/>
                    <a:pt x="9667" y="92832"/>
                    <a:pt x="9667" y="92531"/>
                  </a:cubicBezTo>
                  <a:cubicBezTo>
                    <a:pt x="9698" y="91880"/>
                    <a:pt x="9748" y="90954"/>
                    <a:pt x="9806" y="89765"/>
                  </a:cubicBezTo>
                  <a:cubicBezTo>
                    <a:pt x="9914" y="87351"/>
                    <a:pt x="10070" y="83903"/>
                    <a:pt x="10258" y="79599"/>
                  </a:cubicBezTo>
                  <a:cubicBezTo>
                    <a:pt x="10614" y="71004"/>
                    <a:pt x="11098" y="59153"/>
                    <a:pt x="11635" y="46061"/>
                  </a:cubicBezTo>
                  <a:lnTo>
                    <a:pt x="11635" y="45663"/>
                  </a:lnTo>
                  <a:cubicBezTo>
                    <a:pt x="8440" y="33034"/>
                    <a:pt x="5557" y="21619"/>
                    <a:pt x="3464" y="13341"/>
                  </a:cubicBezTo>
                  <a:cubicBezTo>
                    <a:pt x="2411" y="9226"/>
                    <a:pt x="1556" y="5891"/>
                    <a:pt x="958" y="3572"/>
                  </a:cubicBezTo>
                  <a:cubicBezTo>
                    <a:pt x="663" y="2431"/>
                    <a:pt x="426" y="1539"/>
                    <a:pt x="264" y="915"/>
                  </a:cubicBezTo>
                  <a:cubicBezTo>
                    <a:pt x="184" y="626"/>
                    <a:pt x="119" y="398"/>
                    <a:pt x="76" y="232"/>
                  </a:cubicBezTo>
                  <a:cubicBezTo>
                    <a:pt x="59" y="153"/>
                    <a:pt x="35" y="7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1901325" y="4088650"/>
              <a:ext cx="159900" cy="27450"/>
            </a:xfrm>
            <a:custGeom>
              <a:avLst/>
              <a:gdLst/>
              <a:ahLst/>
              <a:cxnLst/>
              <a:rect l="l" t="t" r="r" b="b"/>
              <a:pathLst>
                <a:path w="6396" h="1098" extrusionOk="0">
                  <a:moveTo>
                    <a:pt x="6396" y="1"/>
                  </a:moveTo>
                  <a:lnTo>
                    <a:pt x="6396" y="1"/>
                  </a:lnTo>
                  <a:cubicBezTo>
                    <a:pt x="5333" y="23"/>
                    <a:pt x="4273" y="148"/>
                    <a:pt x="3234" y="377"/>
                  </a:cubicBezTo>
                  <a:cubicBezTo>
                    <a:pt x="1937" y="602"/>
                    <a:pt x="829" y="828"/>
                    <a:pt x="361" y="968"/>
                  </a:cubicBezTo>
                  <a:lnTo>
                    <a:pt x="1" y="1076"/>
                  </a:lnTo>
                  <a:lnTo>
                    <a:pt x="361" y="1076"/>
                  </a:lnTo>
                  <a:cubicBezTo>
                    <a:pt x="369" y="1076"/>
                    <a:pt x="376" y="1076"/>
                    <a:pt x="383" y="1076"/>
                  </a:cubicBezTo>
                  <a:lnTo>
                    <a:pt x="383" y="1076"/>
                  </a:lnTo>
                  <a:lnTo>
                    <a:pt x="383" y="1098"/>
                  </a:lnTo>
                  <a:cubicBezTo>
                    <a:pt x="433" y="1095"/>
                    <a:pt x="490" y="1090"/>
                    <a:pt x="553" y="1084"/>
                  </a:cubicBezTo>
                  <a:lnTo>
                    <a:pt x="553" y="1084"/>
                  </a:lnTo>
                  <a:cubicBezTo>
                    <a:pt x="568" y="1085"/>
                    <a:pt x="581" y="1086"/>
                    <a:pt x="591" y="1086"/>
                  </a:cubicBezTo>
                  <a:cubicBezTo>
                    <a:pt x="610" y="1086"/>
                    <a:pt x="622" y="1084"/>
                    <a:pt x="625" y="1077"/>
                  </a:cubicBezTo>
                  <a:lnTo>
                    <a:pt x="625" y="1077"/>
                  </a:lnTo>
                  <a:cubicBezTo>
                    <a:pt x="1189" y="1022"/>
                    <a:pt x="2172" y="884"/>
                    <a:pt x="3281" y="694"/>
                  </a:cubicBezTo>
                  <a:cubicBezTo>
                    <a:pt x="4340" y="564"/>
                    <a:pt x="5384" y="332"/>
                    <a:pt x="6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1914650" y="4118525"/>
              <a:ext cx="139875" cy="13650"/>
            </a:xfrm>
            <a:custGeom>
              <a:avLst/>
              <a:gdLst/>
              <a:ahLst/>
              <a:cxnLst/>
              <a:rect l="l" t="t" r="r" b="b"/>
              <a:pathLst>
                <a:path w="5595" h="546" extrusionOk="0">
                  <a:moveTo>
                    <a:pt x="1409" y="0"/>
                  </a:moveTo>
                  <a:cubicBezTo>
                    <a:pt x="938" y="0"/>
                    <a:pt x="468" y="32"/>
                    <a:pt x="0" y="96"/>
                  </a:cubicBezTo>
                  <a:cubicBezTo>
                    <a:pt x="921" y="277"/>
                    <a:pt x="1854" y="379"/>
                    <a:pt x="2792" y="404"/>
                  </a:cubicBezTo>
                  <a:cubicBezTo>
                    <a:pt x="3507" y="499"/>
                    <a:pt x="4228" y="546"/>
                    <a:pt x="4949" y="546"/>
                  </a:cubicBezTo>
                  <a:cubicBezTo>
                    <a:pt x="5164" y="546"/>
                    <a:pt x="5379" y="541"/>
                    <a:pt x="5594" y="533"/>
                  </a:cubicBezTo>
                  <a:cubicBezTo>
                    <a:pt x="4693" y="261"/>
                    <a:pt x="3760" y="115"/>
                    <a:pt x="2818" y="96"/>
                  </a:cubicBezTo>
                  <a:cubicBezTo>
                    <a:pt x="2351" y="32"/>
                    <a:pt x="1880" y="0"/>
                    <a:pt x="14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1321725" y="2952325"/>
              <a:ext cx="668500" cy="81175"/>
            </a:xfrm>
            <a:custGeom>
              <a:avLst/>
              <a:gdLst/>
              <a:ahLst/>
              <a:cxnLst/>
              <a:rect l="l" t="t" r="r" b="b"/>
              <a:pathLst>
                <a:path w="26740" h="3247" extrusionOk="0">
                  <a:moveTo>
                    <a:pt x="26740" y="0"/>
                  </a:moveTo>
                  <a:lnTo>
                    <a:pt x="26740" y="0"/>
                  </a:lnTo>
                  <a:cubicBezTo>
                    <a:pt x="18026" y="484"/>
                    <a:pt x="8828" y="323"/>
                    <a:pt x="115" y="813"/>
                  </a:cubicBezTo>
                  <a:cubicBezTo>
                    <a:pt x="115" y="813"/>
                    <a:pt x="38" y="1409"/>
                    <a:pt x="24" y="1555"/>
                  </a:cubicBezTo>
                  <a:lnTo>
                    <a:pt x="1" y="1765"/>
                  </a:lnTo>
                  <a:cubicBezTo>
                    <a:pt x="641" y="2673"/>
                    <a:pt x="1561" y="2992"/>
                    <a:pt x="2626" y="3163"/>
                  </a:cubicBezTo>
                  <a:cubicBezTo>
                    <a:pt x="3090" y="3219"/>
                    <a:pt x="3557" y="3246"/>
                    <a:pt x="4023" y="3246"/>
                  </a:cubicBezTo>
                  <a:cubicBezTo>
                    <a:pt x="4635" y="3246"/>
                    <a:pt x="5247" y="3199"/>
                    <a:pt x="5854" y="3104"/>
                  </a:cubicBezTo>
                  <a:cubicBezTo>
                    <a:pt x="12728" y="2341"/>
                    <a:pt x="20011" y="1636"/>
                    <a:pt x="2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1546325" y="3303575"/>
              <a:ext cx="122650" cy="476475"/>
            </a:xfrm>
            <a:custGeom>
              <a:avLst/>
              <a:gdLst/>
              <a:ahLst/>
              <a:cxnLst/>
              <a:rect l="l" t="t" r="r" b="b"/>
              <a:pathLst>
                <a:path w="4906" h="19059" extrusionOk="0">
                  <a:moveTo>
                    <a:pt x="0" y="1"/>
                  </a:moveTo>
                  <a:lnTo>
                    <a:pt x="4905" y="19059"/>
                  </a:lnTo>
                  <a:lnTo>
                    <a:pt x="4562" y="8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1237950" y="1593775"/>
              <a:ext cx="337450" cy="513125"/>
            </a:xfrm>
            <a:custGeom>
              <a:avLst/>
              <a:gdLst/>
              <a:ahLst/>
              <a:cxnLst/>
              <a:rect l="l" t="t" r="r" b="b"/>
              <a:pathLst>
                <a:path w="13498" h="20525" extrusionOk="0">
                  <a:moveTo>
                    <a:pt x="10743" y="0"/>
                  </a:moveTo>
                  <a:cubicBezTo>
                    <a:pt x="9054" y="0"/>
                    <a:pt x="7466" y="1799"/>
                    <a:pt x="7408" y="3548"/>
                  </a:cubicBezTo>
                  <a:cubicBezTo>
                    <a:pt x="7408" y="4087"/>
                    <a:pt x="7467" y="4753"/>
                    <a:pt x="7069" y="5162"/>
                  </a:cubicBezTo>
                  <a:cubicBezTo>
                    <a:pt x="6671" y="5571"/>
                    <a:pt x="5961" y="5457"/>
                    <a:pt x="5363" y="5507"/>
                  </a:cubicBezTo>
                  <a:cubicBezTo>
                    <a:pt x="4108" y="5631"/>
                    <a:pt x="3108" y="6613"/>
                    <a:pt x="2960" y="7868"/>
                  </a:cubicBezTo>
                  <a:cubicBezTo>
                    <a:pt x="2874" y="8739"/>
                    <a:pt x="3224" y="9675"/>
                    <a:pt x="2857" y="10471"/>
                  </a:cubicBezTo>
                  <a:cubicBezTo>
                    <a:pt x="2492" y="11267"/>
                    <a:pt x="1648" y="11590"/>
                    <a:pt x="1061" y="12181"/>
                  </a:cubicBezTo>
                  <a:cubicBezTo>
                    <a:pt x="341" y="12996"/>
                    <a:pt x="0" y="14077"/>
                    <a:pt x="120" y="15157"/>
                  </a:cubicBezTo>
                  <a:cubicBezTo>
                    <a:pt x="247" y="16224"/>
                    <a:pt x="528" y="17267"/>
                    <a:pt x="953" y="18254"/>
                  </a:cubicBezTo>
                  <a:cubicBezTo>
                    <a:pt x="1298" y="19175"/>
                    <a:pt x="1749" y="20196"/>
                    <a:pt x="2675" y="20525"/>
                  </a:cubicBezTo>
                  <a:lnTo>
                    <a:pt x="10630" y="20525"/>
                  </a:lnTo>
                  <a:lnTo>
                    <a:pt x="11228" y="17523"/>
                  </a:lnTo>
                  <a:lnTo>
                    <a:pt x="12201" y="20525"/>
                  </a:lnTo>
                  <a:lnTo>
                    <a:pt x="13498" y="20525"/>
                  </a:lnTo>
                  <a:lnTo>
                    <a:pt x="12798" y="1037"/>
                  </a:lnTo>
                  <a:cubicBezTo>
                    <a:pt x="12798" y="1037"/>
                    <a:pt x="12793" y="460"/>
                    <a:pt x="11345" y="79"/>
                  </a:cubicBezTo>
                  <a:cubicBezTo>
                    <a:pt x="11144" y="26"/>
                    <a:pt x="10943" y="0"/>
                    <a:pt x="107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1234975" y="1587775"/>
              <a:ext cx="297525" cy="274350"/>
            </a:xfrm>
            <a:custGeom>
              <a:avLst/>
              <a:gdLst/>
              <a:ahLst/>
              <a:cxnLst/>
              <a:rect l="l" t="t" r="r" b="b"/>
              <a:pathLst>
                <a:path w="11901" h="10974" extrusionOk="0">
                  <a:moveTo>
                    <a:pt x="10965" y="1"/>
                  </a:moveTo>
                  <a:cubicBezTo>
                    <a:pt x="10146" y="1"/>
                    <a:pt x="9358" y="312"/>
                    <a:pt x="8759" y="873"/>
                  </a:cubicBezTo>
                  <a:cubicBezTo>
                    <a:pt x="7877" y="1761"/>
                    <a:pt x="7420" y="2986"/>
                    <a:pt x="7506" y="4235"/>
                  </a:cubicBezTo>
                  <a:cubicBezTo>
                    <a:pt x="7548" y="4558"/>
                    <a:pt x="7512" y="4887"/>
                    <a:pt x="7398" y="5193"/>
                  </a:cubicBezTo>
                  <a:cubicBezTo>
                    <a:pt x="7235" y="5471"/>
                    <a:pt x="6941" y="5647"/>
                    <a:pt x="6618" y="5660"/>
                  </a:cubicBezTo>
                  <a:cubicBezTo>
                    <a:pt x="6553" y="5669"/>
                    <a:pt x="6489" y="5673"/>
                    <a:pt x="6426" y="5673"/>
                  </a:cubicBezTo>
                  <a:cubicBezTo>
                    <a:pt x="5796" y="5673"/>
                    <a:pt x="5212" y="5260"/>
                    <a:pt x="4547" y="4971"/>
                  </a:cubicBezTo>
                  <a:cubicBezTo>
                    <a:pt x="4219" y="4827"/>
                    <a:pt x="3868" y="4755"/>
                    <a:pt x="3518" y="4755"/>
                  </a:cubicBezTo>
                  <a:cubicBezTo>
                    <a:pt x="3069" y="4755"/>
                    <a:pt x="2622" y="4873"/>
                    <a:pt x="2224" y="5106"/>
                  </a:cubicBezTo>
                  <a:cubicBezTo>
                    <a:pt x="1562" y="5485"/>
                    <a:pt x="1116" y="6152"/>
                    <a:pt x="1019" y="6908"/>
                  </a:cubicBezTo>
                  <a:cubicBezTo>
                    <a:pt x="925" y="7580"/>
                    <a:pt x="1100" y="8264"/>
                    <a:pt x="1508" y="8807"/>
                  </a:cubicBezTo>
                  <a:cubicBezTo>
                    <a:pt x="1683" y="9027"/>
                    <a:pt x="1830" y="9270"/>
                    <a:pt x="1943" y="9528"/>
                  </a:cubicBezTo>
                  <a:cubicBezTo>
                    <a:pt x="2096" y="10006"/>
                    <a:pt x="1849" y="10518"/>
                    <a:pt x="1381" y="10697"/>
                  </a:cubicBezTo>
                  <a:cubicBezTo>
                    <a:pt x="1269" y="10740"/>
                    <a:pt x="1154" y="10761"/>
                    <a:pt x="1041" y="10761"/>
                  </a:cubicBezTo>
                  <a:cubicBezTo>
                    <a:pt x="680" y="10761"/>
                    <a:pt x="337" y="10552"/>
                    <a:pt x="180" y="10205"/>
                  </a:cubicBezTo>
                  <a:cubicBezTo>
                    <a:pt x="95" y="10004"/>
                    <a:pt x="176" y="9772"/>
                    <a:pt x="367" y="9668"/>
                  </a:cubicBezTo>
                  <a:cubicBezTo>
                    <a:pt x="436" y="9643"/>
                    <a:pt x="509" y="9628"/>
                    <a:pt x="582" y="9625"/>
                  </a:cubicBezTo>
                  <a:cubicBezTo>
                    <a:pt x="586" y="9625"/>
                    <a:pt x="557" y="9602"/>
                    <a:pt x="498" y="9602"/>
                  </a:cubicBezTo>
                  <a:cubicBezTo>
                    <a:pt x="461" y="9602"/>
                    <a:pt x="412" y="9611"/>
                    <a:pt x="351" y="9640"/>
                  </a:cubicBezTo>
                  <a:cubicBezTo>
                    <a:pt x="118" y="9737"/>
                    <a:pt x="1" y="9998"/>
                    <a:pt x="83" y="10237"/>
                  </a:cubicBezTo>
                  <a:cubicBezTo>
                    <a:pt x="193" y="10602"/>
                    <a:pt x="498" y="10877"/>
                    <a:pt x="873" y="10948"/>
                  </a:cubicBezTo>
                  <a:cubicBezTo>
                    <a:pt x="951" y="10965"/>
                    <a:pt x="1030" y="10973"/>
                    <a:pt x="1109" y="10973"/>
                  </a:cubicBezTo>
                  <a:cubicBezTo>
                    <a:pt x="1264" y="10973"/>
                    <a:pt x="1419" y="10941"/>
                    <a:pt x="1562" y="10878"/>
                  </a:cubicBezTo>
                  <a:cubicBezTo>
                    <a:pt x="1798" y="10766"/>
                    <a:pt x="1988" y="10577"/>
                    <a:pt x="2099" y="10339"/>
                  </a:cubicBezTo>
                  <a:cubicBezTo>
                    <a:pt x="2230" y="10071"/>
                    <a:pt x="2244" y="9760"/>
                    <a:pt x="2143" y="9479"/>
                  </a:cubicBezTo>
                  <a:cubicBezTo>
                    <a:pt x="2030" y="9200"/>
                    <a:pt x="1880" y="8938"/>
                    <a:pt x="1697" y="8699"/>
                  </a:cubicBezTo>
                  <a:cubicBezTo>
                    <a:pt x="1328" y="8200"/>
                    <a:pt x="1173" y="7576"/>
                    <a:pt x="1266" y="6962"/>
                  </a:cubicBezTo>
                  <a:cubicBezTo>
                    <a:pt x="1353" y="6285"/>
                    <a:pt x="1751" y="5687"/>
                    <a:pt x="2342" y="5348"/>
                  </a:cubicBezTo>
                  <a:cubicBezTo>
                    <a:pt x="2697" y="5144"/>
                    <a:pt x="3094" y="5041"/>
                    <a:pt x="3492" y="5041"/>
                  </a:cubicBezTo>
                  <a:cubicBezTo>
                    <a:pt x="3807" y="5041"/>
                    <a:pt x="4123" y="5105"/>
                    <a:pt x="4419" y="5235"/>
                  </a:cubicBezTo>
                  <a:cubicBezTo>
                    <a:pt x="4763" y="5380"/>
                    <a:pt x="5097" y="5579"/>
                    <a:pt x="5462" y="5735"/>
                  </a:cubicBezTo>
                  <a:cubicBezTo>
                    <a:pt x="5760" y="5876"/>
                    <a:pt x="6084" y="5949"/>
                    <a:pt x="6412" y="5949"/>
                  </a:cubicBezTo>
                  <a:cubicBezTo>
                    <a:pt x="6483" y="5949"/>
                    <a:pt x="6554" y="5946"/>
                    <a:pt x="6624" y="5939"/>
                  </a:cubicBezTo>
                  <a:cubicBezTo>
                    <a:pt x="7038" y="5917"/>
                    <a:pt x="7412" y="5684"/>
                    <a:pt x="7614" y="5321"/>
                  </a:cubicBezTo>
                  <a:cubicBezTo>
                    <a:pt x="7747" y="4979"/>
                    <a:pt x="7790" y="4608"/>
                    <a:pt x="7743" y="4244"/>
                  </a:cubicBezTo>
                  <a:cubicBezTo>
                    <a:pt x="7642" y="3057"/>
                    <a:pt x="8055" y="1881"/>
                    <a:pt x="8878" y="1017"/>
                  </a:cubicBezTo>
                  <a:cubicBezTo>
                    <a:pt x="9454" y="452"/>
                    <a:pt x="10223" y="127"/>
                    <a:pt x="11030" y="109"/>
                  </a:cubicBezTo>
                  <a:cubicBezTo>
                    <a:pt x="11322" y="119"/>
                    <a:pt x="11614" y="150"/>
                    <a:pt x="11901" y="206"/>
                  </a:cubicBezTo>
                  <a:cubicBezTo>
                    <a:pt x="11834" y="163"/>
                    <a:pt x="11761" y="133"/>
                    <a:pt x="11685" y="115"/>
                  </a:cubicBezTo>
                  <a:cubicBezTo>
                    <a:pt x="11474" y="46"/>
                    <a:pt x="11252" y="7"/>
                    <a:pt x="11030" y="1"/>
                  </a:cubicBezTo>
                  <a:cubicBezTo>
                    <a:pt x="11008" y="1"/>
                    <a:pt x="10986" y="1"/>
                    <a:pt x="109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1868200" y="1954150"/>
              <a:ext cx="151750" cy="277250"/>
            </a:xfrm>
            <a:custGeom>
              <a:avLst/>
              <a:gdLst/>
              <a:ahLst/>
              <a:cxnLst/>
              <a:rect l="l" t="t" r="r" b="b"/>
              <a:pathLst>
                <a:path w="6070" h="11090" extrusionOk="0">
                  <a:moveTo>
                    <a:pt x="4020" y="0"/>
                  </a:moveTo>
                  <a:lnTo>
                    <a:pt x="4020" y="0"/>
                  </a:lnTo>
                  <a:cubicBezTo>
                    <a:pt x="3819" y="44"/>
                    <a:pt x="3627" y="120"/>
                    <a:pt x="3450" y="225"/>
                  </a:cubicBezTo>
                  <a:cubicBezTo>
                    <a:pt x="2952" y="488"/>
                    <a:pt x="2499" y="829"/>
                    <a:pt x="2111" y="1236"/>
                  </a:cubicBezTo>
                  <a:cubicBezTo>
                    <a:pt x="1524" y="1838"/>
                    <a:pt x="1071" y="2554"/>
                    <a:pt x="777" y="3340"/>
                  </a:cubicBezTo>
                  <a:cubicBezTo>
                    <a:pt x="0" y="5309"/>
                    <a:pt x="419" y="7549"/>
                    <a:pt x="1852" y="9106"/>
                  </a:cubicBezTo>
                  <a:cubicBezTo>
                    <a:pt x="2406" y="9736"/>
                    <a:pt x="3083" y="10245"/>
                    <a:pt x="3843" y="10602"/>
                  </a:cubicBezTo>
                  <a:cubicBezTo>
                    <a:pt x="4352" y="10844"/>
                    <a:pt x="4897" y="11001"/>
                    <a:pt x="5457" y="11069"/>
                  </a:cubicBezTo>
                  <a:cubicBezTo>
                    <a:pt x="5558" y="11083"/>
                    <a:pt x="5661" y="11090"/>
                    <a:pt x="5763" y="11090"/>
                  </a:cubicBezTo>
                  <a:cubicBezTo>
                    <a:pt x="5866" y="11090"/>
                    <a:pt x="5968" y="11083"/>
                    <a:pt x="6070" y="11069"/>
                  </a:cubicBezTo>
                  <a:cubicBezTo>
                    <a:pt x="5324" y="10953"/>
                    <a:pt x="4595" y="10735"/>
                    <a:pt x="3907" y="10424"/>
                  </a:cubicBezTo>
                  <a:cubicBezTo>
                    <a:pt x="3189" y="10054"/>
                    <a:pt x="2550" y="9547"/>
                    <a:pt x="2024" y="8934"/>
                  </a:cubicBezTo>
                  <a:cubicBezTo>
                    <a:pt x="685" y="7431"/>
                    <a:pt x="297" y="5305"/>
                    <a:pt x="1019" y="3426"/>
                  </a:cubicBezTo>
                  <a:cubicBezTo>
                    <a:pt x="1292" y="2666"/>
                    <a:pt x="1712" y="1968"/>
                    <a:pt x="2256" y="1372"/>
                  </a:cubicBezTo>
                  <a:cubicBezTo>
                    <a:pt x="2775" y="832"/>
                    <a:pt x="3370" y="370"/>
                    <a:pt x="40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066;p103">
            <a:extLst>
              <a:ext uri="{FF2B5EF4-FFF2-40B4-BE49-F238E27FC236}">
                <a16:creationId xmlns:a16="http://schemas.microsoft.com/office/drawing/2014/main" id="{6B18CB47-1999-4187-89CD-7A0E667ECC92}"/>
              </a:ext>
            </a:extLst>
          </p:cNvPr>
          <p:cNvSpPr txBox="1">
            <a:spLocks/>
          </p:cNvSpPr>
          <p:nvPr/>
        </p:nvSpPr>
        <p:spPr>
          <a:xfrm>
            <a:off x="3882684" y="1509925"/>
            <a:ext cx="4265991" cy="235273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utrosNewsH1" pitchFamily="2" charset="-78"/>
                <a:cs typeface="BoutrosNewsH1" pitchFamily="2" charset="-78"/>
              </a:rPr>
              <a:t>أهمية برامج الرسم والتصميم بالحاسب</a:t>
            </a:r>
          </a:p>
        </p:txBody>
      </p:sp>
    </p:spTree>
    <p:extLst>
      <p:ext uri="{BB962C8B-B14F-4D97-AF65-F5344CB8AC3E}">
        <p14:creationId xmlns:p14="http://schemas.microsoft.com/office/powerpoint/2010/main" val="37487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BCD5660-AF7F-42D1-A01A-CD99685D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F05A03A-2D29-42C3-A22E-BEE62B7D1D99}"/>
              </a:ext>
            </a:extLst>
          </p:cNvPr>
          <p:cNvSpPr/>
          <p:nvPr/>
        </p:nvSpPr>
        <p:spPr>
          <a:xfrm>
            <a:off x="576775" y="2785403"/>
            <a:ext cx="7329268" cy="6435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129FC4F-F599-4115-BADD-FFD5C16B4785}"/>
              </a:ext>
            </a:extLst>
          </p:cNvPr>
          <p:cNvSpPr/>
          <p:nvPr/>
        </p:nvSpPr>
        <p:spPr>
          <a:xfrm>
            <a:off x="2743199" y="4006006"/>
            <a:ext cx="5315243" cy="6435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30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906850" y="910787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706350" y="1431497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إمكانية التعديل</a:t>
            </a:r>
            <a:endParaRPr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>
            <a:off x="0" y="2189750"/>
            <a:ext cx="2166425" cy="4123475"/>
            <a:chOff x="872875" y="1353250"/>
            <a:chExt cx="2166425" cy="4123475"/>
          </a:xfrm>
        </p:grpSpPr>
        <p:sp>
          <p:nvSpPr>
            <p:cNvPr id="280" name="Google Shape;280;p43"/>
            <p:cNvSpPr/>
            <p:nvPr/>
          </p:nvSpPr>
          <p:spPr>
            <a:xfrm>
              <a:off x="1416025" y="5334975"/>
              <a:ext cx="197000" cy="141750"/>
            </a:xfrm>
            <a:custGeom>
              <a:avLst/>
              <a:gdLst/>
              <a:ahLst/>
              <a:cxnLst/>
              <a:rect l="l" t="t" r="r" b="b"/>
              <a:pathLst>
                <a:path w="7880" h="5670" extrusionOk="0">
                  <a:moveTo>
                    <a:pt x="876" y="1"/>
                  </a:moveTo>
                  <a:lnTo>
                    <a:pt x="0" y="5094"/>
                  </a:lnTo>
                  <a:lnTo>
                    <a:pt x="7853" y="5670"/>
                  </a:lnTo>
                  <a:lnTo>
                    <a:pt x="7880" y="66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1512225" y="5336700"/>
              <a:ext cx="14225" cy="115700"/>
            </a:xfrm>
            <a:custGeom>
              <a:avLst/>
              <a:gdLst/>
              <a:ahLst/>
              <a:cxnLst/>
              <a:rect l="l" t="t" r="r" b="b"/>
              <a:pathLst>
                <a:path w="569" h="4628" extrusionOk="0">
                  <a:moveTo>
                    <a:pt x="569" y="1"/>
                  </a:moveTo>
                  <a:lnTo>
                    <a:pt x="569" y="1"/>
                  </a:lnTo>
                  <a:cubicBezTo>
                    <a:pt x="359" y="752"/>
                    <a:pt x="226" y="1521"/>
                    <a:pt x="171" y="2299"/>
                  </a:cubicBezTo>
                  <a:cubicBezTo>
                    <a:pt x="47" y="3068"/>
                    <a:pt x="0" y="3848"/>
                    <a:pt x="30" y="4627"/>
                  </a:cubicBezTo>
                  <a:cubicBezTo>
                    <a:pt x="367" y="3108"/>
                    <a:pt x="547" y="1557"/>
                    <a:pt x="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1419775" y="5437625"/>
              <a:ext cx="192575" cy="25275"/>
            </a:xfrm>
            <a:custGeom>
              <a:avLst/>
              <a:gdLst/>
              <a:ahLst/>
              <a:cxnLst/>
              <a:rect l="l" t="t" r="r" b="b"/>
              <a:pathLst>
                <a:path w="7703" h="1011" extrusionOk="0">
                  <a:moveTo>
                    <a:pt x="190" y="0"/>
                  </a:moveTo>
                  <a:cubicBezTo>
                    <a:pt x="127" y="0"/>
                    <a:pt x="64" y="1"/>
                    <a:pt x="0" y="4"/>
                  </a:cubicBezTo>
                  <a:cubicBezTo>
                    <a:pt x="362" y="125"/>
                    <a:pt x="735" y="208"/>
                    <a:pt x="1114" y="252"/>
                  </a:cubicBezTo>
                  <a:cubicBezTo>
                    <a:pt x="1808" y="369"/>
                    <a:pt x="2766" y="498"/>
                    <a:pt x="3841" y="622"/>
                  </a:cubicBezTo>
                  <a:lnTo>
                    <a:pt x="6568" y="923"/>
                  </a:lnTo>
                  <a:cubicBezTo>
                    <a:pt x="6911" y="981"/>
                    <a:pt x="7258" y="1011"/>
                    <a:pt x="7605" y="1011"/>
                  </a:cubicBezTo>
                  <a:cubicBezTo>
                    <a:pt x="7638" y="1011"/>
                    <a:pt x="7670" y="1010"/>
                    <a:pt x="7703" y="1010"/>
                  </a:cubicBezTo>
                  <a:cubicBezTo>
                    <a:pt x="7341" y="889"/>
                    <a:pt x="6969" y="806"/>
                    <a:pt x="6589" y="762"/>
                  </a:cubicBezTo>
                  <a:cubicBezTo>
                    <a:pt x="5896" y="643"/>
                    <a:pt x="4944" y="509"/>
                    <a:pt x="3867" y="391"/>
                  </a:cubicBezTo>
                  <a:lnTo>
                    <a:pt x="1135" y="85"/>
                  </a:lnTo>
                  <a:cubicBezTo>
                    <a:pt x="823" y="28"/>
                    <a:pt x="507" y="0"/>
                    <a:pt x="1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1930525" y="5288175"/>
              <a:ext cx="397525" cy="176900"/>
            </a:xfrm>
            <a:custGeom>
              <a:avLst/>
              <a:gdLst/>
              <a:ahLst/>
              <a:cxnLst/>
              <a:rect l="l" t="t" r="r" b="b"/>
              <a:pathLst>
                <a:path w="15901" h="7076" extrusionOk="0">
                  <a:moveTo>
                    <a:pt x="91" y="0"/>
                  </a:moveTo>
                  <a:lnTo>
                    <a:pt x="0" y="6686"/>
                  </a:lnTo>
                  <a:lnTo>
                    <a:pt x="538" y="6724"/>
                  </a:lnTo>
                  <a:cubicBezTo>
                    <a:pt x="2150" y="6828"/>
                    <a:pt x="7160" y="7076"/>
                    <a:pt x="10680" y="7076"/>
                  </a:cubicBezTo>
                  <a:cubicBezTo>
                    <a:pt x="12316" y="7076"/>
                    <a:pt x="13630" y="7022"/>
                    <a:pt x="14132" y="6875"/>
                  </a:cubicBezTo>
                  <a:cubicBezTo>
                    <a:pt x="15900" y="6358"/>
                    <a:pt x="8644" y="4653"/>
                    <a:pt x="8644" y="4653"/>
                  </a:cubicBezTo>
                  <a:lnTo>
                    <a:pt x="8644" y="8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1931575" y="5392250"/>
              <a:ext cx="76825" cy="62150"/>
            </a:xfrm>
            <a:custGeom>
              <a:avLst/>
              <a:gdLst/>
              <a:ahLst/>
              <a:cxnLst/>
              <a:rect l="l" t="t" r="r" b="b"/>
              <a:pathLst>
                <a:path w="3073" h="2486" extrusionOk="0">
                  <a:moveTo>
                    <a:pt x="166" y="1"/>
                  </a:moveTo>
                  <a:cubicBezTo>
                    <a:pt x="111" y="1"/>
                    <a:pt x="56" y="2"/>
                    <a:pt x="1" y="5"/>
                  </a:cubicBezTo>
                  <a:lnTo>
                    <a:pt x="1" y="2399"/>
                  </a:lnTo>
                  <a:lnTo>
                    <a:pt x="3073" y="2485"/>
                  </a:lnTo>
                  <a:cubicBezTo>
                    <a:pt x="2952" y="1763"/>
                    <a:pt x="2568" y="1110"/>
                    <a:pt x="1996" y="651"/>
                  </a:cubicBezTo>
                  <a:cubicBezTo>
                    <a:pt x="1478" y="229"/>
                    <a:pt x="832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1930675" y="5428425"/>
              <a:ext cx="367900" cy="36175"/>
            </a:xfrm>
            <a:custGeom>
              <a:avLst/>
              <a:gdLst/>
              <a:ahLst/>
              <a:cxnLst/>
              <a:rect l="l" t="t" r="r" b="b"/>
              <a:pathLst>
                <a:path w="14716" h="1447" extrusionOk="0">
                  <a:moveTo>
                    <a:pt x="12177" y="0"/>
                  </a:moveTo>
                  <a:cubicBezTo>
                    <a:pt x="11682" y="44"/>
                    <a:pt x="11392" y="1093"/>
                    <a:pt x="11392" y="1093"/>
                  </a:cubicBezTo>
                  <a:lnTo>
                    <a:pt x="0" y="883"/>
                  </a:lnTo>
                  <a:lnTo>
                    <a:pt x="0" y="1076"/>
                  </a:lnTo>
                  <a:cubicBezTo>
                    <a:pt x="2409" y="1311"/>
                    <a:pt x="6532" y="1447"/>
                    <a:pt x="9751" y="1447"/>
                  </a:cubicBezTo>
                  <a:cubicBezTo>
                    <a:pt x="12281" y="1447"/>
                    <a:pt x="14252" y="1363"/>
                    <a:pt x="14394" y="1178"/>
                  </a:cubicBezTo>
                  <a:cubicBezTo>
                    <a:pt x="14716" y="759"/>
                    <a:pt x="12177" y="0"/>
                    <a:pt x="12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1927825" y="5450350"/>
              <a:ext cx="362950" cy="6550"/>
            </a:xfrm>
            <a:custGeom>
              <a:avLst/>
              <a:gdLst/>
              <a:ahLst/>
              <a:cxnLst/>
              <a:rect l="l" t="t" r="r" b="b"/>
              <a:pathLst>
                <a:path w="14518" h="262" extrusionOk="0">
                  <a:moveTo>
                    <a:pt x="1" y="0"/>
                  </a:moveTo>
                  <a:lnTo>
                    <a:pt x="146" y="16"/>
                  </a:lnTo>
                  <a:lnTo>
                    <a:pt x="348" y="16"/>
                  </a:lnTo>
                  <a:lnTo>
                    <a:pt x="146" y="0"/>
                  </a:lnTo>
                  <a:close/>
                  <a:moveTo>
                    <a:pt x="14373" y="178"/>
                  </a:moveTo>
                  <a:cubicBezTo>
                    <a:pt x="14397" y="182"/>
                    <a:pt x="14421" y="183"/>
                    <a:pt x="14446" y="183"/>
                  </a:cubicBezTo>
                  <a:cubicBezTo>
                    <a:pt x="14470" y="183"/>
                    <a:pt x="14494" y="182"/>
                    <a:pt x="14518" y="178"/>
                  </a:cubicBezTo>
                  <a:close/>
                  <a:moveTo>
                    <a:pt x="348" y="16"/>
                  </a:moveTo>
                  <a:lnTo>
                    <a:pt x="565" y="33"/>
                  </a:lnTo>
                  <a:lnTo>
                    <a:pt x="2120" y="113"/>
                  </a:lnTo>
                  <a:cubicBezTo>
                    <a:pt x="3438" y="172"/>
                    <a:pt x="5250" y="231"/>
                    <a:pt x="7257" y="253"/>
                  </a:cubicBezTo>
                  <a:cubicBezTo>
                    <a:pt x="7832" y="259"/>
                    <a:pt x="8391" y="262"/>
                    <a:pt x="8926" y="262"/>
                  </a:cubicBezTo>
                  <a:cubicBezTo>
                    <a:pt x="10261" y="262"/>
                    <a:pt x="11453" y="245"/>
                    <a:pt x="12394" y="226"/>
                  </a:cubicBezTo>
                  <a:lnTo>
                    <a:pt x="13948" y="178"/>
                  </a:lnTo>
                  <a:lnTo>
                    <a:pt x="7257" y="178"/>
                  </a:lnTo>
                  <a:cubicBezTo>
                    <a:pt x="5250" y="178"/>
                    <a:pt x="3438" y="108"/>
                    <a:pt x="2126" y="64"/>
                  </a:cubicBezTo>
                  <a:lnTo>
                    <a:pt x="570" y="1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2215200" y="5425875"/>
              <a:ext cx="21675" cy="33225"/>
            </a:xfrm>
            <a:custGeom>
              <a:avLst/>
              <a:gdLst/>
              <a:ahLst/>
              <a:cxnLst/>
              <a:rect l="l" t="t" r="r" b="b"/>
              <a:pathLst>
                <a:path w="867" h="1329" extrusionOk="0">
                  <a:moveTo>
                    <a:pt x="866" y="1"/>
                  </a:moveTo>
                  <a:cubicBezTo>
                    <a:pt x="600" y="99"/>
                    <a:pt x="379" y="290"/>
                    <a:pt x="242" y="538"/>
                  </a:cubicBezTo>
                  <a:cubicBezTo>
                    <a:pt x="76" y="766"/>
                    <a:pt x="0" y="1048"/>
                    <a:pt x="27" y="1329"/>
                  </a:cubicBezTo>
                  <a:cubicBezTo>
                    <a:pt x="99" y="1072"/>
                    <a:pt x="200" y="826"/>
                    <a:pt x="329" y="592"/>
                  </a:cubicBezTo>
                  <a:cubicBezTo>
                    <a:pt x="486" y="377"/>
                    <a:pt x="667" y="178"/>
                    <a:pt x="8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2152525" y="5408800"/>
              <a:ext cx="12125" cy="17625"/>
            </a:xfrm>
            <a:custGeom>
              <a:avLst/>
              <a:gdLst/>
              <a:ahLst/>
              <a:cxnLst/>
              <a:rect l="l" t="t" r="r" b="b"/>
              <a:pathLst>
                <a:path w="485" h="705" extrusionOk="0">
                  <a:moveTo>
                    <a:pt x="485" y="0"/>
                  </a:moveTo>
                  <a:cubicBezTo>
                    <a:pt x="379" y="95"/>
                    <a:pt x="288" y="203"/>
                    <a:pt x="210" y="323"/>
                  </a:cubicBezTo>
                  <a:cubicBezTo>
                    <a:pt x="87" y="517"/>
                    <a:pt x="1" y="688"/>
                    <a:pt x="23" y="704"/>
                  </a:cubicBezTo>
                  <a:cubicBezTo>
                    <a:pt x="125" y="607"/>
                    <a:pt x="217" y="500"/>
                    <a:pt x="297" y="382"/>
                  </a:cubicBezTo>
                  <a:cubicBezTo>
                    <a:pt x="388" y="271"/>
                    <a:pt x="453" y="141"/>
                    <a:pt x="4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2135450" y="5405200"/>
              <a:ext cx="14425" cy="11975"/>
            </a:xfrm>
            <a:custGeom>
              <a:avLst/>
              <a:gdLst/>
              <a:ahLst/>
              <a:cxnLst/>
              <a:rect l="l" t="t" r="r" b="b"/>
              <a:pathLst>
                <a:path w="577" h="479" extrusionOk="0">
                  <a:moveTo>
                    <a:pt x="545" y="1"/>
                  </a:moveTo>
                  <a:cubicBezTo>
                    <a:pt x="508" y="1"/>
                    <a:pt x="388" y="83"/>
                    <a:pt x="253" y="204"/>
                  </a:cubicBezTo>
                  <a:cubicBezTo>
                    <a:pt x="103" y="338"/>
                    <a:pt x="0" y="435"/>
                    <a:pt x="17" y="478"/>
                  </a:cubicBezTo>
                  <a:cubicBezTo>
                    <a:pt x="127" y="425"/>
                    <a:pt x="230" y="358"/>
                    <a:pt x="323" y="279"/>
                  </a:cubicBezTo>
                  <a:cubicBezTo>
                    <a:pt x="475" y="149"/>
                    <a:pt x="576" y="26"/>
                    <a:pt x="554" y="4"/>
                  </a:cubicBezTo>
                  <a:cubicBezTo>
                    <a:pt x="552" y="2"/>
                    <a:pt x="549" y="1"/>
                    <a:pt x="5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2125100" y="5395150"/>
              <a:ext cx="22350" cy="2900"/>
            </a:xfrm>
            <a:custGeom>
              <a:avLst/>
              <a:gdLst/>
              <a:ahLst/>
              <a:cxnLst/>
              <a:rect l="l" t="t" r="r" b="b"/>
              <a:pathLst>
                <a:path w="894" h="116" extrusionOk="0">
                  <a:moveTo>
                    <a:pt x="375" y="0"/>
                  </a:moveTo>
                  <a:cubicBezTo>
                    <a:pt x="247" y="0"/>
                    <a:pt x="121" y="23"/>
                    <a:pt x="1" y="67"/>
                  </a:cubicBezTo>
                  <a:cubicBezTo>
                    <a:pt x="148" y="99"/>
                    <a:pt x="297" y="115"/>
                    <a:pt x="447" y="115"/>
                  </a:cubicBezTo>
                  <a:cubicBezTo>
                    <a:pt x="597" y="115"/>
                    <a:pt x="747" y="99"/>
                    <a:pt x="893" y="67"/>
                  </a:cubicBezTo>
                  <a:cubicBezTo>
                    <a:pt x="893" y="35"/>
                    <a:pt x="694" y="8"/>
                    <a:pt x="452" y="3"/>
                  </a:cubicBezTo>
                  <a:cubicBezTo>
                    <a:pt x="426" y="1"/>
                    <a:pt x="401" y="0"/>
                    <a:pt x="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2121475" y="5382575"/>
              <a:ext cx="25975" cy="4200"/>
            </a:xfrm>
            <a:custGeom>
              <a:avLst/>
              <a:gdLst/>
              <a:ahLst/>
              <a:cxnLst/>
              <a:rect l="l" t="t" r="r" b="b"/>
              <a:pathLst>
                <a:path w="1039" h="168" extrusionOk="0">
                  <a:moveTo>
                    <a:pt x="36" y="0"/>
                  </a:moveTo>
                  <a:cubicBezTo>
                    <a:pt x="24" y="0"/>
                    <a:pt x="12" y="0"/>
                    <a:pt x="1" y="1"/>
                  </a:cubicBezTo>
                  <a:cubicBezTo>
                    <a:pt x="148" y="99"/>
                    <a:pt x="322" y="151"/>
                    <a:pt x="500" y="152"/>
                  </a:cubicBezTo>
                  <a:cubicBezTo>
                    <a:pt x="556" y="162"/>
                    <a:pt x="612" y="168"/>
                    <a:pt x="667" y="168"/>
                  </a:cubicBezTo>
                  <a:cubicBezTo>
                    <a:pt x="795" y="168"/>
                    <a:pt x="922" y="140"/>
                    <a:pt x="1038" y="86"/>
                  </a:cubicBezTo>
                  <a:cubicBezTo>
                    <a:pt x="899" y="60"/>
                    <a:pt x="758" y="47"/>
                    <a:pt x="617" y="47"/>
                  </a:cubicBezTo>
                  <a:cubicBezTo>
                    <a:pt x="589" y="47"/>
                    <a:pt x="561" y="48"/>
                    <a:pt x="533" y="49"/>
                  </a:cubicBezTo>
                  <a:cubicBezTo>
                    <a:pt x="369" y="16"/>
                    <a:pt x="202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2160600" y="5388825"/>
              <a:ext cx="40375" cy="22675"/>
            </a:xfrm>
            <a:custGeom>
              <a:avLst/>
              <a:gdLst/>
              <a:ahLst/>
              <a:cxnLst/>
              <a:rect l="l" t="t" r="r" b="b"/>
              <a:pathLst>
                <a:path w="1615" h="907" extrusionOk="0">
                  <a:moveTo>
                    <a:pt x="1074" y="98"/>
                  </a:moveTo>
                  <a:cubicBezTo>
                    <a:pt x="1210" y="98"/>
                    <a:pt x="1346" y="130"/>
                    <a:pt x="1469" y="192"/>
                  </a:cubicBezTo>
                  <a:cubicBezTo>
                    <a:pt x="1555" y="256"/>
                    <a:pt x="1518" y="358"/>
                    <a:pt x="1421" y="418"/>
                  </a:cubicBezTo>
                  <a:cubicBezTo>
                    <a:pt x="1322" y="469"/>
                    <a:pt x="1219" y="511"/>
                    <a:pt x="1114" y="546"/>
                  </a:cubicBezTo>
                  <a:cubicBezTo>
                    <a:pt x="929" y="609"/>
                    <a:pt x="737" y="655"/>
                    <a:pt x="544" y="687"/>
                  </a:cubicBezTo>
                  <a:cubicBezTo>
                    <a:pt x="380" y="715"/>
                    <a:pt x="246" y="730"/>
                    <a:pt x="152" y="739"/>
                  </a:cubicBezTo>
                  <a:lnTo>
                    <a:pt x="152" y="739"/>
                  </a:lnTo>
                  <a:cubicBezTo>
                    <a:pt x="202" y="632"/>
                    <a:pt x="265" y="531"/>
                    <a:pt x="340" y="439"/>
                  </a:cubicBezTo>
                  <a:cubicBezTo>
                    <a:pt x="465" y="296"/>
                    <a:pt x="630" y="191"/>
                    <a:pt x="812" y="138"/>
                  </a:cubicBezTo>
                  <a:cubicBezTo>
                    <a:pt x="898" y="111"/>
                    <a:pt x="986" y="98"/>
                    <a:pt x="1074" y="98"/>
                  </a:cubicBezTo>
                  <a:close/>
                  <a:moveTo>
                    <a:pt x="1063" y="1"/>
                  </a:moveTo>
                  <a:cubicBezTo>
                    <a:pt x="760" y="1"/>
                    <a:pt x="463" y="140"/>
                    <a:pt x="269" y="395"/>
                  </a:cubicBezTo>
                  <a:cubicBezTo>
                    <a:pt x="183" y="497"/>
                    <a:pt x="121" y="616"/>
                    <a:pt x="89" y="745"/>
                  </a:cubicBezTo>
                  <a:lnTo>
                    <a:pt x="89" y="745"/>
                  </a:lnTo>
                  <a:cubicBezTo>
                    <a:pt x="32" y="751"/>
                    <a:pt x="1" y="755"/>
                    <a:pt x="1" y="762"/>
                  </a:cubicBezTo>
                  <a:cubicBezTo>
                    <a:pt x="29" y="766"/>
                    <a:pt x="58" y="770"/>
                    <a:pt x="87" y="773"/>
                  </a:cubicBezTo>
                  <a:lnTo>
                    <a:pt x="87" y="773"/>
                  </a:lnTo>
                  <a:lnTo>
                    <a:pt x="87" y="907"/>
                  </a:lnTo>
                  <a:cubicBezTo>
                    <a:pt x="101" y="863"/>
                    <a:pt x="117" y="820"/>
                    <a:pt x="135" y="777"/>
                  </a:cubicBezTo>
                  <a:lnTo>
                    <a:pt x="135" y="777"/>
                  </a:lnTo>
                  <a:cubicBezTo>
                    <a:pt x="180" y="781"/>
                    <a:pt x="225" y="783"/>
                    <a:pt x="269" y="783"/>
                  </a:cubicBezTo>
                  <a:cubicBezTo>
                    <a:pt x="359" y="783"/>
                    <a:pt x="449" y="776"/>
                    <a:pt x="538" y="762"/>
                  </a:cubicBezTo>
                  <a:cubicBezTo>
                    <a:pt x="736" y="736"/>
                    <a:pt x="933" y="695"/>
                    <a:pt x="1125" y="638"/>
                  </a:cubicBezTo>
                  <a:cubicBezTo>
                    <a:pt x="1241" y="606"/>
                    <a:pt x="1353" y="561"/>
                    <a:pt x="1458" y="503"/>
                  </a:cubicBezTo>
                  <a:cubicBezTo>
                    <a:pt x="1526" y="467"/>
                    <a:pt x="1577" y="405"/>
                    <a:pt x="1599" y="331"/>
                  </a:cubicBezTo>
                  <a:cubicBezTo>
                    <a:pt x="1614" y="249"/>
                    <a:pt x="1583" y="163"/>
                    <a:pt x="1518" y="111"/>
                  </a:cubicBezTo>
                  <a:cubicBezTo>
                    <a:pt x="1373" y="37"/>
                    <a:pt x="1217" y="1"/>
                    <a:pt x="10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2145900" y="5381900"/>
              <a:ext cx="20500" cy="26650"/>
            </a:xfrm>
            <a:custGeom>
              <a:avLst/>
              <a:gdLst/>
              <a:ahLst/>
              <a:cxnLst/>
              <a:rect l="l" t="t" r="r" b="b"/>
              <a:pathLst>
                <a:path w="820" h="1066" extrusionOk="0">
                  <a:moveTo>
                    <a:pt x="196" y="1"/>
                  </a:moveTo>
                  <a:cubicBezTo>
                    <a:pt x="78" y="21"/>
                    <a:pt x="1" y="134"/>
                    <a:pt x="23" y="251"/>
                  </a:cubicBezTo>
                  <a:lnTo>
                    <a:pt x="23" y="253"/>
                  </a:lnTo>
                  <a:cubicBezTo>
                    <a:pt x="34" y="340"/>
                    <a:pt x="65" y="423"/>
                    <a:pt x="115" y="494"/>
                  </a:cubicBezTo>
                  <a:cubicBezTo>
                    <a:pt x="185" y="618"/>
                    <a:pt x="270" y="732"/>
                    <a:pt x="367" y="834"/>
                  </a:cubicBezTo>
                  <a:cubicBezTo>
                    <a:pt x="452" y="932"/>
                    <a:pt x="559" y="1010"/>
                    <a:pt x="678" y="1059"/>
                  </a:cubicBezTo>
                  <a:cubicBezTo>
                    <a:pt x="678" y="1059"/>
                    <a:pt x="572" y="958"/>
                    <a:pt x="421" y="786"/>
                  </a:cubicBezTo>
                  <a:cubicBezTo>
                    <a:pt x="337" y="680"/>
                    <a:pt x="262" y="568"/>
                    <a:pt x="195" y="452"/>
                  </a:cubicBezTo>
                  <a:cubicBezTo>
                    <a:pt x="120" y="334"/>
                    <a:pt x="71" y="124"/>
                    <a:pt x="195" y="103"/>
                  </a:cubicBezTo>
                  <a:cubicBezTo>
                    <a:pt x="203" y="101"/>
                    <a:pt x="211" y="100"/>
                    <a:pt x="220" y="100"/>
                  </a:cubicBezTo>
                  <a:cubicBezTo>
                    <a:pt x="338" y="100"/>
                    <a:pt x="475" y="234"/>
                    <a:pt x="555" y="338"/>
                  </a:cubicBezTo>
                  <a:cubicBezTo>
                    <a:pt x="631" y="446"/>
                    <a:pt x="683" y="569"/>
                    <a:pt x="706" y="699"/>
                  </a:cubicBezTo>
                  <a:cubicBezTo>
                    <a:pt x="726" y="821"/>
                    <a:pt x="733" y="943"/>
                    <a:pt x="728" y="1065"/>
                  </a:cubicBezTo>
                  <a:cubicBezTo>
                    <a:pt x="728" y="1065"/>
                    <a:pt x="820" y="936"/>
                    <a:pt x="798" y="689"/>
                  </a:cubicBezTo>
                  <a:cubicBezTo>
                    <a:pt x="780" y="544"/>
                    <a:pt x="728" y="406"/>
                    <a:pt x="647" y="285"/>
                  </a:cubicBezTo>
                  <a:cubicBezTo>
                    <a:pt x="557" y="117"/>
                    <a:pt x="386" y="8"/>
                    <a:pt x="1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1932775" y="5390450"/>
              <a:ext cx="75450" cy="62600"/>
            </a:xfrm>
            <a:custGeom>
              <a:avLst/>
              <a:gdLst/>
              <a:ahLst/>
              <a:cxnLst/>
              <a:rect l="l" t="t" r="r" b="b"/>
              <a:pathLst>
                <a:path w="3018" h="2504" extrusionOk="0">
                  <a:moveTo>
                    <a:pt x="396" y="1"/>
                  </a:moveTo>
                  <a:cubicBezTo>
                    <a:pt x="318" y="1"/>
                    <a:pt x="240" y="5"/>
                    <a:pt x="162" y="13"/>
                  </a:cubicBezTo>
                  <a:cubicBezTo>
                    <a:pt x="106" y="18"/>
                    <a:pt x="52" y="33"/>
                    <a:pt x="1" y="57"/>
                  </a:cubicBezTo>
                  <a:cubicBezTo>
                    <a:pt x="1" y="57"/>
                    <a:pt x="243" y="57"/>
                    <a:pt x="631" y="83"/>
                  </a:cubicBezTo>
                  <a:cubicBezTo>
                    <a:pt x="1658" y="210"/>
                    <a:pt x="2522" y="916"/>
                    <a:pt x="2852" y="1895"/>
                  </a:cubicBezTo>
                  <a:cubicBezTo>
                    <a:pt x="2915" y="2096"/>
                    <a:pt x="2967" y="2298"/>
                    <a:pt x="3008" y="2504"/>
                  </a:cubicBezTo>
                  <a:cubicBezTo>
                    <a:pt x="3018" y="2447"/>
                    <a:pt x="3018" y="2389"/>
                    <a:pt x="3008" y="2332"/>
                  </a:cubicBezTo>
                  <a:cubicBezTo>
                    <a:pt x="2993" y="2175"/>
                    <a:pt x="2963" y="2020"/>
                    <a:pt x="2917" y="1869"/>
                  </a:cubicBezTo>
                  <a:cubicBezTo>
                    <a:pt x="2765" y="1367"/>
                    <a:pt x="2467" y="921"/>
                    <a:pt x="2062" y="589"/>
                  </a:cubicBezTo>
                  <a:cubicBezTo>
                    <a:pt x="1654" y="256"/>
                    <a:pt x="1155" y="56"/>
                    <a:pt x="631" y="13"/>
                  </a:cubicBezTo>
                  <a:cubicBezTo>
                    <a:pt x="553" y="5"/>
                    <a:pt x="475" y="1"/>
                    <a:pt x="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3"/>
            <p:cNvSpPr/>
            <p:nvPr/>
          </p:nvSpPr>
          <p:spPr>
            <a:xfrm>
              <a:off x="1952675" y="5303100"/>
              <a:ext cx="3975" cy="87850"/>
            </a:xfrm>
            <a:custGeom>
              <a:avLst/>
              <a:gdLst/>
              <a:ahLst/>
              <a:cxnLst/>
              <a:rect l="l" t="t" r="r" b="b"/>
              <a:pathLst>
                <a:path w="159" h="3514" extrusionOk="0">
                  <a:moveTo>
                    <a:pt x="125" y="1"/>
                  </a:moveTo>
                  <a:cubicBezTo>
                    <a:pt x="61" y="583"/>
                    <a:pt x="31" y="1168"/>
                    <a:pt x="33" y="1755"/>
                  </a:cubicBezTo>
                  <a:cubicBezTo>
                    <a:pt x="1" y="2340"/>
                    <a:pt x="1" y="2927"/>
                    <a:pt x="33" y="3513"/>
                  </a:cubicBezTo>
                  <a:cubicBezTo>
                    <a:pt x="98" y="2930"/>
                    <a:pt x="129" y="2345"/>
                    <a:pt x="125" y="1759"/>
                  </a:cubicBezTo>
                  <a:cubicBezTo>
                    <a:pt x="158" y="1173"/>
                    <a:pt x="158" y="586"/>
                    <a:pt x="1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3"/>
            <p:cNvSpPr/>
            <p:nvPr/>
          </p:nvSpPr>
          <p:spPr>
            <a:xfrm>
              <a:off x="2035425" y="5433600"/>
              <a:ext cx="62525" cy="3825"/>
            </a:xfrm>
            <a:custGeom>
              <a:avLst/>
              <a:gdLst/>
              <a:ahLst/>
              <a:cxnLst/>
              <a:rect l="l" t="t" r="r" b="b"/>
              <a:pathLst>
                <a:path w="2501" h="153" extrusionOk="0">
                  <a:moveTo>
                    <a:pt x="46" y="1"/>
                  </a:moveTo>
                  <a:cubicBezTo>
                    <a:pt x="17" y="1"/>
                    <a:pt x="1" y="3"/>
                    <a:pt x="0" y="9"/>
                  </a:cubicBezTo>
                  <a:cubicBezTo>
                    <a:pt x="372" y="99"/>
                    <a:pt x="753" y="144"/>
                    <a:pt x="1135" y="144"/>
                  </a:cubicBezTo>
                  <a:cubicBezTo>
                    <a:pt x="1173" y="144"/>
                    <a:pt x="1210" y="144"/>
                    <a:pt x="1247" y="143"/>
                  </a:cubicBezTo>
                  <a:cubicBezTo>
                    <a:pt x="1348" y="149"/>
                    <a:pt x="1449" y="152"/>
                    <a:pt x="1549" y="152"/>
                  </a:cubicBezTo>
                  <a:cubicBezTo>
                    <a:pt x="1869" y="152"/>
                    <a:pt x="2188" y="120"/>
                    <a:pt x="2500" y="57"/>
                  </a:cubicBezTo>
                  <a:cubicBezTo>
                    <a:pt x="2500" y="46"/>
                    <a:pt x="2441" y="42"/>
                    <a:pt x="2335" y="42"/>
                  </a:cubicBezTo>
                  <a:cubicBezTo>
                    <a:pt x="2123" y="42"/>
                    <a:pt x="1727" y="57"/>
                    <a:pt x="1253" y="57"/>
                  </a:cubicBezTo>
                  <a:cubicBezTo>
                    <a:pt x="662" y="57"/>
                    <a:pt x="190" y="1"/>
                    <a:pt x="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1993050" y="5433175"/>
              <a:ext cx="6475" cy="12350"/>
            </a:xfrm>
            <a:custGeom>
              <a:avLst/>
              <a:gdLst/>
              <a:ahLst/>
              <a:cxnLst/>
              <a:rect l="l" t="t" r="r" b="b"/>
              <a:pathLst>
                <a:path w="259" h="494" extrusionOk="0">
                  <a:moveTo>
                    <a:pt x="17" y="0"/>
                  </a:moveTo>
                  <a:cubicBezTo>
                    <a:pt x="10" y="0"/>
                    <a:pt x="5" y="1"/>
                    <a:pt x="1" y="4"/>
                  </a:cubicBezTo>
                  <a:cubicBezTo>
                    <a:pt x="1" y="4"/>
                    <a:pt x="43" y="122"/>
                    <a:pt x="97" y="252"/>
                  </a:cubicBezTo>
                  <a:cubicBezTo>
                    <a:pt x="151" y="380"/>
                    <a:pt x="183" y="494"/>
                    <a:pt x="216" y="494"/>
                  </a:cubicBezTo>
                  <a:cubicBezTo>
                    <a:pt x="247" y="494"/>
                    <a:pt x="258" y="358"/>
                    <a:pt x="216" y="208"/>
                  </a:cubicBezTo>
                  <a:cubicBezTo>
                    <a:pt x="177" y="74"/>
                    <a:pt x="6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1978000" y="5413400"/>
              <a:ext cx="8475" cy="8400"/>
            </a:xfrm>
            <a:custGeom>
              <a:avLst/>
              <a:gdLst/>
              <a:ahLst/>
              <a:cxnLst/>
              <a:rect l="l" t="t" r="r" b="b"/>
              <a:pathLst>
                <a:path w="339" h="336" extrusionOk="0">
                  <a:moveTo>
                    <a:pt x="12" y="0"/>
                  </a:moveTo>
                  <a:cubicBezTo>
                    <a:pt x="7" y="0"/>
                    <a:pt x="3" y="2"/>
                    <a:pt x="0" y="5"/>
                  </a:cubicBezTo>
                  <a:cubicBezTo>
                    <a:pt x="24" y="79"/>
                    <a:pt x="66" y="146"/>
                    <a:pt x="119" y="203"/>
                  </a:cubicBezTo>
                  <a:cubicBezTo>
                    <a:pt x="195" y="284"/>
                    <a:pt x="274" y="335"/>
                    <a:pt x="307" y="335"/>
                  </a:cubicBezTo>
                  <a:cubicBezTo>
                    <a:pt x="311" y="335"/>
                    <a:pt x="315" y="335"/>
                    <a:pt x="317" y="333"/>
                  </a:cubicBezTo>
                  <a:cubicBezTo>
                    <a:pt x="339" y="316"/>
                    <a:pt x="280" y="219"/>
                    <a:pt x="194" y="128"/>
                  </a:cubicBezTo>
                  <a:cubicBezTo>
                    <a:pt x="121" y="50"/>
                    <a:pt x="43" y="0"/>
                    <a:pt x="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1955300" y="5403075"/>
              <a:ext cx="12775" cy="5450"/>
            </a:xfrm>
            <a:custGeom>
              <a:avLst/>
              <a:gdLst/>
              <a:ahLst/>
              <a:cxnLst/>
              <a:rect l="l" t="t" r="r" b="b"/>
              <a:pathLst>
                <a:path w="511" h="218" extrusionOk="0">
                  <a:moveTo>
                    <a:pt x="142" y="1"/>
                  </a:moveTo>
                  <a:cubicBezTo>
                    <a:pt x="57" y="1"/>
                    <a:pt x="1" y="28"/>
                    <a:pt x="5" y="47"/>
                  </a:cubicBezTo>
                  <a:cubicBezTo>
                    <a:pt x="5" y="73"/>
                    <a:pt x="122" y="73"/>
                    <a:pt x="251" y="122"/>
                  </a:cubicBezTo>
                  <a:cubicBezTo>
                    <a:pt x="363" y="163"/>
                    <a:pt x="443" y="218"/>
                    <a:pt x="476" y="218"/>
                  </a:cubicBezTo>
                  <a:cubicBezTo>
                    <a:pt x="481" y="218"/>
                    <a:pt x="486" y="216"/>
                    <a:pt x="488" y="214"/>
                  </a:cubicBezTo>
                  <a:cubicBezTo>
                    <a:pt x="510" y="192"/>
                    <a:pt x="440" y="79"/>
                    <a:pt x="284" y="25"/>
                  </a:cubicBezTo>
                  <a:cubicBezTo>
                    <a:pt x="233" y="7"/>
                    <a:pt x="184" y="1"/>
                    <a:pt x="1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1939250" y="5399350"/>
              <a:ext cx="6625" cy="3300"/>
            </a:xfrm>
            <a:custGeom>
              <a:avLst/>
              <a:gdLst/>
              <a:ahLst/>
              <a:cxnLst/>
              <a:rect l="l" t="t" r="r" b="b"/>
              <a:pathLst>
                <a:path w="265" h="132" extrusionOk="0">
                  <a:moveTo>
                    <a:pt x="40" y="0"/>
                  </a:moveTo>
                  <a:cubicBezTo>
                    <a:pt x="16" y="0"/>
                    <a:pt x="1" y="6"/>
                    <a:pt x="1" y="18"/>
                  </a:cubicBezTo>
                  <a:cubicBezTo>
                    <a:pt x="1" y="18"/>
                    <a:pt x="38" y="93"/>
                    <a:pt x="108" y="119"/>
                  </a:cubicBezTo>
                  <a:cubicBezTo>
                    <a:pt x="132" y="128"/>
                    <a:pt x="154" y="131"/>
                    <a:pt x="175" y="131"/>
                  </a:cubicBezTo>
                  <a:cubicBezTo>
                    <a:pt x="215" y="131"/>
                    <a:pt x="246" y="119"/>
                    <a:pt x="254" y="119"/>
                  </a:cubicBezTo>
                  <a:cubicBezTo>
                    <a:pt x="264" y="119"/>
                    <a:pt x="216" y="50"/>
                    <a:pt x="146" y="23"/>
                  </a:cubicBezTo>
                  <a:cubicBezTo>
                    <a:pt x="108" y="8"/>
                    <a:pt x="68" y="0"/>
                    <a:pt x="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1598375" y="1408675"/>
              <a:ext cx="321950" cy="568750"/>
            </a:xfrm>
            <a:custGeom>
              <a:avLst/>
              <a:gdLst/>
              <a:ahLst/>
              <a:cxnLst/>
              <a:rect l="l" t="t" r="r" b="b"/>
              <a:pathLst>
                <a:path w="12878" h="22750" extrusionOk="0">
                  <a:moveTo>
                    <a:pt x="6643" y="1"/>
                  </a:moveTo>
                  <a:lnTo>
                    <a:pt x="0" y="5240"/>
                  </a:lnTo>
                  <a:lnTo>
                    <a:pt x="1005" y="22361"/>
                  </a:lnTo>
                  <a:lnTo>
                    <a:pt x="7116" y="22748"/>
                  </a:lnTo>
                  <a:cubicBezTo>
                    <a:pt x="7142" y="22749"/>
                    <a:pt x="7168" y="22750"/>
                    <a:pt x="7194" y="22750"/>
                  </a:cubicBezTo>
                  <a:cubicBezTo>
                    <a:pt x="8133" y="22750"/>
                    <a:pt x="8913" y="22008"/>
                    <a:pt x="8955" y="21061"/>
                  </a:cubicBezTo>
                  <a:cubicBezTo>
                    <a:pt x="8955" y="21045"/>
                    <a:pt x="8956" y="21028"/>
                    <a:pt x="8956" y="21011"/>
                  </a:cubicBezTo>
                  <a:cubicBezTo>
                    <a:pt x="9020" y="19672"/>
                    <a:pt x="9165" y="18154"/>
                    <a:pt x="9165" y="18154"/>
                  </a:cubicBezTo>
                  <a:cubicBezTo>
                    <a:pt x="9165" y="18154"/>
                    <a:pt x="12479" y="17795"/>
                    <a:pt x="12678" y="14390"/>
                  </a:cubicBezTo>
                  <a:cubicBezTo>
                    <a:pt x="12877" y="10985"/>
                    <a:pt x="12678" y="3094"/>
                    <a:pt x="12678" y="3094"/>
                  </a:cubicBezTo>
                  <a:lnTo>
                    <a:pt x="6643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1802575" y="1650875"/>
              <a:ext cx="34650" cy="57200"/>
            </a:xfrm>
            <a:custGeom>
              <a:avLst/>
              <a:gdLst/>
              <a:ahLst/>
              <a:cxnLst/>
              <a:rect l="l" t="t" r="r" b="b"/>
              <a:pathLst>
                <a:path w="1386" h="2288" extrusionOk="0">
                  <a:moveTo>
                    <a:pt x="549" y="1"/>
                  </a:moveTo>
                  <a:cubicBezTo>
                    <a:pt x="505" y="1"/>
                    <a:pt x="463" y="9"/>
                    <a:pt x="423" y="27"/>
                  </a:cubicBezTo>
                  <a:cubicBezTo>
                    <a:pt x="215" y="129"/>
                    <a:pt x="77" y="334"/>
                    <a:pt x="62" y="565"/>
                  </a:cubicBezTo>
                  <a:cubicBezTo>
                    <a:pt x="0" y="813"/>
                    <a:pt x="0" y="1074"/>
                    <a:pt x="62" y="1324"/>
                  </a:cubicBezTo>
                  <a:cubicBezTo>
                    <a:pt x="196" y="1845"/>
                    <a:pt x="568" y="2286"/>
                    <a:pt x="955" y="2286"/>
                  </a:cubicBezTo>
                  <a:cubicBezTo>
                    <a:pt x="963" y="2287"/>
                    <a:pt x="970" y="2287"/>
                    <a:pt x="978" y="2287"/>
                  </a:cubicBezTo>
                  <a:cubicBezTo>
                    <a:pt x="1115" y="2287"/>
                    <a:pt x="1244" y="2226"/>
                    <a:pt x="1331" y="2120"/>
                  </a:cubicBezTo>
                  <a:cubicBezTo>
                    <a:pt x="1385" y="2034"/>
                    <a:pt x="1385" y="1974"/>
                    <a:pt x="1385" y="1974"/>
                  </a:cubicBezTo>
                  <a:cubicBezTo>
                    <a:pt x="1385" y="1974"/>
                    <a:pt x="1384" y="1974"/>
                    <a:pt x="1383" y="1974"/>
                  </a:cubicBezTo>
                  <a:cubicBezTo>
                    <a:pt x="1372" y="1974"/>
                    <a:pt x="1349" y="2019"/>
                    <a:pt x="1293" y="2040"/>
                  </a:cubicBezTo>
                  <a:cubicBezTo>
                    <a:pt x="1217" y="2101"/>
                    <a:pt x="1121" y="2134"/>
                    <a:pt x="1024" y="2134"/>
                  </a:cubicBezTo>
                  <a:cubicBezTo>
                    <a:pt x="1006" y="2134"/>
                    <a:pt x="988" y="2133"/>
                    <a:pt x="971" y="2130"/>
                  </a:cubicBezTo>
                  <a:cubicBezTo>
                    <a:pt x="686" y="2093"/>
                    <a:pt x="363" y="1716"/>
                    <a:pt x="245" y="1247"/>
                  </a:cubicBezTo>
                  <a:cubicBezTo>
                    <a:pt x="186" y="1027"/>
                    <a:pt x="176" y="795"/>
                    <a:pt x="218" y="570"/>
                  </a:cubicBezTo>
                  <a:cubicBezTo>
                    <a:pt x="224" y="396"/>
                    <a:pt x="314" y="235"/>
                    <a:pt x="460" y="139"/>
                  </a:cubicBezTo>
                  <a:cubicBezTo>
                    <a:pt x="494" y="120"/>
                    <a:pt x="530" y="111"/>
                    <a:pt x="567" y="111"/>
                  </a:cubicBezTo>
                  <a:cubicBezTo>
                    <a:pt x="636" y="111"/>
                    <a:pt x="703" y="144"/>
                    <a:pt x="744" y="205"/>
                  </a:cubicBezTo>
                  <a:cubicBezTo>
                    <a:pt x="810" y="264"/>
                    <a:pt x="810" y="317"/>
                    <a:pt x="810" y="322"/>
                  </a:cubicBezTo>
                  <a:cubicBezTo>
                    <a:pt x="810" y="322"/>
                    <a:pt x="810" y="322"/>
                    <a:pt x="810" y="322"/>
                  </a:cubicBezTo>
                  <a:cubicBezTo>
                    <a:pt x="814" y="322"/>
                    <a:pt x="856" y="260"/>
                    <a:pt x="810" y="166"/>
                  </a:cubicBezTo>
                  <a:cubicBezTo>
                    <a:pt x="784" y="104"/>
                    <a:pt x="736" y="54"/>
                    <a:pt x="675" y="27"/>
                  </a:cubicBezTo>
                  <a:cubicBezTo>
                    <a:pt x="635" y="9"/>
                    <a:pt x="592" y="1"/>
                    <a:pt x="54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1491975" y="1353250"/>
              <a:ext cx="482800" cy="399850"/>
            </a:xfrm>
            <a:custGeom>
              <a:avLst/>
              <a:gdLst/>
              <a:ahLst/>
              <a:cxnLst/>
              <a:rect l="l" t="t" r="r" b="b"/>
              <a:pathLst>
                <a:path w="19312" h="15994" extrusionOk="0">
                  <a:moveTo>
                    <a:pt x="11289" y="0"/>
                  </a:moveTo>
                  <a:cubicBezTo>
                    <a:pt x="10246" y="0"/>
                    <a:pt x="9213" y="150"/>
                    <a:pt x="8226" y="512"/>
                  </a:cubicBezTo>
                  <a:cubicBezTo>
                    <a:pt x="5956" y="1346"/>
                    <a:pt x="3229" y="2820"/>
                    <a:pt x="3229" y="5326"/>
                  </a:cubicBezTo>
                  <a:cubicBezTo>
                    <a:pt x="3170" y="5322"/>
                    <a:pt x="3112" y="5319"/>
                    <a:pt x="3056" y="5319"/>
                  </a:cubicBezTo>
                  <a:cubicBezTo>
                    <a:pt x="1822" y="5319"/>
                    <a:pt x="1102" y="6466"/>
                    <a:pt x="594" y="7844"/>
                  </a:cubicBezTo>
                  <a:cubicBezTo>
                    <a:pt x="331" y="8747"/>
                    <a:pt x="133" y="9668"/>
                    <a:pt x="1" y="10598"/>
                  </a:cubicBezTo>
                  <a:lnTo>
                    <a:pt x="13788" y="15994"/>
                  </a:lnTo>
                  <a:cubicBezTo>
                    <a:pt x="13830" y="15869"/>
                    <a:pt x="13858" y="15735"/>
                    <a:pt x="13895" y="15605"/>
                  </a:cubicBezTo>
                  <a:cubicBezTo>
                    <a:pt x="13933" y="15477"/>
                    <a:pt x="13944" y="15423"/>
                    <a:pt x="13976" y="15326"/>
                  </a:cubicBezTo>
                  <a:cubicBezTo>
                    <a:pt x="14033" y="15044"/>
                    <a:pt x="14063" y="14759"/>
                    <a:pt x="14067" y="14471"/>
                  </a:cubicBezTo>
                  <a:lnTo>
                    <a:pt x="14067" y="14471"/>
                  </a:lnTo>
                  <a:cubicBezTo>
                    <a:pt x="13878" y="14544"/>
                    <a:pt x="13680" y="14580"/>
                    <a:pt x="13485" y="14580"/>
                  </a:cubicBezTo>
                  <a:cubicBezTo>
                    <a:pt x="13058" y="14580"/>
                    <a:pt x="12639" y="14411"/>
                    <a:pt x="12330" y="14095"/>
                  </a:cubicBezTo>
                  <a:cubicBezTo>
                    <a:pt x="11877" y="13614"/>
                    <a:pt x="11720" y="12926"/>
                    <a:pt x="11921" y="12298"/>
                  </a:cubicBezTo>
                  <a:cubicBezTo>
                    <a:pt x="12207" y="11614"/>
                    <a:pt x="12770" y="11084"/>
                    <a:pt x="13471" y="10840"/>
                  </a:cubicBezTo>
                  <a:cubicBezTo>
                    <a:pt x="14137" y="10560"/>
                    <a:pt x="14853" y="10421"/>
                    <a:pt x="15509" y="10109"/>
                  </a:cubicBezTo>
                  <a:cubicBezTo>
                    <a:pt x="16896" y="9452"/>
                    <a:pt x="17854" y="8081"/>
                    <a:pt x="18511" y="6645"/>
                  </a:cubicBezTo>
                  <a:cubicBezTo>
                    <a:pt x="18968" y="5639"/>
                    <a:pt x="19312" y="4493"/>
                    <a:pt x="19000" y="3417"/>
                  </a:cubicBezTo>
                  <a:cubicBezTo>
                    <a:pt x="18538" y="1840"/>
                    <a:pt x="16848" y="1061"/>
                    <a:pt x="15337" y="625"/>
                  </a:cubicBezTo>
                  <a:cubicBezTo>
                    <a:pt x="14023" y="254"/>
                    <a:pt x="12647" y="0"/>
                    <a:pt x="112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1485175" y="1562700"/>
              <a:ext cx="351500" cy="336550"/>
            </a:xfrm>
            <a:custGeom>
              <a:avLst/>
              <a:gdLst/>
              <a:ahLst/>
              <a:cxnLst/>
              <a:rect l="l" t="t" r="r" b="b"/>
              <a:pathLst>
                <a:path w="14060" h="13462" extrusionOk="0">
                  <a:moveTo>
                    <a:pt x="2149" y="1"/>
                  </a:moveTo>
                  <a:cubicBezTo>
                    <a:pt x="1068" y="1"/>
                    <a:pt x="343" y="622"/>
                    <a:pt x="267" y="2220"/>
                  </a:cubicBezTo>
                  <a:cubicBezTo>
                    <a:pt x="1" y="6349"/>
                    <a:pt x="1923" y="10316"/>
                    <a:pt x="5329" y="12666"/>
                  </a:cubicBezTo>
                  <a:lnTo>
                    <a:pt x="5603" y="12650"/>
                  </a:lnTo>
                  <a:cubicBezTo>
                    <a:pt x="6590" y="13223"/>
                    <a:pt x="7484" y="13462"/>
                    <a:pt x="8288" y="13462"/>
                  </a:cubicBezTo>
                  <a:cubicBezTo>
                    <a:pt x="12275" y="13462"/>
                    <a:pt x="14060" y="7599"/>
                    <a:pt x="14060" y="7599"/>
                  </a:cubicBezTo>
                  <a:cubicBezTo>
                    <a:pt x="14060" y="7599"/>
                    <a:pt x="5927" y="1"/>
                    <a:pt x="21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1518600" y="1584525"/>
              <a:ext cx="77150" cy="115750"/>
            </a:xfrm>
            <a:custGeom>
              <a:avLst/>
              <a:gdLst/>
              <a:ahLst/>
              <a:cxnLst/>
              <a:rect l="l" t="t" r="r" b="b"/>
              <a:pathLst>
                <a:path w="3086" h="4630" extrusionOk="0">
                  <a:moveTo>
                    <a:pt x="444" y="0"/>
                  </a:moveTo>
                  <a:cubicBezTo>
                    <a:pt x="294" y="0"/>
                    <a:pt x="145" y="23"/>
                    <a:pt x="0" y="67"/>
                  </a:cubicBezTo>
                  <a:cubicBezTo>
                    <a:pt x="0" y="115"/>
                    <a:pt x="367" y="89"/>
                    <a:pt x="904" y="282"/>
                  </a:cubicBezTo>
                  <a:cubicBezTo>
                    <a:pt x="2367" y="770"/>
                    <a:pt x="3086" y="2417"/>
                    <a:pt x="2448" y="3822"/>
                  </a:cubicBezTo>
                  <a:cubicBezTo>
                    <a:pt x="2227" y="4343"/>
                    <a:pt x="1959" y="4596"/>
                    <a:pt x="1996" y="4628"/>
                  </a:cubicBezTo>
                  <a:cubicBezTo>
                    <a:pt x="1997" y="4629"/>
                    <a:pt x="1998" y="4630"/>
                    <a:pt x="2001" y="4630"/>
                  </a:cubicBezTo>
                  <a:cubicBezTo>
                    <a:pt x="2044" y="4630"/>
                    <a:pt x="2354" y="4420"/>
                    <a:pt x="2626" y="3903"/>
                  </a:cubicBezTo>
                  <a:cubicBezTo>
                    <a:pt x="3002" y="3185"/>
                    <a:pt x="3035" y="2339"/>
                    <a:pt x="2717" y="1595"/>
                  </a:cubicBezTo>
                  <a:cubicBezTo>
                    <a:pt x="2381" y="861"/>
                    <a:pt x="1740" y="313"/>
                    <a:pt x="963" y="94"/>
                  </a:cubicBezTo>
                  <a:cubicBezTo>
                    <a:pt x="795" y="31"/>
                    <a:pt x="620" y="0"/>
                    <a:pt x="444" y="0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1465125" y="1459950"/>
              <a:ext cx="107300" cy="130400"/>
            </a:xfrm>
            <a:custGeom>
              <a:avLst/>
              <a:gdLst/>
              <a:ahLst/>
              <a:cxnLst/>
              <a:rect l="l" t="t" r="r" b="b"/>
              <a:pathLst>
                <a:path w="4292" h="5216" extrusionOk="0">
                  <a:moveTo>
                    <a:pt x="2678" y="1"/>
                  </a:moveTo>
                  <a:cubicBezTo>
                    <a:pt x="2429" y="1"/>
                    <a:pt x="2180" y="48"/>
                    <a:pt x="1946" y="144"/>
                  </a:cubicBezTo>
                  <a:cubicBezTo>
                    <a:pt x="1381" y="377"/>
                    <a:pt x="912" y="795"/>
                    <a:pt x="613" y="1328"/>
                  </a:cubicBezTo>
                  <a:cubicBezTo>
                    <a:pt x="320" y="1848"/>
                    <a:pt x="136" y="2423"/>
                    <a:pt x="75" y="3016"/>
                  </a:cubicBezTo>
                  <a:cubicBezTo>
                    <a:pt x="1" y="3507"/>
                    <a:pt x="82" y="4009"/>
                    <a:pt x="306" y="4453"/>
                  </a:cubicBezTo>
                  <a:cubicBezTo>
                    <a:pt x="465" y="4749"/>
                    <a:pt x="713" y="4987"/>
                    <a:pt x="1016" y="5136"/>
                  </a:cubicBezTo>
                  <a:cubicBezTo>
                    <a:pt x="1101" y="5188"/>
                    <a:pt x="1199" y="5215"/>
                    <a:pt x="1297" y="5215"/>
                  </a:cubicBezTo>
                  <a:cubicBezTo>
                    <a:pt x="1320" y="5215"/>
                    <a:pt x="1342" y="5214"/>
                    <a:pt x="1365" y="5211"/>
                  </a:cubicBezTo>
                  <a:cubicBezTo>
                    <a:pt x="977" y="5038"/>
                    <a:pt x="659" y="4736"/>
                    <a:pt x="468" y="4356"/>
                  </a:cubicBezTo>
                  <a:cubicBezTo>
                    <a:pt x="117" y="3674"/>
                    <a:pt x="279" y="2495"/>
                    <a:pt x="855" y="1467"/>
                  </a:cubicBezTo>
                  <a:cubicBezTo>
                    <a:pt x="1123" y="990"/>
                    <a:pt x="1541" y="612"/>
                    <a:pt x="2043" y="392"/>
                  </a:cubicBezTo>
                  <a:cubicBezTo>
                    <a:pt x="2271" y="289"/>
                    <a:pt x="2517" y="237"/>
                    <a:pt x="2764" y="237"/>
                  </a:cubicBezTo>
                  <a:cubicBezTo>
                    <a:pt x="2956" y="237"/>
                    <a:pt x="3149" y="268"/>
                    <a:pt x="3334" y="333"/>
                  </a:cubicBezTo>
                  <a:cubicBezTo>
                    <a:pt x="3725" y="484"/>
                    <a:pt x="4056" y="760"/>
                    <a:pt x="4275" y="1118"/>
                  </a:cubicBezTo>
                  <a:cubicBezTo>
                    <a:pt x="4291" y="1118"/>
                    <a:pt x="4275" y="983"/>
                    <a:pt x="4163" y="779"/>
                  </a:cubicBezTo>
                  <a:cubicBezTo>
                    <a:pt x="3983" y="495"/>
                    <a:pt x="3719" y="273"/>
                    <a:pt x="3409" y="144"/>
                  </a:cubicBezTo>
                  <a:cubicBezTo>
                    <a:pt x="3175" y="48"/>
                    <a:pt x="2926" y="1"/>
                    <a:pt x="2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872875" y="1448350"/>
              <a:ext cx="2166425" cy="2252900"/>
            </a:xfrm>
            <a:custGeom>
              <a:avLst/>
              <a:gdLst/>
              <a:ahLst/>
              <a:cxnLst/>
              <a:rect l="l" t="t" r="r" b="b"/>
              <a:pathLst>
                <a:path w="86657" h="90116" extrusionOk="0">
                  <a:moveTo>
                    <a:pt x="85188" y="1"/>
                  </a:moveTo>
                  <a:cubicBezTo>
                    <a:pt x="84762" y="1"/>
                    <a:pt x="82573" y="2524"/>
                    <a:pt x="81900" y="3368"/>
                  </a:cubicBezTo>
                  <a:cubicBezTo>
                    <a:pt x="81412" y="3983"/>
                    <a:pt x="80331" y="5399"/>
                    <a:pt x="79757" y="5399"/>
                  </a:cubicBezTo>
                  <a:cubicBezTo>
                    <a:pt x="79543" y="5399"/>
                    <a:pt x="79399" y="5202"/>
                    <a:pt x="79383" y="4692"/>
                  </a:cubicBezTo>
                  <a:cubicBezTo>
                    <a:pt x="79324" y="2815"/>
                    <a:pt x="78566" y="1389"/>
                    <a:pt x="78093" y="1147"/>
                  </a:cubicBezTo>
                  <a:cubicBezTo>
                    <a:pt x="78015" y="1108"/>
                    <a:pt x="77937" y="1090"/>
                    <a:pt x="77862" y="1090"/>
                  </a:cubicBezTo>
                  <a:cubicBezTo>
                    <a:pt x="77474" y="1090"/>
                    <a:pt x="77156" y="1560"/>
                    <a:pt x="77377" y="1997"/>
                  </a:cubicBezTo>
                  <a:cubicBezTo>
                    <a:pt x="77602" y="2589"/>
                    <a:pt x="77742" y="3210"/>
                    <a:pt x="77796" y="3841"/>
                  </a:cubicBezTo>
                  <a:cubicBezTo>
                    <a:pt x="77857" y="4349"/>
                    <a:pt x="77833" y="4863"/>
                    <a:pt x="77726" y="5364"/>
                  </a:cubicBezTo>
                  <a:cubicBezTo>
                    <a:pt x="77530" y="6281"/>
                    <a:pt x="77261" y="7180"/>
                    <a:pt x="76919" y="8053"/>
                  </a:cubicBezTo>
                  <a:lnTo>
                    <a:pt x="76871" y="8026"/>
                  </a:lnTo>
                  <a:cubicBezTo>
                    <a:pt x="76871" y="8026"/>
                    <a:pt x="63763" y="20598"/>
                    <a:pt x="62816" y="21474"/>
                  </a:cubicBezTo>
                  <a:cubicBezTo>
                    <a:pt x="62661" y="21622"/>
                    <a:pt x="61965" y="21683"/>
                    <a:pt x="60912" y="21683"/>
                  </a:cubicBezTo>
                  <a:cubicBezTo>
                    <a:pt x="56198" y="21683"/>
                    <a:pt x="44308" y="20451"/>
                    <a:pt x="41520" y="20156"/>
                  </a:cubicBezTo>
                  <a:cubicBezTo>
                    <a:pt x="40407" y="19997"/>
                    <a:pt x="39282" y="19918"/>
                    <a:pt x="38156" y="19918"/>
                  </a:cubicBezTo>
                  <a:cubicBezTo>
                    <a:pt x="38107" y="19918"/>
                    <a:pt x="38057" y="19919"/>
                    <a:pt x="38007" y="19919"/>
                  </a:cubicBezTo>
                  <a:cubicBezTo>
                    <a:pt x="36529" y="19984"/>
                    <a:pt x="36266" y="20194"/>
                    <a:pt x="34780" y="20209"/>
                  </a:cubicBezTo>
                  <a:cubicBezTo>
                    <a:pt x="31255" y="20221"/>
                    <a:pt x="27737" y="20516"/>
                    <a:pt x="24259" y="21092"/>
                  </a:cubicBezTo>
                  <a:cubicBezTo>
                    <a:pt x="20854" y="21668"/>
                    <a:pt x="18982" y="24319"/>
                    <a:pt x="17933" y="27617"/>
                  </a:cubicBezTo>
                  <a:cubicBezTo>
                    <a:pt x="14486" y="38375"/>
                    <a:pt x="5169" y="63656"/>
                    <a:pt x="3776" y="77964"/>
                  </a:cubicBezTo>
                  <a:cubicBezTo>
                    <a:pt x="2737" y="79850"/>
                    <a:pt x="1799" y="81789"/>
                    <a:pt x="963" y="83774"/>
                  </a:cubicBezTo>
                  <a:cubicBezTo>
                    <a:pt x="0" y="86405"/>
                    <a:pt x="237" y="86495"/>
                    <a:pt x="560" y="86555"/>
                  </a:cubicBezTo>
                  <a:cubicBezTo>
                    <a:pt x="575" y="86557"/>
                    <a:pt x="590" y="86559"/>
                    <a:pt x="604" y="86559"/>
                  </a:cubicBezTo>
                  <a:cubicBezTo>
                    <a:pt x="1371" y="86559"/>
                    <a:pt x="2226" y="82957"/>
                    <a:pt x="2666" y="82957"/>
                  </a:cubicBezTo>
                  <a:cubicBezTo>
                    <a:pt x="2719" y="82957"/>
                    <a:pt x="2767" y="83011"/>
                    <a:pt x="2807" y="83133"/>
                  </a:cubicBezTo>
                  <a:cubicBezTo>
                    <a:pt x="3185" y="84267"/>
                    <a:pt x="914" y="88765"/>
                    <a:pt x="1834" y="88894"/>
                  </a:cubicBezTo>
                  <a:cubicBezTo>
                    <a:pt x="1854" y="88897"/>
                    <a:pt x="1874" y="88898"/>
                    <a:pt x="1895" y="88898"/>
                  </a:cubicBezTo>
                  <a:cubicBezTo>
                    <a:pt x="3061" y="88898"/>
                    <a:pt x="3987" y="84099"/>
                    <a:pt x="4099" y="83693"/>
                  </a:cubicBezTo>
                  <a:cubicBezTo>
                    <a:pt x="4147" y="83518"/>
                    <a:pt x="4281" y="83444"/>
                    <a:pt x="4412" y="83444"/>
                  </a:cubicBezTo>
                  <a:cubicBezTo>
                    <a:pt x="4591" y="83444"/>
                    <a:pt x="4762" y="83583"/>
                    <a:pt x="4691" y="83794"/>
                  </a:cubicBezTo>
                  <a:cubicBezTo>
                    <a:pt x="4519" y="84333"/>
                    <a:pt x="2829" y="89927"/>
                    <a:pt x="4002" y="90110"/>
                  </a:cubicBezTo>
                  <a:cubicBezTo>
                    <a:pt x="4028" y="90113"/>
                    <a:pt x="4053" y="90115"/>
                    <a:pt x="4077" y="90115"/>
                  </a:cubicBezTo>
                  <a:cubicBezTo>
                    <a:pt x="4659" y="90115"/>
                    <a:pt x="4722" y="89033"/>
                    <a:pt x="4722" y="89033"/>
                  </a:cubicBezTo>
                  <a:cubicBezTo>
                    <a:pt x="4722" y="89033"/>
                    <a:pt x="5890" y="83777"/>
                    <a:pt x="6452" y="83777"/>
                  </a:cubicBezTo>
                  <a:cubicBezTo>
                    <a:pt x="6458" y="83777"/>
                    <a:pt x="6465" y="83777"/>
                    <a:pt x="6471" y="83779"/>
                  </a:cubicBezTo>
                  <a:cubicBezTo>
                    <a:pt x="7025" y="83902"/>
                    <a:pt x="6439" y="87054"/>
                    <a:pt x="6159" y="88109"/>
                  </a:cubicBezTo>
                  <a:cubicBezTo>
                    <a:pt x="5928" y="88981"/>
                    <a:pt x="6156" y="89513"/>
                    <a:pt x="6559" y="89513"/>
                  </a:cubicBezTo>
                  <a:cubicBezTo>
                    <a:pt x="6643" y="89513"/>
                    <a:pt x="6735" y="89490"/>
                    <a:pt x="6832" y="89442"/>
                  </a:cubicBezTo>
                  <a:cubicBezTo>
                    <a:pt x="7219" y="89265"/>
                    <a:pt x="8138" y="86054"/>
                    <a:pt x="8391" y="85004"/>
                  </a:cubicBezTo>
                  <a:cubicBezTo>
                    <a:pt x="8589" y="84183"/>
                    <a:pt x="9015" y="82233"/>
                    <a:pt x="9599" y="82233"/>
                  </a:cubicBezTo>
                  <a:cubicBezTo>
                    <a:pt x="9760" y="82233"/>
                    <a:pt x="9934" y="82382"/>
                    <a:pt x="10118" y="82746"/>
                  </a:cubicBezTo>
                  <a:cubicBezTo>
                    <a:pt x="10967" y="84423"/>
                    <a:pt x="12270" y="85391"/>
                    <a:pt x="12807" y="85435"/>
                  </a:cubicBezTo>
                  <a:cubicBezTo>
                    <a:pt x="13061" y="85424"/>
                    <a:pt x="13279" y="85250"/>
                    <a:pt x="13346" y="85005"/>
                  </a:cubicBezTo>
                  <a:cubicBezTo>
                    <a:pt x="13414" y="84760"/>
                    <a:pt x="13316" y="84498"/>
                    <a:pt x="13103" y="84359"/>
                  </a:cubicBezTo>
                  <a:cubicBezTo>
                    <a:pt x="12649" y="83915"/>
                    <a:pt x="12257" y="83410"/>
                    <a:pt x="11941" y="82858"/>
                  </a:cubicBezTo>
                  <a:cubicBezTo>
                    <a:pt x="11671" y="82424"/>
                    <a:pt x="11475" y="81947"/>
                    <a:pt x="11360" y="81449"/>
                  </a:cubicBezTo>
                  <a:cubicBezTo>
                    <a:pt x="11122" y="80452"/>
                    <a:pt x="10983" y="79434"/>
                    <a:pt x="10947" y="78411"/>
                  </a:cubicBezTo>
                  <a:lnTo>
                    <a:pt x="10844" y="77791"/>
                  </a:lnTo>
                  <a:cubicBezTo>
                    <a:pt x="12189" y="71133"/>
                    <a:pt x="16761" y="48432"/>
                    <a:pt x="22318" y="35942"/>
                  </a:cubicBezTo>
                  <a:lnTo>
                    <a:pt x="23931" y="43818"/>
                  </a:lnTo>
                  <a:lnTo>
                    <a:pt x="24927" y="47309"/>
                  </a:lnTo>
                  <a:lnTo>
                    <a:pt x="18810" y="62424"/>
                  </a:lnTo>
                  <a:lnTo>
                    <a:pt x="44883" y="62079"/>
                  </a:lnTo>
                  <a:lnTo>
                    <a:pt x="40994" y="47104"/>
                  </a:lnTo>
                  <a:lnTo>
                    <a:pt x="45716" y="31506"/>
                  </a:lnTo>
                  <a:cubicBezTo>
                    <a:pt x="47605" y="31547"/>
                    <a:pt x="50586" y="31600"/>
                    <a:pt x="53705" y="31600"/>
                  </a:cubicBezTo>
                  <a:cubicBezTo>
                    <a:pt x="59035" y="31600"/>
                    <a:pt x="64769" y="31446"/>
                    <a:pt x="66157" y="30822"/>
                  </a:cubicBezTo>
                  <a:cubicBezTo>
                    <a:pt x="68905" y="29596"/>
                    <a:pt x="83144" y="11651"/>
                    <a:pt x="83144" y="11651"/>
                  </a:cubicBezTo>
                  <a:cubicBezTo>
                    <a:pt x="84081" y="10931"/>
                    <a:pt x="84979" y="10161"/>
                    <a:pt x="85833" y="9344"/>
                  </a:cubicBezTo>
                  <a:cubicBezTo>
                    <a:pt x="85833" y="9344"/>
                    <a:pt x="86657" y="8634"/>
                    <a:pt x="86134" y="8095"/>
                  </a:cubicBezTo>
                  <a:cubicBezTo>
                    <a:pt x="86011" y="7969"/>
                    <a:pt x="85796" y="7939"/>
                    <a:pt x="85616" y="7939"/>
                  </a:cubicBezTo>
                  <a:cubicBezTo>
                    <a:pt x="85443" y="7939"/>
                    <a:pt x="85301" y="7967"/>
                    <a:pt x="85301" y="7967"/>
                  </a:cubicBezTo>
                  <a:cubicBezTo>
                    <a:pt x="85357" y="7621"/>
                    <a:pt x="85357" y="7269"/>
                    <a:pt x="85301" y="6923"/>
                  </a:cubicBezTo>
                  <a:cubicBezTo>
                    <a:pt x="85222" y="6678"/>
                    <a:pt x="84802" y="6644"/>
                    <a:pt x="84577" y="6644"/>
                  </a:cubicBezTo>
                  <a:cubicBezTo>
                    <a:pt x="84492" y="6644"/>
                    <a:pt x="84435" y="6649"/>
                    <a:pt x="84435" y="6649"/>
                  </a:cubicBezTo>
                  <a:cubicBezTo>
                    <a:pt x="84398" y="6366"/>
                    <a:pt x="84398" y="6078"/>
                    <a:pt x="84435" y="5793"/>
                  </a:cubicBezTo>
                  <a:cubicBezTo>
                    <a:pt x="84442" y="5666"/>
                    <a:pt x="84372" y="5547"/>
                    <a:pt x="84257" y="5492"/>
                  </a:cubicBezTo>
                  <a:cubicBezTo>
                    <a:pt x="83921" y="5356"/>
                    <a:pt x="83561" y="5287"/>
                    <a:pt x="83198" y="5287"/>
                  </a:cubicBezTo>
                  <a:cubicBezTo>
                    <a:pt x="83175" y="5287"/>
                    <a:pt x="83151" y="5287"/>
                    <a:pt x="83127" y="5288"/>
                  </a:cubicBezTo>
                  <a:cubicBezTo>
                    <a:pt x="82659" y="4955"/>
                    <a:pt x="84536" y="2329"/>
                    <a:pt x="85236" y="1491"/>
                  </a:cubicBezTo>
                  <a:cubicBezTo>
                    <a:pt x="85936" y="652"/>
                    <a:pt x="85806" y="1"/>
                    <a:pt x="85188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1111150" y="1926950"/>
              <a:ext cx="1397625" cy="1041150"/>
            </a:xfrm>
            <a:custGeom>
              <a:avLst/>
              <a:gdLst/>
              <a:ahLst/>
              <a:cxnLst/>
              <a:rect l="l" t="t" r="r" b="b"/>
              <a:pathLst>
                <a:path w="55905" h="41646" extrusionOk="0">
                  <a:moveTo>
                    <a:pt x="20398" y="1"/>
                  </a:moveTo>
                  <a:cubicBezTo>
                    <a:pt x="14330" y="592"/>
                    <a:pt x="13443" y="1566"/>
                    <a:pt x="10952" y="4057"/>
                  </a:cubicBezTo>
                  <a:cubicBezTo>
                    <a:pt x="7993" y="7004"/>
                    <a:pt x="0" y="29558"/>
                    <a:pt x="0" y="29558"/>
                  </a:cubicBezTo>
                  <a:lnTo>
                    <a:pt x="8145" y="32167"/>
                  </a:lnTo>
                  <a:cubicBezTo>
                    <a:pt x="8898" y="29585"/>
                    <a:pt x="12781" y="16815"/>
                    <a:pt x="12781" y="16815"/>
                  </a:cubicBezTo>
                  <a:cubicBezTo>
                    <a:pt x="12781" y="16815"/>
                    <a:pt x="14691" y="27224"/>
                    <a:pt x="14190" y="28477"/>
                  </a:cubicBezTo>
                  <a:cubicBezTo>
                    <a:pt x="13728" y="29552"/>
                    <a:pt x="13179" y="30589"/>
                    <a:pt x="12550" y="31576"/>
                  </a:cubicBezTo>
                  <a:cubicBezTo>
                    <a:pt x="8145" y="38289"/>
                    <a:pt x="8720" y="41645"/>
                    <a:pt x="8720" y="41645"/>
                  </a:cubicBezTo>
                  <a:lnTo>
                    <a:pt x="35352" y="40833"/>
                  </a:lnTo>
                  <a:cubicBezTo>
                    <a:pt x="35416" y="37111"/>
                    <a:pt x="33200" y="28461"/>
                    <a:pt x="32749" y="27068"/>
                  </a:cubicBezTo>
                  <a:cubicBezTo>
                    <a:pt x="32296" y="25674"/>
                    <a:pt x="33824" y="21150"/>
                    <a:pt x="33824" y="21150"/>
                  </a:cubicBezTo>
                  <a:cubicBezTo>
                    <a:pt x="33824" y="21150"/>
                    <a:pt x="36836" y="18096"/>
                    <a:pt x="36718" y="16524"/>
                  </a:cubicBezTo>
                  <a:cubicBezTo>
                    <a:pt x="36655" y="15113"/>
                    <a:pt x="36475" y="13710"/>
                    <a:pt x="36180" y="12329"/>
                  </a:cubicBezTo>
                  <a:lnTo>
                    <a:pt x="36180" y="12329"/>
                  </a:lnTo>
                  <a:lnTo>
                    <a:pt x="55905" y="12705"/>
                  </a:lnTo>
                  <a:lnTo>
                    <a:pt x="55905" y="12705"/>
                  </a:lnTo>
                  <a:lnTo>
                    <a:pt x="53700" y="1986"/>
                  </a:lnTo>
                  <a:lnTo>
                    <a:pt x="34679" y="592"/>
                  </a:lnTo>
                  <a:lnTo>
                    <a:pt x="28353" y="1"/>
                  </a:lnTo>
                  <a:cubicBezTo>
                    <a:pt x="27291" y="897"/>
                    <a:pt x="26054" y="1196"/>
                    <a:pt x="24875" y="1196"/>
                  </a:cubicBezTo>
                  <a:cubicBezTo>
                    <a:pt x="22518" y="1196"/>
                    <a:pt x="20398" y="1"/>
                    <a:pt x="20398" y="1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1471025" y="2642200"/>
              <a:ext cx="237500" cy="26125"/>
            </a:xfrm>
            <a:custGeom>
              <a:avLst/>
              <a:gdLst/>
              <a:ahLst/>
              <a:cxnLst/>
              <a:rect l="l" t="t" r="r" b="b"/>
              <a:pathLst>
                <a:path w="9500" h="1045" extrusionOk="0">
                  <a:moveTo>
                    <a:pt x="19" y="1"/>
                  </a:moveTo>
                  <a:cubicBezTo>
                    <a:pt x="13" y="1"/>
                    <a:pt x="7" y="1"/>
                    <a:pt x="1" y="1"/>
                  </a:cubicBezTo>
                  <a:cubicBezTo>
                    <a:pt x="437" y="175"/>
                    <a:pt x="895" y="293"/>
                    <a:pt x="1361" y="351"/>
                  </a:cubicBezTo>
                  <a:cubicBezTo>
                    <a:pt x="2211" y="517"/>
                    <a:pt x="3395" y="711"/>
                    <a:pt x="4712" y="840"/>
                  </a:cubicBezTo>
                  <a:cubicBezTo>
                    <a:pt x="6030" y="970"/>
                    <a:pt x="7224" y="1029"/>
                    <a:pt x="8095" y="1029"/>
                  </a:cubicBezTo>
                  <a:cubicBezTo>
                    <a:pt x="8234" y="1039"/>
                    <a:pt x="8374" y="1044"/>
                    <a:pt x="8514" y="1044"/>
                  </a:cubicBezTo>
                  <a:cubicBezTo>
                    <a:pt x="8844" y="1044"/>
                    <a:pt x="9174" y="1016"/>
                    <a:pt x="9499" y="959"/>
                  </a:cubicBezTo>
                  <a:cubicBezTo>
                    <a:pt x="9040" y="861"/>
                    <a:pt x="8571" y="810"/>
                    <a:pt x="8101" y="809"/>
                  </a:cubicBezTo>
                  <a:cubicBezTo>
                    <a:pt x="7240" y="750"/>
                    <a:pt x="6057" y="664"/>
                    <a:pt x="4745" y="530"/>
                  </a:cubicBezTo>
                  <a:cubicBezTo>
                    <a:pt x="3432" y="394"/>
                    <a:pt x="2254" y="243"/>
                    <a:pt x="1393" y="136"/>
                  </a:cubicBezTo>
                  <a:cubicBezTo>
                    <a:pt x="940" y="46"/>
                    <a:pt x="480" y="1"/>
                    <a:pt x="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1495925" y="2609550"/>
              <a:ext cx="258050" cy="34350"/>
            </a:xfrm>
            <a:custGeom>
              <a:avLst/>
              <a:gdLst/>
              <a:ahLst/>
              <a:cxnLst/>
              <a:rect l="l" t="t" r="r" b="b"/>
              <a:pathLst>
                <a:path w="10322" h="1374" extrusionOk="0">
                  <a:moveTo>
                    <a:pt x="10321" y="1"/>
                  </a:moveTo>
                  <a:lnTo>
                    <a:pt x="10321" y="1"/>
                  </a:lnTo>
                  <a:cubicBezTo>
                    <a:pt x="9813" y="49"/>
                    <a:pt x="9311" y="142"/>
                    <a:pt x="8822" y="280"/>
                  </a:cubicBezTo>
                  <a:cubicBezTo>
                    <a:pt x="7885" y="474"/>
                    <a:pt x="6626" y="705"/>
                    <a:pt x="5195" y="878"/>
                  </a:cubicBezTo>
                  <a:cubicBezTo>
                    <a:pt x="3766" y="1049"/>
                    <a:pt x="2469" y="1113"/>
                    <a:pt x="1528" y="1146"/>
                  </a:cubicBezTo>
                  <a:cubicBezTo>
                    <a:pt x="1425" y="1142"/>
                    <a:pt x="1321" y="1141"/>
                    <a:pt x="1218" y="1141"/>
                  </a:cubicBezTo>
                  <a:cubicBezTo>
                    <a:pt x="811" y="1141"/>
                    <a:pt x="404" y="1169"/>
                    <a:pt x="0" y="1227"/>
                  </a:cubicBezTo>
                  <a:cubicBezTo>
                    <a:pt x="439" y="1321"/>
                    <a:pt x="887" y="1369"/>
                    <a:pt x="1335" y="1369"/>
                  </a:cubicBezTo>
                  <a:cubicBezTo>
                    <a:pt x="1399" y="1369"/>
                    <a:pt x="1464" y="1368"/>
                    <a:pt x="1528" y="1366"/>
                  </a:cubicBezTo>
                  <a:cubicBezTo>
                    <a:pt x="1731" y="1371"/>
                    <a:pt x="1934" y="1373"/>
                    <a:pt x="2137" y="1373"/>
                  </a:cubicBezTo>
                  <a:cubicBezTo>
                    <a:pt x="3169" y="1373"/>
                    <a:pt x="4202" y="1312"/>
                    <a:pt x="5227" y="1188"/>
                  </a:cubicBezTo>
                  <a:cubicBezTo>
                    <a:pt x="6456" y="1043"/>
                    <a:pt x="7672" y="812"/>
                    <a:pt x="8869" y="495"/>
                  </a:cubicBezTo>
                  <a:cubicBezTo>
                    <a:pt x="9372" y="391"/>
                    <a:pt x="9859" y="226"/>
                    <a:pt x="103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1922450" y="2357000"/>
              <a:ext cx="55575" cy="226475"/>
            </a:xfrm>
            <a:custGeom>
              <a:avLst/>
              <a:gdLst/>
              <a:ahLst/>
              <a:cxnLst/>
              <a:rect l="l" t="t" r="r" b="b"/>
              <a:pathLst>
                <a:path w="2223" h="9059" extrusionOk="0">
                  <a:moveTo>
                    <a:pt x="2222" y="0"/>
                  </a:moveTo>
                  <a:cubicBezTo>
                    <a:pt x="2042" y="413"/>
                    <a:pt x="1908" y="845"/>
                    <a:pt x="1824" y="1286"/>
                  </a:cubicBezTo>
                  <a:cubicBezTo>
                    <a:pt x="1592" y="2249"/>
                    <a:pt x="1313" y="3324"/>
                    <a:pt x="1027" y="4513"/>
                  </a:cubicBezTo>
                  <a:cubicBezTo>
                    <a:pt x="743" y="5702"/>
                    <a:pt x="479" y="6779"/>
                    <a:pt x="253" y="7714"/>
                  </a:cubicBezTo>
                  <a:cubicBezTo>
                    <a:pt x="118" y="8152"/>
                    <a:pt x="33" y="8603"/>
                    <a:pt x="0" y="9059"/>
                  </a:cubicBezTo>
                  <a:cubicBezTo>
                    <a:pt x="208" y="8651"/>
                    <a:pt x="364" y="8219"/>
                    <a:pt x="468" y="7773"/>
                  </a:cubicBezTo>
                  <a:cubicBezTo>
                    <a:pt x="716" y="6961"/>
                    <a:pt x="1027" y="5836"/>
                    <a:pt x="1334" y="4583"/>
                  </a:cubicBezTo>
                  <a:cubicBezTo>
                    <a:pt x="1640" y="3330"/>
                    <a:pt x="1884" y="2190"/>
                    <a:pt x="2038" y="1356"/>
                  </a:cubicBezTo>
                  <a:cubicBezTo>
                    <a:pt x="2154" y="913"/>
                    <a:pt x="2216" y="457"/>
                    <a:pt x="2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1287575" y="2952325"/>
              <a:ext cx="992450" cy="2447475"/>
            </a:xfrm>
            <a:custGeom>
              <a:avLst/>
              <a:gdLst/>
              <a:ahLst/>
              <a:cxnLst/>
              <a:rect l="l" t="t" r="r" b="b"/>
              <a:pathLst>
                <a:path w="39698" h="97899" extrusionOk="0">
                  <a:moveTo>
                    <a:pt x="28111" y="0"/>
                  </a:moveTo>
                  <a:lnTo>
                    <a:pt x="1486" y="813"/>
                  </a:lnTo>
                  <a:lnTo>
                    <a:pt x="248" y="10769"/>
                  </a:lnTo>
                  <a:cubicBezTo>
                    <a:pt x="0" y="12952"/>
                    <a:pt x="727" y="17923"/>
                    <a:pt x="786" y="20123"/>
                  </a:cubicBezTo>
                  <a:lnTo>
                    <a:pt x="2244" y="97899"/>
                  </a:lnTo>
                  <a:lnTo>
                    <a:pt x="16477" y="97690"/>
                  </a:lnTo>
                  <a:lnTo>
                    <a:pt x="14912" y="14851"/>
                  </a:lnTo>
                  <a:lnTo>
                    <a:pt x="25213" y="46373"/>
                  </a:lnTo>
                  <a:lnTo>
                    <a:pt x="23454" y="97151"/>
                  </a:lnTo>
                  <a:lnTo>
                    <a:pt x="37547" y="97151"/>
                  </a:lnTo>
                  <a:lnTo>
                    <a:pt x="39697" y="45249"/>
                  </a:lnTo>
                  <a:lnTo>
                    <a:pt x="2811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1531150" y="3295525"/>
              <a:ext cx="218250" cy="44425"/>
            </a:xfrm>
            <a:custGeom>
              <a:avLst/>
              <a:gdLst/>
              <a:ahLst/>
              <a:cxnLst/>
              <a:rect l="l" t="t" r="r" b="b"/>
              <a:pathLst>
                <a:path w="8730" h="1777" extrusionOk="0">
                  <a:moveTo>
                    <a:pt x="38" y="0"/>
                  </a:moveTo>
                  <a:cubicBezTo>
                    <a:pt x="13" y="0"/>
                    <a:pt x="0" y="4"/>
                    <a:pt x="0" y="11"/>
                  </a:cubicBezTo>
                  <a:cubicBezTo>
                    <a:pt x="392" y="208"/>
                    <a:pt x="808" y="354"/>
                    <a:pt x="1238" y="446"/>
                  </a:cubicBezTo>
                  <a:cubicBezTo>
                    <a:pt x="2011" y="646"/>
                    <a:pt x="3098" y="941"/>
                    <a:pt x="4303" y="1183"/>
                  </a:cubicBezTo>
                  <a:cubicBezTo>
                    <a:pt x="5507" y="1425"/>
                    <a:pt x="6611" y="1592"/>
                    <a:pt x="7411" y="1688"/>
                  </a:cubicBezTo>
                  <a:cubicBezTo>
                    <a:pt x="7725" y="1747"/>
                    <a:pt x="8043" y="1777"/>
                    <a:pt x="8362" y="1777"/>
                  </a:cubicBezTo>
                  <a:cubicBezTo>
                    <a:pt x="8481" y="1777"/>
                    <a:pt x="8600" y="1773"/>
                    <a:pt x="8719" y="1765"/>
                  </a:cubicBezTo>
                  <a:cubicBezTo>
                    <a:pt x="8730" y="1673"/>
                    <a:pt x="6767" y="1361"/>
                    <a:pt x="4362" y="877"/>
                  </a:cubicBezTo>
                  <a:cubicBezTo>
                    <a:pt x="2151" y="432"/>
                    <a:pt x="319" y="0"/>
                    <a:pt x="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1876725" y="5306050"/>
              <a:ext cx="346725" cy="7825"/>
            </a:xfrm>
            <a:custGeom>
              <a:avLst/>
              <a:gdLst/>
              <a:ahLst/>
              <a:cxnLst/>
              <a:rect l="l" t="t" r="r" b="b"/>
              <a:pathLst>
                <a:path w="13869" h="313" extrusionOk="0">
                  <a:moveTo>
                    <a:pt x="6740" y="0"/>
                  </a:moveTo>
                  <a:cubicBezTo>
                    <a:pt x="2803" y="0"/>
                    <a:pt x="0" y="17"/>
                    <a:pt x="0" y="103"/>
                  </a:cubicBezTo>
                  <a:cubicBezTo>
                    <a:pt x="0" y="189"/>
                    <a:pt x="2803" y="312"/>
                    <a:pt x="6740" y="312"/>
                  </a:cubicBezTo>
                  <a:cubicBezTo>
                    <a:pt x="10677" y="312"/>
                    <a:pt x="13868" y="243"/>
                    <a:pt x="13868" y="156"/>
                  </a:cubicBezTo>
                  <a:cubicBezTo>
                    <a:pt x="13868" y="97"/>
                    <a:pt x="10677" y="0"/>
                    <a:pt x="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1348775" y="5309950"/>
              <a:ext cx="345750" cy="7825"/>
            </a:xfrm>
            <a:custGeom>
              <a:avLst/>
              <a:gdLst/>
              <a:ahLst/>
              <a:cxnLst/>
              <a:rect l="l" t="t" r="r" b="b"/>
              <a:pathLst>
                <a:path w="13830" h="313" extrusionOk="0">
                  <a:moveTo>
                    <a:pt x="6912" y="0"/>
                  </a:moveTo>
                  <a:cubicBezTo>
                    <a:pt x="3093" y="0"/>
                    <a:pt x="0" y="70"/>
                    <a:pt x="0" y="156"/>
                  </a:cubicBezTo>
                  <a:cubicBezTo>
                    <a:pt x="0" y="242"/>
                    <a:pt x="3093" y="312"/>
                    <a:pt x="6912" y="312"/>
                  </a:cubicBezTo>
                  <a:cubicBezTo>
                    <a:pt x="10732" y="312"/>
                    <a:pt x="13829" y="242"/>
                    <a:pt x="13829" y="156"/>
                  </a:cubicBezTo>
                  <a:cubicBezTo>
                    <a:pt x="13829" y="70"/>
                    <a:pt x="10732" y="0"/>
                    <a:pt x="6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1614900" y="3313800"/>
              <a:ext cx="38350" cy="2000075"/>
            </a:xfrm>
            <a:custGeom>
              <a:avLst/>
              <a:gdLst/>
              <a:ahLst/>
              <a:cxnLst/>
              <a:rect l="l" t="t" r="r" b="b"/>
              <a:pathLst>
                <a:path w="1534" h="80003" extrusionOk="0">
                  <a:moveTo>
                    <a:pt x="71" y="1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1" y="5"/>
                    <a:pt x="232" y="17912"/>
                    <a:pt x="608" y="40004"/>
                  </a:cubicBezTo>
                  <a:cubicBezTo>
                    <a:pt x="985" y="62096"/>
                    <a:pt x="1362" y="80002"/>
                    <a:pt x="1447" y="80002"/>
                  </a:cubicBezTo>
                  <a:cubicBezTo>
                    <a:pt x="1533" y="79997"/>
                    <a:pt x="1302" y="62036"/>
                    <a:pt x="926" y="39982"/>
                  </a:cubicBezTo>
                  <a:cubicBezTo>
                    <a:pt x="549" y="17933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1936425" y="2972225"/>
              <a:ext cx="290875" cy="2337750"/>
            </a:xfrm>
            <a:custGeom>
              <a:avLst/>
              <a:gdLst/>
              <a:ahLst/>
              <a:cxnLst/>
              <a:rect l="l" t="t" r="r" b="b"/>
              <a:pathLst>
                <a:path w="11635" h="93510" extrusionOk="0">
                  <a:moveTo>
                    <a:pt x="0" y="0"/>
                  </a:moveTo>
                  <a:cubicBezTo>
                    <a:pt x="9" y="80"/>
                    <a:pt x="23" y="160"/>
                    <a:pt x="44" y="237"/>
                  </a:cubicBezTo>
                  <a:cubicBezTo>
                    <a:pt x="82" y="409"/>
                    <a:pt x="137" y="640"/>
                    <a:pt x="204" y="932"/>
                  </a:cubicBezTo>
                  <a:cubicBezTo>
                    <a:pt x="351" y="1582"/>
                    <a:pt x="566" y="2475"/>
                    <a:pt x="839" y="3620"/>
                  </a:cubicBezTo>
                  <a:lnTo>
                    <a:pt x="3233" y="13411"/>
                  </a:lnTo>
                  <a:cubicBezTo>
                    <a:pt x="5293" y="21694"/>
                    <a:pt x="8144" y="33120"/>
                    <a:pt x="11301" y="45755"/>
                  </a:cubicBezTo>
                  <a:lnTo>
                    <a:pt x="11301" y="46066"/>
                  </a:lnTo>
                  <a:cubicBezTo>
                    <a:pt x="10802" y="59170"/>
                    <a:pt x="10344" y="71004"/>
                    <a:pt x="10017" y="79610"/>
                  </a:cubicBezTo>
                  <a:cubicBezTo>
                    <a:pt x="9871" y="83892"/>
                    <a:pt x="9748" y="87361"/>
                    <a:pt x="9667" y="89776"/>
                  </a:cubicBezTo>
                  <a:cubicBezTo>
                    <a:pt x="9629" y="90965"/>
                    <a:pt x="9586" y="91896"/>
                    <a:pt x="9586" y="92541"/>
                  </a:cubicBezTo>
                  <a:lnTo>
                    <a:pt x="9586" y="93262"/>
                  </a:lnTo>
                  <a:cubicBezTo>
                    <a:pt x="9580" y="93345"/>
                    <a:pt x="9580" y="93427"/>
                    <a:pt x="9586" y="93509"/>
                  </a:cubicBezTo>
                  <a:cubicBezTo>
                    <a:pt x="9608" y="93423"/>
                    <a:pt x="9620" y="93335"/>
                    <a:pt x="9623" y="93245"/>
                  </a:cubicBezTo>
                  <a:cubicBezTo>
                    <a:pt x="9634" y="93069"/>
                    <a:pt x="9667" y="92832"/>
                    <a:pt x="9667" y="92531"/>
                  </a:cubicBezTo>
                  <a:cubicBezTo>
                    <a:pt x="9698" y="91880"/>
                    <a:pt x="9748" y="90954"/>
                    <a:pt x="9806" y="89765"/>
                  </a:cubicBezTo>
                  <a:cubicBezTo>
                    <a:pt x="9914" y="87351"/>
                    <a:pt x="10070" y="83903"/>
                    <a:pt x="10258" y="79599"/>
                  </a:cubicBezTo>
                  <a:cubicBezTo>
                    <a:pt x="10614" y="71004"/>
                    <a:pt x="11098" y="59153"/>
                    <a:pt x="11635" y="46061"/>
                  </a:cubicBezTo>
                  <a:lnTo>
                    <a:pt x="11635" y="45663"/>
                  </a:lnTo>
                  <a:cubicBezTo>
                    <a:pt x="8440" y="33034"/>
                    <a:pt x="5557" y="21619"/>
                    <a:pt x="3464" y="13341"/>
                  </a:cubicBezTo>
                  <a:cubicBezTo>
                    <a:pt x="2411" y="9226"/>
                    <a:pt x="1556" y="5891"/>
                    <a:pt x="958" y="3572"/>
                  </a:cubicBezTo>
                  <a:cubicBezTo>
                    <a:pt x="663" y="2431"/>
                    <a:pt x="426" y="1539"/>
                    <a:pt x="264" y="915"/>
                  </a:cubicBezTo>
                  <a:cubicBezTo>
                    <a:pt x="184" y="626"/>
                    <a:pt x="119" y="398"/>
                    <a:pt x="76" y="232"/>
                  </a:cubicBezTo>
                  <a:cubicBezTo>
                    <a:pt x="59" y="153"/>
                    <a:pt x="35" y="7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1901325" y="4088650"/>
              <a:ext cx="159900" cy="27450"/>
            </a:xfrm>
            <a:custGeom>
              <a:avLst/>
              <a:gdLst/>
              <a:ahLst/>
              <a:cxnLst/>
              <a:rect l="l" t="t" r="r" b="b"/>
              <a:pathLst>
                <a:path w="6396" h="1098" extrusionOk="0">
                  <a:moveTo>
                    <a:pt x="6396" y="1"/>
                  </a:moveTo>
                  <a:lnTo>
                    <a:pt x="6396" y="1"/>
                  </a:lnTo>
                  <a:cubicBezTo>
                    <a:pt x="5333" y="23"/>
                    <a:pt x="4273" y="148"/>
                    <a:pt x="3234" y="377"/>
                  </a:cubicBezTo>
                  <a:cubicBezTo>
                    <a:pt x="1937" y="602"/>
                    <a:pt x="829" y="828"/>
                    <a:pt x="361" y="968"/>
                  </a:cubicBezTo>
                  <a:lnTo>
                    <a:pt x="1" y="1076"/>
                  </a:lnTo>
                  <a:lnTo>
                    <a:pt x="361" y="1076"/>
                  </a:lnTo>
                  <a:cubicBezTo>
                    <a:pt x="369" y="1076"/>
                    <a:pt x="376" y="1076"/>
                    <a:pt x="383" y="1076"/>
                  </a:cubicBezTo>
                  <a:lnTo>
                    <a:pt x="383" y="1076"/>
                  </a:lnTo>
                  <a:lnTo>
                    <a:pt x="383" y="1098"/>
                  </a:lnTo>
                  <a:cubicBezTo>
                    <a:pt x="433" y="1095"/>
                    <a:pt x="490" y="1090"/>
                    <a:pt x="553" y="1084"/>
                  </a:cubicBezTo>
                  <a:lnTo>
                    <a:pt x="553" y="1084"/>
                  </a:lnTo>
                  <a:cubicBezTo>
                    <a:pt x="568" y="1085"/>
                    <a:pt x="581" y="1086"/>
                    <a:pt x="591" y="1086"/>
                  </a:cubicBezTo>
                  <a:cubicBezTo>
                    <a:pt x="610" y="1086"/>
                    <a:pt x="622" y="1084"/>
                    <a:pt x="625" y="1077"/>
                  </a:cubicBezTo>
                  <a:lnTo>
                    <a:pt x="625" y="1077"/>
                  </a:lnTo>
                  <a:cubicBezTo>
                    <a:pt x="1189" y="1022"/>
                    <a:pt x="2172" y="884"/>
                    <a:pt x="3281" y="694"/>
                  </a:cubicBezTo>
                  <a:cubicBezTo>
                    <a:pt x="4340" y="564"/>
                    <a:pt x="5384" y="332"/>
                    <a:pt x="6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1914650" y="4118525"/>
              <a:ext cx="139875" cy="13650"/>
            </a:xfrm>
            <a:custGeom>
              <a:avLst/>
              <a:gdLst/>
              <a:ahLst/>
              <a:cxnLst/>
              <a:rect l="l" t="t" r="r" b="b"/>
              <a:pathLst>
                <a:path w="5595" h="546" extrusionOk="0">
                  <a:moveTo>
                    <a:pt x="1409" y="0"/>
                  </a:moveTo>
                  <a:cubicBezTo>
                    <a:pt x="938" y="0"/>
                    <a:pt x="468" y="32"/>
                    <a:pt x="0" y="96"/>
                  </a:cubicBezTo>
                  <a:cubicBezTo>
                    <a:pt x="921" y="277"/>
                    <a:pt x="1854" y="379"/>
                    <a:pt x="2792" y="404"/>
                  </a:cubicBezTo>
                  <a:cubicBezTo>
                    <a:pt x="3507" y="499"/>
                    <a:pt x="4228" y="546"/>
                    <a:pt x="4949" y="546"/>
                  </a:cubicBezTo>
                  <a:cubicBezTo>
                    <a:pt x="5164" y="546"/>
                    <a:pt x="5379" y="541"/>
                    <a:pt x="5594" y="533"/>
                  </a:cubicBezTo>
                  <a:cubicBezTo>
                    <a:pt x="4693" y="261"/>
                    <a:pt x="3760" y="115"/>
                    <a:pt x="2818" y="96"/>
                  </a:cubicBezTo>
                  <a:cubicBezTo>
                    <a:pt x="2351" y="32"/>
                    <a:pt x="1880" y="0"/>
                    <a:pt x="14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1321725" y="2952325"/>
              <a:ext cx="668500" cy="81175"/>
            </a:xfrm>
            <a:custGeom>
              <a:avLst/>
              <a:gdLst/>
              <a:ahLst/>
              <a:cxnLst/>
              <a:rect l="l" t="t" r="r" b="b"/>
              <a:pathLst>
                <a:path w="26740" h="3247" extrusionOk="0">
                  <a:moveTo>
                    <a:pt x="26740" y="0"/>
                  </a:moveTo>
                  <a:lnTo>
                    <a:pt x="26740" y="0"/>
                  </a:lnTo>
                  <a:cubicBezTo>
                    <a:pt x="18026" y="484"/>
                    <a:pt x="8828" y="323"/>
                    <a:pt x="115" y="813"/>
                  </a:cubicBezTo>
                  <a:cubicBezTo>
                    <a:pt x="115" y="813"/>
                    <a:pt x="38" y="1409"/>
                    <a:pt x="24" y="1555"/>
                  </a:cubicBezTo>
                  <a:lnTo>
                    <a:pt x="1" y="1765"/>
                  </a:lnTo>
                  <a:cubicBezTo>
                    <a:pt x="641" y="2673"/>
                    <a:pt x="1561" y="2992"/>
                    <a:pt x="2626" y="3163"/>
                  </a:cubicBezTo>
                  <a:cubicBezTo>
                    <a:pt x="3090" y="3219"/>
                    <a:pt x="3557" y="3246"/>
                    <a:pt x="4023" y="3246"/>
                  </a:cubicBezTo>
                  <a:cubicBezTo>
                    <a:pt x="4635" y="3246"/>
                    <a:pt x="5247" y="3199"/>
                    <a:pt x="5854" y="3104"/>
                  </a:cubicBezTo>
                  <a:cubicBezTo>
                    <a:pt x="12728" y="2341"/>
                    <a:pt x="20011" y="1636"/>
                    <a:pt x="2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1546325" y="3303575"/>
              <a:ext cx="122650" cy="476475"/>
            </a:xfrm>
            <a:custGeom>
              <a:avLst/>
              <a:gdLst/>
              <a:ahLst/>
              <a:cxnLst/>
              <a:rect l="l" t="t" r="r" b="b"/>
              <a:pathLst>
                <a:path w="4906" h="19059" extrusionOk="0">
                  <a:moveTo>
                    <a:pt x="0" y="1"/>
                  </a:moveTo>
                  <a:lnTo>
                    <a:pt x="4905" y="19059"/>
                  </a:lnTo>
                  <a:lnTo>
                    <a:pt x="4562" y="8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1237950" y="1593775"/>
              <a:ext cx="337450" cy="513125"/>
            </a:xfrm>
            <a:custGeom>
              <a:avLst/>
              <a:gdLst/>
              <a:ahLst/>
              <a:cxnLst/>
              <a:rect l="l" t="t" r="r" b="b"/>
              <a:pathLst>
                <a:path w="13498" h="20525" extrusionOk="0">
                  <a:moveTo>
                    <a:pt x="10743" y="0"/>
                  </a:moveTo>
                  <a:cubicBezTo>
                    <a:pt x="9054" y="0"/>
                    <a:pt x="7466" y="1799"/>
                    <a:pt x="7408" y="3548"/>
                  </a:cubicBezTo>
                  <a:cubicBezTo>
                    <a:pt x="7408" y="4087"/>
                    <a:pt x="7467" y="4753"/>
                    <a:pt x="7069" y="5162"/>
                  </a:cubicBezTo>
                  <a:cubicBezTo>
                    <a:pt x="6671" y="5571"/>
                    <a:pt x="5961" y="5457"/>
                    <a:pt x="5363" y="5507"/>
                  </a:cubicBezTo>
                  <a:cubicBezTo>
                    <a:pt x="4108" y="5631"/>
                    <a:pt x="3108" y="6613"/>
                    <a:pt x="2960" y="7868"/>
                  </a:cubicBezTo>
                  <a:cubicBezTo>
                    <a:pt x="2874" y="8739"/>
                    <a:pt x="3224" y="9675"/>
                    <a:pt x="2857" y="10471"/>
                  </a:cubicBezTo>
                  <a:cubicBezTo>
                    <a:pt x="2492" y="11267"/>
                    <a:pt x="1648" y="11590"/>
                    <a:pt x="1061" y="12181"/>
                  </a:cubicBezTo>
                  <a:cubicBezTo>
                    <a:pt x="341" y="12996"/>
                    <a:pt x="0" y="14077"/>
                    <a:pt x="120" y="15157"/>
                  </a:cubicBezTo>
                  <a:cubicBezTo>
                    <a:pt x="247" y="16224"/>
                    <a:pt x="528" y="17267"/>
                    <a:pt x="953" y="18254"/>
                  </a:cubicBezTo>
                  <a:cubicBezTo>
                    <a:pt x="1298" y="19175"/>
                    <a:pt x="1749" y="20196"/>
                    <a:pt x="2675" y="20525"/>
                  </a:cubicBezTo>
                  <a:lnTo>
                    <a:pt x="10630" y="20525"/>
                  </a:lnTo>
                  <a:lnTo>
                    <a:pt x="11228" y="17523"/>
                  </a:lnTo>
                  <a:lnTo>
                    <a:pt x="12201" y="20525"/>
                  </a:lnTo>
                  <a:lnTo>
                    <a:pt x="13498" y="20525"/>
                  </a:lnTo>
                  <a:lnTo>
                    <a:pt x="12798" y="1037"/>
                  </a:lnTo>
                  <a:cubicBezTo>
                    <a:pt x="12798" y="1037"/>
                    <a:pt x="12793" y="460"/>
                    <a:pt x="11345" y="79"/>
                  </a:cubicBezTo>
                  <a:cubicBezTo>
                    <a:pt x="11144" y="26"/>
                    <a:pt x="10943" y="0"/>
                    <a:pt x="107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1234975" y="1587775"/>
              <a:ext cx="297525" cy="274350"/>
            </a:xfrm>
            <a:custGeom>
              <a:avLst/>
              <a:gdLst/>
              <a:ahLst/>
              <a:cxnLst/>
              <a:rect l="l" t="t" r="r" b="b"/>
              <a:pathLst>
                <a:path w="11901" h="10974" extrusionOk="0">
                  <a:moveTo>
                    <a:pt x="10965" y="1"/>
                  </a:moveTo>
                  <a:cubicBezTo>
                    <a:pt x="10146" y="1"/>
                    <a:pt x="9358" y="312"/>
                    <a:pt x="8759" y="873"/>
                  </a:cubicBezTo>
                  <a:cubicBezTo>
                    <a:pt x="7877" y="1761"/>
                    <a:pt x="7420" y="2986"/>
                    <a:pt x="7506" y="4235"/>
                  </a:cubicBezTo>
                  <a:cubicBezTo>
                    <a:pt x="7548" y="4558"/>
                    <a:pt x="7512" y="4887"/>
                    <a:pt x="7398" y="5193"/>
                  </a:cubicBezTo>
                  <a:cubicBezTo>
                    <a:pt x="7235" y="5471"/>
                    <a:pt x="6941" y="5647"/>
                    <a:pt x="6618" y="5660"/>
                  </a:cubicBezTo>
                  <a:cubicBezTo>
                    <a:pt x="6553" y="5669"/>
                    <a:pt x="6489" y="5673"/>
                    <a:pt x="6426" y="5673"/>
                  </a:cubicBezTo>
                  <a:cubicBezTo>
                    <a:pt x="5796" y="5673"/>
                    <a:pt x="5212" y="5260"/>
                    <a:pt x="4547" y="4971"/>
                  </a:cubicBezTo>
                  <a:cubicBezTo>
                    <a:pt x="4219" y="4827"/>
                    <a:pt x="3868" y="4755"/>
                    <a:pt x="3518" y="4755"/>
                  </a:cubicBezTo>
                  <a:cubicBezTo>
                    <a:pt x="3069" y="4755"/>
                    <a:pt x="2622" y="4873"/>
                    <a:pt x="2224" y="5106"/>
                  </a:cubicBezTo>
                  <a:cubicBezTo>
                    <a:pt x="1562" y="5485"/>
                    <a:pt x="1116" y="6152"/>
                    <a:pt x="1019" y="6908"/>
                  </a:cubicBezTo>
                  <a:cubicBezTo>
                    <a:pt x="925" y="7580"/>
                    <a:pt x="1100" y="8264"/>
                    <a:pt x="1508" y="8807"/>
                  </a:cubicBezTo>
                  <a:cubicBezTo>
                    <a:pt x="1683" y="9027"/>
                    <a:pt x="1830" y="9270"/>
                    <a:pt x="1943" y="9528"/>
                  </a:cubicBezTo>
                  <a:cubicBezTo>
                    <a:pt x="2096" y="10006"/>
                    <a:pt x="1849" y="10518"/>
                    <a:pt x="1381" y="10697"/>
                  </a:cubicBezTo>
                  <a:cubicBezTo>
                    <a:pt x="1269" y="10740"/>
                    <a:pt x="1154" y="10761"/>
                    <a:pt x="1041" y="10761"/>
                  </a:cubicBezTo>
                  <a:cubicBezTo>
                    <a:pt x="680" y="10761"/>
                    <a:pt x="337" y="10552"/>
                    <a:pt x="180" y="10205"/>
                  </a:cubicBezTo>
                  <a:cubicBezTo>
                    <a:pt x="95" y="10004"/>
                    <a:pt x="176" y="9772"/>
                    <a:pt x="367" y="9668"/>
                  </a:cubicBezTo>
                  <a:cubicBezTo>
                    <a:pt x="436" y="9643"/>
                    <a:pt x="509" y="9628"/>
                    <a:pt x="582" y="9625"/>
                  </a:cubicBezTo>
                  <a:cubicBezTo>
                    <a:pt x="586" y="9625"/>
                    <a:pt x="557" y="9602"/>
                    <a:pt x="498" y="9602"/>
                  </a:cubicBezTo>
                  <a:cubicBezTo>
                    <a:pt x="461" y="9602"/>
                    <a:pt x="412" y="9611"/>
                    <a:pt x="351" y="9640"/>
                  </a:cubicBezTo>
                  <a:cubicBezTo>
                    <a:pt x="118" y="9737"/>
                    <a:pt x="1" y="9998"/>
                    <a:pt x="83" y="10237"/>
                  </a:cubicBezTo>
                  <a:cubicBezTo>
                    <a:pt x="193" y="10602"/>
                    <a:pt x="498" y="10877"/>
                    <a:pt x="873" y="10948"/>
                  </a:cubicBezTo>
                  <a:cubicBezTo>
                    <a:pt x="951" y="10965"/>
                    <a:pt x="1030" y="10973"/>
                    <a:pt x="1109" y="10973"/>
                  </a:cubicBezTo>
                  <a:cubicBezTo>
                    <a:pt x="1264" y="10973"/>
                    <a:pt x="1419" y="10941"/>
                    <a:pt x="1562" y="10878"/>
                  </a:cubicBezTo>
                  <a:cubicBezTo>
                    <a:pt x="1798" y="10766"/>
                    <a:pt x="1988" y="10577"/>
                    <a:pt x="2099" y="10339"/>
                  </a:cubicBezTo>
                  <a:cubicBezTo>
                    <a:pt x="2230" y="10071"/>
                    <a:pt x="2244" y="9760"/>
                    <a:pt x="2143" y="9479"/>
                  </a:cubicBezTo>
                  <a:cubicBezTo>
                    <a:pt x="2030" y="9200"/>
                    <a:pt x="1880" y="8938"/>
                    <a:pt x="1697" y="8699"/>
                  </a:cubicBezTo>
                  <a:cubicBezTo>
                    <a:pt x="1328" y="8200"/>
                    <a:pt x="1173" y="7576"/>
                    <a:pt x="1266" y="6962"/>
                  </a:cubicBezTo>
                  <a:cubicBezTo>
                    <a:pt x="1353" y="6285"/>
                    <a:pt x="1751" y="5687"/>
                    <a:pt x="2342" y="5348"/>
                  </a:cubicBezTo>
                  <a:cubicBezTo>
                    <a:pt x="2697" y="5144"/>
                    <a:pt x="3094" y="5041"/>
                    <a:pt x="3492" y="5041"/>
                  </a:cubicBezTo>
                  <a:cubicBezTo>
                    <a:pt x="3807" y="5041"/>
                    <a:pt x="4123" y="5105"/>
                    <a:pt x="4419" y="5235"/>
                  </a:cubicBezTo>
                  <a:cubicBezTo>
                    <a:pt x="4763" y="5380"/>
                    <a:pt x="5097" y="5579"/>
                    <a:pt x="5462" y="5735"/>
                  </a:cubicBezTo>
                  <a:cubicBezTo>
                    <a:pt x="5760" y="5876"/>
                    <a:pt x="6084" y="5949"/>
                    <a:pt x="6412" y="5949"/>
                  </a:cubicBezTo>
                  <a:cubicBezTo>
                    <a:pt x="6483" y="5949"/>
                    <a:pt x="6554" y="5946"/>
                    <a:pt x="6624" y="5939"/>
                  </a:cubicBezTo>
                  <a:cubicBezTo>
                    <a:pt x="7038" y="5917"/>
                    <a:pt x="7412" y="5684"/>
                    <a:pt x="7614" y="5321"/>
                  </a:cubicBezTo>
                  <a:cubicBezTo>
                    <a:pt x="7747" y="4979"/>
                    <a:pt x="7790" y="4608"/>
                    <a:pt x="7743" y="4244"/>
                  </a:cubicBezTo>
                  <a:cubicBezTo>
                    <a:pt x="7642" y="3057"/>
                    <a:pt x="8055" y="1881"/>
                    <a:pt x="8878" y="1017"/>
                  </a:cubicBezTo>
                  <a:cubicBezTo>
                    <a:pt x="9454" y="452"/>
                    <a:pt x="10223" y="127"/>
                    <a:pt x="11030" y="109"/>
                  </a:cubicBezTo>
                  <a:cubicBezTo>
                    <a:pt x="11322" y="119"/>
                    <a:pt x="11614" y="150"/>
                    <a:pt x="11901" y="206"/>
                  </a:cubicBezTo>
                  <a:cubicBezTo>
                    <a:pt x="11834" y="163"/>
                    <a:pt x="11761" y="133"/>
                    <a:pt x="11685" y="115"/>
                  </a:cubicBezTo>
                  <a:cubicBezTo>
                    <a:pt x="11474" y="46"/>
                    <a:pt x="11252" y="7"/>
                    <a:pt x="11030" y="1"/>
                  </a:cubicBezTo>
                  <a:cubicBezTo>
                    <a:pt x="11008" y="1"/>
                    <a:pt x="10986" y="1"/>
                    <a:pt x="109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1868200" y="1954150"/>
              <a:ext cx="151750" cy="277250"/>
            </a:xfrm>
            <a:custGeom>
              <a:avLst/>
              <a:gdLst/>
              <a:ahLst/>
              <a:cxnLst/>
              <a:rect l="l" t="t" r="r" b="b"/>
              <a:pathLst>
                <a:path w="6070" h="11090" extrusionOk="0">
                  <a:moveTo>
                    <a:pt x="4020" y="0"/>
                  </a:moveTo>
                  <a:lnTo>
                    <a:pt x="4020" y="0"/>
                  </a:lnTo>
                  <a:cubicBezTo>
                    <a:pt x="3819" y="44"/>
                    <a:pt x="3627" y="120"/>
                    <a:pt x="3450" y="225"/>
                  </a:cubicBezTo>
                  <a:cubicBezTo>
                    <a:pt x="2952" y="488"/>
                    <a:pt x="2499" y="829"/>
                    <a:pt x="2111" y="1236"/>
                  </a:cubicBezTo>
                  <a:cubicBezTo>
                    <a:pt x="1524" y="1838"/>
                    <a:pt x="1071" y="2554"/>
                    <a:pt x="777" y="3340"/>
                  </a:cubicBezTo>
                  <a:cubicBezTo>
                    <a:pt x="0" y="5309"/>
                    <a:pt x="419" y="7549"/>
                    <a:pt x="1852" y="9106"/>
                  </a:cubicBezTo>
                  <a:cubicBezTo>
                    <a:pt x="2406" y="9736"/>
                    <a:pt x="3083" y="10245"/>
                    <a:pt x="3843" y="10602"/>
                  </a:cubicBezTo>
                  <a:cubicBezTo>
                    <a:pt x="4352" y="10844"/>
                    <a:pt x="4897" y="11001"/>
                    <a:pt x="5457" y="11069"/>
                  </a:cubicBezTo>
                  <a:cubicBezTo>
                    <a:pt x="5558" y="11083"/>
                    <a:pt x="5661" y="11090"/>
                    <a:pt x="5763" y="11090"/>
                  </a:cubicBezTo>
                  <a:cubicBezTo>
                    <a:pt x="5866" y="11090"/>
                    <a:pt x="5968" y="11083"/>
                    <a:pt x="6070" y="11069"/>
                  </a:cubicBezTo>
                  <a:cubicBezTo>
                    <a:pt x="5324" y="10953"/>
                    <a:pt x="4595" y="10735"/>
                    <a:pt x="3907" y="10424"/>
                  </a:cubicBezTo>
                  <a:cubicBezTo>
                    <a:pt x="3189" y="10054"/>
                    <a:pt x="2550" y="9547"/>
                    <a:pt x="2024" y="8934"/>
                  </a:cubicBezTo>
                  <a:cubicBezTo>
                    <a:pt x="685" y="7431"/>
                    <a:pt x="297" y="5305"/>
                    <a:pt x="1019" y="3426"/>
                  </a:cubicBezTo>
                  <a:cubicBezTo>
                    <a:pt x="1292" y="2666"/>
                    <a:pt x="1712" y="1968"/>
                    <a:pt x="2256" y="1372"/>
                  </a:cubicBezTo>
                  <a:cubicBezTo>
                    <a:pt x="2775" y="832"/>
                    <a:pt x="3370" y="370"/>
                    <a:pt x="40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066;p103">
            <a:extLst>
              <a:ext uri="{FF2B5EF4-FFF2-40B4-BE49-F238E27FC236}">
                <a16:creationId xmlns:a16="http://schemas.microsoft.com/office/drawing/2014/main" id="{6B18CB47-1999-4187-89CD-7A0E667ECC92}"/>
              </a:ext>
            </a:extLst>
          </p:cNvPr>
          <p:cNvSpPr txBox="1">
            <a:spLocks/>
          </p:cNvSpPr>
          <p:nvPr/>
        </p:nvSpPr>
        <p:spPr>
          <a:xfrm>
            <a:off x="3882684" y="1509925"/>
            <a:ext cx="4265991" cy="235273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utrosNewsH1" pitchFamily="2" charset="-78"/>
                <a:cs typeface="BoutrosNewsH1" pitchFamily="2" charset="-78"/>
              </a:rPr>
              <a:t>أهمية برامج الرسم والتصميم بالحاسب</a:t>
            </a:r>
          </a:p>
        </p:txBody>
      </p:sp>
    </p:spTree>
    <p:extLst>
      <p:ext uri="{BB962C8B-B14F-4D97-AF65-F5344CB8AC3E}">
        <p14:creationId xmlns:p14="http://schemas.microsoft.com/office/powerpoint/2010/main" val="5654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923379" y="850283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898482" y="1122000"/>
            <a:ext cx="1822175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إمكانية نقل الرسومات بين الاجهزة</a:t>
            </a:r>
            <a:endParaRPr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>
            <a:off x="0" y="2189750"/>
            <a:ext cx="2166425" cy="4123475"/>
            <a:chOff x="872875" y="1353250"/>
            <a:chExt cx="2166425" cy="4123475"/>
          </a:xfrm>
        </p:grpSpPr>
        <p:sp>
          <p:nvSpPr>
            <p:cNvPr id="280" name="Google Shape;280;p43"/>
            <p:cNvSpPr/>
            <p:nvPr/>
          </p:nvSpPr>
          <p:spPr>
            <a:xfrm>
              <a:off x="1416025" y="5334975"/>
              <a:ext cx="197000" cy="141750"/>
            </a:xfrm>
            <a:custGeom>
              <a:avLst/>
              <a:gdLst/>
              <a:ahLst/>
              <a:cxnLst/>
              <a:rect l="l" t="t" r="r" b="b"/>
              <a:pathLst>
                <a:path w="7880" h="5670" extrusionOk="0">
                  <a:moveTo>
                    <a:pt x="876" y="1"/>
                  </a:moveTo>
                  <a:lnTo>
                    <a:pt x="0" y="5094"/>
                  </a:lnTo>
                  <a:lnTo>
                    <a:pt x="7853" y="5670"/>
                  </a:lnTo>
                  <a:lnTo>
                    <a:pt x="7880" y="66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1512225" y="5336700"/>
              <a:ext cx="14225" cy="115700"/>
            </a:xfrm>
            <a:custGeom>
              <a:avLst/>
              <a:gdLst/>
              <a:ahLst/>
              <a:cxnLst/>
              <a:rect l="l" t="t" r="r" b="b"/>
              <a:pathLst>
                <a:path w="569" h="4628" extrusionOk="0">
                  <a:moveTo>
                    <a:pt x="569" y="1"/>
                  </a:moveTo>
                  <a:lnTo>
                    <a:pt x="569" y="1"/>
                  </a:lnTo>
                  <a:cubicBezTo>
                    <a:pt x="359" y="752"/>
                    <a:pt x="226" y="1521"/>
                    <a:pt x="171" y="2299"/>
                  </a:cubicBezTo>
                  <a:cubicBezTo>
                    <a:pt x="47" y="3068"/>
                    <a:pt x="0" y="3848"/>
                    <a:pt x="30" y="4627"/>
                  </a:cubicBezTo>
                  <a:cubicBezTo>
                    <a:pt x="367" y="3108"/>
                    <a:pt x="547" y="1557"/>
                    <a:pt x="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1419775" y="5437625"/>
              <a:ext cx="192575" cy="25275"/>
            </a:xfrm>
            <a:custGeom>
              <a:avLst/>
              <a:gdLst/>
              <a:ahLst/>
              <a:cxnLst/>
              <a:rect l="l" t="t" r="r" b="b"/>
              <a:pathLst>
                <a:path w="7703" h="1011" extrusionOk="0">
                  <a:moveTo>
                    <a:pt x="190" y="0"/>
                  </a:moveTo>
                  <a:cubicBezTo>
                    <a:pt x="127" y="0"/>
                    <a:pt x="64" y="1"/>
                    <a:pt x="0" y="4"/>
                  </a:cubicBezTo>
                  <a:cubicBezTo>
                    <a:pt x="362" y="125"/>
                    <a:pt x="735" y="208"/>
                    <a:pt x="1114" y="252"/>
                  </a:cubicBezTo>
                  <a:cubicBezTo>
                    <a:pt x="1808" y="369"/>
                    <a:pt x="2766" y="498"/>
                    <a:pt x="3841" y="622"/>
                  </a:cubicBezTo>
                  <a:lnTo>
                    <a:pt x="6568" y="923"/>
                  </a:lnTo>
                  <a:cubicBezTo>
                    <a:pt x="6911" y="981"/>
                    <a:pt x="7258" y="1011"/>
                    <a:pt x="7605" y="1011"/>
                  </a:cubicBezTo>
                  <a:cubicBezTo>
                    <a:pt x="7638" y="1011"/>
                    <a:pt x="7670" y="1010"/>
                    <a:pt x="7703" y="1010"/>
                  </a:cubicBezTo>
                  <a:cubicBezTo>
                    <a:pt x="7341" y="889"/>
                    <a:pt x="6969" y="806"/>
                    <a:pt x="6589" y="762"/>
                  </a:cubicBezTo>
                  <a:cubicBezTo>
                    <a:pt x="5896" y="643"/>
                    <a:pt x="4944" y="509"/>
                    <a:pt x="3867" y="391"/>
                  </a:cubicBezTo>
                  <a:lnTo>
                    <a:pt x="1135" y="85"/>
                  </a:lnTo>
                  <a:cubicBezTo>
                    <a:pt x="823" y="28"/>
                    <a:pt x="507" y="0"/>
                    <a:pt x="1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1930525" y="5288175"/>
              <a:ext cx="397525" cy="176900"/>
            </a:xfrm>
            <a:custGeom>
              <a:avLst/>
              <a:gdLst/>
              <a:ahLst/>
              <a:cxnLst/>
              <a:rect l="l" t="t" r="r" b="b"/>
              <a:pathLst>
                <a:path w="15901" h="7076" extrusionOk="0">
                  <a:moveTo>
                    <a:pt x="91" y="0"/>
                  </a:moveTo>
                  <a:lnTo>
                    <a:pt x="0" y="6686"/>
                  </a:lnTo>
                  <a:lnTo>
                    <a:pt x="538" y="6724"/>
                  </a:lnTo>
                  <a:cubicBezTo>
                    <a:pt x="2150" y="6828"/>
                    <a:pt x="7160" y="7076"/>
                    <a:pt x="10680" y="7076"/>
                  </a:cubicBezTo>
                  <a:cubicBezTo>
                    <a:pt x="12316" y="7076"/>
                    <a:pt x="13630" y="7022"/>
                    <a:pt x="14132" y="6875"/>
                  </a:cubicBezTo>
                  <a:cubicBezTo>
                    <a:pt x="15900" y="6358"/>
                    <a:pt x="8644" y="4653"/>
                    <a:pt x="8644" y="4653"/>
                  </a:cubicBezTo>
                  <a:lnTo>
                    <a:pt x="8644" y="8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99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1931575" y="5392250"/>
              <a:ext cx="76825" cy="62150"/>
            </a:xfrm>
            <a:custGeom>
              <a:avLst/>
              <a:gdLst/>
              <a:ahLst/>
              <a:cxnLst/>
              <a:rect l="l" t="t" r="r" b="b"/>
              <a:pathLst>
                <a:path w="3073" h="2486" extrusionOk="0">
                  <a:moveTo>
                    <a:pt x="166" y="1"/>
                  </a:moveTo>
                  <a:cubicBezTo>
                    <a:pt x="111" y="1"/>
                    <a:pt x="56" y="2"/>
                    <a:pt x="1" y="5"/>
                  </a:cubicBezTo>
                  <a:lnTo>
                    <a:pt x="1" y="2399"/>
                  </a:lnTo>
                  <a:lnTo>
                    <a:pt x="3073" y="2485"/>
                  </a:lnTo>
                  <a:cubicBezTo>
                    <a:pt x="2952" y="1763"/>
                    <a:pt x="2568" y="1110"/>
                    <a:pt x="1996" y="651"/>
                  </a:cubicBezTo>
                  <a:cubicBezTo>
                    <a:pt x="1478" y="229"/>
                    <a:pt x="832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1930675" y="5428425"/>
              <a:ext cx="367900" cy="36175"/>
            </a:xfrm>
            <a:custGeom>
              <a:avLst/>
              <a:gdLst/>
              <a:ahLst/>
              <a:cxnLst/>
              <a:rect l="l" t="t" r="r" b="b"/>
              <a:pathLst>
                <a:path w="14716" h="1447" extrusionOk="0">
                  <a:moveTo>
                    <a:pt x="12177" y="0"/>
                  </a:moveTo>
                  <a:cubicBezTo>
                    <a:pt x="11682" y="44"/>
                    <a:pt x="11392" y="1093"/>
                    <a:pt x="11392" y="1093"/>
                  </a:cubicBezTo>
                  <a:lnTo>
                    <a:pt x="0" y="883"/>
                  </a:lnTo>
                  <a:lnTo>
                    <a:pt x="0" y="1076"/>
                  </a:lnTo>
                  <a:cubicBezTo>
                    <a:pt x="2409" y="1311"/>
                    <a:pt x="6532" y="1447"/>
                    <a:pt x="9751" y="1447"/>
                  </a:cubicBezTo>
                  <a:cubicBezTo>
                    <a:pt x="12281" y="1447"/>
                    <a:pt x="14252" y="1363"/>
                    <a:pt x="14394" y="1178"/>
                  </a:cubicBezTo>
                  <a:cubicBezTo>
                    <a:pt x="14716" y="759"/>
                    <a:pt x="12177" y="0"/>
                    <a:pt x="12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1927825" y="5450350"/>
              <a:ext cx="362950" cy="6550"/>
            </a:xfrm>
            <a:custGeom>
              <a:avLst/>
              <a:gdLst/>
              <a:ahLst/>
              <a:cxnLst/>
              <a:rect l="l" t="t" r="r" b="b"/>
              <a:pathLst>
                <a:path w="14518" h="262" extrusionOk="0">
                  <a:moveTo>
                    <a:pt x="1" y="0"/>
                  </a:moveTo>
                  <a:lnTo>
                    <a:pt x="146" y="16"/>
                  </a:lnTo>
                  <a:lnTo>
                    <a:pt x="348" y="16"/>
                  </a:lnTo>
                  <a:lnTo>
                    <a:pt x="146" y="0"/>
                  </a:lnTo>
                  <a:close/>
                  <a:moveTo>
                    <a:pt x="14373" y="178"/>
                  </a:moveTo>
                  <a:cubicBezTo>
                    <a:pt x="14397" y="182"/>
                    <a:pt x="14421" y="183"/>
                    <a:pt x="14446" y="183"/>
                  </a:cubicBezTo>
                  <a:cubicBezTo>
                    <a:pt x="14470" y="183"/>
                    <a:pt x="14494" y="182"/>
                    <a:pt x="14518" y="178"/>
                  </a:cubicBezTo>
                  <a:close/>
                  <a:moveTo>
                    <a:pt x="348" y="16"/>
                  </a:moveTo>
                  <a:lnTo>
                    <a:pt x="565" y="33"/>
                  </a:lnTo>
                  <a:lnTo>
                    <a:pt x="2120" y="113"/>
                  </a:lnTo>
                  <a:cubicBezTo>
                    <a:pt x="3438" y="172"/>
                    <a:pt x="5250" y="231"/>
                    <a:pt x="7257" y="253"/>
                  </a:cubicBezTo>
                  <a:cubicBezTo>
                    <a:pt x="7832" y="259"/>
                    <a:pt x="8391" y="262"/>
                    <a:pt x="8926" y="262"/>
                  </a:cubicBezTo>
                  <a:cubicBezTo>
                    <a:pt x="10261" y="262"/>
                    <a:pt x="11453" y="245"/>
                    <a:pt x="12394" y="226"/>
                  </a:cubicBezTo>
                  <a:lnTo>
                    <a:pt x="13948" y="178"/>
                  </a:lnTo>
                  <a:lnTo>
                    <a:pt x="7257" y="178"/>
                  </a:lnTo>
                  <a:cubicBezTo>
                    <a:pt x="5250" y="178"/>
                    <a:pt x="3438" y="108"/>
                    <a:pt x="2126" y="64"/>
                  </a:cubicBezTo>
                  <a:lnTo>
                    <a:pt x="570" y="1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2215200" y="5425875"/>
              <a:ext cx="21675" cy="33225"/>
            </a:xfrm>
            <a:custGeom>
              <a:avLst/>
              <a:gdLst/>
              <a:ahLst/>
              <a:cxnLst/>
              <a:rect l="l" t="t" r="r" b="b"/>
              <a:pathLst>
                <a:path w="867" h="1329" extrusionOk="0">
                  <a:moveTo>
                    <a:pt x="866" y="1"/>
                  </a:moveTo>
                  <a:cubicBezTo>
                    <a:pt x="600" y="99"/>
                    <a:pt x="379" y="290"/>
                    <a:pt x="242" y="538"/>
                  </a:cubicBezTo>
                  <a:cubicBezTo>
                    <a:pt x="76" y="766"/>
                    <a:pt x="0" y="1048"/>
                    <a:pt x="27" y="1329"/>
                  </a:cubicBezTo>
                  <a:cubicBezTo>
                    <a:pt x="99" y="1072"/>
                    <a:pt x="200" y="826"/>
                    <a:pt x="329" y="592"/>
                  </a:cubicBezTo>
                  <a:cubicBezTo>
                    <a:pt x="486" y="377"/>
                    <a:pt x="667" y="178"/>
                    <a:pt x="8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2152525" y="5408800"/>
              <a:ext cx="12125" cy="17625"/>
            </a:xfrm>
            <a:custGeom>
              <a:avLst/>
              <a:gdLst/>
              <a:ahLst/>
              <a:cxnLst/>
              <a:rect l="l" t="t" r="r" b="b"/>
              <a:pathLst>
                <a:path w="485" h="705" extrusionOk="0">
                  <a:moveTo>
                    <a:pt x="485" y="0"/>
                  </a:moveTo>
                  <a:cubicBezTo>
                    <a:pt x="379" y="95"/>
                    <a:pt x="288" y="203"/>
                    <a:pt x="210" y="323"/>
                  </a:cubicBezTo>
                  <a:cubicBezTo>
                    <a:pt x="87" y="517"/>
                    <a:pt x="1" y="688"/>
                    <a:pt x="23" y="704"/>
                  </a:cubicBezTo>
                  <a:cubicBezTo>
                    <a:pt x="125" y="607"/>
                    <a:pt x="217" y="500"/>
                    <a:pt x="297" y="382"/>
                  </a:cubicBezTo>
                  <a:cubicBezTo>
                    <a:pt x="388" y="271"/>
                    <a:pt x="453" y="141"/>
                    <a:pt x="4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2135450" y="5405200"/>
              <a:ext cx="14425" cy="11975"/>
            </a:xfrm>
            <a:custGeom>
              <a:avLst/>
              <a:gdLst/>
              <a:ahLst/>
              <a:cxnLst/>
              <a:rect l="l" t="t" r="r" b="b"/>
              <a:pathLst>
                <a:path w="577" h="479" extrusionOk="0">
                  <a:moveTo>
                    <a:pt x="545" y="1"/>
                  </a:moveTo>
                  <a:cubicBezTo>
                    <a:pt x="508" y="1"/>
                    <a:pt x="388" y="83"/>
                    <a:pt x="253" y="204"/>
                  </a:cubicBezTo>
                  <a:cubicBezTo>
                    <a:pt x="103" y="338"/>
                    <a:pt x="0" y="435"/>
                    <a:pt x="17" y="478"/>
                  </a:cubicBezTo>
                  <a:cubicBezTo>
                    <a:pt x="127" y="425"/>
                    <a:pt x="230" y="358"/>
                    <a:pt x="323" y="279"/>
                  </a:cubicBezTo>
                  <a:cubicBezTo>
                    <a:pt x="475" y="149"/>
                    <a:pt x="576" y="26"/>
                    <a:pt x="554" y="4"/>
                  </a:cubicBezTo>
                  <a:cubicBezTo>
                    <a:pt x="552" y="2"/>
                    <a:pt x="549" y="1"/>
                    <a:pt x="5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2125100" y="5395150"/>
              <a:ext cx="22350" cy="2900"/>
            </a:xfrm>
            <a:custGeom>
              <a:avLst/>
              <a:gdLst/>
              <a:ahLst/>
              <a:cxnLst/>
              <a:rect l="l" t="t" r="r" b="b"/>
              <a:pathLst>
                <a:path w="894" h="116" extrusionOk="0">
                  <a:moveTo>
                    <a:pt x="375" y="0"/>
                  </a:moveTo>
                  <a:cubicBezTo>
                    <a:pt x="247" y="0"/>
                    <a:pt x="121" y="23"/>
                    <a:pt x="1" y="67"/>
                  </a:cubicBezTo>
                  <a:cubicBezTo>
                    <a:pt x="148" y="99"/>
                    <a:pt x="297" y="115"/>
                    <a:pt x="447" y="115"/>
                  </a:cubicBezTo>
                  <a:cubicBezTo>
                    <a:pt x="597" y="115"/>
                    <a:pt x="747" y="99"/>
                    <a:pt x="893" y="67"/>
                  </a:cubicBezTo>
                  <a:cubicBezTo>
                    <a:pt x="893" y="35"/>
                    <a:pt x="694" y="8"/>
                    <a:pt x="452" y="3"/>
                  </a:cubicBezTo>
                  <a:cubicBezTo>
                    <a:pt x="426" y="1"/>
                    <a:pt x="401" y="0"/>
                    <a:pt x="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2121475" y="5382575"/>
              <a:ext cx="25975" cy="4200"/>
            </a:xfrm>
            <a:custGeom>
              <a:avLst/>
              <a:gdLst/>
              <a:ahLst/>
              <a:cxnLst/>
              <a:rect l="l" t="t" r="r" b="b"/>
              <a:pathLst>
                <a:path w="1039" h="168" extrusionOk="0">
                  <a:moveTo>
                    <a:pt x="36" y="0"/>
                  </a:moveTo>
                  <a:cubicBezTo>
                    <a:pt x="24" y="0"/>
                    <a:pt x="12" y="0"/>
                    <a:pt x="1" y="1"/>
                  </a:cubicBezTo>
                  <a:cubicBezTo>
                    <a:pt x="148" y="99"/>
                    <a:pt x="322" y="151"/>
                    <a:pt x="500" y="152"/>
                  </a:cubicBezTo>
                  <a:cubicBezTo>
                    <a:pt x="556" y="162"/>
                    <a:pt x="612" y="168"/>
                    <a:pt x="667" y="168"/>
                  </a:cubicBezTo>
                  <a:cubicBezTo>
                    <a:pt x="795" y="168"/>
                    <a:pt x="922" y="140"/>
                    <a:pt x="1038" y="86"/>
                  </a:cubicBezTo>
                  <a:cubicBezTo>
                    <a:pt x="899" y="60"/>
                    <a:pt x="758" y="47"/>
                    <a:pt x="617" y="47"/>
                  </a:cubicBezTo>
                  <a:cubicBezTo>
                    <a:pt x="589" y="47"/>
                    <a:pt x="561" y="48"/>
                    <a:pt x="533" y="49"/>
                  </a:cubicBezTo>
                  <a:cubicBezTo>
                    <a:pt x="369" y="16"/>
                    <a:pt x="202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2160600" y="5388825"/>
              <a:ext cx="40375" cy="22675"/>
            </a:xfrm>
            <a:custGeom>
              <a:avLst/>
              <a:gdLst/>
              <a:ahLst/>
              <a:cxnLst/>
              <a:rect l="l" t="t" r="r" b="b"/>
              <a:pathLst>
                <a:path w="1615" h="907" extrusionOk="0">
                  <a:moveTo>
                    <a:pt x="1074" y="98"/>
                  </a:moveTo>
                  <a:cubicBezTo>
                    <a:pt x="1210" y="98"/>
                    <a:pt x="1346" y="130"/>
                    <a:pt x="1469" y="192"/>
                  </a:cubicBezTo>
                  <a:cubicBezTo>
                    <a:pt x="1555" y="256"/>
                    <a:pt x="1518" y="358"/>
                    <a:pt x="1421" y="418"/>
                  </a:cubicBezTo>
                  <a:cubicBezTo>
                    <a:pt x="1322" y="469"/>
                    <a:pt x="1219" y="511"/>
                    <a:pt x="1114" y="546"/>
                  </a:cubicBezTo>
                  <a:cubicBezTo>
                    <a:pt x="929" y="609"/>
                    <a:pt x="737" y="655"/>
                    <a:pt x="544" y="687"/>
                  </a:cubicBezTo>
                  <a:cubicBezTo>
                    <a:pt x="380" y="715"/>
                    <a:pt x="246" y="730"/>
                    <a:pt x="152" y="739"/>
                  </a:cubicBezTo>
                  <a:lnTo>
                    <a:pt x="152" y="739"/>
                  </a:lnTo>
                  <a:cubicBezTo>
                    <a:pt x="202" y="632"/>
                    <a:pt x="265" y="531"/>
                    <a:pt x="340" y="439"/>
                  </a:cubicBezTo>
                  <a:cubicBezTo>
                    <a:pt x="465" y="296"/>
                    <a:pt x="630" y="191"/>
                    <a:pt x="812" y="138"/>
                  </a:cubicBezTo>
                  <a:cubicBezTo>
                    <a:pt x="898" y="111"/>
                    <a:pt x="986" y="98"/>
                    <a:pt x="1074" y="98"/>
                  </a:cubicBezTo>
                  <a:close/>
                  <a:moveTo>
                    <a:pt x="1063" y="1"/>
                  </a:moveTo>
                  <a:cubicBezTo>
                    <a:pt x="760" y="1"/>
                    <a:pt x="463" y="140"/>
                    <a:pt x="269" y="395"/>
                  </a:cubicBezTo>
                  <a:cubicBezTo>
                    <a:pt x="183" y="497"/>
                    <a:pt x="121" y="616"/>
                    <a:pt x="89" y="745"/>
                  </a:cubicBezTo>
                  <a:lnTo>
                    <a:pt x="89" y="745"/>
                  </a:lnTo>
                  <a:cubicBezTo>
                    <a:pt x="32" y="751"/>
                    <a:pt x="1" y="755"/>
                    <a:pt x="1" y="762"/>
                  </a:cubicBezTo>
                  <a:cubicBezTo>
                    <a:pt x="29" y="766"/>
                    <a:pt x="58" y="770"/>
                    <a:pt x="87" y="773"/>
                  </a:cubicBezTo>
                  <a:lnTo>
                    <a:pt x="87" y="773"/>
                  </a:lnTo>
                  <a:lnTo>
                    <a:pt x="87" y="907"/>
                  </a:lnTo>
                  <a:cubicBezTo>
                    <a:pt x="101" y="863"/>
                    <a:pt x="117" y="820"/>
                    <a:pt x="135" y="777"/>
                  </a:cubicBezTo>
                  <a:lnTo>
                    <a:pt x="135" y="777"/>
                  </a:lnTo>
                  <a:cubicBezTo>
                    <a:pt x="180" y="781"/>
                    <a:pt x="225" y="783"/>
                    <a:pt x="269" y="783"/>
                  </a:cubicBezTo>
                  <a:cubicBezTo>
                    <a:pt x="359" y="783"/>
                    <a:pt x="449" y="776"/>
                    <a:pt x="538" y="762"/>
                  </a:cubicBezTo>
                  <a:cubicBezTo>
                    <a:pt x="736" y="736"/>
                    <a:pt x="933" y="695"/>
                    <a:pt x="1125" y="638"/>
                  </a:cubicBezTo>
                  <a:cubicBezTo>
                    <a:pt x="1241" y="606"/>
                    <a:pt x="1353" y="561"/>
                    <a:pt x="1458" y="503"/>
                  </a:cubicBezTo>
                  <a:cubicBezTo>
                    <a:pt x="1526" y="467"/>
                    <a:pt x="1577" y="405"/>
                    <a:pt x="1599" y="331"/>
                  </a:cubicBezTo>
                  <a:cubicBezTo>
                    <a:pt x="1614" y="249"/>
                    <a:pt x="1583" y="163"/>
                    <a:pt x="1518" y="111"/>
                  </a:cubicBezTo>
                  <a:cubicBezTo>
                    <a:pt x="1373" y="37"/>
                    <a:pt x="1217" y="1"/>
                    <a:pt x="10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2145900" y="5381900"/>
              <a:ext cx="20500" cy="26650"/>
            </a:xfrm>
            <a:custGeom>
              <a:avLst/>
              <a:gdLst/>
              <a:ahLst/>
              <a:cxnLst/>
              <a:rect l="l" t="t" r="r" b="b"/>
              <a:pathLst>
                <a:path w="820" h="1066" extrusionOk="0">
                  <a:moveTo>
                    <a:pt x="196" y="1"/>
                  </a:moveTo>
                  <a:cubicBezTo>
                    <a:pt x="78" y="21"/>
                    <a:pt x="1" y="134"/>
                    <a:pt x="23" y="251"/>
                  </a:cubicBezTo>
                  <a:lnTo>
                    <a:pt x="23" y="253"/>
                  </a:lnTo>
                  <a:cubicBezTo>
                    <a:pt x="34" y="340"/>
                    <a:pt x="65" y="423"/>
                    <a:pt x="115" y="494"/>
                  </a:cubicBezTo>
                  <a:cubicBezTo>
                    <a:pt x="185" y="618"/>
                    <a:pt x="270" y="732"/>
                    <a:pt x="367" y="834"/>
                  </a:cubicBezTo>
                  <a:cubicBezTo>
                    <a:pt x="452" y="932"/>
                    <a:pt x="559" y="1010"/>
                    <a:pt x="678" y="1059"/>
                  </a:cubicBezTo>
                  <a:cubicBezTo>
                    <a:pt x="678" y="1059"/>
                    <a:pt x="572" y="958"/>
                    <a:pt x="421" y="786"/>
                  </a:cubicBezTo>
                  <a:cubicBezTo>
                    <a:pt x="337" y="680"/>
                    <a:pt x="262" y="568"/>
                    <a:pt x="195" y="452"/>
                  </a:cubicBezTo>
                  <a:cubicBezTo>
                    <a:pt x="120" y="334"/>
                    <a:pt x="71" y="124"/>
                    <a:pt x="195" y="103"/>
                  </a:cubicBezTo>
                  <a:cubicBezTo>
                    <a:pt x="203" y="101"/>
                    <a:pt x="211" y="100"/>
                    <a:pt x="220" y="100"/>
                  </a:cubicBezTo>
                  <a:cubicBezTo>
                    <a:pt x="338" y="100"/>
                    <a:pt x="475" y="234"/>
                    <a:pt x="555" y="338"/>
                  </a:cubicBezTo>
                  <a:cubicBezTo>
                    <a:pt x="631" y="446"/>
                    <a:pt x="683" y="569"/>
                    <a:pt x="706" y="699"/>
                  </a:cubicBezTo>
                  <a:cubicBezTo>
                    <a:pt x="726" y="821"/>
                    <a:pt x="733" y="943"/>
                    <a:pt x="728" y="1065"/>
                  </a:cubicBezTo>
                  <a:cubicBezTo>
                    <a:pt x="728" y="1065"/>
                    <a:pt x="820" y="936"/>
                    <a:pt x="798" y="689"/>
                  </a:cubicBezTo>
                  <a:cubicBezTo>
                    <a:pt x="780" y="544"/>
                    <a:pt x="728" y="406"/>
                    <a:pt x="647" y="285"/>
                  </a:cubicBezTo>
                  <a:cubicBezTo>
                    <a:pt x="557" y="117"/>
                    <a:pt x="386" y="8"/>
                    <a:pt x="1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1932775" y="5390450"/>
              <a:ext cx="75450" cy="62600"/>
            </a:xfrm>
            <a:custGeom>
              <a:avLst/>
              <a:gdLst/>
              <a:ahLst/>
              <a:cxnLst/>
              <a:rect l="l" t="t" r="r" b="b"/>
              <a:pathLst>
                <a:path w="3018" h="2504" extrusionOk="0">
                  <a:moveTo>
                    <a:pt x="396" y="1"/>
                  </a:moveTo>
                  <a:cubicBezTo>
                    <a:pt x="318" y="1"/>
                    <a:pt x="240" y="5"/>
                    <a:pt x="162" y="13"/>
                  </a:cubicBezTo>
                  <a:cubicBezTo>
                    <a:pt x="106" y="18"/>
                    <a:pt x="52" y="33"/>
                    <a:pt x="1" y="57"/>
                  </a:cubicBezTo>
                  <a:cubicBezTo>
                    <a:pt x="1" y="57"/>
                    <a:pt x="243" y="57"/>
                    <a:pt x="631" y="83"/>
                  </a:cubicBezTo>
                  <a:cubicBezTo>
                    <a:pt x="1658" y="210"/>
                    <a:pt x="2522" y="916"/>
                    <a:pt x="2852" y="1895"/>
                  </a:cubicBezTo>
                  <a:cubicBezTo>
                    <a:pt x="2915" y="2096"/>
                    <a:pt x="2967" y="2298"/>
                    <a:pt x="3008" y="2504"/>
                  </a:cubicBezTo>
                  <a:cubicBezTo>
                    <a:pt x="3018" y="2447"/>
                    <a:pt x="3018" y="2389"/>
                    <a:pt x="3008" y="2332"/>
                  </a:cubicBezTo>
                  <a:cubicBezTo>
                    <a:pt x="2993" y="2175"/>
                    <a:pt x="2963" y="2020"/>
                    <a:pt x="2917" y="1869"/>
                  </a:cubicBezTo>
                  <a:cubicBezTo>
                    <a:pt x="2765" y="1367"/>
                    <a:pt x="2467" y="921"/>
                    <a:pt x="2062" y="589"/>
                  </a:cubicBezTo>
                  <a:cubicBezTo>
                    <a:pt x="1654" y="256"/>
                    <a:pt x="1155" y="56"/>
                    <a:pt x="631" y="13"/>
                  </a:cubicBezTo>
                  <a:cubicBezTo>
                    <a:pt x="553" y="5"/>
                    <a:pt x="475" y="1"/>
                    <a:pt x="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3"/>
            <p:cNvSpPr/>
            <p:nvPr/>
          </p:nvSpPr>
          <p:spPr>
            <a:xfrm>
              <a:off x="1952675" y="5303100"/>
              <a:ext cx="3975" cy="87850"/>
            </a:xfrm>
            <a:custGeom>
              <a:avLst/>
              <a:gdLst/>
              <a:ahLst/>
              <a:cxnLst/>
              <a:rect l="l" t="t" r="r" b="b"/>
              <a:pathLst>
                <a:path w="159" h="3514" extrusionOk="0">
                  <a:moveTo>
                    <a:pt x="125" y="1"/>
                  </a:moveTo>
                  <a:cubicBezTo>
                    <a:pt x="61" y="583"/>
                    <a:pt x="31" y="1168"/>
                    <a:pt x="33" y="1755"/>
                  </a:cubicBezTo>
                  <a:cubicBezTo>
                    <a:pt x="1" y="2340"/>
                    <a:pt x="1" y="2927"/>
                    <a:pt x="33" y="3513"/>
                  </a:cubicBezTo>
                  <a:cubicBezTo>
                    <a:pt x="98" y="2930"/>
                    <a:pt x="129" y="2345"/>
                    <a:pt x="125" y="1759"/>
                  </a:cubicBezTo>
                  <a:cubicBezTo>
                    <a:pt x="158" y="1173"/>
                    <a:pt x="158" y="586"/>
                    <a:pt x="1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3"/>
            <p:cNvSpPr/>
            <p:nvPr/>
          </p:nvSpPr>
          <p:spPr>
            <a:xfrm>
              <a:off x="2035425" y="5433600"/>
              <a:ext cx="62525" cy="3825"/>
            </a:xfrm>
            <a:custGeom>
              <a:avLst/>
              <a:gdLst/>
              <a:ahLst/>
              <a:cxnLst/>
              <a:rect l="l" t="t" r="r" b="b"/>
              <a:pathLst>
                <a:path w="2501" h="153" extrusionOk="0">
                  <a:moveTo>
                    <a:pt x="46" y="1"/>
                  </a:moveTo>
                  <a:cubicBezTo>
                    <a:pt x="17" y="1"/>
                    <a:pt x="1" y="3"/>
                    <a:pt x="0" y="9"/>
                  </a:cubicBezTo>
                  <a:cubicBezTo>
                    <a:pt x="372" y="99"/>
                    <a:pt x="753" y="144"/>
                    <a:pt x="1135" y="144"/>
                  </a:cubicBezTo>
                  <a:cubicBezTo>
                    <a:pt x="1173" y="144"/>
                    <a:pt x="1210" y="144"/>
                    <a:pt x="1247" y="143"/>
                  </a:cubicBezTo>
                  <a:cubicBezTo>
                    <a:pt x="1348" y="149"/>
                    <a:pt x="1449" y="152"/>
                    <a:pt x="1549" y="152"/>
                  </a:cubicBezTo>
                  <a:cubicBezTo>
                    <a:pt x="1869" y="152"/>
                    <a:pt x="2188" y="120"/>
                    <a:pt x="2500" y="57"/>
                  </a:cubicBezTo>
                  <a:cubicBezTo>
                    <a:pt x="2500" y="46"/>
                    <a:pt x="2441" y="42"/>
                    <a:pt x="2335" y="42"/>
                  </a:cubicBezTo>
                  <a:cubicBezTo>
                    <a:pt x="2123" y="42"/>
                    <a:pt x="1727" y="57"/>
                    <a:pt x="1253" y="57"/>
                  </a:cubicBezTo>
                  <a:cubicBezTo>
                    <a:pt x="662" y="57"/>
                    <a:pt x="190" y="1"/>
                    <a:pt x="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1993050" y="5433175"/>
              <a:ext cx="6475" cy="12350"/>
            </a:xfrm>
            <a:custGeom>
              <a:avLst/>
              <a:gdLst/>
              <a:ahLst/>
              <a:cxnLst/>
              <a:rect l="l" t="t" r="r" b="b"/>
              <a:pathLst>
                <a:path w="259" h="494" extrusionOk="0">
                  <a:moveTo>
                    <a:pt x="17" y="0"/>
                  </a:moveTo>
                  <a:cubicBezTo>
                    <a:pt x="10" y="0"/>
                    <a:pt x="5" y="1"/>
                    <a:pt x="1" y="4"/>
                  </a:cubicBezTo>
                  <a:cubicBezTo>
                    <a:pt x="1" y="4"/>
                    <a:pt x="43" y="122"/>
                    <a:pt x="97" y="252"/>
                  </a:cubicBezTo>
                  <a:cubicBezTo>
                    <a:pt x="151" y="380"/>
                    <a:pt x="183" y="494"/>
                    <a:pt x="216" y="494"/>
                  </a:cubicBezTo>
                  <a:cubicBezTo>
                    <a:pt x="247" y="494"/>
                    <a:pt x="258" y="358"/>
                    <a:pt x="216" y="208"/>
                  </a:cubicBezTo>
                  <a:cubicBezTo>
                    <a:pt x="177" y="74"/>
                    <a:pt x="6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1978000" y="5413400"/>
              <a:ext cx="8475" cy="8400"/>
            </a:xfrm>
            <a:custGeom>
              <a:avLst/>
              <a:gdLst/>
              <a:ahLst/>
              <a:cxnLst/>
              <a:rect l="l" t="t" r="r" b="b"/>
              <a:pathLst>
                <a:path w="339" h="336" extrusionOk="0">
                  <a:moveTo>
                    <a:pt x="12" y="0"/>
                  </a:moveTo>
                  <a:cubicBezTo>
                    <a:pt x="7" y="0"/>
                    <a:pt x="3" y="2"/>
                    <a:pt x="0" y="5"/>
                  </a:cubicBezTo>
                  <a:cubicBezTo>
                    <a:pt x="24" y="79"/>
                    <a:pt x="66" y="146"/>
                    <a:pt x="119" y="203"/>
                  </a:cubicBezTo>
                  <a:cubicBezTo>
                    <a:pt x="195" y="284"/>
                    <a:pt x="274" y="335"/>
                    <a:pt x="307" y="335"/>
                  </a:cubicBezTo>
                  <a:cubicBezTo>
                    <a:pt x="311" y="335"/>
                    <a:pt x="315" y="335"/>
                    <a:pt x="317" y="333"/>
                  </a:cubicBezTo>
                  <a:cubicBezTo>
                    <a:pt x="339" y="316"/>
                    <a:pt x="280" y="219"/>
                    <a:pt x="194" y="128"/>
                  </a:cubicBezTo>
                  <a:cubicBezTo>
                    <a:pt x="121" y="50"/>
                    <a:pt x="43" y="0"/>
                    <a:pt x="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1955300" y="5403075"/>
              <a:ext cx="12775" cy="5450"/>
            </a:xfrm>
            <a:custGeom>
              <a:avLst/>
              <a:gdLst/>
              <a:ahLst/>
              <a:cxnLst/>
              <a:rect l="l" t="t" r="r" b="b"/>
              <a:pathLst>
                <a:path w="511" h="218" extrusionOk="0">
                  <a:moveTo>
                    <a:pt x="142" y="1"/>
                  </a:moveTo>
                  <a:cubicBezTo>
                    <a:pt x="57" y="1"/>
                    <a:pt x="1" y="28"/>
                    <a:pt x="5" y="47"/>
                  </a:cubicBezTo>
                  <a:cubicBezTo>
                    <a:pt x="5" y="73"/>
                    <a:pt x="122" y="73"/>
                    <a:pt x="251" y="122"/>
                  </a:cubicBezTo>
                  <a:cubicBezTo>
                    <a:pt x="363" y="163"/>
                    <a:pt x="443" y="218"/>
                    <a:pt x="476" y="218"/>
                  </a:cubicBezTo>
                  <a:cubicBezTo>
                    <a:pt x="481" y="218"/>
                    <a:pt x="486" y="216"/>
                    <a:pt x="488" y="214"/>
                  </a:cubicBezTo>
                  <a:cubicBezTo>
                    <a:pt x="510" y="192"/>
                    <a:pt x="440" y="79"/>
                    <a:pt x="284" y="25"/>
                  </a:cubicBezTo>
                  <a:cubicBezTo>
                    <a:pt x="233" y="7"/>
                    <a:pt x="184" y="1"/>
                    <a:pt x="1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1939250" y="5399350"/>
              <a:ext cx="6625" cy="3300"/>
            </a:xfrm>
            <a:custGeom>
              <a:avLst/>
              <a:gdLst/>
              <a:ahLst/>
              <a:cxnLst/>
              <a:rect l="l" t="t" r="r" b="b"/>
              <a:pathLst>
                <a:path w="265" h="132" extrusionOk="0">
                  <a:moveTo>
                    <a:pt x="40" y="0"/>
                  </a:moveTo>
                  <a:cubicBezTo>
                    <a:pt x="16" y="0"/>
                    <a:pt x="1" y="6"/>
                    <a:pt x="1" y="18"/>
                  </a:cubicBezTo>
                  <a:cubicBezTo>
                    <a:pt x="1" y="18"/>
                    <a:pt x="38" y="93"/>
                    <a:pt x="108" y="119"/>
                  </a:cubicBezTo>
                  <a:cubicBezTo>
                    <a:pt x="132" y="128"/>
                    <a:pt x="154" y="131"/>
                    <a:pt x="175" y="131"/>
                  </a:cubicBezTo>
                  <a:cubicBezTo>
                    <a:pt x="215" y="131"/>
                    <a:pt x="246" y="119"/>
                    <a:pt x="254" y="119"/>
                  </a:cubicBezTo>
                  <a:cubicBezTo>
                    <a:pt x="264" y="119"/>
                    <a:pt x="216" y="50"/>
                    <a:pt x="146" y="23"/>
                  </a:cubicBezTo>
                  <a:cubicBezTo>
                    <a:pt x="108" y="8"/>
                    <a:pt x="68" y="0"/>
                    <a:pt x="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1598375" y="1408675"/>
              <a:ext cx="321950" cy="568750"/>
            </a:xfrm>
            <a:custGeom>
              <a:avLst/>
              <a:gdLst/>
              <a:ahLst/>
              <a:cxnLst/>
              <a:rect l="l" t="t" r="r" b="b"/>
              <a:pathLst>
                <a:path w="12878" h="22750" extrusionOk="0">
                  <a:moveTo>
                    <a:pt x="6643" y="1"/>
                  </a:moveTo>
                  <a:lnTo>
                    <a:pt x="0" y="5240"/>
                  </a:lnTo>
                  <a:lnTo>
                    <a:pt x="1005" y="22361"/>
                  </a:lnTo>
                  <a:lnTo>
                    <a:pt x="7116" y="22748"/>
                  </a:lnTo>
                  <a:cubicBezTo>
                    <a:pt x="7142" y="22749"/>
                    <a:pt x="7168" y="22750"/>
                    <a:pt x="7194" y="22750"/>
                  </a:cubicBezTo>
                  <a:cubicBezTo>
                    <a:pt x="8133" y="22750"/>
                    <a:pt x="8913" y="22008"/>
                    <a:pt x="8955" y="21061"/>
                  </a:cubicBezTo>
                  <a:cubicBezTo>
                    <a:pt x="8955" y="21045"/>
                    <a:pt x="8956" y="21028"/>
                    <a:pt x="8956" y="21011"/>
                  </a:cubicBezTo>
                  <a:cubicBezTo>
                    <a:pt x="9020" y="19672"/>
                    <a:pt x="9165" y="18154"/>
                    <a:pt x="9165" y="18154"/>
                  </a:cubicBezTo>
                  <a:cubicBezTo>
                    <a:pt x="9165" y="18154"/>
                    <a:pt x="12479" y="17795"/>
                    <a:pt x="12678" y="14390"/>
                  </a:cubicBezTo>
                  <a:cubicBezTo>
                    <a:pt x="12877" y="10985"/>
                    <a:pt x="12678" y="3094"/>
                    <a:pt x="12678" y="3094"/>
                  </a:cubicBezTo>
                  <a:lnTo>
                    <a:pt x="6643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1802575" y="1650875"/>
              <a:ext cx="34650" cy="57200"/>
            </a:xfrm>
            <a:custGeom>
              <a:avLst/>
              <a:gdLst/>
              <a:ahLst/>
              <a:cxnLst/>
              <a:rect l="l" t="t" r="r" b="b"/>
              <a:pathLst>
                <a:path w="1386" h="2288" extrusionOk="0">
                  <a:moveTo>
                    <a:pt x="549" y="1"/>
                  </a:moveTo>
                  <a:cubicBezTo>
                    <a:pt x="505" y="1"/>
                    <a:pt x="463" y="9"/>
                    <a:pt x="423" y="27"/>
                  </a:cubicBezTo>
                  <a:cubicBezTo>
                    <a:pt x="215" y="129"/>
                    <a:pt x="77" y="334"/>
                    <a:pt x="62" y="565"/>
                  </a:cubicBezTo>
                  <a:cubicBezTo>
                    <a:pt x="0" y="813"/>
                    <a:pt x="0" y="1074"/>
                    <a:pt x="62" y="1324"/>
                  </a:cubicBezTo>
                  <a:cubicBezTo>
                    <a:pt x="196" y="1845"/>
                    <a:pt x="568" y="2286"/>
                    <a:pt x="955" y="2286"/>
                  </a:cubicBezTo>
                  <a:cubicBezTo>
                    <a:pt x="963" y="2287"/>
                    <a:pt x="970" y="2287"/>
                    <a:pt x="978" y="2287"/>
                  </a:cubicBezTo>
                  <a:cubicBezTo>
                    <a:pt x="1115" y="2287"/>
                    <a:pt x="1244" y="2226"/>
                    <a:pt x="1331" y="2120"/>
                  </a:cubicBezTo>
                  <a:cubicBezTo>
                    <a:pt x="1385" y="2034"/>
                    <a:pt x="1385" y="1974"/>
                    <a:pt x="1385" y="1974"/>
                  </a:cubicBezTo>
                  <a:cubicBezTo>
                    <a:pt x="1385" y="1974"/>
                    <a:pt x="1384" y="1974"/>
                    <a:pt x="1383" y="1974"/>
                  </a:cubicBezTo>
                  <a:cubicBezTo>
                    <a:pt x="1372" y="1974"/>
                    <a:pt x="1349" y="2019"/>
                    <a:pt x="1293" y="2040"/>
                  </a:cubicBezTo>
                  <a:cubicBezTo>
                    <a:pt x="1217" y="2101"/>
                    <a:pt x="1121" y="2134"/>
                    <a:pt x="1024" y="2134"/>
                  </a:cubicBezTo>
                  <a:cubicBezTo>
                    <a:pt x="1006" y="2134"/>
                    <a:pt x="988" y="2133"/>
                    <a:pt x="971" y="2130"/>
                  </a:cubicBezTo>
                  <a:cubicBezTo>
                    <a:pt x="686" y="2093"/>
                    <a:pt x="363" y="1716"/>
                    <a:pt x="245" y="1247"/>
                  </a:cubicBezTo>
                  <a:cubicBezTo>
                    <a:pt x="186" y="1027"/>
                    <a:pt x="176" y="795"/>
                    <a:pt x="218" y="570"/>
                  </a:cubicBezTo>
                  <a:cubicBezTo>
                    <a:pt x="224" y="396"/>
                    <a:pt x="314" y="235"/>
                    <a:pt x="460" y="139"/>
                  </a:cubicBezTo>
                  <a:cubicBezTo>
                    <a:pt x="494" y="120"/>
                    <a:pt x="530" y="111"/>
                    <a:pt x="567" y="111"/>
                  </a:cubicBezTo>
                  <a:cubicBezTo>
                    <a:pt x="636" y="111"/>
                    <a:pt x="703" y="144"/>
                    <a:pt x="744" y="205"/>
                  </a:cubicBezTo>
                  <a:cubicBezTo>
                    <a:pt x="810" y="264"/>
                    <a:pt x="810" y="317"/>
                    <a:pt x="810" y="322"/>
                  </a:cubicBezTo>
                  <a:cubicBezTo>
                    <a:pt x="810" y="322"/>
                    <a:pt x="810" y="322"/>
                    <a:pt x="810" y="322"/>
                  </a:cubicBezTo>
                  <a:cubicBezTo>
                    <a:pt x="814" y="322"/>
                    <a:pt x="856" y="260"/>
                    <a:pt x="810" y="166"/>
                  </a:cubicBezTo>
                  <a:cubicBezTo>
                    <a:pt x="784" y="104"/>
                    <a:pt x="736" y="54"/>
                    <a:pt x="675" y="27"/>
                  </a:cubicBezTo>
                  <a:cubicBezTo>
                    <a:pt x="635" y="9"/>
                    <a:pt x="592" y="1"/>
                    <a:pt x="54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1491975" y="1353250"/>
              <a:ext cx="482800" cy="399850"/>
            </a:xfrm>
            <a:custGeom>
              <a:avLst/>
              <a:gdLst/>
              <a:ahLst/>
              <a:cxnLst/>
              <a:rect l="l" t="t" r="r" b="b"/>
              <a:pathLst>
                <a:path w="19312" h="15994" extrusionOk="0">
                  <a:moveTo>
                    <a:pt x="11289" y="0"/>
                  </a:moveTo>
                  <a:cubicBezTo>
                    <a:pt x="10246" y="0"/>
                    <a:pt x="9213" y="150"/>
                    <a:pt x="8226" y="512"/>
                  </a:cubicBezTo>
                  <a:cubicBezTo>
                    <a:pt x="5956" y="1346"/>
                    <a:pt x="3229" y="2820"/>
                    <a:pt x="3229" y="5326"/>
                  </a:cubicBezTo>
                  <a:cubicBezTo>
                    <a:pt x="3170" y="5322"/>
                    <a:pt x="3112" y="5319"/>
                    <a:pt x="3056" y="5319"/>
                  </a:cubicBezTo>
                  <a:cubicBezTo>
                    <a:pt x="1822" y="5319"/>
                    <a:pt x="1102" y="6466"/>
                    <a:pt x="594" y="7844"/>
                  </a:cubicBezTo>
                  <a:cubicBezTo>
                    <a:pt x="331" y="8747"/>
                    <a:pt x="133" y="9668"/>
                    <a:pt x="1" y="10598"/>
                  </a:cubicBezTo>
                  <a:lnTo>
                    <a:pt x="13788" y="15994"/>
                  </a:lnTo>
                  <a:cubicBezTo>
                    <a:pt x="13830" y="15869"/>
                    <a:pt x="13858" y="15735"/>
                    <a:pt x="13895" y="15605"/>
                  </a:cubicBezTo>
                  <a:cubicBezTo>
                    <a:pt x="13933" y="15477"/>
                    <a:pt x="13944" y="15423"/>
                    <a:pt x="13976" y="15326"/>
                  </a:cubicBezTo>
                  <a:cubicBezTo>
                    <a:pt x="14033" y="15044"/>
                    <a:pt x="14063" y="14759"/>
                    <a:pt x="14067" y="14471"/>
                  </a:cubicBezTo>
                  <a:lnTo>
                    <a:pt x="14067" y="14471"/>
                  </a:lnTo>
                  <a:cubicBezTo>
                    <a:pt x="13878" y="14544"/>
                    <a:pt x="13680" y="14580"/>
                    <a:pt x="13485" y="14580"/>
                  </a:cubicBezTo>
                  <a:cubicBezTo>
                    <a:pt x="13058" y="14580"/>
                    <a:pt x="12639" y="14411"/>
                    <a:pt x="12330" y="14095"/>
                  </a:cubicBezTo>
                  <a:cubicBezTo>
                    <a:pt x="11877" y="13614"/>
                    <a:pt x="11720" y="12926"/>
                    <a:pt x="11921" y="12298"/>
                  </a:cubicBezTo>
                  <a:cubicBezTo>
                    <a:pt x="12207" y="11614"/>
                    <a:pt x="12770" y="11084"/>
                    <a:pt x="13471" y="10840"/>
                  </a:cubicBezTo>
                  <a:cubicBezTo>
                    <a:pt x="14137" y="10560"/>
                    <a:pt x="14853" y="10421"/>
                    <a:pt x="15509" y="10109"/>
                  </a:cubicBezTo>
                  <a:cubicBezTo>
                    <a:pt x="16896" y="9452"/>
                    <a:pt x="17854" y="8081"/>
                    <a:pt x="18511" y="6645"/>
                  </a:cubicBezTo>
                  <a:cubicBezTo>
                    <a:pt x="18968" y="5639"/>
                    <a:pt x="19312" y="4493"/>
                    <a:pt x="19000" y="3417"/>
                  </a:cubicBezTo>
                  <a:cubicBezTo>
                    <a:pt x="18538" y="1840"/>
                    <a:pt x="16848" y="1061"/>
                    <a:pt x="15337" y="625"/>
                  </a:cubicBezTo>
                  <a:cubicBezTo>
                    <a:pt x="14023" y="254"/>
                    <a:pt x="12647" y="0"/>
                    <a:pt x="112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1485175" y="1562700"/>
              <a:ext cx="351500" cy="336550"/>
            </a:xfrm>
            <a:custGeom>
              <a:avLst/>
              <a:gdLst/>
              <a:ahLst/>
              <a:cxnLst/>
              <a:rect l="l" t="t" r="r" b="b"/>
              <a:pathLst>
                <a:path w="14060" h="13462" extrusionOk="0">
                  <a:moveTo>
                    <a:pt x="2149" y="1"/>
                  </a:moveTo>
                  <a:cubicBezTo>
                    <a:pt x="1068" y="1"/>
                    <a:pt x="343" y="622"/>
                    <a:pt x="267" y="2220"/>
                  </a:cubicBezTo>
                  <a:cubicBezTo>
                    <a:pt x="1" y="6349"/>
                    <a:pt x="1923" y="10316"/>
                    <a:pt x="5329" y="12666"/>
                  </a:cubicBezTo>
                  <a:lnTo>
                    <a:pt x="5603" y="12650"/>
                  </a:lnTo>
                  <a:cubicBezTo>
                    <a:pt x="6590" y="13223"/>
                    <a:pt x="7484" y="13462"/>
                    <a:pt x="8288" y="13462"/>
                  </a:cubicBezTo>
                  <a:cubicBezTo>
                    <a:pt x="12275" y="13462"/>
                    <a:pt x="14060" y="7599"/>
                    <a:pt x="14060" y="7599"/>
                  </a:cubicBezTo>
                  <a:cubicBezTo>
                    <a:pt x="14060" y="7599"/>
                    <a:pt x="5927" y="1"/>
                    <a:pt x="21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1518600" y="1584525"/>
              <a:ext cx="77150" cy="115750"/>
            </a:xfrm>
            <a:custGeom>
              <a:avLst/>
              <a:gdLst/>
              <a:ahLst/>
              <a:cxnLst/>
              <a:rect l="l" t="t" r="r" b="b"/>
              <a:pathLst>
                <a:path w="3086" h="4630" extrusionOk="0">
                  <a:moveTo>
                    <a:pt x="444" y="0"/>
                  </a:moveTo>
                  <a:cubicBezTo>
                    <a:pt x="294" y="0"/>
                    <a:pt x="145" y="23"/>
                    <a:pt x="0" y="67"/>
                  </a:cubicBezTo>
                  <a:cubicBezTo>
                    <a:pt x="0" y="115"/>
                    <a:pt x="367" y="89"/>
                    <a:pt x="904" y="282"/>
                  </a:cubicBezTo>
                  <a:cubicBezTo>
                    <a:pt x="2367" y="770"/>
                    <a:pt x="3086" y="2417"/>
                    <a:pt x="2448" y="3822"/>
                  </a:cubicBezTo>
                  <a:cubicBezTo>
                    <a:pt x="2227" y="4343"/>
                    <a:pt x="1959" y="4596"/>
                    <a:pt x="1996" y="4628"/>
                  </a:cubicBezTo>
                  <a:cubicBezTo>
                    <a:pt x="1997" y="4629"/>
                    <a:pt x="1998" y="4630"/>
                    <a:pt x="2001" y="4630"/>
                  </a:cubicBezTo>
                  <a:cubicBezTo>
                    <a:pt x="2044" y="4630"/>
                    <a:pt x="2354" y="4420"/>
                    <a:pt x="2626" y="3903"/>
                  </a:cubicBezTo>
                  <a:cubicBezTo>
                    <a:pt x="3002" y="3185"/>
                    <a:pt x="3035" y="2339"/>
                    <a:pt x="2717" y="1595"/>
                  </a:cubicBezTo>
                  <a:cubicBezTo>
                    <a:pt x="2381" y="861"/>
                    <a:pt x="1740" y="313"/>
                    <a:pt x="963" y="94"/>
                  </a:cubicBezTo>
                  <a:cubicBezTo>
                    <a:pt x="795" y="31"/>
                    <a:pt x="620" y="0"/>
                    <a:pt x="444" y="0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1465125" y="1459950"/>
              <a:ext cx="107300" cy="130400"/>
            </a:xfrm>
            <a:custGeom>
              <a:avLst/>
              <a:gdLst/>
              <a:ahLst/>
              <a:cxnLst/>
              <a:rect l="l" t="t" r="r" b="b"/>
              <a:pathLst>
                <a:path w="4292" h="5216" extrusionOk="0">
                  <a:moveTo>
                    <a:pt x="2678" y="1"/>
                  </a:moveTo>
                  <a:cubicBezTo>
                    <a:pt x="2429" y="1"/>
                    <a:pt x="2180" y="48"/>
                    <a:pt x="1946" y="144"/>
                  </a:cubicBezTo>
                  <a:cubicBezTo>
                    <a:pt x="1381" y="377"/>
                    <a:pt x="912" y="795"/>
                    <a:pt x="613" y="1328"/>
                  </a:cubicBezTo>
                  <a:cubicBezTo>
                    <a:pt x="320" y="1848"/>
                    <a:pt x="136" y="2423"/>
                    <a:pt x="75" y="3016"/>
                  </a:cubicBezTo>
                  <a:cubicBezTo>
                    <a:pt x="1" y="3507"/>
                    <a:pt x="82" y="4009"/>
                    <a:pt x="306" y="4453"/>
                  </a:cubicBezTo>
                  <a:cubicBezTo>
                    <a:pt x="465" y="4749"/>
                    <a:pt x="713" y="4987"/>
                    <a:pt x="1016" y="5136"/>
                  </a:cubicBezTo>
                  <a:cubicBezTo>
                    <a:pt x="1101" y="5188"/>
                    <a:pt x="1199" y="5215"/>
                    <a:pt x="1297" y="5215"/>
                  </a:cubicBezTo>
                  <a:cubicBezTo>
                    <a:pt x="1320" y="5215"/>
                    <a:pt x="1342" y="5214"/>
                    <a:pt x="1365" y="5211"/>
                  </a:cubicBezTo>
                  <a:cubicBezTo>
                    <a:pt x="977" y="5038"/>
                    <a:pt x="659" y="4736"/>
                    <a:pt x="468" y="4356"/>
                  </a:cubicBezTo>
                  <a:cubicBezTo>
                    <a:pt x="117" y="3674"/>
                    <a:pt x="279" y="2495"/>
                    <a:pt x="855" y="1467"/>
                  </a:cubicBezTo>
                  <a:cubicBezTo>
                    <a:pt x="1123" y="990"/>
                    <a:pt x="1541" y="612"/>
                    <a:pt x="2043" y="392"/>
                  </a:cubicBezTo>
                  <a:cubicBezTo>
                    <a:pt x="2271" y="289"/>
                    <a:pt x="2517" y="237"/>
                    <a:pt x="2764" y="237"/>
                  </a:cubicBezTo>
                  <a:cubicBezTo>
                    <a:pt x="2956" y="237"/>
                    <a:pt x="3149" y="268"/>
                    <a:pt x="3334" y="333"/>
                  </a:cubicBezTo>
                  <a:cubicBezTo>
                    <a:pt x="3725" y="484"/>
                    <a:pt x="4056" y="760"/>
                    <a:pt x="4275" y="1118"/>
                  </a:cubicBezTo>
                  <a:cubicBezTo>
                    <a:pt x="4291" y="1118"/>
                    <a:pt x="4275" y="983"/>
                    <a:pt x="4163" y="779"/>
                  </a:cubicBezTo>
                  <a:cubicBezTo>
                    <a:pt x="3983" y="495"/>
                    <a:pt x="3719" y="273"/>
                    <a:pt x="3409" y="144"/>
                  </a:cubicBezTo>
                  <a:cubicBezTo>
                    <a:pt x="3175" y="48"/>
                    <a:pt x="2926" y="1"/>
                    <a:pt x="2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872875" y="1448350"/>
              <a:ext cx="2166425" cy="2252900"/>
            </a:xfrm>
            <a:custGeom>
              <a:avLst/>
              <a:gdLst/>
              <a:ahLst/>
              <a:cxnLst/>
              <a:rect l="l" t="t" r="r" b="b"/>
              <a:pathLst>
                <a:path w="86657" h="90116" extrusionOk="0">
                  <a:moveTo>
                    <a:pt x="85188" y="1"/>
                  </a:moveTo>
                  <a:cubicBezTo>
                    <a:pt x="84762" y="1"/>
                    <a:pt x="82573" y="2524"/>
                    <a:pt x="81900" y="3368"/>
                  </a:cubicBezTo>
                  <a:cubicBezTo>
                    <a:pt x="81412" y="3983"/>
                    <a:pt x="80331" y="5399"/>
                    <a:pt x="79757" y="5399"/>
                  </a:cubicBezTo>
                  <a:cubicBezTo>
                    <a:pt x="79543" y="5399"/>
                    <a:pt x="79399" y="5202"/>
                    <a:pt x="79383" y="4692"/>
                  </a:cubicBezTo>
                  <a:cubicBezTo>
                    <a:pt x="79324" y="2815"/>
                    <a:pt x="78566" y="1389"/>
                    <a:pt x="78093" y="1147"/>
                  </a:cubicBezTo>
                  <a:cubicBezTo>
                    <a:pt x="78015" y="1108"/>
                    <a:pt x="77937" y="1090"/>
                    <a:pt x="77862" y="1090"/>
                  </a:cubicBezTo>
                  <a:cubicBezTo>
                    <a:pt x="77474" y="1090"/>
                    <a:pt x="77156" y="1560"/>
                    <a:pt x="77377" y="1997"/>
                  </a:cubicBezTo>
                  <a:cubicBezTo>
                    <a:pt x="77602" y="2589"/>
                    <a:pt x="77742" y="3210"/>
                    <a:pt x="77796" y="3841"/>
                  </a:cubicBezTo>
                  <a:cubicBezTo>
                    <a:pt x="77857" y="4349"/>
                    <a:pt x="77833" y="4863"/>
                    <a:pt x="77726" y="5364"/>
                  </a:cubicBezTo>
                  <a:cubicBezTo>
                    <a:pt x="77530" y="6281"/>
                    <a:pt x="77261" y="7180"/>
                    <a:pt x="76919" y="8053"/>
                  </a:cubicBezTo>
                  <a:lnTo>
                    <a:pt x="76871" y="8026"/>
                  </a:lnTo>
                  <a:cubicBezTo>
                    <a:pt x="76871" y="8026"/>
                    <a:pt x="63763" y="20598"/>
                    <a:pt x="62816" y="21474"/>
                  </a:cubicBezTo>
                  <a:cubicBezTo>
                    <a:pt x="62661" y="21622"/>
                    <a:pt x="61965" y="21683"/>
                    <a:pt x="60912" y="21683"/>
                  </a:cubicBezTo>
                  <a:cubicBezTo>
                    <a:pt x="56198" y="21683"/>
                    <a:pt x="44308" y="20451"/>
                    <a:pt x="41520" y="20156"/>
                  </a:cubicBezTo>
                  <a:cubicBezTo>
                    <a:pt x="40407" y="19997"/>
                    <a:pt x="39282" y="19918"/>
                    <a:pt x="38156" y="19918"/>
                  </a:cubicBezTo>
                  <a:cubicBezTo>
                    <a:pt x="38107" y="19918"/>
                    <a:pt x="38057" y="19919"/>
                    <a:pt x="38007" y="19919"/>
                  </a:cubicBezTo>
                  <a:cubicBezTo>
                    <a:pt x="36529" y="19984"/>
                    <a:pt x="36266" y="20194"/>
                    <a:pt x="34780" y="20209"/>
                  </a:cubicBezTo>
                  <a:cubicBezTo>
                    <a:pt x="31255" y="20221"/>
                    <a:pt x="27737" y="20516"/>
                    <a:pt x="24259" y="21092"/>
                  </a:cubicBezTo>
                  <a:cubicBezTo>
                    <a:pt x="20854" y="21668"/>
                    <a:pt x="18982" y="24319"/>
                    <a:pt x="17933" y="27617"/>
                  </a:cubicBezTo>
                  <a:cubicBezTo>
                    <a:pt x="14486" y="38375"/>
                    <a:pt x="5169" y="63656"/>
                    <a:pt x="3776" y="77964"/>
                  </a:cubicBezTo>
                  <a:cubicBezTo>
                    <a:pt x="2737" y="79850"/>
                    <a:pt x="1799" y="81789"/>
                    <a:pt x="963" y="83774"/>
                  </a:cubicBezTo>
                  <a:cubicBezTo>
                    <a:pt x="0" y="86405"/>
                    <a:pt x="237" y="86495"/>
                    <a:pt x="560" y="86555"/>
                  </a:cubicBezTo>
                  <a:cubicBezTo>
                    <a:pt x="575" y="86557"/>
                    <a:pt x="590" y="86559"/>
                    <a:pt x="604" y="86559"/>
                  </a:cubicBezTo>
                  <a:cubicBezTo>
                    <a:pt x="1371" y="86559"/>
                    <a:pt x="2226" y="82957"/>
                    <a:pt x="2666" y="82957"/>
                  </a:cubicBezTo>
                  <a:cubicBezTo>
                    <a:pt x="2719" y="82957"/>
                    <a:pt x="2767" y="83011"/>
                    <a:pt x="2807" y="83133"/>
                  </a:cubicBezTo>
                  <a:cubicBezTo>
                    <a:pt x="3185" y="84267"/>
                    <a:pt x="914" y="88765"/>
                    <a:pt x="1834" y="88894"/>
                  </a:cubicBezTo>
                  <a:cubicBezTo>
                    <a:pt x="1854" y="88897"/>
                    <a:pt x="1874" y="88898"/>
                    <a:pt x="1895" y="88898"/>
                  </a:cubicBezTo>
                  <a:cubicBezTo>
                    <a:pt x="3061" y="88898"/>
                    <a:pt x="3987" y="84099"/>
                    <a:pt x="4099" y="83693"/>
                  </a:cubicBezTo>
                  <a:cubicBezTo>
                    <a:pt x="4147" y="83518"/>
                    <a:pt x="4281" y="83444"/>
                    <a:pt x="4412" y="83444"/>
                  </a:cubicBezTo>
                  <a:cubicBezTo>
                    <a:pt x="4591" y="83444"/>
                    <a:pt x="4762" y="83583"/>
                    <a:pt x="4691" y="83794"/>
                  </a:cubicBezTo>
                  <a:cubicBezTo>
                    <a:pt x="4519" y="84333"/>
                    <a:pt x="2829" y="89927"/>
                    <a:pt x="4002" y="90110"/>
                  </a:cubicBezTo>
                  <a:cubicBezTo>
                    <a:pt x="4028" y="90113"/>
                    <a:pt x="4053" y="90115"/>
                    <a:pt x="4077" y="90115"/>
                  </a:cubicBezTo>
                  <a:cubicBezTo>
                    <a:pt x="4659" y="90115"/>
                    <a:pt x="4722" y="89033"/>
                    <a:pt x="4722" y="89033"/>
                  </a:cubicBezTo>
                  <a:cubicBezTo>
                    <a:pt x="4722" y="89033"/>
                    <a:pt x="5890" y="83777"/>
                    <a:pt x="6452" y="83777"/>
                  </a:cubicBezTo>
                  <a:cubicBezTo>
                    <a:pt x="6458" y="83777"/>
                    <a:pt x="6465" y="83777"/>
                    <a:pt x="6471" y="83779"/>
                  </a:cubicBezTo>
                  <a:cubicBezTo>
                    <a:pt x="7025" y="83902"/>
                    <a:pt x="6439" y="87054"/>
                    <a:pt x="6159" y="88109"/>
                  </a:cubicBezTo>
                  <a:cubicBezTo>
                    <a:pt x="5928" y="88981"/>
                    <a:pt x="6156" y="89513"/>
                    <a:pt x="6559" y="89513"/>
                  </a:cubicBezTo>
                  <a:cubicBezTo>
                    <a:pt x="6643" y="89513"/>
                    <a:pt x="6735" y="89490"/>
                    <a:pt x="6832" y="89442"/>
                  </a:cubicBezTo>
                  <a:cubicBezTo>
                    <a:pt x="7219" y="89265"/>
                    <a:pt x="8138" y="86054"/>
                    <a:pt x="8391" y="85004"/>
                  </a:cubicBezTo>
                  <a:cubicBezTo>
                    <a:pt x="8589" y="84183"/>
                    <a:pt x="9015" y="82233"/>
                    <a:pt x="9599" y="82233"/>
                  </a:cubicBezTo>
                  <a:cubicBezTo>
                    <a:pt x="9760" y="82233"/>
                    <a:pt x="9934" y="82382"/>
                    <a:pt x="10118" y="82746"/>
                  </a:cubicBezTo>
                  <a:cubicBezTo>
                    <a:pt x="10967" y="84423"/>
                    <a:pt x="12270" y="85391"/>
                    <a:pt x="12807" y="85435"/>
                  </a:cubicBezTo>
                  <a:cubicBezTo>
                    <a:pt x="13061" y="85424"/>
                    <a:pt x="13279" y="85250"/>
                    <a:pt x="13346" y="85005"/>
                  </a:cubicBezTo>
                  <a:cubicBezTo>
                    <a:pt x="13414" y="84760"/>
                    <a:pt x="13316" y="84498"/>
                    <a:pt x="13103" y="84359"/>
                  </a:cubicBezTo>
                  <a:cubicBezTo>
                    <a:pt x="12649" y="83915"/>
                    <a:pt x="12257" y="83410"/>
                    <a:pt x="11941" y="82858"/>
                  </a:cubicBezTo>
                  <a:cubicBezTo>
                    <a:pt x="11671" y="82424"/>
                    <a:pt x="11475" y="81947"/>
                    <a:pt x="11360" y="81449"/>
                  </a:cubicBezTo>
                  <a:cubicBezTo>
                    <a:pt x="11122" y="80452"/>
                    <a:pt x="10983" y="79434"/>
                    <a:pt x="10947" y="78411"/>
                  </a:cubicBezTo>
                  <a:lnTo>
                    <a:pt x="10844" y="77791"/>
                  </a:lnTo>
                  <a:cubicBezTo>
                    <a:pt x="12189" y="71133"/>
                    <a:pt x="16761" y="48432"/>
                    <a:pt x="22318" y="35942"/>
                  </a:cubicBezTo>
                  <a:lnTo>
                    <a:pt x="23931" y="43818"/>
                  </a:lnTo>
                  <a:lnTo>
                    <a:pt x="24927" y="47309"/>
                  </a:lnTo>
                  <a:lnTo>
                    <a:pt x="18810" y="62424"/>
                  </a:lnTo>
                  <a:lnTo>
                    <a:pt x="44883" y="62079"/>
                  </a:lnTo>
                  <a:lnTo>
                    <a:pt x="40994" y="47104"/>
                  </a:lnTo>
                  <a:lnTo>
                    <a:pt x="45716" y="31506"/>
                  </a:lnTo>
                  <a:cubicBezTo>
                    <a:pt x="47605" y="31547"/>
                    <a:pt x="50586" y="31600"/>
                    <a:pt x="53705" y="31600"/>
                  </a:cubicBezTo>
                  <a:cubicBezTo>
                    <a:pt x="59035" y="31600"/>
                    <a:pt x="64769" y="31446"/>
                    <a:pt x="66157" y="30822"/>
                  </a:cubicBezTo>
                  <a:cubicBezTo>
                    <a:pt x="68905" y="29596"/>
                    <a:pt x="83144" y="11651"/>
                    <a:pt x="83144" y="11651"/>
                  </a:cubicBezTo>
                  <a:cubicBezTo>
                    <a:pt x="84081" y="10931"/>
                    <a:pt x="84979" y="10161"/>
                    <a:pt x="85833" y="9344"/>
                  </a:cubicBezTo>
                  <a:cubicBezTo>
                    <a:pt x="85833" y="9344"/>
                    <a:pt x="86657" y="8634"/>
                    <a:pt x="86134" y="8095"/>
                  </a:cubicBezTo>
                  <a:cubicBezTo>
                    <a:pt x="86011" y="7969"/>
                    <a:pt x="85796" y="7939"/>
                    <a:pt x="85616" y="7939"/>
                  </a:cubicBezTo>
                  <a:cubicBezTo>
                    <a:pt x="85443" y="7939"/>
                    <a:pt x="85301" y="7967"/>
                    <a:pt x="85301" y="7967"/>
                  </a:cubicBezTo>
                  <a:cubicBezTo>
                    <a:pt x="85357" y="7621"/>
                    <a:pt x="85357" y="7269"/>
                    <a:pt x="85301" y="6923"/>
                  </a:cubicBezTo>
                  <a:cubicBezTo>
                    <a:pt x="85222" y="6678"/>
                    <a:pt x="84802" y="6644"/>
                    <a:pt x="84577" y="6644"/>
                  </a:cubicBezTo>
                  <a:cubicBezTo>
                    <a:pt x="84492" y="6644"/>
                    <a:pt x="84435" y="6649"/>
                    <a:pt x="84435" y="6649"/>
                  </a:cubicBezTo>
                  <a:cubicBezTo>
                    <a:pt x="84398" y="6366"/>
                    <a:pt x="84398" y="6078"/>
                    <a:pt x="84435" y="5793"/>
                  </a:cubicBezTo>
                  <a:cubicBezTo>
                    <a:pt x="84442" y="5666"/>
                    <a:pt x="84372" y="5547"/>
                    <a:pt x="84257" y="5492"/>
                  </a:cubicBezTo>
                  <a:cubicBezTo>
                    <a:pt x="83921" y="5356"/>
                    <a:pt x="83561" y="5287"/>
                    <a:pt x="83198" y="5287"/>
                  </a:cubicBezTo>
                  <a:cubicBezTo>
                    <a:pt x="83175" y="5287"/>
                    <a:pt x="83151" y="5287"/>
                    <a:pt x="83127" y="5288"/>
                  </a:cubicBezTo>
                  <a:cubicBezTo>
                    <a:pt x="82659" y="4955"/>
                    <a:pt x="84536" y="2329"/>
                    <a:pt x="85236" y="1491"/>
                  </a:cubicBezTo>
                  <a:cubicBezTo>
                    <a:pt x="85936" y="652"/>
                    <a:pt x="85806" y="1"/>
                    <a:pt x="85188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1111150" y="1926950"/>
              <a:ext cx="1397625" cy="1041150"/>
            </a:xfrm>
            <a:custGeom>
              <a:avLst/>
              <a:gdLst/>
              <a:ahLst/>
              <a:cxnLst/>
              <a:rect l="l" t="t" r="r" b="b"/>
              <a:pathLst>
                <a:path w="55905" h="41646" extrusionOk="0">
                  <a:moveTo>
                    <a:pt x="20398" y="1"/>
                  </a:moveTo>
                  <a:cubicBezTo>
                    <a:pt x="14330" y="592"/>
                    <a:pt x="13443" y="1566"/>
                    <a:pt x="10952" y="4057"/>
                  </a:cubicBezTo>
                  <a:cubicBezTo>
                    <a:pt x="7993" y="7004"/>
                    <a:pt x="0" y="29558"/>
                    <a:pt x="0" y="29558"/>
                  </a:cubicBezTo>
                  <a:lnTo>
                    <a:pt x="8145" y="32167"/>
                  </a:lnTo>
                  <a:cubicBezTo>
                    <a:pt x="8898" y="29585"/>
                    <a:pt x="12781" y="16815"/>
                    <a:pt x="12781" y="16815"/>
                  </a:cubicBezTo>
                  <a:cubicBezTo>
                    <a:pt x="12781" y="16815"/>
                    <a:pt x="14691" y="27224"/>
                    <a:pt x="14190" y="28477"/>
                  </a:cubicBezTo>
                  <a:cubicBezTo>
                    <a:pt x="13728" y="29552"/>
                    <a:pt x="13179" y="30589"/>
                    <a:pt x="12550" y="31576"/>
                  </a:cubicBezTo>
                  <a:cubicBezTo>
                    <a:pt x="8145" y="38289"/>
                    <a:pt x="8720" y="41645"/>
                    <a:pt x="8720" y="41645"/>
                  </a:cubicBezTo>
                  <a:lnTo>
                    <a:pt x="35352" y="40833"/>
                  </a:lnTo>
                  <a:cubicBezTo>
                    <a:pt x="35416" y="37111"/>
                    <a:pt x="33200" y="28461"/>
                    <a:pt x="32749" y="27068"/>
                  </a:cubicBezTo>
                  <a:cubicBezTo>
                    <a:pt x="32296" y="25674"/>
                    <a:pt x="33824" y="21150"/>
                    <a:pt x="33824" y="21150"/>
                  </a:cubicBezTo>
                  <a:cubicBezTo>
                    <a:pt x="33824" y="21150"/>
                    <a:pt x="36836" y="18096"/>
                    <a:pt x="36718" y="16524"/>
                  </a:cubicBezTo>
                  <a:cubicBezTo>
                    <a:pt x="36655" y="15113"/>
                    <a:pt x="36475" y="13710"/>
                    <a:pt x="36180" y="12329"/>
                  </a:cubicBezTo>
                  <a:lnTo>
                    <a:pt x="36180" y="12329"/>
                  </a:lnTo>
                  <a:lnTo>
                    <a:pt x="55905" y="12705"/>
                  </a:lnTo>
                  <a:lnTo>
                    <a:pt x="55905" y="12705"/>
                  </a:lnTo>
                  <a:lnTo>
                    <a:pt x="53700" y="1986"/>
                  </a:lnTo>
                  <a:lnTo>
                    <a:pt x="34679" y="592"/>
                  </a:lnTo>
                  <a:lnTo>
                    <a:pt x="28353" y="1"/>
                  </a:lnTo>
                  <a:cubicBezTo>
                    <a:pt x="27291" y="897"/>
                    <a:pt x="26054" y="1196"/>
                    <a:pt x="24875" y="1196"/>
                  </a:cubicBezTo>
                  <a:cubicBezTo>
                    <a:pt x="22518" y="1196"/>
                    <a:pt x="20398" y="1"/>
                    <a:pt x="20398" y="1"/>
                  </a:cubicBezTo>
                  <a:close/>
                </a:path>
              </a:pathLst>
            </a:custGeom>
            <a:solidFill>
              <a:srgbClr val="FF9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1471025" y="2642200"/>
              <a:ext cx="237500" cy="26125"/>
            </a:xfrm>
            <a:custGeom>
              <a:avLst/>
              <a:gdLst/>
              <a:ahLst/>
              <a:cxnLst/>
              <a:rect l="l" t="t" r="r" b="b"/>
              <a:pathLst>
                <a:path w="9500" h="1045" extrusionOk="0">
                  <a:moveTo>
                    <a:pt x="19" y="1"/>
                  </a:moveTo>
                  <a:cubicBezTo>
                    <a:pt x="13" y="1"/>
                    <a:pt x="7" y="1"/>
                    <a:pt x="1" y="1"/>
                  </a:cubicBezTo>
                  <a:cubicBezTo>
                    <a:pt x="437" y="175"/>
                    <a:pt x="895" y="293"/>
                    <a:pt x="1361" y="351"/>
                  </a:cubicBezTo>
                  <a:cubicBezTo>
                    <a:pt x="2211" y="517"/>
                    <a:pt x="3395" y="711"/>
                    <a:pt x="4712" y="840"/>
                  </a:cubicBezTo>
                  <a:cubicBezTo>
                    <a:pt x="6030" y="970"/>
                    <a:pt x="7224" y="1029"/>
                    <a:pt x="8095" y="1029"/>
                  </a:cubicBezTo>
                  <a:cubicBezTo>
                    <a:pt x="8234" y="1039"/>
                    <a:pt x="8374" y="1044"/>
                    <a:pt x="8514" y="1044"/>
                  </a:cubicBezTo>
                  <a:cubicBezTo>
                    <a:pt x="8844" y="1044"/>
                    <a:pt x="9174" y="1016"/>
                    <a:pt x="9499" y="959"/>
                  </a:cubicBezTo>
                  <a:cubicBezTo>
                    <a:pt x="9040" y="861"/>
                    <a:pt x="8571" y="810"/>
                    <a:pt x="8101" y="809"/>
                  </a:cubicBezTo>
                  <a:cubicBezTo>
                    <a:pt x="7240" y="750"/>
                    <a:pt x="6057" y="664"/>
                    <a:pt x="4745" y="530"/>
                  </a:cubicBezTo>
                  <a:cubicBezTo>
                    <a:pt x="3432" y="394"/>
                    <a:pt x="2254" y="243"/>
                    <a:pt x="1393" y="136"/>
                  </a:cubicBezTo>
                  <a:cubicBezTo>
                    <a:pt x="940" y="46"/>
                    <a:pt x="480" y="1"/>
                    <a:pt x="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1495925" y="2609550"/>
              <a:ext cx="258050" cy="34350"/>
            </a:xfrm>
            <a:custGeom>
              <a:avLst/>
              <a:gdLst/>
              <a:ahLst/>
              <a:cxnLst/>
              <a:rect l="l" t="t" r="r" b="b"/>
              <a:pathLst>
                <a:path w="10322" h="1374" extrusionOk="0">
                  <a:moveTo>
                    <a:pt x="10321" y="1"/>
                  </a:moveTo>
                  <a:lnTo>
                    <a:pt x="10321" y="1"/>
                  </a:lnTo>
                  <a:cubicBezTo>
                    <a:pt x="9813" y="49"/>
                    <a:pt x="9311" y="142"/>
                    <a:pt x="8822" y="280"/>
                  </a:cubicBezTo>
                  <a:cubicBezTo>
                    <a:pt x="7885" y="474"/>
                    <a:pt x="6626" y="705"/>
                    <a:pt x="5195" y="878"/>
                  </a:cubicBezTo>
                  <a:cubicBezTo>
                    <a:pt x="3766" y="1049"/>
                    <a:pt x="2469" y="1113"/>
                    <a:pt x="1528" y="1146"/>
                  </a:cubicBezTo>
                  <a:cubicBezTo>
                    <a:pt x="1425" y="1142"/>
                    <a:pt x="1321" y="1141"/>
                    <a:pt x="1218" y="1141"/>
                  </a:cubicBezTo>
                  <a:cubicBezTo>
                    <a:pt x="811" y="1141"/>
                    <a:pt x="404" y="1169"/>
                    <a:pt x="0" y="1227"/>
                  </a:cubicBezTo>
                  <a:cubicBezTo>
                    <a:pt x="439" y="1321"/>
                    <a:pt x="887" y="1369"/>
                    <a:pt x="1335" y="1369"/>
                  </a:cubicBezTo>
                  <a:cubicBezTo>
                    <a:pt x="1399" y="1369"/>
                    <a:pt x="1464" y="1368"/>
                    <a:pt x="1528" y="1366"/>
                  </a:cubicBezTo>
                  <a:cubicBezTo>
                    <a:pt x="1731" y="1371"/>
                    <a:pt x="1934" y="1373"/>
                    <a:pt x="2137" y="1373"/>
                  </a:cubicBezTo>
                  <a:cubicBezTo>
                    <a:pt x="3169" y="1373"/>
                    <a:pt x="4202" y="1312"/>
                    <a:pt x="5227" y="1188"/>
                  </a:cubicBezTo>
                  <a:cubicBezTo>
                    <a:pt x="6456" y="1043"/>
                    <a:pt x="7672" y="812"/>
                    <a:pt x="8869" y="495"/>
                  </a:cubicBezTo>
                  <a:cubicBezTo>
                    <a:pt x="9372" y="391"/>
                    <a:pt x="9859" y="226"/>
                    <a:pt x="103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1922450" y="2357000"/>
              <a:ext cx="55575" cy="226475"/>
            </a:xfrm>
            <a:custGeom>
              <a:avLst/>
              <a:gdLst/>
              <a:ahLst/>
              <a:cxnLst/>
              <a:rect l="l" t="t" r="r" b="b"/>
              <a:pathLst>
                <a:path w="2223" h="9059" extrusionOk="0">
                  <a:moveTo>
                    <a:pt x="2222" y="0"/>
                  </a:moveTo>
                  <a:cubicBezTo>
                    <a:pt x="2042" y="413"/>
                    <a:pt x="1908" y="845"/>
                    <a:pt x="1824" y="1286"/>
                  </a:cubicBezTo>
                  <a:cubicBezTo>
                    <a:pt x="1592" y="2249"/>
                    <a:pt x="1313" y="3324"/>
                    <a:pt x="1027" y="4513"/>
                  </a:cubicBezTo>
                  <a:cubicBezTo>
                    <a:pt x="743" y="5702"/>
                    <a:pt x="479" y="6779"/>
                    <a:pt x="253" y="7714"/>
                  </a:cubicBezTo>
                  <a:cubicBezTo>
                    <a:pt x="118" y="8152"/>
                    <a:pt x="33" y="8603"/>
                    <a:pt x="0" y="9059"/>
                  </a:cubicBezTo>
                  <a:cubicBezTo>
                    <a:pt x="208" y="8651"/>
                    <a:pt x="364" y="8219"/>
                    <a:pt x="468" y="7773"/>
                  </a:cubicBezTo>
                  <a:cubicBezTo>
                    <a:pt x="716" y="6961"/>
                    <a:pt x="1027" y="5836"/>
                    <a:pt x="1334" y="4583"/>
                  </a:cubicBezTo>
                  <a:cubicBezTo>
                    <a:pt x="1640" y="3330"/>
                    <a:pt x="1884" y="2190"/>
                    <a:pt x="2038" y="1356"/>
                  </a:cubicBezTo>
                  <a:cubicBezTo>
                    <a:pt x="2154" y="913"/>
                    <a:pt x="2216" y="457"/>
                    <a:pt x="2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1287575" y="2952325"/>
              <a:ext cx="992450" cy="2447475"/>
            </a:xfrm>
            <a:custGeom>
              <a:avLst/>
              <a:gdLst/>
              <a:ahLst/>
              <a:cxnLst/>
              <a:rect l="l" t="t" r="r" b="b"/>
              <a:pathLst>
                <a:path w="39698" h="97899" extrusionOk="0">
                  <a:moveTo>
                    <a:pt x="28111" y="0"/>
                  </a:moveTo>
                  <a:lnTo>
                    <a:pt x="1486" y="813"/>
                  </a:lnTo>
                  <a:lnTo>
                    <a:pt x="248" y="10769"/>
                  </a:lnTo>
                  <a:cubicBezTo>
                    <a:pt x="0" y="12952"/>
                    <a:pt x="727" y="17923"/>
                    <a:pt x="786" y="20123"/>
                  </a:cubicBezTo>
                  <a:lnTo>
                    <a:pt x="2244" y="97899"/>
                  </a:lnTo>
                  <a:lnTo>
                    <a:pt x="16477" y="97690"/>
                  </a:lnTo>
                  <a:lnTo>
                    <a:pt x="14912" y="14851"/>
                  </a:lnTo>
                  <a:lnTo>
                    <a:pt x="25213" y="46373"/>
                  </a:lnTo>
                  <a:lnTo>
                    <a:pt x="23454" y="97151"/>
                  </a:lnTo>
                  <a:lnTo>
                    <a:pt x="37547" y="97151"/>
                  </a:lnTo>
                  <a:lnTo>
                    <a:pt x="39697" y="45249"/>
                  </a:lnTo>
                  <a:lnTo>
                    <a:pt x="2811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1531150" y="3295525"/>
              <a:ext cx="218250" cy="44425"/>
            </a:xfrm>
            <a:custGeom>
              <a:avLst/>
              <a:gdLst/>
              <a:ahLst/>
              <a:cxnLst/>
              <a:rect l="l" t="t" r="r" b="b"/>
              <a:pathLst>
                <a:path w="8730" h="1777" extrusionOk="0">
                  <a:moveTo>
                    <a:pt x="38" y="0"/>
                  </a:moveTo>
                  <a:cubicBezTo>
                    <a:pt x="13" y="0"/>
                    <a:pt x="0" y="4"/>
                    <a:pt x="0" y="11"/>
                  </a:cubicBezTo>
                  <a:cubicBezTo>
                    <a:pt x="392" y="208"/>
                    <a:pt x="808" y="354"/>
                    <a:pt x="1238" y="446"/>
                  </a:cubicBezTo>
                  <a:cubicBezTo>
                    <a:pt x="2011" y="646"/>
                    <a:pt x="3098" y="941"/>
                    <a:pt x="4303" y="1183"/>
                  </a:cubicBezTo>
                  <a:cubicBezTo>
                    <a:pt x="5507" y="1425"/>
                    <a:pt x="6611" y="1592"/>
                    <a:pt x="7411" y="1688"/>
                  </a:cubicBezTo>
                  <a:cubicBezTo>
                    <a:pt x="7725" y="1747"/>
                    <a:pt x="8043" y="1777"/>
                    <a:pt x="8362" y="1777"/>
                  </a:cubicBezTo>
                  <a:cubicBezTo>
                    <a:pt x="8481" y="1777"/>
                    <a:pt x="8600" y="1773"/>
                    <a:pt x="8719" y="1765"/>
                  </a:cubicBezTo>
                  <a:cubicBezTo>
                    <a:pt x="8730" y="1673"/>
                    <a:pt x="6767" y="1361"/>
                    <a:pt x="4362" y="877"/>
                  </a:cubicBezTo>
                  <a:cubicBezTo>
                    <a:pt x="2151" y="432"/>
                    <a:pt x="319" y="0"/>
                    <a:pt x="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1876725" y="5306050"/>
              <a:ext cx="346725" cy="7825"/>
            </a:xfrm>
            <a:custGeom>
              <a:avLst/>
              <a:gdLst/>
              <a:ahLst/>
              <a:cxnLst/>
              <a:rect l="l" t="t" r="r" b="b"/>
              <a:pathLst>
                <a:path w="13869" h="313" extrusionOk="0">
                  <a:moveTo>
                    <a:pt x="6740" y="0"/>
                  </a:moveTo>
                  <a:cubicBezTo>
                    <a:pt x="2803" y="0"/>
                    <a:pt x="0" y="17"/>
                    <a:pt x="0" y="103"/>
                  </a:cubicBezTo>
                  <a:cubicBezTo>
                    <a:pt x="0" y="189"/>
                    <a:pt x="2803" y="312"/>
                    <a:pt x="6740" y="312"/>
                  </a:cubicBezTo>
                  <a:cubicBezTo>
                    <a:pt x="10677" y="312"/>
                    <a:pt x="13868" y="243"/>
                    <a:pt x="13868" y="156"/>
                  </a:cubicBezTo>
                  <a:cubicBezTo>
                    <a:pt x="13868" y="97"/>
                    <a:pt x="10677" y="0"/>
                    <a:pt x="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1348775" y="5309950"/>
              <a:ext cx="345750" cy="7825"/>
            </a:xfrm>
            <a:custGeom>
              <a:avLst/>
              <a:gdLst/>
              <a:ahLst/>
              <a:cxnLst/>
              <a:rect l="l" t="t" r="r" b="b"/>
              <a:pathLst>
                <a:path w="13830" h="313" extrusionOk="0">
                  <a:moveTo>
                    <a:pt x="6912" y="0"/>
                  </a:moveTo>
                  <a:cubicBezTo>
                    <a:pt x="3093" y="0"/>
                    <a:pt x="0" y="70"/>
                    <a:pt x="0" y="156"/>
                  </a:cubicBezTo>
                  <a:cubicBezTo>
                    <a:pt x="0" y="242"/>
                    <a:pt x="3093" y="312"/>
                    <a:pt x="6912" y="312"/>
                  </a:cubicBezTo>
                  <a:cubicBezTo>
                    <a:pt x="10732" y="312"/>
                    <a:pt x="13829" y="242"/>
                    <a:pt x="13829" y="156"/>
                  </a:cubicBezTo>
                  <a:cubicBezTo>
                    <a:pt x="13829" y="70"/>
                    <a:pt x="10732" y="0"/>
                    <a:pt x="6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1614900" y="3313800"/>
              <a:ext cx="38350" cy="2000075"/>
            </a:xfrm>
            <a:custGeom>
              <a:avLst/>
              <a:gdLst/>
              <a:ahLst/>
              <a:cxnLst/>
              <a:rect l="l" t="t" r="r" b="b"/>
              <a:pathLst>
                <a:path w="1534" h="80003" extrusionOk="0">
                  <a:moveTo>
                    <a:pt x="71" y="1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1" y="5"/>
                    <a:pt x="232" y="17912"/>
                    <a:pt x="608" y="40004"/>
                  </a:cubicBezTo>
                  <a:cubicBezTo>
                    <a:pt x="985" y="62096"/>
                    <a:pt x="1362" y="80002"/>
                    <a:pt x="1447" y="80002"/>
                  </a:cubicBezTo>
                  <a:cubicBezTo>
                    <a:pt x="1533" y="79997"/>
                    <a:pt x="1302" y="62036"/>
                    <a:pt x="926" y="39982"/>
                  </a:cubicBezTo>
                  <a:cubicBezTo>
                    <a:pt x="549" y="17933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1936425" y="2972225"/>
              <a:ext cx="290875" cy="2337750"/>
            </a:xfrm>
            <a:custGeom>
              <a:avLst/>
              <a:gdLst/>
              <a:ahLst/>
              <a:cxnLst/>
              <a:rect l="l" t="t" r="r" b="b"/>
              <a:pathLst>
                <a:path w="11635" h="93510" extrusionOk="0">
                  <a:moveTo>
                    <a:pt x="0" y="0"/>
                  </a:moveTo>
                  <a:cubicBezTo>
                    <a:pt x="9" y="80"/>
                    <a:pt x="23" y="160"/>
                    <a:pt x="44" y="237"/>
                  </a:cubicBezTo>
                  <a:cubicBezTo>
                    <a:pt x="82" y="409"/>
                    <a:pt x="137" y="640"/>
                    <a:pt x="204" y="932"/>
                  </a:cubicBezTo>
                  <a:cubicBezTo>
                    <a:pt x="351" y="1582"/>
                    <a:pt x="566" y="2475"/>
                    <a:pt x="839" y="3620"/>
                  </a:cubicBezTo>
                  <a:lnTo>
                    <a:pt x="3233" y="13411"/>
                  </a:lnTo>
                  <a:cubicBezTo>
                    <a:pt x="5293" y="21694"/>
                    <a:pt x="8144" y="33120"/>
                    <a:pt x="11301" y="45755"/>
                  </a:cubicBezTo>
                  <a:lnTo>
                    <a:pt x="11301" y="46066"/>
                  </a:lnTo>
                  <a:cubicBezTo>
                    <a:pt x="10802" y="59170"/>
                    <a:pt x="10344" y="71004"/>
                    <a:pt x="10017" y="79610"/>
                  </a:cubicBezTo>
                  <a:cubicBezTo>
                    <a:pt x="9871" y="83892"/>
                    <a:pt x="9748" y="87361"/>
                    <a:pt x="9667" y="89776"/>
                  </a:cubicBezTo>
                  <a:cubicBezTo>
                    <a:pt x="9629" y="90965"/>
                    <a:pt x="9586" y="91896"/>
                    <a:pt x="9586" y="92541"/>
                  </a:cubicBezTo>
                  <a:lnTo>
                    <a:pt x="9586" y="93262"/>
                  </a:lnTo>
                  <a:cubicBezTo>
                    <a:pt x="9580" y="93345"/>
                    <a:pt x="9580" y="93427"/>
                    <a:pt x="9586" y="93509"/>
                  </a:cubicBezTo>
                  <a:cubicBezTo>
                    <a:pt x="9608" y="93423"/>
                    <a:pt x="9620" y="93335"/>
                    <a:pt x="9623" y="93245"/>
                  </a:cubicBezTo>
                  <a:cubicBezTo>
                    <a:pt x="9634" y="93069"/>
                    <a:pt x="9667" y="92832"/>
                    <a:pt x="9667" y="92531"/>
                  </a:cubicBezTo>
                  <a:cubicBezTo>
                    <a:pt x="9698" y="91880"/>
                    <a:pt x="9748" y="90954"/>
                    <a:pt x="9806" y="89765"/>
                  </a:cubicBezTo>
                  <a:cubicBezTo>
                    <a:pt x="9914" y="87351"/>
                    <a:pt x="10070" y="83903"/>
                    <a:pt x="10258" y="79599"/>
                  </a:cubicBezTo>
                  <a:cubicBezTo>
                    <a:pt x="10614" y="71004"/>
                    <a:pt x="11098" y="59153"/>
                    <a:pt x="11635" y="46061"/>
                  </a:cubicBezTo>
                  <a:lnTo>
                    <a:pt x="11635" y="45663"/>
                  </a:lnTo>
                  <a:cubicBezTo>
                    <a:pt x="8440" y="33034"/>
                    <a:pt x="5557" y="21619"/>
                    <a:pt x="3464" y="13341"/>
                  </a:cubicBezTo>
                  <a:cubicBezTo>
                    <a:pt x="2411" y="9226"/>
                    <a:pt x="1556" y="5891"/>
                    <a:pt x="958" y="3572"/>
                  </a:cubicBezTo>
                  <a:cubicBezTo>
                    <a:pt x="663" y="2431"/>
                    <a:pt x="426" y="1539"/>
                    <a:pt x="264" y="915"/>
                  </a:cubicBezTo>
                  <a:cubicBezTo>
                    <a:pt x="184" y="626"/>
                    <a:pt x="119" y="398"/>
                    <a:pt x="76" y="232"/>
                  </a:cubicBezTo>
                  <a:cubicBezTo>
                    <a:pt x="59" y="153"/>
                    <a:pt x="35" y="7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1901325" y="4088650"/>
              <a:ext cx="159900" cy="27450"/>
            </a:xfrm>
            <a:custGeom>
              <a:avLst/>
              <a:gdLst/>
              <a:ahLst/>
              <a:cxnLst/>
              <a:rect l="l" t="t" r="r" b="b"/>
              <a:pathLst>
                <a:path w="6396" h="1098" extrusionOk="0">
                  <a:moveTo>
                    <a:pt x="6396" y="1"/>
                  </a:moveTo>
                  <a:lnTo>
                    <a:pt x="6396" y="1"/>
                  </a:lnTo>
                  <a:cubicBezTo>
                    <a:pt x="5333" y="23"/>
                    <a:pt x="4273" y="148"/>
                    <a:pt x="3234" y="377"/>
                  </a:cubicBezTo>
                  <a:cubicBezTo>
                    <a:pt x="1937" y="602"/>
                    <a:pt x="829" y="828"/>
                    <a:pt x="361" y="968"/>
                  </a:cubicBezTo>
                  <a:lnTo>
                    <a:pt x="1" y="1076"/>
                  </a:lnTo>
                  <a:lnTo>
                    <a:pt x="361" y="1076"/>
                  </a:lnTo>
                  <a:cubicBezTo>
                    <a:pt x="369" y="1076"/>
                    <a:pt x="376" y="1076"/>
                    <a:pt x="383" y="1076"/>
                  </a:cubicBezTo>
                  <a:lnTo>
                    <a:pt x="383" y="1076"/>
                  </a:lnTo>
                  <a:lnTo>
                    <a:pt x="383" y="1098"/>
                  </a:lnTo>
                  <a:cubicBezTo>
                    <a:pt x="433" y="1095"/>
                    <a:pt x="490" y="1090"/>
                    <a:pt x="553" y="1084"/>
                  </a:cubicBezTo>
                  <a:lnTo>
                    <a:pt x="553" y="1084"/>
                  </a:lnTo>
                  <a:cubicBezTo>
                    <a:pt x="568" y="1085"/>
                    <a:pt x="581" y="1086"/>
                    <a:pt x="591" y="1086"/>
                  </a:cubicBezTo>
                  <a:cubicBezTo>
                    <a:pt x="610" y="1086"/>
                    <a:pt x="622" y="1084"/>
                    <a:pt x="625" y="1077"/>
                  </a:cubicBezTo>
                  <a:lnTo>
                    <a:pt x="625" y="1077"/>
                  </a:lnTo>
                  <a:cubicBezTo>
                    <a:pt x="1189" y="1022"/>
                    <a:pt x="2172" y="884"/>
                    <a:pt x="3281" y="694"/>
                  </a:cubicBezTo>
                  <a:cubicBezTo>
                    <a:pt x="4340" y="564"/>
                    <a:pt x="5384" y="332"/>
                    <a:pt x="6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1914650" y="4118525"/>
              <a:ext cx="139875" cy="13650"/>
            </a:xfrm>
            <a:custGeom>
              <a:avLst/>
              <a:gdLst/>
              <a:ahLst/>
              <a:cxnLst/>
              <a:rect l="l" t="t" r="r" b="b"/>
              <a:pathLst>
                <a:path w="5595" h="546" extrusionOk="0">
                  <a:moveTo>
                    <a:pt x="1409" y="0"/>
                  </a:moveTo>
                  <a:cubicBezTo>
                    <a:pt x="938" y="0"/>
                    <a:pt x="468" y="32"/>
                    <a:pt x="0" y="96"/>
                  </a:cubicBezTo>
                  <a:cubicBezTo>
                    <a:pt x="921" y="277"/>
                    <a:pt x="1854" y="379"/>
                    <a:pt x="2792" y="404"/>
                  </a:cubicBezTo>
                  <a:cubicBezTo>
                    <a:pt x="3507" y="499"/>
                    <a:pt x="4228" y="546"/>
                    <a:pt x="4949" y="546"/>
                  </a:cubicBezTo>
                  <a:cubicBezTo>
                    <a:pt x="5164" y="546"/>
                    <a:pt x="5379" y="541"/>
                    <a:pt x="5594" y="533"/>
                  </a:cubicBezTo>
                  <a:cubicBezTo>
                    <a:pt x="4693" y="261"/>
                    <a:pt x="3760" y="115"/>
                    <a:pt x="2818" y="96"/>
                  </a:cubicBezTo>
                  <a:cubicBezTo>
                    <a:pt x="2351" y="32"/>
                    <a:pt x="1880" y="0"/>
                    <a:pt x="140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1321725" y="2952325"/>
              <a:ext cx="668500" cy="81175"/>
            </a:xfrm>
            <a:custGeom>
              <a:avLst/>
              <a:gdLst/>
              <a:ahLst/>
              <a:cxnLst/>
              <a:rect l="l" t="t" r="r" b="b"/>
              <a:pathLst>
                <a:path w="26740" h="3247" extrusionOk="0">
                  <a:moveTo>
                    <a:pt x="26740" y="0"/>
                  </a:moveTo>
                  <a:lnTo>
                    <a:pt x="26740" y="0"/>
                  </a:lnTo>
                  <a:cubicBezTo>
                    <a:pt x="18026" y="484"/>
                    <a:pt x="8828" y="323"/>
                    <a:pt x="115" y="813"/>
                  </a:cubicBezTo>
                  <a:cubicBezTo>
                    <a:pt x="115" y="813"/>
                    <a:pt x="38" y="1409"/>
                    <a:pt x="24" y="1555"/>
                  </a:cubicBezTo>
                  <a:lnTo>
                    <a:pt x="1" y="1765"/>
                  </a:lnTo>
                  <a:cubicBezTo>
                    <a:pt x="641" y="2673"/>
                    <a:pt x="1561" y="2992"/>
                    <a:pt x="2626" y="3163"/>
                  </a:cubicBezTo>
                  <a:cubicBezTo>
                    <a:pt x="3090" y="3219"/>
                    <a:pt x="3557" y="3246"/>
                    <a:pt x="4023" y="3246"/>
                  </a:cubicBezTo>
                  <a:cubicBezTo>
                    <a:pt x="4635" y="3246"/>
                    <a:pt x="5247" y="3199"/>
                    <a:pt x="5854" y="3104"/>
                  </a:cubicBezTo>
                  <a:cubicBezTo>
                    <a:pt x="12728" y="2341"/>
                    <a:pt x="20011" y="1636"/>
                    <a:pt x="267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1546325" y="3303575"/>
              <a:ext cx="122650" cy="476475"/>
            </a:xfrm>
            <a:custGeom>
              <a:avLst/>
              <a:gdLst/>
              <a:ahLst/>
              <a:cxnLst/>
              <a:rect l="l" t="t" r="r" b="b"/>
              <a:pathLst>
                <a:path w="4906" h="19059" extrusionOk="0">
                  <a:moveTo>
                    <a:pt x="0" y="1"/>
                  </a:moveTo>
                  <a:lnTo>
                    <a:pt x="4905" y="19059"/>
                  </a:lnTo>
                  <a:lnTo>
                    <a:pt x="4562" y="8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1237950" y="1593775"/>
              <a:ext cx="337450" cy="513125"/>
            </a:xfrm>
            <a:custGeom>
              <a:avLst/>
              <a:gdLst/>
              <a:ahLst/>
              <a:cxnLst/>
              <a:rect l="l" t="t" r="r" b="b"/>
              <a:pathLst>
                <a:path w="13498" h="20525" extrusionOk="0">
                  <a:moveTo>
                    <a:pt x="10743" y="0"/>
                  </a:moveTo>
                  <a:cubicBezTo>
                    <a:pt x="9054" y="0"/>
                    <a:pt x="7466" y="1799"/>
                    <a:pt x="7408" y="3548"/>
                  </a:cubicBezTo>
                  <a:cubicBezTo>
                    <a:pt x="7408" y="4087"/>
                    <a:pt x="7467" y="4753"/>
                    <a:pt x="7069" y="5162"/>
                  </a:cubicBezTo>
                  <a:cubicBezTo>
                    <a:pt x="6671" y="5571"/>
                    <a:pt x="5961" y="5457"/>
                    <a:pt x="5363" y="5507"/>
                  </a:cubicBezTo>
                  <a:cubicBezTo>
                    <a:pt x="4108" y="5631"/>
                    <a:pt x="3108" y="6613"/>
                    <a:pt x="2960" y="7868"/>
                  </a:cubicBezTo>
                  <a:cubicBezTo>
                    <a:pt x="2874" y="8739"/>
                    <a:pt x="3224" y="9675"/>
                    <a:pt x="2857" y="10471"/>
                  </a:cubicBezTo>
                  <a:cubicBezTo>
                    <a:pt x="2492" y="11267"/>
                    <a:pt x="1648" y="11590"/>
                    <a:pt x="1061" y="12181"/>
                  </a:cubicBezTo>
                  <a:cubicBezTo>
                    <a:pt x="341" y="12996"/>
                    <a:pt x="0" y="14077"/>
                    <a:pt x="120" y="15157"/>
                  </a:cubicBezTo>
                  <a:cubicBezTo>
                    <a:pt x="247" y="16224"/>
                    <a:pt x="528" y="17267"/>
                    <a:pt x="953" y="18254"/>
                  </a:cubicBezTo>
                  <a:cubicBezTo>
                    <a:pt x="1298" y="19175"/>
                    <a:pt x="1749" y="20196"/>
                    <a:pt x="2675" y="20525"/>
                  </a:cubicBezTo>
                  <a:lnTo>
                    <a:pt x="10630" y="20525"/>
                  </a:lnTo>
                  <a:lnTo>
                    <a:pt x="11228" y="17523"/>
                  </a:lnTo>
                  <a:lnTo>
                    <a:pt x="12201" y="20525"/>
                  </a:lnTo>
                  <a:lnTo>
                    <a:pt x="13498" y="20525"/>
                  </a:lnTo>
                  <a:lnTo>
                    <a:pt x="12798" y="1037"/>
                  </a:lnTo>
                  <a:cubicBezTo>
                    <a:pt x="12798" y="1037"/>
                    <a:pt x="12793" y="460"/>
                    <a:pt x="11345" y="79"/>
                  </a:cubicBezTo>
                  <a:cubicBezTo>
                    <a:pt x="11144" y="26"/>
                    <a:pt x="10943" y="0"/>
                    <a:pt x="107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1234975" y="1587775"/>
              <a:ext cx="297525" cy="274350"/>
            </a:xfrm>
            <a:custGeom>
              <a:avLst/>
              <a:gdLst/>
              <a:ahLst/>
              <a:cxnLst/>
              <a:rect l="l" t="t" r="r" b="b"/>
              <a:pathLst>
                <a:path w="11901" h="10974" extrusionOk="0">
                  <a:moveTo>
                    <a:pt x="10965" y="1"/>
                  </a:moveTo>
                  <a:cubicBezTo>
                    <a:pt x="10146" y="1"/>
                    <a:pt x="9358" y="312"/>
                    <a:pt x="8759" y="873"/>
                  </a:cubicBezTo>
                  <a:cubicBezTo>
                    <a:pt x="7877" y="1761"/>
                    <a:pt x="7420" y="2986"/>
                    <a:pt x="7506" y="4235"/>
                  </a:cubicBezTo>
                  <a:cubicBezTo>
                    <a:pt x="7548" y="4558"/>
                    <a:pt x="7512" y="4887"/>
                    <a:pt x="7398" y="5193"/>
                  </a:cubicBezTo>
                  <a:cubicBezTo>
                    <a:pt x="7235" y="5471"/>
                    <a:pt x="6941" y="5647"/>
                    <a:pt x="6618" y="5660"/>
                  </a:cubicBezTo>
                  <a:cubicBezTo>
                    <a:pt x="6553" y="5669"/>
                    <a:pt x="6489" y="5673"/>
                    <a:pt x="6426" y="5673"/>
                  </a:cubicBezTo>
                  <a:cubicBezTo>
                    <a:pt x="5796" y="5673"/>
                    <a:pt x="5212" y="5260"/>
                    <a:pt x="4547" y="4971"/>
                  </a:cubicBezTo>
                  <a:cubicBezTo>
                    <a:pt x="4219" y="4827"/>
                    <a:pt x="3868" y="4755"/>
                    <a:pt x="3518" y="4755"/>
                  </a:cubicBezTo>
                  <a:cubicBezTo>
                    <a:pt x="3069" y="4755"/>
                    <a:pt x="2622" y="4873"/>
                    <a:pt x="2224" y="5106"/>
                  </a:cubicBezTo>
                  <a:cubicBezTo>
                    <a:pt x="1562" y="5485"/>
                    <a:pt x="1116" y="6152"/>
                    <a:pt x="1019" y="6908"/>
                  </a:cubicBezTo>
                  <a:cubicBezTo>
                    <a:pt x="925" y="7580"/>
                    <a:pt x="1100" y="8264"/>
                    <a:pt x="1508" y="8807"/>
                  </a:cubicBezTo>
                  <a:cubicBezTo>
                    <a:pt x="1683" y="9027"/>
                    <a:pt x="1830" y="9270"/>
                    <a:pt x="1943" y="9528"/>
                  </a:cubicBezTo>
                  <a:cubicBezTo>
                    <a:pt x="2096" y="10006"/>
                    <a:pt x="1849" y="10518"/>
                    <a:pt x="1381" y="10697"/>
                  </a:cubicBezTo>
                  <a:cubicBezTo>
                    <a:pt x="1269" y="10740"/>
                    <a:pt x="1154" y="10761"/>
                    <a:pt x="1041" y="10761"/>
                  </a:cubicBezTo>
                  <a:cubicBezTo>
                    <a:pt x="680" y="10761"/>
                    <a:pt x="337" y="10552"/>
                    <a:pt x="180" y="10205"/>
                  </a:cubicBezTo>
                  <a:cubicBezTo>
                    <a:pt x="95" y="10004"/>
                    <a:pt x="176" y="9772"/>
                    <a:pt x="367" y="9668"/>
                  </a:cubicBezTo>
                  <a:cubicBezTo>
                    <a:pt x="436" y="9643"/>
                    <a:pt x="509" y="9628"/>
                    <a:pt x="582" y="9625"/>
                  </a:cubicBezTo>
                  <a:cubicBezTo>
                    <a:pt x="586" y="9625"/>
                    <a:pt x="557" y="9602"/>
                    <a:pt x="498" y="9602"/>
                  </a:cubicBezTo>
                  <a:cubicBezTo>
                    <a:pt x="461" y="9602"/>
                    <a:pt x="412" y="9611"/>
                    <a:pt x="351" y="9640"/>
                  </a:cubicBezTo>
                  <a:cubicBezTo>
                    <a:pt x="118" y="9737"/>
                    <a:pt x="1" y="9998"/>
                    <a:pt x="83" y="10237"/>
                  </a:cubicBezTo>
                  <a:cubicBezTo>
                    <a:pt x="193" y="10602"/>
                    <a:pt x="498" y="10877"/>
                    <a:pt x="873" y="10948"/>
                  </a:cubicBezTo>
                  <a:cubicBezTo>
                    <a:pt x="951" y="10965"/>
                    <a:pt x="1030" y="10973"/>
                    <a:pt x="1109" y="10973"/>
                  </a:cubicBezTo>
                  <a:cubicBezTo>
                    <a:pt x="1264" y="10973"/>
                    <a:pt x="1419" y="10941"/>
                    <a:pt x="1562" y="10878"/>
                  </a:cubicBezTo>
                  <a:cubicBezTo>
                    <a:pt x="1798" y="10766"/>
                    <a:pt x="1988" y="10577"/>
                    <a:pt x="2099" y="10339"/>
                  </a:cubicBezTo>
                  <a:cubicBezTo>
                    <a:pt x="2230" y="10071"/>
                    <a:pt x="2244" y="9760"/>
                    <a:pt x="2143" y="9479"/>
                  </a:cubicBezTo>
                  <a:cubicBezTo>
                    <a:pt x="2030" y="9200"/>
                    <a:pt x="1880" y="8938"/>
                    <a:pt x="1697" y="8699"/>
                  </a:cubicBezTo>
                  <a:cubicBezTo>
                    <a:pt x="1328" y="8200"/>
                    <a:pt x="1173" y="7576"/>
                    <a:pt x="1266" y="6962"/>
                  </a:cubicBezTo>
                  <a:cubicBezTo>
                    <a:pt x="1353" y="6285"/>
                    <a:pt x="1751" y="5687"/>
                    <a:pt x="2342" y="5348"/>
                  </a:cubicBezTo>
                  <a:cubicBezTo>
                    <a:pt x="2697" y="5144"/>
                    <a:pt x="3094" y="5041"/>
                    <a:pt x="3492" y="5041"/>
                  </a:cubicBezTo>
                  <a:cubicBezTo>
                    <a:pt x="3807" y="5041"/>
                    <a:pt x="4123" y="5105"/>
                    <a:pt x="4419" y="5235"/>
                  </a:cubicBezTo>
                  <a:cubicBezTo>
                    <a:pt x="4763" y="5380"/>
                    <a:pt x="5097" y="5579"/>
                    <a:pt x="5462" y="5735"/>
                  </a:cubicBezTo>
                  <a:cubicBezTo>
                    <a:pt x="5760" y="5876"/>
                    <a:pt x="6084" y="5949"/>
                    <a:pt x="6412" y="5949"/>
                  </a:cubicBezTo>
                  <a:cubicBezTo>
                    <a:pt x="6483" y="5949"/>
                    <a:pt x="6554" y="5946"/>
                    <a:pt x="6624" y="5939"/>
                  </a:cubicBezTo>
                  <a:cubicBezTo>
                    <a:pt x="7038" y="5917"/>
                    <a:pt x="7412" y="5684"/>
                    <a:pt x="7614" y="5321"/>
                  </a:cubicBezTo>
                  <a:cubicBezTo>
                    <a:pt x="7747" y="4979"/>
                    <a:pt x="7790" y="4608"/>
                    <a:pt x="7743" y="4244"/>
                  </a:cubicBezTo>
                  <a:cubicBezTo>
                    <a:pt x="7642" y="3057"/>
                    <a:pt x="8055" y="1881"/>
                    <a:pt x="8878" y="1017"/>
                  </a:cubicBezTo>
                  <a:cubicBezTo>
                    <a:pt x="9454" y="452"/>
                    <a:pt x="10223" y="127"/>
                    <a:pt x="11030" y="109"/>
                  </a:cubicBezTo>
                  <a:cubicBezTo>
                    <a:pt x="11322" y="119"/>
                    <a:pt x="11614" y="150"/>
                    <a:pt x="11901" y="206"/>
                  </a:cubicBezTo>
                  <a:cubicBezTo>
                    <a:pt x="11834" y="163"/>
                    <a:pt x="11761" y="133"/>
                    <a:pt x="11685" y="115"/>
                  </a:cubicBezTo>
                  <a:cubicBezTo>
                    <a:pt x="11474" y="46"/>
                    <a:pt x="11252" y="7"/>
                    <a:pt x="11030" y="1"/>
                  </a:cubicBezTo>
                  <a:cubicBezTo>
                    <a:pt x="11008" y="1"/>
                    <a:pt x="10986" y="1"/>
                    <a:pt x="109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1868200" y="1954150"/>
              <a:ext cx="151750" cy="277250"/>
            </a:xfrm>
            <a:custGeom>
              <a:avLst/>
              <a:gdLst/>
              <a:ahLst/>
              <a:cxnLst/>
              <a:rect l="l" t="t" r="r" b="b"/>
              <a:pathLst>
                <a:path w="6070" h="11090" extrusionOk="0">
                  <a:moveTo>
                    <a:pt x="4020" y="0"/>
                  </a:moveTo>
                  <a:lnTo>
                    <a:pt x="4020" y="0"/>
                  </a:lnTo>
                  <a:cubicBezTo>
                    <a:pt x="3819" y="44"/>
                    <a:pt x="3627" y="120"/>
                    <a:pt x="3450" y="225"/>
                  </a:cubicBezTo>
                  <a:cubicBezTo>
                    <a:pt x="2952" y="488"/>
                    <a:pt x="2499" y="829"/>
                    <a:pt x="2111" y="1236"/>
                  </a:cubicBezTo>
                  <a:cubicBezTo>
                    <a:pt x="1524" y="1838"/>
                    <a:pt x="1071" y="2554"/>
                    <a:pt x="777" y="3340"/>
                  </a:cubicBezTo>
                  <a:cubicBezTo>
                    <a:pt x="0" y="5309"/>
                    <a:pt x="419" y="7549"/>
                    <a:pt x="1852" y="9106"/>
                  </a:cubicBezTo>
                  <a:cubicBezTo>
                    <a:pt x="2406" y="9736"/>
                    <a:pt x="3083" y="10245"/>
                    <a:pt x="3843" y="10602"/>
                  </a:cubicBezTo>
                  <a:cubicBezTo>
                    <a:pt x="4352" y="10844"/>
                    <a:pt x="4897" y="11001"/>
                    <a:pt x="5457" y="11069"/>
                  </a:cubicBezTo>
                  <a:cubicBezTo>
                    <a:pt x="5558" y="11083"/>
                    <a:pt x="5661" y="11090"/>
                    <a:pt x="5763" y="11090"/>
                  </a:cubicBezTo>
                  <a:cubicBezTo>
                    <a:pt x="5866" y="11090"/>
                    <a:pt x="5968" y="11083"/>
                    <a:pt x="6070" y="11069"/>
                  </a:cubicBezTo>
                  <a:cubicBezTo>
                    <a:pt x="5324" y="10953"/>
                    <a:pt x="4595" y="10735"/>
                    <a:pt x="3907" y="10424"/>
                  </a:cubicBezTo>
                  <a:cubicBezTo>
                    <a:pt x="3189" y="10054"/>
                    <a:pt x="2550" y="9547"/>
                    <a:pt x="2024" y="8934"/>
                  </a:cubicBezTo>
                  <a:cubicBezTo>
                    <a:pt x="685" y="7431"/>
                    <a:pt x="297" y="5305"/>
                    <a:pt x="1019" y="3426"/>
                  </a:cubicBezTo>
                  <a:cubicBezTo>
                    <a:pt x="1292" y="2666"/>
                    <a:pt x="1712" y="1968"/>
                    <a:pt x="2256" y="1372"/>
                  </a:cubicBezTo>
                  <a:cubicBezTo>
                    <a:pt x="2775" y="832"/>
                    <a:pt x="3370" y="370"/>
                    <a:pt x="40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066;p103">
            <a:extLst>
              <a:ext uri="{FF2B5EF4-FFF2-40B4-BE49-F238E27FC236}">
                <a16:creationId xmlns:a16="http://schemas.microsoft.com/office/drawing/2014/main" id="{6B18CB47-1999-4187-89CD-7A0E667ECC92}"/>
              </a:ext>
            </a:extLst>
          </p:cNvPr>
          <p:cNvSpPr txBox="1">
            <a:spLocks/>
          </p:cNvSpPr>
          <p:nvPr/>
        </p:nvSpPr>
        <p:spPr>
          <a:xfrm>
            <a:off x="3882684" y="1509925"/>
            <a:ext cx="4265991" cy="235273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utrosNewsH1" pitchFamily="2" charset="-78"/>
                <a:cs typeface="BoutrosNewsH1" pitchFamily="2" charset="-78"/>
              </a:rPr>
              <a:t>أهمية برامج الرسم والتصميم بالحاسب</a:t>
            </a:r>
          </a:p>
        </p:txBody>
      </p:sp>
    </p:spTree>
    <p:extLst>
      <p:ext uri="{BB962C8B-B14F-4D97-AF65-F5344CB8AC3E}">
        <p14:creationId xmlns:p14="http://schemas.microsoft.com/office/powerpoint/2010/main" val="12703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>
            <a:spLocks noGrp="1"/>
          </p:cNvSpPr>
          <p:nvPr>
            <p:ph type="title" idx="2"/>
          </p:nvPr>
        </p:nvSpPr>
        <p:spPr>
          <a:xfrm>
            <a:off x="724275" y="777325"/>
            <a:ext cx="22272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6" name="Google Shape;276;p43"/>
          <p:cNvSpPr/>
          <p:nvPr/>
        </p:nvSpPr>
        <p:spPr>
          <a:xfrm>
            <a:off x="849975" y="740684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724275" y="1428112"/>
            <a:ext cx="22272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تساهم في خفض التكاليف</a:t>
            </a:r>
            <a:endParaRPr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2"/>
          </p:nvPr>
        </p:nvSpPr>
        <p:spPr>
          <a:xfrm>
            <a:off x="724275" y="777325"/>
            <a:ext cx="2227200" cy="7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1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" name="Google Shape;4066;p103">
            <a:extLst>
              <a:ext uri="{FF2B5EF4-FFF2-40B4-BE49-F238E27FC236}">
                <a16:creationId xmlns:a16="http://schemas.microsoft.com/office/drawing/2014/main" id="{6B18CB47-1999-4187-89CD-7A0E667ECC92}"/>
              </a:ext>
            </a:extLst>
          </p:cNvPr>
          <p:cNvSpPr txBox="1">
            <a:spLocks/>
          </p:cNvSpPr>
          <p:nvPr/>
        </p:nvSpPr>
        <p:spPr>
          <a:xfrm>
            <a:off x="616800" y="4264535"/>
            <a:ext cx="7910400" cy="178121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solidFill>
                  <a:schemeClr val="accent1"/>
                </a:solidFill>
                <a:latin typeface="BoutrosNewsH1" pitchFamily="2" charset="-78"/>
                <a:cs typeface="BoutrosNewsH1" pitchFamily="2" charset="-78"/>
              </a:rPr>
              <a:t>أهمية برامج الرسم والتصميم بالحاسب</a:t>
            </a:r>
          </a:p>
        </p:txBody>
      </p:sp>
      <p:sp>
        <p:nvSpPr>
          <p:cNvPr id="53" name="Google Shape;276;p43">
            <a:extLst>
              <a:ext uri="{FF2B5EF4-FFF2-40B4-BE49-F238E27FC236}">
                <a16:creationId xmlns:a16="http://schemas.microsoft.com/office/drawing/2014/main" id="{F5966FF7-2103-4248-A33C-5B20D1CBDD2F}"/>
              </a:ext>
            </a:extLst>
          </p:cNvPr>
          <p:cNvSpPr/>
          <p:nvPr/>
        </p:nvSpPr>
        <p:spPr>
          <a:xfrm>
            <a:off x="4572000" y="626575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76;p43">
            <a:extLst>
              <a:ext uri="{FF2B5EF4-FFF2-40B4-BE49-F238E27FC236}">
                <a16:creationId xmlns:a16="http://schemas.microsoft.com/office/drawing/2014/main" id="{F316B02B-FACF-45FF-9107-820A968D229B}"/>
              </a:ext>
            </a:extLst>
          </p:cNvPr>
          <p:cNvSpPr/>
          <p:nvPr/>
        </p:nvSpPr>
        <p:spPr>
          <a:xfrm>
            <a:off x="2596200" y="2934229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276;p43">
            <a:extLst>
              <a:ext uri="{FF2B5EF4-FFF2-40B4-BE49-F238E27FC236}">
                <a16:creationId xmlns:a16="http://schemas.microsoft.com/office/drawing/2014/main" id="{36174ECF-886E-4580-845C-E976843AA126}"/>
              </a:ext>
            </a:extLst>
          </p:cNvPr>
          <p:cNvSpPr/>
          <p:nvPr/>
        </p:nvSpPr>
        <p:spPr>
          <a:xfrm>
            <a:off x="6537501" y="2934229"/>
            <a:ext cx="1975800" cy="1766700"/>
          </a:xfrm>
          <a:prstGeom prst="roundRect">
            <a:avLst>
              <a:gd name="adj" fmla="val 16667"/>
            </a:avLst>
          </a:prstGeom>
          <a:solidFill>
            <a:srgbClr val="99B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278;p43">
            <a:extLst>
              <a:ext uri="{FF2B5EF4-FFF2-40B4-BE49-F238E27FC236}">
                <a16:creationId xmlns:a16="http://schemas.microsoft.com/office/drawing/2014/main" id="{EA98590F-1FCC-4AC8-8FFC-F23926EFF467}"/>
              </a:ext>
            </a:extLst>
          </p:cNvPr>
          <p:cNvSpPr txBox="1">
            <a:spLocks/>
          </p:cNvSpPr>
          <p:nvPr/>
        </p:nvSpPr>
        <p:spPr>
          <a:xfrm>
            <a:off x="6411801" y="2934229"/>
            <a:ext cx="22272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dirty="0">
                <a:solidFill>
                  <a:schemeClr val="dk1"/>
                </a:solidFill>
              </a:rPr>
              <a:t>4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57" name="Google Shape;278;p43">
            <a:extLst>
              <a:ext uri="{FF2B5EF4-FFF2-40B4-BE49-F238E27FC236}">
                <a16:creationId xmlns:a16="http://schemas.microsoft.com/office/drawing/2014/main" id="{DBF2968B-AB37-47A5-944E-BE35E0458EA9}"/>
              </a:ext>
            </a:extLst>
          </p:cNvPr>
          <p:cNvSpPr txBox="1">
            <a:spLocks/>
          </p:cNvSpPr>
          <p:nvPr/>
        </p:nvSpPr>
        <p:spPr>
          <a:xfrm>
            <a:off x="4446300" y="695512"/>
            <a:ext cx="22272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dirty="0">
                <a:solidFill>
                  <a:schemeClr val="dk1"/>
                </a:solidFill>
              </a:rPr>
              <a:t>2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58" name="Google Shape;278;p43">
            <a:extLst>
              <a:ext uri="{FF2B5EF4-FFF2-40B4-BE49-F238E27FC236}">
                <a16:creationId xmlns:a16="http://schemas.microsoft.com/office/drawing/2014/main" id="{219BC161-E68B-4E6F-9A05-645A116E3512}"/>
              </a:ext>
            </a:extLst>
          </p:cNvPr>
          <p:cNvSpPr txBox="1">
            <a:spLocks/>
          </p:cNvSpPr>
          <p:nvPr/>
        </p:nvSpPr>
        <p:spPr>
          <a:xfrm>
            <a:off x="2470500" y="2953385"/>
            <a:ext cx="22272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dirty="0">
                <a:solidFill>
                  <a:schemeClr val="dk1"/>
                </a:solidFill>
              </a:rPr>
              <a:t>3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59" name="Google Shape;277;p43">
            <a:extLst>
              <a:ext uri="{FF2B5EF4-FFF2-40B4-BE49-F238E27FC236}">
                <a16:creationId xmlns:a16="http://schemas.microsoft.com/office/drawing/2014/main" id="{E55513BE-DA71-4D0C-9F5B-7ECF7656B325}"/>
              </a:ext>
            </a:extLst>
          </p:cNvPr>
          <p:cNvSpPr txBox="1">
            <a:spLocks/>
          </p:cNvSpPr>
          <p:nvPr/>
        </p:nvSpPr>
        <p:spPr>
          <a:xfrm>
            <a:off x="4454954" y="1428112"/>
            <a:ext cx="22272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None/>
              <a:defRPr sz="30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200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توفير الوقت والجهد</a:t>
            </a:r>
            <a:endParaRPr lang="ar-SA"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60" name="Google Shape;277;p43">
            <a:extLst>
              <a:ext uri="{FF2B5EF4-FFF2-40B4-BE49-F238E27FC236}">
                <a16:creationId xmlns:a16="http://schemas.microsoft.com/office/drawing/2014/main" id="{28244FC1-D17A-4C34-A179-E17376261299}"/>
              </a:ext>
            </a:extLst>
          </p:cNvPr>
          <p:cNvSpPr txBox="1">
            <a:spLocks/>
          </p:cNvSpPr>
          <p:nvPr/>
        </p:nvSpPr>
        <p:spPr>
          <a:xfrm>
            <a:off x="2465086" y="3787539"/>
            <a:ext cx="22272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None/>
              <a:defRPr sz="30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200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إمكانية التعديل</a:t>
            </a:r>
            <a:endParaRPr lang="ar-SA"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61" name="Google Shape;277;p43">
            <a:extLst>
              <a:ext uri="{FF2B5EF4-FFF2-40B4-BE49-F238E27FC236}">
                <a16:creationId xmlns:a16="http://schemas.microsoft.com/office/drawing/2014/main" id="{8253EAF1-B927-4825-A753-7DA67404B9C1}"/>
              </a:ext>
            </a:extLst>
          </p:cNvPr>
          <p:cNvSpPr txBox="1">
            <a:spLocks/>
          </p:cNvSpPr>
          <p:nvPr/>
        </p:nvSpPr>
        <p:spPr>
          <a:xfrm>
            <a:off x="6614313" y="3540796"/>
            <a:ext cx="1822175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matic SC"/>
              <a:buNone/>
              <a:defRPr sz="30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matic SC"/>
              <a:buNone/>
              <a:defRPr sz="42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2000">
                <a:solidFill>
                  <a:schemeClr val="dk1"/>
                </a:solidFill>
                <a:latin typeface="BoutrosNewsH1" pitchFamily="2" charset="-78"/>
                <a:cs typeface="BoutrosNewsH1" pitchFamily="2" charset="-78"/>
              </a:rPr>
              <a:t>إمكانية نقل الرسومات بين الاجهزة</a:t>
            </a:r>
            <a:endParaRPr lang="ar-SA" sz="2000" dirty="0">
              <a:solidFill>
                <a:schemeClr val="dk1"/>
              </a:solidFill>
              <a:latin typeface="BoutrosNewsH1" pitchFamily="2" charset="-78"/>
              <a:cs typeface="BoutrosNewsH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51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3575C8B-4B35-416B-ABE2-C165CAE03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2481" b="53301"/>
          <a:stretch/>
        </p:blipFill>
        <p:spPr bwMode="auto">
          <a:xfrm>
            <a:off x="36121" y="1073520"/>
            <a:ext cx="9071757" cy="397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149BD65-5F93-4FF3-B9F2-EEE0D35C3A3E}"/>
              </a:ext>
            </a:extLst>
          </p:cNvPr>
          <p:cNvSpPr/>
          <p:nvPr/>
        </p:nvSpPr>
        <p:spPr>
          <a:xfrm>
            <a:off x="0" y="2405574"/>
            <a:ext cx="1111348" cy="2785403"/>
          </a:xfrm>
          <a:prstGeom prst="rect">
            <a:avLst/>
          </a:prstGeom>
          <a:solidFill>
            <a:srgbClr val="FF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eting Tools by Slidesgo">
  <a:themeElements>
    <a:clrScheme name="Simple Light">
      <a:dk1>
        <a:srgbClr val="000000"/>
      </a:dk1>
      <a:lt1>
        <a:srgbClr val="FFFFFF"/>
      </a:lt1>
      <a:dk2>
        <a:srgbClr val="263238"/>
      </a:dk2>
      <a:lt2>
        <a:srgbClr val="455A64"/>
      </a:lt2>
      <a:accent1>
        <a:srgbClr val="597BB3"/>
      </a:accent1>
      <a:accent2>
        <a:srgbClr val="FF7F6B"/>
      </a:accent2>
      <a:accent3>
        <a:srgbClr val="FF9686"/>
      </a:accent3>
      <a:accent4>
        <a:srgbClr val="99BFFF"/>
      </a:accent4>
      <a:accent5>
        <a:srgbClr val="263238"/>
      </a:accent5>
      <a:accent6>
        <a:srgbClr val="455A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عرض على الشاشة (4:3)</PresentationFormat>
  <Paragraphs>114</Paragraphs>
  <Slides>50</Slides>
  <Notes>24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50</vt:i4>
      </vt:variant>
    </vt:vector>
  </HeadingPairs>
  <TitlesOfParts>
    <vt:vector size="59" baseType="lpstr">
      <vt:lpstr>Amatic SC</vt:lpstr>
      <vt:lpstr>Arial</vt:lpstr>
      <vt:lpstr>BoutrosNewsH1</vt:lpstr>
      <vt:lpstr>Proxima Nova</vt:lpstr>
      <vt:lpstr>Proxima Nova Semibold</vt:lpstr>
      <vt:lpstr>Roboto</vt:lpstr>
      <vt:lpstr>Roboto Light</vt:lpstr>
      <vt:lpstr>Meeting Tools by Slidesgo</vt:lpstr>
      <vt:lpstr>Slidesgo Final Pages</vt:lpstr>
      <vt:lpstr>التصميم بالحاسب</vt:lpstr>
      <vt:lpstr>أهمية برامج الرسم  والتصميم بالحاسب</vt:lpstr>
      <vt:lpstr>عرض تقديمي في PowerPoint</vt:lpstr>
      <vt:lpstr>تساهم في خفض التكاليف</vt:lpstr>
      <vt:lpstr>توفير الوقت والجهد</vt:lpstr>
      <vt:lpstr>إمكانية التعديل</vt:lpstr>
      <vt:lpstr>إمكانية نقل الرسومات بين الاجهزة</vt:lpstr>
      <vt:lpstr>01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تساهم في خفض التكاليف</vt:lpstr>
      <vt:lpstr>عرض تقديمي في PowerPoint</vt:lpstr>
      <vt:lpstr>عرض تقديمي في PowerPoint</vt:lpstr>
      <vt:lpstr>INTRODUCTION TO SLIDES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التصميم بالحاسب</dc:title>
  <dc:creator>ngod ali</dc:creator>
  <cp:lastModifiedBy>ngod ali</cp:lastModifiedBy>
  <cp:revision>1</cp:revision>
  <dcterms:modified xsi:type="dcterms:W3CDTF">2021-01-23T23:22:26Z</dcterms:modified>
</cp:coreProperties>
</file>