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589" r:id="rId2"/>
    <p:sldId id="828" r:id="rId3"/>
    <p:sldId id="831" r:id="rId4"/>
    <p:sldId id="820" r:id="rId5"/>
    <p:sldId id="815" r:id="rId6"/>
    <p:sldId id="821" r:id="rId7"/>
    <p:sldId id="822" r:id="rId8"/>
    <p:sldId id="823" r:id="rId9"/>
    <p:sldId id="825" r:id="rId10"/>
    <p:sldId id="826" r:id="rId11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33CCFF"/>
    <a:srgbClr val="00CC99"/>
    <a:srgbClr val="9933FF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63" autoAdjust="0"/>
    <p:restoredTop sz="94660"/>
  </p:normalViewPr>
  <p:slideViewPr>
    <p:cSldViewPr snapToGrid="0">
      <p:cViewPr>
        <p:scale>
          <a:sx n="75" d="100"/>
          <a:sy n="75" d="100"/>
        </p:scale>
        <p:origin x="-330" y="-72"/>
      </p:cViewPr>
      <p:guideLst>
        <p:guide orient="horz" pos="1149"/>
        <p:guide pos="63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27C2867-E55A-4D78-9560-5A67FEF13D76}" type="datetimeFigureOut">
              <a:rPr lang="ar-SY" smtClean="0"/>
              <a:t>15/10/1442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AB6B5D0-A538-4549-A260-0F35CF25369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880507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8.png"/><Relationship Id="rId18" Type="http://schemas.openxmlformats.org/officeDocument/2006/relationships/image" Target="../media/image17.svg"/><Relationship Id="rId3" Type="http://schemas.openxmlformats.org/officeDocument/2006/relationships/image" Target="../media/image3.png"/><Relationship Id="rId21" Type="http://schemas.openxmlformats.org/officeDocument/2006/relationships/image" Target="../media/image12.png"/><Relationship Id="rId7" Type="http://schemas.openxmlformats.org/officeDocument/2006/relationships/image" Target="../media/image5.png"/><Relationship Id="rId12" Type="http://schemas.openxmlformats.org/officeDocument/2006/relationships/image" Target="../media/image11.svg"/><Relationship Id="rId17" Type="http://schemas.openxmlformats.org/officeDocument/2006/relationships/image" Target="../media/image10.png"/><Relationship Id="rId2" Type="http://schemas.openxmlformats.org/officeDocument/2006/relationships/image" Target="../media/image2.png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10" Type="http://schemas.openxmlformats.org/officeDocument/2006/relationships/image" Target="../media/image9.svg"/><Relationship Id="rId19" Type="http://schemas.openxmlformats.org/officeDocument/2006/relationships/image" Target="../media/image11.png"/><Relationship Id="rId4" Type="http://schemas.openxmlformats.org/officeDocument/2006/relationships/image" Target="../media/image3.svg"/><Relationship Id="rId9" Type="http://schemas.openxmlformats.org/officeDocument/2006/relationships/image" Target="../media/image6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microsoft.com/office/2007/relationships/hdphoto" Target="../media/hdphoto1.wdp"/><Relationship Id="rId7" Type="http://schemas.openxmlformats.org/officeDocument/2006/relationships/image" Target="../media/image7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Relationship Id="rId9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openxmlformats.org/officeDocument/2006/relationships/image" Target="../media/image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9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xmlns="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xmlns="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xmlns="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xmlns="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xmlns="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xmlns="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xmlns="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xmlns="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xmlns="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xmlns="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xmlns="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xmlns="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xmlns="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xmlns="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xmlns="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xmlns="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xmlns="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xmlns="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xmlns="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xmlns="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xmlns="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xmlns="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xmlns="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xmlns="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xmlns="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xmlns="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xmlns="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xmlns="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xmlns="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xmlns="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xmlns="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xmlns="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xmlns="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xmlns="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xmlns="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xmlns="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xmlns="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xmlns="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xmlns="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xmlns="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xmlns="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xmlns="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xmlns="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xmlns="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xmlns="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xmlns="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xmlns="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xmlns="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xmlns="" id="{6B593B20-1F5C-431F-8B71-BF5257FC17D7}"/>
              </a:ext>
            </a:extLst>
          </p:cNvPr>
          <p:cNvGrpSpPr/>
          <p:nvPr/>
        </p:nvGrpSpPr>
        <p:grpSpPr>
          <a:xfrm>
            <a:off x="11526511" y="2680769"/>
            <a:ext cx="8124047" cy="1265254"/>
            <a:chOff x="9198889" y="2670931"/>
            <a:chExt cx="8124047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xmlns="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xmlns="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xmlns="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xmlns="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xmlns="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xmlns="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xmlns="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xmlns="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xmlns="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xmlns="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xmlns="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xmlns="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xmlns="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xmlns="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xmlns="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xmlns="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xmlns="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xmlns="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xmlns="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xmlns="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xmlns="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xmlns="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xmlns="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xmlns="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xmlns="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xmlns="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xmlns="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xmlns="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xmlns="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xmlns="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xmlns="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xmlns="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xmlns="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xmlns="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xmlns="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xmlns="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xmlns="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xmlns="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xmlns="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xmlns="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xmlns="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xmlns="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xmlns="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xmlns="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xmlns="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xmlns="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xmlns="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xmlns="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xmlns="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xmlns="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xmlns="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xmlns="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xmlns="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xmlns="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xmlns="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xmlns="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xmlns="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xmlns="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xmlns="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xmlns="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xmlns="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xmlns="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xmlns="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xmlns="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xmlns="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xmlns="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xmlns="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xmlns="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xmlns="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xmlns="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xmlns="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xmlns="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xmlns="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xmlns="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xmlns="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xmlns="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xmlns="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xmlns="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xmlns="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xmlns="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xmlns="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xmlns="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xmlns="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xmlns="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xmlns="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xmlns="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xmlns="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xmlns="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xmlns="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xmlns="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xmlns="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xmlns="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xmlns="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xmlns="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xmlns="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xmlns="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xmlns="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xmlns="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xmlns="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xmlns="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xmlns="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xmlns="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xmlns="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xmlns="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xmlns="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xmlns="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xmlns="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xmlns="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xmlns="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xmlns="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xmlns="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xmlns="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xmlns="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xmlns="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xmlns="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xmlns="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xmlns="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xmlns="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xmlns="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xmlns="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xmlns="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xmlns="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xmlns="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xmlns="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xmlns="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xmlns="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xmlns="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xmlns="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xmlns="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xmlns="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xmlns="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xmlns="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xmlns="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xmlns="" id="{DECF6CD6-3A3C-4226-8039-3E6001337D48}"/>
                  </a:ext>
                </a:extLst>
              </p:cNvPr>
              <p:cNvSpPr/>
              <p:nvPr/>
            </p:nvSpPr>
            <p:spPr>
              <a:xfrm>
                <a:off x="7951579" y="3519956"/>
                <a:ext cx="6029231" cy="319199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xmlns="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xmlns="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xmlns="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xmlns="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xmlns="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xmlns="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xmlns="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xmlns="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xmlns="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xmlns="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xmlns="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xmlns="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xmlns="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xmlns="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xmlns="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xmlns="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xmlns="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xmlns="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xmlns="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xmlns="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xmlns="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xmlns="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xmlns="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xmlns="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xmlns="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xmlns="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xmlns="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xmlns="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xmlns="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xmlns="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xmlns="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xmlns="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xmlns="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xmlns="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xmlns="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xmlns="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xmlns="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xmlns="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xmlns="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xmlns="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xmlns="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xmlns="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xmlns="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xmlns="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xmlns="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xmlns="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xmlns="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xmlns="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xmlns="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xmlns="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xmlns="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xmlns="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xmlns="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xmlns="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xmlns="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xmlns="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xmlns="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xmlns="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xmlns="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xmlns="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xmlns="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xmlns="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xmlns="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xmlns="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xmlns="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xmlns="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xmlns="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xmlns="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xmlns="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xmlns="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xmlns="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xmlns="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xmlns="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xmlns="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xmlns="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xmlns="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xmlns="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xmlns="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xmlns="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xmlns="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xmlns="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xmlns="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xmlns="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xmlns="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xmlns="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xmlns="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xmlns="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xmlns="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xmlns="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xmlns="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xmlns="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xmlns="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xmlns="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xmlns="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xmlns="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xmlns="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xmlns="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xmlns="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xmlns="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xmlns="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xmlns="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xmlns="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xmlns="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xmlns="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xmlns="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xmlns="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xmlns="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xmlns="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xmlns="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xmlns="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xmlns="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xmlns="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xmlns="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xmlns="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xmlns="" id="{5F1E1639-F48D-4D01-80D9-2058D7799887}"/>
                </a:ext>
              </a:extLst>
            </p:cNvPr>
            <p:cNvSpPr txBox="1"/>
            <p:nvPr/>
          </p:nvSpPr>
          <p:spPr>
            <a:xfrm>
              <a:off x="12023712" y="3082968"/>
              <a:ext cx="52992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هَمْزَتَا القَطْعِ وَالوَصلِ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983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xmlns="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xmlns="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xmlns="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xmlns="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xmlns="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xmlns="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xmlns="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xmlns="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xmlns="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xmlns="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xmlns="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xmlns="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xmlns="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xmlns="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xmlns="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xmlns="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xmlns="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xmlns="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xmlns="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xmlns="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xmlns="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xmlns="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xmlns="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xmlns="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xmlns="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xmlns="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xmlns="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xmlns="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xmlns="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xmlns="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xmlns="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xmlns="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xmlns="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xmlns="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xmlns="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xmlns="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xmlns="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xmlns="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xmlns="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xmlns="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xmlns="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xmlns="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xmlns="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xmlns="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xmlns="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xmlns="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xmlns="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xmlns="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xmlns="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xmlns="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xmlns="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xmlns="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xmlns="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xmlns="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xmlns="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xmlns="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xmlns="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xmlns="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xmlns="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xmlns="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xmlns="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xmlns="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xmlns="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xmlns="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xmlns="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xmlns="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xmlns="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xmlns="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xmlns="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xmlns="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xmlns="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xmlns="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xmlns="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xmlns="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xmlns="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xmlns="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xmlns="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xmlns="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xmlns="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xmlns="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xmlns="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xmlns="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xmlns="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xmlns="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xmlns="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xmlns="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xmlns="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xmlns="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xmlns="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xmlns="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xmlns="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xmlns="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xmlns="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xmlns="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xmlns="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xmlns="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xmlns="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xmlns="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xmlns="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xmlns="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xmlns="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xmlns="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xmlns="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xmlns="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xmlns="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xmlns="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xmlns="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xmlns="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xmlns="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xmlns="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xmlns="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xmlns="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xmlns="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xmlns="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xmlns="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xmlns="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xmlns="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xmlns="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xmlns="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xmlns="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xmlns="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xmlns="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xmlns="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xmlns="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xmlns="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xmlns="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xmlns="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xmlns="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xmlns="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xmlns="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xmlns="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xmlns="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xmlns="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xmlns="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xmlns="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xmlns="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xmlns="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xmlns="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xmlns="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xmlns="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xmlns="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xmlns="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xmlns="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xmlns="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xmlns="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xmlns="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xmlns="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xmlns="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xmlns="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xmlns="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xmlns="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xmlns="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xmlns="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xmlns="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xmlns="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xmlns="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xmlns="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xmlns="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xmlns="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xmlns="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xmlns="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xmlns="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xmlns="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xmlns="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xmlns="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xmlns="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xmlns="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xmlns="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xmlns="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xmlns="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xmlns="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xmlns="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xmlns="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xmlns="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xmlns="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xmlns="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xmlns="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xmlns="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xmlns="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xmlns="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xmlns="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xmlns="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xmlns="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xmlns="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xmlns="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xmlns="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xmlns="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xmlns="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xmlns="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xmlns="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xmlns="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xmlns="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xmlns="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xmlns="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xmlns="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xmlns="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xmlns="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xmlns="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xmlns="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xmlns="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xmlns="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xmlns="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xmlns="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xmlns="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xmlns="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xmlns="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xmlns="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xmlns="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xmlns="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xmlns="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xmlns="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xmlns="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xmlns="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xmlns="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xmlns="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xmlns="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xmlns="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xmlns="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xmlns="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xmlns="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xmlns="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xmlns="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xmlns="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xmlns="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xmlns="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xmlns="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xmlns="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xmlns="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xmlns="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xmlns="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xmlns="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xmlns="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xmlns="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xmlns="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xmlns="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xmlns="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xmlns="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xmlns="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xmlns="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xmlns="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xmlns="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xmlns="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xmlns="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xmlns="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xmlns="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xmlns="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xmlns="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xmlns="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xmlns="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xmlns="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xmlns="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xmlns="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xmlns="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xmlns="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xmlns="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xmlns="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xmlns="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xmlns="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xmlns="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xmlns="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xmlns="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xmlns="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xmlns="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xmlns="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xmlns="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xmlns="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xmlns="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xmlns="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xmlns="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xmlns="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xmlns="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xmlns="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xmlns="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xmlns="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xmlns="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xmlns="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xmlns="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xmlns="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xmlns="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xmlns="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xmlns="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xmlns="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xmlns="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xmlns="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xmlns="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xmlns="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xmlns="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xmlns="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xmlns="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xmlns="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xmlns="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xmlns="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xmlns="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xmlns="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xmlns="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xmlns="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xmlns="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xmlns="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1573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E6D37B73-8F67-4C82-89CA-E5C6D900362F}"/>
              </a:ext>
            </a:extLst>
          </p:cNvPr>
          <p:cNvGrpSpPr/>
          <p:nvPr/>
        </p:nvGrpSpPr>
        <p:grpSpPr>
          <a:xfrm>
            <a:off x="6603667" y="1156701"/>
            <a:ext cx="1796476" cy="4549295"/>
            <a:chOff x="6603667" y="1156701"/>
            <a:chExt cx="1796476" cy="4549295"/>
          </a:xfrm>
        </p:grpSpPr>
        <p:sp>
          <p:nvSpPr>
            <p:cNvPr id="12" name="Freeform: Shape 11">
              <a:extLst>
                <a:ext uri="{FF2B5EF4-FFF2-40B4-BE49-F238E27FC236}">
                  <a16:creationId xmlns="" xmlns:a16="http://schemas.microsoft.com/office/drawing/2014/main" id="{E9ED09DA-853F-4295-A9E4-FD266201D6AB}"/>
                </a:ext>
              </a:extLst>
            </p:cNvPr>
            <p:cNvSpPr/>
            <p:nvPr/>
          </p:nvSpPr>
          <p:spPr>
            <a:xfrm flipH="1">
              <a:off x="6705602" y="1209013"/>
              <a:ext cx="1694541" cy="4439974"/>
            </a:xfrm>
            <a:custGeom>
              <a:avLst/>
              <a:gdLst>
                <a:gd name="connsiteX0" fmla="*/ 1694541 w 1694541"/>
                <a:gd name="connsiteY0" fmla="*/ 0 h 4439974"/>
                <a:gd name="connsiteX1" fmla="*/ 1694541 w 1694541"/>
                <a:gd name="connsiteY1" fmla="*/ 34796 h 4439974"/>
                <a:gd name="connsiteX2" fmla="*/ 1628993 w 1694541"/>
                <a:gd name="connsiteY2" fmla="*/ 51650 h 4439974"/>
                <a:gd name="connsiteX3" fmla="*/ 33733 w 1694541"/>
                <a:gd name="connsiteY3" fmla="*/ 2219987 h 4439974"/>
                <a:gd name="connsiteX4" fmla="*/ 1628993 w 1694541"/>
                <a:gd name="connsiteY4" fmla="*/ 4388324 h 4439974"/>
                <a:gd name="connsiteX5" fmla="*/ 1694541 w 1694541"/>
                <a:gd name="connsiteY5" fmla="*/ 4405178 h 4439974"/>
                <a:gd name="connsiteX6" fmla="*/ 1694541 w 1694541"/>
                <a:gd name="connsiteY6" fmla="*/ 4439974 h 4439974"/>
                <a:gd name="connsiteX7" fmla="*/ 1618962 w 1694541"/>
                <a:gd name="connsiteY7" fmla="*/ 4420541 h 4439974"/>
                <a:gd name="connsiteX8" fmla="*/ 0 w 1694541"/>
                <a:gd name="connsiteY8" fmla="*/ 2219987 h 4439974"/>
                <a:gd name="connsiteX9" fmla="*/ 1618962 w 1694541"/>
                <a:gd name="connsiteY9" fmla="*/ 19434 h 4439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94541" h="4439974">
                  <a:moveTo>
                    <a:pt x="1694541" y="0"/>
                  </a:moveTo>
                  <a:lnTo>
                    <a:pt x="1694541" y="34796"/>
                  </a:lnTo>
                  <a:lnTo>
                    <a:pt x="1628993" y="51650"/>
                  </a:lnTo>
                  <a:cubicBezTo>
                    <a:pt x="704780" y="339110"/>
                    <a:pt x="33733" y="1201183"/>
                    <a:pt x="33733" y="2219987"/>
                  </a:cubicBezTo>
                  <a:cubicBezTo>
                    <a:pt x="33733" y="3238792"/>
                    <a:pt x="704780" y="4100864"/>
                    <a:pt x="1628993" y="4388324"/>
                  </a:cubicBezTo>
                  <a:lnTo>
                    <a:pt x="1694541" y="4405178"/>
                  </a:lnTo>
                  <a:lnTo>
                    <a:pt x="1694541" y="4439974"/>
                  </a:lnTo>
                  <a:lnTo>
                    <a:pt x="1618962" y="4420541"/>
                  </a:lnTo>
                  <a:cubicBezTo>
                    <a:pt x="681017" y="4128810"/>
                    <a:pt x="0" y="3253928"/>
                    <a:pt x="0" y="2219987"/>
                  </a:cubicBezTo>
                  <a:cubicBezTo>
                    <a:pt x="0" y="1186046"/>
                    <a:pt x="681017" y="311165"/>
                    <a:pt x="1618962" y="194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Isosceles Triangle 72">
              <a:extLst>
                <a:ext uri="{FF2B5EF4-FFF2-40B4-BE49-F238E27FC236}">
                  <a16:creationId xmlns="" xmlns:a16="http://schemas.microsoft.com/office/drawing/2014/main" id="{BA362CCE-8297-4170-B783-8F88CD9D8150}"/>
                </a:ext>
              </a:extLst>
            </p:cNvPr>
            <p:cNvSpPr/>
            <p:nvPr/>
          </p:nvSpPr>
          <p:spPr>
            <a:xfrm rot="16200000" flipH="1">
              <a:off x="6604995" y="1166410"/>
              <a:ext cx="140778" cy="121360"/>
            </a:xfrm>
            <a:prstGeom prst="triangle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Isosceles Triangle 74">
              <a:extLst>
                <a:ext uri="{FF2B5EF4-FFF2-40B4-BE49-F238E27FC236}">
                  <a16:creationId xmlns="" xmlns:a16="http://schemas.microsoft.com/office/drawing/2014/main" id="{A32028E2-7452-4FDF-9986-E558219DF9C9}"/>
                </a:ext>
              </a:extLst>
            </p:cNvPr>
            <p:cNvSpPr/>
            <p:nvPr/>
          </p:nvSpPr>
          <p:spPr>
            <a:xfrm rot="16200000" flipH="1">
              <a:off x="6593958" y="5574927"/>
              <a:ext cx="140778" cy="121360"/>
            </a:xfrm>
            <a:prstGeom prst="triangle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78EC01B7-14B8-4BF8-A94A-403E0A6324A2}"/>
              </a:ext>
            </a:extLst>
          </p:cNvPr>
          <p:cNvGrpSpPr/>
          <p:nvPr/>
        </p:nvGrpSpPr>
        <p:grpSpPr>
          <a:xfrm>
            <a:off x="3791859" y="1152216"/>
            <a:ext cx="1817304" cy="4549295"/>
            <a:chOff x="3791859" y="1152216"/>
            <a:chExt cx="1817304" cy="4549295"/>
          </a:xfrm>
        </p:grpSpPr>
        <p:sp>
          <p:nvSpPr>
            <p:cNvPr id="11" name="Freeform: Shape 10">
              <a:extLst>
                <a:ext uri="{FF2B5EF4-FFF2-40B4-BE49-F238E27FC236}">
                  <a16:creationId xmlns="" xmlns:a16="http://schemas.microsoft.com/office/drawing/2014/main" id="{4332D84D-1A04-4CA8-9492-2C56BBC1712A}"/>
                </a:ext>
              </a:extLst>
            </p:cNvPr>
            <p:cNvSpPr/>
            <p:nvPr/>
          </p:nvSpPr>
          <p:spPr>
            <a:xfrm>
              <a:off x="3791859" y="1209014"/>
              <a:ext cx="1694541" cy="4439974"/>
            </a:xfrm>
            <a:custGeom>
              <a:avLst/>
              <a:gdLst>
                <a:gd name="connsiteX0" fmla="*/ 1694541 w 1694541"/>
                <a:gd name="connsiteY0" fmla="*/ 0 h 4439974"/>
                <a:gd name="connsiteX1" fmla="*/ 1694541 w 1694541"/>
                <a:gd name="connsiteY1" fmla="*/ 34796 h 4439974"/>
                <a:gd name="connsiteX2" fmla="*/ 1628993 w 1694541"/>
                <a:gd name="connsiteY2" fmla="*/ 51650 h 4439974"/>
                <a:gd name="connsiteX3" fmla="*/ 33733 w 1694541"/>
                <a:gd name="connsiteY3" fmla="*/ 2219987 h 4439974"/>
                <a:gd name="connsiteX4" fmla="*/ 1628993 w 1694541"/>
                <a:gd name="connsiteY4" fmla="*/ 4388324 h 4439974"/>
                <a:gd name="connsiteX5" fmla="*/ 1694541 w 1694541"/>
                <a:gd name="connsiteY5" fmla="*/ 4405178 h 4439974"/>
                <a:gd name="connsiteX6" fmla="*/ 1694541 w 1694541"/>
                <a:gd name="connsiteY6" fmla="*/ 4439974 h 4439974"/>
                <a:gd name="connsiteX7" fmla="*/ 1618962 w 1694541"/>
                <a:gd name="connsiteY7" fmla="*/ 4420541 h 4439974"/>
                <a:gd name="connsiteX8" fmla="*/ 0 w 1694541"/>
                <a:gd name="connsiteY8" fmla="*/ 2219987 h 4439974"/>
                <a:gd name="connsiteX9" fmla="*/ 1618962 w 1694541"/>
                <a:gd name="connsiteY9" fmla="*/ 19434 h 4439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94541" h="4439974">
                  <a:moveTo>
                    <a:pt x="1694541" y="0"/>
                  </a:moveTo>
                  <a:lnTo>
                    <a:pt x="1694541" y="34796"/>
                  </a:lnTo>
                  <a:lnTo>
                    <a:pt x="1628993" y="51650"/>
                  </a:lnTo>
                  <a:cubicBezTo>
                    <a:pt x="704780" y="339110"/>
                    <a:pt x="33733" y="1201183"/>
                    <a:pt x="33733" y="2219987"/>
                  </a:cubicBezTo>
                  <a:cubicBezTo>
                    <a:pt x="33733" y="3238792"/>
                    <a:pt x="704780" y="4100864"/>
                    <a:pt x="1628993" y="4388324"/>
                  </a:cubicBezTo>
                  <a:lnTo>
                    <a:pt x="1694541" y="4405178"/>
                  </a:lnTo>
                  <a:lnTo>
                    <a:pt x="1694541" y="4439974"/>
                  </a:lnTo>
                  <a:lnTo>
                    <a:pt x="1618962" y="4420541"/>
                  </a:lnTo>
                  <a:cubicBezTo>
                    <a:pt x="681017" y="4128810"/>
                    <a:pt x="0" y="3253928"/>
                    <a:pt x="0" y="2219987"/>
                  </a:cubicBezTo>
                  <a:cubicBezTo>
                    <a:pt x="0" y="1186046"/>
                    <a:pt x="681017" y="311165"/>
                    <a:pt x="1618962" y="194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" name="Isosceles Triangle 2">
              <a:extLst>
                <a:ext uri="{FF2B5EF4-FFF2-40B4-BE49-F238E27FC236}">
                  <a16:creationId xmlns="" xmlns:a16="http://schemas.microsoft.com/office/drawing/2014/main" id="{BBABFF97-B618-4BE6-89C4-022F19AB0F4D}"/>
                </a:ext>
              </a:extLst>
            </p:cNvPr>
            <p:cNvSpPr/>
            <p:nvPr/>
          </p:nvSpPr>
          <p:spPr>
            <a:xfrm rot="5400000">
              <a:off x="5478094" y="1161925"/>
              <a:ext cx="140778" cy="121360"/>
            </a:xfrm>
            <a:prstGeom prst="triangle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Isosceles Triangle 73">
              <a:extLst>
                <a:ext uri="{FF2B5EF4-FFF2-40B4-BE49-F238E27FC236}">
                  <a16:creationId xmlns="" xmlns:a16="http://schemas.microsoft.com/office/drawing/2014/main" id="{4BA663C7-098A-4137-86E7-0E9D27D7D81A}"/>
                </a:ext>
              </a:extLst>
            </p:cNvPr>
            <p:cNvSpPr/>
            <p:nvPr/>
          </p:nvSpPr>
          <p:spPr>
            <a:xfrm rot="5400000">
              <a:off x="5467057" y="5570442"/>
              <a:ext cx="140778" cy="121360"/>
            </a:xfrm>
            <a:prstGeom prst="triangle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: Rounded Corners 1">
            <a:extLst>
              <a:ext uri="{FF2B5EF4-FFF2-40B4-BE49-F238E27FC236}">
                <a16:creationId xmlns="" xmlns:a16="http://schemas.microsoft.com/office/drawing/2014/main" id="{FB57975F-AE1C-4464-BC85-5B9483882708}"/>
              </a:ext>
            </a:extLst>
          </p:cNvPr>
          <p:cNvSpPr/>
          <p:nvPr/>
        </p:nvSpPr>
        <p:spPr>
          <a:xfrm rot="20257163">
            <a:off x="4921534" y="5270087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04C00320-63A7-4BF7-AEE1-5A54BB11FD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858" y="2675638"/>
            <a:ext cx="4608286" cy="1584097"/>
          </a:xfrm>
          <a:custGeom>
            <a:avLst/>
            <a:gdLst>
              <a:gd name="connsiteX0" fmla="*/ 546159 w 4608286"/>
              <a:gd name="connsiteY0" fmla="*/ 0 h 3052689"/>
              <a:gd name="connsiteX1" fmla="*/ 4062128 w 4608286"/>
              <a:gd name="connsiteY1" fmla="*/ 0 h 3052689"/>
              <a:gd name="connsiteX2" fmla="*/ 4082132 w 4608286"/>
              <a:gd name="connsiteY2" fmla="*/ 22010 h 3052689"/>
              <a:gd name="connsiteX3" fmla="*/ 4608286 w 4608286"/>
              <a:gd name="connsiteY3" fmla="*/ 1487659 h 3052689"/>
              <a:gd name="connsiteX4" fmla="*/ 4082132 w 4608286"/>
              <a:gd name="connsiteY4" fmla="*/ 2953308 h 3052689"/>
              <a:gd name="connsiteX5" fmla="*/ 3991808 w 4608286"/>
              <a:gd name="connsiteY5" fmla="*/ 3052689 h 3052689"/>
              <a:gd name="connsiteX6" fmla="*/ 616478 w 4608286"/>
              <a:gd name="connsiteY6" fmla="*/ 3052689 h 3052689"/>
              <a:gd name="connsiteX7" fmla="*/ 526155 w 4608286"/>
              <a:gd name="connsiteY7" fmla="*/ 2953308 h 3052689"/>
              <a:gd name="connsiteX8" fmla="*/ 0 w 4608286"/>
              <a:gd name="connsiteY8" fmla="*/ 1487659 h 3052689"/>
              <a:gd name="connsiteX9" fmla="*/ 526155 w 4608286"/>
              <a:gd name="connsiteY9" fmla="*/ 22010 h 3052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08286" h="3052689">
                <a:moveTo>
                  <a:pt x="546159" y="0"/>
                </a:moveTo>
                <a:lnTo>
                  <a:pt x="4062128" y="0"/>
                </a:lnTo>
                <a:lnTo>
                  <a:pt x="4082132" y="22010"/>
                </a:lnTo>
                <a:cubicBezTo>
                  <a:pt x="4410832" y="420302"/>
                  <a:pt x="4608286" y="930922"/>
                  <a:pt x="4608286" y="1487659"/>
                </a:cubicBezTo>
                <a:cubicBezTo>
                  <a:pt x="4608286" y="2044397"/>
                  <a:pt x="4410832" y="2555016"/>
                  <a:pt x="4082132" y="2953308"/>
                </a:cubicBezTo>
                <a:lnTo>
                  <a:pt x="3991808" y="3052689"/>
                </a:lnTo>
                <a:lnTo>
                  <a:pt x="616478" y="3052689"/>
                </a:lnTo>
                <a:lnTo>
                  <a:pt x="526155" y="2953308"/>
                </a:lnTo>
                <a:cubicBezTo>
                  <a:pt x="197455" y="2555016"/>
                  <a:pt x="0" y="2044397"/>
                  <a:pt x="0" y="1487659"/>
                </a:cubicBezTo>
                <a:cubicBezTo>
                  <a:pt x="0" y="930922"/>
                  <a:pt x="197455" y="420302"/>
                  <a:pt x="526155" y="22010"/>
                </a:cubicBezTo>
                <a:close/>
              </a:path>
            </a:pathLst>
          </a:custGeom>
        </p:spPr>
      </p:pic>
      <p:sp>
        <p:nvSpPr>
          <p:cNvPr id="13" name="Oval 12">
            <a:extLst>
              <a:ext uri="{FF2B5EF4-FFF2-40B4-BE49-F238E27FC236}">
                <a16:creationId xmlns="" xmlns:a16="http://schemas.microsoft.com/office/drawing/2014/main" id="{6B21547A-D3F8-45AF-8544-AF4301808F61}"/>
              </a:ext>
            </a:extLst>
          </p:cNvPr>
          <p:cNvSpPr/>
          <p:nvPr/>
        </p:nvSpPr>
        <p:spPr>
          <a:xfrm>
            <a:off x="4767944" y="5270708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: Rounded Corners 70">
            <a:extLst>
              <a:ext uri="{FF2B5EF4-FFF2-40B4-BE49-F238E27FC236}">
                <a16:creationId xmlns="" xmlns:a16="http://schemas.microsoft.com/office/drawing/2014/main" id="{DF1BCC18-126A-471A-9A3C-425A911FC320}"/>
              </a:ext>
            </a:extLst>
          </p:cNvPr>
          <p:cNvSpPr/>
          <p:nvPr/>
        </p:nvSpPr>
        <p:spPr>
          <a:xfrm rot="20257163">
            <a:off x="7990496" y="4485856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="" xmlns:a16="http://schemas.microsoft.com/office/drawing/2014/main" id="{DF78409C-3DC1-490F-B72E-7CFDBD95F261}"/>
              </a:ext>
            </a:extLst>
          </p:cNvPr>
          <p:cNvSpPr/>
          <p:nvPr/>
        </p:nvSpPr>
        <p:spPr>
          <a:xfrm flipH="1">
            <a:off x="7873417" y="4521865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5" name="Graphic 24" descr="Bullseye">
            <a:extLst>
              <a:ext uri="{FF2B5EF4-FFF2-40B4-BE49-F238E27FC236}">
                <a16:creationId xmlns="" xmlns:a16="http://schemas.microsoft.com/office/drawing/2014/main" id="{2629585B-453E-4E77-906B-66803F8F29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43506" y="1037791"/>
            <a:ext cx="548640" cy="548640"/>
          </a:xfrm>
          <a:prstGeom prst="rect">
            <a:avLst/>
          </a:prstGeom>
        </p:spPr>
      </p:pic>
      <p:pic>
        <p:nvPicPr>
          <p:cNvPr id="27" name="Graphic 26" descr="Presentation with bar chart">
            <a:extLst>
              <a:ext uri="{FF2B5EF4-FFF2-40B4-BE49-F238E27FC236}">
                <a16:creationId xmlns="" xmlns:a16="http://schemas.microsoft.com/office/drawing/2014/main" id="{10F732E0-2149-4642-B70D-B309D6C8CF7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43506" y="2114366"/>
            <a:ext cx="548640" cy="548640"/>
          </a:xfrm>
          <a:prstGeom prst="rect">
            <a:avLst/>
          </a:prstGeom>
        </p:spPr>
      </p:pic>
      <p:pic>
        <p:nvPicPr>
          <p:cNvPr id="29" name="Graphic 28" descr="Head with gears">
            <a:extLst>
              <a:ext uri="{FF2B5EF4-FFF2-40B4-BE49-F238E27FC236}">
                <a16:creationId xmlns="" xmlns:a16="http://schemas.microsoft.com/office/drawing/2014/main" id="{36B3A429-166C-4B35-B641-69E119D67C9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43506" y="3190941"/>
            <a:ext cx="548640" cy="548640"/>
          </a:xfrm>
          <a:prstGeom prst="rect">
            <a:avLst/>
          </a:prstGeom>
        </p:spPr>
      </p:pic>
      <p:pic>
        <p:nvPicPr>
          <p:cNvPr id="31" name="Graphic 30" descr="Stopwatch">
            <a:extLst>
              <a:ext uri="{FF2B5EF4-FFF2-40B4-BE49-F238E27FC236}">
                <a16:creationId xmlns="" xmlns:a16="http://schemas.microsoft.com/office/drawing/2014/main" id="{371060B7-4CFF-4843-BE48-306A94DEB7D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743506" y="4267516"/>
            <a:ext cx="548640" cy="548640"/>
          </a:xfrm>
          <a:prstGeom prst="rect">
            <a:avLst/>
          </a:prstGeom>
        </p:spPr>
      </p:pic>
      <p:pic>
        <p:nvPicPr>
          <p:cNvPr id="33" name="Graphic 32" descr="Bank">
            <a:extLst>
              <a:ext uri="{FF2B5EF4-FFF2-40B4-BE49-F238E27FC236}">
                <a16:creationId xmlns="" xmlns:a16="http://schemas.microsoft.com/office/drawing/2014/main" id="{F67E934B-E602-4D8B-BE51-E961DC478C9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743506" y="5344092"/>
            <a:ext cx="548640" cy="548640"/>
          </a:xfrm>
          <a:prstGeom prst="rect">
            <a:avLst/>
          </a:prstGeom>
        </p:spPr>
      </p:pic>
      <p:pic>
        <p:nvPicPr>
          <p:cNvPr id="35" name="Graphic 34" descr="Dance">
            <a:extLst>
              <a:ext uri="{FF2B5EF4-FFF2-40B4-BE49-F238E27FC236}">
                <a16:creationId xmlns="" xmlns:a16="http://schemas.microsoft.com/office/drawing/2014/main" id="{98AA3C8C-9316-4124-93A6-00E7BE12A85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783682" y="2023278"/>
            <a:ext cx="548640" cy="548640"/>
          </a:xfrm>
          <a:prstGeom prst="rect">
            <a:avLst/>
          </a:prstGeom>
        </p:spPr>
      </p:pic>
      <p:pic>
        <p:nvPicPr>
          <p:cNvPr id="37" name="Graphic 36" descr="Podium">
            <a:extLst>
              <a:ext uri="{FF2B5EF4-FFF2-40B4-BE49-F238E27FC236}">
                <a16:creationId xmlns="" xmlns:a16="http://schemas.microsoft.com/office/drawing/2014/main" id="{001FC6CA-DAE4-475E-AF50-5201BC237091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783682" y="934693"/>
            <a:ext cx="548640" cy="548640"/>
          </a:xfrm>
          <a:prstGeom prst="rect">
            <a:avLst/>
          </a:prstGeom>
        </p:spPr>
      </p:pic>
      <p:pic>
        <p:nvPicPr>
          <p:cNvPr id="39" name="Graphic 38" descr="Wedding cake">
            <a:extLst>
              <a:ext uri="{FF2B5EF4-FFF2-40B4-BE49-F238E27FC236}">
                <a16:creationId xmlns="" xmlns:a16="http://schemas.microsoft.com/office/drawing/2014/main" id="{52E4A0AC-7DEB-4618-8D35-1EA3552C0BCC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783682" y="3070440"/>
            <a:ext cx="548640" cy="548640"/>
          </a:xfrm>
          <a:prstGeom prst="rect">
            <a:avLst/>
          </a:prstGeom>
        </p:spPr>
      </p:pic>
      <p:pic>
        <p:nvPicPr>
          <p:cNvPr id="41" name="Graphic 40" descr="Present">
            <a:extLst>
              <a:ext uri="{FF2B5EF4-FFF2-40B4-BE49-F238E27FC236}">
                <a16:creationId xmlns="" xmlns:a16="http://schemas.microsoft.com/office/drawing/2014/main" id="{81526DC7-A1DE-4E01-98C2-7A8F81760B76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8797842" y="4191692"/>
            <a:ext cx="548640" cy="548640"/>
          </a:xfrm>
          <a:prstGeom prst="rect">
            <a:avLst/>
          </a:prstGeom>
        </p:spPr>
      </p:pic>
      <p:pic>
        <p:nvPicPr>
          <p:cNvPr id="43" name="Graphic 42" descr="Clapping hands">
            <a:extLst>
              <a:ext uri="{FF2B5EF4-FFF2-40B4-BE49-F238E27FC236}">
                <a16:creationId xmlns="" xmlns:a16="http://schemas.microsoft.com/office/drawing/2014/main" id="{F741D9C4-2DAB-48E3-A37A-63CF7F04361C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8783682" y="5177178"/>
            <a:ext cx="548640" cy="548640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FD6B54E3-4402-4D08-8F4A-D8EC70696589}"/>
              </a:ext>
            </a:extLst>
          </p:cNvPr>
          <p:cNvGrpSpPr/>
          <p:nvPr/>
        </p:nvGrpSpPr>
        <p:grpSpPr>
          <a:xfrm>
            <a:off x="494577" y="967478"/>
            <a:ext cx="2032246" cy="757261"/>
            <a:chOff x="494577" y="967478"/>
            <a:chExt cx="2032246" cy="757261"/>
          </a:xfrm>
        </p:grpSpPr>
        <p:sp>
          <p:nvSpPr>
            <p:cNvPr id="44" name="TextBox 43">
              <a:extLst>
                <a:ext uri="{FF2B5EF4-FFF2-40B4-BE49-F238E27FC236}">
                  <a16:creationId xmlns="" xmlns:a16="http://schemas.microsoft.com/office/drawing/2014/main" id="{A4D20C26-4F31-4EE4-9139-81ECED3E9BB8}"/>
                </a:ext>
              </a:extLst>
            </p:cNvPr>
            <p:cNvSpPr txBox="1"/>
            <p:nvPr/>
          </p:nvSpPr>
          <p:spPr>
            <a:xfrm>
              <a:off x="1182856" y="967478"/>
              <a:ext cx="13439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مدخل الوحدة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="" xmlns:a16="http://schemas.microsoft.com/office/drawing/2014/main" id="{EB3BF16E-B875-4525-8F20-03445249D946}"/>
                </a:ext>
              </a:extLst>
            </p:cNvPr>
            <p:cNvSpPr txBox="1"/>
            <p:nvPr/>
          </p:nvSpPr>
          <p:spPr>
            <a:xfrm>
              <a:off x="494577" y="1355407"/>
              <a:ext cx="20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أنشطة تمهيدية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08229025-31E7-4B8E-A512-AF128FABAE68}"/>
              </a:ext>
            </a:extLst>
          </p:cNvPr>
          <p:cNvGrpSpPr/>
          <p:nvPr/>
        </p:nvGrpSpPr>
        <p:grpSpPr>
          <a:xfrm>
            <a:off x="519491" y="1966653"/>
            <a:ext cx="2032247" cy="825435"/>
            <a:chOff x="519491" y="1966653"/>
            <a:chExt cx="2032247" cy="825435"/>
          </a:xfrm>
        </p:grpSpPr>
        <p:sp>
          <p:nvSpPr>
            <p:cNvPr id="46" name="TextBox 45">
              <a:extLst>
                <a:ext uri="{FF2B5EF4-FFF2-40B4-BE49-F238E27FC236}">
                  <a16:creationId xmlns="" xmlns:a16="http://schemas.microsoft.com/office/drawing/2014/main" id="{85808F06-E532-481A-A022-92622020D281}"/>
                </a:ext>
              </a:extLst>
            </p:cNvPr>
            <p:cNvSpPr txBox="1"/>
            <p:nvPr/>
          </p:nvSpPr>
          <p:spPr>
            <a:xfrm>
              <a:off x="594234" y="1966653"/>
              <a:ext cx="19575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>
                  <a:latin typeface="Century Gothic" panose="020B0502020202020204" pitchFamily="34" charset="0"/>
                </a:rPr>
                <a:t>مشروع </a:t>
              </a:r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="" xmlns:a16="http://schemas.microsoft.com/office/drawing/2014/main" id="{C7179B74-6BB7-4432-9FA8-1D7AA219BD84}"/>
                </a:ext>
              </a:extLst>
            </p:cNvPr>
            <p:cNvSpPr txBox="1"/>
            <p:nvPr/>
          </p:nvSpPr>
          <p:spPr>
            <a:xfrm>
              <a:off x="519491" y="2422756"/>
              <a:ext cx="20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التعريف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بالمشروع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961D9F80-B6F7-4793-B2AC-44970236AF68}"/>
              </a:ext>
            </a:extLst>
          </p:cNvPr>
          <p:cNvGrpSpPr/>
          <p:nvPr/>
        </p:nvGrpSpPr>
        <p:grpSpPr>
          <a:xfrm>
            <a:off x="485318" y="2965828"/>
            <a:ext cx="2091333" cy="882321"/>
            <a:chOff x="485318" y="2965828"/>
            <a:chExt cx="2091333" cy="882321"/>
          </a:xfrm>
        </p:grpSpPr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C9C65583-DAAD-4DD3-8331-E25B9CFCF256}"/>
                </a:ext>
              </a:extLst>
            </p:cNvPr>
            <p:cNvSpPr txBox="1"/>
            <p:nvPr/>
          </p:nvSpPr>
          <p:spPr>
            <a:xfrm>
              <a:off x="1232684" y="2965828"/>
              <a:ext cx="13439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>
                  <a:latin typeface="Century Gothic" panose="020B0502020202020204" pitchFamily="34" charset="0"/>
                </a:rPr>
                <a:t>نص الاستماع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="" xmlns:a16="http://schemas.microsoft.com/office/drawing/2014/main" id="{0EBB7A66-276A-4DEE-8A34-B37A6AAD2600}"/>
                </a:ext>
              </a:extLst>
            </p:cNvPr>
            <p:cNvSpPr txBox="1"/>
            <p:nvPr/>
          </p:nvSpPr>
          <p:spPr>
            <a:xfrm>
              <a:off x="485318" y="3478817"/>
              <a:ext cx="20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ناقلُ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الأمراض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9AD3DC40-FE6A-44B1-BB6A-015C154E8C72}"/>
              </a:ext>
            </a:extLst>
          </p:cNvPr>
          <p:cNvGrpSpPr/>
          <p:nvPr/>
        </p:nvGrpSpPr>
        <p:grpSpPr>
          <a:xfrm>
            <a:off x="569319" y="3888145"/>
            <a:ext cx="2032247" cy="819336"/>
            <a:chOff x="569319" y="3888145"/>
            <a:chExt cx="2032247" cy="819336"/>
          </a:xfrm>
        </p:grpSpPr>
        <p:sp>
          <p:nvSpPr>
            <p:cNvPr id="50" name="TextBox 49">
              <a:extLst>
                <a:ext uri="{FF2B5EF4-FFF2-40B4-BE49-F238E27FC236}">
                  <a16:creationId xmlns="" xmlns:a16="http://schemas.microsoft.com/office/drawing/2014/main" id="{038A6448-BBA9-4A78-991E-91C831395023}"/>
                </a:ext>
              </a:extLst>
            </p:cNvPr>
            <p:cNvSpPr txBox="1"/>
            <p:nvPr/>
          </p:nvSpPr>
          <p:spPr>
            <a:xfrm>
              <a:off x="594233" y="3888145"/>
              <a:ext cx="200733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>
                  <a:latin typeface="Century Gothic" panose="020B0502020202020204" pitchFamily="34" charset="0"/>
                </a:rPr>
                <a:t>نص الفهم</a:t>
              </a:r>
              <a:r>
                <a:rPr lang="ar-SY" sz="2000" b="1" dirty="0">
                  <a:latin typeface="Century Gothic" panose="020B0502020202020204" pitchFamily="34" charset="0"/>
                </a:rPr>
                <a:t> القرائي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="" xmlns:a16="http://schemas.microsoft.com/office/drawing/2014/main" id="{27F5636D-BF6C-469B-B5AD-437BC6A5807F}"/>
                </a:ext>
              </a:extLst>
            </p:cNvPr>
            <p:cNvSpPr txBox="1"/>
            <p:nvPr/>
          </p:nvSpPr>
          <p:spPr>
            <a:xfrm>
              <a:off x="569319" y="4338149"/>
              <a:ext cx="20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التَّصحُّر وأثرُه في البيئةِ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="" xmlns:a16="http://schemas.microsoft.com/office/drawing/2014/main" id="{ACE22CC0-EFC5-4CFF-864D-859982C7244B}"/>
              </a:ext>
            </a:extLst>
          </p:cNvPr>
          <p:cNvGrpSpPr/>
          <p:nvPr/>
        </p:nvGrpSpPr>
        <p:grpSpPr>
          <a:xfrm>
            <a:off x="0" y="4882771"/>
            <a:ext cx="2626480" cy="999175"/>
            <a:chOff x="0" y="4882771"/>
            <a:chExt cx="2626480" cy="999175"/>
          </a:xfrm>
        </p:grpSpPr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5B50E0D9-558C-424B-9E5E-1E428B1BD0BC}"/>
                </a:ext>
              </a:extLst>
            </p:cNvPr>
            <p:cNvSpPr txBox="1"/>
            <p:nvPr/>
          </p:nvSpPr>
          <p:spPr>
            <a:xfrm>
              <a:off x="856344" y="4882771"/>
              <a:ext cx="17701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>
                  <a:latin typeface="Century Gothic" panose="020B0502020202020204" pitchFamily="34" charset="0"/>
                </a:rPr>
                <a:t>الظاهرة</a:t>
              </a:r>
              <a:r>
                <a:rPr lang="ar-SY" sz="2000" b="1" dirty="0">
                  <a:latin typeface="Century Gothic" panose="020B0502020202020204" pitchFamily="34" charset="0"/>
                </a:rPr>
                <a:t> الإملائية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="" xmlns:a16="http://schemas.microsoft.com/office/drawing/2014/main" id="{91D5DE68-C8E8-4D26-B4FA-8AB0B4C64887}"/>
                </a:ext>
              </a:extLst>
            </p:cNvPr>
            <p:cNvSpPr txBox="1"/>
            <p:nvPr/>
          </p:nvSpPr>
          <p:spPr>
            <a:xfrm>
              <a:off x="0" y="5235615"/>
              <a:ext cx="26264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كلماتٌ حذفت الألفُ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من </a:t>
              </a:r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وسطِها</a:t>
              </a:r>
            </a:p>
            <a:p>
              <a:pPr algn="ct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همزتا القطع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والوصل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="" xmlns:a16="http://schemas.microsoft.com/office/drawing/2014/main" id="{8A0E03CF-23B5-45F7-8724-1790956E1455}"/>
              </a:ext>
            </a:extLst>
          </p:cNvPr>
          <p:cNvGrpSpPr/>
          <p:nvPr/>
        </p:nvGrpSpPr>
        <p:grpSpPr>
          <a:xfrm>
            <a:off x="8511822" y="5018246"/>
            <a:ext cx="2896654" cy="1119584"/>
            <a:chOff x="8511822" y="5018246"/>
            <a:chExt cx="2896654" cy="1119584"/>
          </a:xfrm>
        </p:grpSpPr>
        <p:sp>
          <p:nvSpPr>
            <p:cNvPr id="54" name="TextBox 53">
              <a:extLst>
                <a:ext uri="{FF2B5EF4-FFF2-40B4-BE49-F238E27FC236}">
                  <a16:creationId xmlns="" xmlns:a16="http://schemas.microsoft.com/office/drawing/2014/main" id="{D0EE3AC7-1166-4CF8-94EE-9976875DB3DC}"/>
                </a:ext>
              </a:extLst>
            </p:cNvPr>
            <p:cNvSpPr txBox="1"/>
            <p:nvPr/>
          </p:nvSpPr>
          <p:spPr>
            <a:xfrm>
              <a:off x="9564883" y="5018246"/>
              <a:ext cx="15671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Century Gothic" panose="020B0502020202020204" pitchFamily="34" charset="0"/>
                </a:rPr>
                <a:t>التواصل</a:t>
              </a:r>
              <a:r>
                <a:rPr lang="ar-SY" sz="2000" b="1" dirty="0">
                  <a:latin typeface="Century Gothic" panose="020B0502020202020204" pitchFamily="34" charset="0"/>
                </a:rPr>
                <a:t> الكتابي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="" xmlns:a16="http://schemas.microsoft.com/office/drawing/2014/main" id="{1E07EFF8-6AED-4547-8635-F0D14451B0A0}"/>
                </a:ext>
              </a:extLst>
            </p:cNvPr>
            <p:cNvSpPr txBox="1"/>
            <p:nvPr/>
          </p:nvSpPr>
          <p:spPr>
            <a:xfrm>
              <a:off x="8511822" y="5491499"/>
              <a:ext cx="289665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كتابة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قصة </a:t>
              </a:r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من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مشاهد معروضة</a:t>
              </a:r>
            </a:p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بناء فقرتين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="" xmlns:a16="http://schemas.microsoft.com/office/drawing/2014/main" id="{0687B8D2-74B7-4304-9227-983D84DBF996}"/>
              </a:ext>
            </a:extLst>
          </p:cNvPr>
          <p:cNvGrpSpPr/>
          <p:nvPr/>
        </p:nvGrpSpPr>
        <p:grpSpPr>
          <a:xfrm>
            <a:off x="9058002" y="3819100"/>
            <a:ext cx="2346122" cy="1063671"/>
            <a:chOff x="9058002" y="3819100"/>
            <a:chExt cx="2346122" cy="1063671"/>
          </a:xfrm>
        </p:grpSpPr>
        <p:sp>
          <p:nvSpPr>
            <p:cNvPr id="56" name="TextBox 55">
              <a:extLst>
                <a:ext uri="{FF2B5EF4-FFF2-40B4-BE49-F238E27FC236}">
                  <a16:creationId xmlns="" xmlns:a16="http://schemas.microsoft.com/office/drawing/2014/main" id="{3F1D1D0B-826C-4A2A-A243-3A88454116ED}"/>
                </a:ext>
              </a:extLst>
            </p:cNvPr>
            <p:cNvSpPr txBox="1"/>
            <p:nvPr/>
          </p:nvSpPr>
          <p:spPr>
            <a:xfrm>
              <a:off x="9058002" y="3819100"/>
              <a:ext cx="16578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Century Gothic" panose="020B0502020202020204" pitchFamily="34" charset="0"/>
                </a:rPr>
                <a:t>التواصل</a:t>
              </a:r>
              <a:r>
                <a:rPr lang="ar-SY" sz="2000" b="1" dirty="0">
                  <a:latin typeface="Century Gothic" panose="020B0502020202020204" pitchFamily="34" charset="0"/>
                </a:rPr>
                <a:t> الشفهي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="" xmlns:a16="http://schemas.microsoft.com/office/drawing/2014/main" id="{9215521E-18BB-4E15-B613-7637973B04D7}"/>
                </a:ext>
              </a:extLst>
            </p:cNvPr>
            <p:cNvSpPr txBox="1"/>
            <p:nvPr/>
          </p:nvSpPr>
          <p:spPr>
            <a:xfrm>
              <a:off x="9371878" y="4236440"/>
              <a:ext cx="20322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إبداء الرأي</a:t>
              </a:r>
            </a:p>
            <a:p>
              <a:pPr algn="ctr"/>
              <a:r>
                <a:rPr lang="ar-SY" b="1" dirty="0" smtClean="0">
                  <a:solidFill>
                    <a:schemeClr val="bg1"/>
                  </a:solidFill>
                </a:rPr>
                <a:t>وصف مشاهدات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="" xmlns:a16="http://schemas.microsoft.com/office/drawing/2014/main" id="{06666481-2F5E-41E5-8906-8037FF1A4BDE}"/>
              </a:ext>
            </a:extLst>
          </p:cNvPr>
          <p:cNvGrpSpPr/>
          <p:nvPr/>
        </p:nvGrpSpPr>
        <p:grpSpPr>
          <a:xfrm>
            <a:off x="9153073" y="2970377"/>
            <a:ext cx="2032246" cy="766707"/>
            <a:chOff x="9153073" y="2970377"/>
            <a:chExt cx="2032246" cy="766707"/>
          </a:xfrm>
        </p:grpSpPr>
        <p:sp>
          <p:nvSpPr>
            <p:cNvPr id="61" name="TextBox 60">
              <a:extLst>
                <a:ext uri="{FF2B5EF4-FFF2-40B4-BE49-F238E27FC236}">
                  <a16:creationId xmlns="" xmlns:a16="http://schemas.microsoft.com/office/drawing/2014/main" id="{1E798B48-C546-4740-903B-9FE6949592D8}"/>
                </a:ext>
              </a:extLst>
            </p:cNvPr>
            <p:cNvSpPr txBox="1"/>
            <p:nvPr/>
          </p:nvSpPr>
          <p:spPr>
            <a:xfrm>
              <a:off x="9332322" y="2970377"/>
              <a:ext cx="13439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Century Gothic" panose="020B0502020202020204" pitchFamily="34" charset="0"/>
                </a:rPr>
                <a:t>النص الشعري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BF2DD72F-DB6B-4E9A-91B9-50A085600F4E}"/>
                </a:ext>
              </a:extLst>
            </p:cNvPr>
            <p:cNvSpPr txBox="1"/>
            <p:nvPr/>
          </p:nvSpPr>
          <p:spPr>
            <a:xfrm>
              <a:off x="9153073" y="3367752"/>
              <a:ext cx="20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لِمَ تأتِ الفراشةُ</a:t>
              </a:r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؟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="" xmlns:a16="http://schemas.microsoft.com/office/drawing/2014/main" id="{FAC6ABDD-BAF0-49E6-BD00-C6F939C8BFF7}"/>
              </a:ext>
            </a:extLst>
          </p:cNvPr>
          <p:cNvGrpSpPr/>
          <p:nvPr/>
        </p:nvGrpSpPr>
        <p:grpSpPr>
          <a:xfrm>
            <a:off x="8886011" y="1975624"/>
            <a:ext cx="2478557" cy="917768"/>
            <a:chOff x="8886011" y="1975624"/>
            <a:chExt cx="2478557" cy="917768"/>
          </a:xfrm>
        </p:grpSpPr>
        <p:sp>
          <p:nvSpPr>
            <p:cNvPr id="63" name="TextBox 62">
              <a:extLst>
                <a:ext uri="{FF2B5EF4-FFF2-40B4-BE49-F238E27FC236}">
                  <a16:creationId xmlns="" xmlns:a16="http://schemas.microsoft.com/office/drawing/2014/main" id="{5DE1C71B-43C0-4E29-929D-902D65F318BA}"/>
                </a:ext>
              </a:extLst>
            </p:cNvPr>
            <p:cNvSpPr txBox="1"/>
            <p:nvPr/>
          </p:nvSpPr>
          <p:spPr>
            <a:xfrm>
              <a:off x="9332322" y="1975624"/>
              <a:ext cx="13439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Century Gothic" panose="020B0502020202020204" pitchFamily="34" charset="0"/>
                </a:rPr>
                <a:t>الرسم </a:t>
              </a:r>
              <a:r>
                <a:rPr lang="ar-SY" sz="2000" b="1" dirty="0">
                  <a:latin typeface="Century Gothic" panose="020B0502020202020204" pitchFamily="34" charset="0"/>
                </a:rPr>
                <a:t>الكتابي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="" xmlns:a16="http://schemas.microsoft.com/office/drawing/2014/main" id="{AA41D9EB-62CC-49F3-BF0F-5F5601F7BBD4}"/>
                </a:ext>
              </a:extLst>
            </p:cNvPr>
            <p:cNvSpPr txBox="1"/>
            <p:nvPr/>
          </p:nvSpPr>
          <p:spPr>
            <a:xfrm>
              <a:off x="8886011" y="2247061"/>
              <a:ext cx="24785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الحروف المرتكزة على السطر</a:t>
              </a:r>
            </a:p>
            <a:p>
              <a:pPr algn="ctr"/>
              <a:r>
                <a:rPr lang="ar-SY" dirty="0">
                  <a:solidFill>
                    <a:schemeClr val="bg1"/>
                  </a:solidFill>
                </a:rPr>
                <a:t>[</a:t>
              </a:r>
              <a:r>
                <a:rPr lang="ar-SY" b="1" dirty="0">
                  <a:solidFill>
                    <a:schemeClr val="bg1"/>
                  </a:solidFill>
                </a:rPr>
                <a:t>ب  د  ط  ف</a:t>
              </a:r>
              <a:r>
                <a:rPr lang="ar-SY" dirty="0">
                  <a:solidFill>
                    <a:schemeClr val="bg1"/>
                  </a:solidFill>
                </a:rPr>
                <a:t>]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="" xmlns:a16="http://schemas.microsoft.com/office/drawing/2014/main" id="{0CED76C2-F94A-45BD-B596-08E93EA33A26}"/>
              </a:ext>
            </a:extLst>
          </p:cNvPr>
          <p:cNvGrpSpPr/>
          <p:nvPr/>
        </p:nvGrpSpPr>
        <p:grpSpPr>
          <a:xfrm>
            <a:off x="8886011" y="958334"/>
            <a:ext cx="2057340" cy="1015679"/>
            <a:chOff x="8886011" y="958334"/>
            <a:chExt cx="2057340" cy="1015679"/>
          </a:xfrm>
        </p:grpSpPr>
        <p:sp>
          <p:nvSpPr>
            <p:cNvPr id="65" name="TextBox 64">
              <a:extLst>
                <a:ext uri="{FF2B5EF4-FFF2-40B4-BE49-F238E27FC236}">
                  <a16:creationId xmlns="" xmlns:a16="http://schemas.microsoft.com/office/drawing/2014/main" id="{76F5A9E3-84F6-4295-B0FF-6E4314EED273}"/>
                </a:ext>
              </a:extLst>
            </p:cNvPr>
            <p:cNvSpPr txBox="1"/>
            <p:nvPr/>
          </p:nvSpPr>
          <p:spPr>
            <a:xfrm>
              <a:off x="9153073" y="958334"/>
              <a:ext cx="17902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Century Gothic" panose="020B0502020202020204" pitchFamily="34" charset="0"/>
                </a:rPr>
                <a:t>الوظيفة</a:t>
              </a:r>
              <a:r>
                <a:rPr lang="ar-SY" sz="2000" b="1" dirty="0">
                  <a:latin typeface="Century Gothic" panose="020B0502020202020204" pitchFamily="34" charset="0"/>
                </a:rPr>
                <a:t> النحوية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="" xmlns:a16="http://schemas.microsoft.com/office/drawing/2014/main" id="{04003622-D990-4175-A5A3-24FA2BA5F32C}"/>
                </a:ext>
              </a:extLst>
            </p:cNvPr>
            <p:cNvSpPr txBox="1"/>
            <p:nvPr/>
          </p:nvSpPr>
          <p:spPr>
            <a:xfrm>
              <a:off x="8886011" y="1327682"/>
              <a:ext cx="20322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أنواع </a:t>
              </a:r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الكلمة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و ا لجملة</a:t>
              </a:r>
            </a:p>
            <a:p>
              <a:pPr algn="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المبتدأ و الخبر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58" name="Rectangle: Rounded Corners 57">
            <a:extLst>
              <a:ext uri="{FF2B5EF4-FFF2-40B4-BE49-F238E27FC236}">
                <a16:creationId xmlns="" xmlns:a16="http://schemas.microsoft.com/office/drawing/2014/main" id="{61AC4F01-6A3C-491F-A4C7-891A6B46686A}"/>
              </a:ext>
            </a:extLst>
          </p:cNvPr>
          <p:cNvSpPr/>
          <p:nvPr/>
        </p:nvSpPr>
        <p:spPr>
          <a:xfrm rot="20257163">
            <a:off x="4147312" y="4533280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: Rounded Corners 58">
            <a:extLst>
              <a:ext uri="{FF2B5EF4-FFF2-40B4-BE49-F238E27FC236}">
                <a16:creationId xmlns="" xmlns:a16="http://schemas.microsoft.com/office/drawing/2014/main" id="{D4825A81-CEB1-41A4-A4AA-74D5D98DEED6}"/>
              </a:ext>
            </a:extLst>
          </p:cNvPr>
          <p:cNvSpPr/>
          <p:nvPr/>
        </p:nvSpPr>
        <p:spPr>
          <a:xfrm rot="20257163">
            <a:off x="3802578" y="3302071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: Rounded Corners 59">
            <a:extLst>
              <a:ext uri="{FF2B5EF4-FFF2-40B4-BE49-F238E27FC236}">
                <a16:creationId xmlns="" xmlns:a16="http://schemas.microsoft.com/office/drawing/2014/main" id="{DA9875F3-5543-48BB-8005-2AB372F192C1}"/>
              </a:ext>
            </a:extLst>
          </p:cNvPr>
          <p:cNvSpPr/>
          <p:nvPr/>
        </p:nvSpPr>
        <p:spPr>
          <a:xfrm rot="20257163">
            <a:off x="4056154" y="2146379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: Rounded Corners 66">
            <a:extLst>
              <a:ext uri="{FF2B5EF4-FFF2-40B4-BE49-F238E27FC236}">
                <a16:creationId xmlns="" xmlns:a16="http://schemas.microsoft.com/office/drawing/2014/main" id="{A671EC0C-4617-4856-8237-7D0E7EBD6879}"/>
              </a:ext>
            </a:extLst>
          </p:cNvPr>
          <p:cNvSpPr/>
          <p:nvPr/>
        </p:nvSpPr>
        <p:spPr>
          <a:xfrm rot="20257163">
            <a:off x="4934857" y="1310359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: Rounded Corners 67">
            <a:extLst>
              <a:ext uri="{FF2B5EF4-FFF2-40B4-BE49-F238E27FC236}">
                <a16:creationId xmlns="" xmlns:a16="http://schemas.microsoft.com/office/drawing/2014/main" id="{682F6EBC-A56C-4835-81AB-81AAD676BE18}"/>
              </a:ext>
            </a:extLst>
          </p:cNvPr>
          <p:cNvSpPr/>
          <p:nvPr/>
        </p:nvSpPr>
        <p:spPr>
          <a:xfrm rot="20257163">
            <a:off x="7157159" y="1216641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: Rounded Corners 68">
            <a:extLst>
              <a:ext uri="{FF2B5EF4-FFF2-40B4-BE49-F238E27FC236}">
                <a16:creationId xmlns="" xmlns:a16="http://schemas.microsoft.com/office/drawing/2014/main" id="{B3C82B20-3DF3-47C5-9482-CAA043B0CFB7}"/>
              </a:ext>
            </a:extLst>
          </p:cNvPr>
          <p:cNvSpPr/>
          <p:nvPr/>
        </p:nvSpPr>
        <p:spPr>
          <a:xfrm rot="20257163">
            <a:off x="8057315" y="2153486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: Rounded Corners 69">
            <a:extLst>
              <a:ext uri="{FF2B5EF4-FFF2-40B4-BE49-F238E27FC236}">
                <a16:creationId xmlns="" xmlns:a16="http://schemas.microsoft.com/office/drawing/2014/main" id="{7CC8C3AA-02C9-4770-BC73-EA17F260B9AF}"/>
              </a:ext>
            </a:extLst>
          </p:cNvPr>
          <p:cNvSpPr/>
          <p:nvPr/>
        </p:nvSpPr>
        <p:spPr>
          <a:xfrm rot="20257163">
            <a:off x="8364686" y="3276532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: Rounded Corners 71">
            <a:extLst>
              <a:ext uri="{FF2B5EF4-FFF2-40B4-BE49-F238E27FC236}">
                <a16:creationId xmlns="" xmlns:a16="http://schemas.microsoft.com/office/drawing/2014/main" id="{9C032F6E-1CA8-4A33-9CEE-39EB950A1A05}"/>
              </a:ext>
            </a:extLst>
          </p:cNvPr>
          <p:cNvSpPr/>
          <p:nvPr/>
        </p:nvSpPr>
        <p:spPr>
          <a:xfrm rot="20257163">
            <a:off x="7203880" y="5242276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="" xmlns:a16="http://schemas.microsoft.com/office/drawing/2014/main" id="{6A45E0E5-04CD-474E-826B-4784975D0D6E}"/>
              </a:ext>
            </a:extLst>
          </p:cNvPr>
          <p:cNvSpPr/>
          <p:nvPr/>
        </p:nvSpPr>
        <p:spPr>
          <a:xfrm flipH="1">
            <a:off x="7043059" y="5284584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="" xmlns:a16="http://schemas.microsoft.com/office/drawing/2014/main" id="{1018BDAE-A2F2-49A5-B773-AC9FB8FDA8C4}"/>
              </a:ext>
            </a:extLst>
          </p:cNvPr>
          <p:cNvSpPr/>
          <p:nvPr/>
        </p:nvSpPr>
        <p:spPr>
          <a:xfrm flipH="1">
            <a:off x="8215784" y="3266011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>
            <a:extLst>
              <a:ext uri="{FF2B5EF4-FFF2-40B4-BE49-F238E27FC236}">
                <a16:creationId xmlns="" xmlns:a16="http://schemas.microsoft.com/office/drawing/2014/main" id="{0A287BA4-FC3D-4C4D-80BD-3648266BB674}"/>
              </a:ext>
            </a:extLst>
          </p:cNvPr>
          <p:cNvSpPr/>
          <p:nvPr/>
        </p:nvSpPr>
        <p:spPr>
          <a:xfrm flipH="1">
            <a:off x="7928430" y="2142143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="" xmlns:a16="http://schemas.microsoft.com/office/drawing/2014/main" id="{EC87A3A2-EA03-4E97-B902-FC6E06FBC7D8}"/>
              </a:ext>
            </a:extLst>
          </p:cNvPr>
          <p:cNvSpPr/>
          <p:nvPr/>
        </p:nvSpPr>
        <p:spPr>
          <a:xfrm flipH="1">
            <a:off x="7043059" y="1209013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="" xmlns:a16="http://schemas.microsoft.com/office/drawing/2014/main" id="{192033CC-8649-4399-8EF9-0D597C621398}"/>
              </a:ext>
            </a:extLst>
          </p:cNvPr>
          <p:cNvSpPr/>
          <p:nvPr/>
        </p:nvSpPr>
        <p:spPr>
          <a:xfrm>
            <a:off x="4767944" y="1311302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91D9F66C-8A53-4110-B56F-26F8DEB5D44A}"/>
              </a:ext>
            </a:extLst>
          </p:cNvPr>
          <p:cNvSpPr/>
          <p:nvPr/>
        </p:nvSpPr>
        <p:spPr>
          <a:xfrm>
            <a:off x="3924085" y="2142143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="" xmlns:a16="http://schemas.microsoft.com/office/drawing/2014/main" id="{87A5301F-55FA-4863-AA9E-68837FF24BA4}"/>
              </a:ext>
            </a:extLst>
          </p:cNvPr>
          <p:cNvSpPr/>
          <p:nvPr/>
        </p:nvSpPr>
        <p:spPr>
          <a:xfrm>
            <a:off x="3652561" y="3262086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A2DD1AE2-87FC-4676-A0D5-7A42E420C9B7}"/>
              </a:ext>
            </a:extLst>
          </p:cNvPr>
          <p:cNvSpPr/>
          <p:nvPr/>
        </p:nvSpPr>
        <p:spPr>
          <a:xfrm>
            <a:off x="3988085" y="4518164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423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71" grpId="0" animBg="1"/>
      <p:bldP spid="19" grpId="0" animBg="1"/>
      <p:bldP spid="58" grpId="0" animBg="1"/>
      <p:bldP spid="59" grpId="0" animBg="1"/>
      <p:bldP spid="60" grpId="0" animBg="1"/>
      <p:bldP spid="67" grpId="0" animBg="1"/>
      <p:bldP spid="68" grpId="0" animBg="1"/>
      <p:bldP spid="69" grpId="0" animBg="1"/>
      <p:bldP spid="70" grpId="0" animBg="1"/>
      <p:bldP spid="72" grpId="0" animBg="1"/>
      <p:bldP spid="18" grpId="0" animBg="1"/>
      <p:bldP spid="20" grpId="0" animBg="1"/>
      <p:bldP spid="21" grpId="0" animBg="1"/>
      <p:bldP spid="22" grpId="0" animBg="1"/>
      <p:bldP spid="17" grpId="0" animBg="1"/>
      <p:bldP spid="16" grpId="0" animBg="1"/>
      <p:bldP spid="15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121">
            <a:extLst>
              <a:ext uri="{FF2B5EF4-FFF2-40B4-BE49-F238E27FC236}">
                <a16:creationId xmlns="" xmlns:a16="http://schemas.microsoft.com/office/drawing/2014/main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22">
            <a:extLst>
              <a:ext uri="{FF2B5EF4-FFF2-40B4-BE49-F238E27FC236}">
                <a16:creationId xmlns="" xmlns:a16="http://schemas.microsoft.com/office/drawing/2014/main" id="{8C8F9E2C-CEDB-4E13-8883-B6D5A986CF28}"/>
              </a:ext>
            </a:extLst>
          </p:cNvPr>
          <p:cNvSpPr/>
          <p:nvPr/>
        </p:nvSpPr>
        <p:spPr>
          <a:xfrm>
            <a:off x="11887277" y="4108828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121">
            <a:extLst>
              <a:ext uri="{FF2B5EF4-FFF2-40B4-BE49-F238E27FC236}">
                <a16:creationId xmlns="" xmlns:a16="http://schemas.microsoft.com/office/drawing/2014/main" id="{D97E04F9-E955-451C-930A-641F33C6C21E}"/>
              </a:ext>
            </a:extLst>
          </p:cNvPr>
          <p:cNvSpPr/>
          <p:nvPr/>
        </p:nvSpPr>
        <p:spPr>
          <a:xfrm>
            <a:off x="10064124" y="4231761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103">
            <a:extLst>
              <a:ext uri="{FF2B5EF4-FFF2-40B4-BE49-F238E27FC236}">
                <a16:creationId xmlns="" xmlns:a16="http://schemas.microsoft.com/office/drawing/2014/main" id="{C0AEAE91-822D-4847-A337-08393FBFFFCF}"/>
              </a:ext>
            </a:extLst>
          </p:cNvPr>
          <p:cNvSpPr/>
          <p:nvPr/>
        </p:nvSpPr>
        <p:spPr>
          <a:xfrm rot="8037153">
            <a:off x="9608916" y="1428528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8BC2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104">
            <a:extLst>
              <a:ext uri="{FF2B5EF4-FFF2-40B4-BE49-F238E27FC236}">
                <a16:creationId xmlns="" xmlns:a16="http://schemas.microsoft.com/office/drawing/2014/main" id="{B0483ECD-CEDE-4F47-AB98-EAF01720BA9B}"/>
              </a:ext>
            </a:extLst>
          </p:cNvPr>
          <p:cNvSpPr/>
          <p:nvPr/>
        </p:nvSpPr>
        <p:spPr>
          <a:xfrm>
            <a:off x="10531235" y="5071877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Rectangle 105">
            <a:extLst>
              <a:ext uri="{FF2B5EF4-FFF2-40B4-BE49-F238E27FC236}">
                <a16:creationId xmlns="" xmlns:a16="http://schemas.microsoft.com/office/drawing/2014/main" id="{312B3983-3BE8-4029-8BDB-163802090DEA}"/>
              </a:ext>
            </a:extLst>
          </p:cNvPr>
          <p:cNvSpPr/>
          <p:nvPr/>
        </p:nvSpPr>
        <p:spPr>
          <a:xfrm>
            <a:off x="10531235" y="5637031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06">
            <a:extLst>
              <a:ext uri="{FF2B5EF4-FFF2-40B4-BE49-F238E27FC236}">
                <a16:creationId xmlns="" xmlns:a16="http://schemas.microsoft.com/office/drawing/2014/main" id="{DD54657F-C562-4394-87D9-1930F6594241}"/>
              </a:ext>
            </a:extLst>
          </p:cNvPr>
          <p:cNvSpPr/>
          <p:nvPr/>
        </p:nvSpPr>
        <p:spPr>
          <a:xfrm>
            <a:off x="10883685" y="4933503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107">
            <a:extLst>
              <a:ext uri="{FF2B5EF4-FFF2-40B4-BE49-F238E27FC236}">
                <a16:creationId xmlns="" xmlns:a16="http://schemas.microsoft.com/office/drawing/2014/main" id="{4BED3F98-8E78-487A-BFE8-644502062528}"/>
              </a:ext>
            </a:extLst>
          </p:cNvPr>
          <p:cNvSpPr/>
          <p:nvPr/>
        </p:nvSpPr>
        <p:spPr>
          <a:xfrm>
            <a:off x="10908271" y="4627308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76A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108">
            <a:extLst>
              <a:ext uri="{FF2B5EF4-FFF2-40B4-BE49-F238E27FC236}">
                <a16:creationId xmlns="" xmlns:a16="http://schemas.microsoft.com/office/drawing/2014/main" id="{2CC77DBC-9132-4E1D-92FE-C360AA61D88E}"/>
              </a:ext>
            </a:extLst>
          </p:cNvPr>
          <p:cNvSpPr/>
          <p:nvPr/>
        </p:nvSpPr>
        <p:spPr>
          <a:xfrm>
            <a:off x="10531162" y="5882899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76A939"/>
              </a:gs>
              <a:gs pos="19000">
                <a:srgbClr val="8BC24B"/>
              </a:gs>
              <a:gs pos="83000">
                <a:srgbClr val="8BC24B"/>
              </a:gs>
              <a:gs pos="100000">
                <a:srgbClr val="76A93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153">
            <a:extLst>
              <a:ext uri="{FF2B5EF4-FFF2-40B4-BE49-F238E27FC236}">
                <a16:creationId xmlns="" xmlns:a16="http://schemas.microsoft.com/office/drawing/2014/main" id="{C178E522-6CC4-432B-AE21-2826A3804766}"/>
              </a:ext>
            </a:extLst>
          </p:cNvPr>
          <p:cNvSpPr txBox="1"/>
          <p:nvPr/>
        </p:nvSpPr>
        <p:spPr>
          <a:xfrm>
            <a:off x="10261598" y="1492727"/>
            <a:ext cx="135890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5</a:t>
            </a:r>
            <a:endParaRPr lang="ar-SY" sz="2000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sz="2000" b="1" dirty="0" smtClean="0">
                <a:latin typeface="Economica" panose="02000506040000020004" pitchFamily="2" charset="0"/>
                <a:ea typeface="Adobe Fan Heiti Std B" panose="020B0700000000000000" pitchFamily="34" charset="-128"/>
              </a:rPr>
              <a:t>الظاهرة الإملائية</a:t>
            </a:r>
          </a:p>
          <a:p>
            <a:pPr algn="ctr"/>
            <a:endParaRPr lang="ar-SY" sz="20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هَمْزَتَا القَطْعِ </a:t>
            </a:r>
            <a:r>
              <a:rPr lang="ar-SY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وَالوَصلِ</a:t>
            </a:r>
            <a:endParaRPr lang="ar-SY" sz="2000" b="1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</p:txBody>
      </p:sp>
      <p:grpSp>
        <p:nvGrpSpPr>
          <p:cNvPr id="33" name="Group 79">
            <a:extLst>
              <a:ext uri="{FF2B5EF4-FFF2-40B4-BE49-F238E27FC236}">
                <a16:creationId xmlns="" xmlns:a16="http://schemas.microsoft.com/office/drawing/2014/main" id="{7BB4A891-54CF-4543-9B34-CA41C9CE0A8E}"/>
              </a:ext>
            </a:extLst>
          </p:cNvPr>
          <p:cNvGrpSpPr/>
          <p:nvPr/>
        </p:nvGrpSpPr>
        <p:grpSpPr>
          <a:xfrm>
            <a:off x="7912488" y="3550920"/>
            <a:ext cx="1252025" cy="2255431"/>
            <a:chOff x="1613539" y="832095"/>
            <a:chExt cx="1252025" cy="2255431"/>
          </a:xfrm>
        </p:grpSpPr>
        <p:sp>
          <p:nvSpPr>
            <p:cNvPr id="34" name="Oval 4">
              <a:extLst>
                <a:ext uri="{FF2B5EF4-FFF2-40B4-BE49-F238E27FC236}">
                  <a16:creationId xmlns="" xmlns:a16="http://schemas.microsoft.com/office/drawing/2014/main" id="{687C0A78-0552-4817-9DB3-D1997D63B862}"/>
                </a:ext>
              </a:extLst>
            </p:cNvPr>
            <p:cNvSpPr/>
            <p:nvPr/>
          </p:nvSpPr>
          <p:spPr>
            <a:xfrm>
              <a:off x="1613539" y="832095"/>
              <a:ext cx="1252025" cy="2255431"/>
            </a:xfrm>
            <a:custGeom>
              <a:avLst/>
              <a:gdLst>
                <a:gd name="connsiteX0" fmla="*/ 0 w 998806"/>
                <a:gd name="connsiteY0" fmla="*/ 1026942 h 2053883"/>
                <a:gd name="connsiteX1" fmla="*/ 499403 w 998806"/>
                <a:gd name="connsiteY1" fmla="*/ 0 h 2053883"/>
                <a:gd name="connsiteX2" fmla="*/ 998806 w 998806"/>
                <a:gd name="connsiteY2" fmla="*/ 1026942 h 2053883"/>
                <a:gd name="connsiteX3" fmla="*/ 499403 w 998806"/>
                <a:gd name="connsiteY3" fmla="*/ 2053884 h 2053883"/>
                <a:gd name="connsiteX4" fmla="*/ 0 w 998806"/>
                <a:gd name="connsiteY4" fmla="*/ 1026942 h 2053883"/>
                <a:gd name="connsiteX0" fmla="*/ 0 w 998806"/>
                <a:gd name="connsiteY0" fmla="*/ 1027247 h 2054189"/>
                <a:gd name="connsiteX1" fmla="*/ 499403 w 998806"/>
                <a:gd name="connsiteY1" fmla="*/ 305 h 2054189"/>
                <a:gd name="connsiteX2" fmla="*/ 998806 w 998806"/>
                <a:gd name="connsiteY2" fmla="*/ 1027247 h 2054189"/>
                <a:gd name="connsiteX3" fmla="*/ 499403 w 998806"/>
                <a:gd name="connsiteY3" fmla="*/ 2054189 h 2054189"/>
                <a:gd name="connsiteX4" fmla="*/ 0 w 998806"/>
                <a:gd name="connsiteY4" fmla="*/ 1027247 h 2054189"/>
                <a:gd name="connsiteX0" fmla="*/ 0 w 998806"/>
                <a:gd name="connsiteY0" fmla="*/ 1027247 h 2055348"/>
                <a:gd name="connsiteX1" fmla="*/ 499403 w 998806"/>
                <a:gd name="connsiteY1" fmla="*/ 305 h 2055348"/>
                <a:gd name="connsiteX2" fmla="*/ 998806 w 998806"/>
                <a:gd name="connsiteY2" fmla="*/ 1027247 h 2055348"/>
                <a:gd name="connsiteX3" fmla="*/ 499403 w 998806"/>
                <a:gd name="connsiteY3" fmla="*/ 2054189 h 2055348"/>
                <a:gd name="connsiteX4" fmla="*/ 0 w 998806"/>
                <a:gd name="connsiteY4" fmla="*/ 1027247 h 2055348"/>
                <a:gd name="connsiteX0" fmla="*/ 0 w 998806"/>
                <a:gd name="connsiteY0" fmla="*/ 1027197 h 2055298"/>
                <a:gd name="connsiteX1" fmla="*/ 499403 w 998806"/>
                <a:gd name="connsiteY1" fmla="*/ 255 h 2055298"/>
                <a:gd name="connsiteX2" fmla="*/ 998806 w 998806"/>
                <a:gd name="connsiteY2" fmla="*/ 1027197 h 2055298"/>
                <a:gd name="connsiteX3" fmla="*/ 499403 w 998806"/>
                <a:gd name="connsiteY3" fmla="*/ 2054139 h 2055298"/>
                <a:gd name="connsiteX4" fmla="*/ 0 w 998806"/>
                <a:gd name="connsiteY4" fmla="*/ 1027197 h 2055298"/>
                <a:gd name="connsiteX0" fmla="*/ 0 w 998806"/>
                <a:gd name="connsiteY0" fmla="*/ 1027247 h 2055348"/>
                <a:gd name="connsiteX1" fmla="*/ 499403 w 998806"/>
                <a:gd name="connsiteY1" fmla="*/ 305 h 2055348"/>
                <a:gd name="connsiteX2" fmla="*/ 998806 w 998806"/>
                <a:gd name="connsiteY2" fmla="*/ 1027247 h 2055348"/>
                <a:gd name="connsiteX3" fmla="*/ 499403 w 998806"/>
                <a:gd name="connsiteY3" fmla="*/ 2054189 h 2055348"/>
                <a:gd name="connsiteX4" fmla="*/ 0 w 998806"/>
                <a:gd name="connsiteY4" fmla="*/ 1027247 h 2055348"/>
                <a:gd name="connsiteX0" fmla="*/ 0 w 1139483"/>
                <a:gd name="connsiteY0" fmla="*/ 1026942 h 2053884"/>
                <a:gd name="connsiteX1" fmla="*/ 499403 w 1139483"/>
                <a:gd name="connsiteY1" fmla="*/ 0 h 2053884"/>
                <a:gd name="connsiteX2" fmla="*/ 1139483 w 1139483"/>
                <a:gd name="connsiteY2" fmla="*/ 1026942 h 2053884"/>
                <a:gd name="connsiteX3" fmla="*/ 499403 w 1139483"/>
                <a:gd name="connsiteY3" fmla="*/ 2053884 h 2053884"/>
                <a:gd name="connsiteX4" fmla="*/ 0 w 1139483"/>
                <a:gd name="connsiteY4" fmla="*/ 1026942 h 2053884"/>
                <a:gd name="connsiteX0" fmla="*/ 0 w 1252025"/>
                <a:gd name="connsiteY0" fmla="*/ 1026942 h 2053884"/>
                <a:gd name="connsiteX1" fmla="*/ 611945 w 1252025"/>
                <a:gd name="connsiteY1" fmla="*/ 0 h 2053884"/>
                <a:gd name="connsiteX2" fmla="*/ 1252025 w 1252025"/>
                <a:gd name="connsiteY2" fmla="*/ 1026942 h 2053884"/>
                <a:gd name="connsiteX3" fmla="*/ 611945 w 1252025"/>
                <a:gd name="connsiteY3" fmla="*/ 2053884 h 2053884"/>
                <a:gd name="connsiteX4" fmla="*/ 0 w 1252025"/>
                <a:gd name="connsiteY4" fmla="*/ 1026942 h 2053884"/>
                <a:gd name="connsiteX0" fmla="*/ 0 w 1252025"/>
                <a:gd name="connsiteY0" fmla="*/ 1026942 h 2180120"/>
                <a:gd name="connsiteX1" fmla="*/ 611945 w 1252025"/>
                <a:gd name="connsiteY1" fmla="*/ 0 h 2180120"/>
                <a:gd name="connsiteX2" fmla="*/ 1252025 w 1252025"/>
                <a:gd name="connsiteY2" fmla="*/ 1026942 h 2180120"/>
                <a:gd name="connsiteX3" fmla="*/ 611945 w 1252025"/>
                <a:gd name="connsiteY3" fmla="*/ 2053884 h 2180120"/>
                <a:gd name="connsiteX4" fmla="*/ 0 w 1252025"/>
                <a:gd name="connsiteY4" fmla="*/ 1026942 h 2180120"/>
                <a:gd name="connsiteX0" fmla="*/ 0 w 1252025"/>
                <a:gd name="connsiteY0" fmla="*/ 1107495 h 2260673"/>
                <a:gd name="connsiteX1" fmla="*/ 611945 w 1252025"/>
                <a:gd name="connsiteY1" fmla="*/ 80553 h 2260673"/>
                <a:gd name="connsiteX2" fmla="*/ 1252025 w 1252025"/>
                <a:gd name="connsiteY2" fmla="*/ 1107495 h 2260673"/>
                <a:gd name="connsiteX3" fmla="*/ 611945 w 1252025"/>
                <a:gd name="connsiteY3" fmla="*/ 2134437 h 2260673"/>
                <a:gd name="connsiteX4" fmla="*/ 0 w 1252025"/>
                <a:gd name="connsiteY4" fmla="*/ 1107495 h 2260673"/>
                <a:gd name="connsiteX0" fmla="*/ 0 w 1252025"/>
                <a:gd name="connsiteY0" fmla="*/ 1107495 h 2260673"/>
                <a:gd name="connsiteX1" fmla="*/ 611945 w 1252025"/>
                <a:gd name="connsiteY1" fmla="*/ 80553 h 2260673"/>
                <a:gd name="connsiteX2" fmla="*/ 1252025 w 1252025"/>
                <a:gd name="connsiteY2" fmla="*/ 1107495 h 2260673"/>
                <a:gd name="connsiteX3" fmla="*/ 611945 w 1252025"/>
                <a:gd name="connsiteY3" fmla="*/ 2134437 h 2260673"/>
                <a:gd name="connsiteX4" fmla="*/ 0 w 1252025"/>
                <a:gd name="connsiteY4" fmla="*/ 1107495 h 2260673"/>
                <a:gd name="connsiteX0" fmla="*/ 0 w 1252025"/>
                <a:gd name="connsiteY0" fmla="*/ 1107495 h 2255431"/>
                <a:gd name="connsiteX1" fmla="*/ 611945 w 1252025"/>
                <a:gd name="connsiteY1" fmla="*/ 80553 h 2255431"/>
                <a:gd name="connsiteX2" fmla="*/ 1252025 w 1252025"/>
                <a:gd name="connsiteY2" fmla="*/ 1107495 h 2255431"/>
                <a:gd name="connsiteX3" fmla="*/ 611945 w 1252025"/>
                <a:gd name="connsiteY3" fmla="*/ 2134437 h 2255431"/>
                <a:gd name="connsiteX4" fmla="*/ 0 w 1252025"/>
                <a:gd name="connsiteY4" fmla="*/ 1107495 h 2255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2025" h="2255431">
                  <a:moveTo>
                    <a:pt x="0" y="1107495"/>
                  </a:moveTo>
                  <a:cubicBezTo>
                    <a:pt x="0" y="540331"/>
                    <a:pt x="628358" y="-257071"/>
                    <a:pt x="611945" y="80553"/>
                  </a:cubicBezTo>
                  <a:cubicBezTo>
                    <a:pt x="595532" y="418177"/>
                    <a:pt x="1252025" y="540331"/>
                    <a:pt x="1252025" y="1107495"/>
                  </a:cubicBezTo>
                  <a:cubicBezTo>
                    <a:pt x="1252025" y="1674659"/>
                    <a:pt x="511126" y="2584603"/>
                    <a:pt x="611945" y="2134437"/>
                  </a:cubicBezTo>
                  <a:cubicBezTo>
                    <a:pt x="712764" y="1684271"/>
                    <a:pt x="0" y="1674659"/>
                    <a:pt x="0" y="110749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scene3d>
              <a:camera prst="perspectiveRight"/>
              <a:lightRig rig="twoPt" dir="t"/>
            </a:scene3d>
            <a:sp3d extrusionH="63500" prstMaterial="powder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18">
              <a:extLst>
                <a:ext uri="{FF2B5EF4-FFF2-40B4-BE49-F238E27FC236}">
                  <a16:creationId xmlns="" xmlns:a16="http://schemas.microsoft.com/office/drawing/2014/main" id="{426AF4C8-E523-47C0-96BA-F6C8B2F132A7}"/>
                </a:ext>
              </a:extLst>
            </p:cNvPr>
            <p:cNvSpPr txBox="1"/>
            <p:nvPr/>
          </p:nvSpPr>
          <p:spPr>
            <a:xfrm>
              <a:off x="1809314" y="1268195"/>
              <a:ext cx="63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8700A7"/>
                  </a:solidFill>
                  <a:latin typeface="Century Gothic" panose="020B0502020202020204" pitchFamily="34" charset="0"/>
                </a:rPr>
                <a:t>1</a:t>
              </a:r>
              <a:endParaRPr lang="en-US" b="1" dirty="0">
                <a:solidFill>
                  <a:srgbClr val="8700A7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6" name="TextBox 19">
              <a:extLst>
                <a:ext uri="{FF2B5EF4-FFF2-40B4-BE49-F238E27FC236}">
                  <a16:creationId xmlns="" xmlns:a16="http://schemas.microsoft.com/office/drawing/2014/main" id="{42E5D25D-FA2C-4093-A7EA-D91302869E6A}"/>
                </a:ext>
              </a:extLst>
            </p:cNvPr>
            <p:cNvSpPr txBox="1"/>
            <p:nvPr/>
          </p:nvSpPr>
          <p:spPr>
            <a:xfrm>
              <a:off x="1809314" y="1788505"/>
              <a:ext cx="8944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rgbClr val="C00000"/>
                  </a:solidFill>
                  <a:latin typeface="Century Gothic" panose="020B0502020202020204" pitchFamily="34" charset="0"/>
                </a:rPr>
                <a:t>ا</a:t>
              </a:r>
              <a:r>
                <a:rPr lang="ar-SY" sz="2400" b="1" dirty="0" smtClean="0">
                  <a:latin typeface="Century Gothic" panose="020B0502020202020204" pitchFamily="34" charset="0"/>
                </a:rPr>
                <a:t>نطلق</a:t>
              </a:r>
              <a:endParaRPr lang="en-US" sz="11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7" name="Group 80">
            <a:extLst>
              <a:ext uri="{FF2B5EF4-FFF2-40B4-BE49-F238E27FC236}">
                <a16:creationId xmlns="" xmlns:a16="http://schemas.microsoft.com/office/drawing/2014/main" id="{B2248221-1BC5-4639-A32C-84F1E6323276}"/>
              </a:ext>
            </a:extLst>
          </p:cNvPr>
          <p:cNvGrpSpPr/>
          <p:nvPr/>
        </p:nvGrpSpPr>
        <p:grpSpPr>
          <a:xfrm>
            <a:off x="6044539" y="3515117"/>
            <a:ext cx="1252025" cy="2255431"/>
            <a:chOff x="3188339" y="832095"/>
            <a:chExt cx="1252025" cy="2255431"/>
          </a:xfrm>
        </p:grpSpPr>
        <p:sp>
          <p:nvSpPr>
            <p:cNvPr id="38" name="Oval 4">
              <a:extLst>
                <a:ext uri="{FF2B5EF4-FFF2-40B4-BE49-F238E27FC236}">
                  <a16:creationId xmlns="" xmlns:a16="http://schemas.microsoft.com/office/drawing/2014/main" id="{875C483E-9272-4FB7-86F4-A358A7DEAF8B}"/>
                </a:ext>
              </a:extLst>
            </p:cNvPr>
            <p:cNvSpPr/>
            <p:nvPr/>
          </p:nvSpPr>
          <p:spPr>
            <a:xfrm>
              <a:off x="3188339" y="832095"/>
              <a:ext cx="1252025" cy="2255431"/>
            </a:xfrm>
            <a:custGeom>
              <a:avLst/>
              <a:gdLst>
                <a:gd name="connsiteX0" fmla="*/ 0 w 998806"/>
                <a:gd name="connsiteY0" fmla="*/ 1026942 h 2053883"/>
                <a:gd name="connsiteX1" fmla="*/ 499403 w 998806"/>
                <a:gd name="connsiteY1" fmla="*/ 0 h 2053883"/>
                <a:gd name="connsiteX2" fmla="*/ 998806 w 998806"/>
                <a:gd name="connsiteY2" fmla="*/ 1026942 h 2053883"/>
                <a:gd name="connsiteX3" fmla="*/ 499403 w 998806"/>
                <a:gd name="connsiteY3" fmla="*/ 2053884 h 2053883"/>
                <a:gd name="connsiteX4" fmla="*/ 0 w 998806"/>
                <a:gd name="connsiteY4" fmla="*/ 1026942 h 2053883"/>
                <a:gd name="connsiteX0" fmla="*/ 0 w 998806"/>
                <a:gd name="connsiteY0" fmla="*/ 1027247 h 2054189"/>
                <a:gd name="connsiteX1" fmla="*/ 499403 w 998806"/>
                <a:gd name="connsiteY1" fmla="*/ 305 h 2054189"/>
                <a:gd name="connsiteX2" fmla="*/ 998806 w 998806"/>
                <a:gd name="connsiteY2" fmla="*/ 1027247 h 2054189"/>
                <a:gd name="connsiteX3" fmla="*/ 499403 w 998806"/>
                <a:gd name="connsiteY3" fmla="*/ 2054189 h 2054189"/>
                <a:gd name="connsiteX4" fmla="*/ 0 w 998806"/>
                <a:gd name="connsiteY4" fmla="*/ 1027247 h 2054189"/>
                <a:gd name="connsiteX0" fmla="*/ 0 w 998806"/>
                <a:gd name="connsiteY0" fmla="*/ 1027247 h 2055348"/>
                <a:gd name="connsiteX1" fmla="*/ 499403 w 998806"/>
                <a:gd name="connsiteY1" fmla="*/ 305 h 2055348"/>
                <a:gd name="connsiteX2" fmla="*/ 998806 w 998806"/>
                <a:gd name="connsiteY2" fmla="*/ 1027247 h 2055348"/>
                <a:gd name="connsiteX3" fmla="*/ 499403 w 998806"/>
                <a:gd name="connsiteY3" fmla="*/ 2054189 h 2055348"/>
                <a:gd name="connsiteX4" fmla="*/ 0 w 998806"/>
                <a:gd name="connsiteY4" fmla="*/ 1027247 h 2055348"/>
                <a:gd name="connsiteX0" fmla="*/ 0 w 998806"/>
                <a:gd name="connsiteY0" fmla="*/ 1027197 h 2055298"/>
                <a:gd name="connsiteX1" fmla="*/ 499403 w 998806"/>
                <a:gd name="connsiteY1" fmla="*/ 255 h 2055298"/>
                <a:gd name="connsiteX2" fmla="*/ 998806 w 998806"/>
                <a:gd name="connsiteY2" fmla="*/ 1027197 h 2055298"/>
                <a:gd name="connsiteX3" fmla="*/ 499403 w 998806"/>
                <a:gd name="connsiteY3" fmla="*/ 2054139 h 2055298"/>
                <a:gd name="connsiteX4" fmla="*/ 0 w 998806"/>
                <a:gd name="connsiteY4" fmla="*/ 1027197 h 2055298"/>
                <a:gd name="connsiteX0" fmla="*/ 0 w 998806"/>
                <a:gd name="connsiteY0" fmla="*/ 1027247 h 2055348"/>
                <a:gd name="connsiteX1" fmla="*/ 499403 w 998806"/>
                <a:gd name="connsiteY1" fmla="*/ 305 h 2055348"/>
                <a:gd name="connsiteX2" fmla="*/ 998806 w 998806"/>
                <a:gd name="connsiteY2" fmla="*/ 1027247 h 2055348"/>
                <a:gd name="connsiteX3" fmla="*/ 499403 w 998806"/>
                <a:gd name="connsiteY3" fmla="*/ 2054189 h 2055348"/>
                <a:gd name="connsiteX4" fmla="*/ 0 w 998806"/>
                <a:gd name="connsiteY4" fmla="*/ 1027247 h 2055348"/>
                <a:gd name="connsiteX0" fmla="*/ 0 w 1139483"/>
                <a:gd name="connsiteY0" fmla="*/ 1026942 h 2053884"/>
                <a:gd name="connsiteX1" fmla="*/ 499403 w 1139483"/>
                <a:gd name="connsiteY1" fmla="*/ 0 h 2053884"/>
                <a:gd name="connsiteX2" fmla="*/ 1139483 w 1139483"/>
                <a:gd name="connsiteY2" fmla="*/ 1026942 h 2053884"/>
                <a:gd name="connsiteX3" fmla="*/ 499403 w 1139483"/>
                <a:gd name="connsiteY3" fmla="*/ 2053884 h 2053884"/>
                <a:gd name="connsiteX4" fmla="*/ 0 w 1139483"/>
                <a:gd name="connsiteY4" fmla="*/ 1026942 h 2053884"/>
                <a:gd name="connsiteX0" fmla="*/ 0 w 1252025"/>
                <a:gd name="connsiteY0" fmla="*/ 1026942 h 2053884"/>
                <a:gd name="connsiteX1" fmla="*/ 611945 w 1252025"/>
                <a:gd name="connsiteY1" fmla="*/ 0 h 2053884"/>
                <a:gd name="connsiteX2" fmla="*/ 1252025 w 1252025"/>
                <a:gd name="connsiteY2" fmla="*/ 1026942 h 2053884"/>
                <a:gd name="connsiteX3" fmla="*/ 611945 w 1252025"/>
                <a:gd name="connsiteY3" fmla="*/ 2053884 h 2053884"/>
                <a:gd name="connsiteX4" fmla="*/ 0 w 1252025"/>
                <a:gd name="connsiteY4" fmla="*/ 1026942 h 2053884"/>
                <a:gd name="connsiteX0" fmla="*/ 0 w 1252025"/>
                <a:gd name="connsiteY0" fmla="*/ 1026942 h 2180120"/>
                <a:gd name="connsiteX1" fmla="*/ 611945 w 1252025"/>
                <a:gd name="connsiteY1" fmla="*/ 0 h 2180120"/>
                <a:gd name="connsiteX2" fmla="*/ 1252025 w 1252025"/>
                <a:gd name="connsiteY2" fmla="*/ 1026942 h 2180120"/>
                <a:gd name="connsiteX3" fmla="*/ 611945 w 1252025"/>
                <a:gd name="connsiteY3" fmla="*/ 2053884 h 2180120"/>
                <a:gd name="connsiteX4" fmla="*/ 0 w 1252025"/>
                <a:gd name="connsiteY4" fmla="*/ 1026942 h 2180120"/>
                <a:gd name="connsiteX0" fmla="*/ 0 w 1252025"/>
                <a:gd name="connsiteY0" fmla="*/ 1107495 h 2260673"/>
                <a:gd name="connsiteX1" fmla="*/ 611945 w 1252025"/>
                <a:gd name="connsiteY1" fmla="*/ 80553 h 2260673"/>
                <a:gd name="connsiteX2" fmla="*/ 1252025 w 1252025"/>
                <a:gd name="connsiteY2" fmla="*/ 1107495 h 2260673"/>
                <a:gd name="connsiteX3" fmla="*/ 611945 w 1252025"/>
                <a:gd name="connsiteY3" fmla="*/ 2134437 h 2260673"/>
                <a:gd name="connsiteX4" fmla="*/ 0 w 1252025"/>
                <a:gd name="connsiteY4" fmla="*/ 1107495 h 2260673"/>
                <a:gd name="connsiteX0" fmla="*/ 0 w 1252025"/>
                <a:gd name="connsiteY0" fmla="*/ 1107495 h 2260673"/>
                <a:gd name="connsiteX1" fmla="*/ 611945 w 1252025"/>
                <a:gd name="connsiteY1" fmla="*/ 80553 h 2260673"/>
                <a:gd name="connsiteX2" fmla="*/ 1252025 w 1252025"/>
                <a:gd name="connsiteY2" fmla="*/ 1107495 h 2260673"/>
                <a:gd name="connsiteX3" fmla="*/ 611945 w 1252025"/>
                <a:gd name="connsiteY3" fmla="*/ 2134437 h 2260673"/>
                <a:gd name="connsiteX4" fmla="*/ 0 w 1252025"/>
                <a:gd name="connsiteY4" fmla="*/ 1107495 h 2260673"/>
                <a:gd name="connsiteX0" fmla="*/ 0 w 1252025"/>
                <a:gd name="connsiteY0" fmla="*/ 1107495 h 2255431"/>
                <a:gd name="connsiteX1" fmla="*/ 611945 w 1252025"/>
                <a:gd name="connsiteY1" fmla="*/ 80553 h 2255431"/>
                <a:gd name="connsiteX2" fmla="*/ 1252025 w 1252025"/>
                <a:gd name="connsiteY2" fmla="*/ 1107495 h 2255431"/>
                <a:gd name="connsiteX3" fmla="*/ 611945 w 1252025"/>
                <a:gd name="connsiteY3" fmla="*/ 2134437 h 2255431"/>
                <a:gd name="connsiteX4" fmla="*/ 0 w 1252025"/>
                <a:gd name="connsiteY4" fmla="*/ 1107495 h 2255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2025" h="2255431">
                  <a:moveTo>
                    <a:pt x="0" y="1107495"/>
                  </a:moveTo>
                  <a:cubicBezTo>
                    <a:pt x="0" y="540331"/>
                    <a:pt x="628358" y="-257071"/>
                    <a:pt x="611945" y="80553"/>
                  </a:cubicBezTo>
                  <a:cubicBezTo>
                    <a:pt x="595532" y="418177"/>
                    <a:pt x="1252025" y="540331"/>
                    <a:pt x="1252025" y="1107495"/>
                  </a:cubicBezTo>
                  <a:cubicBezTo>
                    <a:pt x="1252025" y="1674659"/>
                    <a:pt x="511126" y="2584603"/>
                    <a:pt x="611945" y="2134437"/>
                  </a:cubicBezTo>
                  <a:cubicBezTo>
                    <a:pt x="712764" y="1684271"/>
                    <a:pt x="0" y="1674659"/>
                    <a:pt x="0" y="110749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scene3d>
              <a:camera prst="perspectiveRight"/>
              <a:lightRig rig="twoPt" dir="t"/>
            </a:scene3d>
            <a:sp3d extrusionH="63500" prstMaterial="powder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29">
              <a:extLst>
                <a:ext uri="{FF2B5EF4-FFF2-40B4-BE49-F238E27FC236}">
                  <a16:creationId xmlns="" xmlns:a16="http://schemas.microsoft.com/office/drawing/2014/main" id="{7F9830A6-C724-4A9A-9FFE-17E34116E5AA}"/>
                </a:ext>
              </a:extLst>
            </p:cNvPr>
            <p:cNvSpPr txBox="1"/>
            <p:nvPr/>
          </p:nvSpPr>
          <p:spPr>
            <a:xfrm>
              <a:off x="3384114" y="1268195"/>
              <a:ext cx="63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ED7400"/>
                  </a:solidFill>
                  <a:latin typeface="Century Gothic" panose="020B0502020202020204" pitchFamily="34" charset="0"/>
                </a:rPr>
                <a:t>2</a:t>
              </a:r>
              <a:endParaRPr lang="en-US" b="1" dirty="0">
                <a:solidFill>
                  <a:srgbClr val="ED74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0" name="TextBox 30">
              <a:extLst>
                <a:ext uri="{FF2B5EF4-FFF2-40B4-BE49-F238E27FC236}">
                  <a16:creationId xmlns="" xmlns:a16="http://schemas.microsoft.com/office/drawing/2014/main" id="{03F4496E-B3B9-433B-9D27-6C7999B01799}"/>
                </a:ext>
              </a:extLst>
            </p:cNvPr>
            <p:cNvSpPr txBox="1"/>
            <p:nvPr/>
          </p:nvSpPr>
          <p:spPr>
            <a:xfrm>
              <a:off x="3384114" y="1788505"/>
              <a:ext cx="8944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rgbClr val="C00000"/>
                  </a:solidFill>
                  <a:latin typeface="Century Gothic" panose="020B0502020202020204" pitchFamily="34" charset="0"/>
                </a:rPr>
                <a:t>ا</a:t>
              </a:r>
              <a:r>
                <a:rPr lang="ar-SY" sz="2400" b="1" dirty="0" smtClean="0">
                  <a:latin typeface="Century Gothic" panose="020B0502020202020204" pitchFamily="34" charset="0"/>
                </a:rPr>
                <a:t>لجَد</a:t>
              </a:r>
              <a:r>
                <a:rPr lang="ar-SY" sz="2400" b="1" dirty="0" smtClean="0">
                  <a:solidFill>
                    <a:srgbClr val="C00000"/>
                  </a:solidFill>
                  <a:latin typeface="Century Gothic" panose="020B0502020202020204" pitchFamily="34" charset="0"/>
                </a:rPr>
                <a:t>ُّ</a:t>
              </a:r>
              <a:endParaRPr lang="en-US" sz="2400" b="1" dirty="0">
                <a:solidFill>
                  <a:srgbClr val="C0000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1" name="Group 87">
            <a:extLst>
              <a:ext uri="{FF2B5EF4-FFF2-40B4-BE49-F238E27FC236}">
                <a16:creationId xmlns="" xmlns:a16="http://schemas.microsoft.com/office/drawing/2014/main" id="{6826B46A-26A1-48F0-99B0-266BAA012E56}"/>
              </a:ext>
            </a:extLst>
          </p:cNvPr>
          <p:cNvGrpSpPr/>
          <p:nvPr/>
        </p:nvGrpSpPr>
        <p:grpSpPr>
          <a:xfrm>
            <a:off x="4240359" y="3515117"/>
            <a:ext cx="1252025" cy="2255431"/>
            <a:chOff x="4763139" y="832095"/>
            <a:chExt cx="1252025" cy="2255431"/>
          </a:xfrm>
        </p:grpSpPr>
        <p:sp>
          <p:nvSpPr>
            <p:cNvPr id="42" name="Oval 4">
              <a:extLst>
                <a:ext uri="{FF2B5EF4-FFF2-40B4-BE49-F238E27FC236}">
                  <a16:creationId xmlns="" xmlns:a16="http://schemas.microsoft.com/office/drawing/2014/main" id="{E02D7229-AE41-4526-9D7A-ACC3F842ED69}"/>
                </a:ext>
              </a:extLst>
            </p:cNvPr>
            <p:cNvSpPr/>
            <p:nvPr/>
          </p:nvSpPr>
          <p:spPr>
            <a:xfrm>
              <a:off x="4763139" y="832095"/>
              <a:ext cx="1252025" cy="2255431"/>
            </a:xfrm>
            <a:custGeom>
              <a:avLst/>
              <a:gdLst>
                <a:gd name="connsiteX0" fmla="*/ 0 w 998806"/>
                <a:gd name="connsiteY0" fmla="*/ 1026942 h 2053883"/>
                <a:gd name="connsiteX1" fmla="*/ 499403 w 998806"/>
                <a:gd name="connsiteY1" fmla="*/ 0 h 2053883"/>
                <a:gd name="connsiteX2" fmla="*/ 998806 w 998806"/>
                <a:gd name="connsiteY2" fmla="*/ 1026942 h 2053883"/>
                <a:gd name="connsiteX3" fmla="*/ 499403 w 998806"/>
                <a:gd name="connsiteY3" fmla="*/ 2053884 h 2053883"/>
                <a:gd name="connsiteX4" fmla="*/ 0 w 998806"/>
                <a:gd name="connsiteY4" fmla="*/ 1026942 h 2053883"/>
                <a:gd name="connsiteX0" fmla="*/ 0 w 998806"/>
                <a:gd name="connsiteY0" fmla="*/ 1027247 h 2054189"/>
                <a:gd name="connsiteX1" fmla="*/ 499403 w 998806"/>
                <a:gd name="connsiteY1" fmla="*/ 305 h 2054189"/>
                <a:gd name="connsiteX2" fmla="*/ 998806 w 998806"/>
                <a:gd name="connsiteY2" fmla="*/ 1027247 h 2054189"/>
                <a:gd name="connsiteX3" fmla="*/ 499403 w 998806"/>
                <a:gd name="connsiteY3" fmla="*/ 2054189 h 2054189"/>
                <a:gd name="connsiteX4" fmla="*/ 0 w 998806"/>
                <a:gd name="connsiteY4" fmla="*/ 1027247 h 2054189"/>
                <a:gd name="connsiteX0" fmla="*/ 0 w 998806"/>
                <a:gd name="connsiteY0" fmla="*/ 1027247 h 2055348"/>
                <a:gd name="connsiteX1" fmla="*/ 499403 w 998806"/>
                <a:gd name="connsiteY1" fmla="*/ 305 h 2055348"/>
                <a:gd name="connsiteX2" fmla="*/ 998806 w 998806"/>
                <a:gd name="connsiteY2" fmla="*/ 1027247 h 2055348"/>
                <a:gd name="connsiteX3" fmla="*/ 499403 w 998806"/>
                <a:gd name="connsiteY3" fmla="*/ 2054189 h 2055348"/>
                <a:gd name="connsiteX4" fmla="*/ 0 w 998806"/>
                <a:gd name="connsiteY4" fmla="*/ 1027247 h 2055348"/>
                <a:gd name="connsiteX0" fmla="*/ 0 w 998806"/>
                <a:gd name="connsiteY0" fmla="*/ 1027197 h 2055298"/>
                <a:gd name="connsiteX1" fmla="*/ 499403 w 998806"/>
                <a:gd name="connsiteY1" fmla="*/ 255 h 2055298"/>
                <a:gd name="connsiteX2" fmla="*/ 998806 w 998806"/>
                <a:gd name="connsiteY2" fmla="*/ 1027197 h 2055298"/>
                <a:gd name="connsiteX3" fmla="*/ 499403 w 998806"/>
                <a:gd name="connsiteY3" fmla="*/ 2054139 h 2055298"/>
                <a:gd name="connsiteX4" fmla="*/ 0 w 998806"/>
                <a:gd name="connsiteY4" fmla="*/ 1027197 h 2055298"/>
                <a:gd name="connsiteX0" fmla="*/ 0 w 998806"/>
                <a:gd name="connsiteY0" fmla="*/ 1027247 h 2055348"/>
                <a:gd name="connsiteX1" fmla="*/ 499403 w 998806"/>
                <a:gd name="connsiteY1" fmla="*/ 305 h 2055348"/>
                <a:gd name="connsiteX2" fmla="*/ 998806 w 998806"/>
                <a:gd name="connsiteY2" fmla="*/ 1027247 h 2055348"/>
                <a:gd name="connsiteX3" fmla="*/ 499403 w 998806"/>
                <a:gd name="connsiteY3" fmla="*/ 2054189 h 2055348"/>
                <a:gd name="connsiteX4" fmla="*/ 0 w 998806"/>
                <a:gd name="connsiteY4" fmla="*/ 1027247 h 2055348"/>
                <a:gd name="connsiteX0" fmla="*/ 0 w 1139483"/>
                <a:gd name="connsiteY0" fmla="*/ 1026942 h 2053884"/>
                <a:gd name="connsiteX1" fmla="*/ 499403 w 1139483"/>
                <a:gd name="connsiteY1" fmla="*/ 0 h 2053884"/>
                <a:gd name="connsiteX2" fmla="*/ 1139483 w 1139483"/>
                <a:gd name="connsiteY2" fmla="*/ 1026942 h 2053884"/>
                <a:gd name="connsiteX3" fmla="*/ 499403 w 1139483"/>
                <a:gd name="connsiteY3" fmla="*/ 2053884 h 2053884"/>
                <a:gd name="connsiteX4" fmla="*/ 0 w 1139483"/>
                <a:gd name="connsiteY4" fmla="*/ 1026942 h 2053884"/>
                <a:gd name="connsiteX0" fmla="*/ 0 w 1252025"/>
                <a:gd name="connsiteY0" fmla="*/ 1026942 h 2053884"/>
                <a:gd name="connsiteX1" fmla="*/ 611945 w 1252025"/>
                <a:gd name="connsiteY1" fmla="*/ 0 h 2053884"/>
                <a:gd name="connsiteX2" fmla="*/ 1252025 w 1252025"/>
                <a:gd name="connsiteY2" fmla="*/ 1026942 h 2053884"/>
                <a:gd name="connsiteX3" fmla="*/ 611945 w 1252025"/>
                <a:gd name="connsiteY3" fmla="*/ 2053884 h 2053884"/>
                <a:gd name="connsiteX4" fmla="*/ 0 w 1252025"/>
                <a:gd name="connsiteY4" fmla="*/ 1026942 h 2053884"/>
                <a:gd name="connsiteX0" fmla="*/ 0 w 1252025"/>
                <a:gd name="connsiteY0" fmla="*/ 1026942 h 2180120"/>
                <a:gd name="connsiteX1" fmla="*/ 611945 w 1252025"/>
                <a:gd name="connsiteY1" fmla="*/ 0 h 2180120"/>
                <a:gd name="connsiteX2" fmla="*/ 1252025 w 1252025"/>
                <a:gd name="connsiteY2" fmla="*/ 1026942 h 2180120"/>
                <a:gd name="connsiteX3" fmla="*/ 611945 w 1252025"/>
                <a:gd name="connsiteY3" fmla="*/ 2053884 h 2180120"/>
                <a:gd name="connsiteX4" fmla="*/ 0 w 1252025"/>
                <a:gd name="connsiteY4" fmla="*/ 1026942 h 2180120"/>
                <a:gd name="connsiteX0" fmla="*/ 0 w 1252025"/>
                <a:gd name="connsiteY0" fmla="*/ 1107495 h 2260673"/>
                <a:gd name="connsiteX1" fmla="*/ 611945 w 1252025"/>
                <a:gd name="connsiteY1" fmla="*/ 80553 h 2260673"/>
                <a:gd name="connsiteX2" fmla="*/ 1252025 w 1252025"/>
                <a:gd name="connsiteY2" fmla="*/ 1107495 h 2260673"/>
                <a:gd name="connsiteX3" fmla="*/ 611945 w 1252025"/>
                <a:gd name="connsiteY3" fmla="*/ 2134437 h 2260673"/>
                <a:gd name="connsiteX4" fmla="*/ 0 w 1252025"/>
                <a:gd name="connsiteY4" fmla="*/ 1107495 h 2260673"/>
                <a:gd name="connsiteX0" fmla="*/ 0 w 1252025"/>
                <a:gd name="connsiteY0" fmla="*/ 1107495 h 2260673"/>
                <a:gd name="connsiteX1" fmla="*/ 611945 w 1252025"/>
                <a:gd name="connsiteY1" fmla="*/ 80553 h 2260673"/>
                <a:gd name="connsiteX2" fmla="*/ 1252025 w 1252025"/>
                <a:gd name="connsiteY2" fmla="*/ 1107495 h 2260673"/>
                <a:gd name="connsiteX3" fmla="*/ 611945 w 1252025"/>
                <a:gd name="connsiteY3" fmla="*/ 2134437 h 2260673"/>
                <a:gd name="connsiteX4" fmla="*/ 0 w 1252025"/>
                <a:gd name="connsiteY4" fmla="*/ 1107495 h 2260673"/>
                <a:gd name="connsiteX0" fmla="*/ 0 w 1252025"/>
                <a:gd name="connsiteY0" fmla="*/ 1107495 h 2255431"/>
                <a:gd name="connsiteX1" fmla="*/ 611945 w 1252025"/>
                <a:gd name="connsiteY1" fmla="*/ 80553 h 2255431"/>
                <a:gd name="connsiteX2" fmla="*/ 1252025 w 1252025"/>
                <a:gd name="connsiteY2" fmla="*/ 1107495 h 2255431"/>
                <a:gd name="connsiteX3" fmla="*/ 611945 w 1252025"/>
                <a:gd name="connsiteY3" fmla="*/ 2134437 h 2255431"/>
                <a:gd name="connsiteX4" fmla="*/ 0 w 1252025"/>
                <a:gd name="connsiteY4" fmla="*/ 1107495 h 2255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2025" h="2255431">
                  <a:moveTo>
                    <a:pt x="0" y="1107495"/>
                  </a:moveTo>
                  <a:cubicBezTo>
                    <a:pt x="0" y="540331"/>
                    <a:pt x="628358" y="-257071"/>
                    <a:pt x="611945" y="80553"/>
                  </a:cubicBezTo>
                  <a:cubicBezTo>
                    <a:pt x="595532" y="418177"/>
                    <a:pt x="1252025" y="540331"/>
                    <a:pt x="1252025" y="1107495"/>
                  </a:cubicBezTo>
                  <a:cubicBezTo>
                    <a:pt x="1252025" y="1674659"/>
                    <a:pt x="511126" y="2584603"/>
                    <a:pt x="611945" y="2134437"/>
                  </a:cubicBezTo>
                  <a:cubicBezTo>
                    <a:pt x="712764" y="1684271"/>
                    <a:pt x="0" y="1674659"/>
                    <a:pt x="0" y="110749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scene3d>
              <a:camera prst="perspectiveRight"/>
              <a:lightRig rig="twoPt" dir="t"/>
            </a:scene3d>
            <a:sp3d extrusionH="63500" prstMaterial="powder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38">
              <a:extLst>
                <a:ext uri="{FF2B5EF4-FFF2-40B4-BE49-F238E27FC236}">
                  <a16:creationId xmlns="" xmlns:a16="http://schemas.microsoft.com/office/drawing/2014/main" id="{1313476F-1EC6-43C7-967C-CDB3E42EB103}"/>
                </a:ext>
              </a:extLst>
            </p:cNvPr>
            <p:cNvSpPr txBox="1"/>
            <p:nvPr/>
          </p:nvSpPr>
          <p:spPr>
            <a:xfrm>
              <a:off x="4958914" y="1268195"/>
              <a:ext cx="63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5D74"/>
                  </a:solidFill>
                  <a:latin typeface="Century Gothic" panose="020B0502020202020204" pitchFamily="34" charset="0"/>
                </a:rPr>
                <a:t>3</a:t>
              </a:r>
              <a:endParaRPr lang="en-US" b="1" dirty="0">
                <a:solidFill>
                  <a:srgbClr val="005D74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4" name="TextBox 39">
              <a:extLst>
                <a:ext uri="{FF2B5EF4-FFF2-40B4-BE49-F238E27FC236}">
                  <a16:creationId xmlns="" xmlns:a16="http://schemas.microsoft.com/office/drawing/2014/main" id="{E3B30CB8-DE30-4F41-B2A1-585FBA0A4199}"/>
                </a:ext>
              </a:extLst>
            </p:cNvPr>
            <p:cNvSpPr txBox="1"/>
            <p:nvPr/>
          </p:nvSpPr>
          <p:spPr>
            <a:xfrm>
              <a:off x="4958914" y="1788505"/>
              <a:ext cx="8944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latin typeface="Century Gothic" panose="020B0502020202020204" pitchFamily="34" charset="0"/>
                </a:rPr>
                <a:t>فَ</a:t>
              </a:r>
              <a:r>
                <a:rPr lang="ar-SY" sz="2400" b="1" dirty="0" smtClean="0">
                  <a:solidFill>
                    <a:srgbClr val="C00000"/>
                  </a:solidFill>
                  <a:latin typeface="Century Gothic" panose="020B0502020202020204" pitchFamily="34" charset="0"/>
                </a:rPr>
                <a:t>ا</a:t>
              </a:r>
              <a:r>
                <a:rPr lang="ar-SY" sz="2400" b="1" dirty="0" smtClean="0">
                  <a:latin typeface="Century Gothic" panose="020B0502020202020204" pitchFamily="34" charset="0"/>
                </a:rPr>
                <a:t>لْتَفتَ</a:t>
              </a:r>
              <a:endParaRPr lang="en-US" sz="1100" b="1" dirty="0">
                <a:latin typeface="Century Gothic" panose="020B0502020202020204" pitchFamily="34" charset="0"/>
              </a:endParaRPr>
            </a:p>
          </p:txBody>
        </p:sp>
      </p:grpSp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63" b="100000" l="9901" r="8960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164" y="2486045"/>
            <a:ext cx="1924050" cy="347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1" name="Group 86">
            <a:extLst>
              <a:ext uri="{FF2B5EF4-FFF2-40B4-BE49-F238E27FC236}">
                <a16:creationId xmlns:a16="http://schemas.microsoft.com/office/drawing/2014/main" xmlns="" id="{9B78D6AC-BB74-413A-8F7E-44513CF30CA0}"/>
              </a:ext>
            </a:extLst>
          </p:cNvPr>
          <p:cNvGrpSpPr/>
          <p:nvPr/>
        </p:nvGrpSpPr>
        <p:grpSpPr>
          <a:xfrm>
            <a:off x="1239367" y="1189165"/>
            <a:ext cx="8663240" cy="928049"/>
            <a:chOff x="676027" y="5063739"/>
            <a:chExt cx="5948120" cy="637191"/>
          </a:xfrm>
        </p:grpSpPr>
        <p:sp>
          <p:nvSpPr>
            <p:cNvPr id="46" name="Rectangle 41">
              <a:extLst>
                <a:ext uri="{FF2B5EF4-FFF2-40B4-BE49-F238E27FC236}">
                  <a16:creationId xmlns:a16="http://schemas.microsoft.com/office/drawing/2014/main" xmlns="" id="{EDD39EDE-1214-4C0F-BE8A-61B4170D5322}"/>
                </a:ext>
              </a:extLst>
            </p:cNvPr>
            <p:cNvSpPr/>
            <p:nvPr/>
          </p:nvSpPr>
          <p:spPr>
            <a:xfrm flipH="1">
              <a:off x="951703" y="5078166"/>
              <a:ext cx="5672444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" name="Group 51">
              <a:extLst>
                <a:ext uri="{FF2B5EF4-FFF2-40B4-BE49-F238E27FC236}">
                  <a16:creationId xmlns:a16="http://schemas.microsoft.com/office/drawing/2014/main" xmlns="" id="{285533A6-F03C-46CF-865E-54837BAC2305}"/>
                </a:ext>
              </a:extLst>
            </p:cNvPr>
            <p:cNvGrpSpPr/>
            <p:nvPr/>
          </p:nvGrpSpPr>
          <p:grpSpPr>
            <a:xfrm>
              <a:off x="676027" y="5063739"/>
              <a:ext cx="537103" cy="534197"/>
              <a:chOff x="11049987" y="1270856"/>
              <a:chExt cx="537103" cy="534197"/>
            </a:xfrm>
          </p:grpSpPr>
          <p:sp>
            <p:nvSpPr>
              <p:cNvPr id="50" name="Teardrop 52">
                <a:extLst>
                  <a:ext uri="{FF2B5EF4-FFF2-40B4-BE49-F238E27FC236}">
                    <a16:creationId xmlns:a16="http://schemas.microsoft.com/office/drawing/2014/main" xmlns="" id="{9E3E7311-763B-41F4-A3DF-BE24F7DEF333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D600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3">
                <a:extLst>
                  <a:ext uri="{FF2B5EF4-FFF2-40B4-BE49-F238E27FC236}">
                    <a16:creationId xmlns:a16="http://schemas.microsoft.com/office/drawing/2014/main" xmlns="" id="{1C2F196A-F332-4795-A419-A8868FA620BB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9" name="TextBox 77">
              <a:extLst>
                <a:ext uri="{FF2B5EF4-FFF2-40B4-BE49-F238E27FC236}">
                  <a16:creationId xmlns:a16="http://schemas.microsoft.com/office/drawing/2014/main" xmlns="" id="{257F20A4-C4EF-4DAC-9500-98B097296CB7}"/>
                </a:ext>
              </a:extLst>
            </p:cNvPr>
            <p:cNvSpPr txBox="1"/>
            <p:nvPr/>
          </p:nvSpPr>
          <p:spPr>
            <a:xfrm>
              <a:off x="1323326" y="5130374"/>
              <a:ext cx="5255128" cy="5705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FF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هَمْزَةُ الوَصلِ </a:t>
              </a:r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: هِي الَّتي تَكُونُ في أَوَّلِ الكَلِمةِ , تُنْطَقُ فِي أَوَّلِ الكَلاَمِ وَلَا تُنْطَقُ عِندَ وَصلِها بِما قَبْلَها </a:t>
              </a:r>
            </a:p>
          </p:txBody>
        </p:sp>
      </p:grpSp>
      <p:grpSp>
        <p:nvGrpSpPr>
          <p:cNvPr id="52" name="Group 83">
            <a:extLst>
              <a:ext uri="{FF2B5EF4-FFF2-40B4-BE49-F238E27FC236}">
                <a16:creationId xmlns="" xmlns:a16="http://schemas.microsoft.com/office/drawing/2014/main" id="{83B0AEF1-0D84-44DC-8471-B65E40E3B440}"/>
              </a:ext>
            </a:extLst>
          </p:cNvPr>
          <p:cNvGrpSpPr/>
          <p:nvPr/>
        </p:nvGrpSpPr>
        <p:grpSpPr>
          <a:xfrm>
            <a:off x="2798979" y="2483478"/>
            <a:ext cx="6510031" cy="645820"/>
            <a:chOff x="676027" y="1378890"/>
            <a:chExt cx="6510031" cy="645820"/>
          </a:xfrm>
        </p:grpSpPr>
        <p:sp>
          <p:nvSpPr>
            <p:cNvPr id="53" name="Rectangle 38">
              <a:extLst>
                <a:ext uri="{FF2B5EF4-FFF2-40B4-BE49-F238E27FC236}">
                  <a16:creationId xmlns="" xmlns:a16="http://schemas.microsoft.com/office/drawing/2014/main" id="{765A4F67-987F-4202-BE0C-D2D60FCE3F75}"/>
                </a:ext>
              </a:extLst>
            </p:cNvPr>
            <p:cNvSpPr/>
            <p:nvPr/>
          </p:nvSpPr>
          <p:spPr>
            <a:xfrm flipH="1">
              <a:off x="957833" y="1401946"/>
              <a:ext cx="6228225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" name="Group 60">
              <a:extLst>
                <a:ext uri="{FF2B5EF4-FFF2-40B4-BE49-F238E27FC236}">
                  <a16:creationId xmlns="" xmlns:a16="http://schemas.microsoft.com/office/drawing/2014/main" id="{1EE49C3F-C4EA-46EC-8309-9F0EC946ACF7}"/>
                </a:ext>
              </a:extLst>
            </p:cNvPr>
            <p:cNvGrpSpPr/>
            <p:nvPr/>
          </p:nvGrpSpPr>
          <p:grpSpPr>
            <a:xfrm>
              <a:off x="676027" y="1378890"/>
              <a:ext cx="537103" cy="534197"/>
              <a:chOff x="11049987" y="1270856"/>
              <a:chExt cx="537103" cy="534197"/>
            </a:xfrm>
          </p:grpSpPr>
          <p:sp>
            <p:nvSpPr>
              <p:cNvPr id="56" name="Teardrop 61">
                <a:extLst>
                  <a:ext uri="{FF2B5EF4-FFF2-40B4-BE49-F238E27FC236}">
                    <a16:creationId xmlns="" xmlns:a16="http://schemas.microsoft.com/office/drawing/2014/main" id="{867BA90A-9D6A-4610-9B42-039F1C169B20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9900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62">
                <a:extLst>
                  <a:ext uri="{FF2B5EF4-FFF2-40B4-BE49-F238E27FC236}">
                    <a16:creationId xmlns="" xmlns:a16="http://schemas.microsoft.com/office/drawing/2014/main" id="{E433D3FF-134B-4303-A368-30EF5D1F262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5" name="TextBox 74">
              <a:extLst>
                <a:ext uri="{FF2B5EF4-FFF2-40B4-BE49-F238E27FC236}">
                  <a16:creationId xmlns="" xmlns:a16="http://schemas.microsoft.com/office/drawing/2014/main" id="{DE82C172-7C54-43B8-9C5E-501F35CB54F7}"/>
                </a:ext>
              </a:extLst>
            </p:cNvPr>
            <p:cNvSpPr txBox="1"/>
            <p:nvPr/>
          </p:nvSpPr>
          <p:spPr>
            <a:xfrm>
              <a:off x="1073715" y="1454270"/>
              <a:ext cx="59086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FF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صورَتُها</a:t>
              </a:r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 : تُرْسَمُ هَمْزَةُ الوَصلِ أَلِفًا ( ا ) بُدُونِ كِتَابَةِ الهَمْزَةِ </a:t>
              </a:r>
            </a:p>
          </p:txBody>
        </p:sp>
      </p:grpSp>
      <p:grpSp>
        <p:nvGrpSpPr>
          <p:cNvPr id="58" name="Group 10">
            <a:extLst>
              <a:ext uri="{FF2B5EF4-FFF2-40B4-BE49-F238E27FC236}">
                <a16:creationId xmlns="" xmlns:a16="http://schemas.microsoft.com/office/drawing/2014/main" id="{DE99E0F0-7F05-40D8-908D-8686A0CE01A5}"/>
              </a:ext>
            </a:extLst>
          </p:cNvPr>
          <p:cNvGrpSpPr/>
          <p:nvPr/>
        </p:nvGrpSpPr>
        <p:grpSpPr>
          <a:xfrm>
            <a:off x="9080186" y="2406704"/>
            <a:ext cx="822423" cy="822423"/>
            <a:chOff x="3608900" y="1227358"/>
            <a:chExt cx="822423" cy="822423"/>
          </a:xfrm>
        </p:grpSpPr>
        <p:sp>
          <p:nvSpPr>
            <p:cNvPr id="59" name="Oval 9">
              <a:extLst>
                <a:ext uri="{FF2B5EF4-FFF2-40B4-BE49-F238E27FC236}">
                  <a16:creationId xmlns="" xmlns:a16="http://schemas.microsoft.com/office/drawing/2014/main" id="{640DA610-CC57-4026-8B4A-D3357E1BA910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9900CC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8">
              <a:extLst>
                <a:ext uri="{FF2B5EF4-FFF2-40B4-BE49-F238E27FC236}">
                  <a16:creationId xmlns="" xmlns:a16="http://schemas.microsoft.com/office/drawing/2014/main" id="{7A34AEFA-E2BF-4D5B-9364-D6D569C6DC7E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1" name="Graphic 63" descr="Downward trend">
            <a:extLst>
              <a:ext uri="{FF2B5EF4-FFF2-40B4-BE49-F238E27FC236}">
                <a16:creationId xmlns="" xmlns:a16="http://schemas.microsoft.com/office/drawing/2014/main" id="{10EE7362-8878-4BAA-9EA4-701EBEEA592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308517" y="2606810"/>
            <a:ext cx="365760" cy="365760"/>
          </a:xfrm>
          <a:prstGeom prst="rect">
            <a:avLst/>
          </a:prstGeom>
        </p:spPr>
      </p:pic>
      <p:grpSp>
        <p:nvGrpSpPr>
          <p:cNvPr id="62" name="Group 89">
            <a:extLst>
              <a:ext uri="{FF2B5EF4-FFF2-40B4-BE49-F238E27FC236}">
                <a16:creationId xmlns="" xmlns:a16="http://schemas.microsoft.com/office/drawing/2014/main" id="{3CA8D11D-A767-4398-8E30-9ABDEDA0A9E9}"/>
              </a:ext>
            </a:extLst>
          </p:cNvPr>
          <p:cNvGrpSpPr/>
          <p:nvPr/>
        </p:nvGrpSpPr>
        <p:grpSpPr>
          <a:xfrm>
            <a:off x="5600700" y="223435"/>
            <a:ext cx="4472715" cy="637097"/>
            <a:chOff x="6550027" y="2568995"/>
            <a:chExt cx="4472715" cy="637097"/>
          </a:xfrm>
        </p:grpSpPr>
        <p:sp>
          <p:nvSpPr>
            <p:cNvPr id="63" name="Rectangle 33">
              <a:extLst>
                <a:ext uri="{FF2B5EF4-FFF2-40B4-BE49-F238E27FC236}">
                  <a16:creationId xmlns="" xmlns:a16="http://schemas.microsoft.com/office/drawing/2014/main" id="{553F96CE-F6D6-4602-9D85-1EF024B2ABF6}"/>
                </a:ext>
              </a:extLst>
            </p:cNvPr>
            <p:cNvSpPr/>
            <p:nvPr/>
          </p:nvSpPr>
          <p:spPr>
            <a:xfrm>
              <a:off x="6550027" y="2583328"/>
              <a:ext cx="4153676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4" name="Group 42">
              <a:extLst>
                <a:ext uri="{FF2B5EF4-FFF2-40B4-BE49-F238E27FC236}">
                  <a16:creationId xmlns="" xmlns:a16="http://schemas.microsoft.com/office/drawing/2014/main" id="{44503852-E1D2-490B-B996-CC3E66DBEFB2}"/>
                </a:ext>
              </a:extLst>
            </p:cNvPr>
            <p:cNvGrpSpPr/>
            <p:nvPr/>
          </p:nvGrpSpPr>
          <p:grpSpPr>
            <a:xfrm>
              <a:off x="10485639" y="2568995"/>
              <a:ext cx="537103" cy="534197"/>
              <a:chOff x="11049987" y="1270856"/>
              <a:chExt cx="537103" cy="534197"/>
            </a:xfrm>
          </p:grpSpPr>
          <p:sp>
            <p:nvSpPr>
              <p:cNvPr id="66" name="Teardrop 43">
                <a:extLst>
                  <a:ext uri="{FF2B5EF4-FFF2-40B4-BE49-F238E27FC236}">
                    <a16:creationId xmlns="" xmlns:a16="http://schemas.microsoft.com/office/drawing/2014/main" id="{3CF776BB-CEA5-4584-9B43-9E24BEDEA4EB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5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44">
                <a:extLst>
                  <a:ext uri="{FF2B5EF4-FFF2-40B4-BE49-F238E27FC236}">
                    <a16:creationId xmlns="" xmlns:a16="http://schemas.microsoft.com/office/drawing/2014/main" id="{A6414DF3-6DF5-4B0F-848F-F01776EE1EE1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5" name="TextBox 79">
              <a:extLst>
                <a:ext uri="{FF2B5EF4-FFF2-40B4-BE49-F238E27FC236}">
                  <a16:creationId xmlns="" xmlns:a16="http://schemas.microsoft.com/office/drawing/2014/main" id="{D05D65E6-F779-4A21-8B0E-F10A7474C23C}"/>
                </a:ext>
              </a:extLst>
            </p:cNvPr>
            <p:cNvSpPr txBox="1"/>
            <p:nvPr/>
          </p:nvSpPr>
          <p:spPr>
            <a:xfrm>
              <a:off x="6993866" y="2662061"/>
              <a:ext cx="34011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الهَمَزَةُ فِي أَوَّلِ الكَلِمَةِ نَوْعَانِ :</a:t>
              </a:r>
            </a:p>
          </p:txBody>
        </p:sp>
      </p:grpSp>
      <p:grpSp>
        <p:nvGrpSpPr>
          <p:cNvPr id="68" name="Group 23">
            <a:extLst>
              <a:ext uri="{FF2B5EF4-FFF2-40B4-BE49-F238E27FC236}">
                <a16:creationId xmlns="" xmlns:a16="http://schemas.microsoft.com/office/drawing/2014/main" id="{3D86FA54-C95D-442C-A3CE-05EFCE0C5E97}"/>
              </a:ext>
            </a:extLst>
          </p:cNvPr>
          <p:cNvGrpSpPr/>
          <p:nvPr/>
        </p:nvGrpSpPr>
        <p:grpSpPr>
          <a:xfrm>
            <a:off x="5166659" y="104662"/>
            <a:ext cx="822423" cy="822423"/>
            <a:chOff x="3608900" y="1227358"/>
            <a:chExt cx="822423" cy="822423"/>
          </a:xfrm>
        </p:grpSpPr>
        <p:sp>
          <p:nvSpPr>
            <p:cNvPr id="69" name="Oval 24">
              <a:extLst>
                <a:ext uri="{FF2B5EF4-FFF2-40B4-BE49-F238E27FC236}">
                  <a16:creationId xmlns="" xmlns:a16="http://schemas.microsoft.com/office/drawing/2014/main" id="{AE80951A-3F18-444F-B0CA-D07B517291A4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FF505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25">
              <a:extLst>
                <a:ext uri="{FF2B5EF4-FFF2-40B4-BE49-F238E27FC236}">
                  <a16:creationId xmlns="" xmlns:a16="http://schemas.microsoft.com/office/drawing/2014/main" id="{5000CC32-420A-446C-AD48-2B3AF6CF07F8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1" name="Graphic 3" descr="Bar chart">
            <a:extLst>
              <a:ext uri="{FF2B5EF4-FFF2-40B4-BE49-F238E27FC236}">
                <a16:creationId xmlns="" xmlns:a16="http://schemas.microsoft.com/office/drawing/2014/main" id="{850202CA-6720-44F0-A8A0-45C33C1FB1E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94990" y="351787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876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121">
            <a:extLst>
              <a:ext uri="{FF2B5EF4-FFF2-40B4-BE49-F238E27FC236}">
                <a16:creationId xmlns="" xmlns:a16="http://schemas.microsoft.com/office/drawing/2014/main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22">
            <a:extLst>
              <a:ext uri="{FF2B5EF4-FFF2-40B4-BE49-F238E27FC236}">
                <a16:creationId xmlns="" xmlns:a16="http://schemas.microsoft.com/office/drawing/2014/main" id="{8C8F9E2C-CEDB-4E13-8883-B6D5A986CF28}"/>
              </a:ext>
            </a:extLst>
          </p:cNvPr>
          <p:cNvSpPr/>
          <p:nvPr/>
        </p:nvSpPr>
        <p:spPr>
          <a:xfrm>
            <a:off x="11887277" y="4108828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121">
            <a:extLst>
              <a:ext uri="{FF2B5EF4-FFF2-40B4-BE49-F238E27FC236}">
                <a16:creationId xmlns="" xmlns:a16="http://schemas.microsoft.com/office/drawing/2014/main" id="{D97E04F9-E955-451C-930A-641F33C6C21E}"/>
              </a:ext>
            </a:extLst>
          </p:cNvPr>
          <p:cNvSpPr/>
          <p:nvPr/>
        </p:nvSpPr>
        <p:spPr>
          <a:xfrm>
            <a:off x="10064124" y="4231761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103">
            <a:extLst>
              <a:ext uri="{FF2B5EF4-FFF2-40B4-BE49-F238E27FC236}">
                <a16:creationId xmlns="" xmlns:a16="http://schemas.microsoft.com/office/drawing/2014/main" id="{C0AEAE91-822D-4847-A337-08393FBFFFCF}"/>
              </a:ext>
            </a:extLst>
          </p:cNvPr>
          <p:cNvSpPr/>
          <p:nvPr/>
        </p:nvSpPr>
        <p:spPr>
          <a:xfrm rot="8037153">
            <a:off x="9608916" y="1428528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8BC2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104">
            <a:extLst>
              <a:ext uri="{FF2B5EF4-FFF2-40B4-BE49-F238E27FC236}">
                <a16:creationId xmlns="" xmlns:a16="http://schemas.microsoft.com/office/drawing/2014/main" id="{B0483ECD-CEDE-4F47-AB98-EAF01720BA9B}"/>
              </a:ext>
            </a:extLst>
          </p:cNvPr>
          <p:cNvSpPr/>
          <p:nvPr/>
        </p:nvSpPr>
        <p:spPr>
          <a:xfrm>
            <a:off x="10531235" y="5071877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Rectangle 105">
            <a:extLst>
              <a:ext uri="{FF2B5EF4-FFF2-40B4-BE49-F238E27FC236}">
                <a16:creationId xmlns="" xmlns:a16="http://schemas.microsoft.com/office/drawing/2014/main" id="{312B3983-3BE8-4029-8BDB-163802090DEA}"/>
              </a:ext>
            </a:extLst>
          </p:cNvPr>
          <p:cNvSpPr/>
          <p:nvPr/>
        </p:nvSpPr>
        <p:spPr>
          <a:xfrm>
            <a:off x="10531235" y="5637031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06">
            <a:extLst>
              <a:ext uri="{FF2B5EF4-FFF2-40B4-BE49-F238E27FC236}">
                <a16:creationId xmlns="" xmlns:a16="http://schemas.microsoft.com/office/drawing/2014/main" id="{DD54657F-C562-4394-87D9-1930F6594241}"/>
              </a:ext>
            </a:extLst>
          </p:cNvPr>
          <p:cNvSpPr/>
          <p:nvPr/>
        </p:nvSpPr>
        <p:spPr>
          <a:xfrm>
            <a:off x="10883685" y="4933503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107">
            <a:extLst>
              <a:ext uri="{FF2B5EF4-FFF2-40B4-BE49-F238E27FC236}">
                <a16:creationId xmlns="" xmlns:a16="http://schemas.microsoft.com/office/drawing/2014/main" id="{4BED3F98-8E78-487A-BFE8-644502062528}"/>
              </a:ext>
            </a:extLst>
          </p:cNvPr>
          <p:cNvSpPr/>
          <p:nvPr/>
        </p:nvSpPr>
        <p:spPr>
          <a:xfrm>
            <a:off x="10908271" y="4627308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76A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108">
            <a:extLst>
              <a:ext uri="{FF2B5EF4-FFF2-40B4-BE49-F238E27FC236}">
                <a16:creationId xmlns="" xmlns:a16="http://schemas.microsoft.com/office/drawing/2014/main" id="{2CC77DBC-9132-4E1D-92FE-C360AA61D88E}"/>
              </a:ext>
            </a:extLst>
          </p:cNvPr>
          <p:cNvSpPr/>
          <p:nvPr/>
        </p:nvSpPr>
        <p:spPr>
          <a:xfrm>
            <a:off x="10531162" y="5882899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76A939"/>
              </a:gs>
              <a:gs pos="19000">
                <a:srgbClr val="8BC24B"/>
              </a:gs>
              <a:gs pos="83000">
                <a:srgbClr val="8BC24B"/>
              </a:gs>
              <a:gs pos="100000">
                <a:srgbClr val="76A93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153">
            <a:extLst>
              <a:ext uri="{FF2B5EF4-FFF2-40B4-BE49-F238E27FC236}">
                <a16:creationId xmlns="" xmlns:a16="http://schemas.microsoft.com/office/drawing/2014/main" id="{C178E522-6CC4-432B-AE21-2826A3804766}"/>
              </a:ext>
            </a:extLst>
          </p:cNvPr>
          <p:cNvSpPr txBox="1"/>
          <p:nvPr/>
        </p:nvSpPr>
        <p:spPr>
          <a:xfrm>
            <a:off x="10261598" y="1492727"/>
            <a:ext cx="135890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5</a:t>
            </a:r>
            <a:endParaRPr lang="ar-SY" sz="2000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sz="2000" b="1" dirty="0" smtClean="0">
                <a:latin typeface="Economica" panose="02000506040000020004" pitchFamily="2" charset="0"/>
                <a:ea typeface="Adobe Fan Heiti Std B" panose="020B0700000000000000" pitchFamily="34" charset="-128"/>
              </a:rPr>
              <a:t>الظاهرة الإملائية</a:t>
            </a:r>
          </a:p>
          <a:p>
            <a:pPr algn="ctr"/>
            <a:endParaRPr lang="ar-SY" sz="20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هَمْزَتَا القَطْعِ </a:t>
            </a:r>
            <a:r>
              <a:rPr lang="ar-SY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وَالوَصلِ</a:t>
            </a:r>
            <a:endParaRPr lang="ar-SY" sz="2000" b="1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</p:txBody>
      </p:sp>
      <p:grpSp>
        <p:nvGrpSpPr>
          <p:cNvPr id="31" name="Group 79">
            <a:extLst>
              <a:ext uri="{FF2B5EF4-FFF2-40B4-BE49-F238E27FC236}">
                <a16:creationId xmlns="" xmlns:a16="http://schemas.microsoft.com/office/drawing/2014/main" id="{7BB4A891-54CF-4543-9B34-CA41C9CE0A8E}"/>
              </a:ext>
            </a:extLst>
          </p:cNvPr>
          <p:cNvGrpSpPr/>
          <p:nvPr/>
        </p:nvGrpSpPr>
        <p:grpSpPr>
          <a:xfrm>
            <a:off x="8016807" y="3874973"/>
            <a:ext cx="1252025" cy="2255431"/>
            <a:chOff x="1613539" y="832095"/>
            <a:chExt cx="1252025" cy="2255431"/>
          </a:xfrm>
        </p:grpSpPr>
        <p:sp>
          <p:nvSpPr>
            <p:cNvPr id="33" name="Oval 4">
              <a:extLst>
                <a:ext uri="{FF2B5EF4-FFF2-40B4-BE49-F238E27FC236}">
                  <a16:creationId xmlns="" xmlns:a16="http://schemas.microsoft.com/office/drawing/2014/main" id="{687C0A78-0552-4817-9DB3-D1997D63B862}"/>
                </a:ext>
              </a:extLst>
            </p:cNvPr>
            <p:cNvSpPr/>
            <p:nvPr/>
          </p:nvSpPr>
          <p:spPr>
            <a:xfrm>
              <a:off x="1613539" y="832095"/>
              <a:ext cx="1252025" cy="2255431"/>
            </a:xfrm>
            <a:custGeom>
              <a:avLst/>
              <a:gdLst>
                <a:gd name="connsiteX0" fmla="*/ 0 w 998806"/>
                <a:gd name="connsiteY0" fmla="*/ 1026942 h 2053883"/>
                <a:gd name="connsiteX1" fmla="*/ 499403 w 998806"/>
                <a:gd name="connsiteY1" fmla="*/ 0 h 2053883"/>
                <a:gd name="connsiteX2" fmla="*/ 998806 w 998806"/>
                <a:gd name="connsiteY2" fmla="*/ 1026942 h 2053883"/>
                <a:gd name="connsiteX3" fmla="*/ 499403 w 998806"/>
                <a:gd name="connsiteY3" fmla="*/ 2053884 h 2053883"/>
                <a:gd name="connsiteX4" fmla="*/ 0 w 998806"/>
                <a:gd name="connsiteY4" fmla="*/ 1026942 h 2053883"/>
                <a:gd name="connsiteX0" fmla="*/ 0 w 998806"/>
                <a:gd name="connsiteY0" fmla="*/ 1027247 h 2054189"/>
                <a:gd name="connsiteX1" fmla="*/ 499403 w 998806"/>
                <a:gd name="connsiteY1" fmla="*/ 305 h 2054189"/>
                <a:gd name="connsiteX2" fmla="*/ 998806 w 998806"/>
                <a:gd name="connsiteY2" fmla="*/ 1027247 h 2054189"/>
                <a:gd name="connsiteX3" fmla="*/ 499403 w 998806"/>
                <a:gd name="connsiteY3" fmla="*/ 2054189 h 2054189"/>
                <a:gd name="connsiteX4" fmla="*/ 0 w 998806"/>
                <a:gd name="connsiteY4" fmla="*/ 1027247 h 2054189"/>
                <a:gd name="connsiteX0" fmla="*/ 0 w 998806"/>
                <a:gd name="connsiteY0" fmla="*/ 1027247 h 2055348"/>
                <a:gd name="connsiteX1" fmla="*/ 499403 w 998806"/>
                <a:gd name="connsiteY1" fmla="*/ 305 h 2055348"/>
                <a:gd name="connsiteX2" fmla="*/ 998806 w 998806"/>
                <a:gd name="connsiteY2" fmla="*/ 1027247 h 2055348"/>
                <a:gd name="connsiteX3" fmla="*/ 499403 w 998806"/>
                <a:gd name="connsiteY3" fmla="*/ 2054189 h 2055348"/>
                <a:gd name="connsiteX4" fmla="*/ 0 w 998806"/>
                <a:gd name="connsiteY4" fmla="*/ 1027247 h 2055348"/>
                <a:gd name="connsiteX0" fmla="*/ 0 w 998806"/>
                <a:gd name="connsiteY0" fmla="*/ 1027197 h 2055298"/>
                <a:gd name="connsiteX1" fmla="*/ 499403 w 998806"/>
                <a:gd name="connsiteY1" fmla="*/ 255 h 2055298"/>
                <a:gd name="connsiteX2" fmla="*/ 998806 w 998806"/>
                <a:gd name="connsiteY2" fmla="*/ 1027197 h 2055298"/>
                <a:gd name="connsiteX3" fmla="*/ 499403 w 998806"/>
                <a:gd name="connsiteY3" fmla="*/ 2054139 h 2055298"/>
                <a:gd name="connsiteX4" fmla="*/ 0 w 998806"/>
                <a:gd name="connsiteY4" fmla="*/ 1027197 h 2055298"/>
                <a:gd name="connsiteX0" fmla="*/ 0 w 998806"/>
                <a:gd name="connsiteY0" fmla="*/ 1027247 h 2055348"/>
                <a:gd name="connsiteX1" fmla="*/ 499403 w 998806"/>
                <a:gd name="connsiteY1" fmla="*/ 305 h 2055348"/>
                <a:gd name="connsiteX2" fmla="*/ 998806 w 998806"/>
                <a:gd name="connsiteY2" fmla="*/ 1027247 h 2055348"/>
                <a:gd name="connsiteX3" fmla="*/ 499403 w 998806"/>
                <a:gd name="connsiteY3" fmla="*/ 2054189 h 2055348"/>
                <a:gd name="connsiteX4" fmla="*/ 0 w 998806"/>
                <a:gd name="connsiteY4" fmla="*/ 1027247 h 2055348"/>
                <a:gd name="connsiteX0" fmla="*/ 0 w 1139483"/>
                <a:gd name="connsiteY0" fmla="*/ 1026942 h 2053884"/>
                <a:gd name="connsiteX1" fmla="*/ 499403 w 1139483"/>
                <a:gd name="connsiteY1" fmla="*/ 0 h 2053884"/>
                <a:gd name="connsiteX2" fmla="*/ 1139483 w 1139483"/>
                <a:gd name="connsiteY2" fmla="*/ 1026942 h 2053884"/>
                <a:gd name="connsiteX3" fmla="*/ 499403 w 1139483"/>
                <a:gd name="connsiteY3" fmla="*/ 2053884 h 2053884"/>
                <a:gd name="connsiteX4" fmla="*/ 0 w 1139483"/>
                <a:gd name="connsiteY4" fmla="*/ 1026942 h 2053884"/>
                <a:gd name="connsiteX0" fmla="*/ 0 w 1252025"/>
                <a:gd name="connsiteY0" fmla="*/ 1026942 h 2053884"/>
                <a:gd name="connsiteX1" fmla="*/ 611945 w 1252025"/>
                <a:gd name="connsiteY1" fmla="*/ 0 h 2053884"/>
                <a:gd name="connsiteX2" fmla="*/ 1252025 w 1252025"/>
                <a:gd name="connsiteY2" fmla="*/ 1026942 h 2053884"/>
                <a:gd name="connsiteX3" fmla="*/ 611945 w 1252025"/>
                <a:gd name="connsiteY3" fmla="*/ 2053884 h 2053884"/>
                <a:gd name="connsiteX4" fmla="*/ 0 w 1252025"/>
                <a:gd name="connsiteY4" fmla="*/ 1026942 h 2053884"/>
                <a:gd name="connsiteX0" fmla="*/ 0 w 1252025"/>
                <a:gd name="connsiteY0" fmla="*/ 1026942 h 2180120"/>
                <a:gd name="connsiteX1" fmla="*/ 611945 w 1252025"/>
                <a:gd name="connsiteY1" fmla="*/ 0 h 2180120"/>
                <a:gd name="connsiteX2" fmla="*/ 1252025 w 1252025"/>
                <a:gd name="connsiteY2" fmla="*/ 1026942 h 2180120"/>
                <a:gd name="connsiteX3" fmla="*/ 611945 w 1252025"/>
                <a:gd name="connsiteY3" fmla="*/ 2053884 h 2180120"/>
                <a:gd name="connsiteX4" fmla="*/ 0 w 1252025"/>
                <a:gd name="connsiteY4" fmla="*/ 1026942 h 2180120"/>
                <a:gd name="connsiteX0" fmla="*/ 0 w 1252025"/>
                <a:gd name="connsiteY0" fmla="*/ 1107495 h 2260673"/>
                <a:gd name="connsiteX1" fmla="*/ 611945 w 1252025"/>
                <a:gd name="connsiteY1" fmla="*/ 80553 h 2260673"/>
                <a:gd name="connsiteX2" fmla="*/ 1252025 w 1252025"/>
                <a:gd name="connsiteY2" fmla="*/ 1107495 h 2260673"/>
                <a:gd name="connsiteX3" fmla="*/ 611945 w 1252025"/>
                <a:gd name="connsiteY3" fmla="*/ 2134437 h 2260673"/>
                <a:gd name="connsiteX4" fmla="*/ 0 w 1252025"/>
                <a:gd name="connsiteY4" fmla="*/ 1107495 h 2260673"/>
                <a:gd name="connsiteX0" fmla="*/ 0 w 1252025"/>
                <a:gd name="connsiteY0" fmla="*/ 1107495 h 2260673"/>
                <a:gd name="connsiteX1" fmla="*/ 611945 w 1252025"/>
                <a:gd name="connsiteY1" fmla="*/ 80553 h 2260673"/>
                <a:gd name="connsiteX2" fmla="*/ 1252025 w 1252025"/>
                <a:gd name="connsiteY2" fmla="*/ 1107495 h 2260673"/>
                <a:gd name="connsiteX3" fmla="*/ 611945 w 1252025"/>
                <a:gd name="connsiteY3" fmla="*/ 2134437 h 2260673"/>
                <a:gd name="connsiteX4" fmla="*/ 0 w 1252025"/>
                <a:gd name="connsiteY4" fmla="*/ 1107495 h 2260673"/>
                <a:gd name="connsiteX0" fmla="*/ 0 w 1252025"/>
                <a:gd name="connsiteY0" fmla="*/ 1107495 h 2255431"/>
                <a:gd name="connsiteX1" fmla="*/ 611945 w 1252025"/>
                <a:gd name="connsiteY1" fmla="*/ 80553 h 2255431"/>
                <a:gd name="connsiteX2" fmla="*/ 1252025 w 1252025"/>
                <a:gd name="connsiteY2" fmla="*/ 1107495 h 2255431"/>
                <a:gd name="connsiteX3" fmla="*/ 611945 w 1252025"/>
                <a:gd name="connsiteY3" fmla="*/ 2134437 h 2255431"/>
                <a:gd name="connsiteX4" fmla="*/ 0 w 1252025"/>
                <a:gd name="connsiteY4" fmla="*/ 1107495 h 2255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2025" h="2255431">
                  <a:moveTo>
                    <a:pt x="0" y="1107495"/>
                  </a:moveTo>
                  <a:cubicBezTo>
                    <a:pt x="0" y="540331"/>
                    <a:pt x="628358" y="-257071"/>
                    <a:pt x="611945" y="80553"/>
                  </a:cubicBezTo>
                  <a:cubicBezTo>
                    <a:pt x="595532" y="418177"/>
                    <a:pt x="1252025" y="540331"/>
                    <a:pt x="1252025" y="1107495"/>
                  </a:cubicBezTo>
                  <a:cubicBezTo>
                    <a:pt x="1252025" y="1674659"/>
                    <a:pt x="511126" y="2584603"/>
                    <a:pt x="611945" y="2134437"/>
                  </a:cubicBezTo>
                  <a:cubicBezTo>
                    <a:pt x="712764" y="1684271"/>
                    <a:pt x="0" y="1674659"/>
                    <a:pt x="0" y="110749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scene3d>
              <a:camera prst="perspectiveRight"/>
              <a:lightRig rig="twoPt" dir="t"/>
            </a:scene3d>
            <a:sp3d extrusionH="63500" prstMaterial="powder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18">
              <a:extLst>
                <a:ext uri="{FF2B5EF4-FFF2-40B4-BE49-F238E27FC236}">
                  <a16:creationId xmlns="" xmlns:a16="http://schemas.microsoft.com/office/drawing/2014/main" id="{426AF4C8-E523-47C0-96BA-F6C8B2F132A7}"/>
                </a:ext>
              </a:extLst>
            </p:cNvPr>
            <p:cNvSpPr txBox="1"/>
            <p:nvPr/>
          </p:nvSpPr>
          <p:spPr>
            <a:xfrm>
              <a:off x="1809314" y="1268195"/>
              <a:ext cx="63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8700A7"/>
                  </a:solidFill>
                  <a:latin typeface="Century Gothic" panose="020B0502020202020204" pitchFamily="34" charset="0"/>
                </a:rPr>
                <a:t>1</a:t>
              </a:r>
              <a:endParaRPr lang="en-US" b="1" dirty="0">
                <a:solidFill>
                  <a:srgbClr val="8700A7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5" name="TextBox 19">
              <a:extLst>
                <a:ext uri="{FF2B5EF4-FFF2-40B4-BE49-F238E27FC236}">
                  <a16:creationId xmlns="" xmlns:a16="http://schemas.microsoft.com/office/drawing/2014/main" id="{42E5D25D-FA2C-4093-A7EA-D91302869E6A}"/>
                </a:ext>
              </a:extLst>
            </p:cNvPr>
            <p:cNvSpPr txBox="1"/>
            <p:nvPr/>
          </p:nvSpPr>
          <p:spPr>
            <a:xfrm>
              <a:off x="1809314" y="1788505"/>
              <a:ext cx="8944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rgbClr val="C00000"/>
                  </a:solidFill>
                  <a:latin typeface="Century Gothic" panose="020B0502020202020204" pitchFamily="34" charset="0"/>
                </a:rPr>
                <a:t>أ</a:t>
              </a:r>
              <a:r>
                <a:rPr lang="ar-SY" sz="2400" b="1" dirty="0" smtClean="0">
                  <a:latin typeface="Century Gothic" panose="020B0502020202020204" pitchFamily="34" charset="0"/>
                </a:rPr>
                <a:t>حسنت</a:t>
              </a:r>
              <a:endParaRPr lang="en-US" sz="11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6" name="Group 80">
            <a:extLst>
              <a:ext uri="{FF2B5EF4-FFF2-40B4-BE49-F238E27FC236}">
                <a16:creationId xmlns="" xmlns:a16="http://schemas.microsoft.com/office/drawing/2014/main" id="{B2248221-1BC5-4639-A32C-84F1E6323276}"/>
              </a:ext>
            </a:extLst>
          </p:cNvPr>
          <p:cNvGrpSpPr/>
          <p:nvPr/>
        </p:nvGrpSpPr>
        <p:grpSpPr>
          <a:xfrm>
            <a:off x="6148858" y="3839170"/>
            <a:ext cx="1252025" cy="2255431"/>
            <a:chOff x="3188339" y="832095"/>
            <a:chExt cx="1252025" cy="2255431"/>
          </a:xfrm>
        </p:grpSpPr>
        <p:sp>
          <p:nvSpPr>
            <p:cNvPr id="37" name="Oval 4">
              <a:extLst>
                <a:ext uri="{FF2B5EF4-FFF2-40B4-BE49-F238E27FC236}">
                  <a16:creationId xmlns="" xmlns:a16="http://schemas.microsoft.com/office/drawing/2014/main" id="{875C483E-9272-4FB7-86F4-A358A7DEAF8B}"/>
                </a:ext>
              </a:extLst>
            </p:cNvPr>
            <p:cNvSpPr/>
            <p:nvPr/>
          </p:nvSpPr>
          <p:spPr>
            <a:xfrm>
              <a:off x="3188339" y="832095"/>
              <a:ext cx="1252025" cy="2255431"/>
            </a:xfrm>
            <a:custGeom>
              <a:avLst/>
              <a:gdLst>
                <a:gd name="connsiteX0" fmla="*/ 0 w 998806"/>
                <a:gd name="connsiteY0" fmla="*/ 1026942 h 2053883"/>
                <a:gd name="connsiteX1" fmla="*/ 499403 w 998806"/>
                <a:gd name="connsiteY1" fmla="*/ 0 h 2053883"/>
                <a:gd name="connsiteX2" fmla="*/ 998806 w 998806"/>
                <a:gd name="connsiteY2" fmla="*/ 1026942 h 2053883"/>
                <a:gd name="connsiteX3" fmla="*/ 499403 w 998806"/>
                <a:gd name="connsiteY3" fmla="*/ 2053884 h 2053883"/>
                <a:gd name="connsiteX4" fmla="*/ 0 w 998806"/>
                <a:gd name="connsiteY4" fmla="*/ 1026942 h 2053883"/>
                <a:gd name="connsiteX0" fmla="*/ 0 w 998806"/>
                <a:gd name="connsiteY0" fmla="*/ 1027247 h 2054189"/>
                <a:gd name="connsiteX1" fmla="*/ 499403 w 998806"/>
                <a:gd name="connsiteY1" fmla="*/ 305 h 2054189"/>
                <a:gd name="connsiteX2" fmla="*/ 998806 w 998806"/>
                <a:gd name="connsiteY2" fmla="*/ 1027247 h 2054189"/>
                <a:gd name="connsiteX3" fmla="*/ 499403 w 998806"/>
                <a:gd name="connsiteY3" fmla="*/ 2054189 h 2054189"/>
                <a:gd name="connsiteX4" fmla="*/ 0 w 998806"/>
                <a:gd name="connsiteY4" fmla="*/ 1027247 h 2054189"/>
                <a:gd name="connsiteX0" fmla="*/ 0 w 998806"/>
                <a:gd name="connsiteY0" fmla="*/ 1027247 h 2055348"/>
                <a:gd name="connsiteX1" fmla="*/ 499403 w 998806"/>
                <a:gd name="connsiteY1" fmla="*/ 305 h 2055348"/>
                <a:gd name="connsiteX2" fmla="*/ 998806 w 998806"/>
                <a:gd name="connsiteY2" fmla="*/ 1027247 h 2055348"/>
                <a:gd name="connsiteX3" fmla="*/ 499403 w 998806"/>
                <a:gd name="connsiteY3" fmla="*/ 2054189 h 2055348"/>
                <a:gd name="connsiteX4" fmla="*/ 0 w 998806"/>
                <a:gd name="connsiteY4" fmla="*/ 1027247 h 2055348"/>
                <a:gd name="connsiteX0" fmla="*/ 0 w 998806"/>
                <a:gd name="connsiteY0" fmla="*/ 1027197 h 2055298"/>
                <a:gd name="connsiteX1" fmla="*/ 499403 w 998806"/>
                <a:gd name="connsiteY1" fmla="*/ 255 h 2055298"/>
                <a:gd name="connsiteX2" fmla="*/ 998806 w 998806"/>
                <a:gd name="connsiteY2" fmla="*/ 1027197 h 2055298"/>
                <a:gd name="connsiteX3" fmla="*/ 499403 w 998806"/>
                <a:gd name="connsiteY3" fmla="*/ 2054139 h 2055298"/>
                <a:gd name="connsiteX4" fmla="*/ 0 w 998806"/>
                <a:gd name="connsiteY4" fmla="*/ 1027197 h 2055298"/>
                <a:gd name="connsiteX0" fmla="*/ 0 w 998806"/>
                <a:gd name="connsiteY0" fmla="*/ 1027247 h 2055348"/>
                <a:gd name="connsiteX1" fmla="*/ 499403 w 998806"/>
                <a:gd name="connsiteY1" fmla="*/ 305 h 2055348"/>
                <a:gd name="connsiteX2" fmla="*/ 998806 w 998806"/>
                <a:gd name="connsiteY2" fmla="*/ 1027247 h 2055348"/>
                <a:gd name="connsiteX3" fmla="*/ 499403 w 998806"/>
                <a:gd name="connsiteY3" fmla="*/ 2054189 h 2055348"/>
                <a:gd name="connsiteX4" fmla="*/ 0 w 998806"/>
                <a:gd name="connsiteY4" fmla="*/ 1027247 h 2055348"/>
                <a:gd name="connsiteX0" fmla="*/ 0 w 1139483"/>
                <a:gd name="connsiteY0" fmla="*/ 1026942 h 2053884"/>
                <a:gd name="connsiteX1" fmla="*/ 499403 w 1139483"/>
                <a:gd name="connsiteY1" fmla="*/ 0 h 2053884"/>
                <a:gd name="connsiteX2" fmla="*/ 1139483 w 1139483"/>
                <a:gd name="connsiteY2" fmla="*/ 1026942 h 2053884"/>
                <a:gd name="connsiteX3" fmla="*/ 499403 w 1139483"/>
                <a:gd name="connsiteY3" fmla="*/ 2053884 h 2053884"/>
                <a:gd name="connsiteX4" fmla="*/ 0 w 1139483"/>
                <a:gd name="connsiteY4" fmla="*/ 1026942 h 2053884"/>
                <a:gd name="connsiteX0" fmla="*/ 0 w 1252025"/>
                <a:gd name="connsiteY0" fmla="*/ 1026942 h 2053884"/>
                <a:gd name="connsiteX1" fmla="*/ 611945 w 1252025"/>
                <a:gd name="connsiteY1" fmla="*/ 0 h 2053884"/>
                <a:gd name="connsiteX2" fmla="*/ 1252025 w 1252025"/>
                <a:gd name="connsiteY2" fmla="*/ 1026942 h 2053884"/>
                <a:gd name="connsiteX3" fmla="*/ 611945 w 1252025"/>
                <a:gd name="connsiteY3" fmla="*/ 2053884 h 2053884"/>
                <a:gd name="connsiteX4" fmla="*/ 0 w 1252025"/>
                <a:gd name="connsiteY4" fmla="*/ 1026942 h 2053884"/>
                <a:gd name="connsiteX0" fmla="*/ 0 w 1252025"/>
                <a:gd name="connsiteY0" fmla="*/ 1026942 h 2180120"/>
                <a:gd name="connsiteX1" fmla="*/ 611945 w 1252025"/>
                <a:gd name="connsiteY1" fmla="*/ 0 h 2180120"/>
                <a:gd name="connsiteX2" fmla="*/ 1252025 w 1252025"/>
                <a:gd name="connsiteY2" fmla="*/ 1026942 h 2180120"/>
                <a:gd name="connsiteX3" fmla="*/ 611945 w 1252025"/>
                <a:gd name="connsiteY3" fmla="*/ 2053884 h 2180120"/>
                <a:gd name="connsiteX4" fmla="*/ 0 w 1252025"/>
                <a:gd name="connsiteY4" fmla="*/ 1026942 h 2180120"/>
                <a:gd name="connsiteX0" fmla="*/ 0 w 1252025"/>
                <a:gd name="connsiteY0" fmla="*/ 1107495 h 2260673"/>
                <a:gd name="connsiteX1" fmla="*/ 611945 w 1252025"/>
                <a:gd name="connsiteY1" fmla="*/ 80553 h 2260673"/>
                <a:gd name="connsiteX2" fmla="*/ 1252025 w 1252025"/>
                <a:gd name="connsiteY2" fmla="*/ 1107495 h 2260673"/>
                <a:gd name="connsiteX3" fmla="*/ 611945 w 1252025"/>
                <a:gd name="connsiteY3" fmla="*/ 2134437 h 2260673"/>
                <a:gd name="connsiteX4" fmla="*/ 0 w 1252025"/>
                <a:gd name="connsiteY4" fmla="*/ 1107495 h 2260673"/>
                <a:gd name="connsiteX0" fmla="*/ 0 w 1252025"/>
                <a:gd name="connsiteY0" fmla="*/ 1107495 h 2260673"/>
                <a:gd name="connsiteX1" fmla="*/ 611945 w 1252025"/>
                <a:gd name="connsiteY1" fmla="*/ 80553 h 2260673"/>
                <a:gd name="connsiteX2" fmla="*/ 1252025 w 1252025"/>
                <a:gd name="connsiteY2" fmla="*/ 1107495 h 2260673"/>
                <a:gd name="connsiteX3" fmla="*/ 611945 w 1252025"/>
                <a:gd name="connsiteY3" fmla="*/ 2134437 h 2260673"/>
                <a:gd name="connsiteX4" fmla="*/ 0 w 1252025"/>
                <a:gd name="connsiteY4" fmla="*/ 1107495 h 2260673"/>
                <a:gd name="connsiteX0" fmla="*/ 0 w 1252025"/>
                <a:gd name="connsiteY0" fmla="*/ 1107495 h 2255431"/>
                <a:gd name="connsiteX1" fmla="*/ 611945 w 1252025"/>
                <a:gd name="connsiteY1" fmla="*/ 80553 h 2255431"/>
                <a:gd name="connsiteX2" fmla="*/ 1252025 w 1252025"/>
                <a:gd name="connsiteY2" fmla="*/ 1107495 h 2255431"/>
                <a:gd name="connsiteX3" fmla="*/ 611945 w 1252025"/>
                <a:gd name="connsiteY3" fmla="*/ 2134437 h 2255431"/>
                <a:gd name="connsiteX4" fmla="*/ 0 w 1252025"/>
                <a:gd name="connsiteY4" fmla="*/ 1107495 h 2255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2025" h="2255431">
                  <a:moveTo>
                    <a:pt x="0" y="1107495"/>
                  </a:moveTo>
                  <a:cubicBezTo>
                    <a:pt x="0" y="540331"/>
                    <a:pt x="628358" y="-257071"/>
                    <a:pt x="611945" y="80553"/>
                  </a:cubicBezTo>
                  <a:cubicBezTo>
                    <a:pt x="595532" y="418177"/>
                    <a:pt x="1252025" y="540331"/>
                    <a:pt x="1252025" y="1107495"/>
                  </a:cubicBezTo>
                  <a:cubicBezTo>
                    <a:pt x="1252025" y="1674659"/>
                    <a:pt x="511126" y="2584603"/>
                    <a:pt x="611945" y="2134437"/>
                  </a:cubicBezTo>
                  <a:cubicBezTo>
                    <a:pt x="712764" y="1684271"/>
                    <a:pt x="0" y="1674659"/>
                    <a:pt x="0" y="110749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scene3d>
              <a:camera prst="perspectiveRight"/>
              <a:lightRig rig="twoPt" dir="t"/>
            </a:scene3d>
            <a:sp3d extrusionH="63500" prstMaterial="powder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29">
              <a:extLst>
                <a:ext uri="{FF2B5EF4-FFF2-40B4-BE49-F238E27FC236}">
                  <a16:creationId xmlns="" xmlns:a16="http://schemas.microsoft.com/office/drawing/2014/main" id="{7F9830A6-C724-4A9A-9FFE-17E34116E5AA}"/>
                </a:ext>
              </a:extLst>
            </p:cNvPr>
            <p:cNvSpPr txBox="1"/>
            <p:nvPr/>
          </p:nvSpPr>
          <p:spPr>
            <a:xfrm>
              <a:off x="3384114" y="1268195"/>
              <a:ext cx="63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ED7400"/>
                  </a:solidFill>
                  <a:latin typeface="Century Gothic" panose="020B0502020202020204" pitchFamily="34" charset="0"/>
                </a:rPr>
                <a:t>2</a:t>
              </a:r>
              <a:endParaRPr lang="en-US" b="1" dirty="0">
                <a:solidFill>
                  <a:srgbClr val="ED74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9" name="TextBox 30">
              <a:extLst>
                <a:ext uri="{FF2B5EF4-FFF2-40B4-BE49-F238E27FC236}">
                  <a16:creationId xmlns="" xmlns:a16="http://schemas.microsoft.com/office/drawing/2014/main" id="{03F4496E-B3B9-433B-9D27-6C7999B01799}"/>
                </a:ext>
              </a:extLst>
            </p:cNvPr>
            <p:cNvSpPr txBox="1"/>
            <p:nvPr/>
          </p:nvSpPr>
          <p:spPr>
            <a:xfrm>
              <a:off x="3384114" y="1788505"/>
              <a:ext cx="8944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rgbClr val="C00000"/>
                  </a:solidFill>
                  <a:latin typeface="Century Gothic" panose="020B0502020202020204" pitchFamily="34" charset="0"/>
                </a:rPr>
                <a:t>أَ</a:t>
              </a:r>
              <a:r>
                <a:rPr lang="ar-SY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anose="020B0502020202020204" pitchFamily="34" charset="0"/>
                </a:rPr>
                <a:t>نَّ</a:t>
              </a:r>
              <a:endPara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0" name="Group 87">
            <a:extLst>
              <a:ext uri="{FF2B5EF4-FFF2-40B4-BE49-F238E27FC236}">
                <a16:creationId xmlns="" xmlns:a16="http://schemas.microsoft.com/office/drawing/2014/main" id="{6826B46A-26A1-48F0-99B0-266BAA012E56}"/>
              </a:ext>
            </a:extLst>
          </p:cNvPr>
          <p:cNvGrpSpPr/>
          <p:nvPr/>
        </p:nvGrpSpPr>
        <p:grpSpPr>
          <a:xfrm>
            <a:off x="4307856" y="3839170"/>
            <a:ext cx="1288847" cy="2255431"/>
            <a:chOff x="4726317" y="832095"/>
            <a:chExt cx="1288847" cy="2255431"/>
          </a:xfrm>
        </p:grpSpPr>
        <p:sp>
          <p:nvSpPr>
            <p:cNvPr id="41" name="Oval 4">
              <a:extLst>
                <a:ext uri="{FF2B5EF4-FFF2-40B4-BE49-F238E27FC236}">
                  <a16:creationId xmlns="" xmlns:a16="http://schemas.microsoft.com/office/drawing/2014/main" id="{E02D7229-AE41-4526-9D7A-ACC3F842ED69}"/>
                </a:ext>
              </a:extLst>
            </p:cNvPr>
            <p:cNvSpPr/>
            <p:nvPr/>
          </p:nvSpPr>
          <p:spPr>
            <a:xfrm>
              <a:off x="4763139" y="832095"/>
              <a:ext cx="1252025" cy="2255431"/>
            </a:xfrm>
            <a:custGeom>
              <a:avLst/>
              <a:gdLst>
                <a:gd name="connsiteX0" fmla="*/ 0 w 998806"/>
                <a:gd name="connsiteY0" fmla="*/ 1026942 h 2053883"/>
                <a:gd name="connsiteX1" fmla="*/ 499403 w 998806"/>
                <a:gd name="connsiteY1" fmla="*/ 0 h 2053883"/>
                <a:gd name="connsiteX2" fmla="*/ 998806 w 998806"/>
                <a:gd name="connsiteY2" fmla="*/ 1026942 h 2053883"/>
                <a:gd name="connsiteX3" fmla="*/ 499403 w 998806"/>
                <a:gd name="connsiteY3" fmla="*/ 2053884 h 2053883"/>
                <a:gd name="connsiteX4" fmla="*/ 0 w 998806"/>
                <a:gd name="connsiteY4" fmla="*/ 1026942 h 2053883"/>
                <a:gd name="connsiteX0" fmla="*/ 0 w 998806"/>
                <a:gd name="connsiteY0" fmla="*/ 1027247 h 2054189"/>
                <a:gd name="connsiteX1" fmla="*/ 499403 w 998806"/>
                <a:gd name="connsiteY1" fmla="*/ 305 h 2054189"/>
                <a:gd name="connsiteX2" fmla="*/ 998806 w 998806"/>
                <a:gd name="connsiteY2" fmla="*/ 1027247 h 2054189"/>
                <a:gd name="connsiteX3" fmla="*/ 499403 w 998806"/>
                <a:gd name="connsiteY3" fmla="*/ 2054189 h 2054189"/>
                <a:gd name="connsiteX4" fmla="*/ 0 w 998806"/>
                <a:gd name="connsiteY4" fmla="*/ 1027247 h 2054189"/>
                <a:gd name="connsiteX0" fmla="*/ 0 w 998806"/>
                <a:gd name="connsiteY0" fmla="*/ 1027247 h 2055348"/>
                <a:gd name="connsiteX1" fmla="*/ 499403 w 998806"/>
                <a:gd name="connsiteY1" fmla="*/ 305 h 2055348"/>
                <a:gd name="connsiteX2" fmla="*/ 998806 w 998806"/>
                <a:gd name="connsiteY2" fmla="*/ 1027247 h 2055348"/>
                <a:gd name="connsiteX3" fmla="*/ 499403 w 998806"/>
                <a:gd name="connsiteY3" fmla="*/ 2054189 h 2055348"/>
                <a:gd name="connsiteX4" fmla="*/ 0 w 998806"/>
                <a:gd name="connsiteY4" fmla="*/ 1027247 h 2055348"/>
                <a:gd name="connsiteX0" fmla="*/ 0 w 998806"/>
                <a:gd name="connsiteY0" fmla="*/ 1027197 h 2055298"/>
                <a:gd name="connsiteX1" fmla="*/ 499403 w 998806"/>
                <a:gd name="connsiteY1" fmla="*/ 255 h 2055298"/>
                <a:gd name="connsiteX2" fmla="*/ 998806 w 998806"/>
                <a:gd name="connsiteY2" fmla="*/ 1027197 h 2055298"/>
                <a:gd name="connsiteX3" fmla="*/ 499403 w 998806"/>
                <a:gd name="connsiteY3" fmla="*/ 2054139 h 2055298"/>
                <a:gd name="connsiteX4" fmla="*/ 0 w 998806"/>
                <a:gd name="connsiteY4" fmla="*/ 1027197 h 2055298"/>
                <a:gd name="connsiteX0" fmla="*/ 0 w 998806"/>
                <a:gd name="connsiteY0" fmla="*/ 1027247 h 2055348"/>
                <a:gd name="connsiteX1" fmla="*/ 499403 w 998806"/>
                <a:gd name="connsiteY1" fmla="*/ 305 h 2055348"/>
                <a:gd name="connsiteX2" fmla="*/ 998806 w 998806"/>
                <a:gd name="connsiteY2" fmla="*/ 1027247 h 2055348"/>
                <a:gd name="connsiteX3" fmla="*/ 499403 w 998806"/>
                <a:gd name="connsiteY3" fmla="*/ 2054189 h 2055348"/>
                <a:gd name="connsiteX4" fmla="*/ 0 w 998806"/>
                <a:gd name="connsiteY4" fmla="*/ 1027247 h 2055348"/>
                <a:gd name="connsiteX0" fmla="*/ 0 w 1139483"/>
                <a:gd name="connsiteY0" fmla="*/ 1026942 h 2053884"/>
                <a:gd name="connsiteX1" fmla="*/ 499403 w 1139483"/>
                <a:gd name="connsiteY1" fmla="*/ 0 h 2053884"/>
                <a:gd name="connsiteX2" fmla="*/ 1139483 w 1139483"/>
                <a:gd name="connsiteY2" fmla="*/ 1026942 h 2053884"/>
                <a:gd name="connsiteX3" fmla="*/ 499403 w 1139483"/>
                <a:gd name="connsiteY3" fmla="*/ 2053884 h 2053884"/>
                <a:gd name="connsiteX4" fmla="*/ 0 w 1139483"/>
                <a:gd name="connsiteY4" fmla="*/ 1026942 h 2053884"/>
                <a:gd name="connsiteX0" fmla="*/ 0 w 1252025"/>
                <a:gd name="connsiteY0" fmla="*/ 1026942 h 2053884"/>
                <a:gd name="connsiteX1" fmla="*/ 611945 w 1252025"/>
                <a:gd name="connsiteY1" fmla="*/ 0 h 2053884"/>
                <a:gd name="connsiteX2" fmla="*/ 1252025 w 1252025"/>
                <a:gd name="connsiteY2" fmla="*/ 1026942 h 2053884"/>
                <a:gd name="connsiteX3" fmla="*/ 611945 w 1252025"/>
                <a:gd name="connsiteY3" fmla="*/ 2053884 h 2053884"/>
                <a:gd name="connsiteX4" fmla="*/ 0 w 1252025"/>
                <a:gd name="connsiteY4" fmla="*/ 1026942 h 2053884"/>
                <a:gd name="connsiteX0" fmla="*/ 0 w 1252025"/>
                <a:gd name="connsiteY0" fmla="*/ 1026942 h 2180120"/>
                <a:gd name="connsiteX1" fmla="*/ 611945 w 1252025"/>
                <a:gd name="connsiteY1" fmla="*/ 0 h 2180120"/>
                <a:gd name="connsiteX2" fmla="*/ 1252025 w 1252025"/>
                <a:gd name="connsiteY2" fmla="*/ 1026942 h 2180120"/>
                <a:gd name="connsiteX3" fmla="*/ 611945 w 1252025"/>
                <a:gd name="connsiteY3" fmla="*/ 2053884 h 2180120"/>
                <a:gd name="connsiteX4" fmla="*/ 0 w 1252025"/>
                <a:gd name="connsiteY4" fmla="*/ 1026942 h 2180120"/>
                <a:gd name="connsiteX0" fmla="*/ 0 w 1252025"/>
                <a:gd name="connsiteY0" fmla="*/ 1107495 h 2260673"/>
                <a:gd name="connsiteX1" fmla="*/ 611945 w 1252025"/>
                <a:gd name="connsiteY1" fmla="*/ 80553 h 2260673"/>
                <a:gd name="connsiteX2" fmla="*/ 1252025 w 1252025"/>
                <a:gd name="connsiteY2" fmla="*/ 1107495 h 2260673"/>
                <a:gd name="connsiteX3" fmla="*/ 611945 w 1252025"/>
                <a:gd name="connsiteY3" fmla="*/ 2134437 h 2260673"/>
                <a:gd name="connsiteX4" fmla="*/ 0 w 1252025"/>
                <a:gd name="connsiteY4" fmla="*/ 1107495 h 2260673"/>
                <a:gd name="connsiteX0" fmla="*/ 0 w 1252025"/>
                <a:gd name="connsiteY0" fmla="*/ 1107495 h 2260673"/>
                <a:gd name="connsiteX1" fmla="*/ 611945 w 1252025"/>
                <a:gd name="connsiteY1" fmla="*/ 80553 h 2260673"/>
                <a:gd name="connsiteX2" fmla="*/ 1252025 w 1252025"/>
                <a:gd name="connsiteY2" fmla="*/ 1107495 h 2260673"/>
                <a:gd name="connsiteX3" fmla="*/ 611945 w 1252025"/>
                <a:gd name="connsiteY3" fmla="*/ 2134437 h 2260673"/>
                <a:gd name="connsiteX4" fmla="*/ 0 w 1252025"/>
                <a:gd name="connsiteY4" fmla="*/ 1107495 h 2260673"/>
                <a:gd name="connsiteX0" fmla="*/ 0 w 1252025"/>
                <a:gd name="connsiteY0" fmla="*/ 1107495 h 2255431"/>
                <a:gd name="connsiteX1" fmla="*/ 611945 w 1252025"/>
                <a:gd name="connsiteY1" fmla="*/ 80553 h 2255431"/>
                <a:gd name="connsiteX2" fmla="*/ 1252025 w 1252025"/>
                <a:gd name="connsiteY2" fmla="*/ 1107495 h 2255431"/>
                <a:gd name="connsiteX3" fmla="*/ 611945 w 1252025"/>
                <a:gd name="connsiteY3" fmla="*/ 2134437 h 2255431"/>
                <a:gd name="connsiteX4" fmla="*/ 0 w 1252025"/>
                <a:gd name="connsiteY4" fmla="*/ 1107495 h 2255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2025" h="2255431">
                  <a:moveTo>
                    <a:pt x="0" y="1107495"/>
                  </a:moveTo>
                  <a:cubicBezTo>
                    <a:pt x="0" y="540331"/>
                    <a:pt x="628358" y="-257071"/>
                    <a:pt x="611945" y="80553"/>
                  </a:cubicBezTo>
                  <a:cubicBezTo>
                    <a:pt x="595532" y="418177"/>
                    <a:pt x="1252025" y="540331"/>
                    <a:pt x="1252025" y="1107495"/>
                  </a:cubicBezTo>
                  <a:cubicBezTo>
                    <a:pt x="1252025" y="1674659"/>
                    <a:pt x="511126" y="2584603"/>
                    <a:pt x="611945" y="2134437"/>
                  </a:cubicBezTo>
                  <a:cubicBezTo>
                    <a:pt x="712764" y="1684271"/>
                    <a:pt x="0" y="1674659"/>
                    <a:pt x="0" y="110749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scene3d>
              <a:camera prst="perspectiveRight"/>
              <a:lightRig rig="twoPt" dir="t"/>
            </a:scene3d>
            <a:sp3d extrusionH="63500" prstMaterial="powder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38">
              <a:extLst>
                <a:ext uri="{FF2B5EF4-FFF2-40B4-BE49-F238E27FC236}">
                  <a16:creationId xmlns="" xmlns:a16="http://schemas.microsoft.com/office/drawing/2014/main" id="{1313476F-1EC6-43C7-967C-CDB3E42EB103}"/>
                </a:ext>
              </a:extLst>
            </p:cNvPr>
            <p:cNvSpPr txBox="1"/>
            <p:nvPr/>
          </p:nvSpPr>
          <p:spPr>
            <a:xfrm>
              <a:off x="4958914" y="1268195"/>
              <a:ext cx="63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5D74"/>
                  </a:solidFill>
                  <a:latin typeface="Century Gothic" panose="020B0502020202020204" pitchFamily="34" charset="0"/>
                </a:rPr>
                <a:t>3</a:t>
              </a:r>
              <a:endParaRPr lang="en-US" b="1" dirty="0">
                <a:solidFill>
                  <a:srgbClr val="005D74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3" name="TextBox 39">
              <a:extLst>
                <a:ext uri="{FF2B5EF4-FFF2-40B4-BE49-F238E27FC236}">
                  <a16:creationId xmlns="" xmlns:a16="http://schemas.microsoft.com/office/drawing/2014/main" id="{E3B30CB8-DE30-4F41-B2A1-585FBA0A4199}"/>
                </a:ext>
              </a:extLst>
            </p:cNvPr>
            <p:cNvSpPr txBox="1"/>
            <p:nvPr/>
          </p:nvSpPr>
          <p:spPr>
            <a:xfrm>
              <a:off x="4726317" y="1788505"/>
              <a:ext cx="12693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latin typeface="Century Gothic" panose="020B0502020202020204" pitchFamily="34" charset="0"/>
                </a:rPr>
                <a:t>ب</a:t>
              </a:r>
              <a:r>
                <a:rPr lang="ar-SY" sz="2400" b="1" dirty="0" smtClean="0">
                  <a:solidFill>
                    <a:srgbClr val="C00000"/>
                  </a:solidFill>
                  <a:latin typeface="Century Gothic" panose="020B0502020202020204" pitchFamily="34" charset="0"/>
                </a:rPr>
                <a:t>أ</a:t>
              </a:r>
              <a:r>
                <a:rPr lang="ar-SY" sz="2400" b="1" dirty="0" smtClean="0">
                  <a:latin typeface="Century Gothic" panose="020B0502020202020204" pitchFamily="34" charset="0"/>
                </a:rPr>
                <a:t>شجارها</a:t>
              </a:r>
              <a:endParaRPr lang="en-US" sz="1100" b="1" dirty="0">
                <a:latin typeface="Century Gothic" panose="020B0502020202020204" pitchFamily="34" charset="0"/>
              </a:endParaRPr>
            </a:p>
          </p:txBody>
        </p:sp>
      </p:grp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9690" r="100000">
                        <a14:foregroundMark x1="49225" y1="11898" x2="49225" y2="9915"/>
                        <a14:foregroundMark x1="49225" y1="9915" x2="53876" y2="283"/>
                        <a14:foregroundMark x1="38760" y1="13881" x2="21318" y2="15581"/>
                        <a14:backgroundMark x1="55039" y1="8782" x2="51163" y2="283"/>
                        <a14:backgroundMark x1="53101" y1="567" x2="47674" y2="13314"/>
                        <a14:backgroundMark x1="61628" y1="3116" x2="47287" y2="16147"/>
                        <a14:backgroundMark x1="50388" y1="1983" x2="45736" y2="15014"/>
                        <a14:backgroundMark x1="56589" y1="5949" x2="45736" y2="16147"/>
                        <a14:backgroundMark x1="59690" y1="2550" x2="58915" y2="5949"/>
                        <a14:backgroundMark x1="58915" y1="5949" x2="58915" y2="5949"/>
                        <a14:backgroundMark x1="58527" y1="5949" x2="58527" y2="5949"/>
                        <a14:backgroundMark x1="58527" y1="5949" x2="58527" y2="5949"/>
                        <a14:backgroundMark x1="58527" y1="5949" x2="58527" y2="5949"/>
                        <a14:backgroundMark x1="58527" y1="5949" x2="58527" y2="5949"/>
                        <a14:backgroundMark x1="56589" y1="6799" x2="53101" y2="7932"/>
                        <a14:backgroundMark x1="48450" y1="9348" x2="48450" y2="9348"/>
                        <a14:backgroundMark x1="47674" y1="10198" x2="47287" y2="13598"/>
                        <a14:backgroundMark x1="47287" y1="13598" x2="47287" y2="13598"/>
                        <a14:backgroundMark x1="47287" y1="13598" x2="47287" y2="13598"/>
                        <a14:backgroundMark x1="45736" y1="15014" x2="45736" y2="150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0140" y="2660529"/>
            <a:ext cx="2175460" cy="2976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5" name="Group 86">
            <a:extLst>
              <a:ext uri="{FF2B5EF4-FFF2-40B4-BE49-F238E27FC236}">
                <a16:creationId xmlns:a16="http://schemas.microsoft.com/office/drawing/2014/main" xmlns="" id="{9B78D6AC-BB74-413A-8F7E-44513CF30CA0}"/>
              </a:ext>
            </a:extLst>
          </p:cNvPr>
          <p:cNvGrpSpPr/>
          <p:nvPr/>
        </p:nvGrpSpPr>
        <p:grpSpPr>
          <a:xfrm>
            <a:off x="1265083" y="650136"/>
            <a:ext cx="8910648" cy="928049"/>
            <a:chOff x="676027" y="5063739"/>
            <a:chExt cx="6117988" cy="637191"/>
          </a:xfrm>
        </p:grpSpPr>
        <p:sp>
          <p:nvSpPr>
            <p:cNvPr id="46" name="Rectangle 41">
              <a:extLst>
                <a:ext uri="{FF2B5EF4-FFF2-40B4-BE49-F238E27FC236}">
                  <a16:creationId xmlns:a16="http://schemas.microsoft.com/office/drawing/2014/main" xmlns="" id="{EDD39EDE-1214-4C0F-BE8A-61B4170D5322}"/>
                </a:ext>
              </a:extLst>
            </p:cNvPr>
            <p:cNvSpPr/>
            <p:nvPr/>
          </p:nvSpPr>
          <p:spPr>
            <a:xfrm flipH="1">
              <a:off x="951703" y="5078166"/>
              <a:ext cx="5672444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" name="Group 51">
              <a:extLst>
                <a:ext uri="{FF2B5EF4-FFF2-40B4-BE49-F238E27FC236}">
                  <a16:creationId xmlns:a16="http://schemas.microsoft.com/office/drawing/2014/main" xmlns="" id="{285533A6-F03C-46CF-865E-54837BAC2305}"/>
                </a:ext>
              </a:extLst>
            </p:cNvPr>
            <p:cNvGrpSpPr/>
            <p:nvPr/>
          </p:nvGrpSpPr>
          <p:grpSpPr>
            <a:xfrm>
              <a:off x="676027" y="5063739"/>
              <a:ext cx="537103" cy="534197"/>
              <a:chOff x="11049987" y="1270856"/>
              <a:chExt cx="537103" cy="534197"/>
            </a:xfrm>
          </p:grpSpPr>
          <p:sp>
            <p:nvSpPr>
              <p:cNvPr id="49" name="Teardrop 52">
                <a:extLst>
                  <a:ext uri="{FF2B5EF4-FFF2-40B4-BE49-F238E27FC236}">
                    <a16:creationId xmlns:a16="http://schemas.microsoft.com/office/drawing/2014/main" xmlns="" id="{9E3E7311-763B-41F4-A3DF-BE24F7DEF333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D600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53">
                <a:extLst>
                  <a:ext uri="{FF2B5EF4-FFF2-40B4-BE49-F238E27FC236}">
                    <a16:creationId xmlns:a16="http://schemas.microsoft.com/office/drawing/2014/main" xmlns="" id="{1C2F196A-F332-4795-A419-A8868FA620BB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8" name="TextBox 77">
              <a:extLst>
                <a:ext uri="{FF2B5EF4-FFF2-40B4-BE49-F238E27FC236}">
                  <a16:creationId xmlns:a16="http://schemas.microsoft.com/office/drawing/2014/main" xmlns="" id="{257F20A4-C4EF-4DAC-9500-98B097296CB7}"/>
                </a:ext>
              </a:extLst>
            </p:cNvPr>
            <p:cNvSpPr txBox="1"/>
            <p:nvPr/>
          </p:nvSpPr>
          <p:spPr>
            <a:xfrm>
              <a:off x="1264370" y="5228864"/>
              <a:ext cx="5529645" cy="3169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FF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هَمْزَةُ القَطْعِ : </a:t>
              </a:r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هِي الَّتي تَكُونُ في أَوَّلِ الكَلِمةِ , تُنْطَقُ فِي أَوَّلِ الكَلاَمِ و في وسطه</a:t>
              </a:r>
            </a:p>
          </p:txBody>
        </p:sp>
      </p:grpSp>
      <p:grpSp>
        <p:nvGrpSpPr>
          <p:cNvPr id="51" name="Group 83">
            <a:extLst>
              <a:ext uri="{FF2B5EF4-FFF2-40B4-BE49-F238E27FC236}">
                <a16:creationId xmlns="" xmlns:a16="http://schemas.microsoft.com/office/drawing/2014/main" id="{83B0AEF1-0D84-44DC-8471-B65E40E3B440}"/>
              </a:ext>
            </a:extLst>
          </p:cNvPr>
          <p:cNvGrpSpPr/>
          <p:nvPr/>
        </p:nvGrpSpPr>
        <p:grpSpPr>
          <a:xfrm>
            <a:off x="2824695" y="1944449"/>
            <a:ext cx="6510031" cy="645820"/>
            <a:chOff x="676027" y="1378890"/>
            <a:chExt cx="6510031" cy="645820"/>
          </a:xfrm>
        </p:grpSpPr>
        <p:sp>
          <p:nvSpPr>
            <p:cNvPr id="52" name="Rectangle 38">
              <a:extLst>
                <a:ext uri="{FF2B5EF4-FFF2-40B4-BE49-F238E27FC236}">
                  <a16:creationId xmlns="" xmlns:a16="http://schemas.microsoft.com/office/drawing/2014/main" id="{765A4F67-987F-4202-BE0C-D2D60FCE3F75}"/>
                </a:ext>
              </a:extLst>
            </p:cNvPr>
            <p:cNvSpPr/>
            <p:nvPr/>
          </p:nvSpPr>
          <p:spPr>
            <a:xfrm flipH="1">
              <a:off x="957833" y="1401946"/>
              <a:ext cx="6228225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" name="Group 60">
              <a:extLst>
                <a:ext uri="{FF2B5EF4-FFF2-40B4-BE49-F238E27FC236}">
                  <a16:creationId xmlns="" xmlns:a16="http://schemas.microsoft.com/office/drawing/2014/main" id="{1EE49C3F-C4EA-46EC-8309-9F0EC946ACF7}"/>
                </a:ext>
              </a:extLst>
            </p:cNvPr>
            <p:cNvGrpSpPr/>
            <p:nvPr/>
          </p:nvGrpSpPr>
          <p:grpSpPr>
            <a:xfrm>
              <a:off x="676027" y="1378890"/>
              <a:ext cx="537103" cy="534197"/>
              <a:chOff x="11049987" y="1270856"/>
              <a:chExt cx="537103" cy="534197"/>
            </a:xfrm>
          </p:grpSpPr>
          <p:sp>
            <p:nvSpPr>
              <p:cNvPr id="55" name="Teardrop 61">
                <a:extLst>
                  <a:ext uri="{FF2B5EF4-FFF2-40B4-BE49-F238E27FC236}">
                    <a16:creationId xmlns="" xmlns:a16="http://schemas.microsoft.com/office/drawing/2014/main" id="{867BA90A-9D6A-4610-9B42-039F1C169B20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9900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62">
                <a:extLst>
                  <a:ext uri="{FF2B5EF4-FFF2-40B4-BE49-F238E27FC236}">
                    <a16:creationId xmlns="" xmlns:a16="http://schemas.microsoft.com/office/drawing/2014/main" id="{E433D3FF-134B-4303-A368-30EF5D1F262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4" name="TextBox 74">
              <a:extLst>
                <a:ext uri="{FF2B5EF4-FFF2-40B4-BE49-F238E27FC236}">
                  <a16:creationId xmlns="" xmlns:a16="http://schemas.microsoft.com/office/drawing/2014/main" id="{DE82C172-7C54-43B8-9C5E-501F35CB54F7}"/>
                </a:ext>
              </a:extLst>
            </p:cNvPr>
            <p:cNvSpPr txBox="1"/>
            <p:nvPr/>
          </p:nvSpPr>
          <p:spPr>
            <a:xfrm>
              <a:off x="1073715" y="1454270"/>
              <a:ext cx="59086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FF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صورَتُها : </a:t>
              </a:r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تُرْسَمُ هَمْزَةُ القطع هكذا ( أَ، إِ، أُ )</a:t>
              </a:r>
            </a:p>
          </p:txBody>
        </p:sp>
      </p:grpSp>
      <p:grpSp>
        <p:nvGrpSpPr>
          <p:cNvPr id="57" name="Group 10">
            <a:extLst>
              <a:ext uri="{FF2B5EF4-FFF2-40B4-BE49-F238E27FC236}">
                <a16:creationId xmlns="" xmlns:a16="http://schemas.microsoft.com/office/drawing/2014/main" id="{DE99E0F0-7F05-40D8-908D-8686A0CE01A5}"/>
              </a:ext>
            </a:extLst>
          </p:cNvPr>
          <p:cNvGrpSpPr/>
          <p:nvPr/>
        </p:nvGrpSpPr>
        <p:grpSpPr>
          <a:xfrm>
            <a:off x="9105902" y="1867675"/>
            <a:ext cx="822423" cy="822423"/>
            <a:chOff x="3608900" y="1227358"/>
            <a:chExt cx="822423" cy="822423"/>
          </a:xfrm>
        </p:grpSpPr>
        <p:sp>
          <p:nvSpPr>
            <p:cNvPr id="58" name="Oval 9">
              <a:extLst>
                <a:ext uri="{FF2B5EF4-FFF2-40B4-BE49-F238E27FC236}">
                  <a16:creationId xmlns="" xmlns:a16="http://schemas.microsoft.com/office/drawing/2014/main" id="{640DA610-CC57-4026-8B4A-D3357E1BA910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9900CC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8">
              <a:extLst>
                <a:ext uri="{FF2B5EF4-FFF2-40B4-BE49-F238E27FC236}">
                  <a16:creationId xmlns="" xmlns:a16="http://schemas.microsoft.com/office/drawing/2014/main" id="{7A34AEFA-E2BF-4D5B-9364-D6D569C6DC7E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0" name="Graphic 63" descr="Downward trend">
            <a:extLst>
              <a:ext uri="{FF2B5EF4-FFF2-40B4-BE49-F238E27FC236}">
                <a16:creationId xmlns="" xmlns:a16="http://schemas.microsoft.com/office/drawing/2014/main" id="{10EE7362-8878-4BAA-9EA4-701EBEEA592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334233" y="2067781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895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121">
            <a:extLst>
              <a:ext uri="{FF2B5EF4-FFF2-40B4-BE49-F238E27FC236}">
                <a16:creationId xmlns="" xmlns:a16="http://schemas.microsoft.com/office/drawing/2014/main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22">
            <a:extLst>
              <a:ext uri="{FF2B5EF4-FFF2-40B4-BE49-F238E27FC236}">
                <a16:creationId xmlns="" xmlns:a16="http://schemas.microsoft.com/office/drawing/2014/main" id="{8C8F9E2C-CEDB-4E13-8883-B6D5A986CF28}"/>
              </a:ext>
            </a:extLst>
          </p:cNvPr>
          <p:cNvSpPr/>
          <p:nvPr/>
        </p:nvSpPr>
        <p:spPr>
          <a:xfrm>
            <a:off x="11887277" y="4108828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121">
            <a:extLst>
              <a:ext uri="{FF2B5EF4-FFF2-40B4-BE49-F238E27FC236}">
                <a16:creationId xmlns="" xmlns:a16="http://schemas.microsoft.com/office/drawing/2014/main" id="{D97E04F9-E955-451C-930A-641F33C6C21E}"/>
              </a:ext>
            </a:extLst>
          </p:cNvPr>
          <p:cNvSpPr/>
          <p:nvPr/>
        </p:nvSpPr>
        <p:spPr>
          <a:xfrm>
            <a:off x="10064124" y="4231761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103">
            <a:extLst>
              <a:ext uri="{FF2B5EF4-FFF2-40B4-BE49-F238E27FC236}">
                <a16:creationId xmlns="" xmlns:a16="http://schemas.microsoft.com/office/drawing/2014/main" id="{C0AEAE91-822D-4847-A337-08393FBFFFCF}"/>
              </a:ext>
            </a:extLst>
          </p:cNvPr>
          <p:cNvSpPr/>
          <p:nvPr/>
        </p:nvSpPr>
        <p:spPr>
          <a:xfrm rot="8037153">
            <a:off x="9608916" y="1428528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8BC2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104">
            <a:extLst>
              <a:ext uri="{FF2B5EF4-FFF2-40B4-BE49-F238E27FC236}">
                <a16:creationId xmlns="" xmlns:a16="http://schemas.microsoft.com/office/drawing/2014/main" id="{B0483ECD-CEDE-4F47-AB98-EAF01720BA9B}"/>
              </a:ext>
            </a:extLst>
          </p:cNvPr>
          <p:cNvSpPr/>
          <p:nvPr/>
        </p:nvSpPr>
        <p:spPr>
          <a:xfrm>
            <a:off x="10531235" y="5071877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Rectangle 105">
            <a:extLst>
              <a:ext uri="{FF2B5EF4-FFF2-40B4-BE49-F238E27FC236}">
                <a16:creationId xmlns="" xmlns:a16="http://schemas.microsoft.com/office/drawing/2014/main" id="{312B3983-3BE8-4029-8BDB-163802090DEA}"/>
              </a:ext>
            </a:extLst>
          </p:cNvPr>
          <p:cNvSpPr/>
          <p:nvPr/>
        </p:nvSpPr>
        <p:spPr>
          <a:xfrm>
            <a:off x="10531235" y="5637031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06">
            <a:extLst>
              <a:ext uri="{FF2B5EF4-FFF2-40B4-BE49-F238E27FC236}">
                <a16:creationId xmlns="" xmlns:a16="http://schemas.microsoft.com/office/drawing/2014/main" id="{DD54657F-C562-4394-87D9-1930F6594241}"/>
              </a:ext>
            </a:extLst>
          </p:cNvPr>
          <p:cNvSpPr/>
          <p:nvPr/>
        </p:nvSpPr>
        <p:spPr>
          <a:xfrm>
            <a:off x="10883685" y="4933503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107">
            <a:extLst>
              <a:ext uri="{FF2B5EF4-FFF2-40B4-BE49-F238E27FC236}">
                <a16:creationId xmlns="" xmlns:a16="http://schemas.microsoft.com/office/drawing/2014/main" id="{4BED3F98-8E78-487A-BFE8-644502062528}"/>
              </a:ext>
            </a:extLst>
          </p:cNvPr>
          <p:cNvSpPr/>
          <p:nvPr/>
        </p:nvSpPr>
        <p:spPr>
          <a:xfrm>
            <a:off x="10908271" y="4627308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76A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108">
            <a:extLst>
              <a:ext uri="{FF2B5EF4-FFF2-40B4-BE49-F238E27FC236}">
                <a16:creationId xmlns="" xmlns:a16="http://schemas.microsoft.com/office/drawing/2014/main" id="{2CC77DBC-9132-4E1D-92FE-C360AA61D88E}"/>
              </a:ext>
            </a:extLst>
          </p:cNvPr>
          <p:cNvSpPr/>
          <p:nvPr/>
        </p:nvSpPr>
        <p:spPr>
          <a:xfrm>
            <a:off x="10531162" y="5882899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76A939"/>
              </a:gs>
              <a:gs pos="19000">
                <a:srgbClr val="8BC24B"/>
              </a:gs>
              <a:gs pos="83000">
                <a:srgbClr val="8BC24B"/>
              </a:gs>
              <a:gs pos="100000">
                <a:srgbClr val="76A93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153">
            <a:extLst>
              <a:ext uri="{FF2B5EF4-FFF2-40B4-BE49-F238E27FC236}">
                <a16:creationId xmlns="" xmlns:a16="http://schemas.microsoft.com/office/drawing/2014/main" id="{C178E522-6CC4-432B-AE21-2826A3804766}"/>
              </a:ext>
            </a:extLst>
          </p:cNvPr>
          <p:cNvSpPr txBox="1"/>
          <p:nvPr/>
        </p:nvSpPr>
        <p:spPr>
          <a:xfrm>
            <a:off x="10261598" y="1492727"/>
            <a:ext cx="135890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5</a:t>
            </a:r>
            <a:endParaRPr lang="ar-SY" sz="2000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sz="2000" b="1" dirty="0" smtClean="0">
                <a:latin typeface="Economica" panose="02000506040000020004" pitchFamily="2" charset="0"/>
                <a:ea typeface="Adobe Fan Heiti Std B" panose="020B0700000000000000" pitchFamily="34" charset="-128"/>
              </a:rPr>
              <a:t>الظاهرة الإملائية</a:t>
            </a:r>
          </a:p>
          <a:p>
            <a:pPr algn="ctr"/>
            <a:endParaRPr lang="ar-SY" sz="20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هَمْزَتَا القَطْعِ </a:t>
            </a:r>
            <a:r>
              <a:rPr lang="ar-SY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وَالوَصلِ</a:t>
            </a:r>
            <a:endParaRPr lang="ar-SY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1" name="Picture 107">
            <a:extLst>
              <a:ext uri="{FF2B5EF4-FFF2-40B4-BE49-F238E27FC236}">
                <a16:creationId xmlns:a16="http://schemas.microsoft.com/office/drawing/2014/main" xmlns="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24" y="2112580"/>
            <a:ext cx="9119291" cy="22847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14" name="Group 89">
            <a:extLst>
              <a:ext uri="{FF2B5EF4-FFF2-40B4-BE49-F238E27FC236}">
                <a16:creationId xmlns="" xmlns:a16="http://schemas.microsoft.com/office/drawing/2014/main" id="{3CA8D11D-A767-4398-8E30-9ABDEDA0A9E9}"/>
              </a:ext>
            </a:extLst>
          </p:cNvPr>
          <p:cNvGrpSpPr/>
          <p:nvPr/>
        </p:nvGrpSpPr>
        <p:grpSpPr>
          <a:xfrm>
            <a:off x="6985470" y="572086"/>
            <a:ext cx="2902605" cy="637097"/>
            <a:chOff x="8120137" y="2568995"/>
            <a:chExt cx="2902605" cy="637097"/>
          </a:xfrm>
        </p:grpSpPr>
        <p:sp>
          <p:nvSpPr>
            <p:cNvPr id="15" name="Rectangle 33">
              <a:extLst>
                <a:ext uri="{FF2B5EF4-FFF2-40B4-BE49-F238E27FC236}">
                  <a16:creationId xmlns="" xmlns:a16="http://schemas.microsoft.com/office/drawing/2014/main" id="{553F96CE-F6D6-4602-9D85-1EF024B2ABF6}"/>
                </a:ext>
              </a:extLst>
            </p:cNvPr>
            <p:cNvSpPr/>
            <p:nvPr/>
          </p:nvSpPr>
          <p:spPr>
            <a:xfrm>
              <a:off x="8120137" y="2583328"/>
              <a:ext cx="2583566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42">
              <a:extLst>
                <a:ext uri="{FF2B5EF4-FFF2-40B4-BE49-F238E27FC236}">
                  <a16:creationId xmlns="" xmlns:a16="http://schemas.microsoft.com/office/drawing/2014/main" id="{44503852-E1D2-490B-B996-CC3E66DBEFB2}"/>
                </a:ext>
              </a:extLst>
            </p:cNvPr>
            <p:cNvGrpSpPr/>
            <p:nvPr/>
          </p:nvGrpSpPr>
          <p:grpSpPr>
            <a:xfrm>
              <a:off x="10485639" y="2568995"/>
              <a:ext cx="537103" cy="534197"/>
              <a:chOff x="11049987" y="1270856"/>
              <a:chExt cx="537103" cy="534197"/>
            </a:xfrm>
          </p:grpSpPr>
          <p:sp>
            <p:nvSpPr>
              <p:cNvPr id="18" name="Teardrop 43">
                <a:extLst>
                  <a:ext uri="{FF2B5EF4-FFF2-40B4-BE49-F238E27FC236}">
                    <a16:creationId xmlns="" xmlns:a16="http://schemas.microsoft.com/office/drawing/2014/main" id="{3CF776BB-CEA5-4584-9B43-9E24BEDEA4EB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5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44">
                <a:extLst>
                  <a:ext uri="{FF2B5EF4-FFF2-40B4-BE49-F238E27FC236}">
                    <a16:creationId xmlns="" xmlns:a16="http://schemas.microsoft.com/office/drawing/2014/main" id="{A6414DF3-6DF5-4B0F-848F-F01776EE1EE1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TextBox 79">
              <a:extLst>
                <a:ext uri="{FF2B5EF4-FFF2-40B4-BE49-F238E27FC236}">
                  <a16:creationId xmlns="" xmlns:a16="http://schemas.microsoft.com/office/drawing/2014/main" id="{D05D65E6-F779-4A21-8B0E-F10A7474C23C}"/>
                </a:ext>
              </a:extLst>
            </p:cNvPr>
            <p:cNvSpPr txBox="1"/>
            <p:nvPr/>
          </p:nvSpPr>
          <p:spPr>
            <a:xfrm>
              <a:off x="8589567" y="2705759"/>
              <a:ext cx="20577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أَستَفِيْدُ</a:t>
              </a:r>
              <a:endParaRPr lang="en-US" sz="12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22" name="Group 23">
            <a:extLst>
              <a:ext uri="{FF2B5EF4-FFF2-40B4-BE49-F238E27FC236}">
                <a16:creationId xmlns="" xmlns:a16="http://schemas.microsoft.com/office/drawing/2014/main" id="{3D86FA54-C95D-442C-A3CE-05EFCE0C5E97}"/>
              </a:ext>
            </a:extLst>
          </p:cNvPr>
          <p:cNvGrpSpPr/>
          <p:nvPr/>
        </p:nvGrpSpPr>
        <p:grpSpPr>
          <a:xfrm>
            <a:off x="6449889" y="516201"/>
            <a:ext cx="822423" cy="822423"/>
            <a:chOff x="3608900" y="1227358"/>
            <a:chExt cx="822423" cy="822423"/>
          </a:xfrm>
        </p:grpSpPr>
        <p:sp>
          <p:nvSpPr>
            <p:cNvPr id="32" name="Oval 24">
              <a:extLst>
                <a:ext uri="{FF2B5EF4-FFF2-40B4-BE49-F238E27FC236}">
                  <a16:creationId xmlns="" xmlns:a16="http://schemas.microsoft.com/office/drawing/2014/main" id="{AE80951A-3F18-444F-B0CA-D07B517291A4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FF505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25">
              <a:extLst>
                <a:ext uri="{FF2B5EF4-FFF2-40B4-BE49-F238E27FC236}">
                  <a16:creationId xmlns="" xmlns:a16="http://schemas.microsoft.com/office/drawing/2014/main" id="{5000CC32-420A-446C-AD48-2B3AF6CF07F8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4" name="Graphic 3" descr="Bar chart">
            <a:extLst>
              <a:ext uri="{FF2B5EF4-FFF2-40B4-BE49-F238E27FC236}">
                <a16:creationId xmlns="" xmlns:a16="http://schemas.microsoft.com/office/drawing/2014/main" id="{850202CA-6720-44F0-A8A0-45C33C1FB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78220" y="763326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121">
            <a:extLst>
              <a:ext uri="{FF2B5EF4-FFF2-40B4-BE49-F238E27FC236}">
                <a16:creationId xmlns="" xmlns:a16="http://schemas.microsoft.com/office/drawing/2014/main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22">
            <a:extLst>
              <a:ext uri="{FF2B5EF4-FFF2-40B4-BE49-F238E27FC236}">
                <a16:creationId xmlns="" xmlns:a16="http://schemas.microsoft.com/office/drawing/2014/main" id="{8C8F9E2C-CEDB-4E13-8883-B6D5A986CF28}"/>
              </a:ext>
            </a:extLst>
          </p:cNvPr>
          <p:cNvSpPr/>
          <p:nvPr/>
        </p:nvSpPr>
        <p:spPr>
          <a:xfrm>
            <a:off x="11887277" y="4108828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121">
            <a:extLst>
              <a:ext uri="{FF2B5EF4-FFF2-40B4-BE49-F238E27FC236}">
                <a16:creationId xmlns="" xmlns:a16="http://schemas.microsoft.com/office/drawing/2014/main" id="{D97E04F9-E955-451C-930A-641F33C6C21E}"/>
              </a:ext>
            </a:extLst>
          </p:cNvPr>
          <p:cNvSpPr/>
          <p:nvPr/>
        </p:nvSpPr>
        <p:spPr>
          <a:xfrm>
            <a:off x="10064124" y="4231761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103">
            <a:extLst>
              <a:ext uri="{FF2B5EF4-FFF2-40B4-BE49-F238E27FC236}">
                <a16:creationId xmlns="" xmlns:a16="http://schemas.microsoft.com/office/drawing/2014/main" id="{C0AEAE91-822D-4847-A337-08393FBFFFCF}"/>
              </a:ext>
            </a:extLst>
          </p:cNvPr>
          <p:cNvSpPr/>
          <p:nvPr/>
        </p:nvSpPr>
        <p:spPr>
          <a:xfrm rot="8037153">
            <a:off x="9608916" y="1428528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8BC2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104">
            <a:extLst>
              <a:ext uri="{FF2B5EF4-FFF2-40B4-BE49-F238E27FC236}">
                <a16:creationId xmlns="" xmlns:a16="http://schemas.microsoft.com/office/drawing/2014/main" id="{B0483ECD-CEDE-4F47-AB98-EAF01720BA9B}"/>
              </a:ext>
            </a:extLst>
          </p:cNvPr>
          <p:cNvSpPr/>
          <p:nvPr/>
        </p:nvSpPr>
        <p:spPr>
          <a:xfrm>
            <a:off x="10531235" y="5071877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Rectangle 105">
            <a:extLst>
              <a:ext uri="{FF2B5EF4-FFF2-40B4-BE49-F238E27FC236}">
                <a16:creationId xmlns="" xmlns:a16="http://schemas.microsoft.com/office/drawing/2014/main" id="{312B3983-3BE8-4029-8BDB-163802090DEA}"/>
              </a:ext>
            </a:extLst>
          </p:cNvPr>
          <p:cNvSpPr/>
          <p:nvPr/>
        </p:nvSpPr>
        <p:spPr>
          <a:xfrm>
            <a:off x="10531235" y="5637031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06">
            <a:extLst>
              <a:ext uri="{FF2B5EF4-FFF2-40B4-BE49-F238E27FC236}">
                <a16:creationId xmlns="" xmlns:a16="http://schemas.microsoft.com/office/drawing/2014/main" id="{DD54657F-C562-4394-87D9-1930F6594241}"/>
              </a:ext>
            </a:extLst>
          </p:cNvPr>
          <p:cNvSpPr/>
          <p:nvPr/>
        </p:nvSpPr>
        <p:spPr>
          <a:xfrm>
            <a:off x="10883685" y="4933503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107">
            <a:extLst>
              <a:ext uri="{FF2B5EF4-FFF2-40B4-BE49-F238E27FC236}">
                <a16:creationId xmlns="" xmlns:a16="http://schemas.microsoft.com/office/drawing/2014/main" id="{4BED3F98-8E78-487A-BFE8-644502062528}"/>
              </a:ext>
            </a:extLst>
          </p:cNvPr>
          <p:cNvSpPr/>
          <p:nvPr/>
        </p:nvSpPr>
        <p:spPr>
          <a:xfrm>
            <a:off x="10908271" y="4627308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76A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108">
            <a:extLst>
              <a:ext uri="{FF2B5EF4-FFF2-40B4-BE49-F238E27FC236}">
                <a16:creationId xmlns="" xmlns:a16="http://schemas.microsoft.com/office/drawing/2014/main" id="{2CC77DBC-9132-4E1D-92FE-C360AA61D88E}"/>
              </a:ext>
            </a:extLst>
          </p:cNvPr>
          <p:cNvSpPr/>
          <p:nvPr/>
        </p:nvSpPr>
        <p:spPr>
          <a:xfrm>
            <a:off x="10531162" y="5882899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76A939"/>
              </a:gs>
              <a:gs pos="19000">
                <a:srgbClr val="8BC24B"/>
              </a:gs>
              <a:gs pos="83000">
                <a:srgbClr val="8BC24B"/>
              </a:gs>
              <a:gs pos="100000">
                <a:srgbClr val="76A93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153">
            <a:extLst>
              <a:ext uri="{FF2B5EF4-FFF2-40B4-BE49-F238E27FC236}">
                <a16:creationId xmlns="" xmlns:a16="http://schemas.microsoft.com/office/drawing/2014/main" id="{C178E522-6CC4-432B-AE21-2826A3804766}"/>
              </a:ext>
            </a:extLst>
          </p:cNvPr>
          <p:cNvSpPr txBox="1"/>
          <p:nvPr/>
        </p:nvSpPr>
        <p:spPr>
          <a:xfrm>
            <a:off x="10261598" y="1492727"/>
            <a:ext cx="135890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5</a:t>
            </a:r>
            <a:endParaRPr lang="ar-SY" sz="2000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sz="2000" b="1" dirty="0" smtClean="0">
                <a:latin typeface="Economica" panose="02000506040000020004" pitchFamily="2" charset="0"/>
                <a:ea typeface="Adobe Fan Heiti Std B" panose="020B0700000000000000" pitchFamily="34" charset="-128"/>
              </a:rPr>
              <a:t>الظاهرة الإملائية</a:t>
            </a:r>
          </a:p>
          <a:p>
            <a:pPr algn="ctr"/>
            <a:endParaRPr lang="ar-SY" sz="20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هَمْزَتَا القَطْعِ </a:t>
            </a:r>
            <a:r>
              <a:rPr lang="ar-SY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وَالوَصلِ</a:t>
            </a:r>
            <a:endParaRPr lang="ar-SY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1" name="Picture 107">
            <a:extLst>
              <a:ext uri="{FF2B5EF4-FFF2-40B4-BE49-F238E27FC236}">
                <a16:creationId xmlns:a16="http://schemas.microsoft.com/office/drawing/2014/main" xmlns="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446" y="1883979"/>
            <a:ext cx="7802509" cy="344203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pSp>
        <p:nvGrpSpPr>
          <p:cNvPr id="14" name="Group 89">
            <a:extLst>
              <a:ext uri="{FF2B5EF4-FFF2-40B4-BE49-F238E27FC236}">
                <a16:creationId xmlns="" xmlns:a16="http://schemas.microsoft.com/office/drawing/2014/main" id="{3CA8D11D-A767-4398-8E30-9ABDEDA0A9E9}"/>
              </a:ext>
            </a:extLst>
          </p:cNvPr>
          <p:cNvGrpSpPr/>
          <p:nvPr/>
        </p:nvGrpSpPr>
        <p:grpSpPr>
          <a:xfrm>
            <a:off x="6737570" y="572086"/>
            <a:ext cx="3150505" cy="783095"/>
            <a:chOff x="7872237" y="2568995"/>
            <a:chExt cx="3150505" cy="783095"/>
          </a:xfrm>
        </p:grpSpPr>
        <p:sp>
          <p:nvSpPr>
            <p:cNvPr id="15" name="Rectangle 33">
              <a:extLst>
                <a:ext uri="{FF2B5EF4-FFF2-40B4-BE49-F238E27FC236}">
                  <a16:creationId xmlns="" xmlns:a16="http://schemas.microsoft.com/office/drawing/2014/main" id="{553F96CE-F6D6-4602-9D85-1EF024B2ABF6}"/>
                </a:ext>
              </a:extLst>
            </p:cNvPr>
            <p:cNvSpPr/>
            <p:nvPr/>
          </p:nvSpPr>
          <p:spPr>
            <a:xfrm>
              <a:off x="7872237" y="2583328"/>
              <a:ext cx="2831466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42">
              <a:extLst>
                <a:ext uri="{FF2B5EF4-FFF2-40B4-BE49-F238E27FC236}">
                  <a16:creationId xmlns="" xmlns:a16="http://schemas.microsoft.com/office/drawing/2014/main" id="{44503852-E1D2-490B-B996-CC3E66DBEFB2}"/>
                </a:ext>
              </a:extLst>
            </p:cNvPr>
            <p:cNvGrpSpPr/>
            <p:nvPr/>
          </p:nvGrpSpPr>
          <p:grpSpPr>
            <a:xfrm>
              <a:off x="10485639" y="2568995"/>
              <a:ext cx="537103" cy="534197"/>
              <a:chOff x="11049987" y="1270856"/>
              <a:chExt cx="537103" cy="534197"/>
            </a:xfrm>
          </p:grpSpPr>
          <p:sp>
            <p:nvSpPr>
              <p:cNvPr id="18" name="Teardrop 43">
                <a:extLst>
                  <a:ext uri="{FF2B5EF4-FFF2-40B4-BE49-F238E27FC236}">
                    <a16:creationId xmlns="" xmlns:a16="http://schemas.microsoft.com/office/drawing/2014/main" id="{3CF776BB-CEA5-4584-9B43-9E24BEDEA4EB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5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44">
                <a:extLst>
                  <a:ext uri="{FF2B5EF4-FFF2-40B4-BE49-F238E27FC236}">
                    <a16:creationId xmlns="" xmlns:a16="http://schemas.microsoft.com/office/drawing/2014/main" id="{A6414DF3-6DF5-4B0F-848F-F01776EE1EE1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TextBox 79">
              <a:extLst>
                <a:ext uri="{FF2B5EF4-FFF2-40B4-BE49-F238E27FC236}">
                  <a16:creationId xmlns="" xmlns:a16="http://schemas.microsoft.com/office/drawing/2014/main" id="{D05D65E6-F779-4A21-8B0E-F10A7474C23C}"/>
                </a:ext>
              </a:extLst>
            </p:cNvPr>
            <p:cNvSpPr txBox="1"/>
            <p:nvPr/>
          </p:nvSpPr>
          <p:spPr>
            <a:xfrm>
              <a:off x="8178648" y="2705759"/>
              <a:ext cx="24687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تَعَلَّمْتُ قَواعِدَ لا أَنْساها</a:t>
              </a:r>
            </a:p>
            <a:p>
              <a:pPr algn="r"/>
              <a:endParaRPr lang="en-US" sz="12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22" name="Group 23">
            <a:extLst>
              <a:ext uri="{FF2B5EF4-FFF2-40B4-BE49-F238E27FC236}">
                <a16:creationId xmlns="" xmlns:a16="http://schemas.microsoft.com/office/drawing/2014/main" id="{3D86FA54-C95D-442C-A3CE-05EFCE0C5E97}"/>
              </a:ext>
            </a:extLst>
          </p:cNvPr>
          <p:cNvGrpSpPr/>
          <p:nvPr/>
        </p:nvGrpSpPr>
        <p:grpSpPr>
          <a:xfrm>
            <a:off x="6164579" y="486589"/>
            <a:ext cx="822423" cy="822423"/>
            <a:chOff x="3608900" y="1227358"/>
            <a:chExt cx="822423" cy="822423"/>
          </a:xfrm>
        </p:grpSpPr>
        <p:sp>
          <p:nvSpPr>
            <p:cNvPr id="32" name="Oval 24">
              <a:extLst>
                <a:ext uri="{FF2B5EF4-FFF2-40B4-BE49-F238E27FC236}">
                  <a16:creationId xmlns="" xmlns:a16="http://schemas.microsoft.com/office/drawing/2014/main" id="{AE80951A-3F18-444F-B0CA-D07B517291A4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FF505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25">
              <a:extLst>
                <a:ext uri="{FF2B5EF4-FFF2-40B4-BE49-F238E27FC236}">
                  <a16:creationId xmlns="" xmlns:a16="http://schemas.microsoft.com/office/drawing/2014/main" id="{5000CC32-420A-446C-AD48-2B3AF6CF07F8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4" name="Graphic 3" descr="Bar chart">
            <a:extLst>
              <a:ext uri="{FF2B5EF4-FFF2-40B4-BE49-F238E27FC236}">
                <a16:creationId xmlns="" xmlns:a16="http://schemas.microsoft.com/office/drawing/2014/main" id="{850202CA-6720-44F0-A8A0-45C33C1FB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92910" y="733714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241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121">
            <a:extLst>
              <a:ext uri="{FF2B5EF4-FFF2-40B4-BE49-F238E27FC236}">
                <a16:creationId xmlns="" xmlns:a16="http://schemas.microsoft.com/office/drawing/2014/main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22">
            <a:extLst>
              <a:ext uri="{FF2B5EF4-FFF2-40B4-BE49-F238E27FC236}">
                <a16:creationId xmlns="" xmlns:a16="http://schemas.microsoft.com/office/drawing/2014/main" id="{8C8F9E2C-CEDB-4E13-8883-B6D5A986CF28}"/>
              </a:ext>
            </a:extLst>
          </p:cNvPr>
          <p:cNvSpPr/>
          <p:nvPr/>
        </p:nvSpPr>
        <p:spPr>
          <a:xfrm>
            <a:off x="11887277" y="4108828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121">
            <a:extLst>
              <a:ext uri="{FF2B5EF4-FFF2-40B4-BE49-F238E27FC236}">
                <a16:creationId xmlns="" xmlns:a16="http://schemas.microsoft.com/office/drawing/2014/main" id="{D97E04F9-E955-451C-930A-641F33C6C21E}"/>
              </a:ext>
            </a:extLst>
          </p:cNvPr>
          <p:cNvSpPr/>
          <p:nvPr/>
        </p:nvSpPr>
        <p:spPr>
          <a:xfrm>
            <a:off x="10064124" y="4231761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103">
            <a:extLst>
              <a:ext uri="{FF2B5EF4-FFF2-40B4-BE49-F238E27FC236}">
                <a16:creationId xmlns="" xmlns:a16="http://schemas.microsoft.com/office/drawing/2014/main" id="{C0AEAE91-822D-4847-A337-08393FBFFFCF}"/>
              </a:ext>
            </a:extLst>
          </p:cNvPr>
          <p:cNvSpPr/>
          <p:nvPr/>
        </p:nvSpPr>
        <p:spPr>
          <a:xfrm rot="8037153">
            <a:off x="9608916" y="1428528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8BC2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104">
            <a:extLst>
              <a:ext uri="{FF2B5EF4-FFF2-40B4-BE49-F238E27FC236}">
                <a16:creationId xmlns="" xmlns:a16="http://schemas.microsoft.com/office/drawing/2014/main" id="{B0483ECD-CEDE-4F47-AB98-EAF01720BA9B}"/>
              </a:ext>
            </a:extLst>
          </p:cNvPr>
          <p:cNvSpPr/>
          <p:nvPr/>
        </p:nvSpPr>
        <p:spPr>
          <a:xfrm>
            <a:off x="10531235" y="5071877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Rectangle 105">
            <a:extLst>
              <a:ext uri="{FF2B5EF4-FFF2-40B4-BE49-F238E27FC236}">
                <a16:creationId xmlns="" xmlns:a16="http://schemas.microsoft.com/office/drawing/2014/main" id="{312B3983-3BE8-4029-8BDB-163802090DEA}"/>
              </a:ext>
            </a:extLst>
          </p:cNvPr>
          <p:cNvSpPr/>
          <p:nvPr/>
        </p:nvSpPr>
        <p:spPr>
          <a:xfrm>
            <a:off x="10531235" y="5637031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06">
            <a:extLst>
              <a:ext uri="{FF2B5EF4-FFF2-40B4-BE49-F238E27FC236}">
                <a16:creationId xmlns="" xmlns:a16="http://schemas.microsoft.com/office/drawing/2014/main" id="{DD54657F-C562-4394-87D9-1930F6594241}"/>
              </a:ext>
            </a:extLst>
          </p:cNvPr>
          <p:cNvSpPr/>
          <p:nvPr/>
        </p:nvSpPr>
        <p:spPr>
          <a:xfrm>
            <a:off x="10883685" y="4933503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107">
            <a:extLst>
              <a:ext uri="{FF2B5EF4-FFF2-40B4-BE49-F238E27FC236}">
                <a16:creationId xmlns="" xmlns:a16="http://schemas.microsoft.com/office/drawing/2014/main" id="{4BED3F98-8E78-487A-BFE8-644502062528}"/>
              </a:ext>
            </a:extLst>
          </p:cNvPr>
          <p:cNvSpPr/>
          <p:nvPr/>
        </p:nvSpPr>
        <p:spPr>
          <a:xfrm>
            <a:off x="10908271" y="4627308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76A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108">
            <a:extLst>
              <a:ext uri="{FF2B5EF4-FFF2-40B4-BE49-F238E27FC236}">
                <a16:creationId xmlns="" xmlns:a16="http://schemas.microsoft.com/office/drawing/2014/main" id="{2CC77DBC-9132-4E1D-92FE-C360AA61D88E}"/>
              </a:ext>
            </a:extLst>
          </p:cNvPr>
          <p:cNvSpPr/>
          <p:nvPr/>
        </p:nvSpPr>
        <p:spPr>
          <a:xfrm>
            <a:off x="10531162" y="5882899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76A939"/>
              </a:gs>
              <a:gs pos="19000">
                <a:srgbClr val="8BC24B"/>
              </a:gs>
              <a:gs pos="83000">
                <a:srgbClr val="8BC24B"/>
              </a:gs>
              <a:gs pos="100000">
                <a:srgbClr val="76A93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153">
            <a:extLst>
              <a:ext uri="{FF2B5EF4-FFF2-40B4-BE49-F238E27FC236}">
                <a16:creationId xmlns="" xmlns:a16="http://schemas.microsoft.com/office/drawing/2014/main" id="{C178E522-6CC4-432B-AE21-2826A3804766}"/>
              </a:ext>
            </a:extLst>
          </p:cNvPr>
          <p:cNvSpPr txBox="1"/>
          <p:nvPr/>
        </p:nvSpPr>
        <p:spPr>
          <a:xfrm>
            <a:off x="10261598" y="1492727"/>
            <a:ext cx="135890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5</a:t>
            </a:r>
            <a:endParaRPr lang="ar-SY" sz="2000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sz="2000" b="1" dirty="0" smtClean="0">
                <a:latin typeface="Economica" panose="02000506040000020004" pitchFamily="2" charset="0"/>
                <a:ea typeface="Adobe Fan Heiti Std B" panose="020B0700000000000000" pitchFamily="34" charset="-128"/>
              </a:rPr>
              <a:t>الظاهرة الإملائية</a:t>
            </a:r>
          </a:p>
          <a:p>
            <a:pPr algn="ctr"/>
            <a:endParaRPr lang="ar-SY" sz="20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هَمْزَتَا القَطْعِ </a:t>
            </a:r>
            <a:r>
              <a:rPr lang="ar-SY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وَالوَصلِ</a:t>
            </a:r>
            <a:endParaRPr lang="ar-SY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1" name="Picture 107">
            <a:extLst>
              <a:ext uri="{FF2B5EF4-FFF2-40B4-BE49-F238E27FC236}">
                <a16:creationId xmlns:a16="http://schemas.microsoft.com/office/drawing/2014/main" xmlns="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045" y="3144241"/>
            <a:ext cx="7802509" cy="183430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5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8817792" y="3542947"/>
            <a:ext cx="6865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solidFill>
                  <a:srgbClr val="FF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أثناء</a:t>
            </a:r>
            <a:endParaRPr lang="en-US" sz="3200" b="1" dirty="0">
              <a:solidFill>
                <a:srgbClr val="FF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16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7601402" y="3545158"/>
            <a:ext cx="8762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solidFill>
                  <a:srgbClr val="FF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أرسلت</a:t>
            </a:r>
            <a:endParaRPr lang="en-US" sz="3200" b="1" dirty="0">
              <a:solidFill>
                <a:srgbClr val="FF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17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5435368" y="3621783"/>
            <a:ext cx="6865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solidFill>
                  <a:srgbClr val="FF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أنحاء</a:t>
            </a:r>
            <a:endParaRPr lang="en-US" sz="3200" b="1" dirty="0">
              <a:solidFill>
                <a:srgbClr val="FF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18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4589337" y="3614288"/>
            <a:ext cx="8473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solidFill>
                  <a:srgbClr val="FF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الطريق</a:t>
            </a:r>
            <a:endParaRPr lang="en-US" sz="3200" b="1" dirty="0">
              <a:solidFill>
                <a:srgbClr val="FF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19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5187356" y="4580647"/>
            <a:ext cx="10298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solidFill>
                  <a:srgbClr val="FF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الخضرة</a:t>
            </a:r>
            <a:endParaRPr lang="en-US" sz="3200" b="1" dirty="0">
              <a:solidFill>
                <a:srgbClr val="FF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22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8817792" y="4659026"/>
            <a:ext cx="6865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solidFill>
                  <a:srgbClr val="FF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التفت</a:t>
            </a:r>
            <a:endParaRPr lang="en-US" sz="3200" b="1" dirty="0">
              <a:solidFill>
                <a:srgbClr val="FF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32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8194703" y="4671767"/>
            <a:ext cx="6865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solidFill>
                  <a:srgbClr val="FF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إليها</a:t>
            </a:r>
            <a:endParaRPr lang="en-US" sz="3200" b="1" dirty="0">
              <a:solidFill>
                <a:srgbClr val="FF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33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3101909" y="3661283"/>
            <a:ext cx="6865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solidFill>
                  <a:srgbClr val="FF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أجمل</a:t>
            </a:r>
            <a:endParaRPr lang="en-US" sz="3200" b="1" dirty="0">
              <a:solidFill>
                <a:srgbClr val="FF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grpSp>
        <p:nvGrpSpPr>
          <p:cNvPr id="34" name="Group 89">
            <a:extLst>
              <a:ext uri="{FF2B5EF4-FFF2-40B4-BE49-F238E27FC236}">
                <a16:creationId xmlns="" xmlns:a16="http://schemas.microsoft.com/office/drawing/2014/main" id="{3CA8D11D-A767-4398-8E30-9ABDEDA0A9E9}"/>
              </a:ext>
            </a:extLst>
          </p:cNvPr>
          <p:cNvGrpSpPr/>
          <p:nvPr/>
        </p:nvGrpSpPr>
        <p:grpSpPr>
          <a:xfrm>
            <a:off x="6985470" y="572086"/>
            <a:ext cx="2902605" cy="637097"/>
            <a:chOff x="8120137" y="2568995"/>
            <a:chExt cx="2902605" cy="637097"/>
          </a:xfrm>
        </p:grpSpPr>
        <p:sp>
          <p:nvSpPr>
            <p:cNvPr id="35" name="Rectangle 33">
              <a:extLst>
                <a:ext uri="{FF2B5EF4-FFF2-40B4-BE49-F238E27FC236}">
                  <a16:creationId xmlns="" xmlns:a16="http://schemas.microsoft.com/office/drawing/2014/main" id="{553F96CE-F6D6-4602-9D85-1EF024B2ABF6}"/>
                </a:ext>
              </a:extLst>
            </p:cNvPr>
            <p:cNvSpPr/>
            <p:nvPr/>
          </p:nvSpPr>
          <p:spPr>
            <a:xfrm>
              <a:off x="8120137" y="2583328"/>
              <a:ext cx="2583566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" name="Group 42">
              <a:extLst>
                <a:ext uri="{FF2B5EF4-FFF2-40B4-BE49-F238E27FC236}">
                  <a16:creationId xmlns="" xmlns:a16="http://schemas.microsoft.com/office/drawing/2014/main" id="{44503852-E1D2-490B-B996-CC3E66DBEFB2}"/>
                </a:ext>
              </a:extLst>
            </p:cNvPr>
            <p:cNvGrpSpPr/>
            <p:nvPr/>
          </p:nvGrpSpPr>
          <p:grpSpPr>
            <a:xfrm>
              <a:off x="10485639" y="2568995"/>
              <a:ext cx="537103" cy="534197"/>
              <a:chOff x="11049987" y="1270856"/>
              <a:chExt cx="537103" cy="534197"/>
            </a:xfrm>
          </p:grpSpPr>
          <p:sp>
            <p:nvSpPr>
              <p:cNvPr id="38" name="Teardrop 43">
                <a:extLst>
                  <a:ext uri="{FF2B5EF4-FFF2-40B4-BE49-F238E27FC236}">
                    <a16:creationId xmlns="" xmlns:a16="http://schemas.microsoft.com/office/drawing/2014/main" id="{3CF776BB-CEA5-4584-9B43-9E24BEDEA4EB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5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44">
                <a:extLst>
                  <a:ext uri="{FF2B5EF4-FFF2-40B4-BE49-F238E27FC236}">
                    <a16:creationId xmlns="" xmlns:a16="http://schemas.microsoft.com/office/drawing/2014/main" id="{A6414DF3-6DF5-4B0F-848F-F01776EE1EE1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7" name="TextBox 79">
              <a:extLst>
                <a:ext uri="{FF2B5EF4-FFF2-40B4-BE49-F238E27FC236}">
                  <a16:creationId xmlns="" xmlns:a16="http://schemas.microsoft.com/office/drawing/2014/main" id="{D05D65E6-F779-4A21-8B0E-F10A7474C23C}"/>
                </a:ext>
              </a:extLst>
            </p:cNvPr>
            <p:cNvSpPr txBox="1"/>
            <p:nvPr/>
          </p:nvSpPr>
          <p:spPr>
            <a:xfrm>
              <a:off x="8589567" y="2705759"/>
              <a:ext cx="20577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أطُبَقِّ</a:t>
              </a:r>
              <a:endParaRPr lang="en-US" sz="12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40" name="Group 23">
            <a:extLst>
              <a:ext uri="{FF2B5EF4-FFF2-40B4-BE49-F238E27FC236}">
                <a16:creationId xmlns="" xmlns:a16="http://schemas.microsoft.com/office/drawing/2014/main" id="{3D86FA54-C95D-442C-A3CE-05EFCE0C5E97}"/>
              </a:ext>
            </a:extLst>
          </p:cNvPr>
          <p:cNvGrpSpPr/>
          <p:nvPr/>
        </p:nvGrpSpPr>
        <p:grpSpPr>
          <a:xfrm>
            <a:off x="6449889" y="516201"/>
            <a:ext cx="822423" cy="822423"/>
            <a:chOff x="3608900" y="1227358"/>
            <a:chExt cx="822423" cy="822423"/>
          </a:xfrm>
        </p:grpSpPr>
        <p:sp>
          <p:nvSpPr>
            <p:cNvPr id="41" name="Oval 24">
              <a:extLst>
                <a:ext uri="{FF2B5EF4-FFF2-40B4-BE49-F238E27FC236}">
                  <a16:creationId xmlns="" xmlns:a16="http://schemas.microsoft.com/office/drawing/2014/main" id="{AE80951A-3F18-444F-B0CA-D07B517291A4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FF505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25">
              <a:extLst>
                <a:ext uri="{FF2B5EF4-FFF2-40B4-BE49-F238E27FC236}">
                  <a16:creationId xmlns="" xmlns:a16="http://schemas.microsoft.com/office/drawing/2014/main" id="{5000CC32-420A-446C-AD48-2B3AF6CF07F8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3" name="Graphic 3" descr="Bar chart">
            <a:extLst>
              <a:ext uri="{FF2B5EF4-FFF2-40B4-BE49-F238E27FC236}">
                <a16:creationId xmlns="" xmlns:a16="http://schemas.microsoft.com/office/drawing/2014/main" id="{850202CA-6720-44F0-A8A0-45C33C1FB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78220" y="763326"/>
            <a:ext cx="365760" cy="365760"/>
          </a:xfrm>
          <a:prstGeom prst="rect">
            <a:avLst/>
          </a:prstGeom>
        </p:spPr>
      </p:pic>
      <p:grpSp>
        <p:nvGrpSpPr>
          <p:cNvPr id="44" name="Group 86">
            <a:extLst>
              <a:ext uri="{FF2B5EF4-FFF2-40B4-BE49-F238E27FC236}">
                <a16:creationId xmlns:a16="http://schemas.microsoft.com/office/drawing/2014/main" xmlns="" id="{9B78D6AC-BB74-413A-8F7E-44513CF30CA0}"/>
              </a:ext>
            </a:extLst>
          </p:cNvPr>
          <p:cNvGrpSpPr/>
          <p:nvPr/>
        </p:nvGrpSpPr>
        <p:grpSpPr>
          <a:xfrm>
            <a:off x="0" y="1401955"/>
            <a:ext cx="10261597" cy="959715"/>
            <a:chOff x="329831" y="5063741"/>
            <a:chExt cx="6984566" cy="658932"/>
          </a:xfrm>
        </p:grpSpPr>
        <p:sp>
          <p:nvSpPr>
            <p:cNvPr id="45" name="Rectangle 41">
              <a:extLst>
                <a:ext uri="{FF2B5EF4-FFF2-40B4-BE49-F238E27FC236}">
                  <a16:creationId xmlns:a16="http://schemas.microsoft.com/office/drawing/2014/main" xmlns="" id="{EDD39EDE-1214-4C0F-BE8A-61B4170D5322}"/>
                </a:ext>
              </a:extLst>
            </p:cNvPr>
            <p:cNvSpPr/>
            <p:nvPr/>
          </p:nvSpPr>
          <p:spPr>
            <a:xfrm flipH="1">
              <a:off x="598383" y="5099909"/>
              <a:ext cx="6532251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6" name="Group 51">
              <a:extLst>
                <a:ext uri="{FF2B5EF4-FFF2-40B4-BE49-F238E27FC236}">
                  <a16:creationId xmlns:a16="http://schemas.microsoft.com/office/drawing/2014/main" xmlns="" id="{285533A6-F03C-46CF-865E-54837BAC2305}"/>
                </a:ext>
              </a:extLst>
            </p:cNvPr>
            <p:cNvGrpSpPr/>
            <p:nvPr/>
          </p:nvGrpSpPr>
          <p:grpSpPr>
            <a:xfrm>
              <a:off x="329831" y="5063741"/>
              <a:ext cx="537103" cy="534197"/>
              <a:chOff x="10703791" y="1270858"/>
              <a:chExt cx="537103" cy="534197"/>
            </a:xfrm>
          </p:grpSpPr>
          <p:sp>
            <p:nvSpPr>
              <p:cNvPr id="49" name="Teardrop 52">
                <a:extLst>
                  <a:ext uri="{FF2B5EF4-FFF2-40B4-BE49-F238E27FC236}">
                    <a16:creationId xmlns:a16="http://schemas.microsoft.com/office/drawing/2014/main" xmlns="" id="{9E3E7311-763B-41F4-A3DF-BE24F7DEF333}"/>
                  </a:ext>
                </a:extLst>
              </p:cNvPr>
              <p:cNvSpPr/>
              <p:nvPr/>
            </p:nvSpPr>
            <p:spPr>
              <a:xfrm rot="8141980">
                <a:off x="10703791" y="1270858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D600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53">
                <a:extLst>
                  <a:ext uri="{FF2B5EF4-FFF2-40B4-BE49-F238E27FC236}">
                    <a16:creationId xmlns:a16="http://schemas.microsoft.com/office/drawing/2014/main" xmlns="" id="{1C2F196A-F332-4795-A419-A8868FA620BB}"/>
                  </a:ext>
                </a:extLst>
              </p:cNvPr>
              <p:cNvSpPr/>
              <p:nvPr/>
            </p:nvSpPr>
            <p:spPr>
              <a:xfrm>
                <a:off x="10808941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8" name="TextBox 77">
              <a:extLst>
                <a:ext uri="{FF2B5EF4-FFF2-40B4-BE49-F238E27FC236}">
                  <a16:creationId xmlns:a16="http://schemas.microsoft.com/office/drawing/2014/main" xmlns="" id="{257F20A4-C4EF-4DAC-9500-98B097296CB7}"/>
                </a:ext>
              </a:extLst>
            </p:cNvPr>
            <p:cNvSpPr txBox="1"/>
            <p:nvPr/>
          </p:nvSpPr>
          <p:spPr>
            <a:xfrm>
              <a:off x="683985" y="5231060"/>
              <a:ext cx="6630412" cy="3169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ar-SY" sz="2400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1.أُلَاحِظُ </a:t>
              </a:r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الأَلِفَ المُلَوَّنةَ، </a:t>
              </a:r>
              <a:r>
                <a:rPr lang="ar-SY" sz="2400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وأَكْتُبُ(</a:t>
              </a:r>
              <a:r>
                <a:rPr lang="ar-SY" sz="2400" b="1" dirty="0" smtClean="0">
                  <a:solidFill>
                    <a:srgbClr val="FF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هَمْزَةً</a:t>
              </a:r>
              <a:r>
                <a:rPr lang="ar-SY" sz="2400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)عِنْدما </a:t>
              </a:r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أَنْطِقُ هَذِهِ الهَمْزَةَ، وَلَا أَكْتُبُها إِذَا لَمْ تَظْهَرْ في </a:t>
              </a:r>
              <a:r>
                <a:rPr lang="ar-SY" sz="2400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النُّطْقِ</a:t>
              </a:r>
              <a:endParaRPr lang="ar-SY" sz="24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2809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2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121">
            <a:extLst>
              <a:ext uri="{FF2B5EF4-FFF2-40B4-BE49-F238E27FC236}">
                <a16:creationId xmlns="" xmlns:a16="http://schemas.microsoft.com/office/drawing/2014/main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22">
            <a:extLst>
              <a:ext uri="{FF2B5EF4-FFF2-40B4-BE49-F238E27FC236}">
                <a16:creationId xmlns="" xmlns:a16="http://schemas.microsoft.com/office/drawing/2014/main" id="{8C8F9E2C-CEDB-4E13-8883-B6D5A986CF28}"/>
              </a:ext>
            </a:extLst>
          </p:cNvPr>
          <p:cNvSpPr/>
          <p:nvPr/>
        </p:nvSpPr>
        <p:spPr>
          <a:xfrm>
            <a:off x="11887277" y="4108828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121">
            <a:extLst>
              <a:ext uri="{FF2B5EF4-FFF2-40B4-BE49-F238E27FC236}">
                <a16:creationId xmlns="" xmlns:a16="http://schemas.microsoft.com/office/drawing/2014/main" id="{D97E04F9-E955-451C-930A-641F33C6C21E}"/>
              </a:ext>
            </a:extLst>
          </p:cNvPr>
          <p:cNvSpPr/>
          <p:nvPr/>
        </p:nvSpPr>
        <p:spPr>
          <a:xfrm>
            <a:off x="10064124" y="4231761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103">
            <a:extLst>
              <a:ext uri="{FF2B5EF4-FFF2-40B4-BE49-F238E27FC236}">
                <a16:creationId xmlns="" xmlns:a16="http://schemas.microsoft.com/office/drawing/2014/main" id="{C0AEAE91-822D-4847-A337-08393FBFFFCF}"/>
              </a:ext>
            </a:extLst>
          </p:cNvPr>
          <p:cNvSpPr/>
          <p:nvPr/>
        </p:nvSpPr>
        <p:spPr>
          <a:xfrm rot="8037153">
            <a:off x="9608916" y="1428528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8BC2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104">
            <a:extLst>
              <a:ext uri="{FF2B5EF4-FFF2-40B4-BE49-F238E27FC236}">
                <a16:creationId xmlns="" xmlns:a16="http://schemas.microsoft.com/office/drawing/2014/main" id="{B0483ECD-CEDE-4F47-AB98-EAF01720BA9B}"/>
              </a:ext>
            </a:extLst>
          </p:cNvPr>
          <p:cNvSpPr/>
          <p:nvPr/>
        </p:nvSpPr>
        <p:spPr>
          <a:xfrm>
            <a:off x="10531235" y="5071877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Rectangle 105">
            <a:extLst>
              <a:ext uri="{FF2B5EF4-FFF2-40B4-BE49-F238E27FC236}">
                <a16:creationId xmlns="" xmlns:a16="http://schemas.microsoft.com/office/drawing/2014/main" id="{312B3983-3BE8-4029-8BDB-163802090DEA}"/>
              </a:ext>
            </a:extLst>
          </p:cNvPr>
          <p:cNvSpPr/>
          <p:nvPr/>
        </p:nvSpPr>
        <p:spPr>
          <a:xfrm>
            <a:off x="10531235" y="5637031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06">
            <a:extLst>
              <a:ext uri="{FF2B5EF4-FFF2-40B4-BE49-F238E27FC236}">
                <a16:creationId xmlns="" xmlns:a16="http://schemas.microsoft.com/office/drawing/2014/main" id="{DD54657F-C562-4394-87D9-1930F6594241}"/>
              </a:ext>
            </a:extLst>
          </p:cNvPr>
          <p:cNvSpPr/>
          <p:nvPr/>
        </p:nvSpPr>
        <p:spPr>
          <a:xfrm>
            <a:off x="10883685" y="4933503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107">
            <a:extLst>
              <a:ext uri="{FF2B5EF4-FFF2-40B4-BE49-F238E27FC236}">
                <a16:creationId xmlns="" xmlns:a16="http://schemas.microsoft.com/office/drawing/2014/main" id="{4BED3F98-8E78-487A-BFE8-644502062528}"/>
              </a:ext>
            </a:extLst>
          </p:cNvPr>
          <p:cNvSpPr/>
          <p:nvPr/>
        </p:nvSpPr>
        <p:spPr>
          <a:xfrm>
            <a:off x="10908271" y="4627308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76A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108">
            <a:extLst>
              <a:ext uri="{FF2B5EF4-FFF2-40B4-BE49-F238E27FC236}">
                <a16:creationId xmlns="" xmlns:a16="http://schemas.microsoft.com/office/drawing/2014/main" id="{2CC77DBC-9132-4E1D-92FE-C360AA61D88E}"/>
              </a:ext>
            </a:extLst>
          </p:cNvPr>
          <p:cNvSpPr/>
          <p:nvPr/>
        </p:nvSpPr>
        <p:spPr>
          <a:xfrm>
            <a:off x="10531162" y="5882899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76A939"/>
              </a:gs>
              <a:gs pos="19000">
                <a:srgbClr val="8BC24B"/>
              </a:gs>
              <a:gs pos="83000">
                <a:srgbClr val="8BC24B"/>
              </a:gs>
              <a:gs pos="100000">
                <a:srgbClr val="76A93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153">
            <a:extLst>
              <a:ext uri="{FF2B5EF4-FFF2-40B4-BE49-F238E27FC236}">
                <a16:creationId xmlns="" xmlns:a16="http://schemas.microsoft.com/office/drawing/2014/main" id="{C178E522-6CC4-432B-AE21-2826A3804766}"/>
              </a:ext>
            </a:extLst>
          </p:cNvPr>
          <p:cNvSpPr txBox="1"/>
          <p:nvPr/>
        </p:nvSpPr>
        <p:spPr>
          <a:xfrm>
            <a:off x="10261598" y="1492727"/>
            <a:ext cx="135890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5</a:t>
            </a:r>
            <a:endParaRPr lang="ar-SY" sz="2000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sz="2000" b="1" dirty="0" smtClean="0">
                <a:latin typeface="Economica" panose="02000506040000020004" pitchFamily="2" charset="0"/>
                <a:ea typeface="Adobe Fan Heiti Std B" panose="020B0700000000000000" pitchFamily="34" charset="-128"/>
              </a:rPr>
              <a:t>الظاهرة الإملائية</a:t>
            </a:r>
          </a:p>
          <a:p>
            <a:pPr algn="ctr"/>
            <a:endParaRPr lang="ar-SY" sz="20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هَمْزَتَا القَطْعِ </a:t>
            </a:r>
            <a:r>
              <a:rPr lang="ar-SY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وَالوَصلِ</a:t>
            </a:r>
            <a:endParaRPr lang="ar-SY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311152" y="690580"/>
            <a:ext cx="10261598" cy="400110"/>
          </a:xfrm>
          <a:prstGeom prst="rect">
            <a:avLst/>
          </a:prstGeom>
          <a:gradFill flip="none" rotWithShape="1">
            <a:gsLst>
              <a:gs pos="0">
                <a:srgbClr val="D60093">
                  <a:tint val="66000"/>
                  <a:satMod val="160000"/>
                </a:srgbClr>
              </a:gs>
              <a:gs pos="50000">
                <a:srgbClr val="D60093">
                  <a:tint val="44500"/>
                  <a:satMod val="160000"/>
                </a:srgbClr>
              </a:gs>
              <a:gs pos="100000">
                <a:srgbClr val="D60093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2. </a:t>
            </a:r>
            <a:r>
              <a:rPr lang="ar-SY" sz="2000" b="1" dirty="0" smtClean="0"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أُدْخِلُ </a:t>
            </a:r>
            <a:r>
              <a:rPr lang="ar-SY" sz="2000" b="1" dirty="0"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الوَاوَ عَلَى كُلِّ كَلِمَةٍ </a:t>
            </a:r>
            <a:r>
              <a:rPr lang="ar-SY" sz="2000" b="1" dirty="0" smtClean="0"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وأَنْطِقُهُمَا</a:t>
            </a:r>
            <a:r>
              <a:rPr lang="ar-SY" sz="2000" b="1" dirty="0"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، ثُمَّ </a:t>
            </a:r>
            <a:r>
              <a:rPr lang="ar-SY" sz="2000" b="1" dirty="0" smtClean="0"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أُلَحِظُ </a:t>
            </a:r>
            <a:r>
              <a:rPr lang="ar-SY" sz="2000" b="1" dirty="0"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الكَلِمَةَ الَّتي </a:t>
            </a:r>
            <a:r>
              <a:rPr lang="ar-SY" sz="2000" b="1" dirty="0" smtClean="0"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تَسقُطُ </a:t>
            </a:r>
            <a:r>
              <a:rPr lang="ar-SY" sz="2000" b="1" dirty="0"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هَمْزَتُها </a:t>
            </a:r>
            <a:r>
              <a:rPr lang="ar-SY" sz="2000" b="1" dirty="0" smtClean="0"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في النُّطْقِ</a:t>
            </a:r>
            <a:r>
              <a:rPr lang="ar-SY" sz="2000" b="1" dirty="0"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، والكَلِمَةَ الَّتي تَظْهَرُ هَمْزَتُها في النُّطْقِ </a:t>
            </a:r>
          </a:p>
        </p:txBody>
      </p:sp>
      <p:grpSp>
        <p:nvGrpSpPr>
          <p:cNvPr id="34" name="Group 88">
            <a:extLst>
              <a:ext uri="{FF2B5EF4-FFF2-40B4-BE49-F238E27FC236}">
                <a16:creationId xmlns:a16="http://schemas.microsoft.com/office/drawing/2014/main" xmlns="" id="{10D99B6B-1E06-4693-BD62-176DB0F6081E}"/>
              </a:ext>
            </a:extLst>
          </p:cNvPr>
          <p:cNvGrpSpPr/>
          <p:nvPr/>
        </p:nvGrpSpPr>
        <p:grpSpPr>
          <a:xfrm>
            <a:off x="1823235" y="2898979"/>
            <a:ext cx="1280351" cy="1243892"/>
            <a:chOff x="1188637" y="2700776"/>
            <a:chExt cx="1280351" cy="1243892"/>
          </a:xfrm>
        </p:grpSpPr>
        <p:sp>
          <p:nvSpPr>
            <p:cNvPr id="35" name="Oval 4">
              <a:extLst>
                <a:ext uri="{FF2B5EF4-FFF2-40B4-BE49-F238E27FC236}">
                  <a16:creationId xmlns:a16="http://schemas.microsoft.com/office/drawing/2014/main" xmlns="" id="{206499E8-68A5-40CE-9B7C-5FDF88570EA3}"/>
                </a:ext>
              </a:extLst>
            </p:cNvPr>
            <p:cNvSpPr/>
            <p:nvPr/>
          </p:nvSpPr>
          <p:spPr>
            <a:xfrm>
              <a:off x="1225096" y="2700776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C4CC1E"/>
                </a:gs>
                <a:gs pos="100000">
                  <a:srgbClr val="D7DF25"/>
                </a:gs>
              </a:gsLst>
              <a:lin ang="5400000" scaled="1"/>
            </a:gradFill>
            <a:ln w="25400">
              <a:noFill/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1">
              <a:extLst>
                <a:ext uri="{FF2B5EF4-FFF2-40B4-BE49-F238E27FC236}">
                  <a16:creationId xmlns:a16="http://schemas.microsoft.com/office/drawing/2014/main" xmlns="" id="{9F95A19B-993C-4392-A22C-7BF264B4A9A4}"/>
                </a:ext>
              </a:extLst>
            </p:cNvPr>
            <p:cNvSpPr txBox="1"/>
            <p:nvPr/>
          </p:nvSpPr>
          <p:spPr>
            <a:xfrm>
              <a:off x="1188637" y="3134906"/>
              <a:ext cx="1164691" cy="4001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chemeClr val="tx1"/>
                  </a:solidFill>
                  <a:latin typeface="Oswald" panose="02000503000000000000" pitchFamily="2" charset="0"/>
                </a:rPr>
                <a:t>أقبل</a:t>
              </a:r>
              <a:endParaRPr lang="en-US" sz="2000" b="1" spc="6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</p:grpSp>
      <p:grpSp>
        <p:nvGrpSpPr>
          <p:cNvPr id="37" name="Group 87">
            <a:extLst>
              <a:ext uri="{FF2B5EF4-FFF2-40B4-BE49-F238E27FC236}">
                <a16:creationId xmlns:a16="http://schemas.microsoft.com/office/drawing/2014/main" xmlns="" id="{7C81C6B2-4993-4BB6-8CED-60EAB83ED8DB}"/>
              </a:ext>
            </a:extLst>
          </p:cNvPr>
          <p:cNvGrpSpPr/>
          <p:nvPr/>
        </p:nvGrpSpPr>
        <p:grpSpPr>
          <a:xfrm>
            <a:off x="2489620" y="3520926"/>
            <a:ext cx="1597429" cy="1243892"/>
            <a:chOff x="1855022" y="3322723"/>
            <a:chExt cx="1597429" cy="1243892"/>
          </a:xfrm>
        </p:grpSpPr>
        <p:sp>
          <p:nvSpPr>
            <p:cNvPr id="38" name="Oval 5">
              <a:extLst>
                <a:ext uri="{FF2B5EF4-FFF2-40B4-BE49-F238E27FC236}">
                  <a16:creationId xmlns:a16="http://schemas.microsoft.com/office/drawing/2014/main" xmlns="" id="{07BB792D-14F7-48A8-A8EB-60B96762FA6E}"/>
                </a:ext>
              </a:extLst>
            </p:cNvPr>
            <p:cNvSpPr/>
            <p:nvPr/>
          </p:nvSpPr>
          <p:spPr>
            <a:xfrm>
              <a:off x="1997668" y="3322723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99B426"/>
                </a:gs>
                <a:gs pos="100000">
                  <a:srgbClr val="B6D436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63">
              <a:extLst>
                <a:ext uri="{FF2B5EF4-FFF2-40B4-BE49-F238E27FC236}">
                  <a16:creationId xmlns:a16="http://schemas.microsoft.com/office/drawing/2014/main" xmlns="" id="{2FD0F617-6123-452A-A61D-1F888900710B}"/>
                </a:ext>
              </a:extLst>
            </p:cNvPr>
            <p:cNvSpPr txBox="1"/>
            <p:nvPr/>
          </p:nvSpPr>
          <p:spPr>
            <a:xfrm>
              <a:off x="1855022" y="3833503"/>
              <a:ext cx="159742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Oswald" panose="02000503000000000000" pitchFamily="2" charset="0"/>
                </a:rPr>
                <a:t>اصطحب</a:t>
              </a:r>
              <a:endParaRPr lang="en-US" sz="2000" b="1" dirty="0">
                <a:latin typeface="Oswald" panose="02000503000000000000" pitchFamily="2" charset="0"/>
              </a:endParaRPr>
            </a:p>
          </p:txBody>
        </p:sp>
      </p:grpSp>
      <p:grpSp>
        <p:nvGrpSpPr>
          <p:cNvPr id="40" name="Group 86">
            <a:extLst>
              <a:ext uri="{FF2B5EF4-FFF2-40B4-BE49-F238E27FC236}">
                <a16:creationId xmlns:a16="http://schemas.microsoft.com/office/drawing/2014/main" xmlns="" id="{46F41CDC-A44D-48A3-91FD-EF04E5E7E480}"/>
              </a:ext>
            </a:extLst>
          </p:cNvPr>
          <p:cNvGrpSpPr/>
          <p:nvPr/>
        </p:nvGrpSpPr>
        <p:grpSpPr>
          <a:xfrm>
            <a:off x="3404839" y="2897485"/>
            <a:ext cx="1243892" cy="1243892"/>
            <a:chOff x="2770241" y="2699282"/>
            <a:chExt cx="1243892" cy="1243892"/>
          </a:xfrm>
        </p:grpSpPr>
        <p:sp>
          <p:nvSpPr>
            <p:cNvPr id="41" name="Oval 6">
              <a:extLst>
                <a:ext uri="{FF2B5EF4-FFF2-40B4-BE49-F238E27FC236}">
                  <a16:creationId xmlns:a16="http://schemas.microsoft.com/office/drawing/2014/main" xmlns="" id="{3E7358C4-59E5-4552-BEE2-7AA57BC06E23}"/>
                </a:ext>
              </a:extLst>
            </p:cNvPr>
            <p:cNvSpPr/>
            <p:nvPr/>
          </p:nvSpPr>
          <p:spPr>
            <a:xfrm>
              <a:off x="2770241" y="2699282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41A59E"/>
                </a:gs>
                <a:gs pos="100000">
                  <a:srgbClr val="5FC0B7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58">
              <a:extLst>
                <a:ext uri="{FF2B5EF4-FFF2-40B4-BE49-F238E27FC236}">
                  <a16:creationId xmlns:a16="http://schemas.microsoft.com/office/drawing/2014/main" xmlns="" id="{39D025AB-9680-42B1-90C9-A51A4BEB772C}"/>
                </a:ext>
              </a:extLst>
            </p:cNvPr>
            <p:cNvSpPr txBox="1"/>
            <p:nvPr/>
          </p:nvSpPr>
          <p:spPr>
            <a:xfrm>
              <a:off x="3025301" y="3117314"/>
              <a:ext cx="9476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000" b="1" dirty="0" smtClean="0">
                  <a:latin typeface="Oswald" panose="02000503000000000000" pitchFamily="2" charset="0"/>
                </a:rPr>
                <a:t>إلى</a:t>
              </a:r>
              <a:endParaRPr lang="en-US" sz="2000" b="1" spc="6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</p:grpSp>
      <p:grpSp>
        <p:nvGrpSpPr>
          <p:cNvPr id="43" name="Group 85">
            <a:extLst>
              <a:ext uri="{FF2B5EF4-FFF2-40B4-BE49-F238E27FC236}">
                <a16:creationId xmlns:a16="http://schemas.microsoft.com/office/drawing/2014/main" xmlns="" id="{8B65706A-0C10-44A1-A3E7-1A5B1301BDF6}"/>
              </a:ext>
            </a:extLst>
          </p:cNvPr>
          <p:cNvGrpSpPr/>
          <p:nvPr/>
        </p:nvGrpSpPr>
        <p:grpSpPr>
          <a:xfrm>
            <a:off x="4123299" y="3519431"/>
            <a:ext cx="1315098" cy="1243892"/>
            <a:chOff x="3488701" y="3321228"/>
            <a:chExt cx="1315098" cy="1243892"/>
          </a:xfrm>
        </p:grpSpPr>
        <p:sp>
          <p:nvSpPr>
            <p:cNvPr id="44" name="Oval 7">
              <a:extLst>
                <a:ext uri="{FF2B5EF4-FFF2-40B4-BE49-F238E27FC236}">
                  <a16:creationId xmlns:a16="http://schemas.microsoft.com/office/drawing/2014/main" xmlns="" id="{6533EFC4-4F18-4340-B51D-0B43D3C97883}"/>
                </a:ext>
              </a:extLst>
            </p:cNvPr>
            <p:cNvSpPr/>
            <p:nvPr/>
          </p:nvSpPr>
          <p:spPr>
            <a:xfrm>
              <a:off x="3559907" y="3321228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1991C1"/>
                </a:gs>
                <a:gs pos="100000">
                  <a:srgbClr val="20A5DA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64">
              <a:extLst>
                <a:ext uri="{FF2B5EF4-FFF2-40B4-BE49-F238E27FC236}">
                  <a16:creationId xmlns:a16="http://schemas.microsoft.com/office/drawing/2014/main" xmlns="" id="{E6AC3E46-830A-4AEB-AA77-BD97153EC10D}"/>
                </a:ext>
              </a:extLst>
            </p:cNvPr>
            <p:cNvSpPr txBox="1"/>
            <p:nvPr/>
          </p:nvSpPr>
          <p:spPr>
            <a:xfrm>
              <a:off x="3488701" y="3809066"/>
              <a:ext cx="1266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Oswald" panose="02000503000000000000" pitchFamily="2" charset="0"/>
                </a:rPr>
                <a:t>استقبل</a:t>
              </a:r>
              <a:endParaRPr lang="en-US" sz="2000" b="1" spc="6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</p:grpSp>
      <p:grpSp>
        <p:nvGrpSpPr>
          <p:cNvPr id="46" name="Group 84">
            <a:extLst>
              <a:ext uri="{FF2B5EF4-FFF2-40B4-BE49-F238E27FC236}">
                <a16:creationId xmlns:a16="http://schemas.microsoft.com/office/drawing/2014/main" xmlns="" id="{E9D36124-6B08-43FF-A2DD-84B9C579AA5A}"/>
              </a:ext>
            </a:extLst>
          </p:cNvPr>
          <p:cNvGrpSpPr/>
          <p:nvPr/>
        </p:nvGrpSpPr>
        <p:grpSpPr>
          <a:xfrm>
            <a:off x="4949983" y="2898979"/>
            <a:ext cx="1243892" cy="1243892"/>
            <a:chOff x="4315385" y="2700776"/>
            <a:chExt cx="1243892" cy="1243892"/>
          </a:xfrm>
        </p:grpSpPr>
        <p:sp>
          <p:nvSpPr>
            <p:cNvPr id="48" name="Oval 8">
              <a:extLst>
                <a:ext uri="{FF2B5EF4-FFF2-40B4-BE49-F238E27FC236}">
                  <a16:creationId xmlns:a16="http://schemas.microsoft.com/office/drawing/2014/main" xmlns="" id="{C66AC126-91B5-4AB8-AFC9-80ED52B8FA1A}"/>
                </a:ext>
              </a:extLst>
            </p:cNvPr>
            <p:cNvSpPr/>
            <p:nvPr/>
          </p:nvSpPr>
          <p:spPr>
            <a:xfrm>
              <a:off x="4315385" y="2700776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1E7AB2"/>
                </a:gs>
                <a:gs pos="100000">
                  <a:srgbClr val="0779BB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59">
              <a:extLst>
                <a:ext uri="{FF2B5EF4-FFF2-40B4-BE49-F238E27FC236}">
                  <a16:creationId xmlns:a16="http://schemas.microsoft.com/office/drawing/2014/main" xmlns="" id="{270F8DA2-22CD-42F0-A842-6064879ED9AE}"/>
                </a:ext>
              </a:extLst>
            </p:cNvPr>
            <p:cNvSpPr txBox="1"/>
            <p:nvPr/>
          </p:nvSpPr>
          <p:spPr>
            <a:xfrm>
              <a:off x="4543574" y="3117314"/>
              <a:ext cx="9162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000" b="1" spc="600" dirty="0">
                  <a:latin typeface="Oswald" panose="02000503000000000000" pitchFamily="2" charset="0"/>
                </a:rPr>
                <a:t>ألَّا</a:t>
              </a:r>
              <a:endParaRPr lang="en-US" sz="2000" b="1" spc="600" dirty="0">
                <a:latin typeface="Oswald" panose="02000503000000000000" pitchFamily="2" charset="0"/>
              </a:endParaRPr>
            </a:p>
          </p:txBody>
        </p:sp>
      </p:grpSp>
      <p:grpSp>
        <p:nvGrpSpPr>
          <p:cNvPr id="50" name="Group 83">
            <a:extLst>
              <a:ext uri="{FF2B5EF4-FFF2-40B4-BE49-F238E27FC236}">
                <a16:creationId xmlns:a16="http://schemas.microsoft.com/office/drawing/2014/main" xmlns="" id="{6AB1B58C-84C7-4AEF-B94E-3819D74C32FA}"/>
              </a:ext>
            </a:extLst>
          </p:cNvPr>
          <p:cNvGrpSpPr/>
          <p:nvPr/>
        </p:nvGrpSpPr>
        <p:grpSpPr>
          <a:xfrm>
            <a:off x="5722555" y="3520926"/>
            <a:ext cx="1381867" cy="1243892"/>
            <a:chOff x="5087957" y="3322723"/>
            <a:chExt cx="1381867" cy="1243892"/>
          </a:xfrm>
        </p:grpSpPr>
        <p:sp>
          <p:nvSpPr>
            <p:cNvPr id="51" name="Oval 9">
              <a:extLst>
                <a:ext uri="{FF2B5EF4-FFF2-40B4-BE49-F238E27FC236}">
                  <a16:creationId xmlns:a16="http://schemas.microsoft.com/office/drawing/2014/main" xmlns="" id="{062B4345-8512-4804-B653-B3BF67E12DBF}"/>
                </a:ext>
              </a:extLst>
            </p:cNvPr>
            <p:cNvSpPr/>
            <p:nvPr/>
          </p:nvSpPr>
          <p:spPr>
            <a:xfrm>
              <a:off x="5087957" y="3322723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42528E"/>
                </a:gs>
                <a:gs pos="100000">
                  <a:srgbClr val="5468AF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65">
              <a:extLst>
                <a:ext uri="{FF2B5EF4-FFF2-40B4-BE49-F238E27FC236}">
                  <a16:creationId xmlns:a16="http://schemas.microsoft.com/office/drawing/2014/main" xmlns="" id="{D72439E2-68BA-47D2-856B-220318998273}"/>
                </a:ext>
              </a:extLst>
            </p:cNvPr>
            <p:cNvSpPr txBox="1"/>
            <p:nvPr/>
          </p:nvSpPr>
          <p:spPr>
            <a:xfrm>
              <a:off x="5110455" y="3796553"/>
              <a:ext cx="13593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Oswald" panose="02000503000000000000" pitchFamily="2" charset="0"/>
                </a:rPr>
                <a:t>السَّحاب</a:t>
              </a:r>
              <a:endParaRPr lang="en-US" sz="2000" b="1" spc="600" dirty="0">
                <a:latin typeface="Oswald" panose="02000503000000000000" pitchFamily="2" charset="0"/>
              </a:endParaRPr>
            </a:p>
          </p:txBody>
        </p:sp>
      </p:grpSp>
      <p:grpSp>
        <p:nvGrpSpPr>
          <p:cNvPr id="53" name="Group 74">
            <a:extLst>
              <a:ext uri="{FF2B5EF4-FFF2-40B4-BE49-F238E27FC236}">
                <a16:creationId xmlns:a16="http://schemas.microsoft.com/office/drawing/2014/main" xmlns="" id="{43BEB2EE-9573-462E-8FBF-DF046962FD7B}"/>
              </a:ext>
            </a:extLst>
          </p:cNvPr>
          <p:cNvGrpSpPr/>
          <p:nvPr/>
        </p:nvGrpSpPr>
        <p:grpSpPr>
          <a:xfrm>
            <a:off x="6344501" y="2897485"/>
            <a:ext cx="1444502" cy="1243892"/>
            <a:chOff x="5709903" y="2699282"/>
            <a:chExt cx="1444502" cy="1243892"/>
          </a:xfrm>
        </p:grpSpPr>
        <p:sp>
          <p:nvSpPr>
            <p:cNvPr id="54" name="Oval 10">
              <a:extLst>
                <a:ext uri="{FF2B5EF4-FFF2-40B4-BE49-F238E27FC236}">
                  <a16:creationId xmlns:a16="http://schemas.microsoft.com/office/drawing/2014/main" xmlns="" id="{BAE916FE-9EC5-41B1-8942-CBAB120CB726}"/>
                </a:ext>
              </a:extLst>
            </p:cNvPr>
            <p:cNvSpPr/>
            <p:nvPr/>
          </p:nvSpPr>
          <p:spPr>
            <a:xfrm>
              <a:off x="5860530" y="2699282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54457B"/>
                </a:gs>
                <a:gs pos="100000">
                  <a:srgbClr val="6E59A0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60">
              <a:extLst>
                <a:ext uri="{FF2B5EF4-FFF2-40B4-BE49-F238E27FC236}">
                  <a16:creationId xmlns:a16="http://schemas.microsoft.com/office/drawing/2014/main" xmlns="" id="{8E9BCFC3-2317-4D48-8539-93B1A66A242A}"/>
                </a:ext>
              </a:extLst>
            </p:cNvPr>
            <p:cNvSpPr txBox="1"/>
            <p:nvPr/>
          </p:nvSpPr>
          <p:spPr>
            <a:xfrm>
              <a:off x="5709903" y="3082130"/>
              <a:ext cx="14445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Oswald" panose="02000503000000000000" pitchFamily="2" charset="0"/>
                </a:rPr>
                <a:t>ابتسم</a:t>
              </a:r>
              <a:endParaRPr lang="en-US" sz="2000" b="1" spc="6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</p:grpSp>
      <p:grpSp>
        <p:nvGrpSpPr>
          <p:cNvPr id="56" name="Group 57">
            <a:extLst>
              <a:ext uri="{FF2B5EF4-FFF2-40B4-BE49-F238E27FC236}">
                <a16:creationId xmlns:a16="http://schemas.microsoft.com/office/drawing/2014/main" xmlns="" id="{5CDB7810-71CC-447F-9368-4FCB8EAAC829}"/>
              </a:ext>
            </a:extLst>
          </p:cNvPr>
          <p:cNvGrpSpPr/>
          <p:nvPr/>
        </p:nvGrpSpPr>
        <p:grpSpPr>
          <a:xfrm>
            <a:off x="7151949" y="3519431"/>
            <a:ext cx="1376737" cy="1243892"/>
            <a:chOff x="6517351" y="3321228"/>
            <a:chExt cx="1376737" cy="1243892"/>
          </a:xfrm>
        </p:grpSpPr>
        <p:sp>
          <p:nvSpPr>
            <p:cNvPr id="57" name="Oval 11">
              <a:extLst>
                <a:ext uri="{FF2B5EF4-FFF2-40B4-BE49-F238E27FC236}">
                  <a16:creationId xmlns:a16="http://schemas.microsoft.com/office/drawing/2014/main" xmlns="" id="{0AAFC0A5-2361-422E-900D-D6BA80BA70E6}"/>
                </a:ext>
              </a:extLst>
            </p:cNvPr>
            <p:cNvSpPr/>
            <p:nvPr/>
          </p:nvSpPr>
          <p:spPr>
            <a:xfrm>
              <a:off x="6650196" y="3321228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8A3E7F"/>
                </a:gs>
                <a:gs pos="100000">
                  <a:srgbClr val="AB4C9D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66">
              <a:extLst>
                <a:ext uri="{FF2B5EF4-FFF2-40B4-BE49-F238E27FC236}">
                  <a16:creationId xmlns:a16="http://schemas.microsoft.com/office/drawing/2014/main" xmlns="" id="{15126975-EF63-42C5-8A58-BD98BEA28D29}"/>
                </a:ext>
              </a:extLst>
            </p:cNvPr>
            <p:cNvSpPr txBox="1"/>
            <p:nvPr/>
          </p:nvSpPr>
          <p:spPr>
            <a:xfrm>
              <a:off x="6517351" y="3788964"/>
              <a:ext cx="13711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Oswald" panose="02000503000000000000" pitchFamily="2" charset="0"/>
                </a:rPr>
                <a:t>العرق</a:t>
              </a:r>
              <a:endParaRPr lang="en-US" sz="2000" b="1" dirty="0">
                <a:latin typeface="Oswald" panose="02000503000000000000" pitchFamily="2" charset="0"/>
              </a:endParaRPr>
            </a:p>
          </p:txBody>
        </p:sp>
      </p:grpSp>
      <p:grpSp>
        <p:nvGrpSpPr>
          <p:cNvPr id="59" name="Group 53">
            <a:extLst>
              <a:ext uri="{FF2B5EF4-FFF2-40B4-BE49-F238E27FC236}">
                <a16:creationId xmlns:a16="http://schemas.microsoft.com/office/drawing/2014/main" xmlns="" id="{454723CF-2B5F-44B7-89F6-7777683F7D26}"/>
              </a:ext>
            </a:extLst>
          </p:cNvPr>
          <p:cNvGrpSpPr/>
          <p:nvPr/>
        </p:nvGrpSpPr>
        <p:grpSpPr>
          <a:xfrm>
            <a:off x="8051826" y="2897484"/>
            <a:ext cx="1243892" cy="1243892"/>
            <a:chOff x="7417228" y="2699281"/>
            <a:chExt cx="1243892" cy="1243892"/>
          </a:xfrm>
        </p:grpSpPr>
        <p:sp>
          <p:nvSpPr>
            <p:cNvPr id="60" name="Oval 12">
              <a:extLst>
                <a:ext uri="{FF2B5EF4-FFF2-40B4-BE49-F238E27FC236}">
                  <a16:creationId xmlns:a16="http://schemas.microsoft.com/office/drawing/2014/main" xmlns="" id="{24DB5CA7-C0B1-4269-9227-D5B99034891E}"/>
                </a:ext>
              </a:extLst>
            </p:cNvPr>
            <p:cNvSpPr/>
            <p:nvPr/>
          </p:nvSpPr>
          <p:spPr>
            <a:xfrm>
              <a:off x="7417228" y="2699281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AD355D"/>
                </a:gs>
                <a:gs pos="100000">
                  <a:srgbClr val="C94F78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extBox 61">
              <a:extLst>
                <a:ext uri="{FF2B5EF4-FFF2-40B4-BE49-F238E27FC236}">
                  <a16:creationId xmlns:a16="http://schemas.microsoft.com/office/drawing/2014/main" xmlns="" id="{6A9D8F11-AD0E-439A-9929-FF153D92F112}"/>
                </a:ext>
              </a:extLst>
            </p:cNvPr>
            <p:cNvSpPr txBox="1"/>
            <p:nvPr/>
          </p:nvSpPr>
          <p:spPr>
            <a:xfrm>
              <a:off x="7677158" y="3064538"/>
              <a:ext cx="9668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000" b="1" dirty="0" smtClean="0">
                  <a:latin typeface="Oswald" panose="02000503000000000000" pitchFamily="2" charset="0"/>
                </a:rPr>
                <a:t>أسرع</a:t>
              </a:r>
              <a:endParaRPr lang="en-US" sz="2000" b="1" dirty="0">
                <a:latin typeface="Oswald" panose="02000503000000000000" pitchFamily="2" charset="0"/>
              </a:endParaRPr>
            </a:p>
          </p:txBody>
        </p:sp>
      </p:grpSp>
      <p:grpSp>
        <p:nvGrpSpPr>
          <p:cNvPr id="62" name="Group 36">
            <a:extLst>
              <a:ext uri="{FF2B5EF4-FFF2-40B4-BE49-F238E27FC236}">
                <a16:creationId xmlns:a16="http://schemas.microsoft.com/office/drawing/2014/main" xmlns="" id="{331572CD-0650-4D07-BEA4-7A5AFA4A0D47}"/>
              </a:ext>
            </a:extLst>
          </p:cNvPr>
          <p:cNvGrpSpPr/>
          <p:nvPr/>
        </p:nvGrpSpPr>
        <p:grpSpPr>
          <a:xfrm>
            <a:off x="1737873" y="1684292"/>
            <a:ext cx="1503494" cy="1239166"/>
            <a:chOff x="1103275" y="1486089"/>
            <a:chExt cx="1503494" cy="1239166"/>
          </a:xfrm>
        </p:grpSpPr>
        <p:sp>
          <p:nvSpPr>
            <p:cNvPr id="63" name="Rectangle 2">
              <a:extLst>
                <a:ext uri="{FF2B5EF4-FFF2-40B4-BE49-F238E27FC236}">
                  <a16:creationId xmlns:a16="http://schemas.microsoft.com/office/drawing/2014/main" xmlns="" id="{23A35414-C6C0-4CCA-AF76-31E9C90882D3}"/>
                </a:ext>
              </a:extLst>
            </p:cNvPr>
            <p:cNvSpPr/>
            <p:nvPr/>
          </p:nvSpPr>
          <p:spPr>
            <a:xfrm>
              <a:off x="1835961" y="2176615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16">
              <a:extLst>
                <a:ext uri="{FF2B5EF4-FFF2-40B4-BE49-F238E27FC236}">
                  <a16:creationId xmlns:a16="http://schemas.microsoft.com/office/drawing/2014/main" xmlns="" id="{C87108B4-A83B-440F-B803-1AC4E0D33DBE}"/>
                </a:ext>
              </a:extLst>
            </p:cNvPr>
            <p:cNvSpPr/>
            <p:nvPr/>
          </p:nvSpPr>
          <p:spPr>
            <a:xfrm rot="5400000">
              <a:off x="1813102" y="1673695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17">
              <a:extLst>
                <a:ext uri="{FF2B5EF4-FFF2-40B4-BE49-F238E27FC236}">
                  <a16:creationId xmlns:a16="http://schemas.microsoft.com/office/drawing/2014/main" xmlns="" id="{8F2A6C01-7AF3-4B13-B177-5AAFB3A4E432}"/>
                </a:ext>
              </a:extLst>
            </p:cNvPr>
            <p:cNvSpPr/>
            <p:nvPr/>
          </p:nvSpPr>
          <p:spPr>
            <a:xfrm rot="5400000">
              <a:off x="1824182" y="1006029"/>
              <a:ext cx="45719" cy="1005840"/>
            </a:xfrm>
            <a:prstGeom prst="rect">
              <a:avLst/>
            </a:prstGeom>
            <a:solidFill>
              <a:srgbClr val="DDE5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3">
              <a:extLst>
                <a:ext uri="{FF2B5EF4-FFF2-40B4-BE49-F238E27FC236}">
                  <a16:creationId xmlns:a16="http://schemas.microsoft.com/office/drawing/2014/main" xmlns="" id="{9D022203-D051-4A81-B33B-262661172359}"/>
                </a:ext>
              </a:extLst>
            </p:cNvPr>
            <p:cNvSpPr txBox="1"/>
            <p:nvPr/>
          </p:nvSpPr>
          <p:spPr>
            <a:xfrm>
              <a:off x="1103275" y="1567798"/>
              <a:ext cx="15034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ar-SY" sz="2000" b="1" dirty="0" smtClean="0"/>
                <a:t>و</a:t>
              </a:r>
              <a:r>
                <a:rPr lang="ar-SY" sz="800" dirty="0" smtClean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ar-SY" sz="2000" b="1" dirty="0" smtClean="0">
                  <a:latin typeface="Oswald" panose="02000503000000000000" pitchFamily="2" charset="0"/>
                </a:rPr>
                <a:t>أقبل</a:t>
              </a:r>
              <a:endParaRPr lang="en-US" sz="8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7" name="Group 37">
            <a:extLst>
              <a:ext uri="{FF2B5EF4-FFF2-40B4-BE49-F238E27FC236}">
                <a16:creationId xmlns:a16="http://schemas.microsoft.com/office/drawing/2014/main" xmlns="" id="{A5C70D66-4980-4C44-9079-467FE0426255}"/>
              </a:ext>
            </a:extLst>
          </p:cNvPr>
          <p:cNvGrpSpPr/>
          <p:nvPr/>
        </p:nvGrpSpPr>
        <p:grpSpPr>
          <a:xfrm>
            <a:off x="3295345" y="1684292"/>
            <a:ext cx="1503494" cy="1239166"/>
            <a:chOff x="2660747" y="1508949"/>
            <a:chExt cx="1503494" cy="1239166"/>
          </a:xfrm>
        </p:grpSpPr>
        <p:sp>
          <p:nvSpPr>
            <p:cNvPr id="68" name="Rectangle 18">
              <a:extLst>
                <a:ext uri="{FF2B5EF4-FFF2-40B4-BE49-F238E27FC236}">
                  <a16:creationId xmlns:a16="http://schemas.microsoft.com/office/drawing/2014/main" xmlns="" id="{E631FBA5-1646-48D9-B000-217E99D76720}"/>
                </a:ext>
              </a:extLst>
            </p:cNvPr>
            <p:cNvSpPr/>
            <p:nvPr/>
          </p:nvSpPr>
          <p:spPr>
            <a:xfrm>
              <a:off x="3386505" y="2199475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19">
              <a:extLst>
                <a:ext uri="{FF2B5EF4-FFF2-40B4-BE49-F238E27FC236}">
                  <a16:creationId xmlns:a16="http://schemas.microsoft.com/office/drawing/2014/main" xmlns="" id="{7D040184-97FF-4C0F-A08A-95490DEB102E}"/>
                </a:ext>
              </a:extLst>
            </p:cNvPr>
            <p:cNvSpPr/>
            <p:nvPr/>
          </p:nvSpPr>
          <p:spPr>
            <a:xfrm rot="5400000">
              <a:off x="3363646" y="1696555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20">
              <a:extLst>
                <a:ext uri="{FF2B5EF4-FFF2-40B4-BE49-F238E27FC236}">
                  <a16:creationId xmlns:a16="http://schemas.microsoft.com/office/drawing/2014/main" xmlns="" id="{5DD71656-5B90-4806-B686-5F9E9A3EF510}"/>
                </a:ext>
              </a:extLst>
            </p:cNvPr>
            <p:cNvSpPr/>
            <p:nvPr/>
          </p:nvSpPr>
          <p:spPr>
            <a:xfrm rot="5400000">
              <a:off x="3374726" y="1028889"/>
              <a:ext cx="45719" cy="1005840"/>
            </a:xfrm>
            <a:prstGeom prst="rect">
              <a:avLst/>
            </a:prstGeom>
            <a:solidFill>
              <a:srgbClr val="5CC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69">
              <a:extLst>
                <a:ext uri="{FF2B5EF4-FFF2-40B4-BE49-F238E27FC236}">
                  <a16:creationId xmlns:a16="http://schemas.microsoft.com/office/drawing/2014/main" xmlns="" id="{27458AC0-9250-4E6F-BBCA-C915EEA2B010}"/>
                </a:ext>
              </a:extLst>
            </p:cNvPr>
            <p:cNvSpPr txBox="1"/>
            <p:nvPr/>
          </p:nvSpPr>
          <p:spPr>
            <a:xfrm>
              <a:off x="2660747" y="1567798"/>
              <a:ext cx="15034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/>
                <a:t>و</a:t>
              </a:r>
              <a:r>
                <a:rPr lang="ar-SY" sz="2000" b="1" dirty="0">
                  <a:latin typeface="Oswald" panose="02000503000000000000" pitchFamily="2" charset="0"/>
                </a:rPr>
                <a:t> إلى</a:t>
              </a:r>
              <a:endParaRPr lang="en-US" sz="2000" b="1" dirty="0"/>
            </a:p>
          </p:txBody>
        </p:sp>
      </p:grpSp>
      <p:grpSp>
        <p:nvGrpSpPr>
          <p:cNvPr id="72" name="Group 89">
            <a:extLst>
              <a:ext uri="{FF2B5EF4-FFF2-40B4-BE49-F238E27FC236}">
                <a16:creationId xmlns:a16="http://schemas.microsoft.com/office/drawing/2014/main" xmlns="" id="{752620C8-105A-4451-B116-992E4955CFE2}"/>
              </a:ext>
            </a:extLst>
          </p:cNvPr>
          <p:cNvGrpSpPr/>
          <p:nvPr/>
        </p:nvGrpSpPr>
        <p:grpSpPr>
          <a:xfrm>
            <a:off x="4852817" y="1684292"/>
            <a:ext cx="1503494" cy="1239166"/>
            <a:chOff x="4218219" y="1508949"/>
            <a:chExt cx="1503494" cy="1239166"/>
          </a:xfrm>
        </p:grpSpPr>
        <p:sp>
          <p:nvSpPr>
            <p:cNvPr id="73" name="Rectangle 21">
              <a:extLst>
                <a:ext uri="{FF2B5EF4-FFF2-40B4-BE49-F238E27FC236}">
                  <a16:creationId xmlns:a16="http://schemas.microsoft.com/office/drawing/2014/main" xmlns="" id="{CFE82419-7B32-4F5D-AAE0-8E0F4D74BAA0}"/>
                </a:ext>
              </a:extLst>
            </p:cNvPr>
            <p:cNvSpPr/>
            <p:nvPr/>
          </p:nvSpPr>
          <p:spPr>
            <a:xfrm>
              <a:off x="4937049" y="2199475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22">
              <a:extLst>
                <a:ext uri="{FF2B5EF4-FFF2-40B4-BE49-F238E27FC236}">
                  <a16:creationId xmlns:a16="http://schemas.microsoft.com/office/drawing/2014/main" xmlns="" id="{3FDA4118-1D4C-4231-B7EA-D4630148F354}"/>
                </a:ext>
              </a:extLst>
            </p:cNvPr>
            <p:cNvSpPr/>
            <p:nvPr/>
          </p:nvSpPr>
          <p:spPr>
            <a:xfrm rot="5400000">
              <a:off x="4914190" y="1696555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23">
              <a:extLst>
                <a:ext uri="{FF2B5EF4-FFF2-40B4-BE49-F238E27FC236}">
                  <a16:creationId xmlns:a16="http://schemas.microsoft.com/office/drawing/2014/main" xmlns="" id="{749E98D8-9E6D-4126-A69C-6A9108A28D08}"/>
                </a:ext>
              </a:extLst>
            </p:cNvPr>
            <p:cNvSpPr/>
            <p:nvPr/>
          </p:nvSpPr>
          <p:spPr>
            <a:xfrm rot="5400000">
              <a:off x="4925270" y="1028889"/>
              <a:ext cx="45719" cy="1005840"/>
            </a:xfrm>
            <a:prstGeom prst="rect">
              <a:avLst/>
            </a:prstGeom>
            <a:solidFill>
              <a:srgbClr val="2486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0">
              <a:extLst>
                <a:ext uri="{FF2B5EF4-FFF2-40B4-BE49-F238E27FC236}">
                  <a16:creationId xmlns:a16="http://schemas.microsoft.com/office/drawing/2014/main" xmlns="" id="{7F58F2BA-96D7-4E91-9BB8-3CCD3DC8D968}"/>
                </a:ext>
              </a:extLst>
            </p:cNvPr>
            <p:cNvSpPr txBox="1"/>
            <p:nvPr/>
          </p:nvSpPr>
          <p:spPr>
            <a:xfrm>
              <a:off x="4218219" y="1567798"/>
              <a:ext cx="15034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/>
                <a:t>و ألَّا</a:t>
              </a:r>
            </a:p>
          </p:txBody>
        </p:sp>
      </p:grpSp>
      <p:grpSp>
        <p:nvGrpSpPr>
          <p:cNvPr id="77" name="Group 90">
            <a:extLst>
              <a:ext uri="{FF2B5EF4-FFF2-40B4-BE49-F238E27FC236}">
                <a16:creationId xmlns:a16="http://schemas.microsoft.com/office/drawing/2014/main" xmlns="" id="{6BA37362-B42A-4B36-B42F-5CC48F2021E3}"/>
              </a:ext>
            </a:extLst>
          </p:cNvPr>
          <p:cNvGrpSpPr/>
          <p:nvPr/>
        </p:nvGrpSpPr>
        <p:grpSpPr>
          <a:xfrm>
            <a:off x="6352675" y="1684292"/>
            <a:ext cx="1503494" cy="1239166"/>
            <a:chOff x="5718077" y="1508950"/>
            <a:chExt cx="1503494" cy="1239166"/>
          </a:xfrm>
        </p:grpSpPr>
        <p:sp>
          <p:nvSpPr>
            <p:cNvPr id="78" name="Rectangle 24">
              <a:extLst>
                <a:ext uri="{FF2B5EF4-FFF2-40B4-BE49-F238E27FC236}">
                  <a16:creationId xmlns:a16="http://schemas.microsoft.com/office/drawing/2014/main" xmlns="" id="{B28ADD4D-0221-4D27-9ED8-C4EB7A7123B7}"/>
                </a:ext>
              </a:extLst>
            </p:cNvPr>
            <p:cNvSpPr/>
            <p:nvPr/>
          </p:nvSpPr>
          <p:spPr>
            <a:xfrm>
              <a:off x="6471632" y="2199476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25">
              <a:extLst>
                <a:ext uri="{FF2B5EF4-FFF2-40B4-BE49-F238E27FC236}">
                  <a16:creationId xmlns:a16="http://schemas.microsoft.com/office/drawing/2014/main" xmlns="" id="{6AE99965-1805-4467-A565-1D1DD60D3D45}"/>
                </a:ext>
              </a:extLst>
            </p:cNvPr>
            <p:cNvSpPr/>
            <p:nvPr/>
          </p:nvSpPr>
          <p:spPr>
            <a:xfrm rot="5400000">
              <a:off x="6448773" y="1696556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26">
              <a:extLst>
                <a:ext uri="{FF2B5EF4-FFF2-40B4-BE49-F238E27FC236}">
                  <a16:creationId xmlns:a16="http://schemas.microsoft.com/office/drawing/2014/main" xmlns="" id="{B89D1F48-6589-4F5A-9F1E-DAE0A59B79B9}"/>
                </a:ext>
              </a:extLst>
            </p:cNvPr>
            <p:cNvSpPr/>
            <p:nvPr/>
          </p:nvSpPr>
          <p:spPr>
            <a:xfrm rot="5400000">
              <a:off x="6459853" y="1028890"/>
              <a:ext cx="45719" cy="1005840"/>
            </a:xfrm>
            <a:prstGeom prst="rect">
              <a:avLst/>
            </a:prstGeom>
            <a:solidFill>
              <a:srgbClr val="6D59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71">
              <a:extLst>
                <a:ext uri="{FF2B5EF4-FFF2-40B4-BE49-F238E27FC236}">
                  <a16:creationId xmlns:a16="http://schemas.microsoft.com/office/drawing/2014/main" xmlns="" id="{80B16FF7-53B9-400C-894F-4A55990F3C55}"/>
                </a:ext>
              </a:extLst>
            </p:cNvPr>
            <p:cNvSpPr txBox="1"/>
            <p:nvPr/>
          </p:nvSpPr>
          <p:spPr>
            <a:xfrm>
              <a:off x="5718077" y="1567798"/>
              <a:ext cx="15034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/>
                <a:t>و</a:t>
              </a:r>
              <a:r>
                <a:rPr lang="ar-SY" sz="2000" b="1" dirty="0">
                  <a:latin typeface="Oswald" panose="02000503000000000000" pitchFamily="2" charset="0"/>
                </a:rPr>
                <a:t> ابتسم</a:t>
              </a:r>
              <a:endParaRPr lang="en-US" sz="2000" b="1" dirty="0"/>
            </a:p>
          </p:txBody>
        </p:sp>
      </p:grpSp>
      <p:grpSp>
        <p:nvGrpSpPr>
          <p:cNvPr id="82" name="Group 92">
            <a:extLst>
              <a:ext uri="{FF2B5EF4-FFF2-40B4-BE49-F238E27FC236}">
                <a16:creationId xmlns:a16="http://schemas.microsoft.com/office/drawing/2014/main" xmlns="" id="{AABDDCD2-0C3C-40B6-9E65-61801CE52410}"/>
              </a:ext>
            </a:extLst>
          </p:cNvPr>
          <p:cNvGrpSpPr/>
          <p:nvPr/>
        </p:nvGrpSpPr>
        <p:grpSpPr>
          <a:xfrm>
            <a:off x="7962063" y="1684292"/>
            <a:ext cx="1503494" cy="1239166"/>
            <a:chOff x="7327465" y="1508950"/>
            <a:chExt cx="1503494" cy="1239166"/>
          </a:xfrm>
        </p:grpSpPr>
        <p:grpSp>
          <p:nvGrpSpPr>
            <p:cNvPr id="83" name="Group 91">
              <a:extLst>
                <a:ext uri="{FF2B5EF4-FFF2-40B4-BE49-F238E27FC236}">
                  <a16:creationId xmlns:a16="http://schemas.microsoft.com/office/drawing/2014/main" xmlns="" id="{1C7270EC-B4BF-4AC9-845A-44120BC235E6}"/>
                </a:ext>
              </a:extLst>
            </p:cNvPr>
            <p:cNvGrpSpPr/>
            <p:nvPr/>
          </p:nvGrpSpPr>
          <p:grpSpPr>
            <a:xfrm>
              <a:off x="7530574" y="1508950"/>
              <a:ext cx="1016920" cy="1239166"/>
              <a:chOff x="7530574" y="1508950"/>
              <a:chExt cx="1016920" cy="1239166"/>
            </a:xfrm>
          </p:grpSpPr>
          <p:sp>
            <p:nvSpPr>
              <p:cNvPr id="85" name="Rectangle 27">
                <a:extLst>
                  <a:ext uri="{FF2B5EF4-FFF2-40B4-BE49-F238E27FC236}">
                    <a16:creationId xmlns:a16="http://schemas.microsoft.com/office/drawing/2014/main" xmlns="" id="{BF96F580-D730-4BFA-9BED-EAF55899F1DF}"/>
                  </a:ext>
                </a:extLst>
              </p:cNvPr>
              <p:cNvSpPr/>
              <p:nvPr/>
            </p:nvSpPr>
            <p:spPr>
              <a:xfrm>
                <a:off x="8033493" y="2199476"/>
                <a:ext cx="45719" cy="54864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28">
                <a:extLst>
                  <a:ext uri="{FF2B5EF4-FFF2-40B4-BE49-F238E27FC236}">
                    <a16:creationId xmlns:a16="http://schemas.microsoft.com/office/drawing/2014/main" xmlns="" id="{75E45040-6A80-4CC1-99AB-76F613525825}"/>
                  </a:ext>
                </a:extLst>
              </p:cNvPr>
              <p:cNvSpPr/>
              <p:nvPr/>
            </p:nvSpPr>
            <p:spPr>
              <a:xfrm rot="5400000">
                <a:off x="8010634" y="1696556"/>
                <a:ext cx="45719" cy="100584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29">
                <a:extLst>
                  <a:ext uri="{FF2B5EF4-FFF2-40B4-BE49-F238E27FC236}">
                    <a16:creationId xmlns:a16="http://schemas.microsoft.com/office/drawing/2014/main" xmlns="" id="{914FBB7F-6575-45DA-BCBC-2D2C71731079}"/>
                  </a:ext>
                </a:extLst>
              </p:cNvPr>
              <p:cNvSpPr/>
              <p:nvPr/>
            </p:nvSpPr>
            <p:spPr>
              <a:xfrm rot="5400000">
                <a:off x="8021714" y="1028890"/>
                <a:ext cx="45719" cy="1005840"/>
              </a:xfrm>
              <a:prstGeom prst="rect">
                <a:avLst/>
              </a:prstGeom>
              <a:solidFill>
                <a:srgbClr val="CA4D7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4" name="TextBox 72">
              <a:extLst>
                <a:ext uri="{FF2B5EF4-FFF2-40B4-BE49-F238E27FC236}">
                  <a16:creationId xmlns:a16="http://schemas.microsoft.com/office/drawing/2014/main" xmlns="" id="{21644C78-351D-410B-AC58-35CE59AF7B26}"/>
                </a:ext>
              </a:extLst>
            </p:cNvPr>
            <p:cNvSpPr txBox="1"/>
            <p:nvPr/>
          </p:nvSpPr>
          <p:spPr>
            <a:xfrm>
              <a:off x="7327465" y="1567798"/>
              <a:ext cx="15034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/>
                <a:t>و </a:t>
              </a:r>
              <a:r>
                <a:rPr lang="ar-SY" sz="2000" b="1" dirty="0">
                  <a:latin typeface="Oswald" panose="02000503000000000000" pitchFamily="2" charset="0"/>
                </a:rPr>
                <a:t>أسرع</a:t>
              </a:r>
              <a:endParaRPr lang="en-US" sz="2000" b="1" dirty="0">
                <a:latin typeface="Oswald" panose="02000503000000000000" pitchFamily="2" charset="0"/>
              </a:endParaRPr>
            </a:p>
            <a:p>
              <a:pPr algn="ctr"/>
              <a:endParaRPr lang="en-US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8" name="Group 94">
            <a:extLst>
              <a:ext uri="{FF2B5EF4-FFF2-40B4-BE49-F238E27FC236}">
                <a16:creationId xmlns:a16="http://schemas.microsoft.com/office/drawing/2014/main" xmlns="" id="{5FADF6E7-70B0-467B-BC9B-D091E78E6F09}"/>
              </a:ext>
            </a:extLst>
          </p:cNvPr>
          <p:cNvGrpSpPr/>
          <p:nvPr/>
        </p:nvGrpSpPr>
        <p:grpSpPr>
          <a:xfrm>
            <a:off x="2489620" y="4767182"/>
            <a:ext cx="1503494" cy="1469582"/>
            <a:chOff x="1855022" y="4568979"/>
            <a:chExt cx="1503494" cy="1469582"/>
          </a:xfrm>
        </p:grpSpPr>
        <p:sp>
          <p:nvSpPr>
            <p:cNvPr id="89" name="Rectangle 33">
              <a:extLst>
                <a:ext uri="{FF2B5EF4-FFF2-40B4-BE49-F238E27FC236}">
                  <a16:creationId xmlns:a16="http://schemas.microsoft.com/office/drawing/2014/main" xmlns="" id="{E7A12E7E-5A55-46B0-A986-08C8F4EEE59B}"/>
                </a:ext>
              </a:extLst>
            </p:cNvPr>
            <p:cNvSpPr/>
            <p:nvPr/>
          </p:nvSpPr>
          <p:spPr>
            <a:xfrm flipV="1">
              <a:off x="2559618" y="4568979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34">
              <a:extLst>
                <a:ext uri="{FF2B5EF4-FFF2-40B4-BE49-F238E27FC236}">
                  <a16:creationId xmlns:a16="http://schemas.microsoft.com/office/drawing/2014/main" xmlns="" id="{D8FF34DA-1E90-44A5-ACD3-72EF18B2680E}"/>
                </a:ext>
              </a:extLst>
            </p:cNvPr>
            <p:cNvSpPr/>
            <p:nvPr/>
          </p:nvSpPr>
          <p:spPr>
            <a:xfrm rot="16200000" flipV="1">
              <a:off x="2536759" y="4614699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35">
              <a:extLst>
                <a:ext uri="{FF2B5EF4-FFF2-40B4-BE49-F238E27FC236}">
                  <a16:creationId xmlns:a16="http://schemas.microsoft.com/office/drawing/2014/main" xmlns="" id="{D09CD7D3-A277-4493-8ED7-3FB012D49B41}"/>
                </a:ext>
              </a:extLst>
            </p:cNvPr>
            <p:cNvSpPr/>
            <p:nvPr/>
          </p:nvSpPr>
          <p:spPr>
            <a:xfrm rot="16200000" flipV="1">
              <a:off x="2547839" y="5282365"/>
              <a:ext cx="45719" cy="1005840"/>
            </a:xfrm>
            <a:prstGeom prst="rect">
              <a:avLst/>
            </a:prstGeom>
            <a:solidFill>
              <a:srgbClr val="BCD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extBox 75">
              <a:extLst>
                <a:ext uri="{FF2B5EF4-FFF2-40B4-BE49-F238E27FC236}">
                  <a16:creationId xmlns:a16="http://schemas.microsoft.com/office/drawing/2014/main" xmlns="" id="{DA4D95E0-3EAD-4F02-91CE-A3186D8B8010}"/>
                </a:ext>
              </a:extLst>
            </p:cNvPr>
            <p:cNvSpPr txBox="1"/>
            <p:nvPr/>
          </p:nvSpPr>
          <p:spPr>
            <a:xfrm>
              <a:off x="1855022" y="5330675"/>
              <a:ext cx="150349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/>
                <a:t>و </a:t>
              </a:r>
              <a:r>
                <a:rPr lang="ar-SY" sz="2000" b="1" spc="600" dirty="0">
                  <a:latin typeface="Oswald" panose="02000503000000000000" pitchFamily="2" charset="0"/>
                </a:rPr>
                <a:t>اصطحب</a:t>
              </a:r>
            </a:p>
            <a:p>
              <a:pPr algn="ctr"/>
              <a:endParaRPr lang="en-US" sz="2000" b="1" dirty="0"/>
            </a:p>
          </p:txBody>
        </p:sp>
      </p:grpSp>
      <p:grpSp>
        <p:nvGrpSpPr>
          <p:cNvPr id="93" name="Group 95">
            <a:extLst>
              <a:ext uri="{FF2B5EF4-FFF2-40B4-BE49-F238E27FC236}">
                <a16:creationId xmlns:a16="http://schemas.microsoft.com/office/drawing/2014/main" xmlns="" id="{2A06B484-216C-47F0-B4A3-144C023B0792}"/>
              </a:ext>
            </a:extLst>
          </p:cNvPr>
          <p:cNvGrpSpPr/>
          <p:nvPr/>
        </p:nvGrpSpPr>
        <p:grpSpPr>
          <a:xfrm>
            <a:off x="4047092" y="4767182"/>
            <a:ext cx="1503494" cy="1239165"/>
            <a:chOff x="3412494" y="4568979"/>
            <a:chExt cx="1503494" cy="1239165"/>
          </a:xfrm>
        </p:grpSpPr>
        <p:sp>
          <p:nvSpPr>
            <p:cNvPr id="94" name="Rectangle 38">
              <a:extLst>
                <a:ext uri="{FF2B5EF4-FFF2-40B4-BE49-F238E27FC236}">
                  <a16:creationId xmlns:a16="http://schemas.microsoft.com/office/drawing/2014/main" xmlns="" id="{49FB1323-F58A-44B7-BFF9-EAB9AD993492}"/>
                </a:ext>
              </a:extLst>
            </p:cNvPr>
            <p:cNvSpPr/>
            <p:nvPr/>
          </p:nvSpPr>
          <p:spPr>
            <a:xfrm flipV="1">
              <a:off x="4110727" y="4568979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39">
              <a:extLst>
                <a:ext uri="{FF2B5EF4-FFF2-40B4-BE49-F238E27FC236}">
                  <a16:creationId xmlns:a16="http://schemas.microsoft.com/office/drawing/2014/main" xmlns="" id="{3140E769-7815-4560-9A0E-AAD3E1B3E2FF}"/>
                </a:ext>
              </a:extLst>
            </p:cNvPr>
            <p:cNvSpPr/>
            <p:nvPr/>
          </p:nvSpPr>
          <p:spPr>
            <a:xfrm rot="16200000" flipV="1">
              <a:off x="4087868" y="4614699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40">
              <a:extLst>
                <a:ext uri="{FF2B5EF4-FFF2-40B4-BE49-F238E27FC236}">
                  <a16:creationId xmlns:a16="http://schemas.microsoft.com/office/drawing/2014/main" xmlns="" id="{2D8C373D-7FAB-4737-B5B2-9741863B5276}"/>
                </a:ext>
              </a:extLst>
            </p:cNvPr>
            <p:cNvSpPr/>
            <p:nvPr/>
          </p:nvSpPr>
          <p:spPr>
            <a:xfrm rot="16200000" flipV="1">
              <a:off x="4098948" y="5282365"/>
              <a:ext cx="45719" cy="1005840"/>
            </a:xfrm>
            <a:prstGeom prst="rect">
              <a:avLst/>
            </a:prstGeom>
            <a:solidFill>
              <a:srgbClr val="22A8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extBox 76">
              <a:extLst>
                <a:ext uri="{FF2B5EF4-FFF2-40B4-BE49-F238E27FC236}">
                  <a16:creationId xmlns:a16="http://schemas.microsoft.com/office/drawing/2014/main" xmlns="" id="{E45E7AF9-73CE-4F45-88D9-0B1671E01260}"/>
                </a:ext>
              </a:extLst>
            </p:cNvPr>
            <p:cNvSpPr txBox="1"/>
            <p:nvPr/>
          </p:nvSpPr>
          <p:spPr>
            <a:xfrm>
              <a:off x="3412494" y="5146010"/>
              <a:ext cx="15034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/>
                <a:t>و</a:t>
              </a:r>
              <a:r>
                <a:rPr lang="ar-SY" sz="2000" b="1" dirty="0">
                  <a:latin typeface="Oswald" panose="02000503000000000000" pitchFamily="2" charset="0"/>
                </a:rPr>
                <a:t> استقبل</a:t>
              </a:r>
              <a:endParaRPr lang="en-US" sz="2000" b="1" dirty="0"/>
            </a:p>
          </p:txBody>
        </p:sp>
      </p:grpSp>
      <p:grpSp>
        <p:nvGrpSpPr>
          <p:cNvPr id="98" name="Group 96">
            <a:extLst>
              <a:ext uri="{FF2B5EF4-FFF2-40B4-BE49-F238E27FC236}">
                <a16:creationId xmlns:a16="http://schemas.microsoft.com/office/drawing/2014/main" xmlns="" id="{A0DAA4CE-14C9-45AA-A529-A3D999E3CF50}"/>
              </a:ext>
            </a:extLst>
          </p:cNvPr>
          <p:cNvGrpSpPr/>
          <p:nvPr/>
        </p:nvGrpSpPr>
        <p:grpSpPr>
          <a:xfrm>
            <a:off x="5604564" y="4767182"/>
            <a:ext cx="1503494" cy="1239165"/>
            <a:chOff x="4969966" y="4547814"/>
            <a:chExt cx="1503494" cy="1239165"/>
          </a:xfrm>
        </p:grpSpPr>
        <p:sp>
          <p:nvSpPr>
            <p:cNvPr id="99" name="Rectangle 42">
              <a:extLst>
                <a:ext uri="{FF2B5EF4-FFF2-40B4-BE49-F238E27FC236}">
                  <a16:creationId xmlns:a16="http://schemas.microsoft.com/office/drawing/2014/main" xmlns="" id="{66554826-E501-414E-9002-B4C3A371F5BD}"/>
                </a:ext>
              </a:extLst>
            </p:cNvPr>
            <p:cNvSpPr/>
            <p:nvPr/>
          </p:nvSpPr>
          <p:spPr>
            <a:xfrm flipV="1">
              <a:off x="5672915" y="4547814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43">
              <a:extLst>
                <a:ext uri="{FF2B5EF4-FFF2-40B4-BE49-F238E27FC236}">
                  <a16:creationId xmlns:a16="http://schemas.microsoft.com/office/drawing/2014/main" xmlns="" id="{E1F9E934-C757-414D-9D15-3BE89DCBB8BC}"/>
                </a:ext>
              </a:extLst>
            </p:cNvPr>
            <p:cNvSpPr/>
            <p:nvPr/>
          </p:nvSpPr>
          <p:spPr>
            <a:xfrm rot="16200000" flipV="1">
              <a:off x="5650056" y="4593534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44">
              <a:extLst>
                <a:ext uri="{FF2B5EF4-FFF2-40B4-BE49-F238E27FC236}">
                  <a16:creationId xmlns:a16="http://schemas.microsoft.com/office/drawing/2014/main" xmlns="" id="{F871B30F-2D9D-45A3-B047-F66CA76D3D9A}"/>
                </a:ext>
              </a:extLst>
            </p:cNvPr>
            <p:cNvSpPr/>
            <p:nvPr/>
          </p:nvSpPr>
          <p:spPr>
            <a:xfrm rot="16200000" flipV="1">
              <a:off x="5661136" y="5261200"/>
              <a:ext cx="45719" cy="1005840"/>
            </a:xfrm>
            <a:prstGeom prst="rect">
              <a:avLst/>
            </a:prstGeom>
            <a:solidFill>
              <a:srgbClr val="5063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77">
              <a:extLst>
                <a:ext uri="{FF2B5EF4-FFF2-40B4-BE49-F238E27FC236}">
                  <a16:creationId xmlns:a16="http://schemas.microsoft.com/office/drawing/2014/main" xmlns="" id="{4977175D-BE0A-4ED0-952B-67CB96163A4B}"/>
                </a:ext>
              </a:extLst>
            </p:cNvPr>
            <p:cNvSpPr txBox="1"/>
            <p:nvPr/>
          </p:nvSpPr>
          <p:spPr>
            <a:xfrm>
              <a:off x="4969966" y="5146010"/>
              <a:ext cx="15034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/>
                <a:t>و </a:t>
              </a:r>
              <a:r>
                <a:rPr lang="ar-SY" sz="2000" b="1" dirty="0">
                  <a:latin typeface="Oswald" panose="02000503000000000000" pitchFamily="2" charset="0"/>
                </a:rPr>
                <a:t>السَّحاب</a:t>
              </a:r>
              <a:endParaRPr lang="en-US" sz="2000" b="1" dirty="0"/>
            </a:p>
          </p:txBody>
        </p:sp>
      </p:grpSp>
      <p:grpSp>
        <p:nvGrpSpPr>
          <p:cNvPr id="103" name="Group 97">
            <a:extLst>
              <a:ext uri="{FF2B5EF4-FFF2-40B4-BE49-F238E27FC236}">
                <a16:creationId xmlns:a16="http://schemas.microsoft.com/office/drawing/2014/main" xmlns="" id="{CBE6C481-DFF8-4ED7-B0DB-711A35D11D5C}"/>
              </a:ext>
            </a:extLst>
          </p:cNvPr>
          <p:cNvGrpSpPr/>
          <p:nvPr/>
        </p:nvGrpSpPr>
        <p:grpSpPr>
          <a:xfrm>
            <a:off x="7104422" y="4767182"/>
            <a:ext cx="1503494" cy="1239165"/>
            <a:chOff x="6469824" y="4546119"/>
            <a:chExt cx="1503494" cy="1239165"/>
          </a:xfrm>
        </p:grpSpPr>
        <p:sp>
          <p:nvSpPr>
            <p:cNvPr id="104" name="Rectangle 46">
              <a:extLst>
                <a:ext uri="{FF2B5EF4-FFF2-40B4-BE49-F238E27FC236}">
                  <a16:creationId xmlns:a16="http://schemas.microsoft.com/office/drawing/2014/main" xmlns="" id="{556F9D86-2ACE-4098-8FB1-8E9198BE9D28}"/>
                </a:ext>
              </a:extLst>
            </p:cNvPr>
            <p:cNvSpPr/>
            <p:nvPr/>
          </p:nvSpPr>
          <p:spPr>
            <a:xfrm flipV="1">
              <a:off x="7220113" y="4546119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47">
              <a:extLst>
                <a:ext uri="{FF2B5EF4-FFF2-40B4-BE49-F238E27FC236}">
                  <a16:creationId xmlns:a16="http://schemas.microsoft.com/office/drawing/2014/main" xmlns="" id="{984C9D75-CC4C-41FE-96EA-66F5AC7248E3}"/>
                </a:ext>
              </a:extLst>
            </p:cNvPr>
            <p:cNvSpPr/>
            <p:nvPr/>
          </p:nvSpPr>
          <p:spPr>
            <a:xfrm rot="16200000" flipV="1">
              <a:off x="7197254" y="4591839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48">
              <a:extLst>
                <a:ext uri="{FF2B5EF4-FFF2-40B4-BE49-F238E27FC236}">
                  <a16:creationId xmlns:a16="http://schemas.microsoft.com/office/drawing/2014/main" xmlns="" id="{0174A5E6-B2E0-4C49-8E94-CEF1D12E917A}"/>
                </a:ext>
              </a:extLst>
            </p:cNvPr>
            <p:cNvSpPr/>
            <p:nvPr/>
          </p:nvSpPr>
          <p:spPr>
            <a:xfrm rot="16200000" flipV="1">
              <a:off x="7208334" y="5259505"/>
              <a:ext cx="45719" cy="1005840"/>
            </a:xfrm>
            <a:prstGeom prst="rect">
              <a:avLst/>
            </a:prstGeom>
            <a:solidFill>
              <a:srgbClr val="B152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TextBox 78">
              <a:extLst>
                <a:ext uri="{FF2B5EF4-FFF2-40B4-BE49-F238E27FC236}">
                  <a16:creationId xmlns:a16="http://schemas.microsoft.com/office/drawing/2014/main" xmlns="" id="{8618F55E-863E-48EB-97B8-5C524C8688F5}"/>
                </a:ext>
              </a:extLst>
            </p:cNvPr>
            <p:cNvSpPr txBox="1"/>
            <p:nvPr/>
          </p:nvSpPr>
          <p:spPr>
            <a:xfrm>
              <a:off x="6469824" y="5146010"/>
              <a:ext cx="15034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/>
                <a:t>و</a:t>
              </a:r>
              <a:r>
                <a:rPr lang="ar-SY" sz="2000" b="1" dirty="0">
                  <a:latin typeface="Oswald" panose="02000503000000000000" pitchFamily="2" charset="0"/>
                </a:rPr>
                <a:t>العرق</a:t>
              </a:r>
              <a:endParaRPr lang="en-US" sz="800" b="1" dirty="0">
                <a:latin typeface="Oswald" panose="02000503000000000000" pitchFamily="2" charset="0"/>
              </a:endParaRPr>
            </a:p>
            <a:p>
              <a:pPr algn="ctr"/>
              <a:endParaRPr lang="en-US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592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3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3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3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3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3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3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3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3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3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3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3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3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3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3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3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3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3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3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3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121">
            <a:extLst>
              <a:ext uri="{FF2B5EF4-FFF2-40B4-BE49-F238E27FC236}">
                <a16:creationId xmlns="" xmlns:a16="http://schemas.microsoft.com/office/drawing/2014/main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22">
            <a:extLst>
              <a:ext uri="{FF2B5EF4-FFF2-40B4-BE49-F238E27FC236}">
                <a16:creationId xmlns="" xmlns:a16="http://schemas.microsoft.com/office/drawing/2014/main" id="{8C8F9E2C-CEDB-4E13-8883-B6D5A986CF28}"/>
              </a:ext>
            </a:extLst>
          </p:cNvPr>
          <p:cNvSpPr/>
          <p:nvPr/>
        </p:nvSpPr>
        <p:spPr>
          <a:xfrm>
            <a:off x="11887277" y="4108828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121">
            <a:extLst>
              <a:ext uri="{FF2B5EF4-FFF2-40B4-BE49-F238E27FC236}">
                <a16:creationId xmlns="" xmlns:a16="http://schemas.microsoft.com/office/drawing/2014/main" id="{D97E04F9-E955-451C-930A-641F33C6C21E}"/>
              </a:ext>
            </a:extLst>
          </p:cNvPr>
          <p:cNvSpPr/>
          <p:nvPr/>
        </p:nvSpPr>
        <p:spPr>
          <a:xfrm>
            <a:off x="10064124" y="4231761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103">
            <a:extLst>
              <a:ext uri="{FF2B5EF4-FFF2-40B4-BE49-F238E27FC236}">
                <a16:creationId xmlns="" xmlns:a16="http://schemas.microsoft.com/office/drawing/2014/main" id="{C0AEAE91-822D-4847-A337-08393FBFFFCF}"/>
              </a:ext>
            </a:extLst>
          </p:cNvPr>
          <p:cNvSpPr/>
          <p:nvPr/>
        </p:nvSpPr>
        <p:spPr>
          <a:xfrm rot="8037153">
            <a:off x="9608916" y="1428528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8BC2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104">
            <a:extLst>
              <a:ext uri="{FF2B5EF4-FFF2-40B4-BE49-F238E27FC236}">
                <a16:creationId xmlns="" xmlns:a16="http://schemas.microsoft.com/office/drawing/2014/main" id="{B0483ECD-CEDE-4F47-AB98-EAF01720BA9B}"/>
              </a:ext>
            </a:extLst>
          </p:cNvPr>
          <p:cNvSpPr/>
          <p:nvPr/>
        </p:nvSpPr>
        <p:spPr>
          <a:xfrm>
            <a:off x="10531235" y="5071877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Rectangle 105">
            <a:extLst>
              <a:ext uri="{FF2B5EF4-FFF2-40B4-BE49-F238E27FC236}">
                <a16:creationId xmlns="" xmlns:a16="http://schemas.microsoft.com/office/drawing/2014/main" id="{312B3983-3BE8-4029-8BDB-163802090DEA}"/>
              </a:ext>
            </a:extLst>
          </p:cNvPr>
          <p:cNvSpPr/>
          <p:nvPr/>
        </p:nvSpPr>
        <p:spPr>
          <a:xfrm>
            <a:off x="10531235" y="5637031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06">
            <a:extLst>
              <a:ext uri="{FF2B5EF4-FFF2-40B4-BE49-F238E27FC236}">
                <a16:creationId xmlns="" xmlns:a16="http://schemas.microsoft.com/office/drawing/2014/main" id="{DD54657F-C562-4394-87D9-1930F6594241}"/>
              </a:ext>
            </a:extLst>
          </p:cNvPr>
          <p:cNvSpPr/>
          <p:nvPr/>
        </p:nvSpPr>
        <p:spPr>
          <a:xfrm>
            <a:off x="10883685" y="4933503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107">
            <a:extLst>
              <a:ext uri="{FF2B5EF4-FFF2-40B4-BE49-F238E27FC236}">
                <a16:creationId xmlns="" xmlns:a16="http://schemas.microsoft.com/office/drawing/2014/main" id="{4BED3F98-8E78-487A-BFE8-644502062528}"/>
              </a:ext>
            </a:extLst>
          </p:cNvPr>
          <p:cNvSpPr/>
          <p:nvPr/>
        </p:nvSpPr>
        <p:spPr>
          <a:xfrm>
            <a:off x="10908271" y="4627308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76A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108">
            <a:extLst>
              <a:ext uri="{FF2B5EF4-FFF2-40B4-BE49-F238E27FC236}">
                <a16:creationId xmlns="" xmlns:a16="http://schemas.microsoft.com/office/drawing/2014/main" id="{2CC77DBC-9132-4E1D-92FE-C360AA61D88E}"/>
              </a:ext>
            </a:extLst>
          </p:cNvPr>
          <p:cNvSpPr/>
          <p:nvPr/>
        </p:nvSpPr>
        <p:spPr>
          <a:xfrm>
            <a:off x="10531162" y="5882899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76A939"/>
              </a:gs>
              <a:gs pos="19000">
                <a:srgbClr val="8BC24B"/>
              </a:gs>
              <a:gs pos="83000">
                <a:srgbClr val="8BC24B"/>
              </a:gs>
              <a:gs pos="100000">
                <a:srgbClr val="76A93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153">
            <a:extLst>
              <a:ext uri="{FF2B5EF4-FFF2-40B4-BE49-F238E27FC236}">
                <a16:creationId xmlns="" xmlns:a16="http://schemas.microsoft.com/office/drawing/2014/main" id="{C178E522-6CC4-432B-AE21-2826A3804766}"/>
              </a:ext>
            </a:extLst>
          </p:cNvPr>
          <p:cNvSpPr txBox="1"/>
          <p:nvPr/>
        </p:nvSpPr>
        <p:spPr>
          <a:xfrm>
            <a:off x="10261598" y="1492727"/>
            <a:ext cx="135890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5</a:t>
            </a:r>
            <a:endParaRPr lang="ar-SY" sz="2000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sz="2000" b="1" dirty="0" smtClean="0">
                <a:latin typeface="Economica" panose="02000506040000020004" pitchFamily="2" charset="0"/>
                <a:ea typeface="Adobe Fan Heiti Std B" panose="020B0700000000000000" pitchFamily="34" charset="-128"/>
              </a:rPr>
              <a:t>الظاهرة الإملائية</a:t>
            </a:r>
          </a:p>
          <a:p>
            <a:pPr algn="ctr"/>
            <a:endParaRPr lang="ar-SY" sz="20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هَمْزَتَا القَطْعِ </a:t>
            </a:r>
            <a:r>
              <a:rPr lang="ar-SY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وَالوَصلِ</a:t>
            </a:r>
            <a:endParaRPr lang="ar-SY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1" name="Picture 107">
            <a:extLst>
              <a:ext uri="{FF2B5EF4-FFF2-40B4-BE49-F238E27FC236}">
                <a16:creationId xmlns:a16="http://schemas.microsoft.com/office/drawing/2014/main" xmlns="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367" y="1782906"/>
            <a:ext cx="8327861" cy="321978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5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8452696" y="1801426"/>
            <a:ext cx="949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 smtClean="0">
                <a:solidFill>
                  <a:srgbClr val="FF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إحدى</a:t>
            </a:r>
            <a:endParaRPr lang="en-US" sz="3200" b="1" dirty="0">
              <a:solidFill>
                <a:srgbClr val="FF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16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2051502" y="1732106"/>
            <a:ext cx="876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 smtClean="0">
                <a:solidFill>
                  <a:srgbClr val="FF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إلى</a:t>
            </a:r>
            <a:endParaRPr lang="en-US" sz="3200" b="1" dirty="0">
              <a:solidFill>
                <a:srgbClr val="FF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17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7851408" y="3055610"/>
            <a:ext cx="686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 smtClean="0">
                <a:solidFill>
                  <a:srgbClr val="FF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أنا</a:t>
            </a:r>
            <a:endParaRPr lang="en-US" sz="3200" b="1" dirty="0">
              <a:solidFill>
                <a:srgbClr val="FF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18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5579937" y="2972730"/>
            <a:ext cx="847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 smtClean="0">
                <a:solidFill>
                  <a:srgbClr val="FF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انظري</a:t>
            </a:r>
            <a:endParaRPr lang="en-US" sz="3200" b="1" dirty="0">
              <a:solidFill>
                <a:srgbClr val="FF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22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6080942" y="3575073"/>
            <a:ext cx="1051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 smtClean="0">
                <a:solidFill>
                  <a:srgbClr val="FF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اقتربت</a:t>
            </a:r>
            <a:endParaRPr lang="en-US" sz="3200" b="1" dirty="0">
              <a:solidFill>
                <a:srgbClr val="FF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32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7252095" y="4201798"/>
            <a:ext cx="94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 smtClean="0">
                <a:solidFill>
                  <a:srgbClr val="FF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أوراقك</a:t>
            </a:r>
            <a:endParaRPr lang="en-US" sz="3200" b="1" dirty="0">
              <a:solidFill>
                <a:srgbClr val="FF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33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2755900" y="3005388"/>
            <a:ext cx="14008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 smtClean="0">
                <a:solidFill>
                  <a:srgbClr val="FF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الخضراء</a:t>
            </a:r>
            <a:endParaRPr lang="en-US" sz="3200" b="1" dirty="0">
              <a:solidFill>
                <a:srgbClr val="FF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grpSp>
        <p:nvGrpSpPr>
          <p:cNvPr id="34" name="Group 84">
            <a:extLst>
              <a:ext uri="{FF2B5EF4-FFF2-40B4-BE49-F238E27FC236}">
                <a16:creationId xmlns="" xmlns:a16="http://schemas.microsoft.com/office/drawing/2014/main" id="{706834C1-82D1-497D-8C56-9F86A9E84F86}"/>
              </a:ext>
            </a:extLst>
          </p:cNvPr>
          <p:cNvGrpSpPr/>
          <p:nvPr/>
        </p:nvGrpSpPr>
        <p:grpSpPr>
          <a:xfrm>
            <a:off x="4234794" y="314989"/>
            <a:ext cx="5074305" cy="637097"/>
            <a:chOff x="676027" y="2568995"/>
            <a:chExt cx="5074305" cy="637097"/>
          </a:xfrm>
        </p:grpSpPr>
        <p:sp>
          <p:nvSpPr>
            <p:cNvPr id="35" name="Rectangle 39">
              <a:extLst>
                <a:ext uri="{FF2B5EF4-FFF2-40B4-BE49-F238E27FC236}">
                  <a16:creationId xmlns="" xmlns:a16="http://schemas.microsoft.com/office/drawing/2014/main" id="{99014343-0912-40CE-B895-BD4566B81FC4}"/>
                </a:ext>
              </a:extLst>
            </p:cNvPr>
            <p:cNvSpPr/>
            <p:nvPr/>
          </p:nvSpPr>
          <p:spPr>
            <a:xfrm flipH="1">
              <a:off x="951707" y="2583328"/>
              <a:ext cx="4798625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" name="Group 57">
              <a:extLst>
                <a:ext uri="{FF2B5EF4-FFF2-40B4-BE49-F238E27FC236}">
                  <a16:creationId xmlns="" xmlns:a16="http://schemas.microsoft.com/office/drawing/2014/main" id="{F5CA8972-C449-4130-83CC-A6F56C9AA01E}"/>
                </a:ext>
              </a:extLst>
            </p:cNvPr>
            <p:cNvGrpSpPr/>
            <p:nvPr/>
          </p:nvGrpSpPr>
          <p:grpSpPr>
            <a:xfrm>
              <a:off x="676027" y="2568995"/>
              <a:ext cx="537103" cy="534197"/>
              <a:chOff x="11049987" y="1270856"/>
              <a:chExt cx="537103" cy="534197"/>
            </a:xfrm>
          </p:grpSpPr>
          <p:sp>
            <p:nvSpPr>
              <p:cNvPr id="38" name="Teardrop 58">
                <a:extLst>
                  <a:ext uri="{FF2B5EF4-FFF2-40B4-BE49-F238E27FC236}">
                    <a16:creationId xmlns="" xmlns:a16="http://schemas.microsoft.com/office/drawing/2014/main" id="{D26EBC7D-7990-493D-B051-9A00B10CED2A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0033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59">
                <a:extLst>
                  <a:ext uri="{FF2B5EF4-FFF2-40B4-BE49-F238E27FC236}">
                    <a16:creationId xmlns="" xmlns:a16="http://schemas.microsoft.com/office/drawing/2014/main" id="{999149D9-C008-42D7-BD94-86997ED39A6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7" name="TextBox 75">
              <a:extLst>
                <a:ext uri="{FF2B5EF4-FFF2-40B4-BE49-F238E27FC236}">
                  <a16:creationId xmlns="" xmlns:a16="http://schemas.microsoft.com/office/drawing/2014/main" id="{D5DD5411-44CA-4DF8-A259-53D0BDF41CDE}"/>
                </a:ext>
              </a:extLst>
            </p:cNvPr>
            <p:cNvSpPr txBox="1"/>
            <p:nvPr/>
          </p:nvSpPr>
          <p:spPr>
            <a:xfrm>
              <a:off x="1083520" y="2686665"/>
              <a:ext cx="46123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3. أَكْتُبُ الكَلِمَاتِ فِي الفَرَاغَاتِ عِنْدَ سَمَاعِهَا:</a:t>
              </a:r>
            </a:p>
          </p:txBody>
        </p:sp>
      </p:grpSp>
      <p:grpSp>
        <p:nvGrpSpPr>
          <p:cNvPr id="40" name="Group 11">
            <a:extLst>
              <a:ext uri="{FF2B5EF4-FFF2-40B4-BE49-F238E27FC236}">
                <a16:creationId xmlns="" xmlns:a16="http://schemas.microsoft.com/office/drawing/2014/main" id="{1B670949-E3D2-4A73-B24B-FE24938DD4F9}"/>
              </a:ext>
            </a:extLst>
          </p:cNvPr>
          <p:cNvGrpSpPr/>
          <p:nvPr/>
        </p:nvGrpSpPr>
        <p:grpSpPr>
          <a:xfrm>
            <a:off x="9188055" y="229492"/>
            <a:ext cx="822423" cy="822423"/>
            <a:chOff x="3608900" y="1227358"/>
            <a:chExt cx="822423" cy="822423"/>
          </a:xfrm>
        </p:grpSpPr>
        <p:sp>
          <p:nvSpPr>
            <p:cNvPr id="41" name="Oval 12">
              <a:extLst>
                <a:ext uri="{FF2B5EF4-FFF2-40B4-BE49-F238E27FC236}">
                  <a16:creationId xmlns="" xmlns:a16="http://schemas.microsoft.com/office/drawing/2014/main" id="{D31F9321-6A88-472C-8934-92E810A68EDB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003366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13">
              <a:extLst>
                <a:ext uri="{FF2B5EF4-FFF2-40B4-BE49-F238E27FC236}">
                  <a16:creationId xmlns="" xmlns:a16="http://schemas.microsoft.com/office/drawing/2014/main" id="{49DD812A-9871-475D-8786-A27C90266A37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3" name="Graphic 65" descr="Stopwatch">
            <a:extLst>
              <a:ext uri="{FF2B5EF4-FFF2-40B4-BE49-F238E27FC236}">
                <a16:creationId xmlns="" xmlns:a16="http://schemas.microsoft.com/office/drawing/2014/main" id="{EE9572EA-9324-4C50-9320-2DA60B217B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401942" y="460889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33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22" grpId="0"/>
      <p:bldP spid="32" grpId="0"/>
      <p:bldP spid="3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7559</TotalTime>
  <Words>297</Words>
  <Application>Microsoft Office PowerPoint</Application>
  <PresentationFormat>مخصص</PresentationFormat>
  <Paragraphs>111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Win7</cp:lastModifiedBy>
  <cp:revision>5438</cp:revision>
  <dcterms:created xsi:type="dcterms:W3CDTF">2020-10-10T04:32:51Z</dcterms:created>
  <dcterms:modified xsi:type="dcterms:W3CDTF">2021-05-26T14:58:13Z</dcterms:modified>
</cp:coreProperties>
</file>