
<file path=[Content_Types].xml><?xml version="1.0" encoding="utf-8"?>
<Types xmlns="http://schemas.openxmlformats.org/package/2006/content-types">
  <Default Extension="png" ContentType="image/png"/>
  <Default Extension="bin" ContentType="audio/unknown"/>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0" r:id="rId1"/>
  </p:sldMasterIdLst>
  <p:notesMasterIdLst>
    <p:notesMasterId r:id="rId50"/>
  </p:notesMasterIdLst>
  <p:sldIdLst>
    <p:sldId id="257" r:id="rId2"/>
    <p:sldId id="306" r:id="rId3"/>
    <p:sldId id="272" r:id="rId4"/>
    <p:sldId id="271" r:id="rId5"/>
    <p:sldId id="273" r:id="rId6"/>
    <p:sldId id="274" r:id="rId7"/>
    <p:sldId id="275" r:id="rId8"/>
    <p:sldId id="276" r:id="rId9"/>
    <p:sldId id="269" r:id="rId10"/>
    <p:sldId id="278" r:id="rId11"/>
    <p:sldId id="279" r:id="rId12"/>
    <p:sldId id="280" r:id="rId13"/>
    <p:sldId id="281" r:id="rId14"/>
    <p:sldId id="282" r:id="rId15"/>
    <p:sldId id="283" r:id="rId16"/>
    <p:sldId id="284" r:id="rId17"/>
    <p:sldId id="277" r:id="rId18"/>
    <p:sldId id="285" r:id="rId19"/>
    <p:sldId id="286" r:id="rId20"/>
    <p:sldId id="287" r:id="rId21"/>
    <p:sldId id="288" r:id="rId22"/>
    <p:sldId id="289" r:id="rId23"/>
    <p:sldId id="290" r:id="rId24"/>
    <p:sldId id="270" r:id="rId25"/>
    <p:sldId id="307" r:id="rId26"/>
    <p:sldId id="291" r:id="rId27"/>
    <p:sldId id="292" r:id="rId28"/>
    <p:sldId id="293" r:id="rId29"/>
    <p:sldId id="294" r:id="rId30"/>
    <p:sldId id="295" r:id="rId31"/>
    <p:sldId id="296" r:id="rId32"/>
    <p:sldId id="297" r:id="rId33"/>
    <p:sldId id="298" r:id="rId34"/>
    <p:sldId id="299" r:id="rId35"/>
    <p:sldId id="302" r:id="rId36"/>
    <p:sldId id="303" r:id="rId37"/>
    <p:sldId id="304" r:id="rId38"/>
    <p:sldId id="305" r:id="rId39"/>
    <p:sldId id="301" r:id="rId40"/>
    <p:sldId id="300" r:id="rId41"/>
    <p:sldId id="267" r:id="rId42"/>
    <p:sldId id="265" r:id="rId43"/>
    <p:sldId id="258" r:id="rId44"/>
    <p:sldId id="259" r:id="rId45"/>
    <p:sldId id="260" r:id="rId46"/>
    <p:sldId id="261" r:id="rId47"/>
    <p:sldId id="262" r:id="rId48"/>
    <p:sldId id="264" r:id="rId4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4694" autoAdjust="0"/>
  </p:normalViewPr>
  <p:slideViewPr>
    <p:cSldViewPr>
      <p:cViewPr varScale="1">
        <p:scale>
          <a:sx n="58" d="100"/>
          <a:sy n="58" d="100"/>
        </p:scale>
        <p:origin x="-163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02F5CD-1D5E-44CB-80E8-E4498E284CF7}" type="doc">
      <dgm:prSet loTypeId="urn:microsoft.com/office/officeart/2008/layout/HalfCircleOrganizationChart" loCatId="hierarchy" qsTypeId="urn:microsoft.com/office/officeart/2005/8/quickstyle/simple1" qsCatId="simple" csTypeId="urn:microsoft.com/office/officeart/2005/8/colors/colorful5" csCatId="colorful" phldr="1"/>
      <dgm:spPr/>
      <dgm:t>
        <a:bodyPr/>
        <a:lstStyle/>
        <a:p>
          <a:pPr rtl="1"/>
          <a:endParaRPr lang="ar-SA"/>
        </a:p>
      </dgm:t>
    </dgm:pt>
    <dgm:pt modelId="{9639AEB8-4C3A-4A9F-ADAE-6BDCB117A50F}">
      <dgm:prSet phldrT="[نص]"/>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أنواع البيانات </a:t>
          </a:r>
          <a:endParaRPr lang="ar-SA"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5AC9C18D-6063-4407-9D1C-2A6E85F6E2B9}" type="parTrans" cxnId="{22FBC06B-D057-4938-AA4E-A347C47D7DC9}">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endParaRPr lang="ar-SA"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E95ABE60-A65E-4D6C-9815-ECB074D12396}" type="sibTrans" cxnId="{22FBC06B-D057-4938-AA4E-A347C47D7DC9}">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endParaRPr lang="ar-SA"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D5AAB53A-3D29-4E1A-B436-E8681089A622}">
      <dgm:prSet phldrT="[نص]"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البيانات الرقمية</a:t>
          </a:r>
          <a:endParaRPr lang="ar-SA"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8F98C4B5-5EA1-47AB-947D-43ADE01C968A}" type="parTrans" cxnId="{B77DD61E-06A2-4531-986C-16466821EB2E}">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endParaRPr lang="ar-SA"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7D3815CA-DBD1-4DDC-9B41-3B51CDA3CB8D}" type="sibTrans" cxnId="{B77DD61E-06A2-4531-986C-16466821EB2E}">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endParaRPr lang="ar-SA"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9645684C-FBEE-4318-A59D-EA3DCFB18E2F}">
      <dgm:prSet phldrT="[نص]"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البيانات </a:t>
          </a:r>
          <a:r>
            <a:rPr lang="ar-SA" sz="4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التماثليه</a:t>
          </a:r>
          <a:endParaRPr lang="ar-SA"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B6DCAEFB-881C-4AAA-BDA7-714EF5BC7BF9}" type="parTrans" cxnId="{8A8154FE-2309-4D20-BB83-4806A6BBBD83}">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endParaRPr lang="ar-SA"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8CE65C36-AC2F-41DF-81DB-E0A75C0F16D3}" type="sibTrans" cxnId="{8A8154FE-2309-4D20-BB83-4806A6BBBD83}">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endParaRPr lang="ar-SA"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EB14E37D-1C04-40C8-BC40-37830D0866AF}" type="pres">
      <dgm:prSet presAssocID="{5702F5CD-1D5E-44CB-80E8-E4498E284CF7}" presName="Name0" presStyleCnt="0">
        <dgm:presLayoutVars>
          <dgm:orgChart val="1"/>
          <dgm:chPref val="1"/>
          <dgm:dir/>
          <dgm:animOne val="branch"/>
          <dgm:animLvl val="lvl"/>
          <dgm:resizeHandles/>
        </dgm:presLayoutVars>
      </dgm:prSet>
      <dgm:spPr/>
      <dgm:t>
        <a:bodyPr/>
        <a:lstStyle/>
        <a:p>
          <a:pPr rtl="1"/>
          <a:endParaRPr lang="ar-SA"/>
        </a:p>
      </dgm:t>
    </dgm:pt>
    <dgm:pt modelId="{70472D96-0662-4B09-8396-70B34C3841B6}" type="pres">
      <dgm:prSet presAssocID="{9639AEB8-4C3A-4A9F-ADAE-6BDCB117A50F}" presName="hierRoot1" presStyleCnt="0">
        <dgm:presLayoutVars>
          <dgm:hierBranch val="init"/>
        </dgm:presLayoutVars>
      </dgm:prSet>
      <dgm:spPr/>
    </dgm:pt>
    <dgm:pt modelId="{0134378A-3A20-4454-8C6E-AF768C812B76}" type="pres">
      <dgm:prSet presAssocID="{9639AEB8-4C3A-4A9F-ADAE-6BDCB117A50F}" presName="rootComposite1" presStyleCnt="0"/>
      <dgm:spPr/>
    </dgm:pt>
    <dgm:pt modelId="{1D2D233A-59A7-4D8D-8281-7D1DA1A7C2CF}" type="pres">
      <dgm:prSet presAssocID="{9639AEB8-4C3A-4A9F-ADAE-6BDCB117A50F}" presName="rootText1" presStyleLbl="alignAcc1" presStyleIdx="0" presStyleCnt="0">
        <dgm:presLayoutVars>
          <dgm:chPref val="3"/>
        </dgm:presLayoutVars>
      </dgm:prSet>
      <dgm:spPr/>
      <dgm:t>
        <a:bodyPr/>
        <a:lstStyle/>
        <a:p>
          <a:pPr rtl="1"/>
          <a:endParaRPr lang="ar-SA"/>
        </a:p>
      </dgm:t>
    </dgm:pt>
    <dgm:pt modelId="{69D4F804-A4FB-4BC5-B1DC-3009654EAF2F}" type="pres">
      <dgm:prSet presAssocID="{9639AEB8-4C3A-4A9F-ADAE-6BDCB117A50F}" presName="topArc1" presStyleLbl="parChTrans1D1" presStyleIdx="0" presStyleCnt="6"/>
      <dgm:spPr/>
    </dgm:pt>
    <dgm:pt modelId="{02ECD9A4-06E5-42E0-A356-44C4F0145F4C}" type="pres">
      <dgm:prSet presAssocID="{9639AEB8-4C3A-4A9F-ADAE-6BDCB117A50F}" presName="bottomArc1" presStyleLbl="parChTrans1D1" presStyleIdx="1" presStyleCnt="6"/>
      <dgm:spPr/>
    </dgm:pt>
    <dgm:pt modelId="{E390FAB2-46A9-410C-B0E1-E2020A8D0071}" type="pres">
      <dgm:prSet presAssocID="{9639AEB8-4C3A-4A9F-ADAE-6BDCB117A50F}" presName="topConnNode1" presStyleLbl="node1" presStyleIdx="0" presStyleCnt="0"/>
      <dgm:spPr/>
      <dgm:t>
        <a:bodyPr/>
        <a:lstStyle/>
        <a:p>
          <a:pPr rtl="1"/>
          <a:endParaRPr lang="ar-SA"/>
        </a:p>
      </dgm:t>
    </dgm:pt>
    <dgm:pt modelId="{17E2D4AE-8C1B-4C1B-A407-743510A202E0}" type="pres">
      <dgm:prSet presAssocID="{9639AEB8-4C3A-4A9F-ADAE-6BDCB117A50F}" presName="hierChild2" presStyleCnt="0"/>
      <dgm:spPr/>
    </dgm:pt>
    <dgm:pt modelId="{313D07A9-D54C-445E-80C9-FB6F7396EEA1}" type="pres">
      <dgm:prSet presAssocID="{8F98C4B5-5EA1-47AB-947D-43ADE01C968A}" presName="Name28" presStyleLbl="parChTrans1D2" presStyleIdx="0" presStyleCnt="2"/>
      <dgm:spPr/>
      <dgm:t>
        <a:bodyPr/>
        <a:lstStyle/>
        <a:p>
          <a:pPr rtl="1"/>
          <a:endParaRPr lang="ar-SA"/>
        </a:p>
      </dgm:t>
    </dgm:pt>
    <dgm:pt modelId="{05F36589-CFB3-4796-B60C-44A598135224}" type="pres">
      <dgm:prSet presAssocID="{D5AAB53A-3D29-4E1A-B436-E8681089A622}" presName="hierRoot2" presStyleCnt="0">
        <dgm:presLayoutVars>
          <dgm:hierBranch val="init"/>
        </dgm:presLayoutVars>
      </dgm:prSet>
      <dgm:spPr/>
    </dgm:pt>
    <dgm:pt modelId="{71DB2B7E-3F7F-41B9-8E6A-535EA3D7412A}" type="pres">
      <dgm:prSet presAssocID="{D5AAB53A-3D29-4E1A-B436-E8681089A622}" presName="rootComposite2" presStyleCnt="0"/>
      <dgm:spPr/>
    </dgm:pt>
    <dgm:pt modelId="{C3E63771-4095-43BB-A098-AB849FB7969E}" type="pres">
      <dgm:prSet presAssocID="{D5AAB53A-3D29-4E1A-B436-E8681089A622}" presName="rootText2" presStyleLbl="alignAcc1" presStyleIdx="0" presStyleCnt="0">
        <dgm:presLayoutVars>
          <dgm:chPref val="3"/>
        </dgm:presLayoutVars>
      </dgm:prSet>
      <dgm:spPr/>
      <dgm:t>
        <a:bodyPr/>
        <a:lstStyle/>
        <a:p>
          <a:pPr rtl="1"/>
          <a:endParaRPr lang="ar-SA"/>
        </a:p>
      </dgm:t>
    </dgm:pt>
    <dgm:pt modelId="{CFEA4D92-FA6A-4CA4-BF2A-08A213AD11A6}" type="pres">
      <dgm:prSet presAssocID="{D5AAB53A-3D29-4E1A-B436-E8681089A622}" presName="topArc2" presStyleLbl="parChTrans1D1" presStyleIdx="2" presStyleCnt="6"/>
      <dgm:spPr/>
    </dgm:pt>
    <dgm:pt modelId="{67D5D9AD-0571-4E6C-988D-1DE35076A831}" type="pres">
      <dgm:prSet presAssocID="{D5AAB53A-3D29-4E1A-B436-E8681089A622}" presName="bottomArc2" presStyleLbl="parChTrans1D1" presStyleIdx="3" presStyleCnt="6"/>
      <dgm:spPr/>
    </dgm:pt>
    <dgm:pt modelId="{A30985B5-7118-4731-9178-18A547473805}" type="pres">
      <dgm:prSet presAssocID="{D5AAB53A-3D29-4E1A-B436-E8681089A622}" presName="topConnNode2" presStyleLbl="node2" presStyleIdx="0" presStyleCnt="0"/>
      <dgm:spPr/>
      <dgm:t>
        <a:bodyPr/>
        <a:lstStyle/>
        <a:p>
          <a:pPr rtl="1"/>
          <a:endParaRPr lang="ar-SA"/>
        </a:p>
      </dgm:t>
    </dgm:pt>
    <dgm:pt modelId="{525FE936-1D88-4FD2-AA34-BE6338F7BD04}" type="pres">
      <dgm:prSet presAssocID="{D5AAB53A-3D29-4E1A-B436-E8681089A622}" presName="hierChild4" presStyleCnt="0"/>
      <dgm:spPr/>
    </dgm:pt>
    <dgm:pt modelId="{B63E3809-2A5E-4832-BC67-A9549C14F590}" type="pres">
      <dgm:prSet presAssocID="{D5AAB53A-3D29-4E1A-B436-E8681089A622}" presName="hierChild5" presStyleCnt="0"/>
      <dgm:spPr/>
    </dgm:pt>
    <dgm:pt modelId="{7C6D896B-F046-4640-A2AE-AA3B89149624}" type="pres">
      <dgm:prSet presAssocID="{B6DCAEFB-881C-4AAA-BDA7-714EF5BC7BF9}" presName="Name28" presStyleLbl="parChTrans1D2" presStyleIdx="1" presStyleCnt="2"/>
      <dgm:spPr/>
      <dgm:t>
        <a:bodyPr/>
        <a:lstStyle/>
        <a:p>
          <a:pPr rtl="1"/>
          <a:endParaRPr lang="ar-SA"/>
        </a:p>
      </dgm:t>
    </dgm:pt>
    <dgm:pt modelId="{176DF287-45A6-41F4-B1E6-7A722C482EB3}" type="pres">
      <dgm:prSet presAssocID="{9645684C-FBEE-4318-A59D-EA3DCFB18E2F}" presName="hierRoot2" presStyleCnt="0">
        <dgm:presLayoutVars>
          <dgm:hierBranch val="init"/>
        </dgm:presLayoutVars>
      </dgm:prSet>
      <dgm:spPr/>
    </dgm:pt>
    <dgm:pt modelId="{5B610BA5-4FD6-451B-BBBB-A47FC3C5F0C8}" type="pres">
      <dgm:prSet presAssocID="{9645684C-FBEE-4318-A59D-EA3DCFB18E2F}" presName="rootComposite2" presStyleCnt="0"/>
      <dgm:spPr/>
    </dgm:pt>
    <dgm:pt modelId="{DA00D8B8-82C2-48D0-95A9-253F1B3F04D1}" type="pres">
      <dgm:prSet presAssocID="{9645684C-FBEE-4318-A59D-EA3DCFB18E2F}" presName="rootText2" presStyleLbl="alignAcc1" presStyleIdx="0" presStyleCnt="0">
        <dgm:presLayoutVars>
          <dgm:chPref val="3"/>
        </dgm:presLayoutVars>
      </dgm:prSet>
      <dgm:spPr/>
      <dgm:t>
        <a:bodyPr/>
        <a:lstStyle/>
        <a:p>
          <a:pPr rtl="1"/>
          <a:endParaRPr lang="ar-SA"/>
        </a:p>
      </dgm:t>
    </dgm:pt>
    <dgm:pt modelId="{BABBB6CA-F6B2-46C7-A5EF-E087B0E01B6D}" type="pres">
      <dgm:prSet presAssocID="{9645684C-FBEE-4318-A59D-EA3DCFB18E2F}" presName="topArc2" presStyleLbl="parChTrans1D1" presStyleIdx="4" presStyleCnt="6"/>
      <dgm:spPr/>
    </dgm:pt>
    <dgm:pt modelId="{102F0E91-AD22-4000-9006-A42E396D85C1}" type="pres">
      <dgm:prSet presAssocID="{9645684C-FBEE-4318-A59D-EA3DCFB18E2F}" presName="bottomArc2" presStyleLbl="parChTrans1D1" presStyleIdx="5" presStyleCnt="6"/>
      <dgm:spPr/>
    </dgm:pt>
    <dgm:pt modelId="{460A7CD4-9F2B-4106-8987-B6C8A0441076}" type="pres">
      <dgm:prSet presAssocID="{9645684C-FBEE-4318-A59D-EA3DCFB18E2F}" presName="topConnNode2" presStyleLbl="node2" presStyleIdx="0" presStyleCnt="0"/>
      <dgm:spPr/>
      <dgm:t>
        <a:bodyPr/>
        <a:lstStyle/>
        <a:p>
          <a:pPr rtl="1"/>
          <a:endParaRPr lang="ar-SA"/>
        </a:p>
      </dgm:t>
    </dgm:pt>
    <dgm:pt modelId="{A5A52FFD-3EA6-49AB-A9D0-054693985CDA}" type="pres">
      <dgm:prSet presAssocID="{9645684C-FBEE-4318-A59D-EA3DCFB18E2F}" presName="hierChild4" presStyleCnt="0"/>
      <dgm:spPr/>
    </dgm:pt>
    <dgm:pt modelId="{A285218C-C25E-443A-B0C1-DF2ED2171275}" type="pres">
      <dgm:prSet presAssocID="{9645684C-FBEE-4318-A59D-EA3DCFB18E2F}" presName="hierChild5" presStyleCnt="0"/>
      <dgm:spPr/>
    </dgm:pt>
    <dgm:pt modelId="{3D30B6C1-AA3F-4F20-8FDD-9824E7A599C1}" type="pres">
      <dgm:prSet presAssocID="{9639AEB8-4C3A-4A9F-ADAE-6BDCB117A50F}" presName="hierChild3" presStyleCnt="0"/>
      <dgm:spPr/>
    </dgm:pt>
  </dgm:ptLst>
  <dgm:cxnLst>
    <dgm:cxn modelId="{250089CC-539A-4448-91DF-0264A4E3EE33}" type="presOf" srcId="{9639AEB8-4C3A-4A9F-ADAE-6BDCB117A50F}" destId="{E390FAB2-46A9-410C-B0E1-E2020A8D0071}" srcOrd="1" destOrd="0" presId="urn:microsoft.com/office/officeart/2008/layout/HalfCircleOrganizationChart"/>
    <dgm:cxn modelId="{9B557BF1-5592-4A88-B7B8-63C74AD4AB9D}" type="presOf" srcId="{D5AAB53A-3D29-4E1A-B436-E8681089A622}" destId="{C3E63771-4095-43BB-A098-AB849FB7969E}" srcOrd="0" destOrd="0" presId="urn:microsoft.com/office/officeart/2008/layout/HalfCircleOrganizationChart"/>
    <dgm:cxn modelId="{22FBC06B-D057-4938-AA4E-A347C47D7DC9}" srcId="{5702F5CD-1D5E-44CB-80E8-E4498E284CF7}" destId="{9639AEB8-4C3A-4A9F-ADAE-6BDCB117A50F}" srcOrd="0" destOrd="0" parTransId="{5AC9C18D-6063-4407-9D1C-2A6E85F6E2B9}" sibTransId="{E95ABE60-A65E-4D6C-9815-ECB074D12396}"/>
    <dgm:cxn modelId="{75C23DB1-C557-440E-9D83-0790A053368F}" type="presOf" srcId="{9645684C-FBEE-4318-A59D-EA3DCFB18E2F}" destId="{DA00D8B8-82C2-48D0-95A9-253F1B3F04D1}" srcOrd="0" destOrd="0" presId="urn:microsoft.com/office/officeart/2008/layout/HalfCircleOrganizationChart"/>
    <dgm:cxn modelId="{8A36B455-93BC-410F-90FB-A4EB0665E021}" type="presOf" srcId="{8F98C4B5-5EA1-47AB-947D-43ADE01C968A}" destId="{313D07A9-D54C-445E-80C9-FB6F7396EEA1}" srcOrd="0" destOrd="0" presId="urn:microsoft.com/office/officeart/2008/layout/HalfCircleOrganizationChart"/>
    <dgm:cxn modelId="{37CCE595-E485-419B-A849-464C5319AC4B}" type="presOf" srcId="{5702F5CD-1D5E-44CB-80E8-E4498E284CF7}" destId="{EB14E37D-1C04-40C8-BC40-37830D0866AF}" srcOrd="0" destOrd="0" presId="urn:microsoft.com/office/officeart/2008/layout/HalfCircleOrganizationChart"/>
    <dgm:cxn modelId="{18D5C2A3-11B2-4585-99E8-1383F0AD32BA}" type="presOf" srcId="{D5AAB53A-3D29-4E1A-B436-E8681089A622}" destId="{A30985B5-7118-4731-9178-18A547473805}" srcOrd="1" destOrd="0" presId="urn:microsoft.com/office/officeart/2008/layout/HalfCircleOrganizationChart"/>
    <dgm:cxn modelId="{01B30FDA-360B-4CD8-96BB-11E2F0CE80D1}" type="presOf" srcId="{9645684C-FBEE-4318-A59D-EA3DCFB18E2F}" destId="{460A7CD4-9F2B-4106-8987-B6C8A0441076}" srcOrd="1" destOrd="0" presId="urn:microsoft.com/office/officeart/2008/layout/HalfCircleOrganizationChart"/>
    <dgm:cxn modelId="{8A8154FE-2309-4D20-BB83-4806A6BBBD83}" srcId="{9639AEB8-4C3A-4A9F-ADAE-6BDCB117A50F}" destId="{9645684C-FBEE-4318-A59D-EA3DCFB18E2F}" srcOrd="1" destOrd="0" parTransId="{B6DCAEFB-881C-4AAA-BDA7-714EF5BC7BF9}" sibTransId="{8CE65C36-AC2F-41DF-81DB-E0A75C0F16D3}"/>
    <dgm:cxn modelId="{D70EB7C2-C2EA-4910-9E12-5C2AF409D60F}" type="presOf" srcId="{9639AEB8-4C3A-4A9F-ADAE-6BDCB117A50F}" destId="{1D2D233A-59A7-4D8D-8281-7D1DA1A7C2CF}" srcOrd="0" destOrd="0" presId="urn:microsoft.com/office/officeart/2008/layout/HalfCircleOrganizationChart"/>
    <dgm:cxn modelId="{B77DD61E-06A2-4531-986C-16466821EB2E}" srcId="{9639AEB8-4C3A-4A9F-ADAE-6BDCB117A50F}" destId="{D5AAB53A-3D29-4E1A-B436-E8681089A622}" srcOrd="0" destOrd="0" parTransId="{8F98C4B5-5EA1-47AB-947D-43ADE01C968A}" sibTransId="{7D3815CA-DBD1-4DDC-9B41-3B51CDA3CB8D}"/>
    <dgm:cxn modelId="{B4BA346B-A586-4DE2-A531-D2FAA2771EDB}" type="presOf" srcId="{B6DCAEFB-881C-4AAA-BDA7-714EF5BC7BF9}" destId="{7C6D896B-F046-4640-A2AE-AA3B89149624}" srcOrd="0" destOrd="0" presId="urn:microsoft.com/office/officeart/2008/layout/HalfCircleOrganizationChart"/>
    <dgm:cxn modelId="{F0EC01F6-6615-4416-A0B3-696881C176AF}" type="presParOf" srcId="{EB14E37D-1C04-40C8-BC40-37830D0866AF}" destId="{70472D96-0662-4B09-8396-70B34C3841B6}" srcOrd="0" destOrd="0" presId="urn:microsoft.com/office/officeart/2008/layout/HalfCircleOrganizationChart"/>
    <dgm:cxn modelId="{D1E61E7A-1B29-4860-A296-EA80DB52730F}" type="presParOf" srcId="{70472D96-0662-4B09-8396-70B34C3841B6}" destId="{0134378A-3A20-4454-8C6E-AF768C812B76}" srcOrd="0" destOrd="0" presId="urn:microsoft.com/office/officeart/2008/layout/HalfCircleOrganizationChart"/>
    <dgm:cxn modelId="{B6EC8F48-59DF-4C87-8D04-BA71E1797102}" type="presParOf" srcId="{0134378A-3A20-4454-8C6E-AF768C812B76}" destId="{1D2D233A-59A7-4D8D-8281-7D1DA1A7C2CF}" srcOrd="0" destOrd="0" presId="urn:microsoft.com/office/officeart/2008/layout/HalfCircleOrganizationChart"/>
    <dgm:cxn modelId="{76E3DC0A-FB9F-40FA-92D3-661073072211}" type="presParOf" srcId="{0134378A-3A20-4454-8C6E-AF768C812B76}" destId="{69D4F804-A4FB-4BC5-B1DC-3009654EAF2F}" srcOrd="1" destOrd="0" presId="urn:microsoft.com/office/officeart/2008/layout/HalfCircleOrganizationChart"/>
    <dgm:cxn modelId="{53481429-C4BE-4206-9D5A-80DAB4C81B77}" type="presParOf" srcId="{0134378A-3A20-4454-8C6E-AF768C812B76}" destId="{02ECD9A4-06E5-42E0-A356-44C4F0145F4C}" srcOrd="2" destOrd="0" presId="urn:microsoft.com/office/officeart/2008/layout/HalfCircleOrganizationChart"/>
    <dgm:cxn modelId="{2243BBCC-C960-4033-A957-0EAFCD5AF878}" type="presParOf" srcId="{0134378A-3A20-4454-8C6E-AF768C812B76}" destId="{E390FAB2-46A9-410C-B0E1-E2020A8D0071}" srcOrd="3" destOrd="0" presId="urn:microsoft.com/office/officeart/2008/layout/HalfCircleOrganizationChart"/>
    <dgm:cxn modelId="{D22B4D9C-1793-4350-AA53-2E9051D74B84}" type="presParOf" srcId="{70472D96-0662-4B09-8396-70B34C3841B6}" destId="{17E2D4AE-8C1B-4C1B-A407-743510A202E0}" srcOrd="1" destOrd="0" presId="urn:microsoft.com/office/officeart/2008/layout/HalfCircleOrganizationChart"/>
    <dgm:cxn modelId="{B7F3903F-FCA8-4D07-A5DD-606423E25FC6}" type="presParOf" srcId="{17E2D4AE-8C1B-4C1B-A407-743510A202E0}" destId="{313D07A9-D54C-445E-80C9-FB6F7396EEA1}" srcOrd="0" destOrd="0" presId="urn:microsoft.com/office/officeart/2008/layout/HalfCircleOrganizationChart"/>
    <dgm:cxn modelId="{8A93886B-4E4F-4717-9C71-CFE40E41607B}" type="presParOf" srcId="{17E2D4AE-8C1B-4C1B-A407-743510A202E0}" destId="{05F36589-CFB3-4796-B60C-44A598135224}" srcOrd="1" destOrd="0" presId="urn:microsoft.com/office/officeart/2008/layout/HalfCircleOrganizationChart"/>
    <dgm:cxn modelId="{5CCA6CF7-90CC-4F55-AF21-F964A15EC8A5}" type="presParOf" srcId="{05F36589-CFB3-4796-B60C-44A598135224}" destId="{71DB2B7E-3F7F-41B9-8E6A-535EA3D7412A}" srcOrd="0" destOrd="0" presId="urn:microsoft.com/office/officeart/2008/layout/HalfCircleOrganizationChart"/>
    <dgm:cxn modelId="{D67CDE21-EC4A-41E6-B858-B88C4E293374}" type="presParOf" srcId="{71DB2B7E-3F7F-41B9-8E6A-535EA3D7412A}" destId="{C3E63771-4095-43BB-A098-AB849FB7969E}" srcOrd="0" destOrd="0" presId="urn:microsoft.com/office/officeart/2008/layout/HalfCircleOrganizationChart"/>
    <dgm:cxn modelId="{5F3D3604-7BD3-4CD7-B22E-3245F0FD32A7}" type="presParOf" srcId="{71DB2B7E-3F7F-41B9-8E6A-535EA3D7412A}" destId="{CFEA4D92-FA6A-4CA4-BF2A-08A213AD11A6}" srcOrd="1" destOrd="0" presId="urn:microsoft.com/office/officeart/2008/layout/HalfCircleOrganizationChart"/>
    <dgm:cxn modelId="{DD305FD1-0670-4F04-A388-DC1F8F042BD9}" type="presParOf" srcId="{71DB2B7E-3F7F-41B9-8E6A-535EA3D7412A}" destId="{67D5D9AD-0571-4E6C-988D-1DE35076A831}" srcOrd="2" destOrd="0" presId="urn:microsoft.com/office/officeart/2008/layout/HalfCircleOrganizationChart"/>
    <dgm:cxn modelId="{4A6D3783-2CA2-4AD0-8067-E1D903640C95}" type="presParOf" srcId="{71DB2B7E-3F7F-41B9-8E6A-535EA3D7412A}" destId="{A30985B5-7118-4731-9178-18A547473805}" srcOrd="3" destOrd="0" presId="urn:microsoft.com/office/officeart/2008/layout/HalfCircleOrganizationChart"/>
    <dgm:cxn modelId="{0470A4FD-5D2F-419C-8A93-0F5316E9B467}" type="presParOf" srcId="{05F36589-CFB3-4796-B60C-44A598135224}" destId="{525FE936-1D88-4FD2-AA34-BE6338F7BD04}" srcOrd="1" destOrd="0" presId="urn:microsoft.com/office/officeart/2008/layout/HalfCircleOrganizationChart"/>
    <dgm:cxn modelId="{4256B160-E85E-4830-85A6-929BBFF5AF6C}" type="presParOf" srcId="{05F36589-CFB3-4796-B60C-44A598135224}" destId="{B63E3809-2A5E-4832-BC67-A9549C14F590}" srcOrd="2" destOrd="0" presId="urn:microsoft.com/office/officeart/2008/layout/HalfCircleOrganizationChart"/>
    <dgm:cxn modelId="{1DBF8688-9640-40C4-8D37-165E2F5D0174}" type="presParOf" srcId="{17E2D4AE-8C1B-4C1B-A407-743510A202E0}" destId="{7C6D896B-F046-4640-A2AE-AA3B89149624}" srcOrd="2" destOrd="0" presId="urn:microsoft.com/office/officeart/2008/layout/HalfCircleOrganizationChart"/>
    <dgm:cxn modelId="{F0F2155B-5F28-491B-BC49-9E9E8C1837D2}" type="presParOf" srcId="{17E2D4AE-8C1B-4C1B-A407-743510A202E0}" destId="{176DF287-45A6-41F4-B1E6-7A722C482EB3}" srcOrd="3" destOrd="0" presId="urn:microsoft.com/office/officeart/2008/layout/HalfCircleOrganizationChart"/>
    <dgm:cxn modelId="{457D7B82-F1D6-48CD-B5D0-6E4AE9035094}" type="presParOf" srcId="{176DF287-45A6-41F4-B1E6-7A722C482EB3}" destId="{5B610BA5-4FD6-451B-BBBB-A47FC3C5F0C8}" srcOrd="0" destOrd="0" presId="urn:microsoft.com/office/officeart/2008/layout/HalfCircleOrganizationChart"/>
    <dgm:cxn modelId="{C67D1269-5A1B-4A24-AE48-ACB5CE574AF0}" type="presParOf" srcId="{5B610BA5-4FD6-451B-BBBB-A47FC3C5F0C8}" destId="{DA00D8B8-82C2-48D0-95A9-253F1B3F04D1}" srcOrd="0" destOrd="0" presId="urn:microsoft.com/office/officeart/2008/layout/HalfCircleOrganizationChart"/>
    <dgm:cxn modelId="{B6C4387D-37FC-415E-9A52-0FAD18058975}" type="presParOf" srcId="{5B610BA5-4FD6-451B-BBBB-A47FC3C5F0C8}" destId="{BABBB6CA-F6B2-46C7-A5EF-E087B0E01B6D}" srcOrd="1" destOrd="0" presId="urn:microsoft.com/office/officeart/2008/layout/HalfCircleOrganizationChart"/>
    <dgm:cxn modelId="{0394BA0A-05B3-417E-BAF5-F1B28CDD19D4}" type="presParOf" srcId="{5B610BA5-4FD6-451B-BBBB-A47FC3C5F0C8}" destId="{102F0E91-AD22-4000-9006-A42E396D85C1}" srcOrd="2" destOrd="0" presId="urn:microsoft.com/office/officeart/2008/layout/HalfCircleOrganizationChart"/>
    <dgm:cxn modelId="{07D6A1B1-152D-40BC-95EC-F88503501C97}" type="presParOf" srcId="{5B610BA5-4FD6-451B-BBBB-A47FC3C5F0C8}" destId="{460A7CD4-9F2B-4106-8987-B6C8A0441076}" srcOrd="3" destOrd="0" presId="urn:microsoft.com/office/officeart/2008/layout/HalfCircleOrganizationChart"/>
    <dgm:cxn modelId="{E1F30DC9-48E6-46AE-961E-4F5BEF0755B5}" type="presParOf" srcId="{176DF287-45A6-41F4-B1E6-7A722C482EB3}" destId="{A5A52FFD-3EA6-49AB-A9D0-054693985CDA}" srcOrd="1" destOrd="0" presId="urn:microsoft.com/office/officeart/2008/layout/HalfCircleOrganizationChart"/>
    <dgm:cxn modelId="{F25B8CC4-9A5A-47F2-96C5-783E78BB36C6}" type="presParOf" srcId="{176DF287-45A6-41F4-B1E6-7A722C482EB3}" destId="{A285218C-C25E-443A-B0C1-DF2ED2171275}" srcOrd="2" destOrd="0" presId="urn:microsoft.com/office/officeart/2008/layout/HalfCircleOrganizationChart"/>
    <dgm:cxn modelId="{F56E21F7-0247-4659-B87D-DFEDA239C19B}" type="presParOf" srcId="{70472D96-0662-4B09-8396-70B34C3841B6}" destId="{3D30B6C1-AA3F-4F20-8FDD-9824E7A599C1}" srcOrd="2" destOrd="0" presId="urn:microsoft.com/office/officeart/2008/layout/HalfCircleOrganizationChar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02F5CD-1D5E-44CB-80E8-E4498E284CF7}" type="doc">
      <dgm:prSet loTypeId="urn:microsoft.com/office/officeart/2008/layout/HalfCircleOrganizationChart" loCatId="hierarchy" qsTypeId="urn:microsoft.com/office/officeart/2005/8/quickstyle/simple1" qsCatId="simple" csTypeId="urn:microsoft.com/office/officeart/2005/8/colors/colorful5" csCatId="colorful" phldr="1"/>
      <dgm:spPr/>
      <dgm:t>
        <a:bodyPr/>
        <a:lstStyle/>
        <a:p>
          <a:pPr rtl="1"/>
          <a:endParaRPr lang="ar-SA"/>
        </a:p>
      </dgm:t>
    </dgm:pt>
    <dgm:pt modelId="{9639AEB8-4C3A-4A9F-ADAE-6BDCB117A50F}">
      <dgm:prSet phldrT="[نص]"/>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أنواع الإشارات</a:t>
          </a:r>
          <a:endParaRPr lang="ar-SA"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5AC9C18D-6063-4407-9D1C-2A6E85F6E2B9}" type="parTrans" cxnId="{22FBC06B-D057-4938-AA4E-A347C47D7DC9}">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endParaRPr lang="ar-SA"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E95ABE60-A65E-4D6C-9815-ECB074D12396}" type="sibTrans" cxnId="{22FBC06B-D057-4938-AA4E-A347C47D7DC9}">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endParaRPr lang="ar-SA"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D5AAB53A-3D29-4E1A-B436-E8681089A622}">
      <dgm:prSet phldrT="[نص]"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إشارات رقمية</a:t>
          </a:r>
          <a:endParaRPr lang="ar-SA"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8F98C4B5-5EA1-47AB-947D-43ADE01C968A}" type="parTrans" cxnId="{B77DD61E-06A2-4531-986C-16466821EB2E}">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endParaRPr lang="ar-SA"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7D3815CA-DBD1-4DDC-9B41-3B51CDA3CB8D}" type="sibTrans" cxnId="{B77DD61E-06A2-4531-986C-16466821EB2E}">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endParaRPr lang="ar-SA"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9645684C-FBEE-4318-A59D-EA3DCFB18E2F}">
      <dgm:prSet phldrT="[نص]"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إشارات تماثليه</a:t>
          </a:r>
          <a:endParaRPr lang="ar-SA"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B6DCAEFB-881C-4AAA-BDA7-714EF5BC7BF9}" type="parTrans" cxnId="{8A8154FE-2309-4D20-BB83-4806A6BBBD83}">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endParaRPr lang="ar-SA"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8CE65C36-AC2F-41DF-81DB-E0A75C0F16D3}" type="sibTrans" cxnId="{8A8154FE-2309-4D20-BB83-4806A6BBBD83}">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endParaRPr lang="ar-SA"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EB14E37D-1C04-40C8-BC40-37830D0866AF}" type="pres">
      <dgm:prSet presAssocID="{5702F5CD-1D5E-44CB-80E8-E4498E284CF7}" presName="Name0" presStyleCnt="0">
        <dgm:presLayoutVars>
          <dgm:orgChart val="1"/>
          <dgm:chPref val="1"/>
          <dgm:dir/>
          <dgm:animOne val="branch"/>
          <dgm:animLvl val="lvl"/>
          <dgm:resizeHandles/>
        </dgm:presLayoutVars>
      </dgm:prSet>
      <dgm:spPr/>
      <dgm:t>
        <a:bodyPr/>
        <a:lstStyle/>
        <a:p>
          <a:pPr rtl="1"/>
          <a:endParaRPr lang="ar-SA"/>
        </a:p>
      </dgm:t>
    </dgm:pt>
    <dgm:pt modelId="{70472D96-0662-4B09-8396-70B34C3841B6}" type="pres">
      <dgm:prSet presAssocID="{9639AEB8-4C3A-4A9F-ADAE-6BDCB117A50F}" presName="hierRoot1" presStyleCnt="0">
        <dgm:presLayoutVars>
          <dgm:hierBranch val="init"/>
        </dgm:presLayoutVars>
      </dgm:prSet>
      <dgm:spPr/>
    </dgm:pt>
    <dgm:pt modelId="{0134378A-3A20-4454-8C6E-AF768C812B76}" type="pres">
      <dgm:prSet presAssocID="{9639AEB8-4C3A-4A9F-ADAE-6BDCB117A50F}" presName="rootComposite1" presStyleCnt="0"/>
      <dgm:spPr/>
    </dgm:pt>
    <dgm:pt modelId="{1D2D233A-59A7-4D8D-8281-7D1DA1A7C2CF}" type="pres">
      <dgm:prSet presAssocID="{9639AEB8-4C3A-4A9F-ADAE-6BDCB117A50F}" presName="rootText1" presStyleLbl="alignAcc1" presStyleIdx="0" presStyleCnt="0">
        <dgm:presLayoutVars>
          <dgm:chPref val="3"/>
        </dgm:presLayoutVars>
      </dgm:prSet>
      <dgm:spPr/>
      <dgm:t>
        <a:bodyPr/>
        <a:lstStyle/>
        <a:p>
          <a:pPr rtl="1"/>
          <a:endParaRPr lang="ar-SA"/>
        </a:p>
      </dgm:t>
    </dgm:pt>
    <dgm:pt modelId="{69D4F804-A4FB-4BC5-B1DC-3009654EAF2F}" type="pres">
      <dgm:prSet presAssocID="{9639AEB8-4C3A-4A9F-ADAE-6BDCB117A50F}" presName="topArc1" presStyleLbl="parChTrans1D1" presStyleIdx="0" presStyleCnt="6"/>
      <dgm:spPr/>
    </dgm:pt>
    <dgm:pt modelId="{02ECD9A4-06E5-42E0-A356-44C4F0145F4C}" type="pres">
      <dgm:prSet presAssocID="{9639AEB8-4C3A-4A9F-ADAE-6BDCB117A50F}" presName="bottomArc1" presStyleLbl="parChTrans1D1" presStyleIdx="1" presStyleCnt="6"/>
      <dgm:spPr/>
    </dgm:pt>
    <dgm:pt modelId="{E390FAB2-46A9-410C-B0E1-E2020A8D0071}" type="pres">
      <dgm:prSet presAssocID="{9639AEB8-4C3A-4A9F-ADAE-6BDCB117A50F}" presName="topConnNode1" presStyleLbl="node1" presStyleIdx="0" presStyleCnt="0"/>
      <dgm:spPr/>
      <dgm:t>
        <a:bodyPr/>
        <a:lstStyle/>
        <a:p>
          <a:pPr rtl="1"/>
          <a:endParaRPr lang="ar-SA"/>
        </a:p>
      </dgm:t>
    </dgm:pt>
    <dgm:pt modelId="{17E2D4AE-8C1B-4C1B-A407-743510A202E0}" type="pres">
      <dgm:prSet presAssocID="{9639AEB8-4C3A-4A9F-ADAE-6BDCB117A50F}" presName="hierChild2" presStyleCnt="0"/>
      <dgm:spPr/>
    </dgm:pt>
    <dgm:pt modelId="{313D07A9-D54C-445E-80C9-FB6F7396EEA1}" type="pres">
      <dgm:prSet presAssocID="{8F98C4B5-5EA1-47AB-947D-43ADE01C968A}" presName="Name28" presStyleLbl="parChTrans1D2" presStyleIdx="0" presStyleCnt="2"/>
      <dgm:spPr/>
      <dgm:t>
        <a:bodyPr/>
        <a:lstStyle/>
        <a:p>
          <a:pPr rtl="1"/>
          <a:endParaRPr lang="ar-SA"/>
        </a:p>
      </dgm:t>
    </dgm:pt>
    <dgm:pt modelId="{05F36589-CFB3-4796-B60C-44A598135224}" type="pres">
      <dgm:prSet presAssocID="{D5AAB53A-3D29-4E1A-B436-E8681089A622}" presName="hierRoot2" presStyleCnt="0">
        <dgm:presLayoutVars>
          <dgm:hierBranch val="init"/>
        </dgm:presLayoutVars>
      </dgm:prSet>
      <dgm:spPr/>
    </dgm:pt>
    <dgm:pt modelId="{71DB2B7E-3F7F-41B9-8E6A-535EA3D7412A}" type="pres">
      <dgm:prSet presAssocID="{D5AAB53A-3D29-4E1A-B436-E8681089A622}" presName="rootComposite2" presStyleCnt="0"/>
      <dgm:spPr/>
    </dgm:pt>
    <dgm:pt modelId="{C3E63771-4095-43BB-A098-AB849FB7969E}" type="pres">
      <dgm:prSet presAssocID="{D5AAB53A-3D29-4E1A-B436-E8681089A622}" presName="rootText2" presStyleLbl="alignAcc1" presStyleIdx="0" presStyleCnt="0">
        <dgm:presLayoutVars>
          <dgm:chPref val="3"/>
        </dgm:presLayoutVars>
      </dgm:prSet>
      <dgm:spPr/>
      <dgm:t>
        <a:bodyPr/>
        <a:lstStyle/>
        <a:p>
          <a:pPr rtl="1"/>
          <a:endParaRPr lang="ar-SA"/>
        </a:p>
      </dgm:t>
    </dgm:pt>
    <dgm:pt modelId="{CFEA4D92-FA6A-4CA4-BF2A-08A213AD11A6}" type="pres">
      <dgm:prSet presAssocID="{D5AAB53A-3D29-4E1A-B436-E8681089A622}" presName="topArc2" presStyleLbl="parChTrans1D1" presStyleIdx="2" presStyleCnt="6"/>
      <dgm:spPr/>
    </dgm:pt>
    <dgm:pt modelId="{67D5D9AD-0571-4E6C-988D-1DE35076A831}" type="pres">
      <dgm:prSet presAssocID="{D5AAB53A-3D29-4E1A-B436-E8681089A622}" presName="bottomArc2" presStyleLbl="parChTrans1D1" presStyleIdx="3" presStyleCnt="6"/>
      <dgm:spPr/>
    </dgm:pt>
    <dgm:pt modelId="{A30985B5-7118-4731-9178-18A547473805}" type="pres">
      <dgm:prSet presAssocID="{D5AAB53A-3D29-4E1A-B436-E8681089A622}" presName="topConnNode2" presStyleLbl="node2" presStyleIdx="0" presStyleCnt="0"/>
      <dgm:spPr/>
      <dgm:t>
        <a:bodyPr/>
        <a:lstStyle/>
        <a:p>
          <a:pPr rtl="1"/>
          <a:endParaRPr lang="ar-SA"/>
        </a:p>
      </dgm:t>
    </dgm:pt>
    <dgm:pt modelId="{525FE936-1D88-4FD2-AA34-BE6338F7BD04}" type="pres">
      <dgm:prSet presAssocID="{D5AAB53A-3D29-4E1A-B436-E8681089A622}" presName="hierChild4" presStyleCnt="0"/>
      <dgm:spPr/>
    </dgm:pt>
    <dgm:pt modelId="{B63E3809-2A5E-4832-BC67-A9549C14F590}" type="pres">
      <dgm:prSet presAssocID="{D5AAB53A-3D29-4E1A-B436-E8681089A622}" presName="hierChild5" presStyleCnt="0"/>
      <dgm:spPr/>
    </dgm:pt>
    <dgm:pt modelId="{7C6D896B-F046-4640-A2AE-AA3B89149624}" type="pres">
      <dgm:prSet presAssocID="{B6DCAEFB-881C-4AAA-BDA7-714EF5BC7BF9}" presName="Name28" presStyleLbl="parChTrans1D2" presStyleIdx="1" presStyleCnt="2"/>
      <dgm:spPr/>
      <dgm:t>
        <a:bodyPr/>
        <a:lstStyle/>
        <a:p>
          <a:pPr rtl="1"/>
          <a:endParaRPr lang="ar-SA"/>
        </a:p>
      </dgm:t>
    </dgm:pt>
    <dgm:pt modelId="{176DF287-45A6-41F4-B1E6-7A722C482EB3}" type="pres">
      <dgm:prSet presAssocID="{9645684C-FBEE-4318-A59D-EA3DCFB18E2F}" presName="hierRoot2" presStyleCnt="0">
        <dgm:presLayoutVars>
          <dgm:hierBranch val="init"/>
        </dgm:presLayoutVars>
      </dgm:prSet>
      <dgm:spPr/>
    </dgm:pt>
    <dgm:pt modelId="{5B610BA5-4FD6-451B-BBBB-A47FC3C5F0C8}" type="pres">
      <dgm:prSet presAssocID="{9645684C-FBEE-4318-A59D-EA3DCFB18E2F}" presName="rootComposite2" presStyleCnt="0"/>
      <dgm:spPr/>
    </dgm:pt>
    <dgm:pt modelId="{DA00D8B8-82C2-48D0-95A9-253F1B3F04D1}" type="pres">
      <dgm:prSet presAssocID="{9645684C-FBEE-4318-A59D-EA3DCFB18E2F}" presName="rootText2" presStyleLbl="alignAcc1" presStyleIdx="0" presStyleCnt="0">
        <dgm:presLayoutVars>
          <dgm:chPref val="3"/>
        </dgm:presLayoutVars>
      </dgm:prSet>
      <dgm:spPr/>
      <dgm:t>
        <a:bodyPr/>
        <a:lstStyle/>
        <a:p>
          <a:pPr rtl="1"/>
          <a:endParaRPr lang="ar-SA"/>
        </a:p>
      </dgm:t>
    </dgm:pt>
    <dgm:pt modelId="{BABBB6CA-F6B2-46C7-A5EF-E087B0E01B6D}" type="pres">
      <dgm:prSet presAssocID="{9645684C-FBEE-4318-A59D-EA3DCFB18E2F}" presName="topArc2" presStyleLbl="parChTrans1D1" presStyleIdx="4" presStyleCnt="6"/>
      <dgm:spPr/>
    </dgm:pt>
    <dgm:pt modelId="{102F0E91-AD22-4000-9006-A42E396D85C1}" type="pres">
      <dgm:prSet presAssocID="{9645684C-FBEE-4318-A59D-EA3DCFB18E2F}" presName="bottomArc2" presStyleLbl="parChTrans1D1" presStyleIdx="5" presStyleCnt="6"/>
      <dgm:spPr/>
    </dgm:pt>
    <dgm:pt modelId="{460A7CD4-9F2B-4106-8987-B6C8A0441076}" type="pres">
      <dgm:prSet presAssocID="{9645684C-FBEE-4318-A59D-EA3DCFB18E2F}" presName="topConnNode2" presStyleLbl="node2" presStyleIdx="0" presStyleCnt="0"/>
      <dgm:spPr/>
      <dgm:t>
        <a:bodyPr/>
        <a:lstStyle/>
        <a:p>
          <a:pPr rtl="1"/>
          <a:endParaRPr lang="ar-SA"/>
        </a:p>
      </dgm:t>
    </dgm:pt>
    <dgm:pt modelId="{A5A52FFD-3EA6-49AB-A9D0-054693985CDA}" type="pres">
      <dgm:prSet presAssocID="{9645684C-FBEE-4318-A59D-EA3DCFB18E2F}" presName="hierChild4" presStyleCnt="0"/>
      <dgm:spPr/>
    </dgm:pt>
    <dgm:pt modelId="{A285218C-C25E-443A-B0C1-DF2ED2171275}" type="pres">
      <dgm:prSet presAssocID="{9645684C-FBEE-4318-A59D-EA3DCFB18E2F}" presName="hierChild5" presStyleCnt="0"/>
      <dgm:spPr/>
    </dgm:pt>
    <dgm:pt modelId="{3D30B6C1-AA3F-4F20-8FDD-9824E7A599C1}" type="pres">
      <dgm:prSet presAssocID="{9639AEB8-4C3A-4A9F-ADAE-6BDCB117A50F}" presName="hierChild3" presStyleCnt="0"/>
      <dgm:spPr/>
    </dgm:pt>
  </dgm:ptLst>
  <dgm:cxnLst>
    <dgm:cxn modelId="{18DCE0C1-2FCD-4F4B-BB67-257EABCA8792}" type="presOf" srcId="{9639AEB8-4C3A-4A9F-ADAE-6BDCB117A50F}" destId="{E390FAB2-46A9-410C-B0E1-E2020A8D0071}" srcOrd="1" destOrd="0" presId="urn:microsoft.com/office/officeart/2008/layout/HalfCircleOrganizationChart"/>
    <dgm:cxn modelId="{1B9296F3-B142-4E9C-B2BF-7695AEA5A42D}" type="presOf" srcId="{8F98C4B5-5EA1-47AB-947D-43ADE01C968A}" destId="{313D07A9-D54C-445E-80C9-FB6F7396EEA1}" srcOrd="0" destOrd="0" presId="urn:microsoft.com/office/officeart/2008/layout/HalfCircleOrganizationChart"/>
    <dgm:cxn modelId="{B77DD61E-06A2-4531-986C-16466821EB2E}" srcId="{9639AEB8-4C3A-4A9F-ADAE-6BDCB117A50F}" destId="{D5AAB53A-3D29-4E1A-B436-E8681089A622}" srcOrd="0" destOrd="0" parTransId="{8F98C4B5-5EA1-47AB-947D-43ADE01C968A}" sibTransId="{7D3815CA-DBD1-4DDC-9B41-3B51CDA3CB8D}"/>
    <dgm:cxn modelId="{8A8154FE-2309-4D20-BB83-4806A6BBBD83}" srcId="{9639AEB8-4C3A-4A9F-ADAE-6BDCB117A50F}" destId="{9645684C-FBEE-4318-A59D-EA3DCFB18E2F}" srcOrd="1" destOrd="0" parTransId="{B6DCAEFB-881C-4AAA-BDA7-714EF5BC7BF9}" sibTransId="{8CE65C36-AC2F-41DF-81DB-E0A75C0F16D3}"/>
    <dgm:cxn modelId="{D1E8E4BC-49CB-4AFE-94B4-EB2AC7449EDF}" type="presOf" srcId="{9645684C-FBEE-4318-A59D-EA3DCFB18E2F}" destId="{DA00D8B8-82C2-48D0-95A9-253F1B3F04D1}" srcOrd="0" destOrd="0" presId="urn:microsoft.com/office/officeart/2008/layout/HalfCircleOrganizationChart"/>
    <dgm:cxn modelId="{820B3BBC-0647-4FA0-B35D-C8EDDB3C8291}" type="presOf" srcId="{D5AAB53A-3D29-4E1A-B436-E8681089A622}" destId="{C3E63771-4095-43BB-A098-AB849FB7969E}" srcOrd="0" destOrd="0" presId="urn:microsoft.com/office/officeart/2008/layout/HalfCircleOrganizationChart"/>
    <dgm:cxn modelId="{22FBC06B-D057-4938-AA4E-A347C47D7DC9}" srcId="{5702F5CD-1D5E-44CB-80E8-E4498E284CF7}" destId="{9639AEB8-4C3A-4A9F-ADAE-6BDCB117A50F}" srcOrd="0" destOrd="0" parTransId="{5AC9C18D-6063-4407-9D1C-2A6E85F6E2B9}" sibTransId="{E95ABE60-A65E-4D6C-9815-ECB074D12396}"/>
    <dgm:cxn modelId="{363F783A-15F1-4E62-A642-678578DCEDA9}" type="presOf" srcId="{B6DCAEFB-881C-4AAA-BDA7-714EF5BC7BF9}" destId="{7C6D896B-F046-4640-A2AE-AA3B89149624}" srcOrd="0" destOrd="0" presId="urn:microsoft.com/office/officeart/2008/layout/HalfCircleOrganizationChart"/>
    <dgm:cxn modelId="{7E295CEE-7C4E-4377-A23E-04B085BBF1B1}" type="presOf" srcId="{9645684C-FBEE-4318-A59D-EA3DCFB18E2F}" destId="{460A7CD4-9F2B-4106-8987-B6C8A0441076}" srcOrd="1" destOrd="0" presId="urn:microsoft.com/office/officeart/2008/layout/HalfCircleOrganizationChart"/>
    <dgm:cxn modelId="{F2F92F76-D96B-4E1D-9A3F-675CD5D7E6F1}" type="presOf" srcId="{9639AEB8-4C3A-4A9F-ADAE-6BDCB117A50F}" destId="{1D2D233A-59A7-4D8D-8281-7D1DA1A7C2CF}" srcOrd="0" destOrd="0" presId="urn:microsoft.com/office/officeart/2008/layout/HalfCircleOrganizationChart"/>
    <dgm:cxn modelId="{CC09DA84-4A92-49FB-8BBC-562DC01AAF83}" type="presOf" srcId="{D5AAB53A-3D29-4E1A-B436-E8681089A622}" destId="{A30985B5-7118-4731-9178-18A547473805}" srcOrd="1" destOrd="0" presId="urn:microsoft.com/office/officeart/2008/layout/HalfCircleOrganizationChart"/>
    <dgm:cxn modelId="{0C19C1CB-D3A7-4A28-A439-45A657238D52}" type="presOf" srcId="{5702F5CD-1D5E-44CB-80E8-E4498E284CF7}" destId="{EB14E37D-1C04-40C8-BC40-37830D0866AF}" srcOrd="0" destOrd="0" presId="urn:microsoft.com/office/officeart/2008/layout/HalfCircleOrganizationChart"/>
    <dgm:cxn modelId="{0454C520-418D-4EE3-844C-A52A4CD17E1D}" type="presParOf" srcId="{EB14E37D-1C04-40C8-BC40-37830D0866AF}" destId="{70472D96-0662-4B09-8396-70B34C3841B6}" srcOrd="0" destOrd="0" presId="urn:microsoft.com/office/officeart/2008/layout/HalfCircleOrganizationChart"/>
    <dgm:cxn modelId="{0D5E3685-BE1C-459B-B07D-0B34FDD4D6DC}" type="presParOf" srcId="{70472D96-0662-4B09-8396-70B34C3841B6}" destId="{0134378A-3A20-4454-8C6E-AF768C812B76}" srcOrd="0" destOrd="0" presId="urn:microsoft.com/office/officeart/2008/layout/HalfCircleOrganizationChart"/>
    <dgm:cxn modelId="{D614A3CA-AF23-4279-85E1-090088D9CD68}" type="presParOf" srcId="{0134378A-3A20-4454-8C6E-AF768C812B76}" destId="{1D2D233A-59A7-4D8D-8281-7D1DA1A7C2CF}" srcOrd="0" destOrd="0" presId="urn:microsoft.com/office/officeart/2008/layout/HalfCircleOrganizationChart"/>
    <dgm:cxn modelId="{B59E38E1-C0AC-4BEC-AE5C-7D994FA0964C}" type="presParOf" srcId="{0134378A-3A20-4454-8C6E-AF768C812B76}" destId="{69D4F804-A4FB-4BC5-B1DC-3009654EAF2F}" srcOrd="1" destOrd="0" presId="urn:microsoft.com/office/officeart/2008/layout/HalfCircleOrganizationChart"/>
    <dgm:cxn modelId="{2C9A7FE1-1DCF-415D-84F0-4BB6A7F438CC}" type="presParOf" srcId="{0134378A-3A20-4454-8C6E-AF768C812B76}" destId="{02ECD9A4-06E5-42E0-A356-44C4F0145F4C}" srcOrd="2" destOrd="0" presId="urn:microsoft.com/office/officeart/2008/layout/HalfCircleOrganizationChart"/>
    <dgm:cxn modelId="{CE64D819-47FC-4A23-B1BA-765C2E092660}" type="presParOf" srcId="{0134378A-3A20-4454-8C6E-AF768C812B76}" destId="{E390FAB2-46A9-410C-B0E1-E2020A8D0071}" srcOrd="3" destOrd="0" presId="urn:microsoft.com/office/officeart/2008/layout/HalfCircleOrganizationChart"/>
    <dgm:cxn modelId="{5B3190CE-EBEF-4390-A86C-D1E65F5A6695}" type="presParOf" srcId="{70472D96-0662-4B09-8396-70B34C3841B6}" destId="{17E2D4AE-8C1B-4C1B-A407-743510A202E0}" srcOrd="1" destOrd="0" presId="urn:microsoft.com/office/officeart/2008/layout/HalfCircleOrganizationChart"/>
    <dgm:cxn modelId="{EF471456-4AFC-42BC-98C0-A59FE733833D}" type="presParOf" srcId="{17E2D4AE-8C1B-4C1B-A407-743510A202E0}" destId="{313D07A9-D54C-445E-80C9-FB6F7396EEA1}" srcOrd="0" destOrd="0" presId="urn:microsoft.com/office/officeart/2008/layout/HalfCircleOrganizationChart"/>
    <dgm:cxn modelId="{181E2793-6A7D-43EB-83AA-AFE4D128A4BD}" type="presParOf" srcId="{17E2D4AE-8C1B-4C1B-A407-743510A202E0}" destId="{05F36589-CFB3-4796-B60C-44A598135224}" srcOrd="1" destOrd="0" presId="urn:microsoft.com/office/officeart/2008/layout/HalfCircleOrganizationChart"/>
    <dgm:cxn modelId="{81F0F8AE-1E01-4030-8391-A8D80F18C3DF}" type="presParOf" srcId="{05F36589-CFB3-4796-B60C-44A598135224}" destId="{71DB2B7E-3F7F-41B9-8E6A-535EA3D7412A}" srcOrd="0" destOrd="0" presId="urn:microsoft.com/office/officeart/2008/layout/HalfCircleOrganizationChart"/>
    <dgm:cxn modelId="{82F83D7C-76BD-4BA1-86A8-B6E17926DA50}" type="presParOf" srcId="{71DB2B7E-3F7F-41B9-8E6A-535EA3D7412A}" destId="{C3E63771-4095-43BB-A098-AB849FB7969E}" srcOrd="0" destOrd="0" presId="urn:microsoft.com/office/officeart/2008/layout/HalfCircleOrganizationChart"/>
    <dgm:cxn modelId="{BBC546C3-D06C-4D52-A06A-F194CBB589EA}" type="presParOf" srcId="{71DB2B7E-3F7F-41B9-8E6A-535EA3D7412A}" destId="{CFEA4D92-FA6A-4CA4-BF2A-08A213AD11A6}" srcOrd="1" destOrd="0" presId="urn:microsoft.com/office/officeart/2008/layout/HalfCircleOrganizationChart"/>
    <dgm:cxn modelId="{4262AA96-9624-4F8C-9A6D-284AC85EE688}" type="presParOf" srcId="{71DB2B7E-3F7F-41B9-8E6A-535EA3D7412A}" destId="{67D5D9AD-0571-4E6C-988D-1DE35076A831}" srcOrd="2" destOrd="0" presId="urn:microsoft.com/office/officeart/2008/layout/HalfCircleOrganizationChart"/>
    <dgm:cxn modelId="{5E4FF4FB-2A6A-494C-934B-ACA50867436A}" type="presParOf" srcId="{71DB2B7E-3F7F-41B9-8E6A-535EA3D7412A}" destId="{A30985B5-7118-4731-9178-18A547473805}" srcOrd="3" destOrd="0" presId="urn:microsoft.com/office/officeart/2008/layout/HalfCircleOrganizationChart"/>
    <dgm:cxn modelId="{DD88628F-1953-432C-A57B-27F18AFB3F5A}" type="presParOf" srcId="{05F36589-CFB3-4796-B60C-44A598135224}" destId="{525FE936-1D88-4FD2-AA34-BE6338F7BD04}" srcOrd="1" destOrd="0" presId="urn:microsoft.com/office/officeart/2008/layout/HalfCircleOrganizationChart"/>
    <dgm:cxn modelId="{EE277326-94D2-4D4D-AF23-BBC73A3918D2}" type="presParOf" srcId="{05F36589-CFB3-4796-B60C-44A598135224}" destId="{B63E3809-2A5E-4832-BC67-A9549C14F590}" srcOrd="2" destOrd="0" presId="urn:microsoft.com/office/officeart/2008/layout/HalfCircleOrganizationChart"/>
    <dgm:cxn modelId="{A3169BF9-E4ED-4329-B547-18AB4C5DF6F0}" type="presParOf" srcId="{17E2D4AE-8C1B-4C1B-A407-743510A202E0}" destId="{7C6D896B-F046-4640-A2AE-AA3B89149624}" srcOrd="2" destOrd="0" presId="urn:microsoft.com/office/officeart/2008/layout/HalfCircleOrganizationChart"/>
    <dgm:cxn modelId="{7D22A35F-0960-471E-ACDA-608A337C801D}" type="presParOf" srcId="{17E2D4AE-8C1B-4C1B-A407-743510A202E0}" destId="{176DF287-45A6-41F4-B1E6-7A722C482EB3}" srcOrd="3" destOrd="0" presId="urn:microsoft.com/office/officeart/2008/layout/HalfCircleOrganizationChart"/>
    <dgm:cxn modelId="{F140F85F-5B6D-4C08-BB25-5C4B5302C5B0}" type="presParOf" srcId="{176DF287-45A6-41F4-B1E6-7A722C482EB3}" destId="{5B610BA5-4FD6-451B-BBBB-A47FC3C5F0C8}" srcOrd="0" destOrd="0" presId="urn:microsoft.com/office/officeart/2008/layout/HalfCircleOrganizationChart"/>
    <dgm:cxn modelId="{B75CD0EF-6AF3-4E11-B6D3-B4115613DF8A}" type="presParOf" srcId="{5B610BA5-4FD6-451B-BBBB-A47FC3C5F0C8}" destId="{DA00D8B8-82C2-48D0-95A9-253F1B3F04D1}" srcOrd="0" destOrd="0" presId="urn:microsoft.com/office/officeart/2008/layout/HalfCircleOrganizationChart"/>
    <dgm:cxn modelId="{5E143063-0EA3-433F-8382-F0FB6267C30C}" type="presParOf" srcId="{5B610BA5-4FD6-451B-BBBB-A47FC3C5F0C8}" destId="{BABBB6CA-F6B2-46C7-A5EF-E087B0E01B6D}" srcOrd="1" destOrd="0" presId="urn:microsoft.com/office/officeart/2008/layout/HalfCircleOrganizationChart"/>
    <dgm:cxn modelId="{59502DEA-E090-4990-843B-3491923503EA}" type="presParOf" srcId="{5B610BA5-4FD6-451B-BBBB-A47FC3C5F0C8}" destId="{102F0E91-AD22-4000-9006-A42E396D85C1}" srcOrd="2" destOrd="0" presId="urn:microsoft.com/office/officeart/2008/layout/HalfCircleOrganizationChart"/>
    <dgm:cxn modelId="{AE6E9293-D52C-4E98-885B-2BACC87032D1}" type="presParOf" srcId="{5B610BA5-4FD6-451B-BBBB-A47FC3C5F0C8}" destId="{460A7CD4-9F2B-4106-8987-B6C8A0441076}" srcOrd="3" destOrd="0" presId="urn:microsoft.com/office/officeart/2008/layout/HalfCircleOrganizationChart"/>
    <dgm:cxn modelId="{E506FA45-E240-4309-A3F6-C938DE46A5B5}" type="presParOf" srcId="{176DF287-45A6-41F4-B1E6-7A722C482EB3}" destId="{A5A52FFD-3EA6-49AB-A9D0-054693985CDA}" srcOrd="1" destOrd="0" presId="urn:microsoft.com/office/officeart/2008/layout/HalfCircleOrganizationChart"/>
    <dgm:cxn modelId="{2993C019-DF95-4D1C-86F7-0937F1645124}" type="presParOf" srcId="{176DF287-45A6-41F4-B1E6-7A722C482EB3}" destId="{A285218C-C25E-443A-B0C1-DF2ED2171275}" srcOrd="2" destOrd="0" presId="urn:microsoft.com/office/officeart/2008/layout/HalfCircleOrganizationChart"/>
    <dgm:cxn modelId="{ED6728A0-376B-4C4B-BA68-1E918BC8B515}" type="presParOf" srcId="{70472D96-0662-4B09-8396-70B34C3841B6}" destId="{3D30B6C1-AA3F-4F20-8FDD-9824E7A599C1}" srcOrd="2" destOrd="0" presId="urn:microsoft.com/office/officeart/2008/layout/HalfCircleOrganizationChar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954398-FA37-4906-BED5-1334B5F5F0F9}" type="doc">
      <dgm:prSet loTypeId="urn:microsoft.com/office/officeart/2008/layout/RadialCluster" loCatId="cycle" qsTypeId="urn:microsoft.com/office/officeart/2005/8/quickstyle/simple1" qsCatId="simple" csTypeId="urn:microsoft.com/office/officeart/2005/8/colors/colorful2" csCatId="colorful" phldr="1"/>
      <dgm:spPr/>
      <dgm:t>
        <a:bodyPr/>
        <a:lstStyle/>
        <a:p>
          <a:pPr rtl="1"/>
          <a:endParaRPr lang="ar-SA"/>
        </a:p>
      </dgm:t>
    </dgm:pt>
    <dgm:pt modelId="{9B760237-0BE5-4B5B-A075-03354A84B302}">
      <dgm:prSet phldrT="[نص]" custT="1"/>
      <dgm:spPr/>
      <dgm:t>
        <a:bodyPr/>
        <a:lstStyle/>
        <a:p>
          <a:pPr rtl="1"/>
          <a:r>
            <a:rPr lang="ar-SA" sz="2800" b="1" smtClean="0"/>
            <a:t>الأنظمة العددية</a:t>
          </a:r>
          <a:endParaRPr lang="ar-SA" sz="2800" b="1" dirty="0"/>
        </a:p>
      </dgm:t>
    </dgm:pt>
    <dgm:pt modelId="{2CEC7DCE-E759-4A26-AE1D-CB49A57DB09F}" type="parTrans" cxnId="{DEF26139-E2CE-4AA9-990E-1EBE9D440F6D}">
      <dgm:prSet/>
      <dgm:spPr/>
      <dgm:t>
        <a:bodyPr/>
        <a:lstStyle/>
        <a:p>
          <a:pPr rtl="1"/>
          <a:endParaRPr lang="ar-SA"/>
        </a:p>
      </dgm:t>
    </dgm:pt>
    <dgm:pt modelId="{30CD66EC-1791-4769-8B05-BF5ECA42D57D}" type="sibTrans" cxnId="{DEF26139-E2CE-4AA9-990E-1EBE9D440F6D}">
      <dgm:prSet/>
      <dgm:spPr/>
      <dgm:t>
        <a:bodyPr/>
        <a:lstStyle/>
        <a:p>
          <a:pPr rtl="1"/>
          <a:endParaRPr lang="ar-SA"/>
        </a:p>
      </dgm:t>
    </dgm:pt>
    <dgm:pt modelId="{836F4141-0FD9-47EE-96E6-BBA8F47AB422}">
      <dgm:prSet phldrT="[نص]" custT="1"/>
      <dgm:spPr/>
      <dgm:t>
        <a:bodyPr/>
        <a:lstStyle/>
        <a:p>
          <a:pPr rtl="1"/>
          <a:r>
            <a:rPr lang="ar-SA" sz="1800" b="1" dirty="0" smtClean="0"/>
            <a:t>نظام العدد العشري</a:t>
          </a:r>
          <a:endParaRPr lang="ar-SA" sz="1800" b="1" dirty="0"/>
        </a:p>
      </dgm:t>
    </dgm:pt>
    <dgm:pt modelId="{9B590676-872D-4FC8-9C42-086B624AB267}" type="parTrans" cxnId="{AD306425-519F-4218-95B4-25FACD9EC34C}">
      <dgm:prSet/>
      <dgm:spPr/>
      <dgm:t>
        <a:bodyPr/>
        <a:lstStyle/>
        <a:p>
          <a:pPr rtl="1"/>
          <a:endParaRPr lang="ar-SA" sz="2000" b="1">
            <a:solidFill>
              <a:srgbClr val="FF0000"/>
            </a:solidFill>
          </a:endParaRPr>
        </a:p>
      </dgm:t>
    </dgm:pt>
    <dgm:pt modelId="{4343CACE-D159-4D23-9816-62681CDDBBAA}" type="sibTrans" cxnId="{AD306425-519F-4218-95B4-25FACD9EC34C}">
      <dgm:prSet/>
      <dgm:spPr/>
      <dgm:t>
        <a:bodyPr/>
        <a:lstStyle/>
        <a:p>
          <a:pPr rtl="1"/>
          <a:endParaRPr lang="ar-SA"/>
        </a:p>
      </dgm:t>
    </dgm:pt>
    <dgm:pt modelId="{D5A33B36-123E-4CBD-93B9-D2F180BBAAD6}">
      <dgm:prSet phldrT="[نص]" custT="1"/>
      <dgm:spPr/>
      <dgm:t>
        <a:bodyPr/>
        <a:lstStyle/>
        <a:p>
          <a:pPr rtl="1"/>
          <a:r>
            <a:rPr lang="ar-SA" sz="1800" b="1" smtClean="0"/>
            <a:t>نظام العدد الثماني</a:t>
          </a:r>
          <a:endParaRPr lang="ar-SA" sz="1800" b="1" dirty="0"/>
        </a:p>
      </dgm:t>
    </dgm:pt>
    <dgm:pt modelId="{41C8FBD2-74B4-4B36-A38C-59E4F498EB20}" type="parTrans" cxnId="{40F6E316-9E73-4EA7-A26D-DBE3A89E026C}">
      <dgm:prSet/>
      <dgm:spPr/>
      <dgm:t>
        <a:bodyPr/>
        <a:lstStyle/>
        <a:p>
          <a:pPr rtl="1"/>
          <a:endParaRPr lang="ar-SA" sz="2000" b="1">
            <a:solidFill>
              <a:srgbClr val="FF0000"/>
            </a:solidFill>
          </a:endParaRPr>
        </a:p>
      </dgm:t>
    </dgm:pt>
    <dgm:pt modelId="{C0CB237F-D17A-4DF3-97C8-F32E2DA74CDE}" type="sibTrans" cxnId="{40F6E316-9E73-4EA7-A26D-DBE3A89E026C}">
      <dgm:prSet/>
      <dgm:spPr/>
      <dgm:t>
        <a:bodyPr/>
        <a:lstStyle/>
        <a:p>
          <a:pPr rtl="1"/>
          <a:endParaRPr lang="ar-SA"/>
        </a:p>
      </dgm:t>
    </dgm:pt>
    <dgm:pt modelId="{D060148B-4DB0-4FA2-A2DF-F6531467240B}">
      <dgm:prSet phldrT="[نص]" custT="1"/>
      <dgm:spPr/>
      <dgm:t>
        <a:bodyPr/>
        <a:lstStyle/>
        <a:p>
          <a:pPr rtl="1"/>
          <a:r>
            <a:rPr lang="ar-SA" sz="1600" b="1" dirty="0" smtClean="0"/>
            <a:t>نظام العدد الست عشري</a:t>
          </a:r>
          <a:endParaRPr lang="ar-SA" sz="1600" b="1" dirty="0"/>
        </a:p>
      </dgm:t>
    </dgm:pt>
    <dgm:pt modelId="{FA3F81F3-6F6F-4F6E-A11E-3447FC0F2060}" type="parTrans" cxnId="{49E3F787-A58E-438B-B08F-7B6ADCE19113}">
      <dgm:prSet/>
      <dgm:spPr/>
      <dgm:t>
        <a:bodyPr/>
        <a:lstStyle/>
        <a:p>
          <a:pPr rtl="1"/>
          <a:endParaRPr lang="ar-SA" sz="2000" b="1">
            <a:solidFill>
              <a:srgbClr val="FF0000"/>
            </a:solidFill>
          </a:endParaRPr>
        </a:p>
      </dgm:t>
    </dgm:pt>
    <dgm:pt modelId="{0D3D4BDA-67C8-495A-9047-0AABC0FEDD60}" type="sibTrans" cxnId="{49E3F787-A58E-438B-B08F-7B6ADCE19113}">
      <dgm:prSet/>
      <dgm:spPr/>
      <dgm:t>
        <a:bodyPr/>
        <a:lstStyle/>
        <a:p>
          <a:pPr rtl="1"/>
          <a:endParaRPr lang="ar-SA"/>
        </a:p>
      </dgm:t>
    </dgm:pt>
    <dgm:pt modelId="{D6C8F9AC-41D2-42AE-82F2-CF62B294E792}">
      <dgm:prSet phldrT="[نص]" custT="1"/>
      <dgm:spPr/>
      <dgm:t>
        <a:bodyPr/>
        <a:lstStyle/>
        <a:p>
          <a:pPr rtl="1"/>
          <a:r>
            <a:rPr lang="ar-SA" sz="2000" b="1" smtClean="0"/>
            <a:t>نظام العدد الثنائي</a:t>
          </a:r>
          <a:endParaRPr lang="ar-SA" sz="2000" b="1" dirty="0"/>
        </a:p>
      </dgm:t>
    </dgm:pt>
    <dgm:pt modelId="{2650E8CF-F462-4615-9753-F95799C20F49}" type="parTrans" cxnId="{8A3A04E8-AC33-4807-AFC8-217AC1040FF8}">
      <dgm:prSet/>
      <dgm:spPr/>
      <dgm:t>
        <a:bodyPr/>
        <a:lstStyle/>
        <a:p>
          <a:pPr rtl="1"/>
          <a:endParaRPr lang="ar-SA" sz="2000" b="1">
            <a:solidFill>
              <a:srgbClr val="FF0000"/>
            </a:solidFill>
          </a:endParaRPr>
        </a:p>
      </dgm:t>
    </dgm:pt>
    <dgm:pt modelId="{73023F46-6B27-48F4-9F61-93B3FE377C96}" type="sibTrans" cxnId="{8A3A04E8-AC33-4807-AFC8-217AC1040FF8}">
      <dgm:prSet/>
      <dgm:spPr/>
      <dgm:t>
        <a:bodyPr/>
        <a:lstStyle/>
        <a:p>
          <a:pPr rtl="1"/>
          <a:endParaRPr lang="ar-SA"/>
        </a:p>
      </dgm:t>
    </dgm:pt>
    <dgm:pt modelId="{6FF495E3-1778-44AE-9BF1-9FD534102A46}" type="pres">
      <dgm:prSet presAssocID="{DF954398-FA37-4906-BED5-1334B5F5F0F9}" presName="Name0" presStyleCnt="0">
        <dgm:presLayoutVars>
          <dgm:chMax val="1"/>
          <dgm:chPref val="1"/>
          <dgm:dir/>
          <dgm:animOne val="branch"/>
          <dgm:animLvl val="lvl"/>
        </dgm:presLayoutVars>
      </dgm:prSet>
      <dgm:spPr/>
      <dgm:t>
        <a:bodyPr/>
        <a:lstStyle/>
        <a:p>
          <a:pPr rtl="1"/>
          <a:endParaRPr lang="ar-SA"/>
        </a:p>
      </dgm:t>
    </dgm:pt>
    <dgm:pt modelId="{C598FBC1-4275-45D3-A6D5-A8B92C7F6292}" type="pres">
      <dgm:prSet presAssocID="{9B760237-0BE5-4B5B-A075-03354A84B302}" presName="singleCycle" presStyleCnt="0"/>
      <dgm:spPr/>
    </dgm:pt>
    <dgm:pt modelId="{2DD98DFB-E77C-4D49-9B9C-285823B4AD4D}" type="pres">
      <dgm:prSet presAssocID="{9B760237-0BE5-4B5B-A075-03354A84B302}" presName="singleCenter" presStyleLbl="node1" presStyleIdx="0" presStyleCnt="5" custScaleX="138243" custScaleY="123691">
        <dgm:presLayoutVars>
          <dgm:chMax val="7"/>
          <dgm:chPref val="7"/>
        </dgm:presLayoutVars>
      </dgm:prSet>
      <dgm:spPr/>
      <dgm:t>
        <a:bodyPr/>
        <a:lstStyle/>
        <a:p>
          <a:pPr rtl="1"/>
          <a:endParaRPr lang="ar-SA"/>
        </a:p>
      </dgm:t>
    </dgm:pt>
    <dgm:pt modelId="{EE963EF3-F04E-457D-8F95-907A1CDE6BCE}" type="pres">
      <dgm:prSet presAssocID="{9B590676-872D-4FC8-9C42-086B624AB267}" presName="Name56" presStyleLbl="parChTrans1D2" presStyleIdx="0" presStyleCnt="4" custSzX="1013619"/>
      <dgm:spPr/>
      <dgm:t>
        <a:bodyPr/>
        <a:lstStyle/>
        <a:p>
          <a:pPr rtl="1"/>
          <a:endParaRPr lang="ar-SA"/>
        </a:p>
      </dgm:t>
    </dgm:pt>
    <dgm:pt modelId="{836DF71D-8C7F-4BFD-9D89-7056EF8FE37F}" type="pres">
      <dgm:prSet presAssocID="{836F4141-0FD9-47EE-96E6-BBA8F47AB422}" presName="text0" presStyleLbl="node1" presStyleIdx="1" presStyleCnt="5" custScaleX="138243" custScaleY="123691">
        <dgm:presLayoutVars>
          <dgm:bulletEnabled val="1"/>
        </dgm:presLayoutVars>
      </dgm:prSet>
      <dgm:spPr/>
      <dgm:t>
        <a:bodyPr/>
        <a:lstStyle/>
        <a:p>
          <a:pPr rtl="1"/>
          <a:endParaRPr lang="ar-SA"/>
        </a:p>
      </dgm:t>
    </dgm:pt>
    <dgm:pt modelId="{2494053B-1B40-4000-A7BE-AB656D0386FE}" type="pres">
      <dgm:prSet presAssocID="{2650E8CF-F462-4615-9753-F95799C20F49}" presName="Name56" presStyleLbl="parChTrans1D2" presStyleIdx="1" presStyleCnt="4" custSzX="1013619"/>
      <dgm:spPr/>
      <dgm:t>
        <a:bodyPr/>
        <a:lstStyle/>
        <a:p>
          <a:pPr rtl="1"/>
          <a:endParaRPr lang="ar-SA"/>
        </a:p>
      </dgm:t>
    </dgm:pt>
    <dgm:pt modelId="{E40D1028-EFDA-4599-A78C-6AA4A4EE8BCB}" type="pres">
      <dgm:prSet presAssocID="{D6C8F9AC-41D2-42AE-82F2-CF62B294E792}" presName="text0" presStyleLbl="node1" presStyleIdx="2" presStyleCnt="5" custScaleX="138243" custScaleY="123691">
        <dgm:presLayoutVars>
          <dgm:bulletEnabled val="1"/>
        </dgm:presLayoutVars>
      </dgm:prSet>
      <dgm:spPr/>
      <dgm:t>
        <a:bodyPr/>
        <a:lstStyle/>
        <a:p>
          <a:pPr rtl="1"/>
          <a:endParaRPr lang="ar-SA"/>
        </a:p>
      </dgm:t>
    </dgm:pt>
    <dgm:pt modelId="{79EFE033-A7BB-40DB-B24A-0B3E02715D5F}" type="pres">
      <dgm:prSet presAssocID="{41C8FBD2-74B4-4B36-A38C-59E4F498EB20}" presName="Name56" presStyleLbl="parChTrans1D2" presStyleIdx="2" presStyleCnt="4" custSzX="1013619"/>
      <dgm:spPr/>
      <dgm:t>
        <a:bodyPr/>
        <a:lstStyle/>
        <a:p>
          <a:pPr rtl="1"/>
          <a:endParaRPr lang="ar-SA"/>
        </a:p>
      </dgm:t>
    </dgm:pt>
    <dgm:pt modelId="{A24844ED-3D87-4D84-A3F9-D53D369BBFFB}" type="pres">
      <dgm:prSet presAssocID="{D5A33B36-123E-4CBD-93B9-D2F180BBAAD6}" presName="text0" presStyleLbl="node1" presStyleIdx="3" presStyleCnt="5" custScaleX="138243" custScaleY="123691">
        <dgm:presLayoutVars>
          <dgm:bulletEnabled val="1"/>
        </dgm:presLayoutVars>
      </dgm:prSet>
      <dgm:spPr/>
      <dgm:t>
        <a:bodyPr/>
        <a:lstStyle/>
        <a:p>
          <a:pPr rtl="1"/>
          <a:endParaRPr lang="ar-SA"/>
        </a:p>
      </dgm:t>
    </dgm:pt>
    <dgm:pt modelId="{955098EB-2B1D-42D1-83B5-7194EEE91069}" type="pres">
      <dgm:prSet presAssocID="{FA3F81F3-6F6F-4F6E-A11E-3447FC0F2060}" presName="Name56" presStyleLbl="parChTrans1D2" presStyleIdx="3" presStyleCnt="4" custSzX="1013619"/>
      <dgm:spPr/>
      <dgm:t>
        <a:bodyPr/>
        <a:lstStyle/>
        <a:p>
          <a:pPr rtl="1"/>
          <a:endParaRPr lang="ar-SA"/>
        </a:p>
      </dgm:t>
    </dgm:pt>
    <dgm:pt modelId="{E0845E33-B101-44EE-8C0A-4FBDB8C26CB1}" type="pres">
      <dgm:prSet presAssocID="{D060148B-4DB0-4FA2-A2DF-F6531467240B}" presName="text0" presStyleLbl="node1" presStyleIdx="4" presStyleCnt="5" custScaleX="138243" custScaleY="123691">
        <dgm:presLayoutVars>
          <dgm:bulletEnabled val="1"/>
        </dgm:presLayoutVars>
      </dgm:prSet>
      <dgm:spPr/>
      <dgm:t>
        <a:bodyPr/>
        <a:lstStyle/>
        <a:p>
          <a:pPr rtl="1"/>
          <a:endParaRPr lang="ar-SA"/>
        </a:p>
      </dgm:t>
    </dgm:pt>
  </dgm:ptLst>
  <dgm:cxnLst>
    <dgm:cxn modelId="{D730B0A1-C5DB-4257-AA5A-D08A55C60E7B}" type="presOf" srcId="{DF954398-FA37-4906-BED5-1334B5F5F0F9}" destId="{6FF495E3-1778-44AE-9BF1-9FD534102A46}" srcOrd="0" destOrd="0" presId="urn:microsoft.com/office/officeart/2008/layout/RadialCluster"/>
    <dgm:cxn modelId="{DEF26139-E2CE-4AA9-990E-1EBE9D440F6D}" srcId="{DF954398-FA37-4906-BED5-1334B5F5F0F9}" destId="{9B760237-0BE5-4B5B-A075-03354A84B302}" srcOrd="0" destOrd="0" parTransId="{2CEC7DCE-E759-4A26-AE1D-CB49A57DB09F}" sibTransId="{30CD66EC-1791-4769-8B05-BF5ECA42D57D}"/>
    <dgm:cxn modelId="{3F45EC64-0CE1-4206-B6FF-BE21BC032E4C}" type="presOf" srcId="{FA3F81F3-6F6F-4F6E-A11E-3447FC0F2060}" destId="{955098EB-2B1D-42D1-83B5-7194EEE91069}" srcOrd="0" destOrd="0" presId="urn:microsoft.com/office/officeart/2008/layout/RadialCluster"/>
    <dgm:cxn modelId="{EC446DA3-B62E-490F-98CE-1166110ECA36}" type="presOf" srcId="{D060148B-4DB0-4FA2-A2DF-F6531467240B}" destId="{E0845E33-B101-44EE-8C0A-4FBDB8C26CB1}" srcOrd="0" destOrd="0" presId="urn:microsoft.com/office/officeart/2008/layout/RadialCluster"/>
    <dgm:cxn modelId="{49E3F787-A58E-438B-B08F-7B6ADCE19113}" srcId="{9B760237-0BE5-4B5B-A075-03354A84B302}" destId="{D060148B-4DB0-4FA2-A2DF-F6531467240B}" srcOrd="3" destOrd="0" parTransId="{FA3F81F3-6F6F-4F6E-A11E-3447FC0F2060}" sibTransId="{0D3D4BDA-67C8-495A-9047-0AABC0FEDD60}"/>
    <dgm:cxn modelId="{773E1A82-A52E-401B-BF9F-26D1C12C7C81}" type="presOf" srcId="{836F4141-0FD9-47EE-96E6-BBA8F47AB422}" destId="{836DF71D-8C7F-4BFD-9D89-7056EF8FE37F}" srcOrd="0" destOrd="0" presId="urn:microsoft.com/office/officeart/2008/layout/RadialCluster"/>
    <dgm:cxn modelId="{4A6E9E8F-C30D-4D7D-ABBF-D80ACE5269DB}" type="presOf" srcId="{2650E8CF-F462-4615-9753-F95799C20F49}" destId="{2494053B-1B40-4000-A7BE-AB656D0386FE}" srcOrd="0" destOrd="0" presId="urn:microsoft.com/office/officeart/2008/layout/RadialCluster"/>
    <dgm:cxn modelId="{AD306425-519F-4218-95B4-25FACD9EC34C}" srcId="{9B760237-0BE5-4B5B-A075-03354A84B302}" destId="{836F4141-0FD9-47EE-96E6-BBA8F47AB422}" srcOrd="0" destOrd="0" parTransId="{9B590676-872D-4FC8-9C42-086B624AB267}" sibTransId="{4343CACE-D159-4D23-9816-62681CDDBBAA}"/>
    <dgm:cxn modelId="{D4C0369D-26CD-4D1E-BF13-E6BE97D0C13A}" type="presOf" srcId="{9B760237-0BE5-4B5B-A075-03354A84B302}" destId="{2DD98DFB-E77C-4D49-9B9C-285823B4AD4D}" srcOrd="0" destOrd="0" presId="urn:microsoft.com/office/officeart/2008/layout/RadialCluster"/>
    <dgm:cxn modelId="{D39C6C6A-7E58-46EA-B8D2-3D6E0D7A6E9C}" type="presOf" srcId="{9B590676-872D-4FC8-9C42-086B624AB267}" destId="{EE963EF3-F04E-457D-8F95-907A1CDE6BCE}" srcOrd="0" destOrd="0" presId="urn:microsoft.com/office/officeart/2008/layout/RadialCluster"/>
    <dgm:cxn modelId="{F4DD0E65-64B9-404D-AB1D-64FB5D069FFC}" type="presOf" srcId="{41C8FBD2-74B4-4B36-A38C-59E4F498EB20}" destId="{79EFE033-A7BB-40DB-B24A-0B3E02715D5F}" srcOrd="0" destOrd="0" presId="urn:microsoft.com/office/officeart/2008/layout/RadialCluster"/>
    <dgm:cxn modelId="{DF415BEF-428B-48FF-986F-4A1404E58359}" type="presOf" srcId="{D6C8F9AC-41D2-42AE-82F2-CF62B294E792}" destId="{E40D1028-EFDA-4599-A78C-6AA4A4EE8BCB}" srcOrd="0" destOrd="0" presId="urn:microsoft.com/office/officeart/2008/layout/RadialCluster"/>
    <dgm:cxn modelId="{530B42E9-C18C-4B3F-8879-7A00A41F6513}" type="presOf" srcId="{D5A33B36-123E-4CBD-93B9-D2F180BBAAD6}" destId="{A24844ED-3D87-4D84-A3F9-D53D369BBFFB}" srcOrd="0" destOrd="0" presId="urn:microsoft.com/office/officeart/2008/layout/RadialCluster"/>
    <dgm:cxn modelId="{40F6E316-9E73-4EA7-A26D-DBE3A89E026C}" srcId="{9B760237-0BE5-4B5B-A075-03354A84B302}" destId="{D5A33B36-123E-4CBD-93B9-D2F180BBAAD6}" srcOrd="2" destOrd="0" parTransId="{41C8FBD2-74B4-4B36-A38C-59E4F498EB20}" sibTransId="{C0CB237F-D17A-4DF3-97C8-F32E2DA74CDE}"/>
    <dgm:cxn modelId="{8A3A04E8-AC33-4807-AFC8-217AC1040FF8}" srcId="{9B760237-0BE5-4B5B-A075-03354A84B302}" destId="{D6C8F9AC-41D2-42AE-82F2-CF62B294E792}" srcOrd="1" destOrd="0" parTransId="{2650E8CF-F462-4615-9753-F95799C20F49}" sibTransId="{73023F46-6B27-48F4-9F61-93B3FE377C96}"/>
    <dgm:cxn modelId="{09420540-4015-451C-B165-D104A945BC30}" type="presParOf" srcId="{6FF495E3-1778-44AE-9BF1-9FD534102A46}" destId="{C598FBC1-4275-45D3-A6D5-A8B92C7F6292}" srcOrd="0" destOrd="0" presId="urn:microsoft.com/office/officeart/2008/layout/RadialCluster"/>
    <dgm:cxn modelId="{9FD939D3-EE81-4E59-8ACF-E15419B769E2}" type="presParOf" srcId="{C598FBC1-4275-45D3-A6D5-A8B92C7F6292}" destId="{2DD98DFB-E77C-4D49-9B9C-285823B4AD4D}" srcOrd="0" destOrd="0" presId="urn:microsoft.com/office/officeart/2008/layout/RadialCluster"/>
    <dgm:cxn modelId="{792A0B7F-0BE3-4E0C-A108-80E72E0F54C7}" type="presParOf" srcId="{C598FBC1-4275-45D3-A6D5-A8B92C7F6292}" destId="{EE963EF3-F04E-457D-8F95-907A1CDE6BCE}" srcOrd="1" destOrd="0" presId="urn:microsoft.com/office/officeart/2008/layout/RadialCluster"/>
    <dgm:cxn modelId="{D461222F-E1DF-4895-B1F5-167A6A75709A}" type="presParOf" srcId="{C598FBC1-4275-45D3-A6D5-A8B92C7F6292}" destId="{836DF71D-8C7F-4BFD-9D89-7056EF8FE37F}" srcOrd="2" destOrd="0" presId="urn:microsoft.com/office/officeart/2008/layout/RadialCluster"/>
    <dgm:cxn modelId="{8F72BEC0-8D67-4ACC-9044-E1C27688121C}" type="presParOf" srcId="{C598FBC1-4275-45D3-A6D5-A8B92C7F6292}" destId="{2494053B-1B40-4000-A7BE-AB656D0386FE}" srcOrd="3" destOrd="0" presId="urn:microsoft.com/office/officeart/2008/layout/RadialCluster"/>
    <dgm:cxn modelId="{FE031B24-1AF5-4398-AD32-24955D21B8AC}" type="presParOf" srcId="{C598FBC1-4275-45D3-A6D5-A8B92C7F6292}" destId="{E40D1028-EFDA-4599-A78C-6AA4A4EE8BCB}" srcOrd="4" destOrd="0" presId="urn:microsoft.com/office/officeart/2008/layout/RadialCluster"/>
    <dgm:cxn modelId="{F8488D20-1A08-45F4-95F8-7E0588D36B95}" type="presParOf" srcId="{C598FBC1-4275-45D3-A6D5-A8B92C7F6292}" destId="{79EFE033-A7BB-40DB-B24A-0B3E02715D5F}" srcOrd="5" destOrd="0" presId="urn:microsoft.com/office/officeart/2008/layout/RadialCluster"/>
    <dgm:cxn modelId="{F57A10A0-4C97-48DC-93B1-017E6CC6F588}" type="presParOf" srcId="{C598FBC1-4275-45D3-A6D5-A8B92C7F6292}" destId="{A24844ED-3D87-4D84-A3F9-D53D369BBFFB}" srcOrd="6" destOrd="0" presId="urn:microsoft.com/office/officeart/2008/layout/RadialCluster"/>
    <dgm:cxn modelId="{EABB133A-07CC-4C65-B153-4333414A7392}" type="presParOf" srcId="{C598FBC1-4275-45D3-A6D5-A8B92C7F6292}" destId="{955098EB-2B1D-42D1-83B5-7194EEE91069}" srcOrd="7" destOrd="0" presId="urn:microsoft.com/office/officeart/2008/layout/RadialCluster"/>
    <dgm:cxn modelId="{9507E0D3-A0B5-409F-AF26-3E615E9D3226}" type="presParOf" srcId="{C598FBC1-4275-45D3-A6D5-A8B92C7F6292}" destId="{E0845E33-B101-44EE-8C0A-4FBDB8C26CB1}"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D896B-F046-4640-A2AE-AA3B89149624}">
      <dsp:nvSpPr>
        <dsp:cNvPr id="0" name=""/>
        <dsp:cNvSpPr/>
      </dsp:nvSpPr>
      <dsp:spPr>
        <a:xfrm>
          <a:off x="3888432" y="1679634"/>
          <a:ext cx="2030295" cy="704730"/>
        </a:xfrm>
        <a:custGeom>
          <a:avLst/>
          <a:gdLst/>
          <a:ahLst/>
          <a:cxnLst/>
          <a:rect l="0" t="0" r="0" b="0"/>
          <a:pathLst>
            <a:path>
              <a:moveTo>
                <a:pt x="0" y="0"/>
              </a:moveTo>
              <a:lnTo>
                <a:pt x="0" y="352365"/>
              </a:lnTo>
              <a:lnTo>
                <a:pt x="2030295" y="352365"/>
              </a:lnTo>
              <a:lnTo>
                <a:pt x="2030295" y="70473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3D07A9-D54C-445E-80C9-FB6F7396EEA1}">
      <dsp:nvSpPr>
        <dsp:cNvPr id="0" name=""/>
        <dsp:cNvSpPr/>
      </dsp:nvSpPr>
      <dsp:spPr>
        <a:xfrm>
          <a:off x="1858136" y="1679634"/>
          <a:ext cx="2030295" cy="704730"/>
        </a:xfrm>
        <a:custGeom>
          <a:avLst/>
          <a:gdLst/>
          <a:ahLst/>
          <a:cxnLst/>
          <a:rect l="0" t="0" r="0" b="0"/>
          <a:pathLst>
            <a:path>
              <a:moveTo>
                <a:pt x="2030295" y="0"/>
              </a:moveTo>
              <a:lnTo>
                <a:pt x="2030295" y="352365"/>
              </a:lnTo>
              <a:lnTo>
                <a:pt x="0" y="352365"/>
              </a:lnTo>
              <a:lnTo>
                <a:pt x="0" y="70473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D4F804-A4FB-4BC5-B1DC-3009654EAF2F}">
      <dsp:nvSpPr>
        <dsp:cNvPr id="0" name=""/>
        <dsp:cNvSpPr/>
      </dsp:nvSpPr>
      <dsp:spPr>
        <a:xfrm>
          <a:off x="3049466" y="1704"/>
          <a:ext cx="1677930" cy="1677930"/>
        </a:xfrm>
        <a:prstGeom prst="arc">
          <a:avLst>
            <a:gd name="adj1" fmla="val 13200000"/>
            <a:gd name="adj2" fmla="val 1920000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ECD9A4-06E5-42E0-A356-44C4F0145F4C}">
      <dsp:nvSpPr>
        <dsp:cNvPr id="0" name=""/>
        <dsp:cNvSpPr/>
      </dsp:nvSpPr>
      <dsp:spPr>
        <a:xfrm>
          <a:off x="3049466" y="1704"/>
          <a:ext cx="1677930" cy="1677930"/>
        </a:xfrm>
        <a:prstGeom prst="arc">
          <a:avLst>
            <a:gd name="adj1" fmla="val 2400000"/>
            <a:gd name="adj2" fmla="val 840000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2D233A-59A7-4D8D-8281-7D1DA1A7C2CF}">
      <dsp:nvSpPr>
        <dsp:cNvPr id="0" name=""/>
        <dsp:cNvSpPr/>
      </dsp:nvSpPr>
      <dsp:spPr>
        <a:xfrm>
          <a:off x="2210501" y="303731"/>
          <a:ext cx="3355861" cy="107387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7465" tIns="37465" rIns="37465" bIns="37465"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2622550" rtl="1">
            <a:lnSpc>
              <a:spcPct val="90000"/>
            </a:lnSpc>
            <a:spcBef>
              <a:spcPct val="0"/>
            </a:spcBef>
            <a:spcAft>
              <a:spcPct val="35000"/>
            </a:spcAft>
          </a:pPr>
          <a:r>
            <a:rPr lang="ar-SA" sz="59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أنواع البيانات </a:t>
          </a:r>
          <a:endParaRPr lang="ar-SA" sz="59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2210501" y="303731"/>
        <a:ext cx="3355861" cy="1073875"/>
      </dsp:txXfrm>
    </dsp:sp>
    <dsp:sp modelId="{CFEA4D92-FA6A-4CA4-BF2A-08A213AD11A6}">
      <dsp:nvSpPr>
        <dsp:cNvPr id="0" name=""/>
        <dsp:cNvSpPr/>
      </dsp:nvSpPr>
      <dsp:spPr>
        <a:xfrm>
          <a:off x="1019170" y="2384365"/>
          <a:ext cx="1677930" cy="1677930"/>
        </a:xfrm>
        <a:prstGeom prst="arc">
          <a:avLst>
            <a:gd name="adj1" fmla="val 13200000"/>
            <a:gd name="adj2" fmla="val 1920000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D5D9AD-0571-4E6C-988D-1DE35076A831}">
      <dsp:nvSpPr>
        <dsp:cNvPr id="0" name=""/>
        <dsp:cNvSpPr/>
      </dsp:nvSpPr>
      <dsp:spPr>
        <a:xfrm>
          <a:off x="1019170" y="2384365"/>
          <a:ext cx="1677930" cy="1677930"/>
        </a:xfrm>
        <a:prstGeom prst="arc">
          <a:avLst>
            <a:gd name="adj1" fmla="val 2400000"/>
            <a:gd name="adj2" fmla="val 840000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63771-4095-43BB-A098-AB849FB7969E}">
      <dsp:nvSpPr>
        <dsp:cNvPr id="0" name=""/>
        <dsp:cNvSpPr/>
      </dsp:nvSpPr>
      <dsp:spPr>
        <a:xfrm>
          <a:off x="180205" y="2686392"/>
          <a:ext cx="3355861" cy="107387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778000" rtl="1">
            <a:lnSpc>
              <a:spcPct val="90000"/>
            </a:lnSpc>
            <a:spcBef>
              <a:spcPct val="0"/>
            </a:spcBef>
            <a:spcAft>
              <a:spcPct val="35000"/>
            </a:spcAft>
          </a:pPr>
          <a:r>
            <a:rPr lang="ar-SA" sz="40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البيانات الرقمية</a:t>
          </a:r>
          <a:endParaRPr lang="ar-SA" sz="40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sp:txBody>
      <dsp:txXfrm>
        <a:off x="180205" y="2686392"/>
        <a:ext cx="3355861" cy="1073875"/>
      </dsp:txXfrm>
    </dsp:sp>
    <dsp:sp modelId="{BABBB6CA-F6B2-46C7-A5EF-E087B0E01B6D}">
      <dsp:nvSpPr>
        <dsp:cNvPr id="0" name=""/>
        <dsp:cNvSpPr/>
      </dsp:nvSpPr>
      <dsp:spPr>
        <a:xfrm>
          <a:off x="5079762" y="2384365"/>
          <a:ext cx="1677930" cy="1677930"/>
        </a:xfrm>
        <a:prstGeom prst="arc">
          <a:avLst>
            <a:gd name="adj1" fmla="val 13200000"/>
            <a:gd name="adj2" fmla="val 1920000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2F0E91-AD22-4000-9006-A42E396D85C1}">
      <dsp:nvSpPr>
        <dsp:cNvPr id="0" name=""/>
        <dsp:cNvSpPr/>
      </dsp:nvSpPr>
      <dsp:spPr>
        <a:xfrm>
          <a:off x="5079762" y="2384365"/>
          <a:ext cx="1677930" cy="1677930"/>
        </a:xfrm>
        <a:prstGeom prst="arc">
          <a:avLst>
            <a:gd name="adj1" fmla="val 2400000"/>
            <a:gd name="adj2" fmla="val 840000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00D8B8-82C2-48D0-95A9-253F1B3F04D1}">
      <dsp:nvSpPr>
        <dsp:cNvPr id="0" name=""/>
        <dsp:cNvSpPr/>
      </dsp:nvSpPr>
      <dsp:spPr>
        <a:xfrm>
          <a:off x="4240797" y="2686392"/>
          <a:ext cx="3355861" cy="107387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778000" rtl="1">
            <a:lnSpc>
              <a:spcPct val="90000"/>
            </a:lnSpc>
            <a:spcBef>
              <a:spcPct val="0"/>
            </a:spcBef>
            <a:spcAft>
              <a:spcPct val="35000"/>
            </a:spcAft>
          </a:pPr>
          <a:r>
            <a:rPr lang="ar-SA" sz="40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البيانات </a:t>
          </a:r>
          <a:r>
            <a:rPr lang="ar-SA" sz="40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التماثليه</a:t>
          </a:r>
          <a:endParaRPr lang="ar-SA" sz="40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sp:txBody>
      <dsp:txXfrm>
        <a:off x="4240797" y="2686392"/>
        <a:ext cx="3355861" cy="1073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D896B-F046-4640-A2AE-AA3B89149624}">
      <dsp:nvSpPr>
        <dsp:cNvPr id="0" name=""/>
        <dsp:cNvSpPr/>
      </dsp:nvSpPr>
      <dsp:spPr>
        <a:xfrm>
          <a:off x="3888432" y="1679634"/>
          <a:ext cx="2030295" cy="704730"/>
        </a:xfrm>
        <a:custGeom>
          <a:avLst/>
          <a:gdLst/>
          <a:ahLst/>
          <a:cxnLst/>
          <a:rect l="0" t="0" r="0" b="0"/>
          <a:pathLst>
            <a:path>
              <a:moveTo>
                <a:pt x="0" y="0"/>
              </a:moveTo>
              <a:lnTo>
                <a:pt x="0" y="352365"/>
              </a:lnTo>
              <a:lnTo>
                <a:pt x="2030295" y="352365"/>
              </a:lnTo>
              <a:lnTo>
                <a:pt x="2030295" y="70473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3D07A9-D54C-445E-80C9-FB6F7396EEA1}">
      <dsp:nvSpPr>
        <dsp:cNvPr id="0" name=""/>
        <dsp:cNvSpPr/>
      </dsp:nvSpPr>
      <dsp:spPr>
        <a:xfrm>
          <a:off x="1858136" y="1679634"/>
          <a:ext cx="2030295" cy="704730"/>
        </a:xfrm>
        <a:custGeom>
          <a:avLst/>
          <a:gdLst/>
          <a:ahLst/>
          <a:cxnLst/>
          <a:rect l="0" t="0" r="0" b="0"/>
          <a:pathLst>
            <a:path>
              <a:moveTo>
                <a:pt x="2030295" y="0"/>
              </a:moveTo>
              <a:lnTo>
                <a:pt x="2030295" y="352365"/>
              </a:lnTo>
              <a:lnTo>
                <a:pt x="0" y="352365"/>
              </a:lnTo>
              <a:lnTo>
                <a:pt x="0" y="70473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D4F804-A4FB-4BC5-B1DC-3009654EAF2F}">
      <dsp:nvSpPr>
        <dsp:cNvPr id="0" name=""/>
        <dsp:cNvSpPr/>
      </dsp:nvSpPr>
      <dsp:spPr>
        <a:xfrm>
          <a:off x="3049466" y="1704"/>
          <a:ext cx="1677930" cy="1677930"/>
        </a:xfrm>
        <a:prstGeom prst="arc">
          <a:avLst>
            <a:gd name="adj1" fmla="val 13200000"/>
            <a:gd name="adj2" fmla="val 1920000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ECD9A4-06E5-42E0-A356-44C4F0145F4C}">
      <dsp:nvSpPr>
        <dsp:cNvPr id="0" name=""/>
        <dsp:cNvSpPr/>
      </dsp:nvSpPr>
      <dsp:spPr>
        <a:xfrm>
          <a:off x="3049466" y="1704"/>
          <a:ext cx="1677930" cy="1677930"/>
        </a:xfrm>
        <a:prstGeom prst="arc">
          <a:avLst>
            <a:gd name="adj1" fmla="val 2400000"/>
            <a:gd name="adj2" fmla="val 840000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2D233A-59A7-4D8D-8281-7D1DA1A7C2CF}">
      <dsp:nvSpPr>
        <dsp:cNvPr id="0" name=""/>
        <dsp:cNvSpPr/>
      </dsp:nvSpPr>
      <dsp:spPr>
        <a:xfrm>
          <a:off x="2210501" y="303731"/>
          <a:ext cx="3355861" cy="107387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3655" tIns="33655" rIns="33655" bIns="33655"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2355850" rtl="1">
            <a:lnSpc>
              <a:spcPct val="90000"/>
            </a:lnSpc>
            <a:spcBef>
              <a:spcPct val="0"/>
            </a:spcBef>
            <a:spcAft>
              <a:spcPct val="35000"/>
            </a:spcAft>
          </a:pPr>
          <a:r>
            <a:rPr lang="ar-SA" sz="53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أنواع الإشارات</a:t>
          </a:r>
          <a:endParaRPr lang="ar-SA" sz="53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2210501" y="303731"/>
        <a:ext cx="3355861" cy="1073875"/>
      </dsp:txXfrm>
    </dsp:sp>
    <dsp:sp modelId="{CFEA4D92-FA6A-4CA4-BF2A-08A213AD11A6}">
      <dsp:nvSpPr>
        <dsp:cNvPr id="0" name=""/>
        <dsp:cNvSpPr/>
      </dsp:nvSpPr>
      <dsp:spPr>
        <a:xfrm>
          <a:off x="1019170" y="2384365"/>
          <a:ext cx="1677930" cy="1677930"/>
        </a:xfrm>
        <a:prstGeom prst="arc">
          <a:avLst>
            <a:gd name="adj1" fmla="val 13200000"/>
            <a:gd name="adj2" fmla="val 1920000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D5D9AD-0571-4E6C-988D-1DE35076A831}">
      <dsp:nvSpPr>
        <dsp:cNvPr id="0" name=""/>
        <dsp:cNvSpPr/>
      </dsp:nvSpPr>
      <dsp:spPr>
        <a:xfrm>
          <a:off x="1019170" y="2384365"/>
          <a:ext cx="1677930" cy="1677930"/>
        </a:xfrm>
        <a:prstGeom prst="arc">
          <a:avLst>
            <a:gd name="adj1" fmla="val 2400000"/>
            <a:gd name="adj2" fmla="val 840000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63771-4095-43BB-A098-AB849FB7969E}">
      <dsp:nvSpPr>
        <dsp:cNvPr id="0" name=""/>
        <dsp:cNvSpPr/>
      </dsp:nvSpPr>
      <dsp:spPr>
        <a:xfrm>
          <a:off x="180205" y="2686392"/>
          <a:ext cx="3355861" cy="107387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778000" rtl="1">
            <a:lnSpc>
              <a:spcPct val="90000"/>
            </a:lnSpc>
            <a:spcBef>
              <a:spcPct val="0"/>
            </a:spcBef>
            <a:spcAft>
              <a:spcPct val="35000"/>
            </a:spcAft>
          </a:pPr>
          <a:r>
            <a:rPr lang="ar-SA" sz="40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إشارات رقمية</a:t>
          </a:r>
          <a:endParaRPr lang="ar-SA" sz="40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sp:txBody>
      <dsp:txXfrm>
        <a:off x="180205" y="2686392"/>
        <a:ext cx="3355861" cy="1073875"/>
      </dsp:txXfrm>
    </dsp:sp>
    <dsp:sp modelId="{BABBB6CA-F6B2-46C7-A5EF-E087B0E01B6D}">
      <dsp:nvSpPr>
        <dsp:cNvPr id="0" name=""/>
        <dsp:cNvSpPr/>
      </dsp:nvSpPr>
      <dsp:spPr>
        <a:xfrm>
          <a:off x="5079762" y="2384365"/>
          <a:ext cx="1677930" cy="1677930"/>
        </a:xfrm>
        <a:prstGeom prst="arc">
          <a:avLst>
            <a:gd name="adj1" fmla="val 13200000"/>
            <a:gd name="adj2" fmla="val 1920000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2F0E91-AD22-4000-9006-A42E396D85C1}">
      <dsp:nvSpPr>
        <dsp:cNvPr id="0" name=""/>
        <dsp:cNvSpPr/>
      </dsp:nvSpPr>
      <dsp:spPr>
        <a:xfrm>
          <a:off x="5079762" y="2384365"/>
          <a:ext cx="1677930" cy="1677930"/>
        </a:xfrm>
        <a:prstGeom prst="arc">
          <a:avLst>
            <a:gd name="adj1" fmla="val 2400000"/>
            <a:gd name="adj2" fmla="val 840000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00D8B8-82C2-48D0-95A9-253F1B3F04D1}">
      <dsp:nvSpPr>
        <dsp:cNvPr id="0" name=""/>
        <dsp:cNvSpPr/>
      </dsp:nvSpPr>
      <dsp:spPr>
        <a:xfrm>
          <a:off x="4240797" y="2686392"/>
          <a:ext cx="3355861" cy="107387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778000" rtl="1">
            <a:lnSpc>
              <a:spcPct val="90000"/>
            </a:lnSpc>
            <a:spcBef>
              <a:spcPct val="0"/>
            </a:spcBef>
            <a:spcAft>
              <a:spcPct val="35000"/>
            </a:spcAft>
          </a:pPr>
          <a:r>
            <a:rPr lang="ar-SA" sz="40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إشارات تماثليه</a:t>
          </a:r>
          <a:endParaRPr lang="ar-SA" sz="40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sp:txBody>
      <dsp:txXfrm>
        <a:off x="4240797" y="2686392"/>
        <a:ext cx="3355861" cy="1073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98DFB-E77C-4D49-9B9C-285823B4AD4D}">
      <dsp:nvSpPr>
        <dsp:cNvPr id="0" name=""/>
        <dsp:cNvSpPr/>
      </dsp:nvSpPr>
      <dsp:spPr>
        <a:xfrm>
          <a:off x="3191456" y="1548341"/>
          <a:ext cx="2042023" cy="182707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ar-SA" sz="2800" b="1" kern="1200" smtClean="0"/>
            <a:t>الأنظمة العددية</a:t>
          </a:r>
          <a:endParaRPr lang="ar-SA" sz="2800" b="1" kern="1200" dirty="0"/>
        </a:p>
      </dsp:txBody>
      <dsp:txXfrm>
        <a:off x="3280646" y="1637531"/>
        <a:ext cx="1863643" cy="1648692"/>
      </dsp:txXfrm>
    </dsp:sp>
    <dsp:sp modelId="{EE963EF3-F04E-457D-8F95-907A1CDE6BCE}">
      <dsp:nvSpPr>
        <dsp:cNvPr id="0" name=""/>
        <dsp:cNvSpPr/>
      </dsp:nvSpPr>
      <dsp:spPr>
        <a:xfrm rot="16200000">
          <a:off x="3991962" y="1327835"/>
          <a:ext cx="441011" cy="0"/>
        </a:xfrm>
        <a:custGeom>
          <a:avLst/>
          <a:gdLst/>
          <a:ahLst/>
          <a:cxnLst/>
          <a:rect l="0" t="0" r="0" b="0"/>
          <a:pathLst>
            <a:path>
              <a:moveTo>
                <a:pt x="0" y="0"/>
              </a:moveTo>
              <a:lnTo>
                <a:pt x="441011"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6DF71D-8C7F-4BFD-9D89-7056EF8FE37F}">
      <dsp:nvSpPr>
        <dsp:cNvPr id="0" name=""/>
        <dsp:cNvSpPr/>
      </dsp:nvSpPr>
      <dsp:spPr>
        <a:xfrm>
          <a:off x="3528389" y="-116808"/>
          <a:ext cx="1368156" cy="1224138"/>
        </a:xfrm>
        <a:prstGeom prst="roundRect">
          <a:avLst/>
        </a:prstGeom>
        <a:solidFill>
          <a:schemeClr val="accent2">
            <a:hueOff val="-4331455"/>
            <a:satOff val="3914"/>
            <a:lumOff val="4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r>
            <a:rPr lang="ar-SA" sz="1800" b="1" kern="1200" dirty="0" smtClean="0"/>
            <a:t>نظام العدد العشري</a:t>
          </a:r>
          <a:endParaRPr lang="ar-SA" sz="1800" b="1" kern="1200" dirty="0"/>
        </a:p>
      </dsp:txBody>
      <dsp:txXfrm>
        <a:off x="3588146" y="-57051"/>
        <a:ext cx="1248642" cy="1104624"/>
      </dsp:txXfrm>
    </dsp:sp>
    <dsp:sp modelId="{2494053B-1B40-4000-A7BE-AB656D0386FE}">
      <dsp:nvSpPr>
        <dsp:cNvPr id="0" name=""/>
        <dsp:cNvSpPr/>
      </dsp:nvSpPr>
      <dsp:spPr>
        <a:xfrm>
          <a:off x="5233479" y="2461877"/>
          <a:ext cx="261526" cy="0"/>
        </a:xfrm>
        <a:custGeom>
          <a:avLst/>
          <a:gdLst/>
          <a:ahLst/>
          <a:cxnLst/>
          <a:rect l="0" t="0" r="0" b="0"/>
          <a:pathLst>
            <a:path>
              <a:moveTo>
                <a:pt x="0" y="0"/>
              </a:moveTo>
              <a:lnTo>
                <a:pt x="261526"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0D1028-EFDA-4599-A78C-6AA4A4EE8BCB}">
      <dsp:nvSpPr>
        <dsp:cNvPr id="0" name=""/>
        <dsp:cNvSpPr/>
      </dsp:nvSpPr>
      <dsp:spPr>
        <a:xfrm>
          <a:off x="5495006" y="1849808"/>
          <a:ext cx="1368156" cy="1224138"/>
        </a:xfrm>
        <a:prstGeom prst="roundRect">
          <a:avLst/>
        </a:prstGeom>
        <a:solidFill>
          <a:schemeClr val="accent2">
            <a:hueOff val="-8662909"/>
            <a:satOff val="7828"/>
            <a:lumOff val="8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rtl="1">
            <a:lnSpc>
              <a:spcPct val="90000"/>
            </a:lnSpc>
            <a:spcBef>
              <a:spcPct val="0"/>
            </a:spcBef>
            <a:spcAft>
              <a:spcPct val="35000"/>
            </a:spcAft>
          </a:pPr>
          <a:r>
            <a:rPr lang="ar-SA" sz="2000" b="1" kern="1200" smtClean="0"/>
            <a:t>نظام العدد الثنائي</a:t>
          </a:r>
          <a:endParaRPr lang="ar-SA" sz="2000" b="1" kern="1200" dirty="0"/>
        </a:p>
      </dsp:txBody>
      <dsp:txXfrm>
        <a:off x="5554763" y="1909565"/>
        <a:ext cx="1248642" cy="1104624"/>
      </dsp:txXfrm>
    </dsp:sp>
    <dsp:sp modelId="{79EFE033-A7BB-40DB-B24A-0B3E02715D5F}">
      <dsp:nvSpPr>
        <dsp:cNvPr id="0" name=""/>
        <dsp:cNvSpPr/>
      </dsp:nvSpPr>
      <dsp:spPr>
        <a:xfrm rot="5400000">
          <a:off x="3991962" y="3595919"/>
          <a:ext cx="441011" cy="0"/>
        </a:xfrm>
        <a:custGeom>
          <a:avLst/>
          <a:gdLst/>
          <a:ahLst/>
          <a:cxnLst/>
          <a:rect l="0" t="0" r="0" b="0"/>
          <a:pathLst>
            <a:path>
              <a:moveTo>
                <a:pt x="0" y="0"/>
              </a:moveTo>
              <a:lnTo>
                <a:pt x="441011"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4844ED-3D87-4D84-A3F9-D53D369BBFFB}">
      <dsp:nvSpPr>
        <dsp:cNvPr id="0" name=""/>
        <dsp:cNvSpPr/>
      </dsp:nvSpPr>
      <dsp:spPr>
        <a:xfrm>
          <a:off x="3528389" y="3816425"/>
          <a:ext cx="1368156" cy="1224138"/>
        </a:xfrm>
        <a:prstGeom prst="roundRect">
          <a:avLst/>
        </a:prstGeom>
        <a:solidFill>
          <a:schemeClr val="accent2">
            <a:hueOff val="-12994363"/>
            <a:satOff val="11743"/>
            <a:lumOff val="13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r>
            <a:rPr lang="ar-SA" sz="1800" b="1" kern="1200" smtClean="0"/>
            <a:t>نظام العدد الثماني</a:t>
          </a:r>
          <a:endParaRPr lang="ar-SA" sz="1800" b="1" kern="1200" dirty="0"/>
        </a:p>
      </dsp:txBody>
      <dsp:txXfrm>
        <a:off x="3588146" y="3876182"/>
        <a:ext cx="1248642" cy="1104624"/>
      </dsp:txXfrm>
    </dsp:sp>
    <dsp:sp modelId="{955098EB-2B1D-42D1-83B5-7194EEE91069}">
      <dsp:nvSpPr>
        <dsp:cNvPr id="0" name=""/>
        <dsp:cNvSpPr/>
      </dsp:nvSpPr>
      <dsp:spPr>
        <a:xfrm rot="10800000">
          <a:off x="2929929" y="2461877"/>
          <a:ext cx="261526" cy="0"/>
        </a:xfrm>
        <a:custGeom>
          <a:avLst/>
          <a:gdLst/>
          <a:ahLst/>
          <a:cxnLst/>
          <a:rect l="0" t="0" r="0" b="0"/>
          <a:pathLst>
            <a:path>
              <a:moveTo>
                <a:pt x="0" y="0"/>
              </a:moveTo>
              <a:lnTo>
                <a:pt x="261526"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845E33-B101-44EE-8C0A-4FBDB8C26CB1}">
      <dsp:nvSpPr>
        <dsp:cNvPr id="0" name=""/>
        <dsp:cNvSpPr/>
      </dsp:nvSpPr>
      <dsp:spPr>
        <a:xfrm>
          <a:off x="1561772" y="1849808"/>
          <a:ext cx="1368156" cy="1224138"/>
        </a:xfrm>
        <a:prstGeom prst="roundRect">
          <a:avLst/>
        </a:prstGeom>
        <a:solidFill>
          <a:schemeClr val="accent2">
            <a:hueOff val="-17325818"/>
            <a:satOff val="15657"/>
            <a:lumOff val="176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1">
            <a:lnSpc>
              <a:spcPct val="90000"/>
            </a:lnSpc>
            <a:spcBef>
              <a:spcPct val="0"/>
            </a:spcBef>
            <a:spcAft>
              <a:spcPct val="35000"/>
            </a:spcAft>
          </a:pPr>
          <a:r>
            <a:rPr lang="ar-SA" sz="1600" b="1" kern="1200" dirty="0" smtClean="0"/>
            <a:t>نظام العدد الست عشري</a:t>
          </a:r>
          <a:endParaRPr lang="ar-SA" sz="1600" b="1" kern="1200" dirty="0"/>
        </a:p>
      </dsp:txBody>
      <dsp:txXfrm>
        <a:off x="1621529" y="1909565"/>
        <a:ext cx="1248642" cy="1104624"/>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F73723E-BADC-459D-A212-F249C2EBFB08}" type="datetimeFigureOut">
              <a:rPr lang="ar-SA" smtClean="0"/>
              <a:t>13/06/42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52454A1-FCD0-4002-B6CC-317271D9CC6D}" type="slidenum">
              <a:rPr lang="ar-SA" smtClean="0"/>
              <a:t>‹#›</a:t>
            </a:fld>
            <a:endParaRPr lang="ar-SA"/>
          </a:p>
        </p:txBody>
      </p:sp>
    </p:spTree>
    <p:extLst>
      <p:ext uri="{BB962C8B-B14F-4D97-AF65-F5344CB8AC3E}">
        <p14:creationId xmlns:p14="http://schemas.microsoft.com/office/powerpoint/2010/main" val="266956040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smtClean="0"/>
              <a:t>تعد هذه </a:t>
            </a:r>
            <a:r>
              <a:rPr lang="ar-SA" dirty="0" err="1" smtClean="0"/>
              <a:t>الوحده</a:t>
            </a:r>
            <a:r>
              <a:rPr lang="ar-SA" dirty="0" smtClean="0"/>
              <a:t> هي المدخل الاساسي للتعرف غلى </a:t>
            </a:r>
            <a:r>
              <a:rPr lang="ar-SA" dirty="0" err="1" smtClean="0"/>
              <a:t>البيئه</a:t>
            </a:r>
            <a:r>
              <a:rPr lang="ar-SA" dirty="0" smtClean="0"/>
              <a:t> </a:t>
            </a:r>
            <a:r>
              <a:rPr lang="ar-SA" dirty="0" err="1" smtClean="0"/>
              <a:t>العدديه</a:t>
            </a:r>
            <a:r>
              <a:rPr lang="ar-SA" dirty="0" smtClean="0"/>
              <a:t> و تعاملات الحسب مع الاعداد</a:t>
            </a:r>
            <a:endParaRPr lang="ar-SA" dirty="0"/>
          </a:p>
        </p:txBody>
      </p:sp>
      <p:sp>
        <p:nvSpPr>
          <p:cNvPr id="4" name="عنصر نائب لرقم الشريحة 3"/>
          <p:cNvSpPr>
            <a:spLocks noGrp="1"/>
          </p:cNvSpPr>
          <p:nvPr>
            <p:ph type="sldNum" sz="quarter" idx="10"/>
          </p:nvPr>
        </p:nvSpPr>
        <p:spPr/>
        <p:txBody>
          <a:bodyPr/>
          <a:lstStyle/>
          <a:p>
            <a:fld id="{952454A1-FCD0-4002-B6CC-317271D9CC6D}" type="slidenum">
              <a:rPr lang="ar-SA" smtClean="0"/>
              <a:t>2</a:t>
            </a:fld>
            <a:endParaRPr lang="ar-SA"/>
          </a:p>
        </p:txBody>
      </p:sp>
    </p:spTree>
    <p:extLst>
      <p:ext uri="{BB962C8B-B14F-4D97-AF65-F5344CB8AC3E}">
        <p14:creationId xmlns:p14="http://schemas.microsoft.com/office/powerpoint/2010/main" val="584234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dirty="0" smtClean="0"/>
              <a:t>مثال ع </a:t>
            </a:r>
            <a:r>
              <a:rPr lang="ar-SA" dirty="0" err="1" smtClean="0"/>
              <a:t>الرقميه</a:t>
            </a:r>
            <a:r>
              <a:rPr lang="ar-SA" dirty="0" smtClean="0"/>
              <a:t> عدد الطلاب في فصل </a:t>
            </a:r>
          </a:p>
          <a:p>
            <a:r>
              <a:rPr lang="ar-SA" dirty="0" err="1" smtClean="0"/>
              <a:t>التماثليه</a:t>
            </a:r>
            <a:r>
              <a:rPr lang="ar-SA" dirty="0" smtClean="0"/>
              <a:t> ضغط الجسم </a:t>
            </a:r>
            <a:endParaRPr lang="ar-SA" dirty="0"/>
          </a:p>
        </p:txBody>
      </p:sp>
      <p:sp>
        <p:nvSpPr>
          <p:cNvPr id="4" name="Slide Number Placeholder 3"/>
          <p:cNvSpPr>
            <a:spLocks noGrp="1"/>
          </p:cNvSpPr>
          <p:nvPr>
            <p:ph type="sldNum" sz="quarter" idx="10"/>
          </p:nvPr>
        </p:nvSpPr>
        <p:spPr/>
        <p:txBody>
          <a:bodyPr/>
          <a:lstStyle/>
          <a:p>
            <a:fld id="{BA636598-6C73-4D38-B355-2D9D89277029}" type="slidenum">
              <a:rPr lang="ar-SA" smtClean="0"/>
              <a:pPr/>
              <a:t>11</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r>
              <a:rPr lang="ar-SA" dirty="0" smtClean="0"/>
              <a:t>عندما</a:t>
            </a:r>
            <a:r>
              <a:rPr lang="ar-SA" baseline="0" dirty="0" smtClean="0"/>
              <a:t> تسمعين كلمه النخيل ماذا يخطر في بالك ؟؟</a:t>
            </a:r>
            <a:endParaRPr lang="ar-SA" dirty="0"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3F676-07F0-49AB-8289-4A4BF2F2D853}" type="slidenum">
              <a:rPr lang="ar-SA" smtClean="0"/>
              <a:pPr fontAlgn="base">
                <a:spcBef>
                  <a:spcPct val="0"/>
                </a:spcBef>
                <a:spcAft>
                  <a:spcPct val="0"/>
                </a:spcAft>
                <a:defRPr/>
              </a:pPr>
              <a:t>12</a:t>
            </a:fld>
            <a:endParaRPr lang="ar-S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r>
              <a:rPr lang="ar-SA" dirty="0" smtClean="0"/>
              <a:t>عندما</a:t>
            </a:r>
            <a:r>
              <a:rPr lang="ar-SA" baseline="0" dirty="0" smtClean="0"/>
              <a:t> تسمعين كلمه النخيل ماذا يخطر في بالك ؟؟</a:t>
            </a:r>
            <a:endParaRPr lang="ar-SA" dirty="0"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3F676-07F0-49AB-8289-4A4BF2F2D853}" type="slidenum">
              <a:rPr lang="ar-SA" smtClean="0"/>
              <a:pPr fontAlgn="base">
                <a:spcBef>
                  <a:spcPct val="0"/>
                </a:spcBef>
                <a:spcAft>
                  <a:spcPct val="0"/>
                </a:spcAft>
                <a:defRPr/>
              </a:pPr>
              <a:t>13</a:t>
            </a:fld>
            <a:endParaRPr lang="ar-S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r>
              <a:rPr lang="ar-SA" dirty="0" smtClean="0"/>
              <a:t>سؤالين ورا بعض .. لا طبعا لا يتعامل معها بصورتها الاصل</a:t>
            </a:r>
            <a:r>
              <a:rPr lang="ar-SA" baseline="0" dirty="0" smtClean="0"/>
              <a:t> لان جهاز الحاسب اله الكترونيه تستخدم </a:t>
            </a:r>
            <a:r>
              <a:rPr lang="ar-SA" baseline="0" dirty="0" err="1" smtClean="0"/>
              <a:t>الطاقه</a:t>
            </a:r>
            <a:r>
              <a:rPr lang="ar-SA" baseline="0" dirty="0" smtClean="0"/>
              <a:t> </a:t>
            </a:r>
            <a:r>
              <a:rPr lang="ar-SA" baseline="0" dirty="0" err="1" smtClean="0"/>
              <a:t>الكهربائيه</a:t>
            </a:r>
            <a:r>
              <a:rPr lang="ar-SA" baseline="0" dirty="0" smtClean="0"/>
              <a:t> في جميع تعاملاتها</a:t>
            </a:r>
            <a:endParaRPr lang="ar-SA" dirty="0"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3F676-07F0-49AB-8289-4A4BF2F2D853}" type="slidenum">
              <a:rPr lang="ar-SA" smtClean="0"/>
              <a:pPr fontAlgn="base">
                <a:spcBef>
                  <a:spcPct val="0"/>
                </a:spcBef>
                <a:spcAft>
                  <a:spcPct val="0"/>
                </a:spcAft>
                <a:defRPr/>
              </a:pPr>
              <a:t>17</a:t>
            </a:fld>
            <a:endParaRPr lang="ar-S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smtClean="0"/>
              <a:t>أ</a:t>
            </a:r>
            <a:endParaRPr lang="ar-SA" dirty="0"/>
          </a:p>
        </p:txBody>
      </p:sp>
      <p:sp>
        <p:nvSpPr>
          <p:cNvPr id="4" name="Slide Number Placeholder 3"/>
          <p:cNvSpPr>
            <a:spLocks noGrp="1"/>
          </p:cNvSpPr>
          <p:nvPr>
            <p:ph type="sldNum" sz="quarter" idx="10"/>
          </p:nvPr>
        </p:nvSpPr>
        <p:spPr/>
        <p:txBody>
          <a:bodyPr/>
          <a:lstStyle/>
          <a:p>
            <a:fld id="{AED01177-6666-49DC-9DBD-C3212377EF4D}" type="slidenum">
              <a:rPr lang="ar-SA" smtClean="0"/>
              <a:pPr/>
              <a:t>22</a:t>
            </a:fld>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3F676-07F0-49AB-8289-4A4BF2F2D853}" type="slidenum">
              <a:rPr lang="ar-SA" smtClean="0"/>
              <a:pPr fontAlgn="base">
                <a:spcBef>
                  <a:spcPct val="0"/>
                </a:spcBef>
                <a:spcAft>
                  <a:spcPct val="0"/>
                </a:spcAft>
                <a:defRPr/>
              </a:pPr>
              <a:t>23</a:t>
            </a:fld>
            <a:endParaRPr lang="ar-S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smtClean="0"/>
              <a:t>أ</a:t>
            </a:r>
            <a:endParaRPr lang="ar-SA" dirty="0"/>
          </a:p>
        </p:txBody>
      </p:sp>
      <p:sp>
        <p:nvSpPr>
          <p:cNvPr id="4" name="Slide Number Placeholder 3"/>
          <p:cNvSpPr>
            <a:spLocks noGrp="1"/>
          </p:cNvSpPr>
          <p:nvPr>
            <p:ph type="sldNum" sz="quarter" idx="10"/>
          </p:nvPr>
        </p:nvSpPr>
        <p:spPr/>
        <p:txBody>
          <a:bodyPr/>
          <a:lstStyle/>
          <a:p>
            <a:fld id="{AED01177-6666-49DC-9DBD-C3212377EF4D}" type="slidenum">
              <a:rPr lang="ar-SA" smtClean="0"/>
              <a:pPr/>
              <a:t>30</a:t>
            </a:fld>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smtClean="0"/>
              <a:t>أ</a:t>
            </a:r>
            <a:endParaRPr lang="ar-SA" dirty="0"/>
          </a:p>
        </p:txBody>
      </p:sp>
      <p:sp>
        <p:nvSpPr>
          <p:cNvPr id="4" name="Slide Number Placeholder 3"/>
          <p:cNvSpPr>
            <a:spLocks noGrp="1"/>
          </p:cNvSpPr>
          <p:nvPr>
            <p:ph type="sldNum" sz="quarter" idx="10"/>
          </p:nvPr>
        </p:nvSpPr>
        <p:spPr/>
        <p:txBody>
          <a:bodyPr/>
          <a:lstStyle/>
          <a:p>
            <a:fld id="{AED01177-6666-49DC-9DBD-C3212377EF4D}" type="slidenum">
              <a:rPr lang="ar-SA" smtClean="0"/>
              <a:pPr/>
              <a:t>34</a:t>
            </a:fld>
            <a:endParaRPr 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smtClean="0"/>
              <a:t>أ</a:t>
            </a:r>
            <a:endParaRPr lang="ar-SA" dirty="0"/>
          </a:p>
        </p:txBody>
      </p:sp>
      <p:sp>
        <p:nvSpPr>
          <p:cNvPr id="4" name="Slide Number Placeholder 3"/>
          <p:cNvSpPr>
            <a:spLocks noGrp="1"/>
          </p:cNvSpPr>
          <p:nvPr>
            <p:ph type="sldNum" sz="quarter" idx="10"/>
          </p:nvPr>
        </p:nvSpPr>
        <p:spPr/>
        <p:txBody>
          <a:bodyPr/>
          <a:lstStyle/>
          <a:p>
            <a:fld id="{AED01177-6666-49DC-9DBD-C3212377EF4D}" type="slidenum">
              <a:rPr lang="ar-SA" smtClean="0"/>
              <a:pPr/>
              <a:t>38</a:t>
            </a:fld>
            <a:endParaRPr 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3F676-07F0-49AB-8289-4A4BF2F2D853}" type="slidenum">
              <a:rPr lang="ar-SA" smtClean="0"/>
              <a:pPr fontAlgn="base">
                <a:spcBef>
                  <a:spcPct val="0"/>
                </a:spcBef>
                <a:spcAft>
                  <a:spcPct val="0"/>
                </a:spcAft>
                <a:defRPr/>
              </a:pPr>
              <a:t>39</a:t>
            </a:fld>
            <a:endParaRPr lang="ar-S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BA636598-6C73-4D38-B355-2D9D89277029}" type="slidenum">
              <a:rPr lang="ar-SA" smtClean="0"/>
              <a:pPr/>
              <a:t>3</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r>
              <a:rPr lang="ar-SA" smtClean="0"/>
              <a:t>نستخدم استراتيجيات القبعات الست :الان القبعة الصفراء لاننا سوف نعرض مميزات</a:t>
            </a:r>
            <a:endParaRPr lang="en-US" smtClean="0">
              <a:cs typeface="Arial" pitchFamily="34" charset="0"/>
            </a:endParaRPr>
          </a:p>
          <a:p>
            <a:pPr eaLnBrk="1" hangingPunct="1">
              <a:spcBef>
                <a:spcPct val="0"/>
              </a:spcBef>
            </a:pPr>
            <a:r>
              <a:rPr lang="ar-SA" smtClean="0"/>
              <a:t>النوافذ 98</a:t>
            </a:r>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3F676-07F0-49AB-8289-4A4BF2F2D853}" type="slidenum">
              <a:rPr lang="ar-SA" smtClean="0"/>
              <a:pPr fontAlgn="base">
                <a:spcBef>
                  <a:spcPct val="0"/>
                </a:spcBef>
                <a:spcAft>
                  <a:spcPct val="0"/>
                </a:spcAft>
                <a:defRPr/>
              </a:pPr>
              <a:t>4</a:t>
            </a:fld>
            <a:endParaRPr lang="ar-S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r>
              <a:rPr lang="ar-SA" dirty="0" smtClean="0"/>
              <a:t>عندما</a:t>
            </a:r>
            <a:r>
              <a:rPr lang="ar-SA" baseline="0" dirty="0" smtClean="0"/>
              <a:t> تسمعين كلمه النخيل ماذا يخطر في بالك ؟؟</a:t>
            </a:r>
            <a:endParaRPr lang="ar-SA" dirty="0"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3F676-07F0-49AB-8289-4A4BF2F2D853}" type="slidenum">
              <a:rPr lang="ar-SA" smtClean="0"/>
              <a:pPr fontAlgn="base">
                <a:spcBef>
                  <a:spcPct val="0"/>
                </a:spcBef>
                <a:spcAft>
                  <a:spcPct val="0"/>
                </a:spcAft>
                <a:defRPr/>
              </a:pPr>
              <a:t>5</a:t>
            </a:fld>
            <a:endParaRPr lang="ar-S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dirty="0" smtClean="0"/>
              <a:t>البيانات هي </a:t>
            </a:r>
            <a:r>
              <a:rPr lang="ar-SA" dirty="0" err="1" smtClean="0"/>
              <a:t>الماده</a:t>
            </a:r>
            <a:r>
              <a:rPr lang="ar-SA" dirty="0" smtClean="0"/>
              <a:t> الخام و المعلومات هي الناتج </a:t>
            </a:r>
            <a:endParaRPr lang="ar-SA" dirty="0"/>
          </a:p>
        </p:txBody>
      </p:sp>
      <p:sp>
        <p:nvSpPr>
          <p:cNvPr id="4" name="Slide Number Placeholder 3"/>
          <p:cNvSpPr>
            <a:spLocks noGrp="1"/>
          </p:cNvSpPr>
          <p:nvPr>
            <p:ph type="sldNum" sz="quarter" idx="10"/>
          </p:nvPr>
        </p:nvSpPr>
        <p:spPr/>
        <p:txBody>
          <a:bodyPr/>
          <a:lstStyle/>
          <a:p>
            <a:fld id="{BA636598-6C73-4D38-B355-2D9D89277029}" type="slidenum">
              <a:rPr lang="ar-SA" smtClean="0"/>
              <a:pPr/>
              <a:t>6</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r>
              <a:rPr lang="ar-SA" dirty="0" smtClean="0"/>
              <a:t>سؤالين ورا بعض .. لا طبعا لا يتعامل معها بصورتها الاصل</a:t>
            </a:r>
            <a:r>
              <a:rPr lang="ar-SA" baseline="0" dirty="0" smtClean="0"/>
              <a:t> لان جهاز الحاسب اله الكترونيه تستخدم </a:t>
            </a:r>
            <a:r>
              <a:rPr lang="ar-SA" baseline="0" dirty="0" err="1" smtClean="0"/>
              <a:t>الطاقه</a:t>
            </a:r>
            <a:r>
              <a:rPr lang="ar-SA" baseline="0" dirty="0" smtClean="0"/>
              <a:t> </a:t>
            </a:r>
            <a:r>
              <a:rPr lang="ar-SA" baseline="0" dirty="0" err="1" smtClean="0"/>
              <a:t>الكهربائيه</a:t>
            </a:r>
            <a:r>
              <a:rPr lang="ar-SA" baseline="0" dirty="0" smtClean="0"/>
              <a:t> في جميع تعاملاتها</a:t>
            </a:r>
            <a:endParaRPr lang="ar-SA" dirty="0"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3F676-07F0-49AB-8289-4A4BF2F2D853}" type="slidenum">
              <a:rPr lang="ar-SA" smtClean="0"/>
              <a:pPr fontAlgn="base">
                <a:spcBef>
                  <a:spcPct val="0"/>
                </a:spcBef>
                <a:spcAft>
                  <a:spcPct val="0"/>
                </a:spcAft>
                <a:defRPr/>
              </a:pPr>
              <a:t>7</a:t>
            </a:fld>
            <a:endParaRPr lang="ar-S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r>
              <a:rPr lang="ar-SA" dirty="0" smtClean="0"/>
              <a:t>عندما</a:t>
            </a:r>
            <a:r>
              <a:rPr lang="ar-SA" baseline="0" dirty="0" smtClean="0"/>
              <a:t> تسمعين كلمه النخيل ماذا يخطر في بالك ؟؟</a:t>
            </a:r>
            <a:endParaRPr lang="ar-SA" dirty="0"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3F676-07F0-49AB-8289-4A4BF2F2D853}" type="slidenum">
              <a:rPr lang="ar-SA" smtClean="0"/>
              <a:pPr fontAlgn="base">
                <a:spcBef>
                  <a:spcPct val="0"/>
                </a:spcBef>
                <a:spcAft>
                  <a:spcPct val="0"/>
                </a:spcAft>
                <a:defRPr/>
              </a:pPr>
              <a:t>8</a:t>
            </a:fld>
            <a:endParaRPr lang="ar-S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dirty="0" smtClean="0"/>
              <a:t>مثال ع </a:t>
            </a:r>
            <a:r>
              <a:rPr lang="ar-SA" dirty="0" err="1" smtClean="0"/>
              <a:t>الرقميه</a:t>
            </a:r>
            <a:r>
              <a:rPr lang="ar-SA" dirty="0" smtClean="0"/>
              <a:t> عدد الطلاب في فصل </a:t>
            </a:r>
          </a:p>
          <a:p>
            <a:r>
              <a:rPr lang="ar-SA" dirty="0" err="1" smtClean="0"/>
              <a:t>التماثليه</a:t>
            </a:r>
            <a:r>
              <a:rPr lang="ar-SA" dirty="0" smtClean="0"/>
              <a:t> ضغط الجسم </a:t>
            </a:r>
            <a:endParaRPr lang="ar-SA" dirty="0"/>
          </a:p>
        </p:txBody>
      </p:sp>
      <p:sp>
        <p:nvSpPr>
          <p:cNvPr id="4" name="Slide Number Placeholder 3"/>
          <p:cNvSpPr>
            <a:spLocks noGrp="1"/>
          </p:cNvSpPr>
          <p:nvPr>
            <p:ph type="sldNum" sz="quarter" idx="10"/>
          </p:nvPr>
        </p:nvSpPr>
        <p:spPr/>
        <p:txBody>
          <a:bodyPr/>
          <a:lstStyle/>
          <a:p>
            <a:fld id="{BA636598-6C73-4D38-B355-2D9D89277029}" type="slidenum">
              <a:rPr lang="ar-SA" smtClean="0"/>
              <a:pPr/>
              <a:t>9</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smtClean="0"/>
              <a:t>أ</a:t>
            </a:r>
            <a:endParaRPr lang="ar-SA" dirty="0"/>
          </a:p>
        </p:txBody>
      </p:sp>
      <p:sp>
        <p:nvSpPr>
          <p:cNvPr id="4" name="Slide Number Placeholder 3"/>
          <p:cNvSpPr>
            <a:spLocks noGrp="1"/>
          </p:cNvSpPr>
          <p:nvPr>
            <p:ph type="sldNum" sz="quarter" idx="10"/>
          </p:nvPr>
        </p:nvSpPr>
        <p:spPr/>
        <p:txBody>
          <a:bodyPr/>
          <a:lstStyle/>
          <a:p>
            <a:fld id="{AED01177-6666-49DC-9DBD-C3212377EF4D}" type="slidenum">
              <a:rPr lang="ar-SA" smtClean="0"/>
              <a:pPr/>
              <a:t>10</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E6889D9-B3E4-4F2F-A0FD-E7DDBF2272A2}" type="datetimeFigureOut">
              <a:rPr lang="ar-SA" smtClean="0"/>
              <a:t>13/06/42</a:t>
            </a:fld>
            <a:endParaRPr lang="ar-S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S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CDA7FC-A5D4-4EF5-B9DB-568AF24EBBE0}" type="slidenum">
              <a:rPr lang="ar-SA" smtClean="0"/>
              <a:t>‹#›</a:t>
            </a:fld>
            <a:endParaRPr lang="ar-S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AE6889D9-B3E4-4F2F-A0FD-E7DDBF2272A2}" type="datetimeFigureOut">
              <a:rPr lang="ar-SA" smtClean="0"/>
              <a:t>13/06/42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6CDA7FC-A5D4-4EF5-B9DB-568AF24EBBE0}"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AE6889D9-B3E4-4F2F-A0FD-E7DDBF2272A2}" type="datetimeFigureOut">
              <a:rPr lang="ar-SA" smtClean="0"/>
              <a:t>13/06/42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6CDA7FC-A5D4-4EF5-B9DB-568AF24EBBE0}"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1510" name="Rectangle 6"/>
          <p:cNvSpPr>
            <a:spLocks noGrp="1" noChangeArrowheads="1"/>
          </p:cNvSpPr>
          <p:nvPr>
            <p:ph type="ctrTitle"/>
          </p:nvPr>
        </p:nvSpPr>
        <p:spPr>
          <a:xfrm>
            <a:off x="1371600" y="2286000"/>
            <a:ext cx="7239000" cy="1444625"/>
          </a:xfrm>
        </p:spPr>
        <p:txBody>
          <a:bodyPr/>
          <a:lstStyle>
            <a:lvl1pPr>
              <a:defRPr sz="4000"/>
            </a:lvl1pPr>
          </a:lstStyle>
          <a:p>
            <a:r>
              <a:rPr lang="en-US"/>
              <a:t>Click to type vocabulary word</a:t>
            </a:r>
          </a:p>
        </p:txBody>
      </p:sp>
    </p:spTree>
    <p:extLst>
      <p:ext uri="{BB962C8B-B14F-4D97-AF65-F5344CB8AC3E}">
        <p14:creationId xmlns:p14="http://schemas.microsoft.com/office/powerpoint/2010/main" val="98068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AE6889D9-B3E4-4F2F-A0FD-E7DDBF2272A2}" type="datetimeFigureOut">
              <a:rPr lang="ar-SA" smtClean="0"/>
              <a:t>13/06/42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6CDA7FC-A5D4-4EF5-B9DB-568AF24EBBE0}"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E6889D9-B3E4-4F2F-A0FD-E7DDBF2272A2}" type="datetimeFigureOut">
              <a:rPr lang="ar-SA" smtClean="0"/>
              <a:t>13/06/42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6CDA7FC-A5D4-4EF5-B9DB-568AF24EBBE0}"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AE6889D9-B3E4-4F2F-A0FD-E7DDBF2272A2}" type="datetimeFigureOut">
              <a:rPr lang="ar-SA" smtClean="0"/>
              <a:t>13/06/42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6CDA7FC-A5D4-4EF5-B9DB-568AF24EBBE0}" type="slidenum">
              <a:rPr lang="ar-SA" smtClean="0"/>
              <a:t>‹#›</a:t>
            </a:fld>
            <a:endParaRPr lang="ar-SA"/>
          </a:p>
        </p:txBody>
      </p:sp>
      <p:sp>
        <p:nvSpPr>
          <p:cNvPr id="9" name="Content Placeholder 8"/>
          <p:cNvSpPr>
            <a:spLocks noGrp="1"/>
          </p:cNvSpPr>
          <p:nvPr>
            <p:ph sz="quarter" idx="13"/>
          </p:nvPr>
        </p:nvSpPr>
        <p:spPr>
          <a:xfrm>
            <a:off x="1042416" y="2313432"/>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AE6889D9-B3E4-4F2F-A0FD-E7DDBF2272A2}" type="datetimeFigureOut">
              <a:rPr lang="ar-SA" smtClean="0"/>
              <a:t>13/06/42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B6CDA7FC-A5D4-4EF5-B9DB-568AF24EBBE0}"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AE6889D9-B3E4-4F2F-A0FD-E7DDBF2272A2}" type="datetimeFigureOut">
              <a:rPr lang="ar-SA" smtClean="0"/>
              <a:t>13/06/42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B6CDA7FC-A5D4-4EF5-B9DB-568AF24EBBE0}"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889D9-B3E4-4F2F-A0FD-E7DDBF2272A2}" type="datetimeFigureOut">
              <a:rPr lang="ar-SA" smtClean="0"/>
              <a:t>13/06/42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B6CDA7FC-A5D4-4EF5-B9DB-568AF24EBBE0}"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E6889D9-B3E4-4F2F-A0FD-E7DDBF2272A2}" type="datetimeFigureOut">
              <a:rPr lang="ar-SA" smtClean="0"/>
              <a:t>13/06/42</a:t>
            </a:fld>
            <a:endParaRPr lang="ar-SA"/>
          </a:p>
        </p:txBody>
      </p:sp>
      <p:sp>
        <p:nvSpPr>
          <p:cNvPr id="7" name="Slide Number Placeholder 6"/>
          <p:cNvSpPr>
            <a:spLocks noGrp="1"/>
          </p:cNvSpPr>
          <p:nvPr>
            <p:ph type="sldNum" sz="quarter" idx="12"/>
          </p:nvPr>
        </p:nvSpPr>
        <p:spPr/>
        <p:txBody>
          <a:bodyPr/>
          <a:lstStyle/>
          <a:p>
            <a:fld id="{B6CDA7FC-A5D4-4EF5-B9DB-568AF24EBBE0}" type="slidenum">
              <a:rPr lang="ar-SA" smtClean="0"/>
              <a:t>‹#›</a:t>
            </a:fld>
            <a:endParaRPr lang="ar-S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E6889D9-B3E4-4F2F-A0FD-E7DDBF2272A2}" type="datetimeFigureOut">
              <a:rPr lang="ar-SA" smtClean="0"/>
              <a:t>13/06/42</a:t>
            </a:fld>
            <a:endParaRPr lang="ar-S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a:p>
        </p:txBody>
      </p:sp>
      <p:sp>
        <p:nvSpPr>
          <p:cNvPr id="7" name="Slide Number Placeholder 6"/>
          <p:cNvSpPr>
            <a:spLocks noGrp="1"/>
          </p:cNvSpPr>
          <p:nvPr>
            <p:ph type="sldNum" sz="quarter" idx="12"/>
          </p:nvPr>
        </p:nvSpPr>
        <p:spPr/>
        <p:txBody>
          <a:bodyPr/>
          <a:lstStyle/>
          <a:p>
            <a:fld id="{B6CDA7FC-A5D4-4EF5-B9DB-568AF24EBBE0}"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E6889D9-B3E4-4F2F-A0FD-E7DDBF2272A2}" type="datetimeFigureOut">
              <a:rPr lang="ar-SA" smtClean="0"/>
              <a:t>13/06/42</a:t>
            </a:fld>
            <a:endParaRPr lang="ar-S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S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CDA7FC-A5D4-4EF5-B9DB-568AF24EBBE0}"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audio" Target="file:///C:\Users\amora.amora-PC\Documents\Untitled9.wma"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audio" Target="../media/audio1.bin"/><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16.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dirty="0"/>
          </a:p>
        </p:txBody>
      </p:sp>
      <p:sp>
        <p:nvSpPr>
          <p:cNvPr id="3" name="عنوان فرعي 2"/>
          <p:cNvSpPr>
            <a:spLocks noGrp="1"/>
          </p:cNvSpPr>
          <p:nvPr>
            <p:ph type="subTitle" idx="1"/>
          </p:nvPr>
        </p:nvSpPr>
        <p:spPr/>
        <p:txBody>
          <a:bodyPr/>
          <a:lstStyle/>
          <a:p>
            <a:endParaRPr lang="ar-SA"/>
          </a:p>
        </p:txBody>
      </p:sp>
      <p:grpSp>
        <p:nvGrpSpPr>
          <p:cNvPr id="4" name="مجموعة 3"/>
          <p:cNvGrpSpPr/>
          <p:nvPr/>
        </p:nvGrpSpPr>
        <p:grpSpPr>
          <a:xfrm>
            <a:off x="1" y="0"/>
            <a:ext cx="9143999" cy="6857999"/>
            <a:chOff x="1" y="0"/>
            <a:chExt cx="9143999" cy="6857999"/>
          </a:xfrm>
        </p:grpSpPr>
        <p:pic>
          <p:nvPicPr>
            <p:cNvPr id="5" name="Picture 2" descr="C:\Documents and Settings\user\سطح المكتب\خلفيات\58865_20471492ee95ed1abd.jpg"/>
            <p:cNvPicPr>
              <a:picLocks noChangeAspect="1" noChangeArrowheads="1"/>
            </p:cNvPicPr>
            <p:nvPr/>
          </p:nvPicPr>
          <p:blipFill>
            <a:blip r:embed="rId2"/>
            <a:srcRect/>
            <a:stretch>
              <a:fillRect/>
            </a:stretch>
          </p:blipFill>
          <p:spPr bwMode="auto">
            <a:xfrm>
              <a:off x="1" y="0"/>
              <a:ext cx="9143999" cy="6857999"/>
            </a:xfrm>
            <a:prstGeom prst="rect">
              <a:avLst/>
            </a:prstGeom>
            <a:noFill/>
          </p:spPr>
        </p:pic>
        <p:sp>
          <p:nvSpPr>
            <p:cNvPr id="6" name="مربع نص 5"/>
            <p:cNvSpPr txBox="1"/>
            <p:nvPr/>
          </p:nvSpPr>
          <p:spPr>
            <a:xfrm>
              <a:off x="4643438" y="2214554"/>
              <a:ext cx="4214842" cy="830997"/>
            </a:xfrm>
            <a:prstGeom prst="rect">
              <a:avLst/>
            </a:prstGeom>
            <a:noFill/>
          </p:spPr>
          <p:txBody>
            <a:bodyPr wrap="square" rtlCol="1">
              <a:spAutoFit/>
            </a:bodyPr>
            <a:lstStyle/>
            <a:p>
              <a:r>
                <a:rPr lang="ar-SA" sz="4800" b="1" dirty="0" smtClean="0">
                  <a:effectLst>
                    <a:outerShdw blurRad="38100" dist="38100" dir="2700000" algn="tl">
                      <a:srgbClr val="000000">
                        <a:alpha val="43137"/>
                      </a:srgbClr>
                    </a:outerShdw>
                  </a:effectLst>
                  <a:cs typeface="DecoType Thuluth" pitchFamily="2" charset="-78"/>
                </a:rPr>
                <a:t>بسم الله الرحمن الرحيم</a:t>
              </a:r>
              <a:endParaRPr lang="ar-SA" sz="4800" b="1" dirty="0">
                <a:effectLst>
                  <a:outerShdw blurRad="38100" dist="38100" dir="2700000" algn="tl">
                    <a:srgbClr val="000000">
                      <a:alpha val="43137"/>
                    </a:srgbClr>
                  </a:outerShdw>
                </a:effectLst>
                <a:cs typeface="DecoType Thuluth" pitchFamily="2" charset="-78"/>
              </a:endParaRPr>
            </a:p>
          </p:txBody>
        </p:sp>
      </p:grpSp>
    </p:spTree>
    <p:extLst>
      <p:ext uri="{BB962C8B-B14F-4D97-AF65-F5344CB8AC3E}">
        <p14:creationId xmlns:p14="http://schemas.microsoft.com/office/powerpoint/2010/main" val="4192109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titled-4.jpg"/>
          <p:cNvPicPr>
            <a:picLocks noChangeAspect="1"/>
          </p:cNvPicPr>
          <p:nvPr/>
        </p:nvPicPr>
        <p:blipFill>
          <a:blip r:embed="rId3" cstate="print"/>
          <a:stretch>
            <a:fillRect/>
          </a:stretch>
        </p:blipFill>
        <p:spPr>
          <a:xfrm>
            <a:off x="3166" y="0"/>
            <a:ext cx="9137668" cy="6858000"/>
          </a:xfrm>
          <a:prstGeom prst="rect">
            <a:avLst/>
          </a:prstGeom>
        </p:spPr>
      </p:pic>
      <p:pic>
        <p:nvPicPr>
          <p:cNvPr id="5" name="Picture 4" descr="Untitled-8سيبثثثثث.png"/>
          <p:cNvPicPr>
            <a:picLocks noChangeAspect="1"/>
          </p:cNvPicPr>
          <p:nvPr/>
        </p:nvPicPr>
        <p:blipFill>
          <a:blip r:embed="rId4" cstate="print"/>
          <a:srcRect l="7692" t="14450" r="7692" b="21427"/>
          <a:stretch>
            <a:fillRect/>
          </a:stretch>
        </p:blipFill>
        <p:spPr>
          <a:xfrm>
            <a:off x="285720" y="0"/>
            <a:ext cx="8429684" cy="6572272"/>
          </a:xfrm>
          <a:prstGeom prst="rect">
            <a:avLst/>
          </a:prstGeom>
        </p:spPr>
      </p:pic>
      <p:pic>
        <p:nvPicPr>
          <p:cNvPr id="28" name="Picture 10" descr="j0234685"/>
          <p:cNvPicPr>
            <a:picLocks noChangeAspect="1" noChangeArrowheads="1" noCrop="1"/>
          </p:cNvPicPr>
          <p:nvPr/>
        </p:nvPicPr>
        <p:blipFill>
          <a:blip r:embed="rId5" cstate="print"/>
          <a:srcRect/>
          <a:stretch>
            <a:fillRect/>
          </a:stretch>
        </p:blipFill>
        <p:spPr bwMode="auto">
          <a:xfrm>
            <a:off x="1115616" y="332655"/>
            <a:ext cx="1462136" cy="1296145"/>
          </a:xfrm>
          <a:prstGeom prst="rect">
            <a:avLst/>
          </a:prstGeom>
          <a:noFill/>
          <a:ln w="9525">
            <a:noFill/>
            <a:miter lim="800000"/>
            <a:headEnd/>
            <a:tailEnd/>
          </a:ln>
        </p:spPr>
      </p:pic>
      <p:sp>
        <p:nvSpPr>
          <p:cNvPr id="2" name="مخطط انسيابي: قرار 1"/>
          <p:cNvSpPr/>
          <p:nvPr/>
        </p:nvSpPr>
        <p:spPr>
          <a:xfrm>
            <a:off x="3131840" y="188640"/>
            <a:ext cx="4320480" cy="1452456"/>
          </a:xfrm>
          <a:prstGeom prst="flowChartDecision">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3200" b="1" dirty="0" smtClean="0"/>
              <a:t>نشاط جماعي1</a:t>
            </a:r>
            <a:endParaRPr lang="ar-SA" sz="3200" b="1" dirty="0"/>
          </a:p>
        </p:txBody>
      </p:sp>
      <p:sp>
        <p:nvSpPr>
          <p:cNvPr id="10" name="Cloud Callout 19"/>
          <p:cNvSpPr/>
          <p:nvPr/>
        </p:nvSpPr>
        <p:spPr>
          <a:xfrm>
            <a:off x="971600" y="2132856"/>
            <a:ext cx="7308906" cy="1857736"/>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ar-SA" sz="4000" b="1" spc="50" dirty="0" smtClean="0">
                <a:ln w="11430"/>
                <a:solidFill>
                  <a:schemeClr val="tx1"/>
                </a:solidFill>
                <a:effectLst>
                  <a:outerShdw blurRad="76200" dist="50800" dir="5400000" algn="tl" rotWithShape="0">
                    <a:srgbClr val="000000">
                      <a:alpha val="65000"/>
                    </a:srgbClr>
                  </a:outerShdw>
                </a:effectLst>
              </a:rPr>
              <a:t>1- درجة حرارة الجسم أو الجو تعتبر مثال على بيانات ........ </a:t>
            </a:r>
          </a:p>
        </p:txBody>
      </p:sp>
      <p:sp>
        <p:nvSpPr>
          <p:cNvPr id="11" name="Cloud Callout 19"/>
          <p:cNvSpPr/>
          <p:nvPr/>
        </p:nvSpPr>
        <p:spPr>
          <a:xfrm>
            <a:off x="971600" y="4142992"/>
            <a:ext cx="7308906" cy="1857736"/>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ar-SA" sz="4000" b="1" spc="50" dirty="0" smtClean="0">
                <a:ln w="11430"/>
                <a:solidFill>
                  <a:schemeClr val="tx1"/>
                </a:solidFill>
                <a:effectLst>
                  <a:outerShdw blurRad="76200" dist="50800" dir="5400000" algn="tl" rotWithShape="0">
                    <a:srgbClr val="000000">
                      <a:alpha val="65000"/>
                    </a:srgbClr>
                  </a:outerShdw>
                </a:effectLst>
              </a:rPr>
              <a:t>2- عدد </a:t>
            </a:r>
            <a:r>
              <a:rPr lang="ar-SA" sz="4000" b="1" spc="50" dirty="0">
                <a:ln w="11430"/>
                <a:solidFill>
                  <a:schemeClr val="tx1"/>
                </a:solidFill>
                <a:effectLst>
                  <a:outerShdw blurRad="76200" dist="50800" dir="5400000" algn="tl" rotWithShape="0">
                    <a:srgbClr val="000000">
                      <a:alpha val="65000"/>
                    </a:srgbClr>
                  </a:outerShdw>
                </a:effectLst>
              </a:rPr>
              <a:t>العاملين في مصنع تعتبر مثال على بيانات ........ </a:t>
            </a:r>
          </a:p>
        </p:txBody>
      </p:sp>
    </p:spTree>
    <p:extLst>
      <p:ext uri="{BB962C8B-B14F-4D97-AF65-F5344CB8AC3E}">
        <p14:creationId xmlns:p14="http://schemas.microsoft.com/office/powerpoint/2010/main" val="376505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6858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ar-SA"/>
          </a:p>
        </p:txBody>
      </p:sp>
      <p:sp>
        <p:nvSpPr>
          <p:cNvPr id="36876" name="Oval 12"/>
          <p:cNvSpPr>
            <a:spLocks noChangeArrowheads="1"/>
          </p:cNvSpPr>
          <p:nvPr/>
        </p:nvSpPr>
        <p:spPr bwMode="auto">
          <a:xfrm>
            <a:off x="3048000" y="4724400"/>
            <a:ext cx="152400" cy="152400"/>
          </a:xfrm>
          <a:prstGeom prst="ellipse">
            <a:avLst/>
          </a:prstGeom>
          <a:solidFill>
            <a:srgbClr val="B3EDEC">
              <a:alpha val="58000"/>
            </a:srgbClr>
          </a:solidFill>
          <a:ln w="9525">
            <a:noFill/>
            <a:round/>
            <a:headEnd/>
            <a:tailEnd/>
          </a:ln>
          <a:effectLst/>
        </p:spPr>
        <p:txBody>
          <a:bodyPr wrap="none" anchor="ctr"/>
          <a:lstStyle/>
          <a:p>
            <a:endParaRPr lang="ar-SA"/>
          </a:p>
        </p:txBody>
      </p:sp>
      <p:sp>
        <p:nvSpPr>
          <p:cNvPr id="36877" name="Oval 13"/>
          <p:cNvSpPr>
            <a:spLocks noChangeArrowheads="1"/>
          </p:cNvSpPr>
          <p:nvPr/>
        </p:nvSpPr>
        <p:spPr bwMode="auto">
          <a:xfrm>
            <a:off x="2286000" y="4191000"/>
            <a:ext cx="152400" cy="152400"/>
          </a:xfrm>
          <a:prstGeom prst="ellipse">
            <a:avLst/>
          </a:prstGeom>
          <a:solidFill>
            <a:srgbClr val="B3EDEC">
              <a:alpha val="58000"/>
            </a:srgbClr>
          </a:solidFill>
          <a:ln w="9525">
            <a:noFill/>
            <a:round/>
            <a:headEnd/>
            <a:tailEnd/>
          </a:ln>
          <a:effectLst/>
        </p:spPr>
        <p:txBody>
          <a:bodyPr wrap="none" anchor="ctr"/>
          <a:lstStyle/>
          <a:p>
            <a:endParaRPr lang="ar-SA"/>
          </a:p>
        </p:txBody>
      </p:sp>
      <p:sp>
        <p:nvSpPr>
          <p:cNvPr id="21" name="Rectangle 3"/>
          <p:cNvSpPr txBox="1">
            <a:spLocks noChangeArrowheads="1"/>
          </p:cNvSpPr>
          <p:nvPr/>
        </p:nvSpPr>
        <p:spPr>
          <a:xfrm>
            <a:off x="5126216" y="4343400"/>
            <a:ext cx="3262208" cy="1639888"/>
          </a:xfrm>
          <a:prstGeom prst="rect">
            <a:avLst/>
          </a:prstGeom>
        </p:spPr>
        <p:txBody>
          <a:bodyPr vert="horz" lIns="91440" tIns="45720" rIns="91440" bIns="45720" rtlCol="1">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1" eaLnBrk="1" fontAlgn="auto" latinLnBrk="0" hangingPunct="1">
              <a:lnSpc>
                <a:spcPct val="100000"/>
              </a:lnSpc>
              <a:spcBef>
                <a:spcPct val="20000"/>
              </a:spcBef>
              <a:spcAft>
                <a:spcPts val="0"/>
              </a:spcAft>
              <a:buClrTx/>
              <a:buSzTx/>
              <a:buFont typeface="Wingdings" pitchFamily="2" charset="2"/>
              <a:buNone/>
              <a:tabLst/>
              <a:defRPr/>
            </a:pPr>
            <a:r>
              <a:rPr kumimoji="0" lang="ar-SA" sz="3200" b="1" i="0" u="none" strike="noStrike" kern="1200" normalizeH="0" baseline="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هي الاشارات التي تتغير باستمرار مع الوقت و </a:t>
            </a:r>
            <a:r>
              <a:rPr kumimoji="0" lang="ar-SA" sz="3200" b="1" i="0" u="none" strike="noStrike" kern="1200" normalizeH="0" baseline="0" noProof="0" dirty="0" err="1"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تاخذ</a:t>
            </a:r>
            <a:r>
              <a:rPr kumimoji="0" lang="ar-SA" sz="3200" b="1" i="0" u="none" strike="noStrike" kern="1200" normalizeH="0" baseline="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 قيم </a:t>
            </a:r>
            <a:r>
              <a:rPr kumimoji="0" lang="ar-SA" sz="3200" b="1" i="0" u="none" strike="noStrike" kern="1200" normalizeH="0" baseline="0" noProof="0" dirty="0" err="1"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متصله</a:t>
            </a:r>
            <a:r>
              <a:rPr kumimoji="0" lang="ar-SA" sz="3200" b="1" i="0" u="none" strike="noStrike" kern="1200" normalizeH="0" baseline="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 </a:t>
            </a:r>
            <a:endParaRPr kumimoji="0" lang="en-US" sz="2800" b="1" i="0" u="none" strike="noStrike" kern="1200" normalizeH="0" baseline="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endParaRPr>
          </a:p>
        </p:txBody>
      </p:sp>
      <p:graphicFrame>
        <p:nvGraphicFramePr>
          <p:cNvPr id="6" name="رسم تخطيطي 5"/>
          <p:cNvGraphicFramePr/>
          <p:nvPr>
            <p:extLst>
              <p:ext uri="{D42A27DB-BD31-4B8C-83A1-F6EECF244321}">
                <p14:modId xmlns:p14="http://schemas.microsoft.com/office/powerpoint/2010/main" val="998106498"/>
              </p:ext>
            </p:extLst>
          </p:nvPr>
        </p:nvGraphicFramePr>
        <p:xfrm>
          <a:off x="683568" y="203200"/>
          <a:ext cx="777686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Rectangle 3"/>
          <p:cNvSpPr txBox="1">
            <a:spLocks noChangeArrowheads="1"/>
          </p:cNvSpPr>
          <p:nvPr/>
        </p:nvSpPr>
        <p:spPr>
          <a:xfrm>
            <a:off x="807296" y="4343400"/>
            <a:ext cx="3262208" cy="1639888"/>
          </a:xfrm>
          <a:prstGeom prst="rect">
            <a:avLst/>
          </a:prstGeom>
        </p:spPr>
        <p:txBody>
          <a:bodyPr vert="horz" lIns="91440" tIns="45720" rIns="91440" bIns="45720" rtlCol="1">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1" eaLnBrk="1" fontAlgn="auto" latinLnBrk="0" hangingPunct="1">
              <a:lnSpc>
                <a:spcPct val="100000"/>
              </a:lnSpc>
              <a:spcBef>
                <a:spcPct val="20000"/>
              </a:spcBef>
              <a:spcAft>
                <a:spcPts val="0"/>
              </a:spcAft>
              <a:buClrTx/>
              <a:buSzTx/>
              <a:buFont typeface="Wingdings" pitchFamily="2" charset="2"/>
              <a:buNone/>
              <a:tabLst/>
              <a:defRPr/>
            </a:pPr>
            <a:r>
              <a:rPr kumimoji="0" lang="ar-SA" sz="3200" b="1" i="0" u="none" strike="noStrike" kern="1200" normalizeH="0" baseline="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هي الاشارات التي تأخذ</a:t>
            </a:r>
            <a:r>
              <a:rPr kumimoji="0" lang="ar-SA" sz="3200" b="1" i="0" u="none" strike="noStrike" kern="1200" normalizeH="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 </a:t>
            </a:r>
          </a:p>
          <a:p>
            <a:pPr marL="0" marR="0" lvl="0" indent="0" algn="ctr" defTabSz="914400" rtl="1" eaLnBrk="1" fontAlgn="auto" latinLnBrk="0" hangingPunct="1">
              <a:lnSpc>
                <a:spcPct val="100000"/>
              </a:lnSpc>
              <a:spcBef>
                <a:spcPct val="20000"/>
              </a:spcBef>
              <a:spcAft>
                <a:spcPts val="0"/>
              </a:spcAft>
              <a:buClrTx/>
              <a:buSzTx/>
              <a:buFont typeface="Wingdings" pitchFamily="2" charset="2"/>
              <a:buNone/>
              <a:tabLst/>
              <a:defRPr/>
            </a:pPr>
            <a:r>
              <a:rPr kumimoji="0" lang="ar-SA" sz="3200" b="1" i="0" u="none" strike="noStrike" kern="1200" normalizeH="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قيماً محددة عند تغيرها مع الوقت </a:t>
            </a:r>
            <a:endParaRPr kumimoji="0" lang="en-US" sz="2800" b="1" i="0" u="none" strike="noStrike" kern="1200" normalizeH="0" baseline="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endParaRPr>
          </a:p>
        </p:txBody>
      </p:sp>
    </p:spTree>
    <p:extLst>
      <p:ext uri="{BB962C8B-B14F-4D97-AF65-F5344CB8AC3E}">
        <p14:creationId xmlns:p14="http://schemas.microsoft.com/office/powerpoint/2010/main" val="2899027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graphicEl>
                                              <a:dgm id="{02ECD9A4-06E5-42E0-A356-44C4F0145F4C}"/>
                                            </p:graphicEl>
                                          </p:spTgt>
                                        </p:tgtEl>
                                        <p:attrNameLst>
                                          <p:attrName>style.visibility</p:attrName>
                                        </p:attrNameLst>
                                      </p:cBhvr>
                                      <p:to>
                                        <p:strVal val="visible"/>
                                      </p:to>
                                    </p:set>
                                    <p:animEffect transition="in" filter="barn(inVertical)">
                                      <p:cBhvr>
                                        <p:cTn id="7" dur="500"/>
                                        <p:tgtEl>
                                          <p:spTgt spid="6">
                                            <p:graphicEl>
                                              <a:dgm id="{02ECD9A4-06E5-42E0-A356-44C4F0145F4C}"/>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graphicEl>
                                              <a:dgm id="{69D4F804-A4FB-4BC5-B1DC-3009654EAF2F}"/>
                                            </p:graphicEl>
                                          </p:spTgt>
                                        </p:tgtEl>
                                        <p:attrNameLst>
                                          <p:attrName>style.visibility</p:attrName>
                                        </p:attrNameLst>
                                      </p:cBhvr>
                                      <p:to>
                                        <p:strVal val="visible"/>
                                      </p:to>
                                    </p:set>
                                    <p:animEffect transition="in" filter="barn(inVertical)">
                                      <p:cBhvr>
                                        <p:cTn id="10" dur="500"/>
                                        <p:tgtEl>
                                          <p:spTgt spid="6">
                                            <p:graphicEl>
                                              <a:dgm id="{69D4F804-A4FB-4BC5-B1DC-3009654EAF2F}"/>
                                            </p:graphic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graphicEl>
                                              <a:dgm id="{1D2D233A-59A7-4D8D-8281-7D1DA1A7C2CF}"/>
                                            </p:graphicEl>
                                          </p:spTgt>
                                        </p:tgtEl>
                                        <p:attrNameLst>
                                          <p:attrName>style.visibility</p:attrName>
                                        </p:attrNameLst>
                                      </p:cBhvr>
                                      <p:to>
                                        <p:strVal val="visible"/>
                                      </p:to>
                                    </p:set>
                                    <p:animEffect transition="in" filter="barn(inVertical)">
                                      <p:cBhvr>
                                        <p:cTn id="13" dur="500"/>
                                        <p:tgtEl>
                                          <p:spTgt spid="6">
                                            <p:graphicEl>
                                              <a:dgm id="{1D2D233A-59A7-4D8D-8281-7D1DA1A7C2CF}"/>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graphicEl>
                                              <a:dgm id="{313D07A9-D54C-445E-80C9-FB6F7396EEA1}"/>
                                            </p:graphicEl>
                                          </p:spTgt>
                                        </p:tgtEl>
                                        <p:attrNameLst>
                                          <p:attrName>style.visibility</p:attrName>
                                        </p:attrNameLst>
                                      </p:cBhvr>
                                      <p:to>
                                        <p:strVal val="visible"/>
                                      </p:to>
                                    </p:set>
                                    <p:animEffect transition="in" filter="barn(inVertical)">
                                      <p:cBhvr>
                                        <p:cTn id="18" dur="500"/>
                                        <p:tgtEl>
                                          <p:spTgt spid="6">
                                            <p:graphicEl>
                                              <a:dgm id="{313D07A9-D54C-445E-80C9-FB6F7396EEA1}"/>
                                            </p:graphic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graphicEl>
                                              <a:dgm id="{67D5D9AD-0571-4E6C-988D-1DE35076A831}"/>
                                            </p:graphicEl>
                                          </p:spTgt>
                                        </p:tgtEl>
                                        <p:attrNameLst>
                                          <p:attrName>style.visibility</p:attrName>
                                        </p:attrNameLst>
                                      </p:cBhvr>
                                      <p:to>
                                        <p:strVal val="visible"/>
                                      </p:to>
                                    </p:set>
                                    <p:animEffect transition="in" filter="barn(inVertical)">
                                      <p:cBhvr>
                                        <p:cTn id="21" dur="500"/>
                                        <p:tgtEl>
                                          <p:spTgt spid="6">
                                            <p:graphicEl>
                                              <a:dgm id="{67D5D9AD-0571-4E6C-988D-1DE35076A831}"/>
                                            </p:graphic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
                                            <p:graphicEl>
                                              <a:dgm id="{CFEA4D92-FA6A-4CA4-BF2A-08A213AD11A6}"/>
                                            </p:graphicEl>
                                          </p:spTgt>
                                        </p:tgtEl>
                                        <p:attrNameLst>
                                          <p:attrName>style.visibility</p:attrName>
                                        </p:attrNameLst>
                                      </p:cBhvr>
                                      <p:to>
                                        <p:strVal val="visible"/>
                                      </p:to>
                                    </p:set>
                                    <p:animEffect transition="in" filter="barn(inVertical)">
                                      <p:cBhvr>
                                        <p:cTn id="24" dur="500"/>
                                        <p:tgtEl>
                                          <p:spTgt spid="6">
                                            <p:graphicEl>
                                              <a:dgm id="{CFEA4D92-FA6A-4CA4-BF2A-08A213AD11A6}"/>
                                            </p:graphic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
                                            <p:graphicEl>
                                              <a:dgm id="{C3E63771-4095-43BB-A098-AB849FB7969E}"/>
                                            </p:graphicEl>
                                          </p:spTgt>
                                        </p:tgtEl>
                                        <p:attrNameLst>
                                          <p:attrName>style.visibility</p:attrName>
                                        </p:attrNameLst>
                                      </p:cBhvr>
                                      <p:to>
                                        <p:strVal val="visible"/>
                                      </p:to>
                                    </p:set>
                                    <p:animEffect transition="in" filter="barn(inVertical)">
                                      <p:cBhvr>
                                        <p:cTn id="27" dur="500"/>
                                        <p:tgtEl>
                                          <p:spTgt spid="6">
                                            <p:graphicEl>
                                              <a:dgm id="{C3E63771-4095-43BB-A098-AB849FB7969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graphicEl>
                                              <a:dgm id="{7C6D896B-F046-4640-A2AE-AA3B89149624}"/>
                                            </p:graphicEl>
                                          </p:spTgt>
                                        </p:tgtEl>
                                        <p:attrNameLst>
                                          <p:attrName>style.visibility</p:attrName>
                                        </p:attrNameLst>
                                      </p:cBhvr>
                                      <p:to>
                                        <p:strVal val="visible"/>
                                      </p:to>
                                    </p:set>
                                    <p:animEffect transition="in" filter="barn(inVertical)">
                                      <p:cBhvr>
                                        <p:cTn id="32" dur="500"/>
                                        <p:tgtEl>
                                          <p:spTgt spid="6">
                                            <p:graphicEl>
                                              <a:dgm id="{7C6D896B-F046-4640-A2AE-AA3B89149624}"/>
                                            </p:graphic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6">
                                            <p:graphicEl>
                                              <a:dgm id="{BABBB6CA-F6B2-46C7-A5EF-E087B0E01B6D}"/>
                                            </p:graphicEl>
                                          </p:spTgt>
                                        </p:tgtEl>
                                        <p:attrNameLst>
                                          <p:attrName>style.visibility</p:attrName>
                                        </p:attrNameLst>
                                      </p:cBhvr>
                                      <p:to>
                                        <p:strVal val="visible"/>
                                      </p:to>
                                    </p:set>
                                    <p:animEffect transition="in" filter="barn(inVertical)">
                                      <p:cBhvr>
                                        <p:cTn id="35" dur="500"/>
                                        <p:tgtEl>
                                          <p:spTgt spid="6">
                                            <p:graphicEl>
                                              <a:dgm id="{BABBB6CA-F6B2-46C7-A5EF-E087B0E01B6D}"/>
                                            </p:graphic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6">
                                            <p:graphicEl>
                                              <a:dgm id="{102F0E91-AD22-4000-9006-A42E396D85C1}"/>
                                            </p:graphicEl>
                                          </p:spTgt>
                                        </p:tgtEl>
                                        <p:attrNameLst>
                                          <p:attrName>style.visibility</p:attrName>
                                        </p:attrNameLst>
                                      </p:cBhvr>
                                      <p:to>
                                        <p:strVal val="visible"/>
                                      </p:to>
                                    </p:set>
                                    <p:animEffect transition="in" filter="barn(inVertical)">
                                      <p:cBhvr>
                                        <p:cTn id="38" dur="500"/>
                                        <p:tgtEl>
                                          <p:spTgt spid="6">
                                            <p:graphicEl>
                                              <a:dgm id="{102F0E91-AD22-4000-9006-A42E396D85C1}"/>
                                            </p:graphicEl>
                                          </p:spTgt>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6">
                                            <p:graphicEl>
                                              <a:dgm id="{DA00D8B8-82C2-48D0-95A9-253F1B3F04D1}"/>
                                            </p:graphicEl>
                                          </p:spTgt>
                                        </p:tgtEl>
                                        <p:attrNameLst>
                                          <p:attrName>style.visibility</p:attrName>
                                        </p:attrNameLst>
                                      </p:cBhvr>
                                      <p:to>
                                        <p:strVal val="visible"/>
                                      </p:to>
                                    </p:set>
                                    <p:animEffect transition="in" filter="barn(inVertical)">
                                      <p:cBhvr>
                                        <p:cTn id="41" dur="500"/>
                                        <p:tgtEl>
                                          <p:spTgt spid="6">
                                            <p:graphicEl>
                                              <a:dgm id="{DA00D8B8-82C2-48D0-95A9-253F1B3F04D1}"/>
                                            </p:graphicEl>
                                          </p:spTgt>
                                        </p:tgtEl>
                                      </p:cBhvr>
                                    </p:animEffect>
                                  </p:childTnLst>
                                </p:cTn>
                              </p:par>
                            </p:childTnLst>
                          </p:cTn>
                        </p:par>
                        <p:par>
                          <p:cTn id="42" fill="hold">
                            <p:stCondLst>
                              <p:cond delay="500"/>
                            </p:stCondLst>
                            <p:childTnLst>
                              <p:par>
                                <p:cTn id="43" presetID="3" presetClass="entr" presetSubtype="10" fill="hold" grpId="0" nodeType="afterEffect">
                                  <p:stCondLst>
                                    <p:cond delay="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blinds(horizontal)">
                                      <p:cBhvr>
                                        <p:cTn id="45" dur="1000"/>
                                        <p:tgtEl>
                                          <p:spTgt spid="21">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2">
                                            <p:txEl>
                                              <p:pRg st="0" end="0"/>
                                            </p:txEl>
                                          </p:spTgt>
                                        </p:tgtEl>
                                        <p:attrNameLst>
                                          <p:attrName>style.visibility</p:attrName>
                                        </p:attrNameLst>
                                      </p:cBhvr>
                                      <p:to>
                                        <p:strVal val="visible"/>
                                      </p:to>
                                    </p:set>
                                    <p:animEffect transition="in" filter="blinds(horizontal)">
                                      <p:cBhvr>
                                        <p:cTn id="50" dur="1000"/>
                                        <p:tgtEl>
                                          <p:spTgt spid="32">
                                            <p:txEl>
                                              <p:pRg st="0" end="0"/>
                                            </p:txEl>
                                          </p:spTgt>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2">
                                            <p:txEl>
                                              <p:pRg st="1" end="1"/>
                                            </p:txEl>
                                          </p:spTgt>
                                        </p:tgtEl>
                                        <p:attrNameLst>
                                          <p:attrName>style.visibility</p:attrName>
                                        </p:attrNameLst>
                                      </p:cBhvr>
                                      <p:to>
                                        <p:strVal val="visible"/>
                                      </p:to>
                                    </p:set>
                                    <p:animEffect transition="in" filter="blinds(horizontal)">
                                      <p:cBhvr>
                                        <p:cTn id="53" dur="10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utoUpdateAnimBg="0"/>
      <p:bldGraphic spid="6" grpId="0">
        <p:bldSub>
          <a:bldDgm bld="one"/>
        </p:bldSub>
      </p:bldGraphic>
      <p:bldP spid="3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Oval 11"/>
          <p:cNvSpPr>
            <a:spLocks noChangeArrowheads="1"/>
          </p:cNvSpPr>
          <p:nvPr/>
        </p:nvSpPr>
        <p:spPr bwMode="auto">
          <a:xfrm>
            <a:off x="2667000" y="44958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8684" name="Oval 12"/>
          <p:cNvSpPr>
            <a:spLocks noChangeArrowheads="1"/>
          </p:cNvSpPr>
          <p:nvPr/>
        </p:nvSpPr>
        <p:spPr bwMode="auto">
          <a:xfrm>
            <a:off x="3048000" y="47244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8685" name="Oval 13"/>
          <p:cNvSpPr>
            <a:spLocks noChangeArrowheads="1"/>
          </p:cNvSpPr>
          <p:nvPr/>
        </p:nvSpPr>
        <p:spPr bwMode="auto">
          <a:xfrm>
            <a:off x="2286000" y="41910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8" name="Flowchart: Manual Input 3"/>
          <p:cNvSpPr/>
          <p:nvPr/>
        </p:nvSpPr>
        <p:spPr>
          <a:xfrm>
            <a:off x="467544" y="878500"/>
            <a:ext cx="8208912" cy="2334476"/>
          </a:xfrm>
          <a:prstGeom prst="flowChartManualInput">
            <a:avLst/>
          </a:prstGeom>
          <a:gradFill>
            <a:gsLst>
              <a:gs pos="0">
                <a:schemeClr val="accent1">
                  <a:shade val="51000"/>
                  <a:satMod val="130000"/>
                  <a:alpha val="23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tIns="108000" bIns="612000" rtlCol="1" anchor="ctr"/>
          <a:lstStyle/>
          <a:p>
            <a:pPr algn="ctr">
              <a:defRPr/>
            </a:pPr>
            <a:endParaRPr lang="ar-SA" sz="3800" b="1" dirty="0" smtClean="0">
              <a:solidFill>
                <a:prstClr val="black"/>
              </a:solidFill>
              <a:effectLst>
                <a:outerShdw blurRad="38100" dist="38100" dir="2700000" algn="tl">
                  <a:srgbClr val="000000">
                    <a:alpha val="43137"/>
                  </a:srgbClr>
                </a:outerShdw>
              </a:effectLst>
              <a:cs typeface="AL-Mohanad Bold" pitchFamily="2" charset="-78"/>
            </a:endParaRPr>
          </a:p>
          <a:p>
            <a:pPr algn="ctr">
              <a:defRPr/>
            </a:pPr>
            <a:endParaRPr lang="ar-SA" sz="3800" b="1" dirty="0" smtClean="0">
              <a:solidFill>
                <a:prstClr val="black"/>
              </a:solidFill>
              <a:effectLst>
                <a:outerShdw blurRad="38100" dist="38100" dir="2700000" algn="tl">
                  <a:srgbClr val="000000">
                    <a:alpha val="43137"/>
                  </a:srgbClr>
                </a:outerShdw>
              </a:effectLst>
              <a:cs typeface="AL-Mohanad Bold" pitchFamily="2" charset="-78"/>
            </a:endParaRPr>
          </a:p>
          <a:p>
            <a:pPr algn="ctr">
              <a:defRPr/>
            </a:pPr>
            <a:endParaRPr lang="ar-SA" sz="3800" b="1" dirty="0">
              <a:solidFill>
                <a:prstClr val="black"/>
              </a:solidFill>
              <a:effectLst>
                <a:outerShdw blurRad="38100" dist="38100" dir="2700000" algn="tl">
                  <a:srgbClr val="000000">
                    <a:alpha val="43137"/>
                  </a:srgbClr>
                </a:outerShdw>
              </a:effectLst>
              <a:cs typeface="AL-Mohanad Bold" pitchFamily="2" charset="-78"/>
            </a:endParaRPr>
          </a:p>
          <a:p>
            <a:pPr algn="ctr">
              <a:defRPr/>
            </a:pPr>
            <a:r>
              <a:rPr lang="ar-SA" sz="3800" b="1" dirty="0" smtClean="0">
                <a:solidFill>
                  <a:prstClr val="black"/>
                </a:solidFill>
                <a:effectLst>
                  <a:outerShdw blurRad="38100" dist="38100" dir="2700000" algn="tl">
                    <a:srgbClr val="000000">
                      <a:alpha val="43137"/>
                    </a:srgbClr>
                  </a:outerShdw>
                </a:effectLst>
                <a:cs typeface="AL-Mohanad Bold" pitchFamily="2" charset="-78"/>
              </a:rPr>
              <a:t>تعد بيانات الحاسب بيانات رقميه ثنائيه .. أي تمثل بقيمتين فقط هما  (</a:t>
            </a:r>
            <a:r>
              <a:rPr lang="en-US" sz="3800" b="1" dirty="0" smtClean="0">
                <a:solidFill>
                  <a:prstClr val="black"/>
                </a:solidFill>
                <a:effectLst>
                  <a:outerShdw blurRad="38100" dist="38100" dir="2700000" algn="tl">
                    <a:srgbClr val="000000">
                      <a:alpha val="43137"/>
                    </a:srgbClr>
                  </a:outerShdw>
                </a:effectLst>
                <a:cs typeface="AL-Mohanad Bold" pitchFamily="2" charset="-78"/>
              </a:rPr>
              <a:t>0,1</a:t>
            </a:r>
            <a:r>
              <a:rPr lang="ar-SA" sz="3800" b="1" dirty="0" smtClean="0">
                <a:solidFill>
                  <a:prstClr val="black"/>
                </a:solidFill>
                <a:effectLst>
                  <a:outerShdw blurRad="38100" dist="38100" dir="2700000" algn="tl">
                    <a:srgbClr val="000000">
                      <a:alpha val="43137"/>
                    </a:srgbClr>
                  </a:outerShdw>
                </a:effectLst>
                <a:cs typeface="AL-Mohanad Bold" pitchFamily="2" charset="-78"/>
              </a:rPr>
              <a:t>)  و يطلق على كل منهما مسمى </a:t>
            </a:r>
            <a:r>
              <a:rPr lang="en-US" sz="3800" b="1" dirty="0" smtClean="0">
                <a:solidFill>
                  <a:prstClr val="black"/>
                </a:solidFill>
                <a:effectLst>
                  <a:outerShdw blurRad="38100" dist="38100" dir="2700000" algn="tl">
                    <a:srgbClr val="000000">
                      <a:alpha val="43137"/>
                    </a:srgbClr>
                  </a:outerShdw>
                </a:effectLst>
                <a:cs typeface="AL-Mohanad Bold" pitchFamily="2" charset="-78"/>
              </a:rPr>
              <a:t> </a:t>
            </a:r>
            <a:r>
              <a:rPr lang="en-US" sz="3800" b="1" dirty="0" smtClean="0">
                <a:solidFill>
                  <a:schemeClr val="accent2"/>
                </a:solidFill>
                <a:effectLst>
                  <a:outerShdw blurRad="38100" dist="38100" dir="2700000" algn="tl">
                    <a:srgbClr val="000000">
                      <a:alpha val="43137"/>
                    </a:srgbClr>
                  </a:outerShdw>
                </a:effectLst>
                <a:cs typeface="AL-Mohanad Bold" pitchFamily="2" charset="-78"/>
              </a:rPr>
              <a:t>Bit</a:t>
            </a:r>
            <a:r>
              <a:rPr lang="en-US" sz="3800" b="1" dirty="0" smtClean="0">
                <a:solidFill>
                  <a:prstClr val="black"/>
                </a:solidFill>
                <a:effectLst>
                  <a:outerShdw blurRad="38100" dist="38100" dir="2700000" algn="tl">
                    <a:srgbClr val="000000">
                      <a:alpha val="43137"/>
                    </a:srgbClr>
                  </a:outerShdw>
                </a:effectLst>
                <a:cs typeface="AL-Mohanad Bold" pitchFamily="2" charset="-78"/>
              </a:rPr>
              <a:t> </a:t>
            </a:r>
            <a:r>
              <a:rPr lang="en-US" sz="3800" b="1" dirty="0" smtClean="0">
                <a:solidFill>
                  <a:schemeClr val="accent2"/>
                </a:solidFill>
                <a:effectLst>
                  <a:outerShdw blurRad="38100" dist="38100" dir="2700000" algn="tl">
                    <a:srgbClr val="000000">
                      <a:alpha val="43137"/>
                    </a:srgbClr>
                  </a:outerShdw>
                </a:effectLst>
                <a:cs typeface="AL-Mohanad Bold" pitchFamily="2" charset="-78"/>
              </a:rPr>
              <a:t> </a:t>
            </a:r>
            <a:r>
              <a:rPr lang="ar-SA" sz="3800" b="1" dirty="0" smtClean="0">
                <a:solidFill>
                  <a:prstClr val="black"/>
                </a:solidFill>
                <a:effectLst>
                  <a:outerShdw blurRad="38100" dist="38100" dir="2700000" algn="tl">
                    <a:srgbClr val="000000">
                      <a:alpha val="43137"/>
                    </a:srgbClr>
                  </a:outerShdw>
                </a:effectLst>
                <a:cs typeface="AL-Mohanad Bold" pitchFamily="2" charset="-78"/>
              </a:rPr>
              <a:t>بت</a:t>
            </a:r>
          </a:p>
          <a:p>
            <a:pPr algn="ctr">
              <a:defRPr/>
            </a:pPr>
            <a:endParaRPr lang="ar-SA" sz="3800" b="1" dirty="0">
              <a:solidFill>
                <a:prstClr val="black"/>
              </a:solidFill>
              <a:effectLst>
                <a:outerShdw blurRad="38100" dist="38100" dir="2700000" algn="tl">
                  <a:srgbClr val="000000">
                    <a:alpha val="43137"/>
                  </a:srgbClr>
                </a:outerShdw>
              </a:effectLst>
              <a:cs typeface="AL-Mohanad Bold" pitchFamily="2" charset="-78"/>
            </a:endParaRPr>
          </a:p>
          <a:p>
            <a:pPr algn="ctr">
              <a:defRPr/>
            </a:pPr>
            <a:r>
              <a:rPr lang="ar-SA" sz="3800" b="1" dirty="0" smtClean="0">
                <a:solidFill>
                  <a:prstClr val="black"/>
                </a:solidFill>
                <a:effectLst>
                  <a:outerShdw blurRad="38100" dist="38100" dir="2700000" algn="tl">
                    <a:srgbClr val="000000">
                      <a:alpha val="43137"/>
                    </a:srgbClr>
                  </a:outerShdw>
                </a:effectLst>
                <a:cs typeface="AL-Mohanad Bold" pitchFamily="2" charset="-78"/>
              </a:rPr>
              <a:t> </a:t>
            </a:r>
            <a:endParaRPr lang="en-US" sz="3800" b="1" dirty="0" smtClean="0">
              <a:solidFill>
                <a:prstClr val="black"/>
              </a:solidFill>
              <a:effectLst>
                <a:outerShdw blurRad="38100" dist="38100" dir="2700000" algn="tl">
                  <a:srgbClr val="000000">
                    <a:alpha val="43137"/>
                  </a:srgbClr>
                </a:outerShdw>
              </a:effectLst>
              <a:cs typeface="AL-Mohanad Bold" pitchFamily="2" charset="-78"/>
            </a:endParaRPr>
          </a:p>
        </p:txBody>
      </p:sp>
      <p:sp>
        <p:nvSpPr>
          <p:cNvPr id="9" name="Rectangle 2"/>
          <p:cNvSpPr/>
          <p:nvPr/>
        </p:nvSpPr>
        <p:spPr>
          <a:xfrm>
            <a:off x="36512" y="-29169"/>
            <a:ext cx="914400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ar-SA" sz="4800" b="1" dirty="0">
                <a:ln w="11430"/>
                <a:solidFill>
                  <a:schemeClr val="accent3">
                    <a:lumMod val="40000"/>
                    <a:lumOff val="60000"/>
                  </a:schemeClr>
                </a:solidFill>
                <a:effectLst>
                  <a:outerShdw blurRad="50800" dist="39000" dir="5460000" algn="tl">
                    <a:srgbClr val="000000">
                      <a:alpha val="38000"/>
                    </a:srgbClr>
                  </a:outerShdw>
                </a:effectLst>
              </a:rPr>
              <a:t>تعامل الحاسب مع </a:t>
            </a:r>
            <a:r>
              <a:rPr lang="ar-SA" sz="4800" b="1" dirty="0" smtClean="0">
                <a:ln w="11430"/>
                <a:solidFill>
                  <a:schemeClr val="accent3">
                    <a:lumMod val="40000"/>
                    <a:lumOff val="60000"/>
                  </a:schemeClr>
                </a:solidFill>
                <a:effectLst>
                  <a:outerShdw blurRad="50800" dist="39000" dir="5460000" algn="tl">
                    <a:srgbClr val="000000">
                      <a:alpha val="38000"/>
                    </a:srgbClr>
                  </a:outerShdw>
                </a:effectLst>
              </a:rPr>
              <a:t>البيانات</a:t>
            </a:r>
            <a:endParaRPr lang="ar-SA" sz="4800" b="1" dirty="0">
              <a:ln w="11430"/>
              <a:solidFill>
                <a:schemeClr val="accent3">
                  <a:lumMod val="40000"/>
                  <a:lumOff val="60000"/>
                </a:schemeClr>
              </a:solidFill>
              <a:effectLst>
                <a:outerShdw blurRad="50800" dist="39000" dir="5460000" algn="tl">
                  <a:srgbClr val="000000">
                    <a:alpha val="38000"/>
                  </a:srgbClr>
                </a:outerShdw>
              </a:effectLst>
            </a:endParaRPr>
          </a:p>
        </p:txBody>
      </p:sp>
      <p:sp>
        <p:nvSpPr>
          <p:cNvPr id="4" name="شكل بيضاوي 3"/>
          <p:cNvSpPr/>
          <p:nvPr/>
        </p:nvSpPr>
        <p:spPr>
          <a:xfrm>
            <a:off x="7699947" y="3789040"/>
            <a:ext cx="792088" cy="1008112"/>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en-US" sz="3600" b="1" dirty="0">
                <a:solidFill>
                  <a:schemeClr val="accent2"/>
                </a:solidFill>
                <a:effectLst>
                  <a:glow rad="101600">
                    <a:schemeClr val="accent3">
                      <a:satMod val="175000"/>
                      <a:alpha val="40000"/>
                    </a:schemeClr>
                  </a:glow>
                  <a:outerShdw blurRad="38100" dist="38100" dir="2700000" algn="tl">
                    <a:srgbClr val="000000">
                      <a:alpha val="43137"/>
                    </a:srgbClr>
                  </a:outerShdw>
                </a:effectLst>
              </a:rPr>
              <a:t>0</a:t>
            </a:r>
            <a:endParaRPr lang="ar-SA" sz="3600" b="1" dirty="0">
              <a:solidFill>
                <a:schemeClr val="accent2"/>
              </a:solidFill>
              <a:effectLst>
                <a:glow rad="101600">
                  <a:schemeClr val="accent3">
                    <a:satMod val="175000"/>
                    <a:alpha val="40000"/>
                  </a:schemeClr>
                </a:glow>
                <a:outerShdw blurRad="38100" dist="38100" dir="2700000" algn="tl">
                  <a:srgbClr val="000000">
                    <a:alpha val="43137"/>
                  </a:srgbClr>
                </a:outerShdw>
              </a:effectLst>
            </a:endParaRPr>
          </a:p>
        </p:txBody>
      </p:sp>
      <p:sp>
        <p:nvSpPr>
          <p:cNvPr id="11" name="شكل بيضاوي 10"/>
          <p:cNvSpPr/>
          <p:nvPr/>
        </p:nvSpPr>
        <p:spPr>
          <a:xfrm>
            <a:off x="5599522" y="5085184"/>
            <a:ext cx="792088" cy="1008112"/>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en-US" sz="3600" b="1" dirty="0" smtClean="0">
                <a:solidFill>
                  <a:schemeClr val="accent2"/>
                </a:solidFill>
                <a:effectLst>
                  <a:glow rad="101600">
                    <a:schemeClr val="accent3">
                      <a:satMod val="175000"/>
                      <a:alpha val="40000"/>
                    </a:schemeClr>
                  </a:glow>
                  <a:outerShdw blurRad="38100" dist="38100" dir="2700000" algn="tl">
                    <a:srgbClr val="000000">
                      <a:alpha val="43137"/>
                    </a:srgbClr>
                  </a:outerShdw>
                </a:effectLst>
              </a:rPr>
              <a:t>1</a:t>
            </a:r>
            <a:endParaRPr lang="ar-SA" sz="3600" b="1" dirty="0">
              <a:solidFill>
                <a:schemeClr val="accent2"/>
              </a:solidFill>
              <a:effectLst>
                <a:glow rad="101600">
                  <a:schemeClr val="accent3">
                    <a:satMod val="175000"/>
                    <a:alpha val="40000"/>
                  </a:schemeClr>
                </a:glow>
                <a:outerShdw blurRad="38100" dist="38100" dir="2700000" algn="tl">
                  <a:srgbClr val="000000">
                    <a:alpha val="43137"/>
                  </a:srgbClr>
                </a:outerShdw>
              </a:effectLst>
            </a:endParaRPr>
          </a:p>
        </p:txBody>
      </p:sp>
      <p:sp>
        <p:nvSpPr>
          <p:cNvPr id="5" name="مربع نص 4"/>
          <p:cNvSpPr txBox="1"/>
          <p:nvPr/>
        </p:nvSpPr>
        <p:spPr>
          <a:xfrm>
            <a:off x="4094473" y="4176516"/>
            <a:ext cx="3605474" cy="461665"/>
          </a:xfrm>
          <a:prstGeom prst="rect">
            <a:avLst/>
          </a:prstGeom>
          <a:noFill/>
        </p:spPr>
        <p:txBody>
          <a:bodyPr wrap="none" rtlCol="1">
            <a:spAutoFit/>
          </a:bodyPr>
          <a:lstStyle/>
          <a:p>
            <a:r>
              <a:rPr lang="ar-SA" sz="2400" b="1" dirty="0" smtClean="0"/>
              <a:t>يمثل عدم وجود </a:t>
            </a:r>
            <a:r>
              <a:rPr lang="ar-SA" sz="2400" b="1" dirty="0" err="1" smtClean="0"/>
              <a:t>الاشاره</a:t>
            </a:r>
            <a:r>
              <a:rPr lang="ar-SA" sz="2400" b="1" dirty="0" smtClean="0"/>
              <a:t> </a:t>
            </a:r>
            <a:endParaRPr lang="ar-SA" sz="2400" b="1" dirty="0"/>
          </a:p>
        </p:txBody>
      </p:sp>
      <p:sp>
        <p:nvSpPr>
          <p:cNvPr id="13" name="مربع نص 12"/>
          <p:cNvSpPr txBox="1"/>
          <p:nvPr/>
        </p:nvSpPr>
        <p:spPr>
          <a:xfrm>
            <a:off x="2215261" y="5445224"/>
            <a:ext cx="3384261" cy="523220"/>
          </a:xfrm>
          <a:prstGeom prst="rect">
            <a:avLst/>
          </a:prstGeom>
          <a:noFill/>
        </p:spPr>
        <p:txBody>
          <a:bodyPr wrap="none" rtlCol="1">
            <a:spAutoFit/>
          </a:bodyPr>
          <a:lstStyle/>
          <a:p>
            <a:r>
              <a:rPr lang="ar-SA" sz="2800" b="1" dirty="0" smtClean="0"/>
              <a:t>يمثل وجود </a:t>
            </a:r>
            <a:r>
              <a:rPr lang="ar-SA" sz="2800" b="1" dirty="0" err="1" smtClean="0"/>
              <a:t>الاشاره</a:t>
            </a:r>
            <a:r>
              <a:rPr lang="ar-SA" sz="2800" b="1" dirty="0" smtClean="0"/>
              <a:t> </a:t>
            </a:r>
            <a:endParaRPr lang="ar-SA" sz="2800" b="1" dirty="0"/>
          </a:p>
        </p:txBody>
      </p:sp>
    </p:spTree>
    <p:extLst>
      <p:ext uri="{BB962C8B-B14F-4D97-AF65-F5344CB8AC3E}">
        <p14:creationId xmlns:p14="http://schemas.microsoft.com/office/powerpoint/2010/main" val="3814752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 grpId="0" animBg="1"/>
      <p:bldP spid="11" grpId="0" animBg="1"/>
      <p:bldP spid="5"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3"/>
          <p:cNvSpPr/>
          <p:nvPr/>
        </p:nvSpPr>
        <p:spPr>
          <a:xfrm>
            <a:off x="683568" y="1412776"/>
            <a:ext cx="7632848" cy="3774817"/>
          </a:xfrm>
          <a:prstGeom prst="parallelogram">
            <a:avLst/>
          </a:prstGeom>
          <a:gradFill>
            <a:gsLst>
              <a:gs pos="0">
                <a:schemeClr val="accent1">
                  <a:shade val="51000"/>
                  <a:satMod val="130000"/>
                  <a:alpha val="23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tIns="108000" bIns="612000" rtlCol="1" anchor="ctr"/>
          <a:lstStyle/>
          <a:p>
            <a:pPr algn="ctr">
              <a:defRPr/>
            </a:pPr>
            <a:r>
              <a:rPr lang="ar-SA" sz="3800" b="1" dirty="0" smtClean="0">
                <a:solidFill>
                  <a:prstClr val="black"/>
                </a:solidFill>
                <a:effectLst>
                  <a:outerShdw blurRad="38100" dist="38100" dir="2700000" algn="tl">
                    <a:srgbClr val="000000">
                      <a:alpha val="43137"/>
                    </a:srgbClr>
                  </a:outerShdw>
                </a:effectLst>
                <a:cs typeface="AL-Mohanad Bold" pitchFamily="2" charset="-78"/>
              </a:rPr>
              <a:t>و عند تعامل الحاسب مع البيانات </a:t>
            </a:r>
            <a:r>
              <a:rPr lang="ar-SA" sz="3800" b="1" dirty="0" err="1" smtClean="0">
                <a:solidFill>
                  <a:prstClr val="black"/>
                </a:solidFill>
                <a:effectLst>
                  <a:outerShdw blurRad="38100" dist="38100" dir="2700000" algn="tl">
                    <a:srgbClr val="000000">
                      <a:alpha val="43137"/>
                    </a:srgbClr>
                  </a:outerShdw>
                </a:effectLst>
                <a:cs typeface="AL-Mohanad Bold" pitchFamily="2" charset="-78"/>
              </a:rPr>
              <a:t>المختلفه</a:t>
            </a:r>
            <a:r>
              <a:rPr lang="ar-SA" sz="3800" b="1" dirty="0" smtClean="0">
                <a:solidFill>
                  <a:prstClr val="black"/>
                </a:solidFill>
                <a:effectLst>
                  <a:outerShdw blurRad="38100" dist="38100" dir="2700000" algn="tl">
                    <a:srgbClr val="000000">
                      <a:alpha val="43137"/>
                    </a:srgbClr>
                  </a:outerShdw>
                </a:effectLst>
                <a:cs typeface="AL-Mohanad Bold" pitchFamily="2" charset="-78"/>
              </a:rPr>
              <a:t> مهما تنوعت اشكالها من نصوص او صور او اصوات او رسوم </a:t>
            </a:r>
            <a:r>
              <a:rPr lang="ar-SA" sz="3800" b="1" dirty="0" err="1" smtClean="0">
                <a:solidFill>
                  <a:prstClr val="black"/>
                </a:solidFill>
                <a:effectLst>
                  <a:outerShdw blurRad="38100" dist="38100" dir="2700000" algn="tl">
                    <a:srgbClr val="000000">
                      <a:alpha val="43137"/>
                    </a:srgbClr>
                  </a:outerShdw>
                </a:effectLst>
                <a:cs typeface="AL-Mohanad Bold" pitchFamily="2" charset="-78"/>
              </a:rPr>
              <a:t>فانها</a:t>
            </a:r>
            <a:r>
              <a:rPr lang="ar-SA" sz="3800" b="1" dirty="0" smtClean="0">
                <a:solidFill>
                  <a:prstClr val="black"/>
                </a:solidFill>
                <a:effectLst>
                  <a:outerShdw blurRad="38100" dist="38100" dir="2700000" algn="tl">
                    <a:srgbClr val="000000">
                      <a:alpha val="43137"/>
                    </a:srgbClr>
                  </a:outerShdw>
                </a:effectLst>
                <a:cs typeface="AL-Mohanad Bold" pitchFamily="2" charset="-78"/>
              </a:rPr>
              <a:t> يتم تمثيل هذه البيانات داخل الحاسب بإحدى هاتين القيمتين </a:t>
            </a:r>
            <a:r>
              <a:rPr lang="en-US" sz="3800" b="1" dirty="0">
                <a:solidFill>
                  <a:prstClr val="black"/>
                </a:solidFill>
                <a:effectLst>
                  <a:outerShdw blurRad="38100" dist="38100" dir="2700000" algn="tl">
                    <a:srgbClr val="000000">
                      <a:alpha val="43137"/>
                    </a:srgbClr>
                  </a:outerShdw>
                </a:effectLst>
                <a:cs typeface="AL-Mohanad Bold" pitchFamily="2" charset="-78"/>
              </a:rPr>
              <a:t>0,1</a:t>
            </a:r>
            <a:r>
              <a:rPr lang="ar-SA" sz="3800" b="1" dirty="0" smtClean="0">
                <a:solidFill>
                  <a:prstClr val="black"/>
                </a:solidFill>
                <a:effectLst>
                  <a:outerShdw blurRad="38100" dist="38100" dir="2700000" algn="tl">
                    <a:srgbClr val="000000">
                      <a:alpha val="43137"/>
                    </a:srgbClr>
                  </a:outerShdw>
                </a:effectLst>
                <a:cs typeface="AL-Mohanad Bold" pitchFamily="2" charset="-78"/>
              </a:rPr>
              <a:t> </a:t>
            </a:r>
            <a:endParaRPr lang="en-US" sz="3800" b="1" dirty="0" smtClean="0">
              <a:solidFill>
                <a:prstClr val="black"/>
              </a:solidFill>
              <a:effectLst>
                <a:outerShdw blurRad="38100" dist="38100" dir="2700000" algn="tl">
                  <a:srgbClr val="000000">
                    <a:alpha val="43137"/>
                  </a:srgbClr>
                </a:outerShdw>
              </a:effectLst>
              <a:cs typeface="AL-Mohanad Bold" pitchFamily="2" charset="-78"/>
            </a:endParaRPr>
          </a:p>
        </p:txBody>
      </p:sp>
      <p:sp>
        <p:nvSpPr>
          <p:cNvPr id="4" name="Rectangle 2"/>
          <p:cNvSpPr/>
          <p:nvPr/>
        </p:nvSpPr>
        <p:spPr>
          <a:xfrm>
            <a:off x="36512" y="-29169"/>
            <a:ext cx="914400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ar-SA" sz="4800" b="1" dirty="0">
                <a:ln w="11430"/>
                <a:solidFill>
                  <a:schemeClr val="accent3">
                    <a:lumMod val="40000"/>
                    <a:lumOff val="60000"/>
                  </a:schemeClr>
                </a:solidFill>
                <a:effectLst>
                  <a:outerShdw blurRad="50800" dist="39000" dir="5460000" algn="tl">
                    <a:srgbClr val="000000">
                      <a:alpha val="38000"/>
                    </a:srgbClr>
                  </a:outerShdw>
                </a:effectLst>
              </a:rPr>
              <a:t>تعامل الحاسب مع </a:t>
            </a:r>
            <a:r>
              <a:rPr lang="ar-SA" sz="4800" b="1" dirty="0" smtClean="0">
                <a:ln w="11430"/>
                <a:solidFill>
                  <a:schemeClr val="accent3">
                    <a:lumMod val="40000"/>
                    <a:lumOff val="60000"/>
                  </a:schemeClr>
                </a:solidFill>
                <a:effectLst>
                  <a:outerShdw blurRad="50800" dist="39000" dir="5460000" algn="tl">
                    <a:srgbClr val="000000">
                      <a:alpha val="38000"/>
                    </a:srgbClr>
                  </a:outerShdw>
                </a:effectLst>
              </a:rPr>
              <a:t>البيانات</a:t>
            </a:r>
            <a:endParaRPr lang="ar-SA" sz="4800" b="1" dirty="0">
              <a:ln w="11430"/>
              <a:solidFill>
                <a:schemeClr val="accent3">
                  <a:lumMod val="40000"/>
                  <a:lumOff val="60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664750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style.rotation</p:attrName>
                                        </p:attrNameLst>
                                      </p:cBhvr>
                                      <p:tavLst>
                                        <p:tav tm="0">
                                          <p:val>
                                            <p:fltVal val="90"/>
                                          </p:val>
                                        </p:tav>
                                        <p:tav tm="100000">
                                          <p:val>
                                            <p:fltVal val="0"/>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214282" y="1857364"/>
            <a:ext cx="7991680" cy="3970318"/>
          </a:xfrm>
          <a:prstGeom prst="rect">
            <a:avLst/>
          </a:prstGeom>
          <a:solidFill>
            <a:srgbClr val="F7EAE9">
              <a:alpha val="3922"/>
            </a:srgbClr>
          </a:solidFill>
          <a:ln>
            <a:noFill/>
          </a:ln>
          <a:effectLst>
            <a:glow rad="228600">
              <a:srgbClr val="FF66CC">
                <a:alpha val="40000"/>
              </a:srgbClr>
            </a:glow>
            <a:outerShdw blurRad="40000" dist="20000" dir="5400000" rotWithShape="0">
              <a:srgbClr val="000000">
                <a:alpha val="38000"/>
              </a:srgbClr>
            </a:outerShdw>
          </a:effectLst>
          <a:scene3d>
            <a:camera prst="perspectiveLeft"/>
            <a:lightRig rig="threePt" dir="t"/>
          </a:scene3d>
        </p:spPr>
        <p:style>
          <a:lnRef idx="1">
            <a:schemeClr val="accent2"/>
          </a:lnRef>
          <a:fillRef idx="1003">
            <a:schemeClr val="lt1"/>
          </a:fillRef>
          <a:effectRef idx="1">
            <a:schemeClr val="accent2"/>
          </a:effectRef>
          <a:fontRef idx="minor">
            <a:schemeClr val="dk1"/>
          </a:fontRef>
        </p:style>
        <p:txBody>
          <a:bodyPr wrap="square">
            <a:spAutoFit/>
          </a:bodyPr>
          <a:lstStyle/>
          <a:p>
            <a:pPr>
              <a:defRPr/>
            </a:pPr>
            <a:endParaRPr lang="ar-SA" sz="3600" b="1" dirty="0" smtClean="0">
              <a:solidFill>
                <a:srgbClr val="FF0066"/>
              </a:solidFill>
              <a:effectLst>
                <a:glow rad="101600">
                  <a:srgbClr val="C0504D">
                    <a:lumMod val="20000"/>
                    <a:lumOff val="80000"/>
                    <a:alpha val="60000"/>
                  </a:srgbClr>
                </a:glow>
              </a:effectLst>
              <a:latin typeface="Monotype Koufi" pitchFamily="2" charset="-78"/>
              <a:ea typeface="Monotype Koufi" pitchFamily="2" charset="-78"/>
              <a:cs typeface="Monotype Koufi" pitchFamily="2" charset="-78"/>
            </a:endParaRPr>
          </a:p>
          <a:p>
            <a:pPr>
              <a:defRPr/>
            </a:pPr>
            <a:endParaRPr lang="ar-SA" sz="3600" b="1" dirty="0">
              <a:solidFill>
                <a:srgbClr val="FF0066"/>
              </a:solidFill>
              <a:effectLst>
                <a:glow rad="101600">
                  <a:srgbClr val="C0504D">
                    <a:lumMod val="20000"/>
                    <a:lumOff val="80000"/>
                    <a:alpha val="60000"/>
                  </a:srgbClr>
                </a:glow>
              </a:effectLst>
              <a:latin typeface="Monotype Koufi" pitchFamily="2" charset="-78"/>
              <a:ea typeface="Monotype Koufi" pitchFamily="2" charset="-78"/>
              <a:cs typeface="Monotype Koufi" pitchFamily="2" charset="-78"/>
            </a:endParaRPr>
          </a:p>
          <a:p>
            <a:pPr>
              <a:defRPr/>
            </a:pPr>
            <a:endParaRPr lang="ar-SA" sz="3600" b="1" dirty="0" smtClean="0">
              <a:solidFill>
                <a:srgbClr val="FF0066"/>
              </a:solidFill>
              <a:effectLst>
                <a:glow rad="101600">
                  <a:srgbClr val="C0504D">
                    <a:lumMod val="20000"/>
                    <a:lumOff val="80000"/>
                    <a:alpha val="60000"/>
                  </a:srgbClr>
                </a:glow>
              </a:effectLst>
              <a:latin typeface="Monotype Koufi" pitchFamily="2" charset="-78"/>
              <a:ea typeface="Monotype Koufi" pitchFamily="2" charset="-78"/>
              <a:cs typeface="Monotype Koufi" pitchFamily="2" charset="-78"/>
            </a:endParaRPr>
          </a:p>
          <a:p>
            <a:pPr>
              <a:defRPr/>
            </a:pPr>
            <a:endParaRPr lang="ar-SA" sz="3600" b="1" dirty="0">
              <a:solidFill>
                <a:srgbClr val="FF0066"/>
              </a:solidFill>
              <a:effectLst>
                <a:glow rad="101600">
                  <a:srgbClr val="C0504D">
                    <a:lumMod val="20000"/>
                    <a:lumOff val="80000"/>
                    <a:alpha val="60000"/>
                  </a:srgbClr>
                </a:glow>
              </a:effectLst>
              <a:latin typeface="Monotype Koufi" pitchFamily="2" charset="-78"/>
              <a:ea typeface="Monotype Koufi" pitchFamily="2" charset="-78"/>
              <a:cs typeface="Monotype Koufi" pitchFamily="2" charset="-78"/>
            </a:endParaRPr>
          </a:p>
          <a:p>
            <a:pPr>
              <a:defRPr/>
            </a:pPr>
            <a:endParaRPr lang="ar-SA" sz="3600" b="1" dirty="0" smtClean="0">
              <a:solidFill>
                <a:srgbClr val="FF0066"/>
              </a:solidFill>
              <a:effectLst>
                <a:glow rad="101600">
                  <a:srgbClr val="C0504D">
                    <a:lumMod val="20000"/>
                    <a:lumOff val="80000"/>
                    <a:alpha val="60000"/>
                  </a:srgbClr>
                </a:glow>
              </a:effectLst>
              <a:latin typeface="Monotype Koufi" pitchFamily="2" charset="-78"/>
              <a:ea typeface="Monotype Koufi" pitchFamily="2" charset="-78"/>
              <a:cs typeface="Monotype Koufi" pitchFamily="2" charset="-78"/>
            </a:endParaRPr>
          </a:p>
          <a:p>
            <a:pPr>
              <a:defRPr/>
            </a:pPr>
            <a:endParaRPr lang="ar-SA" sz="3600" b="1" dirty="0">
              <a:solidFill>
                <a:srgbClr val="FF0066"/>
              </a:solidFill>
              <a:effectLst>
                <a:glow rad="101600">
                  <a:srgbClr val="C0504D">
                    <a:lumMod val="20000"/>
                    <a:lumOff val="80000"/>
                    <a:alpha val="60000"/>
                  </a:srgbClr>
                </a:glow>
              </a:effectLst>
              <a:latin typeface="Monotype Koufi" pitchFamily="2" charset="-78"/>
              <a:ea typeface="Monotype Koufi" pitchFamily="2" charset="-78"/>
              <a:cs typeface="Monotype Koufi" pitchFamily="2" charset="-78"/>
            </a:endParaRPr>
          </a:p>
          <a:p>
            <a:pPr>
              <a:defRPr/>
            </a:pPr>
            <a:endParaRPr lang="ar-EG" sz="3600" b="1" dirty="0">
              <a:solidFill>
                <a:srgbClr val="FF0066"/>
              </a:solidFill>
              <a:effectLst>
                <a:glow rad="101600">
                  <a:srgbClr val="C0504D">
                    <a:lumMod val="20000"/>
                    <a:lumOff val="80000"/>
                    <a:alpha val="60000"/>
                  </a:srgbClr>
                </a:glow>
              </a:effectLst>
              <a:latin typeface="Monotype Koufi" pitchFamily="2" charset="-78"/>
              <a:ea typeface="Monotype Koufi" pitchFamily="2" charset="-78"/>
              <a:cs typeface="Monotype Koufi" pitchFamily="2" charset="-78"/>
            </a:endParaRPr>
          </a:p>
        </p:txBody>
      </p:sp>
      <p:sp>
        <p:nvSpPr>
          <p:cNvPr id="2" name="Rectangle 4"/>
          <p:cNvSpPr>
            <a:spLocks noChangeArrowheads="1"/>
          </p:cNvSpPr>
          <p:nvPr/>
        </p:nvSpPr>
        <p:spPr bwMode="auto">
          <a:xfrm>
            <a:off x="755576" y="2023985"/>
            <a:ext cx="7316886" cy="4154984"/>
          </a:xfrm>
          <a:prstGeom prst="rect">
            <a:avLst/>
          </a:prstGeom>
          <a:noFill/>
          <a:ln w="9525">
            <a:noFill/>
            <a:miter lim="800000"/>
            <a:headEnd/>
            <a:tailEnd/>
          </a:ln>
        </p:spPr>
        <p:txBody>
          <a:bodyPr wrap="square">
            <a:spAutoFit/>
          </a:bodyPr>
          <a:lstStyle/>
          <a:p>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كما ذكرنا سابقا فإنه عند إدخال بيانات نصيه للحاسب </a:t>
            </a:r>
          </a:p>
          <a:p>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فإنه لا يدرك البيانات التي يتعامل بها البشر كالحروف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الهجائيه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و الأرقام  ..</a:t>
            </a:r>
          </a:p>
          <a:p>
            <a:endParaRPr lang="ar-SA" sz="33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a:p>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لذلك يتم استخدام البيانات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الرقميه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التي يتعامل معها الحاسب من خلال تمثيل الحرف الهجائي او الرقم بمجموعه من الارقام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الثنائيه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p>
          <a:p>
            <a:endParaRPr lang="en-US" sz="33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p:txBody>
      </p:sp>
      <p:sp>
        <p:nvSpPr>
          <p:cNvPr id="11" name="Rectangle 2"/>
          <p:cNvSpPr/>
          <p:nvPr/>
        </p:nvSpPr>
        <p:spPr>
          <a:xfrm>
            <a:off x="36512" y="-29169"/>
            <a:ext cx="9144000" cy="144655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ar-SA" sz="4400" b="1" dirty="0" smtClean="0">
                <a:ln w="11430"/>
                <a:solidFill>
                  <a:schemeClr val="accent2"/>
                </a:solidFill>
                <a:effectLst>
                  <a:outerShdw blurRad="50800" dist="39000" dir="5460000" algn="tl">
                    <a:srgbClr val="000000">
                      <a:alpha val="38000"/>
                    </a:srgbClr>
                  </a:outerShdw>
                </a:effectLst>
              </a:rPr>
              <a:t>1-تعامل </a:t>
            </a:r>
            <a:r>
              <a:rPr lang="ar-SA" sz="4400" b="1" dirty="0">
                <a:ln w="11430"/>
                <a:solidFill>
                  <a:schemeClr val="accent2"/>
                </a:solidFill>
                <a:effectLst>
                  <a:outerShdw blurRad="50800" dist="39000" dir="5460000" algn="tl">
                    <a:srgbClr val="000000">
                      <a:alpha val="38000"/>
                    </a:srgbClr>
                  </a:outerShdw>
                </a:effectLst>
              </a:rPr>
              <a:t>الحاسب مع </a:t>
            </a:r>
            <a:r>
              <a:rPr lang="ar-SA" sz="4400" b="1" dirty="0" smtClean="0">
                <a:ln w="11430"/>
                <a:solidFill>
                  <a:schemeClr val="accent2"/>
                </a:solidFill>
                <a:effectLst>
                  <a:outerShdw blurRad="50800" dist="39000" dir="5460000" algn="tl">
                    <a:srgbClr val="000000">
                      <a:alpha val="38000"/>
                    </a:srgbClr>
                  </a:outerShdw>
                </a:effectLst>
              </a:rPr>
              <a:t>بيانات النصوص</a:t>
            </a:r>
            <a:endParaRPr lang="ar-SA" sz="4400" b="1" dirty="0">
              <a:ln w="11430"/>
              <a:solidFill>
                <a:schemeClr val="accent2"/>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58443257"/>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500"/>
                                        <p:tgtEl>
                                          <p:spTgt spid="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3200" b="1" dirty="0" smtClean="0">
                <a:solidFill>
                  <a:schemeClr val="accent2"/>
                </a:solidFill>
              </a:rPr>
              <a:t>تمثيل البيانات في الحاسب الالي </a:t>
            </a:r>
            <a:endParaRPr lang="ar-SA" sz="3200" b="1" dirty="0">
              <a:solidFill>
                <a:schemeClr val="accent2"/>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4250321224"/>
              </p:ext>
            </p:extLst>
          </p:nvPr>
        </p:nvGraphicFramePr>
        <p:xfrm>
          <a:off x="1042987" y="2324100"/>
          <a:ext cx="6777038" cy="2225040"/>
        </p:xfrm>
        <a:graphic>
          <a:graphicData uri="http://schemas.openxmlformats.org/drawingml/2006/table">
            <a:tbl>
              <a:tblPr rtl="1" firstRow="1" bandRow="1">
                <a:tableStyleId>{5C22544A-7EE6-4342-B048-85BDC9FD1C3A}</a:tableStyleId>
              </a:tblPr>
              <a:tblGrid>
                <a:gridCol w="3388519"/>
                <a:gridCol w="3388519"/>
              </a:tblGrid>
              <a:tr h="370840">
                <a:tc>
                  <a:txBody>
                    <a:bodyPr/>
                    <a:lstStyle/>
                    <a:p>
                      <a:pPr rtl="1"/>
                      <a:r>
                        <a:rPr lang="ar-SA" dirty="0" smtClean="0"/>
                        <a:t>الحروف</a:t>
                      </a:r>
                      <a:r>
                        <a:rPr lang="ar-SA" baseline="0" dirty="0" smtClean="0"/>
                        <a:t> </a:t>
                      </a:r>
                      <a:r>
                        <a:rPr lang="ar-SA" baseline="0" dirty="0" err="1" smtClean="0"/>
                        <a:t>الهجائيه</a:t>
                      </a:r>
                      <a:r>
                        <a:rPr lang="ar-SA" baseline="0" dirty="0" smtClean="0"/>
                        <a:t> </a:t>
                      </a:r>
                      <a:endParaRPr lang="ar-SA" dirty="0"/>
                    </a:p>
                  </a:txBody>
                  <a:tcPr/>
                </a:tc>
                <a:tc>
                  <a:txBody>
                    <a:bodyPr/>
                    <a:lstStyle/>
                    <a:p>
                      <a:pPr rtl="1"/>
                      <a:r>
                        <a:rPr lang="ar-SA" dirty="0" smtClean="0"/>
                        <a:t>تمثيلها </a:t>
                      </a:r>
                      <a:r>
                        <a:rPr lang="ar-SA" dirty="0" err="1" smtClean="0"/>
                        <a:t>بالارقام</a:t>
                      </a:r>
                      <a:r>
                        <a:rPr lang="ar-SA" dirty="0" smtClean="0"/>
                        <a:t> </a:t>
                      </a:r>
                      <a:r>
                        <a:rPr lang="ar-SA" dirty="0" err="1" smtClean="0"/>
                        <a:t>الثنائيه</a:t>
                      </a:r>
                      <a:endParaRPr lang="ar-SA" dirty="0"/>
                    </a:p>
                  </a:txBody>
                  <a:tcPr/>
                </a:tc>
              </a:tr>
              <a:tr h="370840">
                <a:tc>
                  <a:txBody>
                    <a:bodyPr/>
                    <a:lstStyle/>
                    <a:p>
                      <a:pPr rtl="1"/>
                      <a:r>
                        <a:rPr lang="ar-SA" dirty="0" smtClean="0"/>
                        <a:t>الحرف أ </a:t>
                      </a:r>
                      <a:endParaRPr lang="ar-SA" dirty="0"/>
                    </a:p>
                  </a:txBody>
                  <a:tcPr/>
                </a:tc>
                <a:tc>
                  <a:txBody>
                    <a:bodyPr/>
                    <a:lstStyle/>
                    <a:p>
                      <a:pPr rtl="1"/>
                      <a:r>
                        <a:rPr lang="en-US" dirty="0" smtClean="0"/>
                        <a:t>11000110</a:t>
                      </a:r>
                    </a:p>
                  </a:txBody>
                  <a:tcPr/>
                </a:tc>
              </a:tr>
              <a:tr h="370840">
                <a:tc>
                  <a:txBody>
                    <a:bodyPr/>
                    <a:lstStyle/>
                    <a:p>
                      <a:pPr rtl="1"/>
                      <a:r>
                        <a:rPr lang="ar-SA" dirty="0" smtClean="0"/>
                        <a:t>الحرف</a:t>
                      </a:r>
                      <a:r>
                        <a:rPr lang="ar-SA" baseline="0" dirty="0" smtClean="0"/>
                        <a:t> ب </a:t>
                      </a:r>
                      <a:endParaRPr lang="ar-SA" dirty="0"/>
                    </a:p>
                  </a:txBody>
                  <a:tcPr/>
                </a:tc>
                <a:tc>
                  <a:txBody>
                    <a:bodyPr/>
                    <a:lstStyle/>
                    <a:p>
                      <a:pPr rtl="1"/>
                      <a:r>
                        <a:rPr lang="en-US" dirty="0" smtClean="0"/>
                        <a:t>11100110</a:t>
                      </a:r>
                    </a:p>
                  </a:txBody>
                  <a:tcPr/>
                </a:tc>
              </a:tr>
              <a:tr h="370840">
                <a:tc>
                  <a:txBody>
                    <a:bodyPr/>
                    <a:lstStyle/>
                    <a:p>
                      <a:pPr rtl="1"/>
                      <a:r>
                        <a:rPr lang="en-US" dirty="0" smtClean="0"/>
                        <a:t>…</a:t>
                      </a:r>
                      <a:endParaRPr lang="ar-SA" dirty="0"/>
                    </a:p>
                  </a:txBody>
                  <a:tcPr/>
                </a:tc>
                <a:tc>
                  <a:txBody>
                    <a:bodyPr/>
                    <a:lstStyle/>
                    <a:p>
                      <a:pPr rtl="1"/>
                      <a:r>
                        <a:rPr lang="en-US" dirty="0" smtClean="0"/>
                        <a:t>…</a:t>
                      </a:r>
                    </a:p>
                  </a:txBody>
                  <a:tcPr/>
                </a:tc>
              </a:tr>
              <a:tr h="370840">
                <a:tc>
                  <a:txBody>
                    <a:bodyPr/>
                    <a:lstStyle/>
                    <a:p>
                      <a:pPr rtl="1"/>
                      <a:r>
                        <a:rPr lang="ar-SA" dirty="0" smtClean="0"/>
                        <a:t>الرقم</a:t>
                      </a:r>
                      <a:r>
                        <a:rPr lang="ar-SA" baseline="0" dirty="0" smtClean="0"/>
                        <a:t> 9 </a:t>
                      </a:r>
                      <a:endParaRPr lang="ar-SA" dirty="0"/>
                    </a:p>
                  </a:txBody>
                  <a:tcPr/>
                </a:tc>
                <a:tc>
                  <a:txBody>
                    <a:bodyPr/>
                    <a:lstStyle/>
                    <a:p>
                      <a:pPr rtl="1"/>
                      <a:r>
                        <a:rPr lang="en-US" dirty="0" smtClean="0"/>
                        <a:t>1001</a:t>
                      </a:r>
                    </a:p>
                  </a:txBody>
                  <a:tcPr/>
                </a:tc>
              </a:tr>
              <a:tr h="370840">
                <a:tc>
                  <a:txBody>
                    <a:bodyPr/>
                    <a:lstStyle/>
                    <a:p>
                      <a:pPr rtl="1"/>
                      <a:r>
                        <a:rPr lang="en-US" dirty="0" smtClean="0"/>
                        <a:t>…</a:t>
                      </a:r>
                      <a:endParaRPr lang="ar-SA" dirty="0"/>
                    </a:p>
                  </a:txBody>
                  <a:tcPr/>
                </a:tc>
                <a:tc>
                  <a:txBody>
                    <a:bodyPr/>
                    <a:lstStyle/>
                    <a:p>
                      <a:pPr rtl="1"/>
                      <a:r>
                        <a:rPr lang="en-US" dirty="0" smtClean="0"/>
                        <a:t>….</a:t>
                      </a:r>
                    </a:p>
                  </a:txBody>
                  <a:tcPr/>
                </a:tc>
              </a:tr>
            </a:tbl>
          </a:graphicData>
        </a:graphic>
      </p:graphicFrame>
    </p:spTree>
    <p:extLst>
      <p:ext uri="{BB962C8B-B14F-4D97-AF65-F5344CB8AC3E}">
        <p14:creationId xmlns:p14="http://schemas.microsoft.com/office/powerpoint/2010/main" val="3352970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51520" y="1484784"/>
            <a:ext cx="8496944" cy="518457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2" name="Rectangle 4"/>
          <p:cNvSpPr>
            <a:spLocks noChangeArrowheads="1"/>
          </p:cNvSpPr>
          <p:nvPr/>
        </p:nvSpPr>
        <p:spPr bwMode="auto">
          <a:xfrm>
            <a:off x="755576" y="2023985"/>
            <a:ext cx="7316886" cy="4154984"/>
          </a:xfrm>
          <a:prstGeom prst="rect">
            <a:avLst/>
          </a:prstGeom>
          <a:noFill/>
          <a:ln w="9525">
            <a:noFill/>
            <a:miter lim="800000"/>
            <a:headEnd/>
            <a:tailEnd/>
          </a:ln>
        </p:spPr>
        <p:txBody>
          <a:bodyPr wrap="square">
            <a:spAutoFit/>
          </a:bodyPr>
          <a:lstStyle/>
          <a:p>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تتألف الصور التي نراها على شاشة الحاسب من نقاط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ضوئيه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ملونه منفصلة و قريبه من بعضها لبعض إلى درجة توحي للمشاهد لها أنها مستمرة ..</a:t>
            </a:r>
          </a:p>
          <a:p>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تدعى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الواحده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منها </a:t>
            </a:r>
            <a:r>
              <a:rPr lang="ar-SA" sz="3300" b="1" dirty="0" smtClean="0">
                <a:ln>
                  <a:solidFill>
                    <a:schemeClr val="bg1"/>
                  </a:solidFill>
                </a:ln>
                <a:solidFill>
                  <a:srgbClr val="FF0000"/>
                </a:solidFill>
                <a:effectLst>
                  <a:glow rad="101600">
                    <a:prstClr val="black">
                      <a:alpha val="60000"/>
                    </a:prstClr>
                  </a:glow>
                  <a:outerShdw blurRad="38100" dist="38100" dir="2700000" algn="tl">
                    <a:srgbClr val="000000">
                      <a:alpha val="43137"/>
                    </a:srgbClr>
                  </a:outerShdw>
                </a:effectLst>
                <a:cs typeface="AL-Mohanad Bold" pitchFamily="2" charset="-78"/>
              </a:rPr>
              <a:t>نقطه  </a:t>
            </a:r>
            <a:r>
              <a:rPr lang="en-US" sz="3300" b="1" dirty="0" err="1" smtClean="0">
                <a:ln>
                  <a:solidFill>
                    <a:schemeClr val="bg1"/>
                  </a:solidFill>
                </a:ln>
                <a:solidFill>
                  <a:srgbClr val="FF0000"/>
                </a:solidFill>
                <a:effectLst>
                  <a:glow rad="101600">
                    <a:prstClr val="black">
                      <a:alpha val="60000"/>
                    </a:prstClr>
                  </a:glow>
                  <a:outerShdw blurRad="38100" dist="38100" dir="2700000" algn="tl">
                    <a:srgbClr val="000000">
                      <a:alpha val="43137"/>
                    </a:srgbClr>
                  </a:outerShdw>
                </a:effectLst>
                <a:cs typeface="AL-Mohanad Bold" pitchFamily="2" charset="-78"/>
              </a:rPr>
              <a:t>Pixle</a:t>
            </a:r>
            <a:r>
              <a:rPr lang="en-US"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endPar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a:p>
            <a:endPar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a:p>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و نستخدم بيكسل لقياس دقة العرض على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الشاشه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 </a:t>
            </a:r>
          </a:p>
          <a:p>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فكلما كان عدد تلك النقاط اكبر و كلما تقاربت من بعض كلما كانت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الدقه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اعلى و كانت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الصوره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أقرب الى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الطبيعه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endParaRPr lang="en-US" sz="33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p:txBody>
      </p:sp>
      <p:sp>
        <p:nvSpPr>
          <p:cNvPr id="11" name="Rectangle 2"/>
          <p:cNvSpPr/>
          <p:nvPr/>
        </p:nvSpPr>
        <p:spPr>
          <a:xfrm>
            <a:off x="36512" y="-27384"/>
            <a:ext cx="9144000" cy="144655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ar-SA" sz="4400" b="1" dirty="0" smtClean="0">
                <a:ln w="11430"/>
                <a:solidFill>
                  <a:schemeClr val="accent2"/>
                </a:solidFill>
                <a:effectLst>
                  <a:outerShdw blurRad="50800" dist="39000" dir="5460000" algn="tl">
                    <a:srgbClr val="000000">
                      <a:alpha val="38000"/>
                    </a:srgbClr>
                  </a:outerShdw>
                </a:effectLst>
              </a:rPr>
              <a:t>2- تعامل </a:t>
            </a:r>
            <a:r>
              <a:rPr lang="ar-SA" sz="4400" b="1" dirty="0">
                <a:ln w="11430"/>
                <a:solidFill>
                  <a:schemeClr val="accent2"/>
                </a:solidFill>
                <a:effectLst>
                  <a:outerShdw blurRad="50800" dist="39000" dir="5460000" algn="tl">
                    <a:srgbClr val="000000">
                      <a:alpha val="38000"/>
                    </a:srgbClr>
                  </a:outerShdw>
                </a:effectLst>
              </a:rPr>
              <a:t>الحاسب مع </a:t>
            </a:r>
            <a:r>
              <a:rPr lang="ar-SA" sz="4400" b="1" dirty="0" smtClean="0">
                <a:ln w="11430"/>
                <a:solidFill>
                  <a:schemeClr val="accent2"/>
                </a:solidFill>
                <a:effectLst>
                  <a:outerShdw blurRad="50800" dist="39000" dir="5460000" algn="tl">
                    <a:srgbClr val="000000">
                      <a:alpha val="38000"/>
                    </a:srgbClr>
                  </a:outerShdw>
                </a:effectLst>
              </a:rPr>
              <a:t>الصور و الرسوم </a:t>
            </a:r>
            <a:endParaRPr lang="ar-SA" sz="4400" b="1" dirty="0">
              <a:ln w="11430"/>
              <a:solidFill>
                <a:schemeClr val="accent2"/>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76037183"/>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9"/>
          <p:cNvSpPr/>
          <p:nvPr/>
        </p:nvSpPr>
        <p:spPr>
          <a:xfrm>
            <a:off x="683568" y="2920511"/>
            <a:ext cx="5220674" cy="3227040"/>
          </a:xfrm>
          <a:prstGeom prst="roundRect">
            <a:avLst/>
          </a:prstGeom>
          <a:solidFill>
            <a:srgbClr val="92D050"/>
          </a:solidFill>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هي تقنيه يمكن من خلالها عرض صور </a:t>
            </a:r>
            <a:r>
              <a:rPr lang="ar-SA"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عاليه</a:t>
            </a: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الوضوح وامكانيه تكبيرها مع الاحتفاظ بجوده </a:t>
            </a:r>
            <a:r>
              <a:rPr lang="ar-SA"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الصوره</a:t>
            </a: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pic>
        <p:nvPicPr>
          <p:cNvPr id="21" name="Untitled9.wma">
            <a:hlinkClick r:id="" action="ppaction://media"/>
          </p:cNvPr>
          <p:cNvPicPr>
            <a:picLocks noRot="1" noChangeAspect="1"/>
          </p:cNvPicPr>
          <p:nvPr>
            <a:audioFile r:link="rId1"/>
          </p:nvPr>
        </p:nvPicPr>
        <p:blipFill>
          <a:blip r:embed="rId4"/>
          <a:srcRect/>
          <a:stretch>
            <a:fillRect/>
          </a:stretch>
        </p:blipFill>
        <p:spPr bwMode="auto">
          <a:xfrm>
            <a:off x="7358063" y="4357688"/>
            <a:ext cx="304800" cy="304800"/>
          </a:xfrm>
          <a:prstGeom prst="rect">
            <a:avLst/>
          </a:prstGeom>
          <a:noFill/>
          <a:ln w="9525">
            <a:noFill/>
            <a:miter lim="800000"/>
            <a:headEnd/>
            <a:tailEnd/>
          </a:ln>
        </p:spPr>
      </p:pic>
      <p:sp>
        <p:nvSpPr>
          <p:cNvPr id="20" name="Cloud Callout 19"/>
          <p:cNvSpPr/>
          <p:nvPr/>
        </p:nvSpPr>
        <p:spPr>
          <a:xfrm>
            <a:off x="1588146" y="149901"/>
            <a:ext cx="5220674" cy="3227040"/>
          </a:xfrm>
          <a:prstGeom prst="cloudCallout">
            <a:avLst>
              <a:gd name="adj1" fmla="val 59989"/>
              <a:gd name="adj2" fmla="val 76277"/>
            </a:avLst>
          </a:prstGeom>
          <a:ln/>
        </p:spPr>
        <p:style>
          <a:lnRef idx="0">
            <a:schemeClr val="accent4"/>
          </a:lnRef>
          <a:fillRef idx="3">
            <a:schemeClr val="accent4"/>
          </a:fillRef>
          <a:effectRef idx="3">
            <a:schemeClr val="accent4"/>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ما المقصود بتقنيه </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HD </a:t>
            </a: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grpSp>
        <p:nvGrpSpPr>
          <p:cNvPr id="2" name="Group 21"/>
          <p:cNvGrpSpPr>
            <a:grpSpLocks/>
          </p:cNvGrpSpPr>
          <p:nvPr/>
        </p:nvGrpSpPr>
        <p:grpSpPr bwMode="auto">
          <a:xfrm>
            <a:off x="7103451" y="3176611"/>
            <a:ext cx="2022475" cy="3482975"/>
            <a:chOff x="7121511" y="3071810"/>
            <a:chExt cx="2022489" cy="3482723"/>
          </a:xfrm>
        </p:grpSpPr>
        <p:pic>
          <p:nvPicPr>
            <p:cNvPr id="28694" name="Picture 27" descr="ش.png"/>
            <p:cNvPicPr>
              <a:picLocks noChangeAspect="1"/>
            </p:cNvPicPr>
            <p:nvPr/>
          </p:nvPicPr>
          <p:blipFill>
            <a:blip r:embed="rId5"/>
            <a:srcRect/>
            <a:stretch>
              <a:fillRect/>
            </a:stretch>
          </p:blipFill>
          <p:spPr bwMode="auto">
            <a:xfrm>
              <a:off x="7121511" y="3500438"/>
              <a:ext cx="2022489" cy="3054095"/>
            </a:xfrm>
            <a:prstGeom prst="rect">
              <a:avLst/>
            </a:prstGeom>
            <a:noFill/>
            <a:ln w="9525">
              <a:noFill/>
              <a:miter lim="800000"/>
              <a:headEnd/>
              <a:tailEnd/>
            </a:ln>
          </p:spPr>
        </p:pic>
        <p:pic>
          <p:nvPicPr>
            <p:cNvPr id="28695" name="Picture 28" descr="ططططططUntitled-1ثثث.png"/>
            <p:cNvPicPr>
              <a:picLocks noChangeAspect="1"/>
            </p:cNvPicPr>
            <p:nvPr/>
          </p:nvPicPr>
          <p:blipFill>
            <a:blip r:embed="rId6"/>
            <a:srcRect/>
            <a:stretch>
              <a:fillRect/>
            </a:stretch>
          </p:blipFill>
          <p:spPr bwMode="auto">
            <a:xfrm>
              <a:off x="7429520" y="3071810"/>
              <a:ext cx="1357322" cy="1357322"/>
            </a:xfrm>
            <a:prstGeom prst="rect">
              <a:avLst/>
            </a:prstGeom>
            <a:noFill/>
            <a:ln w="9525">
              <a:noFill/>
              <a:miter lim="800000"/>
              <a:headEnd/>
              <a:tailEnd/>
            </a:ln>
          </p:spPr>
        </p:pic>
      </p:grpSp>
    </p:spTree>
    <p:extLst>
      <p:ext uri="{BB962C8B-B14F-4D97-AF65-F5344CB8AC3E}">
        <p14:creationId xmlns:p14="http://schemas.microsoft.com/office/powerpoint/2010/main" val="2342082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bldLst>
      <p:bldP spid="12"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51520" y="1484784"/>
            <a:ext cx="8496944" cy="5184576"/>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2" name="Rectangle 4"/>
          <p:cNvSpPr>
            <a:spLocks noChangeArrowheads="1"/>
          </p:cNvSpPr>
          <p:nvPr/>
        </p:nvSpPr>
        <p:spPr bwMode="auto">
          <a:xfrm>
            <a:off x="755576" y="2023985"/>
            <a:ext cx="7316886" cy="5170646"/>
          </a:xfrm>
          <a:prstGeom prst="rect">
            <a:avLst/>
          </a:prstGeom>
          <a:noFill/>
          <a:ln w="9525">
            <a:noFill/>
            <a:miter lim="800000"/>
            <a:headEnd/>
            <a:tailEnd/>
          </a:ln>
        </p:spPr>
        <p:txBody>
          <a:bodyPr wrap="square">
            <a:spAutoFit/>
          </a:bodyPr>
          <a:lstStyle/>
          <a:p>
            <a:pPr marL="514350" indent="-514350">
              <a:buFont typeface="+mj-lt"/>
              <a:buAutoNum type="arabicPeriod"/>
            </a:pP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يقوم الحاسب بتجزئة الصورة الى عدة نقاط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ضوئيه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ملونه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متراصه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طولا و عرضا .. و عن طريقها يمكن التعرف على ابعاد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الصوره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p>
          <a:p>
            <a:pPr marL="514350" indent="-514350">
              <a:buFont typeface="+mj-lt"/>
              <a:buAutoNum type="arabicPeriod"/>
            </a:pP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تحفظ المعلمات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الخاصه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بكل نقطه في ملف , و يشمل ملف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الصوره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على المعلومات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التاليه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p>
          <a:p>
            <a:pPr marL="1371600" lvl="2" indent="-457200">
              <a:buFont typeface="Arial" pitchFamily="34" charset="0"/>
              <a:buChar char="•"/>
            </a:pP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أبعاد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الصوره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(الطول و العرض)</a:t>
            </a:r>
          </a:p>
          <a:p>
            <a:pPr marL="1371600" lvl="2" indent="-457200">
              <a:buFont typeface="Arial" pitchFamily="34" charset="0"/>
              <a:buChar char="•"/>
            </a:pP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الالوان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المستخدمه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في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الصوره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p>
          <a:p>
            <a:pPr marL="1371600" lvl="2" indent="-457200">
              <a:buFont typeface="Arial" pitchFamily="34" charset="0"/>
              <a:buChar char="•"/>
            </a:pP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سلسله طويله من الارقام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الثنائيه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و التي تصف حال كل نقطه من النقاط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المشكله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للصوره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p>
          <a:p>
            <a:pPr lvl="2"/>
            <a:endParaRPr lang="en-US" sz="33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p:txBody>
      </p:sp>
      <p:sp>
        <p:nvSpPr>
          <p:cNvPr id="5" name="مخطط انسيابي: محطة طرفية 4"/>
          <p:cNvSpPr/>
          <p:nvPr/>
        </p:nvSpPr>
        <p:spPr>
          <a:xfrm>
            <a:off x="1115616" y="188640"/>
            <a:ext cx="6336704" cy="1152128"/>
          </a:xfrm>
          <a:prstGeom prst="flowChartTerminator">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8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العمليات التي يقوم بها الحاسب لحفظ و تخزين صوره </a:t>
            </a:r>
            <a:endParaRPr lang="ar-SA" sz="28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708645978"/>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51520" y="1484784"/>
            <a:ext cx="8496944" cy="5184576"/>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2" name="Rectangle 4"/>
          <p:cNvSpPr>
            <a:spLocks noChangeArrowheads="1"/>
          </p:cNvSpPr>
          <p:nvPr/>
        </p:nvSpPr>
        <p:spPr bwMode="auto">
          <a:xfrm>
            <a:off x="755576" y="2023985"/>
            <a:ext cx="7316886" cy="3693319"/>
          </a:xfrm>
          <a:prstGeom prst="rect">
            <a:avLst/>
          </a:prstGeom>
          <a:noFill/>
          <a:ln w="9525">
            <a:noFill/>
            <a:miter lim="800000"/>
            <a:headEnd/>
            <a:tailEnd/>
          </a:ln>
        </p:spPr>
        <p:txBody>
          <a:bodyPr wrap="square">
            <a:spAutoFit/>
          </a:bodyPr>
          <a:lstStyle/>
          <a:p>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إن عمليه ادخال الصوت او الفيلم المرئي الى الحاسب هي عملية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بسيطه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جدا ..</a:t>
            </a:r>
          </a:p>
          <a:p>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و هي في الواقع مجرد تحويل الاصوات و الافلام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المرئيه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الى </a:t>
            </a:r>
            <a:r>
              <a:rPr lang="ar-SA" sz="3600" b="1" dirty="0" smtClean="0">
                <a:ln>
                  <a:solidFill>
                    <a:schemeClr val="bg1"/>
                  </a:solidFill>
                </a:ln>
                <a:solidFill>
                  <a:srgbClr val="FF0000"/>
                </a:solidFill>
                <a:effectLst>
                  <a:glow rad="101600">
                    <a:prstClr val="black">
                      <a:alpha val="60000"/>
                    </a:prstClr>
                  </a:glow>
                  <a:outerShdw blurRad="38100" dist="38100" dir="2700000" algn="tl">
                    <a:srgbClr val="000000">
                      <a:alpha val="43137"/>
                    </a:srgbClr>
                  </a:outerShdw>
                </a:effectLst>
                <a:cs typeface="AL-Mohanad Bold" pitchFamily="2" charset="-78"/>
              </a:rPr>
              <a:t>اشاره </a:t>
            </a:r>
            <a:r>
              <a:rPr lang="ar-SA" sz="3600" b="1" dirty="0" err="1" smtClean="0">
                <a:ln>
                  <a:solidFill>
                    <a:schemeClr val="bg1"/>
                  </a:solidFill>
                </a:ln>
                <a:solidFill>
                  <a:srgbClr val="FF0000"/>
                </a:solidFill>
                <a:effectLst>
                  <a:glow rad="101600">
                    <a:prstClr val="black">
                      <a:alpha val="60000"/>
                    </a:prstClr>
                  </a:glow>
                  <a:outerShdw blurRad="38100" dist="38100" dir="2700000" algn="tl">
                    <a:srgbClr val="000000">
                      <a:alpha val="43137"/>
                    </a:srgbClr>
                  </a:outerShdw>
                </a:effectLst>
                <a:cs typeface="AL-Mohanad Bold" pitchFamily="2" charset="-78"/>
              </a:rPr>
              <a:t>كهربائيه</a:t>
            </a:r>
            <a:r>
              <a:rPr lang="ar-SA" sz="3600" b="1" dirty="0" smtClean="0">
                <a:ln>
                  <a:solidFill>
                    <a:schemeClr val="bg1"/>
                  </a:solidFill>
                </a:ln>
                <a:solidFill>
                  <a:srgbClr val="FF0000"/>
                </a:solidFill>
                <a:effectLst>
                  <a:glow rad="101600">
                    <a:prstClr val="black">
                      <a:alpha val="60000"/>
                    </a:prstClr>
                  </a:glow>
                  <a:outerShdw blurRad="38100" dist="38100" dir="2700000" algn="tl">
                    <a:srgbClr val="000000">
                      <a:alpha val="43137"/>
                    </a:srgbClr>
                  </a:outerShdw>
                </a:effectLst>
                <a:cs typeface="AL-Mohanad Bold" pitchFamily="2" charset="-78"/>
              </a:rPr>
              <a:t> </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ثم الى ملفات </a:t>
            </a:r>
            <a:r>
              <a:rPr lang="ar-SA" sz="3600" b="1" dirty="0" smtClean="0">
                <a:ln>
                  <a:solidFill>
                    <a:schemeClr val="bg1"/>
                  </a:solidFill>
                </a:ln>
                <a:solidFill>
                  <a:srgbClr val="FF0000"/>
                </a:solidFill>
                <a:effectLst>
                  <a:glow rad="101600">
                    <a:prstClr val="black">
                      <a:alpha val="60000"/>
                    </a:prstClr>
                  </a:glow>
                  <a:outerShdw blurRad="38100" dist="38100" dir="2700000" algn="tl">
                    <a:srgbClr val="000000">
                      <a:alpha val="43137"/>
                    </a:srgbClr>
                  </a:outerShdw>
                </a:effectLst>
                <a:cs typeface="AL-Mohanad Bold" pitchFamily="2" charset="-78"/>
              </a:rPr>
              <a:t>بيانيه رقميه </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a:t>
            </a:r>
          </a:p>
          <a:p>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أي تحويلها الى ارقام ثنائيه لكي يستطيع الحاسب التعامل معها ) </a:t>
            </a:r>
          </a:p>
          <a:p>
            <a:endParaRPr lang="en-US" sz="33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p:txBody>
      </p:sp>
      <p:sp>
        <p:nvSpPr>
          <p:cNvPr id="11" name="Rectangle 2"/>
          <p:cNvSpPr/>
          <p:nvPr/>
        </p:nvSpPr>
        <p:spPr>
          <a:xfrm>
            <a:off x="36512" y="-29169"/>
            <a:ext cx="9144000"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ar-SA" sz="3600" b="1" dirty="0" smtClean="0">
                <a:ln w="11430"/>
                <a:solidFill>
                  <a:schemeClr val="accent2"/>
                </a:solidFill>
                <a:effectLst>
                  <a:outerShdw blurRad="50800" dist="39000" dir="5460000" algn="tl">
                    <a:srgbClr val="000000">
                      <a:alpha val="38000"/>
                    </a:srgbClr>
                  </a:outerShdw>
                </a:effectLst>
              </a:rPr>
              <a:t>3- تعامل </a:t>
            </a:r>
            <a:r>
              <a:rPr lang="ar-SA" sz="3600" b="1" dirty="0">
                <a:ln w="11430"/>
                <a:solidFill>
                  <a:schemeClr val="accent2"/>
                </a:solidFill>
                <a:effectLst>
                  <a:outerShdw blurRad="50800" dist="39000" dir="5460000" algn="tl">
                    <a:srgbClr val="000000">
                      <a:alpha val="38000"/>
                    </a:srgbClr>
                  </a:outerShdw>
                </a:effectLst>
              </a:rPr>
              <a:t>الحاسب مع </a:t>
            </a:r>
            <a:r>
              <a:rPr lang="ar-SA" sz="3600" b="1" dirty="0" smtClean="0">
                <a:ln w="11430"/>
                <a:solidFill>
                  <a:schemeClr val="accent2"/>
                </a:solidFill>
                <a:effectLst>
                  <a:outerShdw blurRad="50800" dist="39000" dir="5460000" algn="tl">
                    <a:srgbClr val="000000">
                      <a:alpha val="38000"/>
                    </a:srgbClr>
                  </a:outerShdw>
                </a:effectLst>
              </a:rPr>
              <a:t>البيانات </a:t>
            </a:r>
            <a:r>
              <a:rPr lang="ar-SA" sz="3600" b="1" dirty="0" err="1" smtClean="0">
                <a:ln w="11430"/>
                <a:solidFill>
                  <a:schemeClr val="accent2"/>
                </a:solidFill>
                <a:effectLst>
                  <a:outerShdw blurRad="50800" dist="39000" dir="5460000" algn="tl">
                    <a:srgbClr val="000000">
                      <a:alpha val="38000"/>
                    </a:srgbClr>
                  </a:outerShdw>
                </a:effectLst>
              </a:rPr>
              <a:t>الصوتيه</a:t>
            </a:r>
            <a:r>
              <a:rPr lang="ar-SA" sz="3600" b="1" dirty="0" smtClean="0">
                <a:ln w="11430"/>
                <a:solidFill>
                  <a:schemeClr val="accent2"/>
                </a:solidFill>
                <a:effectLst>
                  <a:outerShdw blurRad="50800" dist="39000" dir="5460000" algn="tl">
                    <a:srgbClr val="000000">
                      <a:alpha val="38000"/>
                    </a:srgbClr>
                  </a:outerShdw>
                </a:effectLst>
              </a:rPr>
              <a:t> و الفيديو</a:t>
            </a:r>
            <a:endParaRPr lang="ar-SA" sz="3600" b="1" dirty="0">
              <a:ln w="11430"/>
              <a:solidFill>
                <a:schemeClr val="accent2"/>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08645978"/>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err="1" smtClean="0"/>
              <a:t>الوحده</a:t>
            </a:r>
            <a:r>
              <a:rPr lang="ar-SA" dirty="0" smtClean="0"/>
              <a:t> </a:t>
            </a:r>
            <a:r>
              <a:rPr lang="ar-SA" dirty="0" err="1" smtClean="0"/>
              <a:t>الثالثه</a:t>
            </a:r>
            <a:r>
              <a:rPr lang="ar-SA" dirty="0" smtClean="0"/>
              <a:t> </a:t>
            </a:r>
            <a:endParaRPr lang="ar-SA" dirty="0"/>
          </a:p>
        </p:txBody>
      </p:sp>
      <p:sp>
        <p:nvSpPr>
          <p:cNvPr id="3" name="عنوان فرعي 2"/>
          <p:cNvSpPr>
            <a:spLocks noGrp="1"/>
          </p:cNvSpPr>
          <p:nvPr>
            <p:ph type="subTitle" idx="1"/>
          </p:nvPr>
        </p:nvSpPr>
        <p:spPr/>
        <p:txBody>
          <a:bodyPr/>
          <a:lstStyle/>
          <a:p>
            <a:endParaRPr lang="ar-SA"/>
          </a:p>
        </p:txBody>
      </p:sp>
      <p:sp>
        <p:nvSpPr>
          <p:cNvPr id="4" name="Cloud Callout 19"/>
          <p:cNvSpPr/>
          <p:nvPr/>
        </p:nvSpPr>
        <p:spPr>
          <a:xfrm>
            <a:off x="-108520" y="548680"/>
            <a:ext cx="4752528" cy="5688632"/>
          </a:xfrm>
          <a:prstGeom prst="star8">
            <a:avLst/>
          </a:prstGeom>
          <a:ln/>
        </p:spPr>
        <p:style>
          <a:lnRef idx="1">
            <a:schemeClr val="dk1"/>
          </a:lnRef>
          <a:fillRef idx="2">
            <a:schemeClr val="dk1"/>
          </a:fillRef>
          <a:effectRef idx="1">
            <a:schemeClr val="dk1"/>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البيئة و الدوائر </a:t>
            </a:r>
            <a:r>
              <a:rPr lang="ar-SA" sz="6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الرقميه</a:t>
            </a:r>
            <a:endParaRPr lang="ar-S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3121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51520" y="1196752"/>
            <a:ext cx="8496944" cy="547260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2" name="Rectangle 4"/>
          <p:cNvSpPr>
            <a:spLocks noChangeArrowheads="1"/>
          </p:cNvSpPr>
          <p:nvPr/>
        </p:nvSpPr>
        <p:spPr bwMode="auto">
          <a:xfrm>
            <a:off x="279450" y="1772816"/>
            <a:ext cx="8180982" cy="4154984"/>
          </a:xfrm>
          <a:prstGeom prst="rect">
            <a:avLst/>
          </a:prstGeom>
          <a:noFill/>
          <a:ln w="9525">
            <a:noFill/>
            <a:miter lim="800000"/>
            <a:headEnd/>
            <a:tailEnd/>
          </a:ln>
        </p:spPr>
        <p:txBody>
          <a:bodyPr wrap="square">
            <a:spAutoFit/>
          </a:bodyPr>
          <a:lstStyle/>
          <a:p>
            <a:pPr marL="514350" indent="-514350">
              <a:buFont typeface="+mj-lt"/>
              <a:buAutoNum type="arabicPeriod"/>
            </a:pP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تقوم الة التصوير بتحويل مشاهد الفيلم الى اشاره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كهربائيه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تماثليه كما يقوم جهاز اللاقط بتحويل الموجات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الصوتيه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الصادره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عن مصدر الصوت الى اشاره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كهربائيه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تماثليه أيضاً</a:t>
            </a:r>
          </a:p>
          <a:p>
            <a:pPr marL="514350" indent="-514350">
              <a:buFont typeface="+mj-lt"/>
              <a:buAutoNum type="arabicPeriod"/>
            </a:pP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يتم بعد ذلك تسيير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الاشاره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الكهربائيه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التماثليه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الى منافذ بطاقه معالجه الصوت او الافلام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المرئيه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p>
          <a:p>
            <a:pPr marL="514350" indent="-514350">
              <a:buFont typeface="+mj-lt"/>
              <a:buAutoNum type="arabicPeriod"/>
            </a:pPr>
            <a:endPar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a:p>
            <a:pPr marL="514350" indent="-514350">
              <a:buFont typeface="+mj-lt"/>
              <a:buAutoNum type="arabicPeriod"/>
            </a:pPr>
            <a:endPar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a:p>
            <a:pPr lvl="2"/>
            <a:endParaRPr lang="en-US" sz="33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p:txBody>
      </p:sp>
      <p:sp>
        <p:nvSpPr>
          <p:cNvPr id="5" name="مخطط انسيابي: محطة طرفية 4"/>
          <p:cNvSpPr/>
          <p:nvPr/>
        </p:nvSpPr>
        <p:spPr>
          <a:xfrm>
            <a:off x="251520" y="-27384"/>
            <a:ext cx="8712968" cy="1152128"/>
          </a:xfrm>
          <a:prstGeom prst="flowChartTerminator">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8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العمليات التي يقوم بها الحاسب لتحويل فيلم مرئي او صوت الى ارقام ثنائيه</a:t>
            </a:r>
            <a:endParaRPr lang="ar-SA" sz="28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026" name="Picture 2" descr="C:\Users\ASUS ARABIC\Downloads\IMG_8878.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182" r="30704"/>
          <a:stretch/>
        </p:blipFill>
        <p:spPr bwMode="auto">
          <a:xfrm rot="5400000">
            <a:off x="3198062" y="2138641"/>
            <a:ext cx="2675865" cy="6984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37198560"/>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51520" y="1484784"/>
            <a:ext cx="8496944" cy="5184576"/>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2" name="Rectangle 4"/>
          <p:cNvSpPr>
            <a:spLocks noChangeArrowheads="1"/>
          </p:cNvSpPr>
          <p:nvPr/>
        </p:nvSpPr>
        <p:spPr bwMode="auto">
          <a:xfrm>
            <a:off x="611560" y="1556792"/>
            <a:ext cx="8064896" cy="4154984"/>
          </a:xfrm>
          <a:prstGeom prst="rect">
            <a:avLst/>
          </a:prstGeom>
          <a:noFill/>
          <a:ln w="9525">
            <a:noFill/>
            <a:miter lim="800000"/>
            <a:headEnd/>
            <a:tailEnd/>
          </a:ln>
        </p:spPr>
        <p:txBody>
          <a:bodyPr wrap="square">
            <a:spAutoFit/>
          </a:bodyPr>
          <a:lstStyle/>
          <a:p>
            <a:pPr lvl="2"/>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3. من خلال الدارات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الكهربائيه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الموجوده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في بطاقه معالج الصوت  تتحول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الاشاره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الكهربائيه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الى اشاره رقميه</a:t>
            </a:r>
            <a:endParaRPr lang="ar-SA" sz="32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a:p>
            <a:pPr lvl="2"/>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4. بعد ذلك يترجم الحاسب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الاشاره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الرقميه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الى ارقام ثنائيه</a:t>
            </a:r>
          </a:p>
          <a:p>
            <a:pPr lvl="2"/>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5. يتم تخزين الارقام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الثنائيه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على ملف داخل وحده التخزين .</a:t>
            </a:r>
          </a:p>
          <a:p>
            <a:pPr lvl="2"/>
            <a:endParaRPr lang="ar-SA" sz="33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a:p>
            <a:pPr lvl="2"/>
            <a:endPar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a:p>
            <a:pPr lvl="2"/>
            <a:endParaRPr lang="en-US" sz="33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p:txBody>
      </p:sp>
      <p:sp>
        <p:nvSpPr>
          <p:cNvPr id="5" name="مخطط انسيابي: محطة طرفية 4"/>
          <p:cNvSpPr/>
          <p:nvPr/>
        </p:nvSpPr>
        <p:spPr>
          <a:xfrm>
            <a:off x="755576" y="188640"/>
            <a:ext cx="7416824" cy="1152128"/>
          </a:xfrm>
          <a:prstGeom prst="flowChartTerminator">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8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العمليات التي يقوم بها الحاسب لتحويل فيلم مرئي او صوت الى ارقام ثنائيه</a:t>
            </a:r>
            <a:endParaRPr lang="ar-SA" sz="28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6" name="Picture 2" descr="C:\Users\ASUS ARABIC\Downloads\IMG_8878.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182" r="30704"/>
          <a:stretch/>
        </p:blipFill>
        <p:spPr bwMode="auto">
          <a:xfrm rot="5400000">
            <a:off x="3198062" y="1994625"/>
            <a:ext cx="2675865" cy="6984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21127386"/>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titled-4.jpg"/>
          <p:cNvPicPr>
            <a:picLocks noChangeAspect="1"/>
          </p:cNvPicPr>
          <p:nvPr/>
        </p:nvPicPr>
        <p:blipFill>
          <a:blip r:embed="rId3" cstate="print"/>
          <a:stretch>
            <a:fillRect/>
          </a:stretch>
        </p:blipFill>
        <p:spPr>
          <a:xfrm>
            <a:off x="3166" y="0"/>
            <a:ext cx="9137668" cy="6858000"/>
          </a:xfrm>
          <a:prstGeom prst="rect">
            <a:avLst/>
          </a:prstGeom>
        </p:spPr>
      </p:pic>
      <p:pic>
        <p:nvPicPr>
          <p:cNvPr id="5" name="Picture 4" descr="Untitled-8سيبثثثثث.png"/>
          <p:cNvPicPr>
            <a:picLocks noChangeAspect="1"/>
          </p:cNvPicPr>
          <p:nvPr/>
        </p:nvPicPr>
        <p:blipFill>
          <a:blip r:embed="rId4" cstate="print"/>
          <a:srcRect l="7692" t="14450" r="7692" b="21427"/>
          <a:stretch>
            <a:fillRect/>
          </a:stretch>
        </p:blipFill>
        <p:spPr>
          <a:xfrm>
            <a:off x="285720" y="0"/>
            <a:ext cx="8429684" cy="6572272"/>
          </a:xfrm>
          <a:prstGeom prst="rect">
            <a:avLst/>
          </a:prstGeom>
        </p:spPr>
      </p:pic>
      <p:pic>
        <p:nvPicPr>
          <p:cNvPr id="28" name="Picture 10" descr="j0234685"/>
          <p:cNvPicPr>
            <a:picLocks noChangeAspect="1" noChangeArrowheads="1" noCrop="1"/>
          </p:cNvPicPr>
          <p:nvPr/>
        </p:nvPicPr>
        <p:blipFill>
          <a:blip r:embed="rId5" cstate="print"/>
          <a:srcRect/>
          <a:stretch>
            <a:fillRect/>
          </a:stretch>
        </p:blipFill>
        <p:spPr bwMode="auto">
          <a:xfrm>
            <a:off x="1115616" y="332655"/>
            <a:ext cx="1462136" cy="1296145"/>
          </a:xfrm>
          <a:prstGeom prst="rect">
            <a:avLst/>
          </a:prstGeom>
          <a:noFill/>
          <a:ln w="9525">
            <a:noFill/>
            <a:miter lim="800000"/>
            <a:headEnd/>
            <a:tailEnd/>
          </a:ln>
        </p:spPr>
      </p:pic>
      <p:sp>
        <p:nvSpPr>
          <p:cNvPr id="2" name="مخطط انسيابي: قرار 1"/>
          <p:cNvSpPr/>
          <p:nvPr/>
        </p:nvSpPr>
        <p:spPr>
          <a:xfrm>
            <a:off x="3131840" y="332656"/>
            <a:ext cx="4320480" cy="1308440"/>
          </a:xfrm>
          <a:prstGeom prst="flowChartDecision">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3200" b="1" dirty="0" smtClean="0"/>
              <a:t>نشاط جماعي2</a:t>
            </a:r>
            <a:endParaRPr lang="ar-SA" sz="3200" b="1" dirty="0"/>
          </a:p>
        </p:txBody>
      </p:sp>
      <p:sp>
        <p:nvSpPr>
          <p:cNvPr id="10" name="Cloud Callout 19"/>
          <p:cNvSpPr/>
          <p:nvPr/>
        </p:nvSpPr>
        <p:spPr>
          <a:xfrm>
            <a:off x="971600" y="2132856"/>
            <a:ext cx="7308906" cy="1857736"/>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ar-SA" sz="4000" b="1" spc="50" dirty="0" smtClean="0">
                <a:ln w="11430"/>
                <a:solidFill>
                  <a:schemeClr val="tx1"/>
                </a:solidFill>
                <a:effectLst>
                  <a:outerShdw blurRad="76200" dist="50800" dir="5400000" algn="tl" rotWithShape="0">
                    <a:srgbClr val="000000">
                      <a:alpha val="65000"/>
                    </a:srgbClr>
                  </a:outerShdw>
                </a:effectLst>
              </a:rPr>
              <a:t>1-</a:t>
            </a:r>
            <a:r>
              <a:rPr lang="ar-SA" sz="4000" b="1" dirty="0">
                <a:solidFill>
                  <a:prstClr val="black"/>
                </a:solidFill>
                <a:effectLst>
                  <a:outerShdw blurRad="38100" dist="38100" dir="2700000" algn="tl">
                    <a:srgbClr val="000000">
                      <a:alpha val="43137"/>
                    </a:srgbClr>
                  </a:outerShdw>
                </a:effectLst>
                <a:cs typeface="AL-Mohanad Bold" pitchFamily="2" charset="-78"/>
              </a:rPr>
              <a:t>تعد بيانات الحاسب </a:t>
            </a:r>
            <a:r>
              <a:rPr lang="ar-SA" sz="4000" b="1" dirty="0" smtClean="0">
                <a:solidFill>
                  <a:prstClr val="black"/>
                </a:solidFill>
                <a:effectLst>
                  <a:outerShdw blurRad="38100" dist="38100" dir="2700000" algn="tl">
                    <a:srgbClr val="000000">
                      <a:alpha val="43137"/>
                    </a:srgbClr>
                  </a:outerShdw>
                </a:effectLst>
                <a:cs typeface="AL-Mohanad Bold" pitchFamily="2" charset="-78"/>
              </a:rPr>
              <a:t>بيانات........... </a:t>
            </a:r>
            <a:r>
              <a:rPr lang="ar-SA" sz="4000" b="1" dirty="0">
                <a:solidFill>
                  <a:prstClr val="black"/>
                </a:solidFill>
                <a:effectLst>
                  <a:outerShdw blurRad="38100" dist="38100" dir="2700000" algn="tl">
                    <a:srgbClr val="000000">
                      <a:alpha val="43137"/>
                    </a:srgbClr>
                  </a:outerShdw>
                </a:effectLst>
                <a:cs typeface="AL-Mohanad Bold" pitchFamily="2" charset="-78"/>
              </a:rPr>
              <a:t>أي تمثل بقيمتين فقط هما  </a:t>
            </a:r>
            <a:r>
              <a:rPr lang="ar-SA" sz="4000" b="1" dirty="0" smtClean="0">
                <a:solidFill>
                  <a:prstClr val="black"/>
                </a:solidFill>
                <a:effectLst>
                  <a:outerShdw blurRad="38100" dist="38100" dir="2700000" algn="tl">
                    <a:srgbClr val="000000">
                      <a:alpha val="43137"/>
                    </a:srgbClr>
                  </a:outerShdw>
                </a:effectLst>
                <a:cs typeface="AL-Mohanad Bold" pitchFamily="2" charset="-78"/>
              </a:rPr>
              <a:t>...........و </a:t>
            </a:r>
            <a:r>
              <a:rPr lang="ar-SA" sz="4000" b="1" dirty="0">
                <a:solidFill>
                  <a:prstClr val="black"/>
                </a:solidFill>
                <a:effectLst>
                  <a:outerShdw blurRad="38100" dist="38100" dir="2700000" algn="tl">
                    <a:srgbClr val="000000">
                      <a:alpha val="43137"/>
                    </a:srgbClr>
                  </a:outerShdw>
                </a:effectLst>
                <a:cs typeface="AL-Mohanad Bold" pitchFamily="2" charset="-78"/>
              </a:rPr>
              <a:t>يطلق على كل منهما مسمى </a:t>
            </a:r>
            <a:r>
              <a:rPr lang="en-US" sz="4000" b="1" dirty="0">
                <a:solidFill>
                  <a:prstClr val="black"/>
                </a:solidFill>
                <a:effectLst>
                  <a:outerShdw blurRad="38100" dist="38100" dir="2700000" algn="tl">
                    <a:srgbClr val="000000">
                      <a:alpha val="43137"/>
                    </a:srgbClr>
                  </a:outerShdw>
                </a:effectLst>
                <a:cs typeface="AL-Mohanad Bold" pitchFamily="2" charset="-78"/>
              </a:rPr>
              <a:t> </a:t>
            </a:r>
            <a:r>
              <a:rPr lang="en-US" sz="4000" b="1" dirty="0" smtClean="0">
                <a:solidFill>
                  <a:schemeClr val="accent2"/>
                </a:solidFill>
                <a:effectLst>
                  <a:outerShdw blurRad="38100" dist="38100" dir="2700000" algn="tl">
                    <a:srgbClr val="000000">
                      <a:alpha val="43137"/>
                    </a:srgbClr>
                  </a:outerShdw>
                </a:effectLst>
                <a:cs typeface="AL-Mohanad Bold" pitchFamily="2" charset="-78"/>
              </a:rPr>
              <a:t>……..</a:t>
            </a:r>
            <a:endParaRPr lang="ar-SA" sz="4000" b="1" dirty="0">
              <a:solidFill>
                <a:prstClr val="black"/>
              </a:solidFill>
              <a:effectLst>
                <a:outerShdw blurRad="38100" dist="38100" dir="2700000" algn="tl">
                  <a:srgbClr val="000000">
                    <a:alpha val="43137"/>
                  </a:srgbClr>
                </a:outerShdw>
              </a:effectLst>
              <a:cs typeface="AL-Mohanad Bold" pitchFamily="2" charset="-78"/>
            </a:endParaRPr>
          </a:p>
        </p:txBody>
      </p:sp>
      <p:sp>
        <p:nvSpPr>
          <p:cNvPr id="11" name="Cloud Callout 19"/>
          <p:cNvSpPr/>
          <p:nvPr/>
        </p:nvSpPr>
        <p:spPr>
          <a:xfrm>
            <a:off x="971600" y="4142992"/>
            <a:ext cx="7308906" cy="1857736"/>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ar-SA" sz="4000" b="1" spc="50" dirty="0" smtClean="0">
                <a:ln w="11430"/>
                <a:solidFill>
                  <a:schemeClr val="tx1"/>
                </a:solidFill>
                <a:effectLst>
                  <a:outerShdw blurRad="76200" dist="50800" dir="5400000" algn="tl" rotWithShape="0">
                    <a:srgbClr val="000000">
                      <a:alpha val="65000"/>
                    </a:srgbClr>
                  </a:outerShdw>
                </a:effectLst>
              </a:rPr>
              <a:t>2-........... </a:t>
            </a:r>
            <a:r>
              <a:rPr lang="ar-SA" sz="4000" b="1" dirty="0">
                <a:solidFill>
                  <a:prstClr val="black"/>
                </a:solidFill>
                <a:effectLst>
                  <a:outerShdw blurRad="38100" dist="38100" dir="2700000" algn="tl">
                    <a:srgbClr val="000000">
                      <a:alpha val="43137"/>
                    </a:srgbClr>
                  </a:outerShdw>
                </a:effectLst>
                <a:cs typeface="AL-Mohanad Bold" pitchFamily="2" charset="-78"/>
              </a:rPr>
              <a:t>هي تقنيه يمكن من خلالها عرض صور </a:t>
            </a:r>
            <a:r>
              <a:rPr lang="ar-SA" sz="4000" b="1" dirty="0" err="1">
                <a:solidFill>
                  <a:prstClr val="black"/>
                </a:solidFill>
                <a:effectLst>
                  <a:outerShdw blurRad="38100" dist="38100" dir="2700000" algn="tl">
                    <a:srgbClr val="000000">
                      <a:alpha val="43137"/>
                    </a:srgbClr>
                  </a:outerShdw>
                </a:effectLst>
                <a:cs typeface="AL-Mohanad Bold" pitchFamily="2" charset="-78"/>
              </a:rPr>
              <a:t>عاليه</a:t>
            </a:r>
            <a:r>
              <a:rPr lang="ar-SA" sz="4000" b="1" dirty="0">
                <a:solidFill>
                  <a:prstClr val="black"/>
                </a:solidFill>
                <a:effectLst>
                  <a:outerShdw blurRad="38100" dist="38100" dir="2700000" algn="tl">
                    <a:srgbClr val="000000">
                      <a:alpha val="43137"/>
                    </a:srgbClr>
                  </a:outerShdw>
                </a:effectLst>
                <a:cs typeface="AL-Mohanad Bold" pitchFamily="2" charset="-78"/>
              </a:rPr>
              <a:t> الوضوح وامكانيه تكبيرها مع الاحتفاظ بجوده </a:t>
            </a:r>
            <a:r>
              <a:rPr lang="ar-SA" sz="4000" b="1" dirty="0" err="1">
                <a:solidFill>
                  <a:prstClr val="black"/>
                </a:solidFill>
                <a:effectLst>
                  <a:outerShdw blurRad="38100" dist="38100" dir="2700000" algn="tl">
                    <a:srgbClr val="000000">
                      <a:alpha val="43137"/>
                    </a:srgbClr>
                  </a:outerShdw>
                </a:effectLst>
                <a:cs typeface="AL-Mohanad Bold" pitchFamily="2" charset="-78"/>
              </a:rPr>
              <a:t>الصوره</a:t>
            </a:r>
            <a:endParaRPr lang="ar-SA" sz="4000" b="1" dirty="0">
              <a:solidFill>
                <a:prstClr val="black"/>
              </a:solidFill>
              <a:effectLst>
                <a:outerShdw blurRad="38100" dist="38100" dir="2700000" algn="tl">
                  <a:srgbClr val="000000">
                    <a:alpha val="43137"/>
                  </a:srgbClr>
                </a:outerShdw>
              </a:effectLst>
              <a:cs typeface="AL-Mohanad Bold" pitchFamily="2" charset="-78"/>
            </a:endParaRPr>
          </a:p>
        </p:txBody>
      </p:sp>
    </p:spTree>
    <p:extLst>
      <p:ext uri="{BB962C8B-B14F-4D97-AF65-F5344CB8AC3E}">
        <p14:creationId xmlns:p14="http://schemas.microsoft.com/office/powerpoint/2010/main" val="317458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Oval 11"/>
          <p:cNvSpPr>
            <a:spLocks noChangeArrowheads="1"/>
          </p:cNvSpPr>
          <p:nvPr/>
        </p:nvSpPr>
        <p:spPr bwMode="auto">
          <a:xfrm>
            <a:off x="2667000" y="44958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8684" name="Oval 12"/>
          <p:cNvSpPr>
            <a:spLocks noChangeArrowheads="1"/>
          </p:cNvSpPr>
          <p:nvPr/>
        </p:nvSpPr>
        <p:spPr bwMode="auto">
          <a:xfrm>
            <a:off x="3048000" y="47244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8685" name="Oval 13"/>
          <p:cNvSpPr>
            <a:spLocks noChangeArrowheads="1"/>
          </p:cNvSpPr>
          <p:nvPr/>
        </p:nvSpPr>
        <p:spPr bwMode="auto">
          <a:xfrm>
            <a:off x="2286000" y="41910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0" name="Cloud Callout 19"/>
          <p:cNvSpPr/>
          <p:nvPr/>
        </p:nvSpPr>
        <p:spPr>
          <a:xfrm>
            <a:off x="597425" y="764704"/>
            <a:ext cx="7704856" cy="1728192"/>
          </a:xfrm>
          <a:prstGeom prst="star8">
            <a:avLst>
              <a:gd name="adj" fmla="val 42212"/>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4000" b="1" dirty="0">
                <a:ln w="11430"/>
                <a:solidFill>
                  <a:schemeClr val="accent3">
                    <a:lumMod val="40000"/>
                    <a:lumOff val="60000"/>
                  </a:schemeClr>
                </a:solidFill>
                <a:effectLst>
                  <a:outerShdw blurRad="50800" dist="39000" dir="5460000" algn="tl">
                    <a:srgbClr val="000000">
                      <a:alpha val="38000"/>
                    </a:srgbClr>
                  </a:outerShdw>
                </a:effectLst>
              </a:rPr>
              <a:t>الانظمة </a:t>
            </a:r>
            <a:r>
              <a:rPr lang="ar-SA" sz="4000" b="1" dirty="0" err="1">
                <a:ln w="11430"/>
                <a:solidFill>
                  <a:schemeClr val="accent3">
                    <a:lumMod val="40000"/>
                    <a:lumOff val="60000"/>
                  </a:schemeClr>
                </a:solidFill>
                <a:effectLst>
                  <a:outerShdw blurRad="50800" dist="39000" dir="5460000" algn="tl">
                    <a:srgbClr val="000000">
                      <a:alpha val="38000"/>
                    </a:srgbClr>
                  </a:outerShdw>
                </a:effectLst>
              </a:rPr>
              <a:t>العدديه</a:t>
            </a:r>
            <a:r>
              <a:rPr lang="ar-SA" sz="4000" b="1" dirty="0">
                <a:ln w="11430"/>
                <a:solidFill>
                  <a:schemeClr val="accent3">
                    <a:lumMod val="40000"/>
                    <a:lumOff val="60000"/>
                  </a:schemeClr>
                </a:solidFill>
                <a:effectLst>
                  <a:outerShdw blurRad="50800" dist="39000" dir="5460000" algn="tl">
                    <a:srgbClr val="000000">
                      <a:alpha val="38000"/>
                    </a:srgbClr>
                  </a:outerShdw>
                </a:effectLst>
              </a:rPr>
              <a:t> </a:t>
            </a:r>
          </a:p>
        </p:txBody>
      </p:sp>
      <p:sp>
        <p:nvSpPr>
          <p:cNvPr id="2" name="مستطيل مستدير الزوايا 1"/>
          <p:cNvSpPr/>
          <p:nvPr/>
        </p:nvSpPr>
        <p:spPr>
          <a:xfrm>
            <a:off x="777445" y="2643568"/>
            <a:ext cx="7344816" cy="3593744"/>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لقد اعتدنا في حياتنا </a:t>
            </a:r>
            <a:r>
              <a:rPr lang="ar-SA" sz="24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اليوميه</a:t>
            </a:r>
            <a:r>
              <a:rPr lang="ar-SA"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على استخدام الارقام </a:t>
            </a:r>
            <a:r>
              <a:rPr lang="ar-SA" sz="24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العشريه</a:t>
            </a:r>
            <a:r>
              <a:rPr lang="ar-SA"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و استخدام عشرة رموز لتمثيلها (0-9)</a:t>
            </a:r>
          </a:p>
          <a:p>
            <a:pPr algn="ctr"/>
            <a:r>
              <a:rPr lang="ar-SA"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و يعلل ذلك بأن الله تعالى قد  خلق </a:t>
            </a:r>
            <a:r>
              <a:rPr lang="ar-SA" sz="24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للانسان</a:t>
            </a:r>
            <a:r>
              <a:rPr lang="ar-SA"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عشرة اصابع في يديه ..</a:t>
            </a:r>
          </a:p>
          <a:p>
            <a:pPr algn="ctr"/>
            <a:r>
              <a:rPr lang="ar-SA"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و في دراستك </a:t>
            </a:r>
            <a:r>
              <a:rPr lang="ar-SA" sz="24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السابقه</a:t>
            </a:r>
            <a:r>
              <a:rPr lang="ar-SA"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عرفت كيفيه تكوين الاعداد عن طريق استخدام هذه الرموز في العدد بمواقع الخانات </a:t>
            </a:r>
            <a:r>
              <a:rPr lang="ar-SA" sz="24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المختلفه</a:t>
            </a:r>
            <a:r>
              <a:rPr lang="ar-SA"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من احاد و عشرات و مئات ...</a:t>
            </a:r>
          </a:p>
          <a:p>
            <a:pPr algn="ctr"/>
            <a:endParaRPr lang="ar-SA"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264164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27" presetClass="emph" presetSubtype="0" fill="remove" grpId="0" nodeType="withEffect">
                                  <p:stCondLst>
                                    <p:cond delay="0"/>
                                  </p:stCondLst>
                                  <p:childTnLst>
                                    <p:animClr clrSpc="rgb" dir="cw">
                                      <p:cBhvr override="childStyle">
                                        <p:cTn id="14" dur="250" autoRev="1" fill="remove"/>
                                        <p:tgtEl>
                                          <p:spTgt spid="2"/>
                                        </p:tgtEl>
                                        <p:attrNameLst>
                                          <p:attrName>style.color</p:attrName>
                                        </p:attrNameLst>
                                      </p:cBhvr>
                                      <p:to>
                                        <a:schemeClr val="bg1"/>
                                      </p:to>
                                    </p:animClr>
                                    <p:animClr clrSpc="rgb" dir="cw">
                                      <p:cBhvr>
                                        <p:cTn id="15" dur="250" autoRev="1" fill="remove"/>
                                        <p:tgtEl>
                                          <p:spTgt spid="2"/>
                                        </p:tgtEl>
                                        <p:attrNameLst>
                                          <p:attrName>fillcolor</p:attrName>
                                        </p:attrNameLst>
                                      </p:cBhvr>
                                      <p:to>
                                        <a:schemeClr val="bg1"/>
                                      </p:to>
                                    </p:animClr>
                                    <p:set>
                                      <p:cBhvr>
                                        <p:cTn id="16" dur="250" autoRev="1" fill="remove"/>
                                        <p:tgtEl>
                                          <p:spTgt spid="2"/>
                                        </p:tgtEl>
                                        <p:attrNameLst>
                                          <p:attrName>fill.type</p:attrName>
                                        </p:attrNameLst>
                                      </p:cBhvr>
                                      <p:to>
                                        <p:strVal val="solid"/>
                                      </p:to>
                                    </p:set>
                                    <p:set>
                                      <p:cBhvr>
                                        <p:cTn id="17"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19"/>
          <p:cNvSpPr/>
          <p:nvPr/>
        </p:nvSpPr>
        <p:spPr>
          <a:xfrm>
            <a:off x="704831" y="3204824"/>
            <a:ext cx="7848872" cy="3227040"/>
          </a:xfrm>
          <a:prstGeom prst="roundRect">
            <a:avLst/>
          </a:prstGeom>
          <a:solidFill>
            <a:srgbClr val="92D050"/>
          </a:solidFill>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الجواب أن هناك العديد من </a:t>
            </a:r>
            <a:r>
              <a:rPr lang="ar-SA"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الانظمه</a:t>
            </a: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SA"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العدديه</a:t>
            </a: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غير النظام العشري ..و هي ما سنفصل فيه الان</a:t>
            </a:r>
          </a:p>
        </p:txBody>
      </p:sp>
      <p:sp>
        <p:nvSpPr>
          <p:cNvPr id="2" name="عنوان 1"/>
          <p:cNvSpPr>
            <a:spLocks noGrp="1"/>
          </p:cNvSpPr>
          <p:nvPr>
            <p:ph type="title"/>
          </p:nvPr>
        </p:nvSpPr>
        <p:spPr/>
        <p:txBody>
          <a:bodyPr/>
          <a:lstStyle/>
          <a:p>
            <a:endParaRPr lang="ar-SA"/>
          </a:p>
        </p:txBody>
      </p:sp>
      <p:sp>
        <p:nvSpPr>
          <p:cNvPr id="7" name="نجمة مكونة من 12 نقطة 6"/>
          <p:cNvSpPr/>
          <p:nvPr/>
        </p:nvSpPr>
        <p:spPr>
          <a:xfrm>
            <a:off x="2351306" y="116632"/>
            <a:ext cx="5317038" cy="3711356"/>
          </a:xfrm>
          <a:prstGeom prst="star12">
            <a:avLst>
              <a:gd name="adj" fmla="val 42044"/>
            </a:avLst>
          </a:prstGeom>
        </p:spPr>
        <p:style>
          <a:lnRef idx="1">
            <a:schemeClr val="accent1"/>
          </a:lnRef>
          <a:fillRef idx="2">
            <a:schemeClr val="accent1"/>
          </a:fillRef>
          <a:effectRef idx="1">
            <a:schemeClr val="accent1"/>
          </a:effectRef>
          <a:fontRef idx="minor">
            <a:schemeClr val="dk1"/>
          </a:fontRef>
        </p:style>
        <p:txBody>
          <a:bodyPr lIns="0" tIns="0" rIns="0" bIns="0" rtlCol="1" anchor="t" anchorCtr="0"/>
          <a:lstStyle/>
          <a:p>
            <a:pPr algn="ctr"/>
            <a:r>
              <a:rPr lang="ar-SA" sz="3200" b="1" dirty="0" smtClean="0">
                <a:effectLst>
                  <a:outerShdw blurRad="38100" dist="38100" dir="2700000" algn="tl">
                    <a:srgbClr val="000000">
                      <a:alpha val="43137"/>
                    </a:srgbClr>
                  </a:outerShdw>
                </a:effectLst>
              </a:rPr>
              <a:t>لكن !</a:t>
            </a:r>
          </a:p>
          <a:p>
            <a:pPr algn="ctr"/>
            <a:r>
              <a:rPr lang="ar-SA" sz="3200" b="1" dirty="0" smtClean="0">
                <a:effectLst>
                  <a:outerShdw blurRad="38100" dist="38100" dir="2700000" algn="tl">
                    <a:srgbClr val="000000">
                      <a:alpha val="43137"/>
                    </a:srgbClr>
                  </a:outerShdw>
                </a:effectLst>
              </a:rPr>
              <a:t>هل يمكن وجود نظام عددي لا يستخدم عشرة رموز؟</a:t>
            </a:r>
            <a:endParaRPr lang="ar-SA" sz="3200" b="1" dirty="0">
              <a:effectLst>
                <a:outerShdw blurRad="38100" dist="38100" dir="2700000" algn="tl">
                  <a:srgbClr val="000000">
                    <a:alpha val="43137"/>
                  </a:srgbClr>
                </a:outerShdw>
              </a:effectLst>
            </a:endParaRPr>
          </a:p>
        </p:txBody>
      </p:sp>
      <p:pic>
        <p:nvPicPr>
          <p:cNvPr id="6" name="Picture 10" descr="j0234685"/>
          <p:cNvPicPr>
            <a:picLocks noChangeAspect="1" noChangeArrowheads="1" noCrop="1"/>
          </p:cNvPicPr>
          <p:nvPr/>
        </p:nvPicPr>
        <p:blipFill>
          <a:blip r:embed="rId2" cstate="print"/>
          <a:srcRect/>
          <a:stretch>
            <a:fillRect/>
          </a:stretch>
        </p:blipFill>
        <p:spPr bwMode="auto">
          <a:xfrm rot="20786889">
            <a:off x="295882" y="212396"/>
            <a:ext cx="2143140" cy="2780032"/>
          </a:xfrm>
          <a:prstGeom prst="ellipse">
            <a:avLst/>
          </a:prstGeom>
          <a:ln>
            <a:noFill/>
          </a:ln>
          <a:effectLst>
            <a:softEdge rad="112500"/>
          </a:effectLst>
        </p:spPr>
      </p:pic>
    </p:spTree>
    <p:extLst>
      <p:ext uri="{BB962C8B-B14F-4D97-AF65-F5344CB8AC3E}">
        <p14:creationId xmlns:p14="http://schemas.microsoft.com/office/powerpoint/2010/main" val="88285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702045953"/>
              </p:ext>
            </p:extLst>
          </p:nvPr>
        </p:nvGraphicFramePr>
        <p:xfrm>
          <a:off x="179512" y="1025525"/>
          <a:ext cx="8424936" cy="4923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ربع نص 4"/>
          <p:cNvSpPr txBox="1"/>
          <p:nvPr/>
        </p:nvSpPr>
        <p:spPr>
          <a:xfrm>
            <a:off x="4509217" y="-27384"/>
            <a:ext cx="3663183" cy="523220"/>
          </a:xfrm>
          <a:prstGeom prst="rect">
            <a:avLst/>
          </a:prstGeom>
          <a:noFill/>
        </p:spPr>
        <p:txBody>
          <a:bodyPr wrap="none" rtlCol="1">
            <a:spAutoFit/>
          </a:bodyPr>
          <a:lstStyle/>
          <a:p>
            <a:r>
              <a:rPr lang="ar-SA" sz="2800" b="1" dirty="0" smtClean="0"/>
              <a:t>أنواع الانظمة </a:t>
            </a:r>
            <a:r>
              <a:rPr lang="ar-SA" sz="2800" b="1" dirty="0" err="1" smtClean="0"/>
              <a:t>العدديه</a:t>
            </a:r>
            <a:endParaRPr lang="ar-SA" sz="2800" b="1" dirty="0"/>
          </a:p>
        </p:txBody>
      </p:sp>
    </p:spTree>
    <p:extLst>
      <p:ext uri="{BB962C8B-B14F-4D97-AF65-F5344CB8AC3E}">
        <p14:creationId xmlns:p14="http://schemas.microsoft.com/office/powerpoint/2010/main" val="97722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51520" y="1368152"/>
            <a:ext cx="8496944" cy="537321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a:p>
        </p:txBody>
      </p:sp>
      <p:sp>
        <p:nvSpPr>
          <p:cNvPr id="2" name="Rectangle 4"/>
          <p:cNvSpPr>
            <a:spLocks noChangeArrowheads="1"/>
          </p:cNvSpPr>
          <p:nvPr/>
        </p:nvSpPr>
        <p:spPr bwMode="auto">
          <a:xfrm>
            <a:off x="611560" y="1556792"/>
            <a:ext cx="8280920" cy="2246769"/>
          </a:xfrm>
          <a:prstGeom prst="rect">
            <a:avLst/>
          </a:prstGeom>
          <a:noFill/>
          <a:ln w="9525">
            <a:noFill/>
            <a:miter lim="800000"/>
            <a:headEnd/>
            <a:tailEnd/>
          </a:ln>
        </p:spPr>
        <p:txBody>
          <a:bodyPr wrap="square">
            <a:spAutoFit/>
          </a:bodyPr>
          <a:lstStyle/>
          <a:p>
            <a:pPr lvl="2"/>
            <a:r>
              <a:rPr lang="ar-SA" sz="28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أنت تعرفين أن رقم (98) هو عباره عن (8+10*9) </a:t>
            </a:r>
          </a:p>
          <a:p>
            <a:pPr lvl="2"/>
            <a:r>
              <a:rPr lang="ar-SA" sz="28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بحيث أن رمز 8 يقع في خانه الاحاد و رمز 9 يقع في خانه العشرات .. </a:t>
            </a:r>
          </a:p>
          <a:p>
            <a:pPr lvl="2"/>
            <a:r>
              <a:rPr lang="ar-SA" sz="28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و هكذا كلما  تقدمنا خانه في موقع الرمز كلما ازدادت قيمتها </a:t>
            </a:r>
          </a:p>
          <a:p>
            <a:pPr lvl="2"/>
            <a:endParaRPr lang="en-US" sz="28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endParaRPr>
          </a:p>
        </p:txBody>
      </p:sp>
      <p:sp>
        <p:nvSpPr>
          <p:cNvPr id="5" name="مخطط انسيابي: محطة طرفية 4"/>
          <p:cNvSpPr/>
          <p:nvPr/>
        </p:nvSpPr>
        <p:spPr>
          <a:xfrm>
            <a:off x="755576" y="188640"/>
            <a:ext cx="7416824" cy="1152128"/>
          </a:xfrm>
          <a:prstGeom prst="flowChartTerminator">
            <a:avLst/>
          </a:prstGeom>
        </p:spPr>
        <p:style>
          <a:lnRef idx="2">
            <a:schemeClr val="accent3"/>
          </a:lnRef>
          <a:fillRef idx="1">
            <a:schemeClr val="lt1"/>
          </a:fillRef>
          <a:effectRef idx="0">
            <a:schemeClr val="accent3"/>
          </a:effectRef>
          <a:fontRef idx="minor">
            <a:schemeClr val="dk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 نظام العدد العشري </a:t>
            </a:r>
            <a:endParaRPr lang="ar-SA"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Cloud Callout 19"/>
          <p:cNvSpPr/>
          <p:nvPr/>
        </p:nvSpPr>
        <p:spPr>
          <a:xfrm>
            <a:off x="323528" y="3717032"/>
            <a:ext cx="8424936" cy="2952328"/>
          </a:xfrm>
          <a:prstGeom prst="flowChartPreparation">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 يطلق على هذا النظام العددي بالنظام العشري </a:t>
            </a:r>
          </a:p>
          <a:p>
            <a:pPr algn="ctr" fontAlgn="auto">
              <a:spcBef>
                <a:spcPts val="0"/>
              </a:spcBef>
              <a:spcAft>
                <a:spcPts val="0"/>
              </a:spcAft>
              <a:defRPr/>
            </a:pP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 يسمى الرقم (10) </a:t>
            </a:r>
            <a:r>
              <a:rPr lang="ar-SA" sz="3200" b="1" dirty="0" smtClean="0">
                <a:ln w="1905"/>
                <a:solidFill>
                  <a:srgbClr val="FF0000"/>
                </a:solidFill>
                <a:effectLst>
                  <a:innerShdw blurRad="69850" dist="43180" dir="5400000">
                    <a:srgbClr val="000000">
                      <a:alpha val="65000"/>
                    </a:srgbClr>
                  </a:innerShdw>
                </a:effectLst>
              </a:rPr>
              <a:t>أساس النظام العددي العشري</a:t>
            </a:r>
          </a:p>
        </p:txBody>
      </p:sp>
    </p:spTree>
    <p:extLst>
      <p:ext uri="{BB962C8B-B14F-4D97-AF65-F5344CB8AC3E}">
        <p14:creationId xmlns:p14="http://schemas.microsoft.com/office/powerpoint/2010/main" val="2274480388"/>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51520" y="1368152"/>
            <a:ext cx="8496944" cy="537321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a:p>
        </p:txBody>
      </p:sp>
      <p:sp>
        <p:nvSpPr>
          <p:cNvPr id="2" name="Rectangle 4"/>
          <p:cNvSpPr>
            <a:spLocks noChangeArrowheads="1"/>
          </p:cNvSpPr>
          <p:nvPr/>
        </p:nvSpPr>
        <p:spPr bwMode="auto">
          <a:xfrm>
            <a:off x="611560" y="1556792"/>
            <a:ext cx="8280920" cy="2739211"/>
          </a:xfrm>
          <a:prstGeom prst="rect">
            <a:avLst/>
          </a:prstGeom>
          <a:noFill/>
          <a:ln w="9525">
            <a:noFill/>
            <a:miter lim="800000"/>
            <a:headEnd/>
            <a:tailEnd/>
          </a:ln>
        </p:spPr>
        <p:txBody>
          <a:bodyPr wrap="square">
            <a:spAutoFit/>
          </a:bodyPr>
          <a:lstStyle/>
          <a:p>
            <a:pPr lvl="2"/>
            <a:r>
              <a:rPr lang="ar-SA" sz="28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يتعامل جهاز الحاسب برمزين فقط كما ذكرنا سابقا هما (</a:t>
            </a:r>
            <a:r>
              <a:rPr lang="en-US" sz="28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0,1 </a:t>
            </a:r>
            <a:r>
              <a:rPr lang="ar-SA" sz="28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 </a:t>
            </a:r>
            <a:r>
              <a:rPr lang="en-US" sz="28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 </a:t>
            </a:r>
            <a:r>
              <a:rPr lang="ar-SA" sz="28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و بالتالي يمكن التعبير عن أي عدد باستخدام الاساس (</a:t>
            </a:r>
            <a:r>
              <a:rPr lang="en-US" sz="28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2</a:t>
            </a:r>
            <a:r>
              <a:rPr lang="ar-SA" sz="28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 حيث تحسب قسمه العدد من معرفه الرمز (</a:t>
            </a:r>
            <a:r>
              <a:rPr lang="en-US" sz="28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0</a:t>
            </a:r>
            <a:r>
              <a:rPr lang="ar-SA" sz="28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 او  (</a:t>
            </a:r>
            <a:r>
              <a:rPr lang="en-US" sz="28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1</a:t>
            </a:r>
            <a:r>
              <a:rPr lang="ar-SA" sz="28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 و موقع </a:t>
            </a:r>
            <a:r>
              <a:rPr lang="ar-SA" sz="28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الخانه</a:t>
            </a:r>
            <a:r>
              <a:rPr lang="ar-SA" sz="28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 التي يقع فيها الرمز و التي تحدد قيمتها من مضاعفات الاساس (</a:t>
            </a:r>
            <a:r>
              <a:rPr lang="en-US" sz="28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2</a:t>
            </a:r>
            <a:r>
              <a:rPr lang="ar-SA" sz="28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 </a:t>
            </a:r>
          </a:p>
          <a:p>
            <a:pPr lvl="2"/>
            <a:r>
              <a:rPr lang="ar-SA" sz="28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و على هذا الاساس فان العدد      </a:t>
            </a:r>
            <a:r>
              <a:rPr lang="en-US" sz="16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2</a:t>
            </a:r>
            <a:r>
              <a:rPr lang="ar-SA" sz="28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a:t>
            </a:r>
            <a:r>
              <a:rPr lang="en-US" sz="28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1101</a:t>
            </a:r>
            <a:r>
              <a:rPr lang="ar-SA" sz="28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 =   </a:t>
            </a:r>
            <a:r>
              <a:rPr lang="en-US" sz="14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10</a:t>
            </a:r>
            <a:r>
              <a:rPr lang="ar-SA" sz="28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a:t>
            </a:r>
            <a:r>
              <a:rPr lang="en-US" sz="28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13</a:t>
            </a:r>
            <a:r>
              <a:rPr lang="ar-SA" sz="28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a:t>
            </a:r>
            <a:endParaRPr lang="en-US" sz="28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endParaRPr>
          </a:p>
        </p:txBody>
      </p:sp>
      <p:sp>
        <p:nvSpPr>
          <p:cNvPr id="5" name="مخطط انسيابي: محطة طرفية 4"/>
          <p:cNvSpPr/>
          <p:nvPr/>
        </p:nvSpPr>
        <p:spPr>
          <a:xfrm>
            <a:off x="755576" y="188640"/>
            <a:ext cx="7416824" cy="1152128"/>
          </a:xfrm>
          <a:prstGeom prst="flowChartTerminator">
            <a:avLst/>
          </a:prstGeom>
        </p:spPr>
        <p:style>
          <a:lnRef idx="2">
            <a:schemeClr val="accent2"/>
          </a:lnRef>
          <a:fillRef idx="1">
            <a:schemeClr val="lt1"/>
          </a:fillRef>
          <a:effectRef idx="0">
            <a:schemeClr val="accent2"/>
          </a:effectRef>
          <a:fontRef idx="minor">
            <a:schemeClr val="dk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 نظام العدد الثنائي </a:t>
            </a:r>
            <a:endParaRPr lang="ar-SA"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Cloud Callout 19"/>
          <p:cNvSpPr/>
          <p:nvPr/>
        </p:nvSpPr>
        <p:spPr>
          <a:xfrm>
            <a:off x="323528" y="4581128"/>
            <a:ext cx="8424936" cy="2088232"/>
          </a:xfrm>
          <a:prstGeom prst="flowChartPreparation">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r>
              <a:rPr lang="ar-SA" sz="2400" b="1" dirty="0" smtClean="0">
                <a:ln w="1905"/>
                <a:solidFill>
                  <a:srgbClr val="FF0000"/>
                </a:solidFill>
                <a:effectLst>
                  <a:innerShdw blurRad="69850" dist="43180" dir="5400000">
                    <a:srgbClr val="000000">
                      <a:alpha val="65000"/>
                    </a:srgbClr>
                  </a:innerShdw>
                </a:effectLst>
              </a:rPr>
              <a:t>يمكن احتساب قيمة أي عدد بمعرفة شيئين اساسيين :</a:t>
            </a:r>
          </a:p>
          <a:p>
            <a:pPr marL="514350" indent="-514350" algn="ctr" fontAlgn="auto">
              <a:spcBef>
                <a:spcPts val="0"/>
              </a:spcBef>
              <a:spcAft>
                <a:spcPts val="0"/>
              </a:spcAft>
              <a:buFont typeface="+mj-lt"/>
              <a:buAutoNum type="arabicPeriod"/>
              <a:defRPr/>
            </a:pPr>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اساس نظام العدد</a:t>
            </a:r>
          </a:p>
          <a:p>
            <a:pPr marL="514350" indent="-514350" algn="ctr" fontAlgn="auto">
              <a:spcBef>
                <a:spcPts val="0"/>
              </a:spcBef>
              <a:spcAft>
                <a:spcPts val="0"/>
              </a:spcAft>
              <a:buFont typeface="+mj-lt"/>
              <a:buAutoNum type="arabicPeriod"/>
              <a:defRPr/>
            </a:pPr>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رموز هذا النظام</a:t>
            </a:r>
            <a:endParaRPr lang="ar-SA" sz="2400" b="1" dirty="0" smtClean="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246111576"/>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19"/>
          <p:cNvSpPr/>
          <p:nvPr/>
        </p:nvSpPr>
        <p:spPr>
          <a:xfrm>
            <a:off x="704831" y="3204824"/>
            <a:ext cx="7848872" cy="3227040"/>
          </a:xfrm>
          <a:prstGeom prst="roundRect">
            <a:avLst/>
          </a:prstGeom>
          <a:ln/>
        </p:spPr>
        <p:style>
          <a:lnRef idx="2">
            <a:schemeClr val="accent5"/>
          </a:lnRef>
          <a:fillRef idx="1">
            <a:schemeClr val="lt1"/>
          </a:fillRef>
          <a:effectRef idx="0">
            <a:schemeClr val="accent5"/>
          </a:effectRef>
          <a:fontRef idx="minor">
            <a:schemeClr val="dk1"/>
          </a:fontRef>
        </p:style>
        <p:txBody>
          <a:bodyPr rtlCol="1" anchor="ctr"/>
          <a:lstStyle/>
          <a:p>
            <a:pPr algn="ctr" fontAlgn="auto">
              <a:spcBef>
                <a:spcPts val="0"/>
              </a:spcBef>
              <a:spcAft>
                <a:spcPts val="0"/>
              </a:spcAft>
              <a:defRPr/>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3200" b="1" baseline="5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2"/>
              </a:rPr>
              <a:t>x1)+(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3200" b="1" baseline="5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x1)+( 2</a:t>
            </a:r>
            <a:r>
              <a:rPr lang="en-US" sz="3200" b="1" baseline="5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x0)+ (2</a:t>
            </a:r>
            <a:r>
              <a:rPr lang="en-US" sz="3200" b="1" baseline="5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0</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x 1) </a:t>
            </a:r>
          </a:p>
          <a:p>
            <a:pPr algn="ctr" fontAlgn="auto">
              <a:spcBef>
                <a:spcPts val="0"/>
              </a:spcBef>
              <a:spcAft>
                <a:spcPts val="0"/>
              </a:spcAft>
              <a:defRPr/>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8 x1 + 4x1+ 0 +1x1 </a:t>
            </a:r>
          </a:p>
          <a:p>
            <a:pPr algn="ctr" fontAlgn="auto">
              <a:spcBef>
                <a:spcPts val="0"/>
              </a:spcBef>
              <a:spcAft>
                <a:spcPts val="0"/>
              </a:spcAft>
              <a:defRPr/>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(13)</a:t>
            </a:r>
            <a:r>
              <a:rPr lang="en-US" sz="32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10</a:t>
            </a:r>
          </a:p>
        </p:txBody>
      </p:sp>
      <p:sp>
        <p:nvSpPr>
          <p:cNvPr id="2" name="عنوان 1"/>
          <p:cNvSpPr>
            <a:spLocks noGrp="1"/>
          </p:cNvSpPr>
          <p:nvPr>
            <p:ph type="title"/>
          </p:nvPr>
        </p:nvSpPr>
        <p:spPr/>
        <p:txBody>
          <a:bodyPr/>
          <a:lstStyle/>
          <a:p>
            <a:endParaRPr lang="ar-SA"/>
          </a:p>
        </p:txBody>
      </p:sp>
      <p:sp>
        <p:nvSpPr>
          <p:cNvPr id="7" name="وسيلة شرح بيضاوية 6"/>
          <p:cNvSpPr/>
          <p:nvPr/>
        </p:nvSpPr>
        <p:spPr>
          <a:xfrm>
            <a:off x="2351306" y="260648"/>
            <a:ext cx="5317038" cy="2808312"/>
          </a:xfrm>
          <a:prstGeom prst="wedgeEllipseCallout">
            <a:avLst>
              <a:gd name="adj1" fmla="val -53269"/>
              <a:gd name="adj2" fmla="val 30764"/>
            </a:avLst>
          </a:prstGeom>
        </p:spPr>
        <p:style>
          <a:lnRef idx="1">
            <a:schemeClr val="accent1"/>
          </a:lnRef>
          <a:fillRef idx="2">
            <a:schemeClr val="accent1"/>
          </a:fillRef>
          <a:effectRef idx="1">
            <a:schemeClr val="accent1"/>
          </a:effectRef>
          <a:fontRef idx="minor">
            <a:schemeClr val="dk1"/>
          </a:fontRef>
        </p:style>
        <p:txBody>
          <a:bodyPr lIns="0" tIns="0" rIns="0" bIns="0" rtlCol="1" anchor="t" anchorCtr="0"/>
          <a:lstStyle/>
          <a:p>
            <a:pPr algn="ctr"/>
            <a:r>
              <a:rPr lang="ar-SA" sz="3200" b="1" dirty="0" smtClean="0">
                <a:effectLst>
                  <a:outerShdw blurRad="38100" dist="38100" dir="2700000" algn="tl">
                    <a:srgbClr val="000000">
                      <a:alpha val="43137"/>
                    </a:srgbClr>
                  </a:outerShdw>
                </a:effectLst>
              </a:rPr>
              <a:t>حولي الرقم </a:t>
            </a:r>
            <a:r>
              <a:rPr lang="en-US" sz="2000" b="1" dirty="0" smtClean="0">
                <a:effectLst>
                  <a:outerShdw blurRad="38100" dist="38100" dir="2700000" algn="tl">
                    <a:srgbClr val="000000">
                      <a:alpha val="43137"/>
                    </a:srgbClr>
                  </a:outerShdw>
                </a:effectLst>
              </a:rPr>
              <a:t>2</a:t>
            </a:r>
            <a:r>
              <a:rPr lang="ar-SA"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1101</a:t>
            </a:r>
            <a:r>
              <a:rPr lang="ar-SA"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 </a:t>
            </a:r>
            <a:r>
              <a:rPr lang="ar-SA" sz="3200" b="1" dirty="0" smtClean="0">
                <a:effectLst>
                  <a:outerShdw blurRad="38100" dist="38100" dir="2700000" algn="tl">
                    <a:srgbClr val="000000">
                      <a:alpha val="43137"/>
                    </a:srgbClr>
                  </a:outerShdw>
                </a:effectLst>
              </a:rPr>
              <a:t> الى عدد عشري </a:t>
            </a:r>
            <a:r>
              <a:rPr lang="en-US" sz="3200" b="1" dirty="0" smtClean="0">
                <a:effectLst>
                  <a:outerShdw blurRad="38100" dist="38100" dir="2700000" algn="tl">
                    <a:srgbClr val="000000">
                      <a:alpha val="43137"/>
                    </a:srgbClr>
                  </a:outerShdw>
                </a:effectLst>
              </a:rPr>
              <a:t>		</a:t>
            </a:r>
            <a:endParaRPr lang="ar-SA" sz="3200" b="1" dirty="0">
              <a:effectLst>
                <a:outerShdw blurRad="38100" dist="38100" dir="2700000" algn="tl">
                  <a:srgbClr val="000000">
                    <a:alpha val="43137"/>
                  </a:srgbClr>
                </a:outerShdw>
              </a:effectLst>
            </a:endParaRPr>
          </a:p>
        </p:txBody>
      </p:sp>
      <p:pic>
        <p:nvPicPr>
          <p:cNvPr id="6" name="Picture 10" descr="j0234685"/>
          <p:cNvPicPr>
            <a:picLocks noChangeAspect="1" noChangeArrowheads="1" noCrop="1"/>
          </p:cNvPicPr>
          <p:nvPr/>
        </p:nvPicPr>
        <p:blipFill>
          <a:blip r:embed="rId2" cstate="print"/>
          <a:srcRect/>
          <a:stretch>
            <a:fillRect/>
          </a:stretch>
        </p:blipFill>
        <p:spPr bwMode="auto">
          <a:xfrm rot="20786889">
            <a:off x="295882" y="212396"/>
            <a:ext cx="2143140" cy="2780032"/>
          </a:xfrm>
          <a:prstGeom prst="ellipse">
            <a:avLst/>
          </a:prstGeom>
          <a:ln>
            <a:noFill/>
          </a:ln>
          <a:effectLst>
            <a:softEdge rad="112500"/>
          </a:effectLst>
        </p:spPr>
      </p:pic>
    </p:spTree>
    <p:extLst>
      <p:ext uri="{BB962C8B-B14F-4D97-AF65-F5344CB8AC3E}">
        <p14:creationId xmlns:p14="http://schemas.microsoft.com/office/powerpoint/2010/main" val="260273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19"/>
          <p:cNvSpPr/>
          <p:nvPr/>
        </p:nvSpPr>
        <p:spPr>
          <a:xfrm>
            <a:off x="704831" y="3204824"/>
            <a:ext cx="7848872" cy="3227040"/>
          </a:xfrm>
          <a:prstGeom prst="roundRect">
            <a:avLst/>
          </a:prstGeom>
          <a:ln/>
        </p:spPr>
        <p:style>
          <a:lnRef idx="2">
            <a:schemeClr val="accent5"/>
          </a:lnRef>
          <a:fillRef idx="1">
            <a:schemeClr val="lt1"/>
          </a:fillRef>
          <a:effectRef idx="0">
            <a:schemeClr val="accent5"/>
          </a:effectRef>
          <a:fontRef idx="minor">
            <a:schemeClr val="dk1"/>
          </a:fontRef>
        </p:style>
        <p:txBody>
          <a:bodyPr rtlCol="1" anchor="ctr"/>
          <a:lstStyle/>
          <a:p>
            <a:pPr algn="ctr" fontAlgn="auto">
              <a:spcBef>
                <a:spcPts val="0"/>
              </a:spcBef>
              <a:spcAft>
                <a:spcPts val="0"/>
              </a:spcAft>
              <a:defRPr/>
            </a:pPr>
            <a:endParaRPr lang="en-US" sz="32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عنوان 1"/>
          <p:cNvSpPr>
            <a:spLocks noGrp="1"/>
          </p:cNvSpPr>
          <p:nvPr>
            <p:ph type="title"/>
          </p:nvPr>
        </p:nvSpPr>
        <p:spPr/>
        <p:txBody>
          <a:bodyPr/>
          <a:lstStyle/>
          <a:p>
            <a:endParaRPr lang="ar-SA"/>
          </a:p>
        </p:txBody>
      </p:sp>
      <p:sp>
        <p:nvSpPr>
          <p:cNvPr id="7" name="وسيلة شرح بيضاوية 6"/>
          <p:cNvSpPr/>
          <p:nvPr/>
        </p:nvSpPr>
        <p:spPr>
          <a:xfrm>
            <a:off x="2351306" y="260648"/>
            <a:ext cx="5317038" cy="2808312"/>
          </a:xfrm>
          <a:prstGeom prst="wedgeEllipseCallout">
            <a:avLst>
              <a:gd name="adj1" fmla="val -53269"/>
              <a:gd name="adj2" fmla="val 30764"/>
            </a:avLst>
          </a:prstGeom>
        </p:spPr>
        <p:style>
          <a:lnRef idx="1">
            <a:schemeClr val="accent1"/>
          </a:lnRef>
          <a:fillRef idx="2">
            <a:schemeClr val="accent1"/>
          </a:fillRef>
          <a:effectRef idx="1">
            <a:schemeClr val="accent1"/>
          </a:effectRef>
          <a:fontRef idx="minor">
            <a:schemeClr val="dk1"/>
          </a:fontRef>
        </p:style>
        <p:txBody>
          <a:bodyPr lIns="0" tIns="0" rIns="0" bIns="0" rtlCol="1" anchor="t" anchorCtr="0"/>
          <a:lstStyle/>
          <a:p>
            <a:pPr algn="ctr"/>
            <a:r>
              <a:rPr lang="ar-SA" sz="3200" b="1" dirty="0" err="1" smtClean="0">
                <a:effectLst>
                  <a:outerShdw blurRad="38100" dist="38100" dir="2700000" algn="tl">
                    <a:srgbClr val="000000">
                      <a:alpha val="43137"/>
                    </a:srgbClr>
                  </a:outerShdw>
                </a:effectLst>
              </a:rPr>
              <a:t>ماقيمة</a:t>
            </a:r>
            <a:r>
              <a:rPr lang="ar-SA" sz="3200" b="1" dirty="0" smtClean="0">
                <a:effectLst>
                  <a:outerShdw blurRad="38100" dist="38100" dir="2700000" algn="tl">
                    <a:srgbClr val="000000">
                      <a:alpha val="43137"/>
                    </a:srgbClr>
                  </a:outerShdw>
                </a:effectLst>
              </a:rPr>
              <a:t> العدد </a:t>
            </a:r>
            <a:r>
              <a:rPr lang="en-US" sz="2000" b="1" dirty="0" smtClean="0">
                <a:effectLst>
                  <a:outerShdw blurRad="38100" dist="38100" dir="2700000" algn="tl">
                    <a:srgbClr val="000000">
                      <a:alpha val="43137"/>
                    </a:srgbClr>
                  </a:outerShdw>
                </a:effectLst>
              </a:rPr>
              <a:t>2</a:t>
            </a:r>
            <a:r>
              <a:rPr lang="ar-SA"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1011011</a:t>
            </a:r>
            <a:r>
              <a:rPr lang="ar-SA"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 </a:t>
            </a:r>
            <a:r>
              <a:rPr lang="ar-SA" sz="3200" b="1" dirty="0" smtClean="0">
                <a:effectLst>
                  <a:outerShdw blurRad="38100" dist="38100" dir="2700000" algn="tl">
                    <a:srgbClr val="000000">
                      <a:alpha val="43137"/>
                    </a:srgbClr>
                  </a:outerShdw>
                </a:effectLst>
              </a:rPr>
              <a:t> في نظام العدد العشري </a:t>
            </a:r>
            <a:r>
              <a:rPr lang="en-US" sz="3200" b="1" dirty="0" smtClean="0">
                <a:effectLst>
                  <a:outerShdw blurRad="38100" dist="38100" dir="2700000" algn="tl">
                    <a:srgbClr val="000000">
                      <a:alpha val="43137"/>
                    </a:srgbClr>
                  </a:outerShdw>
                </a:effectLst>
              </a:rPr>
              <a:t>		</a:t>
            </a:r>
            <a:endParaRPr lang="ar-SA" sz="3200" b="1" dirty="0">
              <a:effectLst>
                <a:outerShdw blurRad="38100" dist="38100" dir="2700000" algn="tl">
                  <a:srgbClr val="000000">
                    <a:alpha val="43137"/>
                  </a:srgbClr>
                </a:outerShdw>
              </a:effectLst>
            </a:endParaRPr>
          </a:p>
        </p:txBody>
      </p:sp>
      <p:pic>
        <p:nvPicPr>
          <p:cNvPr id="6" name="Picture 10" descr="j0234685"/>
          <p:cNvPicPr>
            <a:picLocks noChangeAspect="1" noChangeArrowheads="1" noCrop="1"/>
          </p:cNvPicPr>
          <p:nvPr/>
        </p:nvPicPr>
        <p:blipFill>
          <a:blip r:embed="rId2" cstate="print"/>
          <a:srcRect/>
          <a:stretch>
            <a:fillRect/>
          </a:stretch>
        </p:blipFill>
        <p:spPr bwMode="auto">
          <a:xfrm rot="20786889">
            <a:off x="295882" y="212396"/>
            <a:ext cx="2143140" cy="2780032"/>
          </a:xfrm>
          <a:prstGeom prst="ellipse">
            <a:avLst/>
          </a:prstGeom>
          <a:ln>
            <a:noFill/>
          </a:ln>
          <a:effectLst>
            <a:softEdge rad="112500"/>
          </a:effectLst>
        </p:spPr>
      </p:pic>
    </p:spTree>
    <p:extLst>
      <p:ext uri="{BB962C8B-B14F-4D97-AF65-F5344CB8AC3E}">
        <p14:creationId xmlns:p14="http://schemas.microsoft.com/office/powerpoint/2010/main" val="281042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07504" y="2996952"/>
            <a:ext cx="8248880" cy="2232248"/>
          </a:xfrm>
        </p:spPr>
        <p:txBody>
          <a:bodyPr>
            <a:normAutofit fontScale="90000"/>
          </a:bodyPr>
          <a:lstStyle/>
          <a:p>
            <a:pPr algn="r">
              <a:lnSpc>
                <a:spcPct val="200000"/>
              </a:lnSpc>
            </a:pPr>
            <a:r>
              <a:rPr lang="ar-SA" dirty="0" smtClean="0"/>
              <a:t>-  </a:t>
            </a:r>
            <a:r>
              <a:rPr lang="ar-SA" b="1" dirty="0" smtClean="0"/>
              <a:t>مقدمة في </a:t>
            </a:r>
            <a:r>
              <a:rPr lang="ar-SA" b="1" dirty="0" err="1" smtClean="0"/>
              <a:t>البيئه</a:t>
            </a:r>
            <a:r>
              <a:rPr lang="ar-SA" b="1" dirty="0" smtClean="0"/>
              <a:t> و الدوائر </a:t>
            </a:r>
            <a:r>
              <a:rPr lang="ar-SA" b="1" dirty="0" err="1" smtClean="0"/>
              <a:t>الرقميه</a:t>
            </a:r>
            <a:r>
              <a:rPr lang="ar-SA" b="1" dirty="0"/>
              <a:t/>
            </a:r>
            <a:br>
              <a:rPr lang="ar-SA" b="1" dirty="0"/>
            </a:br>
            <a:r>
              <a:rPr lang="ar-SA" b="1" dirty="0" smtClean="0"/>
              <a:t>-  تعامل الحاسب مع البيانات </a:t>
            </a:r>
            <a:br>
              <a:rPr lang="ar-SA" b="1" dirty="0" smtClean="0"/>
            </a:br>
            <a:r>
              <a:rPr lang="ar-SA" b="1" dirty="0" smtClean="0"/>
              <a:t>-  النظم </a:t>
            </a:r>
            <a:r>
              <a:rPr lang="ar-SA" b="1" dirty="0" err="1" smtClean="0"/>
              <a:t>العدديه</a:t>
            </a:r>
            <a:r>
              <a:rPr lang="ar-SA" b="1" dirty="0" smtClean="0"/>
              <a:t> </a:t>
            </a:r>
            <a:endParaRPr lang="ar-SA" b="1" dirty="0"/>
          </a:p>
        </p:txBody>
      </p:sp>
      <p:sp>
        <p:nvSpPr>
          <p:cNvPr id="5" name="مستطيل 4"/>
          <p:cNvSpPr/>
          <p:nvPr/>
        </p:nvSpPr>
        <p:spPr>
          <a:xfrm>
            <a:off x="5004048" y="14997"/>
            <a:ext cx="3024336" cy="584775"/>
          </a:xfrm>
          <a:prstGeom prst="rect">
            <a:avLst/>
          </a:prstGeom>
        </p:spPr>
        <p:txBody>
          <a:bodyPr wrap="square">
            <a:spAutoFit/>
          </a:bodyPr>
          <a:lstStyle/>
          <a:p>
            <a:pPr algn="ctr" rtl="0"/>
            <a:r>
              <a:rPr lang="ar-SA" sz="3200" kern="10" dirty="0">
                <a:ln w="9525">
                  <a:solidFill>
                    <a:srgbClr val="000000"/>
                  </a:solidFill>
                  <a:miter lim="800000"/>
                  <a:headEnd/>
                  <a:tailEnd/>
                </a:ln>
                <a:solidFill>
                  <a:schemeClr val="accent3">
                    <a:lumMod val="40000"/>
                    <a:lumOff val="60000"/>
                  </a:schemeClr>
                </a:solidFill>
                <a:latin typeface="Westwood LET"/>
              </a:rPr>
              <a:t>أهداف الدرس</a:t>
            </a:r>
          </a:p>
        </p:txBody>
      </p:sp>
    </p:spTree>
    <p:extLst>
      <p:ext uri="{BB962C8B-B14F-4D97-AF65-F5344CB8AC3E}">
        <p14:creationId xmlns:p14="http://schemas.microsoft.com/office/powerpoint/2010/main" val="338966714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titled-4.jpg"/>
          <p:cNvPicPr>
            <a:picLocks noChangeAspect="1"/>
          </p:cNvPicPr>
          <p:nvPr/>
        </p:nvPicPr>
        <p:blipFill>
          <a:blip r:embed="rId3" cstate="print"/>
          <a:stretch>
            <a:fillRect/>
          </a:stretch>
        </p:blipFill>
        <p:spPr>
          <a:xfrm>
            <a:off x="3166" y="0"/>
            <a:ext cx="9137668" cy="6858000"/>
          </a:xfrm>
          <a:prstGeom prst="rect">
            <a:avLst/>
          </a:prstGeom>
        </p:spPr>
      </p:pic>
      <p:pic>
        <p:nvPicPr>
          <p:cNvPr id="5" name="Picture 4" descr="Untitled-8سيبثثثثث.png"/>
          <p:cNvPicPr>
            <a:picLocks noChangeAspect="1"/>
          </p:cNvPicPr>
          <p:nvPr/>
        </p:nvPicPr>
        <p:blipFill>
          <a:blip r:embed="rId4" cstate="print"/>
          <a:srcRect l="7692" t="14450" r="7692" b="21427"/>
          <a:stretch>
            <a:fillRect/>
          </a:stretch>
        </p:blipFill>
        <p:spPr>
          <a:xfrm>
            <a:off x="285720" y="0"/>
            <a:ext cx="8429684" cy="6572272"/>
          </a:xfrm>
          <a:prstGeom prst="rect">
            <a:avLst/>
          </a:prstGeom>
        </p:spPr>
      </p:pic>
      <p:pic>
        <p:nvPicPr>
          <p:cNvPr id="28" name="Picture 10" descr="j0234685"/>
          <p:cNvPicPr>
            <a:picLocks noChangeAspect="1" noChangeArrowheads="1" noCrop="1"/>
          </p:cNvPicPr>
          <p:nvPr/>
        </p:nvPicPr>
        <p:blipFill>
          <a:blip r:embed="rId5" cstate="print"/>
          <a:srcRect/>
          <a:stretch>
            <a:fillRect/>
          </a:stretch>
        </p:blipFill>
        <p:spPr bwMode="auto">
          <a:xfrm>
            <a:off x="1115616" y="332655"/>
            <a:ext cx="1462136" cy="1296145"/>
          </a:xfrm>
          <a:prstGeom prst="rect">
            <a:avLst/>
          </a:prstGeom>
          <a:noFill/>
          <a:ln w="9525">
            <a:noFill/>
            <a:miter lim="800000"/>
            <a:headEnd/>
            <a:tailEnd/>
          </a:ln>
        </p:spPr>
      </p:pic>
      <p:sp>
        <p:nvSpPr>
          <p:cNvPr id="2" name="مخطط انسيابي: قرار 1"/>
          <p:cNvSpPr/>
          <p:nvPr/>
        </p:nvSpPr>
        <p:spPr>
          <a:xfrm>
            <a:off x="3131840" y="332656"/>
            <a:ext cx="4320480" cy="1308440"/>
          </a:xfrm>
          <a:prstGeom prst="flowChartDecision">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3200" b="1" dirty="0" smtClean="0"/>
              <a:t>نشاط جماعي3</a:t>
            </a:r>
            <a:endParaRPr lang="ar-SA" sz="3200" b="1" dirty="0"/>
          </a:p>
        </p:txBody>
      </p:sp>
      <p:sp>
        <p:nvSpPr>
          <p:cNvPr id="10" name="Cloud Callout 19"/>
          <p:cNvSpPr/>
          <p:nvPr/>
        </p:nvSpPr>
        <p:spPr>
          <a:xfrm>
            <a:off x="971600" y="2132856"/>
            <a:ext cx="7308906" cy="1944216"/>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ar-SA" sz="4000" b="1" dirty="0" smtClean="0">
                <a:effectLst>
                  <a:outerShdw blurRad="38100" dist="38100" dir="2700000" algn="tl">
                    <a:srgbClr val="000000">
                      <a:alpha val="43137"/>
                    </a:srgbClr>
                  </a:outerShdw>
                </a:effectLst>
              </a:rPr>
              <a:t> </a:t>
            </a:r>
            <a:r>
              <a:rPr lang="ar-SA" sz="4000" b="1" dirty="0" err="1">
                <a:effectLst>
                  <a:outerShdw blurRad="38100" dist="38100" dir="2700000" algn="tl">
                    <a:srgbClr val="000000">
                      <a:alpha val="43137"/>
                    </a:srgbClr>
                  </a:outerShdw>
                </a:effectLst>
              </a:rPr>
              <a:t>ماقيمة</a:t>
            </a:r>
            <a:r>
              <a:rPr lang="ar-SA" sz="4000" b="1" dirty="0">
                <a:effectLst>
                  <a:outerShdw blurRad="38100" dist="38100" dir="2700000" algn="tl">
                    <a:srgbClr val="000000">
                      <a:alpha val="43137"/>
                    </a:srgbClr>
                  </a:outerShdw>
                </a:effectLst>
              </a:rPr>
              <a:t> العدد </a:t>
            </a:r>
            <a:r>
              <a:rPr lang="en-US" sz="2800" b="1" dirty="0">
                <a:effectLst>
                  <a:outerShdw blurRad="38100" dist="38100" dir="2700000" algn="tl">
                    <a:srgbClr val="000000">
                      <a:alpha val="43137"/>
                    </a:srgbClr>
                  </a:outerShdw>
                </a:effectLst>
              </a:rPr>
              <a:t>2</a:t>
            </a:r>
            <a:r>
              <a:rPr lang="ar-SA" sz="4000" b="1" dirty="0" smtClean="0">
                <a:effectLst>
                  <a:outerShdw blurRad="38100" dist="38100" dir="2700000" algn="tl">
                    <a:srgbClr val="000000">
                      <a:alpha val="43137"/>
                    </a:srgbClr>
                  </a:outerShdw>
                </a:effectLst>
              </a:rPr>
              <a:t>(</a:t>
            </a:r>
            <a:r>
              <a:rPr lang="en-US" sz="4000" b="1" dirty="0" smtClean="0">
                <a:effectLst>
                  <a:outerShdw blurRad="38100" dist="38100" dir="2700000" algn="tl">
                    <a:srgbClr val="000000">
                      <a:alpha val="43137"/>
                    </a:srgbClr>
                  </a:outerShdw>
                </a:effectLst>
              </a:rPr>
              <a:t>110</a:t>
            </a:r>
            <a:r>
              <a:rPr lang="ar-SA" sz="4000" b="1" dirty="0" smtClean="0">
                <a:effectLst>
                  <a:outerShdw blurRad="38100" dist="38100" dir="2700000" algn="tl">
                    <a:srgbClr val="000000">
                      <a:alpha val="43137"/>
                    </a:srgbClr>
                  </a:outerShdw>
                </a:effectLst>
              </a:rPr>
              <a:t>)</a:t>
            </a:r>
            <a:r>
              <a:rPr lang="en-US" sz="4000" b="1" dirty="0" smtClean="0">
                <a:effectLst>
                  <a:outerShdw blurRad="38100" dist="38100" dir="2700000" algn="tl">
                    <a:srgbClr val="000000">
                      <a:alpha val="43137"/>
                    </a:srgbClr>
                  </a:outerShdw>
                </a:effectLst>
              </a:rPr>
              <a:t> </a:t>
            </a:r>
            <a:r>
              <a:rPr lang="ar-SA" sz="4000" b="1" dirty="0" smtClean="0">
                <a:effectLst>
                  <a:outerShdw blurRad="38100" dist="38100" dir="2700000" algn="tl">
                    <a:srgbClr val="000000">
                      <a:alpha val="43137"/>
                    </a:srgbClr>
                  </a:outerShdw>
                </a:effectLst>
              </a:rPr>
              <a:t> </a:t>
            </a:r>
            <a:r>
              <a:rPr lang="ar-SA" sz="4000" b="1" dirty="0">
                <a:effectLst>
                  <a:outerShdw blurRad="38100" dist="38100" dir="2700000" algn="tl">
                    <a:srgbClr val="000000">
                      <a:alpha val="43137"/>
                    </a:srgbClr>
                  </a:outerShdw>
                </a:effectLst>
              </a:rPr>
              <a:t>في نظام العدد العشري </a:t>
            </a:r>
            <a:r>
              <a:rPr lang="en-US" sz="4000" b="1" dirty="0">
                <a:effectLst>
                  <a:outerShdw blurRad="38100" dist="38100" dir="2700000" algn="tl">
                    <a:srgbClr val="000000">
                      <a:alpha val="43137"/>
                    </a:srgbClr>
                  </a:outerShdw>
                </a:effectLst>
              </a:rPr>
              <a:t>		</a:t>
            </a:r>
            <a:endParaRPr lang="ar-SA" sz="4000" b="1" dirty="0">
              <a:effectLst>
                <a:outerShdw blurRad="38100" dist="38100" dir="2700000" algn="tl">
                  <a:srgbClr val="000000">
                    <a:alpha val="43137"/>
                  </a:srgbClr>
                </a:outerShdw>
              </a:effectLst>
            </a:endParaRPr>
          </a:p>
          <a:p>
            <a:pPr fontAlgn="auto">
              <a:spcBef>
                <a:spcPts val="0"/>
              </a:spcBef>
              <a:spcAft>
                <a:spcPts val="0"/>
              </a:spcAft>
              <a:defRPr/>
            </a:pPr>
            <a:endParaRPr lang="ar-SA" sz="4000" b="1" spc="50" dirty="0" smtClean="0">
              <a:ln w="11430"/>
              <a:solidFill>
                <a:schemeClr val="tx1"/>
              </a:solidFill>
              <a:effectLst>
                <a:outerShdw blurRad="76200" dist="50800" dir="5400000" algn="tl" rotWithShape="0">
                  <a:srgbClr val="000000">
                    <a:alpha val="65000"/>
                  </a:srgbClr>
                </a:outerShdw>
              </a:effectLst>
            </a:endParaRPr>
          </a:p>
        </p:txBody>
      </p:sp>
      <p:sp>
        <p:nvSpPr>
          <p:cNvPr id="9" name="Cloud Callout 19"/>
          <p:cNvSpPr/>
          <p:nvPr/>
        </p:nvSpPr>
        <p:spPr>
          <a:xfrm>
            <a:off x="971600" y="4365104"/>
            <a:ext cx="7308906" cy="1944216"/>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ar-SA" sz="4000" b="1" dirty="0" smtClean="0">
                <a:effectLst>
                  <a:outerShdw blurRad="38100" dist="38100" dir="2700000" algn="tl">
                    <a:srgbClr val="000000">
                      <a:alpha val="43137"/>
                    </a:srgbClr>
                  </a:outerShdw>
                </a:effectLst>
              </a:rPr>
              <a:t> </a:t>
            </a:r>
            <a:r>
              <a:rPr lang="ar-SA" sz="4000" b="1" dirty="0" err="1">
                <a:effectLst>
                  <a:outerShdw blurRad="38100" dist="38100" dir="2700000" algn="tl">
                    <a:srgbClr val="000000">
                      <a:alpha val="43137"/>
                    </a:srgbClr>
                  </a:outerShdw>
                </a:effectLst>
              </a:rPr>
              <a:t>ماقيمة</a:t>
            </a:r>
            <a:r>
              <a:rPr lang="ar-SA" sz="4000" b="1" dirty="0">
                <a:effectLst>
                  <a:outerShdw blurRad="38100" dist="38100" dir="2700000" algn="tl">
                    <a:srgbClr val="000000">
                      <a:alpha val="43137"/>
                    </a:srgbClr>
                  </a:outerShdw>
                </a:effectLst>
              </a:rPr>
              <a:t> العدد </a:t>
            </a:r>
            <a:r>
              <a:rPr lang="en-US" sz="2800" b="1" dirty="0">
                <a:effectLst>
                  <a:outerShdw blurRad="38100" dist="38100" dir="2700000" algn="tl">
                    <a:srgbClr val="000000">
                      <a:alpha val="43137"/>
                    </a:srgbClr>
                  </a:outerShdw>
                </a:effectLst>
              </a:rPr>
              <a:t>2</a:t>
            </a:r>
            <a:r>
              <a:rPr lang="ar-SA" sz="4000" b="1" dirty="0" smtClean="0">
                <a:effectLst>
                  <a:outerShdw blurRad="38100" dist="38100" dir="2700000" algn="tl">
                    <a:srgbClr val="000000">
                      <a:alpha val="43137"/>
                    </a:srgbClr>
                  </a:outerShdw>
                </a:effectLst>
              </a:rPr>
              <a:t>(</a:t>
            </a:r>
            <a:r>
              <a:rPr lang="en-US" sz="4000" b="1" dirty="0" smtClean="0">
                <a:effectLst>
                  <a:outerShdw blurRad="38100" dist="38100" dir="2700000" algn="tl">
                    <a:srgbClr val="000000">
                      <a:alpha val="43137"/>
                    </a:srgbClr>
                  </a:outerShdw>
                </a:effectLst>
              </a:rPr>
              <a:t>1100</a:t>
            </a:r>
            <a:r>
              <a:rPr lang="ar-SA" sz="4000" b="1" dirty="0" smtClean="0">
                <a:effectLst>
                  <a:outerShdw blurRad="38100" dist="38100" dir="2700000" algn="tl">
                    <a:srgbClr val="000000">
                      <a:alpha val="43137"/>
                    </a:srgbClr>
                  </a:outerShdw>
                </a:effectLst>
              </a:rPr>
              <a:t>)</a:t>
            </a:r>
            <a:r>
              <a:rPr lang="en-US" sz="4000" b="1" dirty="0" smtClean="0">
                <a:effectLst>
                  <a:outerShdw blurRad="38100" dist="38100" dir="2700000" algn="tl">
                    <a:srgbClr val="000000">
                      <a:alpha val="43137"/>
                    </a:srgbClr>
                  </a:outerShdw>
                </a:effectLst>
              </a:rPr>
              <a:t> </a:t>
            </a:r>
            <a:r>
              <a:rPr lang="ar-SA" sz="4000" b="1" dirty="0" smtClean="0">
                <a:effectLst>
                  <a:outerShdw blurRad="38100" dist="38100" dir="2700000" algn="tl">
                    <a:srgbClr val="000000">
                      <a:alpha val="43137"/>
                    </a:srgbClr>
                  </a:outerShdw>
                </a:effectLst>
              </a:rPr>
              <a:t> </a:t>
            </a:r>
            <a:r>
              <a:rPr lang="ar-SA" sz="4000" b="1" dirty="0">
                <a:effectLst>
                  <a:outerShdw blurRad="38100" dist="38100" dir="2700000" algn="tl">
                    <a:srgbClr val="000000">
                      <a:alpha val="43137"/>
                    </a:srgbClr>
                  </a:outerShdw>
                </a:effectLst>
              </a:rPr>
              <a:t>في نظام العدد العشري </a:t>
            </a:r>
            <a:r>
              <a:rPr lang="en-US" sz="4000" b="1" dirty="0">
                <a:effectLst>
                  <a:outerShdw blurRad="38100" dist="38100" dir="2700000" algn="tl">
                    <a:srgbClr val="000000">
                      <a:alpha val="43137"/>
                    </a:srgbClr>
                  </a:outerShdw>
                </a:effectLst>
              </a:rPr>
              <a:t>		</a:t>
            </a:r>
            <a:endParaRPr lang="ar-SA" sz="4000" b="1" dirty="0">
              <a:effectLst>
                <a:outerShdw blurRad="38100" dist="38100" dir="2700000" algn="tl">
                  <a:srgbClr val="000000">
                    <a:alpha val="43137"/>
                  </a:srgbClr>
                </a:outerShdw>
              </a:effectLst>
            </a:endParaRPr>
          </a:p>
          <a:p>
            <a:pPr fontAlgn="auto">
              <a:spcBef>
                <a:spcPts val="0"/>
              </a:spcBef>
              <a:spcAft>
                <a:spcPts val="0"/>
              </a:spcAft>
              <a:defRPr/>
            </a:pPr>
            <a:endParaRPr lang="ar-SA" sz="4000" b="1" spc="50" dirty="0" smtClean="0">
              <a:ln w="11430"/>
              <a:solidFill>
                <a:schemeClr val="tx1"/>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8184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51520" y="1368152"/>
            <a:ext cx="8496944" cy="537321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a:p>
        </p:txBody>
      </p:sp>
      <p:sp>
        <p:nvSpPr>
          <p:cNvPr id="2" name="Rectangle 4"/>
          <p:cNvSpPr>
            <a:spLocks noChangeArrowheads="1"/>
          </p:cNvSpPr>
          <p:nvPr/>
        </p:nvSpPr>
        <p:spPr bwMode="auto">
          <a:xfrm>
            <a:off x="611560" y="1556792"/>
            <a:ext cx="8280920" cy="1107996"/>
          </a:xfrm>
          <a:prstGeom prst="rect">
            <a:avLst/>
          </a:prstGeom>
          <a:noFill/>
          <a:ln w="9525">
            <a:noFill/>
            <a:miter lim="800000"/>
            <a:headEnd/>
            <a:tailEnd/>
          </a:ln>
        </p:spPr>
        <p:txBody>
          <a:bodyPr wrap="square">
            <a:spAutoFit/>
          </a:bodyPr>
          <a:lstStyle/>
          <a:p>
            <a:pPr lvl="2"/>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يحتوي هذا النظام على ثمان رموز هي:</a:t>
            </a:r>
          </a:p>
          <a:p>
            <a:pPr lvl="2"/>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 ( </a:t>
            </a:r>
            <a:r>
              <a:rPr lang="en-US"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0,1,2,3,4,5,6,7</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  )</a:t>
            </a:r>
            <a:endParaRPr lang="en-US" sz="33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endParaRPr>
          </a:p>
        </p:txBody>
      </p:sp>
      <p:sp>
        <p:nvSpPr>
          <p:cNvPr id="5" name="مخطط انسيابي: محطة طرفية 4"/>
          <p:cNvSpPr/>
          <p:nvPr/>
        </p:nvSpPr>
        <p:spPr>
          <a:xfrm>
            <a:off x="755576" y="188640"/>
            <a:ext cx="7416824" cy="1152128"/>
          </a:xfrm>
          <a:prstGeom prst="flowChartTerminator">
            <a:avLst/>
          </a:prstGeom>
        </p:spPr>
        <p:style>
          <a:lnRef idx="2">
            <a:schemeClr val="accent1"/>
          </a:lnRef>
          <a:fillRef idx="1">
            <a:schemeClr val="lt1"/>
          </a:fillRef>
          <a:effectRef idx="0">
            <a:schemeClr val="accent1"/>
          </a:effectRef>
          <a:fontRef idx="minor">
            <a:schemeClr val="dk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 نظام العدد الثماني </a:t>
            </a:r>
            <a:endParaRPr lang="ar-SA"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Cloud Callout 19"/>
          <p:cNvSpPr/>
          <p:nvPr/>
        </p:nvSpPr>
        <p:spPr>
          <a:xfrm>
            <a:off x="323528" y="3284984"/>
            <a:ext cx="8424936" cy="2088232"/>
          </a:xfrm>
          <a:prstGeom prst="flowChartPreparation">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r>
              <a:rPr lang="ar-SA" sz="3200" b="1" dirty="0" smtClean="0">
                <a:ln w="1905"/>
                <a:solidFill>
                  <a:srgbClr val="FF0000"/>
                </a:solidFill>
                <a:effectLst>
                  <a:innerShdw blurRad="69850" dist="43180" dir="5400000">
                    <a:srgbClr val="000000">
                      <a:alpha val="65000"/>
                    </a:srgbClr>
                  </a:innerShdw>
                </a:effectLst>
              </a:rPr>
              <a:t>أساس النظام الثماني:</a:t>
            </a:r>
          </a:p>
          <a:p>
            <a:pPr marL="514350" indent="-514350" algn="ctr" fontAlgn="auto">
              <a:spcBef>
                <a:spcPts val="0"/>
              </a:spcBef>
              <a:spcAft>
                <a:spcPts val="0"/>
              </a:spcAft>
              <a:buFont typeface="+mj-lt"/>
              <a:buAutoNum type="arabicPeriod"/>
              <a:defRPr/>
            </a:pP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الرقم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8</a:t>
            </a:r>
            <a:endParaRPr lang="ar-SA" sz="3200" b="1" dirty="0" smtClean="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054263425"/>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19"/>
          <p:cNvSpPr/>
          <p:nvPr/>
        </p:nvSpPr>
        <p:spPr>
          <a:xfrm>
            <a:off x="704831" y="3204824"/>
            <a:ext cx="7848872" cy="3227040"/>
          </a:xfrm>
          <a:prstGeom prst="roundRect">
            <a:avLst/>
          </a:prstGeom>
          <a:ln/>
        </p:spPr>
        <p:style>
          <a:lnRef idx="2">
            <a:schemeClr val="accent5"/>
          </a:lnRef>
          <a:fillRef idx="1">
            <a:schemeClr val="lt1"/>
          </a:fillRef>
          <a:effectRef idx="0">
            <a:schemeClr val="accent5"/>
          </a:effectRef>
          <a:fontRef idx="minor">
            <a:schemeClr val="dk1"/>
          </a:fontRef>
        </p:style>
        <p:txBody>
          <a:bodyPr rtlCol="1" anchor="ctr"/>
          <a:lstStyle/>
          <a:p>
            <a:pPr algn="ctr" fontAlgn="auto">
              <a:spcBef>
                <a:spcPts val="0"/>
              </a:spcBef>
              <a:spcAft>
                <a:spcPts val="0"/>
              </a:spcAft>
              <a:defRPr/>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3200" b="1" baseline="5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2"/>
              </a:rPr>
              <a:t>x4)+(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8</a:t>
            </a:r>
            <a:r>
              <a:rPr lang="en-US" sz="3200" b="1" baseline="5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x0)+( 8</a:t>
            </a:r>
            <a:r>
              <a:rPr lang="en-US" sz="3200" b="1" baseline="5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x7)+ (8</a:t>
            </a:r>
            <a:r>
              <a:rPr lang="en-US" sz="3200" b="1" baseline="5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0</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x 1) </a:t>
            </a:r>
          </a:p>
          <a:p>
            <a:pPr algn="ctr" fontAlgn="auto">
              <a:spcBef>
                <a:spcPts val="0"/>
              </a:spcBef>
              <a:spcAft>
                <a:spcPts val="0"/>
              </a:spcAft>
              <a:defRPr/>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512 x4+ 0  + 56+1x1 </a:t>
            </a:r>
          </a:p>
          <a:p>
            <a:pPr algn="ctr" fontAlgn="auto">
              <a:spcBef>
                <a:spcPts val="0"/>
              </a:spcBef>
              <a:spcAft>
                <a:spcPts val="0"/>
              </a:spcAft>
              <a:defRPr/>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(12105)</a:t>
            </a:r>
            <a:r>
              <a:rPr lang="en-US" sz="32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10</a:t>
            </a:r>
          </a:p>
        </p:txBody>
      </p:sp>
      <p:sp>
        <p:nvSpPr>
          <p:cNvPr id="2" name="عنوان 1"/>
          <p:cNvSpPr>
            <a:spLocks noGrp="1"/>
          </p:cNvSpPr>
          <p:nvPr>
            <p:ph type="title"/>
          </p:nvPr>
        </p:nvSpPr>
        <p:spPr/>
        <p:txBody>
          <a:bodyPr/>
          <a:lstStyle/>
          <a:p>
            <a:endParaRPr lang="ar-SA"/>
          </a:p>
        </p:txBody>
      </p:sp>
      <p:sp>
        <p:nvSpPr>
          <p:cNvPr id="7" name="وسيلة شرح بيضاوية 6"/>
          <p:cNvSpPr/>
          <p:nvPr/>
        </p:nvSpPr>
        <p:spPr>
          <a:xfrm>
            <a:off x="2351306" y="260648"/>
            <a:ext cx="5317038" cy="2808312"/>
          </a:xfrm>
          <a:prstGeom prst="wedgeEllipseCallout">
            <a:avLst>
              <a:gd name="adj1" fmla="val -53269"/>
              <a:gd name="adj2" fmla="val 30764"/>
            </a:avLst>
          </a:prstGeom>
        </p:spPr>
        <p:style>
          <a:lnRef idx="1">
            <a:schemeClr val="accent1"/>
          </a:lnRef>
          <a:fillRef idx="2">
            <a:schemeClr val="accent1"/>
          </a:fillRef>
          <a:effectRef idx="1">
            <a:schemeClr val="accent1"/>
          </a:effectRef>
          <a:fontRef idx="minor">
            <a:schemeClr val="dk1"/>
          </a:fontRef>
        </p:style>
        <p:txBody>
          <a:bodyPr lIns="0" tIns="0" rIns="0" bIns="0" rtlCol="1" anchor="t" anchorCtr="0"/>
          <a:lstStyle/>
          <a:p>
            <a:pPr algn="ctr"/>
            <a:r>
              <a:rPr lang="ar-SA" sz="3200" b="1" dirty="0" smtClean="0">
                <a:effectLst>
                  <a:outerShdw blurRad="38100" dist="38100" dir="2700000" algn="tl">
                    <a:srgbClr val="000000">
                      <a:alpha val="43137"/>
                    </a:srgbClr>
                  </a:outerShdw>
                </a:effectLst>
              </a:rPr>
              <a:t>حولي الرقم </a:t>
            </a:r>
            <a:r>
              <a:rPr lang="en-US" sz="2000" b="1" dirty="0" smtClean="0">
                <a:effectLst>
                  <a:outerShdw blurRad="38100" dist="38100" dir="2700000" algn="tl">
                    <a:srgbClr val="000000">
                      <a:alpha val="43137"/>
                    </a:srgbClr>
                  </a:outerShdw>
                </a:effectLst>
              </a:rPr>
              <a:t>8</a:t>
            </a:r>
            <a:r>
              <a:rPr lang="ar-SA"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4071</a:t>
            </a:r>
            <a:r>
              <a:rPr lang="ar-SA"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 </a:t>
            </a:r>
            <a:r>
              <a:rPr lang="ar-SA" sz="3200" b="1" dirty="0" smtClean="0">
                <a:effectLst>
                  <a:outerShdw blurRad="38100" dist="38100" dir="2700000" algn="tl">
                    <a:srgbClr val="000000">
                      <a:alpha val="43137"/>
                    </a:srgbClr>
                  </a:outerShdw>
                </a:effectLst>
              </a:rPr>
              <a:t> الى عدد عشري </a:t>
            </a:r>
            <a:r>
              <a:rPr lang="en-US" sz="3200" b="1" dirty="0" smtClean="0">
                <a:effectLst>
                  <a:outerShdw blurRad="38100" dist="38100" dir="2700000" algn="tl">
                    <a:srgbClr val="000000">
                      <a:alpha val="43137"/>
                    </a:srgbClr>
                  </a:outerShdw>
                </a:effectLst>
              </a:rPr>
              <a:t>		</a:t>
            </a:r>
            <a:endParaRPr lang="ar-SA" sz="3200" b="1" dirty="0">
              <a:effectLst>
                <a:outerShdw blurRad="38100" dist="38100" dir="2700000" algn="tl">
                  <a:srgbClr val="000000">
                    <a:alpha val="43137"/>
                  </a:srgbClr>
                </a:outerShdw>
              </a:effectLst>
            </a:endParaRPr>
          </a:p>
        </p:txBody>
      </p:sp>
      <p:pic>
        <p:nvPicPr>
          <p:cNvPr id="6" name="Picture 10" descr="j0234685"/>
          <p:cNvPicPr>
            <a:picLocks noChangeAspect="1" noChangeArrowheads="1" noCrop="1"/>
          </p:cNvPicPr>
          <p:nvPr/>
        </p:nvPicPr>
        <p:blipFill>
          <a:blip r:embed="rId2" cstate="print"/>
          <a:srcRect/>
          <a:stretch>
            <a:fillRect/>
          </a:stretch>
        </p:blipFill>
        <p:spPr bwMode="auto">
          <a:xfrm rot="20786889">
            <a:off x="295882" y="212396"/>
            <a:ext cx="2143140" cy="2780032"/>
          </a:xfrm>
          <a:prstGeom prst="ellipse">
            <a:avLst/>
          </a:prstGeom>
          <a:ln>
            <a:noFill/>
          </a:ln>
          <a:effectLst>
            <a:softEdge rad="112500"/>
          </a:effectLst>
        </p:spPr>
      </p:pic>
    </p:spTree>
    <p:extLst>
      <p:ext uri="{BB962C8B-B14F-4D97-AF65-F5344CB8AC3E}">
        <p14:creationId xmlns:p14="http://schemas.microsoft.com/office/powerpoint/2010/main" val="301438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19"/>
          <p:cNvSpPr/>
          <p:nvPr/>
        </p:nvSpPr>
        <p:spPr>
          <a:xfrm>
            <a:off x="704831" y="3204824"/>
            <a:ext cx="7848872" cy="3227040"/>
          </a:xfrm>
          <a:prstGeom prst="roundRect">
            <a:avLst/>
          </a:prstGeom>
          <a:ln/>
        </p:spPr>
        <p:style>
          <a:lnRef idx="2">
            <a:schemeClr val="accent5"/>
          </a:lnRef>
          <a:fillRef idx="1">
            <a:schemeClr val="lt1"/>
          </a:fillRef>
          <a:effectRef idx="0">
            <a:schemeClr val="accent5"/>
          </a:effectRef>
          <a:fontRef idx="minor">
            <a:schemeClr val="dk1"/>
          </a:fontRef>
        </p:style>
        <p:txBody>
          <a:bodyPr rtlCol="1" anchor="ctr"/>
          <a:lstStyle/>
          <a:p>
            <a:pPr algn="ctr" fontAlgn="auto">
              <a:spcBef>
                <a:spcPts val="0"/>
              </a:spcBef>
              <a:spcAft>
                <a:spcPts val="0"/>
              </a:spcAft>
              <a:defRPr/>
            </a:pPr>
            <a:endParaRPr lang="en-US" sz="32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عنوان 1"/>
          <p:cNvSpPr>
            <a:spLocks noGrp="1"/>
          </p:cNvSpPr>
          <p:nvPr>
            <p:ph type="title"/>
          </p:nvPr>
        </p:nvSpPr>
        <p:spPr/>
        <p:txBody>
          <a:bodyPr/>
          <a:lstStyle/>
          <a:p>
            <a:endParaRPr lang="ar-SA"/>
          </a:p>
        </p:txBody>
      </p:sp>
      <p:sp>
        <p:nvSpPr>
          <p:cNvPr id="7" name="وسيلة شرح بيضاوية 6"/>
          <p:cNvSpPr/>
          <p:nvPr/>
        </p:nvSpPr>
        <p:spPr>
          <a:xfrm>
            <a:off x="2351306" y="260648"/>
            <a:ext cx="5317038" cy="2808312"/>
          </a:xfrm>
          <a:prstGeom prst="wedgeEllipseCallout">
            <a:avLst>
              <a:gd name="adj1" fmla="val -53269"/>
              <a:gd name="adj2" fmla="val 30764"/>
            </a:avLst>
          </a:prstGeom>
        </p:spPr>
        <p:style>
          <a:lnRef idx="1">
            <a:schemeClr val="accent1"/>
          </a:lnRef>
          <a:fillRef idx="2">
            <a:schemeClr val="accent1"/>
          </a:fillRef>
          <a:effectRef idx="1">
            <a:schemeClr val="accent1"/>
          </a:effectRef>
          <a:fontRef idx="minor">
            <a:schemeClr val="dk1"/>
          </a:fontRef>
        </p:style>
        <p:txBody>
          <a:bodyPr lIns="0" tIns="0" rIns="0" bIns="0" rtlCol="1" anchor="t" anchorCtr="0"/>
          <a:lstStyle/>
          <a:p>
            <a:pPr algn="ctr"/>
            <a:r>
              <a:rPr lang="ar-SA" sz="3200" b="1" dirty="0" err="1" smtClean="0">
                <a:effectLst>
                  <a:outerShdw blurRad="38100" dist="38100" dir="2700000" algn="tl">
                    <a:srgbClr val="000000">
                      <a:alpha val="43137"/>
                    </a:srgbClr>
                  </a:outerShdw>
                </a:effectLst>
              </a:rPr>
              <a:t>ماقيمة</a:t>
            </a:r>
            <a:r>
              <a:rPr lang="ar-SA" sz="3200" b="1" dirty="0" smtClean="0">
                <a:effectLst>
                  <a:outerShdw blurRad="38100" dist="38100" dir="2700000" algn="tl">
                    <a:srgbClr val="000000">
                      <a:alpha val="43137"/>
                    </a:srgbClr>
                  </a:outerShdw>
                </a:effectLst>
              </a:rPr>
              <a:t> العدد </a:t>
            </a:r>
            <a:r>
              <a:rPr lang="en-US" sz="2000" b="1" dirty="0">
                <a:effectLst>
                  <a:outerShdw blurRad="38100" dist="38100" dir="2700000" algn="tl">
                    <a:srgbClr val="000000">
                      <a:alpha val="43137"/>
                    </a:srgbClr>
                  </a:outerShdw>
                </a:effectLst>
              </a:rPr>
              <a:t>8</a:t>
            </a:r>
            <a:r>
              <a:rPr lang="ar-SA"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400</a:t>
            </a:r>
            <a:r>
              <a:rPr lang="ar-SA"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 </a:t>
            </a:r>
            <a:r>
              <a:rPr lang="ar-SA" sz="3200" b="1" dirty="0" smtClean="0">
                <a:effectLst>
                  <a:outerShdw blurRad="38100" dist="38100" dir="2700000" algn="tl">
                    <a:srgbClr val="000000">
                      <a:alpha val="43137"/>
                    </a:srgbClr>
                  </a:outerShdw>
                </a:effectLst>
              </a:rPr>
              <a:t> في نظام العدد العشري </a:t>
            </a:r>
            <a:r>
              <a:rPr lang="en-US" sz="3200" b="1" dirty="0" smtClean="0">
                <a:effectLst>
                  <a:outerShdw blurRad="38100" dist="38100" dir="2700000" algn="tl">
                    <a:srgbClr val="000000">
                      <a:alpha val="43137"/>
                    </a:srgbClr>
                  </a:outerShdw>
                </a:effectLst>
              </a:rPr>
              <a:t>		</a:t>
            </a:r>
            <a:endParaRPr lang="ar-SA" sz="3200" b="1" dirty="0">
              <a:effectLst>
                <a:outerShdw blurRad="38100" dist="38100" dir="2700000" algn="tl">
                  <a:srgbClr val="000000">
                    <a:alpha val="43137"/>
                  </a:srgbClr>
                </a:outerShdw>
              </a:effectLst>
            </a:endParaRPr>
          </a:p>
        </p:txBody>
      </p:sp>
      <p:pic>
        <p:nvPicPr>
          <p:cNvPr id="6" name="Picture 10" descr="j0234685"/>
          <p:cNvPicPr>
            <a:picLocks noChangeAspect="1" noChangeArrowheads="1" noCrop="1"/>
          </p:cNvPicPr>
          <p:nvPr/>
        </p:nvPicPr>
        <p:blipFill>
          <a:blip r:embed="rId2" cstate="print"/>
          <a:srcRect/>
          <a:stretch>
            <a:fillRect/>
          </a:stretch>
        </p:blipFill>
        <p:spPr bwMode="auto">
          <a:xfrm rot="20786889">
            <a:off x="295882" y="212396"/>
            <a:ext cx="2143140" cy="2780032"/>
          </a:xfrm>
          <a:prstGeom prst="ellipse">
            <a:avLst/>
          </a:prstGeom>
          <a:ln>
            <a:noFill/>
          </a:ln>
          <a:effectLst>
            <a:softEdge rad="112500"/>
          </a:effectLst>
        </p:spPr>
      </p:pic>
    </p:spTree>
    <p:extLst>
      <p:ext uri="{BB962C8B-B14F-4D97-AF65-F5344CB8AC3E}">
        <p14:creationId xmlns:p14="http://schemas.microsoft.com/office/powerpoint/2010/main" val="230173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titled-4.jpg"/>
          <p:cNvPicPr>
            <a:picLocks noChangeAspect="1"/>
          </p:cNvPicPr>
          <p:nvPr/>
        </p:nvPicPr>
        <p:blipFill>
          <a:blip r:embed="rId3" cstate="print"/>
          <a:stretch>
            <a:fillRect/>
          </a:stretch>
        </p:blipFill>
        <p:spPr>
          <a:xfrm>
            <a:off x="3166" y="0"/>
            <a:ext cx="9137668" cy="6858000"/>
          </a:xfrm>
          <a:prstGeom prst="rect">
            <a:avLst/>
          </a:prstGeom>
        </p:spPr>
      </p:pic>
      <p:pic>
        <p:nvPicPr>
          <p:cNvPr id="5" name="Picture 4" descr="Untitled-8سيبثثثثث.png"/>
          <p:cNvPicPr>
            <a:picLocks noChangeAspect="1"/>
          </p:cNvPicPr>
          <p:nvPr/>
        </p:nvPicPr>
        <p:blipFill>
          <a:blip r:embed="rId4" cstate="print"/>
          <a:srcRect l="7692" t="14450" r="7692" b="21427"/>
          <a:stretch>
            <a:fillRect/>
          </a:stretch>
        </p:blipFill>
        <p:spPr>
          <a:xfrm>
            <a:off x="285720" y="0"/>
            <a:ext cx="8429684" cy="6572272"/>
          </a:xfrm>
          <a:prstGeom prst="rect">
            <a:avLst/>
          </a:prstGeom>
        </p:spPr>
      </p:pic>
      <p:pic>
        <p:nvPicPr>
          <p:cNvPr id="28" name="Picture 10" descr="j0234685"/>
          <p:cNvPicPr>
            <a:picLocks noChangeAspect="1" noChangeArrowheads="1" noCrop="1"/>
          </p:cNvPicPr>
          <p:nvPr/>
        </p:nvPicPr>
        <p:blipFill>
          <a:blip r:embed="rId5" cstate="print"/>
          <a:srcRect/>
          <a:stretch>
            <a:fillRect/>
          </a:stretch>
        </p:blipFill>
        <p:spPr bwMode="auto">
          <a:xfrm>
            <a:off x="1115616" y="332655"/>
            <a:ext cx="1462136" cy="1296145"/>
          </a:xfrm>
          <a:prstGeom prst="rect">
            <a:avLst/>
          </a:prstGeom>
          <a:noFill/>
          <a:ln w="9525">
            <a:noFill/>
            <a:miter lim="800000"/>
            <a:headEnd/>
            <a:tailEnd/>
          </a:ln>
        </p:spPr>
      </p:pic>
      <p:sp>
        <p:nvSpPr>
          <p:cNvPr id="2" name="مخطط انسيابي: قرار 1"/>
          <p:cNvSpPr/>
          <p:nvPr/>
        </p:nvSpPr>
        <p:spPr>
          <a:xfrm>
            <a:off x="3131840" y="332656"/>
            <a:ext cx="4320480" cy="1308440"/>
          </a:xfrm>
          <a:prstGeom prst="flowChartDecision">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3200" b="1" dirty="0" smtClean="0"/>
              <a:t>نشاط جماعي4</a:t>
            </a:r>
            <a:endParaRPr lang="ar-SA" sz="3200" b="1" dirty="0"/>
          </a:p>
        </p:txBody>
      </p:sp>
      <p:sp>
        <p:nvSpPr>
          <p:cNvPr id="10" name="Cloud Callout 19"/>
          <p:cNvSpPr/>
          <p:nvPr/>
        </p:nvSpPr>
        <p:spPr>
          <a:xfrm>
            <a:off x="971600" y="2132856"/>
            <a:ext cx="7308906" cy="1944216"/>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ar-SA" sz="4000" b="1" dirty="0" smtClean="0">
                <a:effectLst>
                  <a:outerShdw blurRad="38100" dist="38100" dir="2700000" algn="tl">
                    <a:srgbClr val="000000">
                      <a:alpha val="43137"/>
                    </a:srgbClr>
                  </a:outerShdw>
                </a:effectLst>
              </a:rPr>
              <a:t> </a:t>
            </a:r>
            <a:r>
              <a:rPr lang="ar-SA" sz="4000" b="1" dirty="0" err="1">
                <a:effectLst>
                  <a:outerShdw blurRad="38100" dist="38100" dir="2700000" algn="tl">
                    <a:srgbClr val="000000">
                      <a:alpha val="43137"/>
                    </a:srgbClr>
                  </a:outerShdw>
                </a:effectLst>
              </a:rPr>
              <a:t>ماقيمة</a:t>
            </a:r>
            <a:r>
              <a:rPr lang="ar-SA" sz="4000" b="1" dirty="0">
                <a:effectLst>
                  <a:outerShdw blurRad="38100" dist="38100" dir="2700000" algn="tl">
                    <a:srgbClr val="000000">
                      <a:alpha val="43137"/>
                    </a:srgbClr>
                  </a:outerShdw>
                </a:effectLst>
              </a:rPr>
              <a:t> العدد </a:t>
            </a:r>
            <a:r>
              <a:rPr lang="en-US" sz="2800" b="1" dirty="0" smtClean="0">
                <a:effectLst>
                  <a:outerShdw blurRad="38100" dist="38100" dir="2700000" algn="tl">
                    <a:srgbClr val="000000">
                      <a:alpha val="43137"/>
                    </a:srgbClr>
                  </a:outerShdw>
                </a:effectLst>
              </a:rPr>
              <a:t>8</a:t>
            </a:r>
            <a:r>
              <a:rPr lang="ar-SA" sz="4000" b="1" dirty="0" smtClean="0">
                <a:effectLst>
                  <a:outerShdw blurRad="38100" dist="38100" dir="2700000" algn="tl">
                    <a:srgbClr val="000000">
                      <a:alpha val="43137"/>
                    </a:srgbClr>
                  </a:outerShdw>
                </a:effectLst>
              </a:rPr>
              <a:t>(</a:t>
            </a:r>
            <a:r>
              <a:rPr lang="en-US" sz="4000" b="1" dirty="0" smtClean="0">
                <a:effectLst>
                  <a:outerShdw blurRad="38100" dist="38100" dir="2700000" algn="tl">
                    <a:srgbClr val="000000">
                      <a:alpha val="43137"/>
                    </a:srgbClr>
                  </a:outerShdw>
                </a:effectLst>
              </a:rPr>
              <a:t>206</a:t>
            </a:r>
            <a:r>
              <a:rPr lang="ar-SA" sz="4000" b="1" dirty="0" smtClean="0">
                <a:effectLst>
                  <a:outerShdw blurRad="38100" dist="38100" dir="2700000" algn="tl">
                    <a:srgbClr val="000000">
                      <a:alpha val="43137"/>
                    </a:srgbClr>
                  </a:outerShdw>
                </a:effectLst>
              </a:rPr>
              <a:t>)</a:t>
            </a:r>
            <a:r>
              <a:rPr lang="en-US" sz="4000" b="1" dirty="0" smtClean="0">
                <a:effectLst>
                  <a:outerShdw blurRad="38100" dist="38100" dir="2700000" algn="tl">
                    <a:srgbClr val="000000">
                      <a:alpha val="43137"/>
                    </a:srgbClr>
                  </a:outerShdw>
                </a:effectLst>
              </a:rPr>
              <a:t> </a:t>
            </a:r>
            <a:r>
              <a:rPr lang="ar-SA" sz="4000" b="1" dirty="0" smtClean="0">
                <a:effectLst>
                  <a:outerShdw blurRad="38100" dist="38100" dir="2700000" algn="tl">
                    <a:srgbClr val="000000">
                      <a:alpha val="43137"/>
                    </a:srgbClr>
                  </a:outerShdw>
                </a:effectLst>
              </a:rPr>
              <a:t> </a:t>
            </a:r>
            <a:r>
              <a:rPr lang="ar-SA" sz="4000" b="1" dirty="0">
                <a:effectLst>
                  <a:outerShdw blurRad="38100" dist="38100" dir="2700000" algn="tl">
                    <a:srgbClr val="000000">
                      <a:alpha val="43137"/>
                    </a:srgbClr>
                  </a:outerShdw>
                </a:effectLst>
              </a:rPr>
              <a:t>في نظام العدد العشري </a:t>
            </a:r>
            <a:r>
              <a:rPr lang="en-US" sz="4000" b="1" dirty="0">
                <a:effectLst>
                  <a:outerShdw blurRad="38100" dist="38100" dir="2700000" algn="tl">
                    <a:srgbClr val="000000">
                      <a:alpha val="43137"/>
                    </a:srgbClr>
                  </a:outerShdw>
                </a:effectLst>
              </a:rPr>
              <a:t>		</a:t>
            </a:r>
            <a:endParaRPr lang="ar-SA" sz="4000" b="1" dirty="0">
              <a:effectLst>
                <a:outerShdw blurRad="38100" dist="38100" dir="2700000" algn="tl">
                  <a:srgbClr val="000000">
                    <a:alpha val="43137"/>
                  </a:srgbClr>
                </a:outerShdw>
              </a:effectLst>
            </a:endParaRPr>
          </a:p>
          <a:p>
            <a:pPr fontAlgn="auto">
              <a:spcBef>
                <a:spcPts val="0"/>
              </a:spcBef>
              <a:spcAft>
                <a:spcPts val="0"/>
              </a:spcAft>
              <a:defRPr/>
            </a:pPr>
            <a:endParaRPr lang="ar-SA" sz="4000" b="1" spc="50" dirty="0" smtClean="0">
              <a:ln w="11430"/>
              <a:solidFill>
                <a:schemeClr val="tx1"/>
              </a:solidFill>
              <a:effectLst>
                <a:outerShdw blurRad="76200" dist="50800" dir="5400000" algn="tl" rotWithShape="0">
                  <a:srgbClr val="000000">
                    <a:alpha val="65000"/>
                  </a:srgbClr>
                </a:outerShdw>
              </a:effectLst>
            </a:endParaRPr>
          </a:p>
        </p:txBody>
      </p:sp>
      <p:sp>
        <p:nvSpPr>
          <p:cNvPr id="9" name="Cloud Callout 19"/>
          <p:cNvSpPr/>
          <p:nvPr/>
        </p:nvSpPr>
        <p:spPr>
          <a:xfrm>
            <a:off x="971600" y="4365104"/>
            <a:ext cx="7308906" cy="1944216"/>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ar-SA" sz="4000" b="1" dirty="0" smtClean="0">
                <a:effectLst>
                  <a:outerShdw blurRad="38100" dist="38100" dir="2700000" algn="tl">
                    <a:srgbClr val="000000">
                      <a:alpha val="43137"/>
                    </a:srgbClr>
                  </a:outerShdw>
                </a:effectLst>
              </a:rPr>
              <a:t> </a:t>
            </a:r>
            <a:r>
              <a:rPr lang="ar-SA" sz="4000" b="1" dirty="0" err="1">
                <a:effectLst>
                  <a:outerShdw blurRad="38100" dist="38100" dir="2700000" algn="tl">
                    <a:srgbClr val="000000">
                      <a:alpha val="43137"/>
                    </a:srgbClr>
                  </a:outerShdw>
                </a:effectLst>
              </a:rPr>
              <a:t>ماقيمة</a:t>
            </a:r>
            <a:r>
              <a:rPr lang="ar-SA" sz="4000" b="1" dirty="0">
                <a:effectLst>
                  <a:outerShdw blurRad="38100" dist="38100" dir="2700000" algn="tl">
                    <a:srgbClr val="000000">
                      <a:alpha val="43137"/>
                    </a:srgbClr>
                  </a:outerShdw>
                </a:effectLst>
              </a:rPr>
              <a:t> العدد </a:t>
            </a:r>
            <a:r>
              <a:rPr lang="en-US" sz="2800" b="1" dirty="0" smtClean="0">
                <a:effectLst>
                  <a:outerShdw blurRad="38100" dist="38100" dir="2700000" algn="tl">
                    <a:srgbClr val="000000">
                      <a:alpha val="43137"/>
                    </a:srgbClr>
                  </a:outerShdw>
                </a:effectLst>
              </a:rPr>
              <a:t>8</a:t>
            </a:r>
            <a:r>
              <a:rPr lang="ar-SA" sz="4000" b="1" dirty="0" smtClean="0">
                <a:effectLst>
                  <a:outerShdw blurRad="38100" dist="38100" dir="2700000" algn="tl">
                    <a:srgbClr val="000000">
                      <a:alpha val="43137"/>
                    </a:srgbClr>
                  </a:outerShdw>
                </a:effectLst>
              </a:rPr>
              <a:t>(</a:t>
            </a:r>
            <a:r>
              <a:rPr lang="en-US" sz="4000" b="1" dirty="0">
                <a:effectLst>
                  <a:outerShdw blurRad="38100" dist="38100" dir="2700000" algn="tl">
                    <a:srgbClr val="000000">
                      <a:alpha val="43137"/>
                    </a:srgbClr>
                  </a:outerShdw>
                </a:effectLst>
              </a:rPr>
              <a:t>16</a:t>
            </a:r>
            <a:r>
              <a:rPr lang="ar-SA" sz="4000" b="1" dirty="0" smtClean="0">
                <a:effectLst>
                  <a:outerShdw blurRad="38100" dist="38100" dir="2700000" algn="tl">
                    <a:srgbClr val="000000">
                      <a:alpha val="43137"/>
                    </a:srgbClr>
                  </a:outerShdw>
                </a:effectLst>
              </a:rPr>
              <a:t>)</a:t>
            </a:r>
            <a:r>
              <a:rPr lang="en-US" sz="4000" b="1" dirty="0" smtClean="0">
                <a:effectLst>
                  <a:outerShdw blurRad="38100" dist="38100" dir="2700000" algn="tl">
                    <a:srgbClr val="000000">
                      <a:alpha val="43137"/>
                    </a:srgbClr>
                  </a:outerShdw>
                </a:effectLst>
              </a:rPr>
              <a:t> </a:t>
            </a:r>
            <a:r>
              <a:rPr lang="ar-SA" sz="4000" b="1" dirty="0" smtClean="0">
                <a:effectLst>
                  <a:outerShdw blurRad="38100" dist="38100" dir="2700000" algn="tl">
                    <a:srgbClr val="000000">
                      <a:alpha val="43137"/>
                    </a:srgbClr>
                  </a:outerShdw>
                </a:effectLst>
              </a:rPr>
              <a:t> </a:t>
            </a:r>
            <a:r>
              <a:rPr lang="ar-SA" sz="4000" b="1" dirty="0">
                <a:effectLst>
                  <a:outerShdw blurRad="38100" dist="38100" dir="2700000" algn="tl">
                    <a:srgbClr val="000000">
                      <a:alpha val="43137"/>
                    </a:srgbClr>
                  </a:outerShdw>
                </a:effectLst>
              </a:rPr>
              <a:t>في نظام العدد العشري </a:t>
            </a:r>
            <a:r>
              <a:rPr lang="en-US" sz="4000" b="1" dirty="0">
                <a:effectLst>
                  <a:outerShdw blurRad="38100" dist="38100" dir="2700000" algn="tl">
                    <a:srgbClr val="000000">
                      <a:alpha val="43137"/>
                    </a:srgbClr>
                  </a:outerShdw>
                </a:effectLst>
              </a:rPr>
              <a:t>		</a:t>
            </a:r>
            <a:endParaRPr lang="ar-SA" sz="4000" b="1" dirty="0">
              <a:effectLst>
                <a:outerShdw blurRad="38100" dist="38100" dir="2700000" algn="tl">
                  <a:srgbClr val="000000">
                    <a:alpha val="43137"/>
                  </a:srgbClr>
                </a:outerShdw>
              </a:effectLst>
            </a:endParaRPr>
          </a:p>
          <a:p>
            <a:pPr fontAlgn="auto">
              <a:spcBef>
                <a:spcPts val="0"/>
              </a:spcBef>
              <a:spcAft>
                <a:spcPts val="0"/>
              </a:spcAft>
              <a:defRPr/>
            </a:pPr>
            <a:endParaRPr lang="ar-SA" sz="4000" b="1" spc="50" dirty="0" smtClean="0">
              <a:ln w="11430"/>
              <a:solidFill>
                <a:schemeClr val="tx1"/>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0703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17966" y="1556792"/>
            <a:ext cx="8496944" cy="537321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a:p>
        </p:txBody>
      </p:sp>
      <p:sp>
        <p:nvSpPr>
          <p:cNvPr id="2" name="Rectangle 4"/>
          <p:cNvSpPr>
            <a:spLocks noChangeArrowheads="1"/>
          </p:cNvSpPr>
          <p:nvPr/>
        </p:nvSpPr>
        <p:spPr bwMode="auto">
          <a:xfrm>
            <a:off x="611560" y="1556792"/>
            <a:ext cx="8280920" cy="1107996"/>
          </a:xfrm>
          <a:prstGeom prst="rect">
            <a:avLst/>
          </a:prstGeom>
          <a:noFill/>
          <a:ln w="9525">
            <a:noFill/>
            <a:miter lim="800000"/>
            <a:headEnd/>
            <a:tailEnd/>
          </a:ln>
        </p:spPr>
        <p:txBody>
          <a:bodyPr wrap="square">
            <a:spAutoFit/>
          </a:bodyPr>
          <a:lstStyle/>
          <a:p>
            <a:pPr lvl="2"/>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يحتوي هذا النظام على ست عشرة رمز هي:</a:t>
            </a:r>
          </a:p>
          <a:p>
            <a:pPr lvl="2"/>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 ( </a:t>
            </a:r>
            <a:r>
              <a:rPr lang="en-US"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0,1,2,3,4,5,6,7,8,9,A,B,C,D,E,F</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  )</a:t>
            </a:r>
            <a:endParaRPr lang="en-US" sz="33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endParaRPr>
          </a:p>
        </p:txBody>
      </p:sp>
      <p:sp>
        <p:nvSpPr>
          <p:cNvPr id="5" name="مخطط انسيابي: محطة طرفية 4"/>
          <p:cNvSpPr/>
          <p:nvPr/>
        </p:nvSpPr>
        <p:spPr>
          <a:xfrm>
            <a:off x="755576" y="188640"/>
            <a:ext cx="7416824" cy="1152128"/>
          </a:xfrm>
          <a:prstGeom prst="flowChartTerminator">
            <a:avLst/>
          </a:prstGeom>
        </p:spPr>
        <p:style>
          <a:lnRef idx="2">
            <a:schemeClr val="accent2"/>
          </a:lnRef>
          <a:fillRef idx="1">
            <a:schemeClr val="lt1"/>
          </a:fillRef>
          <a:effectRef idx="0">
            <a:schemeClr val="accent2"/>
          </a:effectRef>
          <a:fontRef idx="minor">
            <a:schemeClr val="dk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نظام العدد الست عشري </a:t>
            </a:r>
            <a:endParaRPr lang="ar-SA"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Cloud Callout 19"/>
          <p:cNvSpPr/>
          <p:nvPr/>
        </p:nvSpPr>
        <p:spPr>
          <a:xfrm>
            <a:off x="350462" y="4941168"/>
            <a:ext cx="8424936" cy="1656184"/>
          </a:xfrm>
          <a:prstGeom prst="flowChartPreparation">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r>
              <a:rPr lang="ar-SA" sz="2400" b="1" dirty="0" smtClean="0">
                <a:ln w="1905"/>
                <a:solidFill>
                  <a:srgbClr val="FF0000"/>
                </a:solidFill>
                <a:effectLst>
                  <a:innerShdw blurRad="69850" dist="43180" dir="5400000">
                    <a:srgbClr val="000000">
                      <a:alpha val="65000"/>
                    </a:srgbClr>
                  </a:innerShdw>
                </a:effectLst>
              </a:rPr>
              <a:t>أساس النظام الست عشري:</a:t>
            </a:r>
          </a:p>
          <a:p>
            <a:pPr marL="514350" indent="-514350" algn="ctr" fontAlgn="auto">
              <a:spcBef>
                <a:spcPts val="0"/>
              </a:spcBef>
              <a:spcAft>
                <a:spcPts val="0"/>
              </a:spcAft>
              <a:buFont typeface="+mj-lt"/>
              <a:buAutoNum type="arabicPeriod"/>
              <a:defRPr/>
            </a:pPr>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الرقم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16</a:t>
            </a:r>
            <a:endParaRPr lang="ar-SA" sz="2400" b="1" dirty="0" smtClean="0">
              <a:ln w="1905"/>
              <a:solidFill>
                <a:srgbClr val="FF0000"/>
              </a:solidFill>
              <a:effectLst>
                <a:innerShdw blurRad="69850" dist="43180" dir="5400000">
                  <a:srgbClr val="000000">
                    <a:alpha val="65000"/>
                  </a:srgbClr>
                </a:innerShdw>
              </a:effectLst>
            </a:endParaRPr>
          </a:p>
        </p:txBody>
      </p:sp>
      <p:sp>
        <p:nvSpPr>
          <p:cNvPr id="7" name="Cloud Callout 19"/>
          <p:cNvSpPr/>
          <p:nvPr/>
        </p:nvSpPr>
        <p:spPr>
          <a:xfrm>
            <a:off x="464874" y="2664788"/>
            <a:ext cx="8424936" cy="1988348"/>
          </a:xfrm>
          <a:prstGeom prst="flowChartPreparation">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r>
              <a:rPr lang="ar-SA" sz="2400" b="1" dirty="0" smtClean="0">
                <a:ln w="1905"/>
                <a:solidFill>
                  <a:srgbClr val="FF0000"/>
                </a:solidFill>
                <a:effectLst>
                  <a:innerShdw blurRad="69850" dist="43180" dir="5400000">
                    <a:srgbClr val="000000">
                      <a:alpha val="65000"/>
                    </a:srgbClr>
                  </a:innerShdw>
                </a:effectLst>
              </a:rPr>
              <a:t>حيث:                      </a:t>
            </a:r>
            <a:r>
              <a:rPr lang="en-US" sz="2400" b="1" dirty="0" smtClean="0">
                <a:ln w="1905"/>
                <a:solidFill>
                  <a:srgbClr val="FF0000"/>
                </a:solidFill>
                <a:effectLst>
                  <a:innerShdw blurRad="69850" dist="43180" dir="5400000">
                    <a:srgbClr val="000000">
                      <a:alpha val="65000"/>
                    </a:srgbClr>
                  </a:innerShdw>
                </a:effectLst>
              </a:rPr>
              <a:t>A= 10</a:t>
            </a:r>
          </a:p>
          <a:p>
            <a:pPr algn="ctr" fontAlgn="auto">
              <a:spcBef>
                <a:spcPts val="0"/>
              </a:spcBef>
              <a:spcAft>
                <a:spcPts val="0"/>
              </a:spcAft>
              <a:defRPr/>
            </a:pPr>
            <a:r>
              <a:rPr lang="en-US" sz="2400" b="1" dirty="0" smtClean="0">
                <a:ln w="1905"/>
                <a:solidFill>
                  <a:srgbClr val="FF0000"/>
                </a:solidFill>
                <a:effectLst>
                  <a:innerShdw blurRad="69850" dist="43180" dir="5400000">
                    <a:srgbClr val="000000">
                      <a:alpha val="65000"/>
                    </a:srgbClr>
                  </a:innerShdw>
                </a:effectLst>
              </a:rPr>
              <a:t>B=11               D= 13                  </a:t>
            </a:r>
          </a:p>
          <a:p>
            <a:pPr algn="ctr" fontAlgn="auto">
              <a:spcBef>
                <a:spcPts val="0"/>
              </a:spcBef>
              <a:spcAft>
                <a:spcPts val="0"/>
              </a:spcAft>
              <a:defRPr/>
            </a:pPr>
            <a:r>
              <a:rPr lang="en-US" sz="2400" b="1" dirty="0" smtClean="0">
                <a:ln w="1905"/>
                <a:solidFill>
                  <a:srgbClr val="FF0000"/>
                </a:solidFill>
                <a:effectLst>
                  <a:innerShdw blurRad="69850" dist="43180" dir="5400000">
                    <a:srgbClr val="000000">
                      <a:alpha val="65000"/>
                    </a:srgbClr>
                  </a:innerShdw>
                </a:effectLst>
              </a:rPr>
              <a:t>C= 12            E=14               F=15                     </a:t>
            </a:r>
            <a:endParaRPr lang="ar-SA" sz="2400" b="1" dirty="0" smtClean="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79945477"/>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19"/>
          <p:cNvSpPr/>
          <p:nvPr/>
        </p:nvSpPr>
        <p:spPr>
          <a:xfrm>
            <a:off x="704831" y="3204824"/>
            <a:ext cx="7848872" cy="3227040"/>
          </a:xfrm>
          <a:prstGeom prst="roundRect">
            <a:avLst/>
          </a:prstGeom>
          <a:ln/>
        </p:spPr>
        <p:style>
          <a:lnRef idx="2">
            <a:schemeClr val="accent5"/>
          </a:lnRef>
          <a:fillRef idx="1">
            <a:schemeClr val="lt1"/>
          </a:fillRef>
          <a:effectRef idx="0">
            <a:schemeClr val="accent5"/>
          </a:effectRef>
          <a:fontRef idx="minor">
            <a:schemeClr val="dk1"/>
          </a:fontRef>
        </p:style>
        <p:txBody>
          <a:bodyPr rtlCol="1" anchor="ctr"/>
          <a:lstStyle/>
          <a:p>
            <a:pPr algn="ctr" fontAlgn="auto">
              <a:spcBef>
                <a:spcPts val="0"/>
              </a:spcBef>
              <a:spcAft>
                <a:spcPts val="0"/>
              </a:spcAft>
              <a:defRPr/>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(16</a:t>
            </a:r>
            <a:r>
              <a:rPr lang="en-US" sz="3200" b="1" baseline="5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2"/>
              </a:rPr>
              <a:t>x4)+(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16</a:t>
            </a:r>
            <a:r>
              <a:rPr lang="en-US" sz="3200" b="1" baseline="5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x0)+( 16</a:t>
            </a:r>
            <a:r>
              <a:rPr lang="en-US" sz="3200" b="1" baseline="5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x7)+ (16</a:t>
            </a:r>
            <a:r>
              <a:rPr lang="en-US" sz="3200" b="1" baseline="5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0</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x 12) </a:t>
            </a:r>
          </a:p>
          <a:p>
            <a:pPr algn="ctr" fontAlgn="auto">
              <a:spcBef>
                <a:spcPts val="0"/>
              </a:spcBef>
              <a:spcAft>
                <a:spcPts val="0"/>
              </a:spcAft>
              <a:defRPr/>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16384+ 0  + 112+12 </a:t>
            </a:r>
          </a:p>
          <a:p>
            <a:pPr algn="ctr" fontAlgn="auto">
              <a:spcBef>
                <a:spcPts val="0"/>
              </a:spcBef>
              <a:spcAft>
                <a:spcPts val="0"/>
              </a:spcAft>
              <a:defRPr/>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(16508)</a:t>
            </a:r>
            <a:r>
              <a:rPr lang="en-US" sz="32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10</a:t>
            </a:r>
          </a:p>
        </p:txBody>
      </p:sp>
      <p:sp>
        <p:nvSpPr>
          <p:cNvPr id="2" name="عنوان 1"/>
          <p:cNvSpPr>
            <a:spLocks noGrp="1"/>
          </p:cNvSpPr>
          <p:nvPr>
            <p:ph type="title"/>
          </p:nvPr>
        </p:nvSpPr>
        <p:spPr/>
        <p:txBody>
          <a:bodyPr/>
          <a:lstStyle/>
          <a:p>
            <a:endParaRPr lang="ar-SA"/>
          </a:p>
        </p:txBody>
      </p:sp>
      <p:sp>
        <p:nvSpPr>
          <p:cNvPr id="7" name="وسيلة شرح بيضاوية 6"/>
          <p:cNvSpPr/>
          <p:nvPr/>
        </p:nvSpPr>
        <p:spPr>
          <a:xfrm>
            <a:off x="2351306" y="260648"/>
            <a:ext cx="5317038" cy="2808312"/>
          </a:xfrm>
          <a:prstGeom prst="wedgeEllipseCallout">
            <a:avLst>
              <a:gd name="adj1" fmla="val -53269"/>
              <a:gd name="adj2" fmla="val 30764"/>
            </a:avLst>
          </a:prstGeom>
        </p:spPr>
        <p:style>
          <a:lnRef idx="1">
            <a:schemeClr val="accent1"/>
          </a:lnRef>
          <a:fillRef idx="2">
            <a:schemeClr val="accent1"/>
          </a:fillRef>
          <a:effectRef idx="1">
            <a:schemeClr val="accent1"/>
          </a:effectRef>
          <a:fontRef idx="minor">
            <a:schemeClr val="dk1"/>
          </a:fontRef>
        </p:style>
        <p:txBody>
          <a:bodyPr lIns="0" tIns="0" rIns="0" bIns="0" rtlCol="1" anchor="t" anchorCtr="0"/>
          <a:lstStyle/>
          <a:p>
            <a:pPr algn="ctr"/>
            <a:r>
              <a:rPr lang="ar-SA" sz="3200" b="1" dirty="0" smtClean="0">
                <a:effectLst>
                  <a:outerShdw blurRad="38100" dist="38100" dir="2700000" algn="tl">
                    <a:srgbClr val="000000">
                      <a:alpha val="43137"/>
                    </a:srgbClr>
                  </a:outerShdw>
                </a:effectLst>
              </a:rPr>
              <a:t>حولي الرقم </a:t>
            </a:r>
            <a:r>
              <a:rPr lang="en-US" sz="2000" b="1" dirty="0" smtClean="0">
                <a:effectLst>
                  <a:outerShdw blurRad="38100" dist="38100" dir="2700000" algn="tl">
                    <a:srgbClr val="000000">
                      <a:alpha val="43137"/>
                    </a:srgbClr>
                  </a:outerShdw>
                </a:effectLst>
              </a:rPr>
              <a:t>16</a:t>
            </a:r>
            <a:r>
              <a:rPr lang="ar-SA"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407C</a:t>
            </a:r>
            <a:r>
              <a:rPr lang="ar-SA"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 </a:t>
            </a:r>
            <a:r>
              <a:rPr lang="ar-SA" sz="3200" b="1" dirty="0" smtClean="0">
                <a:effectLst>
                  <a:outerShdw blurRad="38100" dist="38100" dir="2700000" algn="tl">
                    <a:srgbClr val="000000">
                      <a:alpha val="43137"/>
                    </a:srgbClr>
                  </a:outerShdw>
                </a:effectLst>
              </a:rPr>
              <a:t> الى عدد عشري </a:t>
            </a:r>
            <a:r>
              <a:rPr lang="en-US" sz="3200" b="1" dirty="0" smtClean="0">
                <a:effectLst>
                  <a:outerShdw blurRad="38100" dist="38100" dir="2700000" algn="tl">
                    <a:srgbClr val="000000">
                      <a:alpha val="43137"/>
                    </a:srgbClr>
                  </a:outerShdw>
                </a:effectLst>
              </a:rPr>
              <a:t>		</a:t>
            </a:r>
            <a:endParaRPr lang="ar-SA" sz="3200" b="1" dirty="0">
              <a:effectLst>
                <a:outerShdw blurRad="38100" dist="38100" dir="2700000" algn="tl">
                  <a:srgbClr val="000000">
                    <a:alpha val="43137"/>
                  </a:srgbClr>
                </a:outerShdw>
              </a:effectLst>
            </a:endParaRPr>
          </a:p>
        </p:txBody>
      </p:sp>
      <p:pic>
        <p:nvPicPr>
          <p:cNvPr id="6" name="Picture 10" descr="j0234685"/>
          <p:cNvPicPr>
            <a:picLocks noChangeAspect="1" noChangeArrowheads="1" noCrop="1"/>
          </p:cNvPicPr>
          <p:nvPr/>
        </p:nvPicPr>
        <p:blipFill>
          <a:blip r:embed="rId2" cstate="print"/>
          <a:srcRect/>
          <a:stretch>
            <a:fillRect/>
          </a:stretch>
        </p:blipFill>
        <p:spPr bwMode="auto">
          <a:xfrm rot="20786889">
            <a:off x="295882" y="212396"/>
            <a:ext cx="2143140" cy="2780032"/>
          </a:xfrm>
          <a:prstGeom prst="ellipse">
            <a:avLst/>
          </a:prstGeom>
          <a:ln>
            <a:noFill/>
          </a:ln>
          <a:effectLst>
            <a:softEdge rad="112500"/>
          </a:effectLst>
        </p:spPr>
      </p:pic>
    </p:spTree>
    <p:extLst>
      <p:ext uri="{BB962C8B-B14F-4D97-AF65-F5344CB8AC3E}">
        <p14:creationId xmlns:p14="http://schemas.microsoft.com/office/powerpoint/2010/main" val="328649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19"/>
          <p:cNvSpPr/>
          <p:nvPr/>
        </p:nvSpPr>
        <p:spPr>
          <a:xfrm>
            <a:off x="704831" y="3204824"/>
            <a:ext cx="7848872" cy="3227040"/>
          </a:xfrm>
          <a:prstGeom prst="roundRect">
            <a:avLst/>
          </a:prstGeom>
          <a:ln/>
        </p:spPr>
        <p:style>
          <a:lnRef idx="2">
            <a:schemeClr val="accent5"/>
          </a:lnRef>
          <a:fillRef idx="1">
            <a:schemeClr val="lt1"/>
          </a:fillRef>
          <a:effectRef idx="0">
            <a:schemeClr val="accent5"/>
          </a:effectRef>
          <a:fontRef idx="minor">
            <a:schemeClr val="dk1"/>
          </a:fontRef>
        </p:style>
        <p:txBody>
          <a:bodyPr rtlCol="1" anchor="ctr"/>
          <a:lstStyle/>
          <a:p>
            <a:pPr algn="ctr" fontAlgn="auto">
              <a:spcBef>
                <a:spcPts val="0"/>
              </a:spcBef>
              <a:spcAft>
                <a:spcPts val="0"/>
              </a:spcAft>
              <a:defRPr/>
            </a:pPr>
            <a:endParaRPr lang="en-US" sz="32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عنوان 1"/>
          <p:cNvSpPr>
            <a:spLocks noGrp="1"/>
          </p:cNvSpPr>
          <p:nvPr>
            <p:ph type="title"/>
          </p:nvPr>
        </p:nvSpPr>
        <p:spPr/>
        <p:txBody>
          <a:bodyPr/>
          <a:lstStyle/>
          <a:p>
            <a:endParaRPr lang="ar-SA"/>
          </a:p>
        </p:txBody>
      </p:sp>
      <p:sp>
        <p:nvSpPr>
          <p:cNvPr id="7" name="وسيلة شرح بيضاوية 6"/>
          <p:cNvSpPr/>
          <p:nvPr/>
        </p:nvSpPr>
        <p:spPr>
          <a:xfrm>
            <a:off x="2351306" y="260648"/>
            <a:ext cx="5317038" cy="2808312"/>
          </a:xfrm>
          <a:prstGeom prst="wedgeEllipseCallout">
            <a:avLst>
              <a:gd name="adj1" fmla="val -53269"/>
              <a:gd name="adj2" fmla="val 30764"/>
            </a:avLst>
          </a:prstGeom>
        </p:spPr>
        <p:style>
          <a:lnRef idx="1">
            <a:schemeClr val="accent1"/>
          </a:lnRef>
          <a:fillRef idx="2">
            <a:schemeClr val="accent1"/>
          </a:fillRef>
          <a:effectRef idx="1">
            <a:schemeClr val="accent1"/>
          </a:effectRef>
          <a:fontRef idx="minor">
            <a:schemeClr val="dk1"/>
          </a:fontRef>
        </p:style>
        <p:txBody>
          <a:bodyPr lIns="0" tIns="0" rIns="0" bIns="0" rtlCol="1" anchor="t" anchorCtr="0"/>
          <a:lstStyle/>
          <a:p>
            <a:pPr algn="ctr"/>
            <a:r>
              <a:rPr lang="ar-SA" sz="3200" b="1" dirty="0" err="1" smtClean="0">
                <a:effectLst>
                  <a:outerShdw blurRad="38100" dist="38100" dir="2700000" algn="tl">
                    <a:srgbClr val="000000">
                      <a:alpha val="43137"/>
                    </a:srgbClr>
                  </a:outerShdw>
                </a:effectLst>
              </a:rPr>
              <a:t>ماقيمة</a:t>
            </a:r>
            <a:r>
              <a:rPr lang="ar-SA" sz="3200" b="1" dirty="0" smtClean="0">
                <a:effectLst>
                  <a:outerShdw blurRad="38100" dist="38100" dir="2700000" algn="tl">
                    <a:srgbClr val="000000">
                      <a:alpha val="43137"/>
                    </a:srgbClr>
                  </a:outerShdw>
                </a:effectLst>
              </a:rPr>
              <a:t> العدد </a:t>
            </a:r>
            <a:r>
              <a:rPr lang="en-US" sz="2000" b="1" dirty="0" smtClean="0">
                <a:effectLst>
                  <a:outerShdw blurRad="38100" dist="38100" dir="2700000" algn="tl">
                    <a:srgbClr val="000000">
                      <a:alpha val="43137"/>
                    </a:srgbClr>
                  </a:outerShdw>
                </a:effectLst>
              </a:rPr>
              <a:t>16</a:t>
            </a:r>
            <a:r>
              <a:rPr lang="ar-SA"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9A</a:t>
            </a:r>
            <a:r>
              <a:rPr lang="ar-SA"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 </a:t>
            </a:r>
            <a:r>
              <a:rPr lang="ar-SA" sz="3200" b="1" dirty="0" smtClean="0">
                <a:effectLst>
                  <a:outerShdw blurRad="38100" dist="38100" dir="2700000" algn="tl">
                    <a:srgbClr val="000000">
                      <a:alpha val="43137"/>
                    </a:srgbClr>
                  </a:outerShdw>
                </a:effectLst>
              </a:rPr>
              <a:t> في نظام العدد العشري </a:t>
            </a:r>
            <a:r>
              <a:rPr lang="en-US" sz="3200" b="1" dirty="0" smtClean="0">
                <a:effectLst>
                  <a:outerShdw blurRad="38100" dist="38100" dir="2700000" algn="tl">
                    <a:srgbClr val="000000">
                      <a:alpha val="43137"/>
                    </a:srgbClr>
                  </a:outerShdw>
                </a:effectLst>
              </a:rPr>
              <a:t>		</a:t>
            </a:r>
            <a:endParaRPr lang="ar-SA" sz="3200" b="1" dirty="0">
              <a:effectLst>
                <a:outerShdw blurRad="38100" dist="38100" dir="2700000" algn="tl">
                  <a:srgbClr val="000000">
                    <a:alpha val="43137"/>
                  </a:srgbClr>
                </a:outerShdw>
              </a:effectLst>
            </a:endParaRPr>
          </a:p>
        </p:txBody>
      </p:sp>
      <p:pic>
        <p:nvPicPr>
          <p:cNvPr id="6" name="Picture 10" descr="j0234685"/>
          <p:cNvPicPr>
            <a:picLocks noChangeAspect="1" noChangeArrowheads="1" noCrop="1"/>
          </p:cNvPicPr>
          <p:nvPr/>
        </p:nvPicPr>
        <p:blipFill>
          <a:blip r:embed="rId2" cstate="print"/>
          <a:srcRect/>
          <a:stretch>
            <a:fillRect/>
          </a:stretch>
        </p:blipFill>
        <p:spPr bwMode="auto">
          <a:xfrm rot="20786889">
            <a:off x="295882" y="212396"/>
            <a:ext cx="2143140" cy="2780032"/>
          </a:xfrm>
          <a:prstGeom prst="ellipse">
            <a:avLst/>
          </a:prstGeom>
          <a:ln>
            <a:noFill/>
          </a:ln>
          <a:effectLst>
            <a:softEdge rad="112500"/>
          </a:effectLst>
        </p:spPr>
      </p:pic>
    </p:spTree>
    <p:extLst>
      <p:ext uri="{BB962C8B-B14F-4D97-AF65-F5344CB8AC3E}">
        <p14:creationId xmlns:p14="http://schemas.microsoft.com/office/powerpoint/2010/main" val="264558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titled-4.jpg"/>
          <p:cNvPicPr>
            <a:picLocks noChangeAspect="1"/>
          </p:cNvPicPr>
          <p:nvPr/>
        </p:nvPicPr>
        <p:blipFill>
          <a:blip r:embed="rId3" cstate="print"/>
          <a:stretch>
            <a:fillRect/>
          </a:stretch>
        </p:blipFill>
        <p:spPr>
          <a:xfrm>
            <a:off x="3166" y="0"/>
            <a:ext cx="9137668" cy="6858000"/>
          </a:xfrm>
          <a:prstGeom prst="rect">
            <a:avLst/>
          </a:prstGeom>
        </p:spPr>
      </p:pic>
      <p:pic>
        <p:nvPicPr>
          <p:cNvPr id="5" name="Picture 4" descr="Untitled-8سيبثثثثث.png"/>
          <p:cNvPicPr>
            <a:picLocks noChangeAspect="1"/>
          </p:cNvPicPr>
          <p:nvPr/>
        </p:nvPicPr>
        <p:blipFill>
          <a:blip r:embed="rId4" cstate="print"/>
          <a:srcRect l="7692" t="14450" r="7692" b="21427"/>
          <a:stretch>
            <a:fillRect/>
          </a:stretch>
        </p:blipFill>
        <p:spPr>
          <a:xfrm>
            <a:off x="285720" y="0"/>
            <a:ext cx="8429684" cy="6572272"/>
          </a:xfrm>
          <a:prstGeom prst="rect">
            <a:avLst/>
          </a:prstGeom>
        </p:spPr>
      </p:pic>
      <p:pic>
        <p:nvPicPr>
          <p:cNvPr id="28" name="Picture 10" descr="j0234685"/>
          <p:cNvPicPr>
            <a:picLocks noChangeAspect="1" noChangeArrowheads="1" noCrop="1"/>
          </p:cNvPicPr>
          <p:nvPr/>
        </p:nvPicPr>
        <p:blipFill>
          <a:blip r:embed="rId5" cstate="print"/>
          <a:srcRect/>
          <a:stretch>
            <a:fillRect/>
          </a:stretch>
        </p:blipFill>
        <p:spPr bwMode="auto">
          <a:xfrm>
            <a:off x="1115616" y="332655"/>
            <a:ext cx="1462136" cy="1296145"/>
          </a:xfrm>
          <a:prstGeom prst="rect">
            <a:avLst/>
          </a:prstGeom>
          <a:noFill/>
          <a:ln w="9525">
            <a:noFill/>
            <a:miter lim="800000"/>
            <a:headEnd/>
            <a:tailEnd/>
          </a:ln>
        </p:spPr>
      </p:pic>
      <p:sp>
        <p:nvSpPr>
          <p:cNvPr id="2" name="مخطط انسيابي: قرار 1"/>
          <p:cNvSpPr/>
          <p:nvPr/>
        </p:nvSpPr>
        <p:spPr>
          <a:xfrm>
            <a:off x="3131840" y="332656"/>
            <a:ext cx="4320480" cy="1308440"/>
          </a:xfrm>
          <a:prstGeom prst="flowChartDecision">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3200" b="1" dirty="0" smtClean="0"/>
              <a:t>نشاط جماعي5</a:t>
            </a:r>
            <a:endParaRPr lang="ar-SA" sz="3200" b="1" dirty="0"/>
          </a:p>
        </p:txBody>
      </p:sp>
      <p:sp>
        <p:nvSpPr>
          <p:cNvPr id="10" name="Cloud Callout 19"/>
          <p:cNvSpPr/>
          <p:nvPr/>
        </p:nvSpPr>
        <p:spPr>
          <a:xfrm>
            <a:off x="971600" y="2132856"/>
            <a:ext cx="7308906" cy="1944216"/>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ar-SA" sz="4000" b="1" dirty="0" smtClean="0">
                <a:effectLst>
                  <a:outerShdw blurRad="38100" dist="38100" dir="2700000" algn="tl">
                    <a:srgbClr val="000000">
                      <a:alpha val="43137"/>
                    </a:srgbClr>
                  </a:outerShdw>
                </a:effectLst>
              </a:rPr>
              <a:t> </a:t>
            </a:r>
            <a:r>
              <a:rPr lang="ar-SA" sz="4000" b="1" dirty="0" err="1">
                <a:effectLst>
                  <a:outerShdw blurRad="38100" dist="38100" dir="2700000" algn="tl">
                    <a:srgbClr val="000000">
                      <a:alpha val="43137"/>
                    </a:srgbClr>
                  </a:outerShdw>
                </a:effectLst>
              </a:rPr>
              <a:t>ماقيمة</a:t>
            </a:r>
            <a:r>
              <a:rPr lang="ar-SA" sz="4000" b="1" dirty="0">
                <a:effectLst>
                  <a:outerShdw blurRad="38100" dist="38100" dir="2700000" algn="tl">
                    <a:srgbClr val="000000">
                      <a:alpha val="43137"/>
                    </a:srgbClr>
                  </a:outerShdw>
                </a:effectLst>
              </a:rPr>
              <a:t> العدد </a:t>
            </a:r>
            <a:r>
              <a:rPr lang="en-US" sz="2800" b="1" dirty="0" smtClean="0">
                <a:effectLst>
                  <a:outerShdw blurRad="38100" dist="38100" dir="2700000" algn="tl">
                    <a:srgbClr val="000000">
                      <a:alpha val="43137"/>
                    </a:srgbClr>
                  </a:outerShdw>
                </a:effectLst>
              </a:rPr>
              <a:t>16</a:t>
            </a:r>
            <a:r>
              <a:rPr lang="ar-SA" sz="4000" b="1" dirty="0" smtClean="0">
                <a:effectLst>
                  <a:outerShdw blurRad="38100" dist="38100" dir="2700000" algn="tl">
                    <a:srgbClr val="000000">
                      <a:alpha val="43137"/>
                    </a:srgbClr>
                  </a:outerShdw>
                </a:effectLst>
              </a:rPr>
              <a:t>(</a:t>
            </a:r>
            <a:r>
              <a:rPr lang="en-US" sz="4000" b="1" dirty="0" smtClean="0">
                <a:effectLst>
                  <a:outerShdw blurRad="38100" dist="38100" dir="2700000" algn="tl">
                    <a:srgbClr val="000000">
                      <a:alpha val="43137"/>
                    </a:srgbClr>
                  </a:outerShdw>
                </a:effectLst>
              </a:rPr>
              <a:t>3D</a:t>
            </a:r>
            <a:r>
              <a:rPr lang="ar-SA" sz="4000" b="1" dirty="0" smtClean="0">
                <a:effectLst>
                  <a:outerShdw blurRad="38100" dist="38100" dir="2700000" algn="tl">
                    <a:srgbClr val="000000">
                      <a:alpha val="43137"/>
                    </a:srgbClr>
                  </a:outerShdw>
                </a:effectLst>
              </a:rPr>
              <a:t>)</a:t>
            </a:r>
            <a:r>
              <a:rPr lang="en-US" sz="4000" b="1" dirty="0" smtClean="0">
                <a:effectLst>
                  <a:outerShdw blurRad="38100" dist="38100" dir="2700000" algn="tl">
                    <a:srgbClr val="000000">
                      <a:alpha val="43137"/>
                    </a:srgbClr>
                  </a:outerShdw>
                </a:effectLst>
              </a:rPr>
              <a:t> </a:t>
            </a:r>
            <a:r>
              <a:rPr lang="ar-SA" sz="4000" b="1" dirty="0" smtClean="0">
                <a:effectLst>
                  <a:outerShdw blurRad="38100" dist="38100" dir="2700000" algn="tl">
                    <a:srgbClr val="000000">
                      <a:alpha val="43137"/>
                    </a:srgbClr>
                  </a:outerShdw>
                </a:effectLst>
              </a:rPr>
              <a:t> </a:t>
            </a:r>
            <a:r>
              <a:rPr lang="ar-SA" sz="4000" b="1" dirty="0">
                <a:effectLst>
                  <a:outerShdw blurRad="38100" dist="38100" dir="2700000" algn="tl">
                    <a:srgbClr val="000000">
                      <a:alpha val="43137"/>
                    </a:srgbClr>
                  </a:outerShdw>
                </a:effectLst>
              </a:rPr>
              <a:t>في نظام العدد العشري </a:t>
            </a:r>
            <a:r>
              <a:rPr lang="en-US" sz="4000" b="1" dirty="0">
                <a:effectLst>
                  <a:outerShdw blurRad="38100" dist="38100" dir="2700000" algn="tl">
                    <a:srgbClr val="000000">
                      <a:alpha val="43137"/>
                    </a:srgbClr>
                  </a:outerShdw>
                </a:effectLst>
              </a:rPr>
              <a:t>		</a:t>
            </a:r>
            <a:endParaRPr lang="ar-SA" sz="4000" b="1" dirty="0">
              <a:effectLst>
                <a:outerShdw blurRad="38100" dist="38100" dir="2700000" algn="tl">
                  <a:srgbClr val="000000">
                    <a:alpha val="43137"/>
                  </a:srgbClr>
                </a:outerShdw>
              </a:effectLst>
            </a:endParaRPr>
          </a:p>
          <a:p>
            <a:pPr fontAlgn="auto">
              <a:spcBef>
                <a:spcPts val="0"/>
              </a:spcBef>
              <a:spcAft>
                <a:spcPts val="0"/>
              </a:spcAft>
              <a:defRPr/>
            </a:pPr>
            <a:endParaRPr lang="ar-SA" sz="4000" b="1" spc="50" dirty="0" smtClean="0">
              <a:ln w="11430"/>
              <a:solidFill>
                <a:schemeClr val="tx1"/>
              </a:solidFill>
              <a:effectLst>
                <a:outerShdw blurRad="76200" dist="50800" dir="5400000" algn="tl" rotWithShape="0">
                  <a:srgbClr val="000000">
                    <a:alpha val="65000"/>
                  </a:srgbClr>
                </a:outerShdw>
              </a:effectLst>
            </a:endParaRPr>
          </a:p>
        </p:txBody>
      </p:sp>
      <p:sp>
        <p:nvSpPr>
          <p:cNvPr id="9" name="Cloud Callout 19"/>
          <p:cNvSpPr/>
          <p:nvPr/>
        </p:nvSpPr>
        <p:spPr>
          <a:xfrm>
            <a:off x="971600" y="4365104"/>
            <a:ext cx="7308906" cy="1944216"/>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ar-SA" sz="4000" b="1" dirty="0" smtClean="0">
                <a:effectLst>
                  <a:outerShdw blurRad="38100" dist="38100" dir="2700000" algn="tl">
                    <a:srgbClr val="000000">
                      <a:alpha val="43137"/>
                    </a:srgbClr>
                  </a:outerShdw>
                </a:effectLst>
              </a:rPr>
              <a:t> </a:t>
            </a:r>
            <a:r>
              <a:rPr lang="ar-SA" sz="4000" b="1" dirty="0" err="1">
                <a:effectLst>
                  <a:outerShdw blurRad="38100" dist="38100" dir="2700000" algn="tl">
                    <a:srgbClr val="000000">
                      <a:alpha val="43137"/>
                    </a:srgbClr>
                  </a:outerShdw>
                </a:effectLst>
              </a:rPr>
              <a:t>ماقيمة</a:t>
            </a:r>
            <a:r>
              <a:rPr lang="ar-SA" sz="4000" b="1" dirty="0">
                <a:effectLst>
                  <a:outerShdw blurRad="38100" dist="38100" dir="2700000" algn="tl">
                    <a:srgbClr val="000000">
                      <a:alpha val="43137"/>
                    </a:srgbClr>
                  </a:outerShdw>
                </a:effectLst>
              </a:rPr>
              <a:t> العدد </a:t>
            </a:r>
            <a:r>
              <a:rPr lang="en-US" sz="2800" b="1" dirty="0" smtClean="0">
                <a:effectLst>
                  <a:outerShdw blurRad="38100" dist="38100" dir="2700000" algn="tl">
                    <a:srgbClr val="000000">
                      <a:alpha val="43137"/>
                    </a:srgbClr>
                  </a:outerShdw>
                </a:effectLst>
              </a:rPr>
              <a:t>16</a:t>
            </a:r>
            <a:r>
              <a:rPr lang="ar-SA" sz="4000" b="1" dirty="0" smtClean="0">
                <a:effectLst>
                  <a:outerShdw blurRad="38100" dist="38100" dir="2700000" algn="tl">
                    <a:srgbClr val="000000">
                      <a:alpha val="43137"/>
                    </a:srgbClr>
                  </a:outerShdw>
                </a:effectLst>
              </a:rPr>
              <a:t>(</a:t>
            </a:r>
            <a:r>
              <a:rPr lang="en-US" sz="4000" b="1" dirty="0" smtClean="0">
                <a:effectLst>
                  <a:outerShdw blurRad="38100" dist="38100" dir="2700000" algn="tl">
                    <a:srgbClr val="000000">
                      <a:alpha val="43137"/>
                    </a:srgbClr>
                  </a:outerShdw>
                </a:effectLst>
              </a:rPr>
              <a:t>19</a:t>
            </a:r>
            <a:r>
              <a:rPr lang="ar-SA" sz="4000" b="1" dirty="0" smtClean="0">
                <a:effectLst>
                  <a:outerShdw blurRad="38100" dist="38100" dir="2700000" algn="tl">
                    <a:srgbClr val="000000">
                      <a:alpha val="43137"/>
                    </a:srgbClr>
                  </a:outerShdw>
                </a:effectLst>
              </a:rPr>
              <a:t>)</a:t>
            </a:r>
            <a:r>
              <a:rPr lang="en-US" sz="4000" b="1" dirty="0" smtClean="0">
                <a:effectLst>
                  <a:outerShdw blurRad="38100" dist="38100" dir="2700000" algn="tl">
                    <a:srgbClr val="000000">
                      <a:alpha val="43137"/>
                    </a:srgbClr>
                  </a:outerShdw>
                </a:effectLst>
              </a:rPr>
              <a:t> </a:t>
            </a:r>
            <a:r>
              <a:rPr lang="ar-SA" sz="4000" b="1" dirty="0" smtClean="0">
                <a:effectLst>
                  <a:outerShdw blurRad="38100" dist="38100" dir="2700000" algn="tl">
                    <a:srgbClr val="000000">
                      <a:alpha val="43137"/>
                    </a:srgbClr>
                  </a:outerShdw>
                </a:effectLst>
              </a:rPr>
              <a:t> </a:t>
            </a:r>
            <a:r>
              <a:rPr lang="ar-SA" sz="4000" b="1" dirty="0">
                <a:effectLst>
                  <a:outerShdw blurRad="38100" dist="38100" dir="2700000" algn="tl">
                    <a:srgbClr val="000000">
                      <a:alpha val="43137"/>
                    </a:srgbClr>
                  </a:outerShdw>
                </a:effectLst>
              </a:rPr>
              <a:t>في نظام العدد العشري </a:t>
            </a:r>
            <a:r>
              <a:rPr lang="en-US" sz="4000" b="1" dirty="0">
                <a:effectLst>
                  <a:outerShdw blurRad="38100" dist="38100" dir="2700000" algn="tl">
                    <a:srgbClr val="000000">
                      <a:alpha val="43137"/>
                    </a:srgbClr>
                  </a:outerShdw>
                </a:effectLst>
              </a:rPr>
              <a:t>		</a:t>
            </a:r>
            <a:endParaRPr lang="ar-SA" sz="4000" b="1" dirty="0">
              <a:effectLst>
                <a:outerShdw blurRad="38100" dist="38100" dir="2700000" algn="tl">
                  <a:srgbClr val="000000">
                    <a:alpha val="43137"/>
                  </a:srgbClr>
                </a:outerShdw>
              </a:effectLst>
            </a:endParaRPr>
          </a:p>
          <a:p>
            <a:pPr fontAlgn="auto">
              <a:spcBef>
                <a:spcPts val="0"/>
              </a:spcBef>
              <a:spcAft>
                <a:spcPts val="0"/>
              </a:spcAft>
              <a:defRPr/>
            </a:pPr>
            <a:endParaRPr lang="ar-SA" sz="4000" b="1" spc="50" dirty="0" smtClean="0">
              <a:ln w="11430"/>
              <a:solidFill>
                <a:schemeClr val="tx1"/>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3385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Oval 11"/>
          <p:cNvSpPr>
            <a:spLocks noChangeArrowheads="1"/>
          </p:cNvSpPr>
          <p:nvPr/>
        </p:nvSpPr>
        <p:spPr bwMode="auto">
          <a:xfrm>
            <a:off x="2667000" y="44958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8684" name="Oval 12"/>
          <p:cNvSpPr>
            <a:spLocks noChangeArrowheads="1"/>
          </p:cNvSpPr>
          <p:nvPr/>
        </p:nvSpPr>
        <p:spPr bwMode="auto">
          <a:xfrm>
            <a:off x="3048000" y="47244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8685" name="Oval 13"/>
          <p:cNvSpPr>
            <a:spLocks noChangeArrowheads="1"/>
          </p:cNvSpPr>
          <p:nvPr/>
        </p:nvSpPr>
        <p:spPr bwMode="auto">
          <a:xfrm>
            <a:off x="2286000" y="41910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7" name="نجمة مكونة من 10 نقاط 6"/>
          <p:cNvSpPr/>
          <p:nvPr/>
        </p:nvSpPr>
        <p:spPr>
          <a:xfrm>
            <a:off x="1187624" y="980728"/>
            <a:ext cx="6696744" cy="4938464"/>
          </a:xfrm>
          <a:prstGeom prst="star10">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بما ان الحاسب لا يتعامل الا مع النظام الثنائي فما فائدة النظام الثماني و الست عشري ؟</a:t>
            </a:r>
            <a:endPar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9468251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loud Callout 19"/>
          <p:cNvSpPr/>
          <p:nvPr/>
        </p:nvSpPr>
        <p:spPr>
          <a:xfrm>
            <a:off x="719478" y="908720"/>
            <a:ext cx="4500594" cy="2714644"/>
          </a:xfrm>
          <a:prstGeom prst="cloudCallout">
            <a:avLst>
              <a:gd name="adj1" fmla="val 72616"/>
              <a:gd name="adj2" fmla="val 53543"/>
            </a:avLst>
          </a:prstGeom>
          <a:solidFill>
            <a:srgbClr val="92D050"/>
          </a:solidFill>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هل المعلومات هي البيانات ؟؟</a:t>
            </a:r>
          </a:p>
        </p:txBody>
      </p:sp>
      <p:grpSp>
        <p:nvGrpSpPr>
          <p:cNvPr id="2" name="Group 21"/>
          <p:cNvGrpSpPr>
            <a:grpSpLocks/>
          </p:cNvGrpSpPr>
          <p:nvPr/>
        </p:nvGrpSpPr>
        <p:grpSpPr bwMode="auto">
          <a:xfrm>
            <a:off x="5220072" y="2449512"/>
            <a:ext cx="2022475" cy="3482975"/>
            <a:chOff x="7121511" y="3071810"/>
            <a:chExt cx="2022489" cy="3482723"/>
          </a:xfrm>
        </p:grpSpPr>
        <p:pic>
          <p:nvPicPr>
            <p:cNvPr id="28694" name="Picture 27" descr="ش.png"/>
            <p:cNvPicPr>
              <a:picLocks noChangeAspect="1"/>
            </p:cNvPicPr>
            <p:nvPr/>
          </p:nvPicPr>
          <p:blipFill>
            <a:blip r:embed="rId3"/>
            <a:srcRect/>
            <a:stretch>
              <a:fillRect/>
            </a:stretch>
          </p:blipFill>
          <p:spPr bwMode="auto">
            <a:xfrm>
              <a:off x="7121511" y="3500438"/>
              <a:ext cx="2022489" cy="3054095"/>
            </a:xfrm>
            <a:prstGeom prst="rect">
              <a:avLst/>
            </a:prstGeom>
            <a:noFill/>
            <a:ln w="9525">
              <a:noFill/>
              <a:miter lim="800000"/>
              <a:headEnd/>
              <a:tailEnd/>
            </a:ln>
          </p:spPr>
        </p:pic>
        <p:pic>
          <p:nvPicPr>
            <p:cNvPr id="28695" name="Picture 28" descr="ططططططUntitled-1ثثث.png"/>
            <p:cNvPicPr>
              <a:picLocks noChangeAspect="1"/>
            </p:cNvPicPr>
            <p:nvPr/>
          </p:nvPicPr>
          <p:blipFill>
            <a:blip r:embed="rId4"/>
            <a:srcRect/>
            <a:stretch>
              <a:fillRect/>
            </a:stretch>
          </p:blipFill>
          <p:spPr bwMode="auto">
            <a:xfrm>
              <a:off x="7429520" y="3071810"/>
              <a:ext cx="1357322" cy="1357322"/>
            </a:xfrm>
            <a:prstGeom prst="rect">
              <a:avLst/>
            </a:prstGeom>
            <a:noFill/>
            <a:ln w="9525">
              <a:noFill/>
              <a:miter lim="800000"/>
              <a:headEnd/>
              <a:tailEnd/>
            </a:ln>
          </p:spPr>
        </p:pic>
      </p:grpSp>
    </p:spTree>
    <p:extLst>
      <p:ext uri="{BB962C8B-B14F-4D97-AF65-F5344CB8AC3E}">
        <p14:creationId xmlns:p14="http://schemas.microsoft.com/office/powerpoint/2010/main" val="10779256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51520" y="1484784"/>
            <a:ext cx="8496944" cy="5184576"/>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2" name="Rectangle 4"/>
          <p:cNvSpPr>
            <a:spLocks noChangeArrowheads="1"/>
          </p:cNvSpPr>
          <p:nvPr/>
        </p:nvSpPr>
        <p:spPr bwMode="auto">
          <a:xfrm>
            <a:off x="611560" y="1556792"/>
            <a:ext cx="8064896" cy="4708981"/>
          </a:xfrm>
          <a:prstGeom prst="rect">
            <a:avLst/>
          </a:prstGeom>
          <a:noFill/>
          <a:ln w="9525">
            <a:noFill/>
            <a:miter lim="800000"/>
            <a:headEnd/>
            <a:tailEnd/>
          </a:ln>
        </p:spPr>
        <p:txBody>
          <a:bodyPr wrap="square">
            <a:spAutoFit/>
          </a:bodyPr>
          <a:lstStyle/>
          <a:p>
            <a:pPr lvl="2"/>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كلما قل الاساس كلما احتجنا الى عدد اكبر من الخانات لتمثيل العدد .. لذلك يصعب التعامل باستخدام النظام الثنائي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للاعداد</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الكبيره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 و من هنا تظهر فائدة النظامين الثماني و الست عشري حيث توجد علاقة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بسيطه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 بينهما مع النظام الثنائي .. </a:t>
            </a:r>
          </a:p>
          <a:p>
            <a:pPr lvl="2"/>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تتمثل في اعتبار ان كل </a:t>
            </a:r>
            <a:r>
              <a:rPr lang="ar-SA" sz="3600" b="1" dirty="0" err="1" smtClean="0">
                <a:ln>
                  <a:solidFill>
                    <a:schemeClr val="bg1"/>
                  </a:solidFill>
                </a:ln>
                <a:solidFill>
                  <a:srgbClr val="FF0000"/>
                </a:solidFill>
                <a:effectLst>
                  <a:glow rad="101600">
                    <a:prstClr val="black">
                      <a:alpha val="60000"/>
                    </a:prstClr>
                  </a:glow>
                  <a:outerShdw blurRad="38100" dist="38100" dir="2700000" algn="tl">
                    <a:srgbClr val="000000">
                      <a:alpha val="43137"/>
                    </a:srgbClr>
                  </a:outerShdw>
                </a:effectLst>
              </a:rPr>
              <a:t>ثلاثه</a:t>
            </a:r>
            <a:r>
              <a:rPr lang="ar-SA" sz="3600" b="1" dirty="0" smtClean="0">
                <a:ln>
                  <a:solidFill>
                    <a:schemeClr val="bg1"/>
                  </a:solidFill>
                </a:ln>
                <a:solidFill>
                  <a:srgbClr val="FF0000"/>
                </a:solidFill>
                <a:effectLst>
                  <a:glow rad="101600">
                    <a:prstClr val="black">
                      <a:alpha val="60000"/>
                    </a:prstClr>
                  </a:glow>
                  <a:outerShdw blurRad="38100" dist="38100" dir="2700000" algn="tl">
                    <a:srgbClr val="000000">
                      <a:alpha val="43137"/>
                    </a:srgbClr>
                  </a:outerShdw>
                </a:effectLst>
              </a:rPr>
              <a:t> خانات </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في النظام الثنائي تمثل </a:t>
            </a:r>
            <a:r>
              <a:rPr lang="ar-SA" sz="3300" b="1" dirty="0" smtClean="0">
                <a:ln>
                  <a:solidFill>
                    <a:schemeClr val="bg1"/>
                  </a:solidFill>
                </a:ln>
                <a:solidFill>
                  <a:srgbClr val="FF0000"/>
                </a:solidFill>
                <a:effectLst>
                  <a:glow rad="101600">
                    <a:prstClr val="black">
                      <a:alpha val="60000"/>
                    </a:prstClr>
                  </a:glow>
                  <a:outerShdw blurRad="38100" dist="38100" dir="2700000" algn="tl">
                    <a:srgbClr val="000000">
                      <a:alpha val="43137"/>
                    </a:srgbClr>
                  </a:outerShdw>
                </a:effectLst>
              </a:rPr>
              <a:t>خانه رمز واحده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 بالنظام الثماني .. و ان كل </a:t>
            </a:r>
            <a:r>
              <a:rPr lang="ar-SA" sz="3300" b="1" dirty="0">
                <a:ln>
                  <a:solidFill>
                    <a:schemeClr val="bg1"/>
                  </a:solidFill>
                </a:ln>
                <a:solidFill>
                  <a:srgbClr val="FF0000"/>
                </a:solidFill>
                <a:effectLst>
                  <a:glow rad="101600">
                    <a:prstClr val="black">
                      <a:alpha val="60000"/>
                    </a:prstClr>
                  </a:glow>
                  <a:outerShdw blurRad="38100" dist="38100" dir="2700000" algn="tl">
                    <a:srgbClr val="000000">
                      <a:alpha val="43137"/>
                    </a:srgbClr>
                  </a:outerShdw>
                </a:effectLst>
              </a:rPr>
              <a:t>اربع خانات </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بالثنائي تمثل </a:t>
            </a:r>
            <a:r>
              <a:rPr lang="ar-SA" sz="3300" b="1" dirty="0">
                <a:ln>
                  <a:solidFill>
                    <a:schemeClr val="bg1"/>
                  </a:solidFill>
                </a:ln>
                <a:solidFill>
                  <a:srgbClr val="FF0000"/>
                </a:solidFill>
                <a:effectLst>
                  <a:glow rad="101600">
                    <a:prstClr val="black">
                      <a:alpha val="60000"/>
                    </a:prstClr>
                  </a:glow>
                  <a:outerShdw blurRad="38100" dist="38100" dir="2700000" algn="tl">
                    <a:srgbClr val="000000">
                      <a:alpha val="43137"/>
                    </a:srgbClr>
                  </a:outerShdw>
                </a:effectLst>
              </a:rPr>
              <a:t>خانه رمز واحد </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rPr>
              <a:t>بالنظام الست عشري</a:t>
            </a:r>
            <a:endParaRPr lang="en-US" sz="33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endParaRPr>
          </a:p>
        </p:txBody>
      </p:sp>
      <p:sp>
        <p:nvSpPr>
          <p:cNvPr id="5" name="مخطط انسيابي: محطة طرفية 4"/>
          <p:cNvSpPr/>
          <p:nvPr/>
        </p:nvSpPr>
        <p:spPr>
          <a:xfrm>
            <a:off x="755576" y="188640"/>
            <a:ext cx="7416824" cy="1152128"/>
          </a:xfrm>
          <a:prstGeom prst="flowChartTerminator">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مقارنة </a:t>
            </a:r>
            <a:r>
              <a:rPr lang="ar-S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الانظمه</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S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العدديه</a:t>
            </a:r>
            <a:endPar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277288576"/>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28625" y="1857375"/>
            <a:ext cx="8429625" cy="4000500"/>
            <a:chOff x="1228" y="9859"/>
            <a:chExt cx="9168" cy="3461"/>
          </a:xfrm>
        </p:grpSpPr>
        <p:sp>
          <p:nvSpPr>
            <p:cNvPr id="29701" name="AutoShape 3"/>
            <p:cNvSpPr>
              <a:spLocks noChangeArrowheads="1"/>
            </p:cNvSpPr>
            <p:nvPr/>
          </p:nvSpPr>
          <p:spPr bwMode="auto">
            <a:xfrm rot="10800000" flipV="1">
              <a:off x="1228" y="9939"/>
              <a:ext cx="6022" cy="3381"/>
            </a:xfrm>
            <a:prstGeom prst="wedgeEllipseCallout">
              <a:avLst>
                <a:gd name="adj1" fmla="val -72273"/>
                <a:gd name="adj2" fmla="val 12398"/>
              </a:avLst>
            </a:prstGeom>
            <a:solidFill>
              <a:srgbClr val="FFFFFF"/>
            </a:solidFill>
            <a:ln w="38100" cmpd="dbl">
              <a:solidFill>
                <a:srgbClr val="000000"/>
              </a:solidFill>
              <a:miter lim="800000"/>
              <a:headEnd/>
              <a:tailEnd/>
            </a:ln>
          </p:spPr>
          <p:txBody>
            <a:bodyPr/>
            <a:lstStyle/>
            <a:p>
              <a:pPr algn="ctr">
                <a:spcAft>
                  <a:spcPts val="1000"/>
                </a:spcAft>
              </a:pPr>
              <a:r>
                <a:rPr lang="ar-SA" sz="2000" b="1" dirty="0">
                  <a:latin typeface="Arial Unicode MS" pitchFamily="34" charset="-128"/>
                  <a:ea typeface="Arial Unicode MS" pitchFamily="34" charset="-128"/>
                  <a:cs typeface="Arial Unicode MS" pitchFamily="34" charset="-128"/>
                </a:rPr>
                <a:t>ندفع ثمنا غالياً من جراء خوفنا من الفشل. إنه عائق كبير للتطور يعمل على تضييق أفق الشخصية ويحد من الاستكشاف والتجريب، فلا توجد معرفة تخلو من صعوبة وتجربة من الخطأ والصواب .... وإذا أردت الاستمرار في المعرفة عليك أن تكون مستعداً طيلة حياتك لمواجهه خطورة الفشل. </a:t>
              </a:r>
            </a:p>
            <a:p>
              <a:pPr algn="ctr">
                <a:spcAft>
                  <a:spcPts val="1000"/>
                </a:spcAft>
              </a:pPr>
              <a:r>
                <a:rPr lang="ar-SA" sz="2000" b="1" dirty="0">
                  <a:solidFill>
                    <a:srgbClr val="FF9999"/>
                  </a:solidFill>
                  <a:latin typeface="Arial Unicode MS" pitchFamily="34" charset="-128"/>
                  <a:ea typeface="Arial Unicode MS" pitchFamily="34" charset="-128"/>
                  <a:cs typeface="Arial Unicode MS" pitchFamily="34" charset="-128"/>
                </a:rPr>
                <a:t>(جون </a:t>
              </a:r>
              <a:r>
                <a:rPr lang="ar-SA" sz="2000" b="1" dirty="0" err="1">
                  <a:solidFill>
                    <a:srgbClr val="FF9999"/>
                  </a:solidFill>
                  <a:latin typeface="Arial Unicode MS" pitchFamily="34" charset="-128"/>
                  <a:ea typeface="Arial Unicode MS" pitchFamily="34" charset="-128"/>
                  <a:cs typeface="Arial Unicode MS" pitchFamily="34" charset="-128"/>
                </a:rPr>
                <a:t>جاردينر</a:t>
              </a:r>
              <a:r>
                <a:rPr lang="ar-SA" sz="2000" b="1" dirty="0">
                  <a:solidFill>
                    <a:srgbClr val="FF9999"/>
                  </a:solidFill>
                  <a:latin typeface="Arial Unicode MS" pitchFamily="34" charset="-128"/>
                  <a:ea typeface="Arial Unicode MS" pitchFamily="34" charset="-128"/>
                  <a:cs typeface="Arial Unicode MS" pitchFamily="34" charset="-128"/>
                </a:rPr>
                <a:t>)</a:t>
              </a:r>
              <a:endParaRPr lang="en-US" sz="2000" b="1" dirty="0">
                <a:solidFill>
                  <a:srgbClr val="FF9999"/>
                </a:solidFill>
                <a:latin typeface="Arial Unicode MS" pitchFamily="34" charset="-128"/>
                <a:ea typeface="Arial Unicode MS" pitchFamily="34" charset="-128"/>
                <a:cs typeface="Arial Unicode MS" pitchFamily="34" charset="-128"/>
              </a:endParaRPr>
            </a:p>
            <a:p>
              <a:endParaRPr lang="ar-SA" sz="2000" dirty="0">
                <a:latin typeface="Arial Unicode MS" pitchFamily="34" charset="-128"/>
                <a:ea typeface="Arial Unicode MS" pitchFamily="34" charset="-128"/>
                <a:cs typeface="Arial Unicode MS" pitchFamily="34" charset="-128"/>
              </a:endParaRPr>
            </a:p>
          </p:txBody>
        </p:sp>
        <p:pic>
          <p:nvPicPr>
            <p:cNvPr id="29702" name="Picture 4" descr="أدوات مرحة 13"/>
            <p:cNvPicPr>
              <a:picLocks noChangeAspect="1" noChangeArrowheads="1"/>
            </p:cNvPicPr>
            <p:nvPr/>
          </p:nvPicPr>
          <p:blipFill>
            <a:blip r:embed="rId2"/>
            <a:srcRect/>
            <a:stretch>
              <a:fillRect/>
            </a:stretch>
          </p:blipFill>
          <p:spPr bwMode="auto">
            <a:xfrm>
              <a:off x="8056" y="9859"/>
              <a:ext cx="2340" cy="2700"/>
            </a:xfrm>
            <a:prstGeom prst="rect">
              <a:avLst/>
            </a:prstGeom>
            <a:noFill/>
            <a:ln w="9525">
              <a:noFill/>
              <a:miter lim="800000"/>
              <a:headEnd/>
              <a:tailEnd/>
            </a:ln>
          </p:spPr>
        </p:pic>
      </p:grpSp>
      <p:pic>
        <p:nvPicPr>
          <p:cNvPr id="29699" name="صورة 3" descr="bae83ca45f.gif"/>
          <p:cNvPicPr>
            <a:picLocks noChangeAspect="1"/>
          </p:cNvPicPr>
          <p:nvPr/>
        </p:nvPicPr>
        <p:blipFill>
          <a:blip r:embed="rId3"/>
          <a:srcRect/>
          <a:stretch>
            <a:fillRect/>
          </a:stretch>
        </p:blipFill>
        <p:spPr bwMode="auto">
          <a:xfrm>
            <a:off x="5715008" y="4714884"/>
            <a:ext cx="1143000" cy="1638300"/>
          </a:xfrm>
          <a:prstGeom prst="rect">
            <a:avLst/>
          </a:prstGeom>
          <a:noFill/>
          <a:ln w="9525">
            <a:noFill/>
            <a:miter lim="800000"/>
            <a:headEnd/>
            <a:tailEnd/>
          </a:ln>
        </p:spPr>
      </p:pic>
      <p:sp>
        <p:nvSpPr>
          <p:cNvPr id="8" name="مربع نص 7"/>
          <p:cNvSpPr txBox="1"/>
          <p:nvPr/>
        </p:nvSpPr>
        <p:spPr>
          <a:xfrm>
            <a:off x="3714744" y="357166"/>
            <a:ext cx="5000660" cy="769441"/>
          </a:xfrm>
          <a:prstGeom prst="rect">
            <a:avLst/>
          </a:prstGeom>
          <a:noFill/>
        </p:spPr>
        <p:txBody>
          <a:bodyPr rtlCol="1">
            <a:spAutoFit/>
          </a:bodyPr>
          <a:lstStyle/>
          <a:p>
            <a:pPr>
              <a:defRPr/>
            </a:pPr>
            <a:r>
              <a:rPr lang="ar-SA" sz="4400" b="1" smtClean="0">
                <a:effectLst>
                  <a:glow rad="101600">
                    <a:schemeClr val="accent2">
                      <a:satMod val="175000"/>
                      <a:alpha val="40000"/>
                    </a:schemeClr>
                  </a:glow>
                </a:effectLst>
              </a:rPr>
              <a:t>إشـــراقة</a:t>
            </a:r>
            <a:r>
              <a:rPr lang="ar-SA" sz="4400" b="1" dirty="0" smtClean="0">
                <a:effectLst>
                  <a:glow rad="101600">
                    <a:schemeClr val="accent2">
                      <a:satMod val="175000"/>
                      <a:alpha val="40000"/>
                    </a:schemeClr>
                  </a:glow>
                </a:effectLst>
              </a:rPr>
              <a:t> </a:t>
            </a:r>
            <a:r>
              <a:rPr lang="ar-SA" sz="4400" b="1" dirty="0">
                <a:effectLst>
                  <a:glow rad="101600">
                    <a:schemeClr val="accent2">
                      <a:satMod val="175000"/>
                      <a:alpha val="40000"/>
                    </a:schemeClr>
                  </a:glow>
                </a:effectLst>
              </a:rPr>
              <a:t>=)</a:t>
            </a:r>
          </a:p>
        </p:txBody>
      </p:sp>
    </p:spTree>
    <p:extLst>
      <p:ext uri="{BB962C8B-B14F-4D97-AF65-F5344CB8AC3E}">
        <p14:creationId xmlns:p14="http://schemas.microsoft.com/office/powerpoint/2010/main" val="137336362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695.gif"/>
          <p:cNvPicPr>
            <a:picLocks noChangeAspect="1"/>
          </p:cNvPicPr>
          <p:nvPr/>
        </p:nvPicPr>
        <p:blipFill>
          <a:blip r:embed="rId2"/>
          <a:stretch>
            <a:fillRect/>
          </a:stretch>
        </p:blipFill>
        <p:spPr>
          <a:xfrm>
            <a:off x="285720" y="0"/>
            <a:ext cx="762000" cy="2667000"/>
          </a:xfrm>
          <a:prstGeom prst="rect">
            <a:avLst/>
          </a:prstGeom>
        </p:spPr>
      </p:pic>
      <p:pic>
        <p:nvPicPr>
          <p:cNvPr id="3" name="صورة 2" descr="0695.gif"/>
          <p:cNvPicPr>
            <a:picLocks noChangeAspect="1"/>
          </p:cNvPicPr>
          <p:nvPr/>
        </p:nvPicPr>
        <p:blipFill>
          <a:blip r:embed="rId2"/>
          <a:stretch>
            <a:fillRect/>
          </a:stretch>
        </p:blipFill>
        <p:spPr>
          <a:xfrm>
            <a:off x="238100" y="2500306"/>
            <a:ext cx="762000" cy="2667000"/>
          </a:xfrm>
          <a:prstGeom prst="rect">
            <a:avLst/>
          </a:prstGeom>
        </p:spPr>
      </p:pic>
      <p:pic>
        <p:nvPicPr>
          <p:cNvPr id="4" name="صورة 3" descr="0695.gif"/>
          <p:cNvPicPr>
            <a:picLocks noChangeAspect="1"/>
          </p:cNvPicPr>
          <p:nvPr/>
        </p:nvPicPr>
        <p:blipFill>
          <a:blip r:embed="rId2"/>
          <a:stretch>
            <a:fillRect/>
          </a:stretch>
        </p:blipFill>
        <p:spPr>
          <a:xfrm>
            <a:off x="214282" y="5119718"/>
            <a:ext cx="762000" cy="2667000"/>
          </a:xfrm>
          <a:prstGeom prst="rect">
            <a:avLst/>
          </a:prstGeom>
        </p:spPr>
      </p:pic>
      <p:pic>
        <p:nvPicPr>
          <p:cNvPr id="10" name="صورة 9" descr="يد2.jpg"/>
          <p:cNvPicPr>
            <a:picLocks noChangeAspect="1"/>
          </p:cNvPicPr>
          <p:nvPr/>
        </p:nvPicPr>
        <p:blipFill>
          <a:blip r:embed="rId3"/>
          <a:stretch>
            <a:fillRect/>
          </a:stretch>
        </p:blipFill>
        <p:spPr>
          <a:xfrm rot="20163605">
            <a:off x="4000496" y="4071942"/>
            <a:ext cx="1428760" cy="1879947"/>
          </a:xfrm>
          <a:prstGeom prst="rect">
            <a:avLst/>
          </a:prstGeom>
        </p:spPr>
      </p:pic>
      <p:sp>
        <p:nvSpPr>
          <p:cNvPr id="11" name="مستطيل 10"/>
          <p:cNvSpPr/>
          <p:nvPr/>
        </p:nvSpPr>
        <p:spPr>
          <a:xfrm>
            <a:off x="2571736" y="2643182"/>
            <a:ext cx="5072098" cy="1143008"/>
          </a:xfrm>
          <a:prstGeom prst="rect">
            <a:avLst/>
          </a:prstGeom>
          <a:ln>
            <a:prstDash val="dashDot"/>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ar-SA" sz="5400" dirty="0" smtClean="0"/>
              <a:t>هل من أسئلة ؟؟</a:t>
            </a:r>
            <a:endParaRPr lang="ar-SA" sz="5400" dirty="0"/>
          </a:p>
        </p:txBody>
      </p:sp>
      <p:sp>
        <p:nvSpPr>
          <p:cNvPr id="7" name="WordArt 29" descr="نسيج زهري"/>
          <p:cNvSpPr>
            <a:spLocks noChangeArrowheads="1" noChangeShapeType="1" noTextEdit="1"/>
          </p:cNvSpPr>
          <p:nvPr/>
        </p:nvSpPr>
        <p:spPr bwMode="auto">
          <a:xfrm rot="20244341">
            <a:off x="1828309" y="2075774"/>
            <a:ext cx="1936750" cy="3471862"/>
          </a:xfrm>
          <a:prstGeom prst="rect">
            <a:avLst/>
          </a:prstGeom>
        </p:spPr>
        <p:txBody>
          <a:bodyPr wrap="none" fromWordArt="1">
            <a:prstTxWarp prst="textPlain">
              <a:avLst>
                <a:gd name="adj" fmla="val 50000"/>
              </a:avLst>
            </a:prstTxWarp>
          </a:bodyPr>
          <a:lstStyle/>
          <a:p>
            <a:pPr algn="ctr" rtl="0"/>
            <a:r>
              <a:rPr lang="ar-SA" sz="6600" b="1" kern="10" dirty="0">
                <a:ln w="12700">
                  <a:solidFill>
                    <a:srgbClr val="EAEAEA"/>
                  </a:solidFill>
                  <a:round/>
                  <a:headEnd/>
                  <a:tailEnd/>
                </a:ln>
                <a:blipFill dpi="0" rotWithShape="0">
                  <a:blip r:embed="rId4"/>
                  <a:srcRect/>
                  <a:tile tx="0" ty="0" sx="100000" sy="100000" flip="none" algn="tl"/>
                </a:blipFill>
                <a:effectLst>
                  <a:outerShdw dist="35921" dir="2700000" sy="50000" kx="2115830" algn="bl" rotWithShape="0">
                    <a:srgbClr val="C0C0C0">
                      <a:alpha val="79999"/>
                    </a:srgbClr>
                  </a:outerShdw>
                </a:effectLst>
                <a:latin typeface="Arial"/>
                <a:cs typeface="Arial"/>
              </a:rPr>
              <a:t>؟</a:t>
            </a:r>
          </a:p>
        </p:txBody>
      </p:sp>
    </p:spTree>
    <p:extLst>
      <p:ext uri="{BB962C8B-B14F-4D97-AF65-F5344CB8AC3E}">
        <p14:creationId xmlns:p14="http://schemas.microsoft.com/office/powerpoint/2010/main" val="4216987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قوس كبير مزدوج 1"/>
          <p:cNvSpPr/>
          <p:nvPr/>
        </p:nvSpPr>
        <p:spPr>
          <a:xfrm>
            <a:off x="1428750" y="1428750"/>
            <a:ext cx="6500813" cy="2571750"/>
          </a:xfrm>
          <a:prstGeom prst="bracePair">
            <a:avLst/>
          </a:prstGeom>
          <a:ln/>
        </p:spPr>
        <p:style>
          <a:lnRef idx="3">
            <a:schemeClr val="accent2"/>
          </a:lnRef>
          <a:fillRef idx="0">
            <a:schemeClr val="accent2"/>
          </a:fillRef>
          <a:effectRef idx="2">
            <a:schemeClr val="accent2"/>
          </a:effectRef>
          <a:fontRef idx="minor">
            <a:schemeClr val="tx1"/>
          </a:fontRef>
        </p:style>
        <p:txBody>
          <a:bodyPr rtlCol="1" anchor="ctr"/>
          <a:lstStyle/>
          <a:p>
            <a:pPr algn="ctr">
              <a:defRPr/>
            </a:pPr>
            <a:endParaRPr lang="en-US" sz="3200" dirty="0">
              <a:effectLst>
                <a:glow rad="101600">
                  <a:schemeClr val="accent2">
                    <a:satMod val="175000"/>
                    <a:alpha val="40000"/>
                  </a:schemeClr>
                </a:glow>
              </a:effectLst>
            </a:endParaRPr>
          </a:p>
        </p:txBody>
      </p:sp>
      <p:pic>
        <p:nvPicPr>
          <p:cNvPr id="30723" name="صورة 2" descr="bae83ca45f.gif"/>
          <p:cNvPicPr>
            <a:picLocks noChangeAspect="1"/>
          </p:cNvPicPr>
          <p:nvPr/>
        </p:nvPicPr>
        <p:blipFill>
          <a:blip r:embed="rId2"/>
          <a:srcRect/>
          <a:stretch>
            <a:fillRect/>
          </a:stretch>
        </p:blipFill>
        <p:spPr bwMode="auto">
          <a:xfrm>
            <a:off x="2428875" y="2571750"/>
            <a:ext cx="1143000" cy="1638300"/>
          </a:xfrm>
          <a:prstGeom prst="rect">
            <a:avLst/>
          </a:prstGeom>
          <a:noFill/>
          <a:ln w="9525">
            <a:noFill/>
            <a:miter lim="800000"/>
            <a:headEnd/>
            <a:tailEnd/>
          </a:ln>
        </p:spPr>
      </p:pic>
      <p:sp>
        <p:nvSpPr>
          <p:cNvPr id="4" name="مربع نص 3"/>
          <p:cNvSpPr txBox="1"/>
          <p:nvPr/>
        </p:nvSpPr>
        <p:spPr>
          <a:xfrm>
            <a:off x="3286116" y="2143116"/>
            <a:ext cx="2613623" cy="1107996"/>
          </a:xfrm>
          <a:prstGeom prst="rect">
            <a:avLst/>
          </a:prstGeom>
          <a:noFill/>
        </p:spPr>
        <p:txBody>
          <a:bodyPr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ar-SA"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GA Sindibad Regular" pitchFamily="2" charset="-78"/>
              </a:rPr>
              <a:t>تطبيق...</a:t>
            </a:r>
          </a:p>
        </p:txBody>
      </p:sp>
    </p:spTree>
    <p:extLst>
      <p:ext uri="{BB962C8B-B14F-4D97-AF65-F5344CB8AC3E}">
        <p14:creationId xmlns:p14="http://schemas.microsoft.com/office/powerpoint/2010/main" val="2796159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shh"/>
          <p:cNvPicPr>
            <a:picLocks noChangeAspect="1" noChangeArrowheads="1"/>
          </p:cNvPicPr>
          <p:nvPr/>
        </p:nvPicPr>
        <p:blipFill>
          <a:blip r:embed="rId2"/>
          <a:srcRect/>
          <a:stretch>
            <a:fillRect/>
          </a:stretch>
        </p:blipFill>
        <p:spPr bwMode="auto">
          <a:xfrm>
            <a:off x="3657600" y="3581400"/>
            <a:ext cx="2057400" cy="1863725"/>
          </a:xfrm>
          <a:prstGeom prst="rect">
            <a:avLst/>
          </a:prstGeom>
          <a:noFill/>
          <a:ln w="9525">
            <a:noFill/>
            <a:miter lim="800000"/>
            <a:headEnd/>
            <a:tailEnd/>
          </a:ln>
        </p:spPr>
      </p:pic>
      <p:pic>
        <p:nvPicPr>
          <p:cNvPr id="31747" name="Picture 8" descr="password1"/>
          <p:cNvPicPr>
            <a:picLocks noChangeAspect="1" noChangeArrowheads="1"/>
          </p:cNvPicPr>
          <p:nvPr/>
        </p:nvPicPr>
        <p:blipFill>
          <a:blip r:embed="rId3"/>
          <a:srcRect/>
          <a:stretch>
            <a:fillRect/>
          </a:stretch>
        </p:blipFill>
        <p:spPr bwMode="auto">
          <a:xfrm>
            <a:off x="1447800" y="1905000"/>
            <a:ext cx="5981700" cy="1562100"/>
          </a:xfrm>
          <a:prstGeom prst="rect">
            <a:avLst/>
          </a:prstGeom>
          <a:noFill/>
          <a:ln w="9525">
            <a:noFill/>
            <a:miter lim="800000"/>
            <a:headEnd/>
            <a:tailEnd/>
          </a:ln>
        </p:spPr>
      </p:pic>
    </p:spTree>
    <p:extLst>
      <p:ext uri="{BB962C8B-B14F-4D97-AF65-F5344CB8AC3E}">
        <p14:creationId xmlns:p14="http://schemas.microsoft.com/office/powerpoint/2010/main" val="612209602"/>
      </p:ext>
    </p:extLst>
  </p:cSld>
  <p:clrMapOvr>
    <a:masterClrMapping/>
  </p:clrMapOvr>
  <p:transition spd="med">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r" eaLnBrk="1" hangingPunct="1"/>
            <a:r>
              <a:rPr lang="ar-SA" sz="6000" b="1" i="1" dirty="0" smtClean="0">
                <a:solidFill>
                  <a:schemeClr val="accent2"/>
                </a:solidFill>
              </a:rPr>
              <a:t>مستعدات للعب ؟</a:t>
            </a:r>
            <a:endParaRPr lang="en-US" sz="6000" b="1" i="1" dirty="0" smtClean="0">
              <a:solidFill>
                <a:schemeClr val="accent2"/>
              </a:solidFill>
              <a:cs typeface="Times New Roman" pitchFamily="18" charset="0"/>
            </a:endParaRPr>
          </a:p>
        </p:txBody>
      </p:sp>
      <p:pic>
        <p:nvPicPr>
          <p:cNvPr id="32771" name="Picture 4" descr="password"/>
          <p:cNvPicPr>
            <a:picLocks noChangeAspect="1" noChangeArrowheads="1"/>
          </p:cNvPicPr>
          <p:nvPr/>
        </p:nvPicPr>
        <p:blipFill>
          <a:blip r:embed="rId2"/>
          <a:srcRect/>
          <a:stretch>
            <a:fillRect/>
          </a:stretch>
        </p:blipFill>
        <p:spPr bwMode="auto">
          <a:xfrm>
            <a:off x="2514600" y="2209800"/>
            <a:ext cx="4410075" cy="2963863"/>
          </a:xfrm>
          <a:prstGeom prst="rect">
            <a:avLst/>
          </a:prstGeom>
          <a:noFill/>
          <a:ln w="9525">
            <a:noFill/>
            <a:miter lim="800000"/>
            <a:headEnd/>
            <a:tailEnd/>
          </a:ln>
        </p:spPr>
      </p:pic>
    </p:spTree>
    <p:extLst>
      <p:ext uri="{BB962C8B-B14F-4D97-AF65-F5344CB8AC3E}">
        <p14:creationId xmlns:p14="http://schemas.microsoft.com/office/powerpoint/2010/main" val="149392615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pPr eaLnBrk="1" hangingPunct="1"/>
            <a:endParaRPr lang="ar-SA" smtClean="0"/>
          </a:p>
        </p:txBody>
      </p:sp>
      <p:pic>
        <p:nvPicPr>
          <p:cNvPr id="33796" name="Picture 5" descr="clock12"/>
          <p:cNvPicPr>
            <a:picLocks noChangeAspect="1" noChangeArrowheads="1"/>
          </p:cNvPicPr>
          <p:nvPr/>
        </p:nvPicPr>
        <p:blipFill>
          <a:blip r:embed="rId3"/>
          <a:srcRect/>
          <a:stretch>
            <a:fillRect/>
          </a:stretch>
        </p:blipFill>
        <p:spPr bwMode="auto">
          <a:xfrm>
            <a:off x="7153275" y="4829175"/>
            <a:ext cx="1990725" cy="2028825"/>
          </a:xfrm>
          <a:prstGeom prst="rect">
            <a:avLst/>
          </a:prstGeom>
          <a:noFill/>
          <a:ln w="9525">
            <a:noFill/>
            <a:miter lim="800000"/>
            <a:headEnd/>
            <a:tailEnd/>
          </a:ln>
        </p:spPr>
      </p:pic>
      <p:pic>
        <p:nvPicPr>
          <p:cNvPr id="2054" name="Picture 6" descr="clock1"/>
          <p:cNvPicPr>
            <a:picLocks noChangeAspect="1" noChangeArrowheads="1"/>
          </p:cNvPicPr>
          <p:nvPr/>
        </p:nvPicPr>
        <p:blipFill>
          <a:blip r:embed="rId4"/>
          <a:srcRect/>
          <a:stretch>
            <a:fillRect/>
          </a:stretch>
        </p:blipFill>
        <p:spPr bwMode="auto">
          <a:xfrm>
            <a:off x="7153275" y="4829175"/>
            <a:ext cx="1990725" cy="2028825"/>
          </a:xfrm>
          <a:prstGeom prst="rect">
            <a:avLst/>
          </a:prstGeom>
          <a:noFill/>
          <a:ln w="9525">
            <a:noFill/>
            <a:miter lim="800000"/>
            <a:headEnd/>
            <a:tailEnd/>
          </a:ln>
        </p:spPr>
      </p:pic>
      <p:pic>
        <p:nvPicPr>
          <p:cNvPr id="2055" name="Picture 7" descr="clock2"/>
          <p:cNvPicPr>
            <a:picLocks noChangeAspect="1" noChangeArrowheads="1"/>
          </p:cNvPicPr>
          <p:nvPr/>
        </p:nvPicPr>
        <p:blipFill>
          <a:blip r:embed="rId5"/>
          <a:srcRect/>
          <a:stretch>
            <a:fillRect/>
          </a:stretch>
        </p:blipFill>
        <p:spPr bwMode="auto">
          <a:xfrm>
            <a:off x="7153275" y="4829175"/>
            <a:ext cx="1990725" cy="2028825"/>
          </a:xfrm>
          <a:prstGeom prst="rect">
            <a:avLst/>
          </a:prstGeom>
          <a:noFill/>
          <a:ln w="9525">
            <a:noFill/>
            <a:miter lim="800000"/>
            <a:headEnd/>
            <a:tailEnd/>
          </a:ln>
        </p:spPr>
      </p:pic>
      <p:pic>
        <p:nvPicPr>
          <p:cNvPr id="2056" name="Picture 8" descr="clock3"/>
          <p:cNvPicPr>
            <a:picLocks noChangeAspect="1" noChangeArrowheads="1"/>
          </p:cNvPicPr>
          <p:nvPr/>
        </p:nvPicPr>
        <p:blipFill>
          <a:blip r:embed="rId6"/>
          <a:srcRect/>
          <a:stretch>
            <a:fillRect/>
          </a:stretch>
        </p:blipFill>
        <p:spPr bwMode="auto">
          <a:xfrm>
            <a:off x="7153275" y="4829175"/>
            <a:ext cx="1990725" cy="2028825"/>
          </a:xfrm>
          <a:prstGeom prst="rect">
            <a:avLst/>
          </a:prstGeom>
          <a:noFill/>
          <a:ln w="9525">
            <a:noFill/>
            <a:miter lim="800000"/>
            <a:headEnd/>
            <a:tailEnd/>
          </a:ln>
        </p:spPr>
      </p:pic>
      <p:pic>
        <p:nvPicPr>
          <p:cNvPr id="2057" name="Picture 9" descr="clock4"/>
          <p:cNvPicPr>
            <a:picLocks noChangeAspect="1" noChangeArrowheads="1"/>
          </p:cNvPicPr>
          <p:nvPr/>
        </p:nvPicPr>
        <p:blipFill>
          <a:blip r:embed="rId7"/>
          <a:srcRect/>
          <a:stretch>
            <a:fillRect/>
          </a:stretch>
        </p:blipFill>
        <p:spPr bwMode="auto">
          <a:xfrm>
            <a:off x="7153275" y="4829175"/>
            <a:ext cx="1990725" cy="2028825"/>
          </a:xfrm>
          <a:prstGeom prst="rect">
            <a:avLst/>
          </a:prstGeom>
          <a:noFill/>
          <a:ln w="9525">
            <a:noFill/>
            <a:miter lim="800000"/>
            <a:headEnd/>
            <a:tailEnd/>
          </a:ln>
        </p:spPr>
      </p:pic>
      <p:pic>
        <p:nvPicPr>
          <p:cNvPr id="2058" name="Picture 10" descr="clock5"/>
          <p:cNvPicPr>
            <a:picLocks noChangeAspect="1" noChangeArrowheads="1"/>
          </p:cNvPicPr>
          <p:nvPr/>
        </p:nvPicPr>
        <p:blipFill>
          <a:blip r:embed="rId8"/>
          <a:srcRect/>
          <a:stretch>
            <a:fillRect/>
          </a:stretch>
        </p:blipFill>
        <p:spPr bwMode="auto">
          <a:xfrm>
            <a:off x="7153275" y="4829175"/>
            <a:ext cx="1990725" cy="2028825"/>
          </a:xfrm>
          <a:prstGeom prst="rect">
            <a:avLst/>
          </a:prstGeom>
          <a:noFill/>
          <a:ln w="9525">
            <a:noFill/>
            <a:miter lim="800000"/>
            <a:headEnd/>
            <a:tailEnd/>
          </a:ln>
        </p:spPr>
      </p:pic>
      <p:pic>
        <p:nvPicPr>
          <p:cNvPr id="2059" name="Picture 11" descr="clock6"/>
          <p:cNvPicPr>
            <a:picLocks noChangeAspect="1" noChangeArrowheads="1"/>
          </p:cNvPicPr>
          <p:nvPr/>
        </p:nvPicPr>
        <p:blipFill>
          <a:blip r:embed="rId9"/>
          <a:srcRect/>
          <a:stretch>
            <a:fillRect/>
          </a:stretch>
        </p:blipFill>
        <p:spPr bwMode="auto">
          <a:xfrm>
            <a:off x="7153275" y="4829175"/>
            <a:ext cx="1990725" cy="2028825"/>
          </a:xfrm>
          <a:prstGeom prst="rect">
            <a:avLst/>
          </a:prstGeom>
          <a:noFill/>
          <a:ln w="9525">
            <a:noFill/>
            <a:miter lim="800000"/>
            <a:headEnd/>
            <a:tailEnd/>
          </a:ln>
        </p:spPr>
      </p:pic>
      <p:pic>
        <p:nvPicPr>
          <p:cNvPr id="2060" name="Picture 12" descr="clock7"/>
          <p:cNvPicPr>
            <a:picLocks noChangeAspect="1" noChangeArrowheads="1"/>
          </p:cNvPicPr>
          <p:nvPr/>
        </p:nvPicPr>
        <p:blipFill>
          <a:blip r:embed="rId10"/>
          <a:srcRect/>
          <a:stretch>
            <a:fillRect/>
          </a:stretch>
        </p:blipFill>
        <p:spPr bwMode="auto">
          <a:xfrm>
            <a:off x="7153275" y="4829175"/>
            <a:ext cx="1990725" cy="2028825"/>
          </a:xfrm>
          <a:prstGeom prst="rect">
            <a:avLst/>
          </a:prstGeom>
          <a:noFill/>
          <a:ln w="9525">
            <a:noFill/>
            <a:miter lim="800000"/>
            <a:headEnd/>
            <a:tailEnd/>
          </a:ln>
        </p:spPr>
      </p:pic>
      <p:pic>
        <p:nvPicPr>
          <p:cNvPr id="2061" name="Picture 13" descr="clock8"/>
          <p:cNvPicPr>
            <a:picLocks noChangeAspect="1" noChangeArrowheads="1"/>
          </p:cNvPicPr>
          <p:nvPr/>
        </p:nvPicPr>
        <p:blipFill>
          <a:blip r:embed="rId11"/>
          <a:srcRect/>
          <a:stretch>
            <a:fillRect/>
          </a:stretch>
        </p:blipFill>
        <p:spPr bwMode="auto">
          <a:xfrm>
            <a:off x="7153275" y="4829175"/>
            <a:ext cx="1990725" cy="2028825"/>
          </a:xfrm>
          <a:prstGeom prst="rect">
            <a:avLst/>
          </a:prstGeom>
          <a:noFill/>
          <a:ln w="9525">
            <a:noFill/>
            <a:miter lim="800000"/>
            <a:headEnd/>
            <a:tailEnd/>
          </a:ln>
        </p:spPr>
      </p:pic>
      <p:pic>
        <p:nvPicPr>
          <p:cNvPr id="2062" name="Picture 14" descr="clock9"/>
          <p:cNvPicPr>
            <a:picLocks noChangeAspect="1" noChangeArrowheads="1"/>
          </p:cNvPicPr>
          <p:nvPr/>
        </p:nvPicPr>
        <p:blipFill>
          <a:blip r:embed="rId12"/>
          <a:srcRect/>
          <a:stretch>
            <a:fillRect/>
          </a:stretch>
        </p:blipFill>
        <p:spPr bwMode="auto">
          <a:xfrm>
            <a:off x="7153275" y="4829175"/>
            <a:ext cx="1990725" cy="2028825"/>
          </a:xfrm>
          <a:prstGeom prst="rect">
            <a:avLst/>
          </a:prstGeom>
          <a:noFill/>
          <a:ln w="9525">
            <a:noFill/>
            <a:miter lim="800000"/>
            <a:headEnd/>
            <a:tailEnd/>
          </a:ln>
        </p:spPr>
      </p:pic>
      <p:pic>
        <p:nvPicPr>
          <p:cNvPr id="2063" name="Picture 15" descr="clock10"/>
          <p:cNvPicPr>
            <a:picLocks noChangeAspect="1" noChangeArrowheads="1"/>
          </p:cNvPicPr>
          <p:nvPr/>
        </p:nvPicPr>
        <p:blipFill>
          <a:blip r:embed="rId13"/>
          <a:srcRect/>
          <a:stretch>
            <a:fillRect/>
          </a:stretch>
        </p:blipFill>
        <p:spPr bwMode="auto">
          <a:xfrm>
            <a:off x="7153275" y="4829175"/>
            <a:ext cx="1990725" cy="2028825"/>
          </a:xfrm>
          <a:prstGeom prst="rect">
            <a:avLst/>
          </a:prstGeom>
          <a:noFill/>
          <a:ln w="9525">
            <a:noFill/>
            <a:miter lim="800000"/>
            <a:headEnd/>
            <a:tailEnd/>
          </a:ln>
        </p:spPr>
      </p:pic>
      <p:pic>
        <p:nvPicPr>
          <p:cNvPr id="2064" name="Picture 16" descr="clock11"/>
          <p:cNvPicPr>
            <a:picLocks noChangeAspect="1" noChangeArrowheads="1"/>
          </p:cNvPicPr>
          <p:nvPr/>
        </p:nvPicPr>
        <p:blipFill>
          <a:blip r:embed="rId14"/>
          <a:srcRect/>
          <a:stretch>
            <a:fillRect/>
          </a:stretch>
        </p:blipFill>
        <p:spPr bwMode="auto">
          <a:xfrm>
            <a:off x="7153275" y="4829175"/>
            <a:ext cx="1990725" cy="2028825"/>
          </a:xfrm>
          <a:prstGeom prst="rect">
            <a:avLst/>
          </a:prstGeom>
          <a:noFill/>
          <a:ln w="9525">
            <a:noFill/>
            <a:miter lim="800000"/>
            <a:headEnd/>
            <a:tailEnd/>
          </a:ln>
        </p:spPr>
      </p:pic>
      <p:pic>
        <p:nvPicPr>
          <p:cNvPr id="2065" name="Picture 17" descr="clock12"/>
          <p:cNvPicPr>
            <a:picLocks noChangeAspect="1" noChangeArrowheads="1"/>
          </p:cNvPicPr>
          <p:nvPr/>
        </p:nvPicPr>
        <p:blipFill>
          <a:blip r:embed="rId3"/>
          <a:srcRect/>
          <a:stretch>
            <a:fillRect/>
          </a:stretch>
        </p:blipFill>
        <p:spPr bwMode="auto">
          <a:xfrm>
            <a:off x="7153275" y="4829175"/>
            <a:ext cx="1990725" cy="2028825"/>
          </a:xfrm>
          <a:prstGeom prst="rect">
            <a:avLst/>
          </a:prstGeom>
          <a:noFill/>
          <a:ln w="9525">
            <a:noFill/>
            <a:miter lim="800000"/>
            <a:headEnd/>
            <a:tailEnd/>
          </a:ln>
        </p:spPr>
      </p:pic>
      <p:grpSp>
        <p:nvGrpSpPr>
          <p:cNvPr id="2" name="Group 21"/>
          <p:cNvGrpSpPr>
            <a:grpSpLocks/>
          </p:cNvGrpSpPr>
          <p:nvPr/>
        </p:nvGrpSpPr>
        <p:grpSpPr bwMode="auto">
          <a:xfrm>
            <a:off x="1114425" y="914400"/>
            <a:ext cx="7953375" cy="1244600"/>
            <a:chOff x="702" y="576"/>
            <a:chExt cx="5010" cy="784"/>
          </a:xfrm>
        </p:grpSpPr>
        <p:pic>
          <p:nvPicPr>
            <p:cNvPr id="33810" name="Picture 18" descr="password1"/>
            <p:cNvPicPr>
              <a:picLocks noChangeAspect="1" noChangeArrowheads="1"/>
            </p:cNvPicPr>
            <p:nvPr/>
          </p:nvPicPr>
          <p:blipFill>
            <a:blip r:embed="rId15"/>
            <a:srcRect/>
            <a:stretch>
              <a:fillRect/>
            </a:stretch>
          </p:blipFill>
          <p:spPr bwMode="auto">
            <a:xfrm>
              <a:off x="1488" y="576"/>
              <a:ext cx="3000" cy="784"/>
            </a:xfrm>
            <a:prstGeom prst="rect">
              <a:avLst/>
            </a:prstGeom>
            <a:noFill/>
            <a:ln w="9525">
              <a:noFill/>
              <a:miter lim="800000"/>
              <a:headEnd/>
              <a:tailEnd/>
            </a:ln>
          </p:spPr>
        </p:pic>
        <p:sp>
          <p:nvSpPr>
            <p:cNvPr id="33811" name="Text Box 19"/>
            <p:cNvSpPr txBox="1">
              <a:spLocks noChangeArrowheads="1"/>
            </p:cNvSpPr>
            <p:nvPr/>
          </p:nvSpPr>
          <p:spPr bwMode="auto">
            <a:xfrm>
              <a:off x="702" y="711"/>
              <a:ext cx="816" cy="519"/>
            </a:xfrm>
            <a:prstGeom prst="rect">
              <a:avLst/>
            </a:prstGeom>
            <a:noFill/>
            <a:ln w="9525" algn="ctr">
              <a:noFill/>
              <a:miter lim="800000"/>
              <a:headEnd/>
              <a:tailEnd/>
            </a:ln>
          </p:spPr>
          <p:txBody>
            <a:bodyPr anchor="b">
              <a:spAutoFit/>
            </a:bodyPr>
            <a:lstStyle/>
            <a:p>
              <a:pPr>
                <a:spcBef>
                  <a:spcPct val="50000"/>
                </a:spcBef>
              </a:pPr>
              <a:r>
                <a:rPr lang="en-US" sz="4800" b="1">
                  <a:solidFill>
                    <a:schemeClr val="accent2"/>
                  </a:solidFill>
                </a:rPr>
                <a:t>The</a:t>
              </a:r>
            </a:p>
          </p:txBody>
        </p:sp>
        <p:sp>
          <p:nvSpPr>
            <p:cNvPr id="33812" name="Text Box 20"/>
            <p:cNvSpPr txBox="1">
              <a:spLocks noChangeArrowheads="1"/>
            </p:cNvSpPr>
            <p:nvPr/>
          </p:nvSpPr>
          <p:spPr bwMode="auto">
            <a:xfrm>
              <a:off x="4512" y="681"/>
              <a:ext cx="1200" cy="519"/>
            </a:xfrm>
            <a:prstGeom prst="rect">
              <a:avLst/>
            </a:prstGeom>
            <a:noFill/>
            <a:ln w="9525" algn="ctr">
              <a:noFill/>
              <a:miter lim="800000"/>
              <a:headEnd/>
              <a:tailEnd/>
            </a:ln>
          </p:spPr>
          <p:txBody>
            <a:bodyPr anchor="b">
              <a:spAutoFit/>
            </a:bodyPr>
            <a:lstStyle/>
            <a:p>
              <a:pPr>
                <a:spcBef>
                  <a:spcPct val="50000"/>
                </a:spcBef>
              </a:pPr>
              <a:r>
                <a:rPr lang="en-US" sz="4800" b="1">
                  <a:solidFill>
                    <a:schemeClr val="accent2"/>
                  </a:solidFill>
                </a:rPr>
                <a:t>is…</a:t>
              </a:r>
            </a:p>
          </p:txBody>
        </p:sp>
      </p:grpSp>
    </p:spTree>
    <p:extLst>
      <p:ext uri="{BB962C8B-B14F-4D97-AF65-F5344CB8AC3E}">
        <p14:creationId xmlns:p14="http://schemas.microsoft.com/office/powerpoint/2010/main" val="1988434497"/>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2054"/>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2055"/>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nodeType="afterEffect">
                                  <p:stCondLst>
                                    <p:cond delay="2000"/>
                                  </p:stCondLst>
                                  <p:childTnLst>
                                    <p:set>
                                      <p:cBhvr>
                                        <p:cTn id="12" dur="1" fill="hold">
                                          <p:stCondLst>
                                            <p:cond delay="0"/>
                                          </p:stCondLst>
                                        </p:cTn>
                                        <p:tgtEl>
                                          <p:spTgt spid="2056"/>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2000"/>
                                  </p:stCondLst>
                                  <p:childTnLst>
                                    <p:set>
                                      <p:cBhvr>
                                        <p:cTn id="15" dur="1" fill="hold">
                                          <p:stCondLst>
                                            <p:cond delay="0"/>
                                          </p:stCondLst>
                                        </p:cTn>
                                        <p:tgtEl>
                                          <p:spTgt spid="2057"/>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nodeType="afterEffect">
                                  <p:stCondLst>
                                    <p:cond delay="2000"/>
                                  </p:stCondLst>
                                  <p:childTnLst>
                                    <p:set>
                                      <p:cBhvr>
                                        <p:cTn id="18" dur="1" fill="hold">
                                          <p:stCondLst>
                                            <p:cond delay="0"/>
                                          </p:stCondLst>
                                        </p:cTn>
                                        <p:tgtEl>
                                          <p:spTgt spid="2058"/>
                                        </p:tgtEl>
                                        <p:attrNameLst>
                                          <p:attrName>style.visibility</p:attrName>
                                        </p:attrNameLst>
                                      </p:cBhvr>
                                      <p:to>
                                        <p:strVal val="visible"/>
                                      </p:to>
                                    </p:set>
                                  </p:childTnLst>
                                </p:cTn>
                              </p:par>
                            </p:childTnLst>
                          </p:cTn>
                        </p:par>
                        <p:par>
                          <p:cTn id="19" fill="hold">
                            <p:stCondLst>
                              <p:cond delay="10000"/>
                            </p:stCondLst>
                            <p:childTnLst>
                              <p:par>
                                <p:cTn id="20" presetID="1" presetClass="entr" presetSubtype="0" fill="hold" nodeType="afterEffect">
                                  <p:stCondLst>
                                    <p:cond delay="2000"/>
                                  </p:stCondLst>
                                  <p:childTnLst>
                                    <p:set>
                                      <p:cBhvr>
                                        <p:cTn id="21" dur="1" fill="hold">
                                          <p:stCondLst>
                                            <p:cond delay="0"/>
                                          </p:stCondLst>
                                        </p:cTn>
                                        <p:tgtEl>
                                          <p:spTgt spid="2059"/>
                                        </p:tgtEl>
                                        <p:attrNameLst>
                                          <p:attrName>style.visibility</p:attrName>
                                        </p:attrNameLst>
                                      </p:cBhvr>
                                      <p:to>
                                        <p:strVal val="visible"/>
                                      </p:to>
                                    </p:set>
                                  </p:childTnLst>
                                </p:cTn>
                              </p:par>
                            </p:childTnLst>
                          </p:cTn>
                        </p:par>
                        <p:par>
                          <p:cTn id="22" fill="hold">
                            <p:stCondLst>
                              <p:cond delay="12000"/>
                            </p:stCondLst>
                            <p:childTnLst>
                              <p:par>
                                <p:cTn id="23" presetID="1" presetClass="entr" presetSubtype="0" fill="hold" nodeType="afterEffect">
                                  <p:stCondLst>
                                    <p:cond delay="2000"/>
                                  </p:stCondLst>
                                  <p:childTnLst>
                                    <p:set>
                                      <p:cBhvr>
                                        <p:cTn id="24" dur="1" fill="hold">
                                          <p:stCondLst>
                                            <p:cond delay="0"/>
                                          </p:stCondLst>
                                        </p:cTn>
                                        <p:tgtEl>
                                          <p:spTgt spid="2060"/>
                                        </p:tgtEl>
                                        <p:attrNameLst>
                                          <p:attrName>style.visibility</p:attrName>
                                        </p:attrNameLst>
                                      </p:cBhvr>
                                      <p:to>
                                        <p:strVal val="visible"/>
                                      </p:to>
                                    </p:set>
                                  </p:childTnLst>
                                </p:cTn>
                              </p:par>
                            </p:childTnLst>
                          </p:cTn>
                        </p:par>
                        <p:par>
                          <p:cTn id="25" fill="hold">
                            <p:stCondLst>
                              <p:cond delay="14000"/>
                            </p:stCondLst>
                            <p:childTnLst>
                              <p:par>
                                <p:cTn id="26" presetID="1" presetClass="entr" presetSubtype="0" fill="hold" nodeType="afterEffect">
                                  <p:stCondLst>
                                    <p:cond delay="2000"/>
                                  </p:stCondLst>
                                  <p:childTnLst>
                                    <p:set>
                                      <p:cBhvr>
                                        <p:cTn id="27" dur="1" fill="hold">
                                          <p:stCondLst>
                                            <p:cond delay="0"/>
                                          </p:stCondLst>
                                        </p:cTn>
                                        <p:tgtEl>
                                          <p:spTgt spid="2061"/>
                                        </p:tgtEl>
                                        <p:attrNameLst>
                                          <p:attrName>style.visibility</p:attrName>
                                        </p:attrNameLst>
                                      </p:cBhvr>
                                      <p:to>
                                        <p:strVal val="visible"/>
                                      </p:to>
                                    </p:set>
                                  </p:childTnLst>
                                </p:cTn>
                              </p:par>
                            </p:childTnLst>
                          </p:cTn>
                        </p:par>
                        <p:par>
                          <p:cTn id="28" fill="hold">
                            <p:stCondLst>
                              <p:cond delay="16000"/>
                            </p:stCondLst>
                            <p:childTnLst>
                              <p:par>
                                <p:cTn id="29" presetID="1" presetClass="entr" presetSubtype="0" fill="hold" nodeType="afterEffect">
                                  <p:stCondLst>
                                    <p:cond delay="2000"/>
                                  </p:stCondLst>
                                  <p:childTnLst>
                                    <p:set>
                                      <p:cBhvr>
                                        <p:cTn id="30" dur="1" fill="hold">
                                          <p:stCondLst>
                                            <p:cond delay="0"/>
                                          </p:stCondLst>
                                        </p:cTn>
                                        <p:tgtEl>
                                          <p:spTgt spid="2062"/>
                                        </p:tgtEl>
                                        <p:attrNameLst>
                                          <p:attrName>style.visibility</p:attrName>
                                        </p:attrNameLst>
                                      </p:cBhvr>
                                      <p:to>
                                        <p:strVal val="visible"/>
                                      </p:to>
                                    </p:set>
                                  </p:childTnLst>
                                </p:cTn>
                              </p:par>
                            </p:childTnLst>
                          </p:cTn>
                        </p:par>
                        <p:par>
                          <p:cTn id="31" fill="hold">
                            <p:stCondLst>
                              <p:cond delay="18000"/>
                            </p:stCondLst>
                            <p:childTnLst>
                              <p:par>
                                <p:cTn id="32" presetID="1" presetClass="entr" presetSubtype="0" fill="hold" nodeType="afterEffect">
                                  <p:stCondLst>
                                    <p:cond delay="2000"/>
                                  </p:stCondLst>
                                  <p:childTnLst>
                                    <p:set>
                                      <p:cBhvr>
                                        <p:cTn id="33" dur="1" fill="hold">
                                          <p:stCondLst>
                                            <p:cond delay="0"/>
                                          </p:stCondLst>
                                        </p:cTn>
                                        <p:tgtEl>
                                          <p:spTgt spid="2063"/>
                                        </p:tgtEl>
                                        <p:attrNameLst>
                                          <p:attrName>style.visibility</p:attrName>
                                        </p:attrNameLst>
                                      </p:cBhvr>
                                      <p:to>
                                        <p:strVal val="visible"/>
                                      </p:to>
                                    </p:set>
                                  </p:childTnLst>
                                </p:cTn>
                              </p:par>
                            </p:childTnLst>
                          </p:cTn>
                        </p:par>
                        <p:par>
                          <p:cTn id="34" fill="hold">
                            <p:stCondLst>
                              <p:cond delay="20000"/>
                            </p:stCondLst>
                            <p:childTnLst>
                              <p:par>
                                <p:cTn id="35" presetID="1" presetClass="entr" presetSubtype="0" fill="hold" nodeType="afterEffect">
                                  <p:stCondLst>
                                    <p:cond delay="2000"/>
                                  </p:stCondLst>
                                  <p:childTnLst>
                                    <p:set>
                                      <p:cBhvr>
                                        <p:cTn id="36" dur="1" fill="hold">
                                          <p:stCondLst>
                                            <p:cond delay="0"/>
                                          </p:stCondLst>
                                        </p:cTn>
                                        <p:tgtEl>
                                          <p:spTgt spid="2064"/>
                                        </p:tgtEl>
                                        <p:attrNameLst>
                                          <p:attrName>style.visibility</p:attrName>
                                        </p:attrNameLst>
                                      </p:cBhvr>
                                      <p:to>
                                        <p:strVal val="visible"/>
                                      </p:to>
                                    </p:set>
                                  </p:childTnLst>
                                </p:cTn>
                              </p:par>
                            </p:childTnLst>
                          </p:cTn>
                        </p:par>
                        <p:par>
                          <p:cTn id="37" fill="hold">
                            <p:stCondLst>
                              <p:cond delay="22000"/>
                            </p:stCondLst>
                            <p:childTnLst>
                              <p:par>
                                <p:cTn id="38" presetID="1" presetClass="entr" presetSubtype="0" fill="hold" nodeType="afterEffect">
                                  <p:stCondLst>
                                    <p:cond delay="2000"/>
                                  </p:stCondLst>
                                  <p:childTnLst>
                                    <p:set>
                                      <p:cBhvr>
                                        <p:cTn id="39" dur="1" fill="hold">
                                          <p:stCondLst>
                                            <p:cond delay="0"/>
                                          </p:stCondLst>
                                        </p:cTn>
                                        <p:tgtEl>
                                          <p:spTgt spid="2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buzz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p:cNvGrpSpPr>
            <a:grpSpLocks/>
          </p:cNvGrpSpPr>
          <p:nvPr/>
        </p:nvGrpSpPr>
        <p:grpSpPr bwMode="auto">
          <a:xfrm>
            <a:off x="-214280" y="-24"/>
            <a:ext cx="9572626" cy="6855325"/>
            <a:chOff x="1260" y="1801"/>
            <a:chExt cx="13132" cy="7092"/>
          </a:xfrm>
        </p:grpSpPr>
        <p:sp>
          <p:nvSpPr>
            <p:cNvPr id="8" name="Rectangle 4"/>
            <p:cNvSpPr>
              <a:spLocks noChangeArrowheads="1"/>
            </p:cNvSpPr>
            <p:nvPr/>
          </p:nvSpPr>
          <p:spPr bwMode="auto">
            <a:xfrm>
              <a:off x="1451" y="8538"/>
              <a:ext cx="12749" cy="350"/>
            </a:xfrm>
            <a:prstGeom prst="rect">
              <a:avLst/>
            </a:prstGeom>
            <a:solidFill>
              <a:srgbClr val="BF7F59"/>
            </a:solidFill>
            <a:ln w="6350">
              <a:solidFill>
                <a:srgbClr val="000000"/>
              </a:solidFill>
              <a:miter lim="800000"/>
              <a:headEnd/>
              <a:tailEnd/>
            </a:ln>
          </p:spPr>
          <p:txBody>
            <a:bodyPr/>
            <a:lstStyle/>
            <a:p>
              <a:endParaRPr lang="ar-SA"/>
            </a:p>
          </p:txBody>
        </p:sp>
        <p:sp>
          <p:nvSpPr>
            <p:cNvPr id="9" name="Freeform 5"/>
            <p:cNvSpPr>
              <a:spLocks/>
            </p:cNvSpPr>
            <p:nvPr/>
          </p:nvSpPr>
          <p:spPr bwMode="auto">
            <a:xfrm>
              <a:off x="1446" y="1801"/>
              <a:ext cx="12759" cy="257"/>
            </a:xfrm>
            <a:custGeom>
              <a:avLst/>
              <a:gdLst>
                <a:gd name="T0" fmla="*/ 12511 w 12759"/>
                <a:gd name="T1" fmla="*/ 257 h 257"/>
                <a:gd name="T2" fmla="*/ 12759 w 12759"/>
                <a:gd name="T3" fmla="*/ 0 h 257"/>
                <a:gd name="T4" fmla="*/ 0 w 12759"/>
                <a:gd name="T5" fmla="*/ 0 h 257"/>
                <a:gd name="T6" fmla="*/ 259 w 12759"/>
                <a:gd name="T7" fmla="*/ 257 h 257"/>
                <a:gd name="T8" fmla="*/ 12511 w 12759"/>
                <a:gd name="T9" fmla="*/ 257 h 257"/>
                <a:gd name="T10" fmla="*/ 0 60000 65536"/>
                <a:gd name="T11" fmla="*/ 0 60000 65536"/>
                <a:gd name="T12" fmla="*/ 0 60000 65536"/>
                <a:gd name="T13" fmla="*/ 0 60000 65536"/>
                <a:gd name="T14" fmla="*/ 0 60000 65536"/>
                <a:gd name="T15" fmla="*/ 0 w 12759"/>
                <a:gd name="T16" fmla="*/ 0 h 257"/>
                <a:gd name="T17" fmla="*/ 12759 w 12759"/>
                <a:gd name="T18" fmla="*/ 257 h 257"/>
              </a:gdLst>
              <a:ahLst/>
              <a:cxnLst>
                <a:cxn ang="T10">
                  <a:pos x="T0" y="T1"/>
                </a:cxn>
                <a:cxn ang="T11">
                  <a:pos x="T2" y="T3"/>
                </a:cxn>
                <a:cxn ang="T12">
                  <a:pos x="T4" y="T5"/>
                </a:cxn>
                <a:cxn ang="T13">
                  <a:pos x="T6" y="T7"/>
                </a:cxn>
                <a:cxn ang="T14">
                  <a:pos x="T8" y="T9"/>
                </a:cxn>
              </a:cxnLst>
              <a:rect l="T15" t="T16" r="T17" b="T18"/>
              <a:pathLst>
                <a:path w="12759" h="257">
                  <a:moveTo>
                    <a:pt x="12511" y="257"/>
                  </a:moveTo>
                  <a:lnTo>
                    <a:pt x="12759" y="0"/>
                  </a:lnTo>
                  <a:lnTo>
                    <a:pt x="0" y="0"/>
                  </a:lnTo>
                  <a:lnTo>
                    <a:pt x="259" y="257"/>
                  </a:lnTo>
                  <a:lnTo>
                    <a:pt x="12511" y="257"/>
                  </a:lnTo>
                  <a:close/>
                </a:path>
              </a:pathLst>
            </a:custGeom>
            <a:solidFill>
              <a:srgbClr val="B26632"/>
            </a:solidFill>
            <a:ln w="6350">
              <a:solidFill>
                <a:srgbClr val="000000"/>
              </a:solidFill>
              <a:round/>
              <a:headEnd/>
              <a:tailEnd/>
            </a:ln>
          </p:spPr>
          <p:txBody>
            <a:bodyPr/>
            <a:lstStyle/>
            <a:p>
              <a:endParaRPr lang="ar-SA"/>
            </a:p>
          </p:txBody>
        </p:sp>
        <p:sp>
          <p:nvSpPr>
            <p:cNvPr id="10" name="Freeform 6"/>
            <p:cNvSpPr>
              <a:spLocks/>
            </p:cNvSpPr>
            <p:nvPr/>
          </p:nvSpPr>
          <p:spPr bwMode="auto">
            <a:xfrm>
              <a:off x="1446" y="8141"/>
              <a:ext cx="12759" cy="258"/>
            </a:xfrm>
            <a:custGeom>
              <a:avLst/>
              <a:gdLst>
                <a:gd name="T0" fmla="*/ 12759 w 12759"/>
                <a:gd name="T1" fmla="*/ 258 h 258"/>
                <a:gd name="T2" fmla="*/ 12511 w 12759"/>
                <a:gd name="T3" fmla="*/ 0 h 258"/>
                <a:gd name="T4" fmla="*/ 259 w 12759"/>
                <a:gd name="T5" fmla="*/ 0 h 258"/>
                <a:gd name="T6" fmla="*/ 0 w 12759"/>
                <a:gd name="T7" fmla="*/ 258 h 258"/>
                <a:gd name="T8" fmla="*/ 12759 w 12759"/>
                <a:gd name="T9" fmla="*/ 258 h 258"/>
                <a:gd name="T10" fmla="*/ 0 60000 65536"/>
                <a:gd name="T11" fmla="*/ 0 60000 65536"/>
                <a:gd name="T12" fmla="*/ 0 60000 65536"/>
                <a:gd name="T13" fmla="*/ 0 60000 65536"/>
                <a:gd name="T14" fmla="*/ 0 60000 65536"/>
                <a:gd name="T15" fmla="*/ 0 w 12759"/>
                <a:gd name="T16" fmla="*/ 0 h 258"/>
                <a:gd name="T17" fmla="*/ 12759 w 12759"/>
                <a:gd name="T18" fmla="*/ 258 h 258"/>
              </a:gdLst>
              <a:ahLst/>
              <a:cxnLst>
                <a:cxn ang="T10">
                  <a:pos x="T0" y="T1"/>
                </a:cxn>
                <a:cxn ang="T11">
                  <a:pos x="T2" y="T3"/>
                </a:cxn>
                <a:cxn ang="T12">
                  <a:pos x="T4" y="T5"/>
                </a:cxn>
                <a:cxn ang="T13">
                  <a:pos x="T6" y="T7"/>
                </a:cxn>
                <a:cxn ang="T14">
                  <a:pos x="T8" y="T9"/>
                </a:cxn>
              </a:cxnLst>
              <a:rect l="T15" t="T16" r="T17" b="T18"/>
              <a:pathLst>
                <a:path w="12759" h="258">
                  <a:moveTo>
                    <a:pt x="12759" y="258"/>
                  </a:moveTo>
                  <a:lnTo>
                    <a:pt x="12511" y="0"/>
                  </a:lnTo>
                  <a:lnTo>
                    <a:pt x="259" y="0"/>
                  </a:lnTo>
                  <a:lnTo>
                    <a:pt x="0" y="258"/>
                  </a:lnTo>
                  <a:lnTo>
                    <a:pt x="12759" y="258"/>
                  </a:lnTo>
                  <a:close/>
                </a:path>
              </a:pathLst>
            </a:custGeom>
            <a:solidFill>
              <a:srgbClr val="B26632"/>
            </a:solidFill>
            <a:ln w="6350">
              <a:solidFill>
                <a:srgbClr val="000000"/>
              </a:solidFill>
              <a:round/>
              <a:headEnd/>
              <a:tailEnd/>
            </a:ln>
          </p:spPr>
          <p:txBody>
            <a:bodyPr/>
            <a:lstStyle/>
            <a:p>
              <a:endParaRPr lang="ar-SA"/>
            </a:p>
          </p:txBody>
        </p:sp>
        <p:sp>
          <p:nvSpPr>
            <p:cNvPr id="11" name="Freeform 7"/>
            <p:cNvSpPr>
              <a:spLocks/>
            </p:cNvSpPr>
            <p:nvPr/>
          </p:nvSpPr>
          <p:spPr bwMode="auto">
            <a:xfrm>
              <a:off x="1446" y="1801"/>
              <a:ext cx="259" cy="6598"/>
            </a:xfrm>
            <a:custGeom>
              <a:avLst/>
              <a:gdLst>
                <a:gd name="T0" fmla="*/ 259 w 259"/>
                <a:gd name="T1" fmla="*/ 6340 h 6598"/>
                <a:gd name="T2" fmla="*/ 259 w 259"/>
                <a:gd name="T3" fmla="*/ 257 h 6598"/>
                <a:gd name="T4" fmla="*/ 0 w 259"/>
                <a:gd name="T5" fmla="*/ 0 h 6598"/>
                <a:gd name="T6" fmla="*/ 0 w 259"/>
                <a:gd name="T7" fmla="*/ 6598 h 6598"/>
                <a:gd name="T8" fmla="*/ 259 w 259"/>
                <a:gd name="T9" fmla="*/ 6340 h 6598"/>
                <a:gd name="T10" fmla="*/ 0 60000 65536"/>
                <a:gd name="T11" fmla="*/ 0 60000 65536"/>
                <a:gd name="T12" fmla="*/ 0 60000 65536"/>
                <a:gd name="T13" fmla="*/ 0 60000 65536"/>
                <a:gd name="T14" fmla="*/ 0 60000 65536"/>
                <a:gd name="T15" fmla="*/ 0 w 259"/>
                <a:gd name="T16" fmla="*/ 0 h 6598"/>
                <a:gd name="T17" fmla="*/ 259 w 259"/>
                <a:gd name="T18" fmla="*/ 6598 h 6598"/>
              </a:gdLst>
              <a:ahLst/>
              <a:cxnLst>
                <a:cxn ang="T10">
                  <a:pos x="T0" y="T1"/>
                </a:cxn>
                <a:cxn ang="T11">
                  <a:pos x="T2" y="T3"/>
                </a:cxn>
                <a:cxn ang="T12">
                  <a:pos x="T4" y="T5"/>
                </a:cxn>
                <a:cxn ang="T13">
                  <a:pos x="T6" y="T7"/>
                </a:cxn>
                <a:cxn ang="T14">
                  <a:pos x="T8" y="T9"/>
                </a:cxn>
              </a:cxnLst>
              <a:rect l="T15" t="T16" r="T17" b="T18"/>
              <a:pathLst>
                <a:path w="259" h="6598">
                  <a:moveTo>
                    <a:pt x="259" y="6340"/>
                  </a:moveTo>
                  <a:lnTo>
                    <a:pt x="259" y="257"/>
                  </a:lnTo>
                  <a:lnTo>
                    <a:pt x="0" y="0"/>
                  </a:lnTo>
                  <a:lnTo>
                    <a:pt x="0" y="6598"/>
                  </a:lnTo>
                  <a:lnTo>
                    <a:pt x="259" y="6340"/>
                  </a:lnTo>
                  <a:close/>
                </a:path>
              </a:pathLst>
            </a:custGeom>
            <a:solidFill>
              <a:srgbClr val="B26632"/>
            </a:solidFill>
            <a:ln w="6350">
              <a:solidFill>
                <a:srgbClr val="000000"/>
              </a:solidFill>
              <a:round/>
              <a:headEnd/>
              <a:tailEnd/>
            </a:ln>
          </p:spPr>
          <p:txBody>
            <a:bodyPr/>
            <a:lstStyle/>
            <a:p>
              <a:endParaRPr lang="ar-SA"/>
            </a:p>
          </p:txBody>
        </p:sp>
        <p:sp>
          <p:nvSpPr>
            <p:cNvPr id="12" name="Freeform 8"/>
            <p:cNvSpPr>
              <a:spLocks/>
            </p:cNvSpPr>
            <p:nvPr/>
          </p:nvSpPr>
          <p:spPr bwMode="auto">
            <a:xfrm>
              <a:off x="13957" y="1801"/>
              <a:ext cx="248" cy="6598"/>
            </a:xfrm>
            <a:custGeom>
              <a:avLst/>
              <a:gdLst>
                <a:gd name="T0" fmla="*/ 248 w 248"/>
                <a:gd name="T1" fmla="*/ 6598 h 6598"/>
                <a:gd name="T2" fmla="*/ 248 w 248"/>
                <a:gd name="T3" fmla="*/ 0 h 6598"/>
                <a:gd name="T4" fmla="*/ 0 w 248"/>
                <a:gd name="T5" fmla="*/ 257 h 6598"/>
                <a:gd name="T6" fmla="*/ 0 w 248"/>
                <a:gd name="T7" fmla="*/ 6340 h 6598"/>
                <a:gd name="T8" fmla="*/ 248 w 248"/>
                <a:gd name="T9" fmla="*/ 6598 h 6598"/>
                <a:gd name="T10" fmla="*/ 0 60000 65536"/>
                <a:gd name="T11" fmla="*/ 0 60000 65536"/>
                <a:gd name="T12" fmla="*/ 0 60000 65536"/>
                <a:gd name="T13" fmla="*/ 0 60000 65536"/>
                <a:gd name="T14" fmla="*/ 0 60000 65536"/>
                <a:gd name="T15" fmla="*/ 0 w 248"/>
                <a:gd name="T16" fmla="*/ 0 h 6598"/>
                <a:gd name="T17" fmla="*/ 248 w 248"/>
                <a:gd name="T18" fmla="*/ 6598 h 6598"/>
              </a:gdLst>
              <a:ahLst/>
              <a:cxnLst>
                <a:cxn ang="T10">
                  <a:pos x="T0" y="T1"/>
                </a:cxn>
                <a:cxn ang="T11">
                  <a:pos x="T2" y="T3"/>
                </a:cxn>
                <a:cxn ang="T12">
                  <a:pos x="T4" y="T5"/>
                </a:cxn>
                <a:cxn ang="T13">
                  <a:pos x="T6" y="T7"/>
                </a:cxn>
                <a:cxn ang="T14">
                  <a:pos x="T8" y="T9"/>
                </a:cxn>
              </a:cxnLst>
              <a:rect l="T15" t="T16" r="T17" b="T18"/>
              <a:pathLst>
                <a:path w="248" h="6598">
                  <a:moveTo>
                    <a:pt x="248" y="6598"/>
                  </a:moveTo>
                  <a:lnTo>
                    <a:pt x="248" y="0"/>
                  </a:lnTo>
                  <a:lnTo>
                    <a:pt x="0" y="257"/>
                  </a:lnTo>
                  <a:lnTo>
                    <a:pt x="0" y="6340"/>
                  </a:lnTo>
                  <a:lnTo>
                    <a:pt x="248" y="6598"/>
                  </a:lnTo>
                  <a:close/>
                </a:path>
              </a:pathLst>
            </a:custGeom>
            <a:solidFill>
              <a:srgbClr val="B26632"/>
            </a:solidFill>
            <a:ln w="6350">
              <a:solidFill>
                <a:srgbClr val="000000"/>
              </a:solidFill>
              <a:round/>
              <a:headEnd/>
              <a:tailEnd/>
            </a:ln>
          </p:spPr>
          <p:txBody>
            <a:bodyPr/>
            <a:lstStyle/>
            <a:p>
              <a:endParaRPr lang="ar-SA"/>
            </a:p>
          </p:txBody>
        </p:sp>
        <p:sp>
          <p:nvSpPr>
            <p:cNvPr id="13" name="Freeform 9"/>
            <p:cNvSpPr>
              <a:spLocks/>
            </p:cNvSpPr>
            <p:nvPr/>
          </p:nvSpPr>
          <p:spPr bwMode="auto">
            <a:xfrm>
              <a:off x="1312" y="8533"/>
              <a:ext cx="13028" cy="360"/>
            </a:xfrm>
            <a:custGeom>
              <a:avLst/>
              <a:gdLst>
                <a:gd name="T0" fmla="*/ 12893 w 13028"/>
                <a:gd name="T1" fmla="*/ 360 h 360"/>
                <a:gd name="T2" fmla="*/ 13028 w 13028"/>
                <a:gd name="T3" fmla="*/ 0 h 360"/>
                <a:gd name="T4" fmla="*/ 0 w 13028"/>
                <a:gd name="T5" fmla="*/ 0 h 360"/>
                <a:gd name="T6" fmla="*/ 134 w 13028"/>
                <a:gd name="T7" fmla="*/ 360 h 360"/>
                <a:gd name="T8" fmla="*/ 12893 w 13028"/>
                <a:gd name="T9" fmla="*/ 360 h 360"/>
                <a:gd name="T10" fmla="*/ 0 60000 65536"/>
                <a:gd name="T11" fmla="*/ 0 60000 65536"/>
                <a:gd name="T12" fmla="*/ 0 60000 65536"/>
                <a:gd name="T13" fmla="*/ 0 60000 65536"/>
                <a:gd name="T14" fmla="*/ 0 60000 65536"/>
                <a:gd name="T15" fmla="*/ 0 w 13028"/>
                <a:gd name="T16" fmla="*/ 0 h 360"/>
                <a:gd name="T17" fmla="*/ 13028 w 13028"/>
                <a:gd name="T18" fmla="*/ 360 h 360"/>
              </a:gdLst>
              <a:ahLst/>
              <a:cxnLst>
                <a:cxn ang="T10">
                  <a:pos x="T0" y="T1"/>
                </a:cxn>
                <a:cxn ang="T11">
                  <a:pos x="T2" y="T3"/>
                </a:cxn>
                <a:cxn ang="T12">
                  <a:pos x="T4" y="T5"/>
                </a:cxn>
                <a:cxn ang="T13">
                  <a:pos x="T6" y="T7"/>
                </a:cxn>
                <a:cxn ang="T14">
                  <a:pos x="T8" y="T9"/>
                </a:cxn>
              </a:cxnLst>
              <a:rect l="T15" t="T16" r="T17" b="T18"/>
              <a:pathLst>
                <a:path w="13028" h="360">
                  <a:moveTo>
                    <a:pt x="12893" y="360"/>
                  </a:moveTo>
                  <a:lnTo>
                    <a:pt x="13028" y="0"/>
                  </a:lnTo>
                  <a:lnTo>
                    <a:pt x="0" y="0"/>
                  </a:lnTo>
                  <a:lnTo>
                    <a:pt x="134" y="360"/>
                  </a:lnTo>
                  <a:lnTo>
                    <a:pt x="12893" y="360"/>
                  </a:lnTo>
                  <a:close/>
                </a:path>
              </a:pathLst>
            </a:custGeom>
            <a:solidFill>
              <a:srgbClr val="B26632"/>
            </a:solidFill>
            <a:ln w="6350">
              <a:solidFill>
                <a:srgbClr val="000000"/>
              </a:solidFill>
              <a:round/>
              <a:headEnd/>
              <a:tailEnd/>
            </a:ln>
          </p:spPr>
          <p:txBody>
            <a:bodyPr/>
            <a:lstStyle/>
            <a:p>
              <a:endParaRPr lang="ar-SA"/>
            </a:p>
          </p:txBody>
        </p:sp>
        <p:sp>
          <p:nvSpPr>
            <p:cNvPr id="14" name="Freeform 10"/>
            <p:cNvSpPr>
              <a:spLocks/>
            </p:cNvSpPr>
            <p:nvPr/>
          </p:nvSpPr>
          <p:spPr bwMode="auto">
            <a:xfrm>
              <a:off x="1322" y="8533"/>
              <a:ext cx="13018" cy="103"/>
            </a:xfrm>
            <a:custGeom>
              <a:avLst/>
              <a:gdLst>
                <a:gd name="T0" fmla="*/ 12894 w 13018"/>
                <a:gd name="T1" fmla="*/ 103 h 103"/>
                <a:gd name="T2" fmla="*/ 13018 w 13018"/>
                <a:gd name="T3" fmla="*/ 0 h 103"/>
                <a:gd name="T4" fmla="*/ 0 w 13018"/>
                <a:gd name="T5" fmla="*/ 0 h 103"/>
                <a:gd name="T6" fmla="*/ 124 w 13018"/>
                <a:gd name="T7" fmla="*/ 103 h 103"/>
                <a:gd name="T8" fmla="*/ 12894 w 13018"/>
                <a:gd name="T9" fmla="*/ 103 h 103"/>
                <a:gd name="T10" fmla="*/ 0 60000 65536"/>
                <a:gd name="T11" fmla="*/ 0 60000 65536"/>
                <a:gd name="T12" fmla="*/ 0 60000 65536"/>
                <a:gd name="T13" fmla="*/ 0 60000 65536"/>
                <a:gd name="T14" fmla="*/ 0 60000 65536"/>
                <a:gd name="T15" fmla="*/ 0 w 13018"/>
                <a:gd name="T16" fmla="*/ 0 h 103"/>
                <a:gd name="T17" fmla="*/ 13018 w 13018"/>
                <a:gd name="T18" fmla="*/ 103 h 103"/>
              </a:gdLst>
              <a:ahLst/>
              <a:cxnLst>
                <a:cxn ang="T10">
                  <a:pos x="T0" y="T1"/>
                </a:cxn>
                <a:cxn ang="T11">
                  <a:pos x="T2" y="T3"/>
                </a:cxn>
                <a:cxn ang="T12">
                  <a:pos x="T4" y="T5"/>
                </a:cxn>
                <a:cxn ang="T13">
                  <a:pos x="T6" y="T7"/>
                </a:cxn>
                <a:cxn ang="T14">
                  <a:pos x="T8" y="T9"/>
                </a:cxn>
              </a:cxnLst>
              <a:rect l="T15" t="T16" r="T17" b="T18"/>
              <a:pathLst>
                <a:path w="13018" h="103">
                  <a:moveTo>
                    <a:pt x="12894" y="103"/>
                  </a:moveTo>
                  <a:lnTo>
                    <a:pt x="13018" y="0"/>
                  </a:lnTo>
                  <a:lnTo>
                    <a:pt x="0" y="0"/>
                  </a:lnTo>
                  <a:lnTo>
                    <a:pt x="124" y="103"/>
                  </a:lnTo>
                  <a:lnTo>
                    <a:pt x="12894" y="103"/>
                  </a:lnTo>
                  <a:close/>
                </a:path>
              </a:pathLst>
            </a:custGeom>
            <a:solidFill>
              <a:srgbClr val="660000"/>
            </a:solidFill>
            <a:ln w="9525">
              <a:noFill/>
              <a:round/>
              <a:headEnd/>
              <a:tailEnd/>
            </a:ln>
          </p:spPr>
          <p:txBody>
            <a:bodyPr/>
            <a:lstStyle/>
            <a:p>
              <a:endParaRPr lang="ar-SA"/>
            </a:p>
          </p:txBody>
        </p:sp>
        <p:sp>
          <p:nvSpPr>
            <p:cNvPr id="15" name="Freeform 11"/>
            <p:cNvSpPr>
              <a:spLocks/>
            </p:cNvSpPr>
            <p:nvPr/>
          </p:nvSpPr>
          <p:spPr bwMode="auto">
            <a:xfrm>
              <a:off x="1467" y="1914"/>
              <a:ext cx="62" cy="6217"/>
            </a:xfrm>
            <a:custGeom>
              <a:avLst/>
              <a:gdLst>
                <a:gd name="T0" fmla="*/ 31 w 62"/>
                <a:gd name="T1" fmla="*/ 6217 h 6217"/>
                <a:gd name="T2" fmla="*/ 52 w 62"/>
                <a:gd name="T3" fmla="*/ 6207 h 6217"/>
                <a:gd name="T4" fmla="*/ 62 w 62"/>
                <a:gd name="T5" fmla="*/ 6186 h 6217"/>
                <a:gd name="T6" fmla="*/ 62 w 62"/>
                <a:gd name="T7" fmla="*/ 31 h 6217"/>
                <a:gd name="T8" fmla="*/ 52 w 62"/>
                <a:gd name="T9" fmla="*/ 11 h 6217"/>
                <a:gd name="T10" fmla="*/ 31 w 62"/>
                <a:gd name="T11" fmla="*/ 0 h 6217"/>
                <a:gd name="T12" fmla="*/ 31 w 62"/>
                <a:gd name="T13" fmla="*/ 0 h 6217"/>
                <a:gd name="T14" fmla="*/ 10 w 62"/>
                <a:gd name="T15" fmla="*/ 11 h 6217"/>
                <a:gd name="T16" fmla="*/ 0 w 62"/>
                <a:gd name="T17" fmla="*/ 31 h 6217"/>
                <a:gd name="T18" fmla="*/ 0 w 62"/>
                <a:gd name="T19" fmla="*/ 6186 h 6217"/>
                <a:gd name="T20" fmla="*/ 10 w 62"/>
                <a:gd name="T21" fmla="*/ 6207 h 6217"/>
                <a:gd name="T22" fmla="*/ 31 w 62"/>
                <a:gd name="T23" fmla="*/ 6217 h 6217"/>
                <a:gd name="T24" fmla="*/ 31 w 62"/>
                <a:gd name="T25" fmla="*/ 6217 h 6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6217"/>
                <a:gd name="T41" fmla="*/ 62 w 62"/>
                <a:gd name="T42" fmla="*/ 6217 h 62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6217">
                  <a:moveTo>
                    <a:pt x="31" y="6217"/>
                  </a:moveTo>
                  <a:lnTo>
                    <a:pt x="52" y="6207"/>
                  </a:lnTo>
                  <a:lnTo>
                    <a:pt x="62" y="6186"/>
                  </a:lnTo>
                  <a:lnTo>
                    <a:pt x="62" y="31"/>
                  </a:lnTo>
                  <a:lnTo>
                    <a:pt x="52" y="11"/>
                  </a:lnTo>
                  <a:lnTo>
                    <a:pt x="31" y="0"/>
                  </a:lnTo>
                  <a:lnTo>
                    <a:pt x="10" y="11"/>
                  </a:lnTo>
                  <a:lnTo>
                    <a:pt x="0" y="31"/>
                  </a:lnTo>
                  <a:lnTo>
                    <a:pt x="0" y="6186"/>
                  </a:lnTo>
                  <a:lnTo>
                    <a:pt x="10" y="6207"/>
                  </a:lnTo>
                  <a:lnTo>
                    <a:pt x="31" y="6217"/>
                  </a:lnTo>
                  <a:close/>
                </a:path>
              </a:pathLst>
            </a:custGeom>
            <a:solidFill>
              <a:srgbClr val="BF7F59"/>
            </a:solidFill>
            <a:ln w="9525">
              <a:noFill/>
              <a:round/>
              <a:headEnd/>
              <a:tailEnd/>
            </a:ln>
          </p:spPr>
          <p:txBody>
            <a:bodyPr/>
            <a:lstStyle/>
            <a:p>
              <a:endParaRPr lang="ar-SA"/>
            </a:p>
          </p:txBody>
        </p:sp>
        <p:sp>
          <p:nvSpPr>
            <p:cNvPr id="16" name="Freeform 12"/>
            <p:cNvSpPr>
              <a:spLocks/>
            </p:cNvSpPr>
            <p:nvPr/>
          </p:nvSpPr>
          <p:spPr bwMode="auto">
            <a:xfrm>
              <a:off x="13978" y="2038"/>
              <a:ext cx="62" cy="6114"/>
            </a:xfrm>
            <a:custGeom>
              <a:avLst/>
              <a:gdLst>
                <a:gd name="T0" fmla="*/ 31 w 62"/>
                <a:gd name="T1" fmla="*/ 6114 h 6114"/>
                <a:gd name="T2" fmla="*/ 52 w 62"/>
                <a:gd name="T3" fmla="*/ 6114 h 6114"/>
                <a:gd name="T4" fmla="*/ 62 w 62"/>
                <a:gd name="T5" fmla="*/ 6083 h 6114"/>
                <a:gd name="T6" fmla="*/ 62 w 62"/>
                <a:gd name="T7" fmla="*/ 31 h 6114"/>
                <a:gd name="T8" fmla="*/ 52 w 62"/>
                <a:gd name="T9" fmla="*/ 10 h 6114"/>
                <a:gd name="T10" fmla="*/ 31 w 62"/>
                <a:gd name="T11" fmla="*/ 0 h 6114"/>
                <a:gd name="T12" fmla="*/ 31 w 62"/>
                <a:gd name="T13" fmla="*/ 0 h 6114"/>
                <a:gd name="T14" fmla="*/ 10 w 62"/>
                <a:gd name="T15" fmla="*/ 10 h 6114"/>
                <a:gd name="T16" fmla="*/ 0 w 62"/>
                <a:gd name="T17" fmla="*/ 31 h 6114"/>
                <a:gd name="T18" fmla="*/ 0 w 62"/>
                <a:gd name="T19" fmla="*/ 6083 h 6114"/>
                <a:gd name="T20" fmla="*/ 10 w 62"/>
                <a:gd name="T21" fmla="*/ 6114 h 6114"/>
                <a:gd name="T22" fmla="*/ 31 w 62"/>
                <a:gd name="T23" fmla="*/ 6114 h 6114"/>
                <a:gd name="T24" fmla="*/ 31 w 62"/>
                <a:gd name="T25" fmla="*/ 6114 h 6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6114"/>
                <a:gd name="T41" fmla="*/ 62 w 62"/>
                <a:gd name="T42" fmla="*/ 6114 h 6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6114">
                  <a:moveTo>
                    <a:pt x="31" y="6114"/>
                  </a:moveTo>
                  <a:lnTo>
                    <a:pt x="52" y="6114"/>
                  </a:lnTo>
                  <a:lnTo>
                    <a:pt x="62" y="6083"/>
                  </a:lnTo>
                  <a:lnTo>
                    <a:pt x="62" y="31"/>
                  </a:lnTo>
                  <a:lnTo>
                    <a:pt x="52" y="10"/>
                  </a:lnTo>
                  <a:lnTo>
                    <a:pt x="31" y="0"/>
                  </a:lnTo>
                  <a:lnTo>
                    <a:pt x="10" y="10"/>
                  </a:lnTo>
                  <a:lnTo>
                    <a:pt x="0" y="31"/>
                  </a:lnTo>
                  <a:lnTo>
                    <a:pt x="0" y="6083"/>
                  </a:lnTo>
                  <a:lnTo>
                    <a:pt x="10" y="6114"/>
                  </a:lnTo>
                  <a:lnTo>
                    <a:pt x="31" y="6114"/>
                  </a:lnTo>
                  <a:close/>
                </a:path>
              </a:pathLst>
            </a:custGeom>
            <a:solidFill>
              <a:srgbClr val="BF7F59"/>
            </a:solidFill>
            <a:ln w="9525">
              <a:noFill/>
              <a:round/>
              <a:headEnd/>
              <a:tailEnd/>
            </a:ln>
          </p:spPr>
          <p:txBody>
            <a:bodyPr/>
            <a:lstStyle/>
            <a:p>
              <a:endParaRPr lang="ar-SA"/>
            </a:p>
          </p:txBody>
        </p:sp>
        <p:sp>
          <p:nvSpPr>
            <p:cNvPr id="17" name="Freeform 13"/>
            <p:cNvSpPr>
              <a:spLocks/>
            </p:cNvSpPr>
            <p:nvPr/>
          </p:nvSpPr>
          <p:spPr bwMode="auto">
            <a:xfrm>
              <a:off x="1622" y="2038"/>
              <a:ext cx="62" cy="6114"/>
            </a:xfrm>
            <a:custGeom>
              <a:avLst/>
              <a:gdLst>
                <a:gd name="T0" fmla="*/ 31 w 62"/>
                <a:gd name="T1" fmla="*/ 6114 h 6114"/>
                <a:gd name="T2" fmla="*/ 52 w 62"/>
                <a:gd name="T3" fmla="*/ 6114 h 6114"/>
                <a:gd name="T4" fmla="*/ 62 w 62"/>
                <a:gd name="T5" fmla="*/ 6083 h 6114"/>
                <a:gd name="T6" fmla="*/ 62 w 62"/>
                <a:gd name="T7" fmla="*/ 31 h 6114"/>
                <a:gd name="T8" fmla="*/ 52 w 62"/>
                <a:gd name="T9" fmla="*/ 10 h 6114"/>
                <a:gd name="T10" fmla="*/ 31 w 62"/>
                <a:gd name="T11" fmla="*/ 0 h 6114"/>
                <a:gd name="T12" fmla="*/ 31 w 62"/>
                <a:gd name="T13" fmla="*/ 0 h 6114"/>
                <a:gd name="T14" fmla="*/ 11 w 62"/>
                <a:gd name="T15" fmla="*/ 10 h 6114"/>
                <a:gd name="T16" fmla="*/ 0 w 62"/>
                <a:gd name="T17" fmla="*/ 31 h 6114"/>
                <a:gd name="T18" fmla="*/ 0 w 62"/>
                <a:gd name="T19" fmla="*/ 6083 h 6114"/>
                <a:gd name="T20" fmla="*/ 11 w 62"/>
                <a:gd name="T21" fmla="*/ 6114 h 6114"/>
                <a:gd name="T22" fmla="*/ 31 w 62"/>
                <a:gd name="T23" fmla="*/ 6114 h 6114"/>
                <a:gd name="T24" fmla="*/ 31 w 62"/>
                <a:gd name="T25" fmla="*/ 6114 h 6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6114"/>
                <a:gd name="T41" fmla="*/ 62 w 62"/>
                <a:gd name="T42" fmla="*/ 6114 h 6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6114">
                  <a:moveTo>
                    <a:pt x="31" y="6114"/>
                  </a:moveTo>
                  <a:lnTo>
                    <a:pt x="52" y="6114"/>
                  </a:lnTo>
                  <a:lnTo>
                    <a:pt x="62" y="6083"/>
                  </a:lnTo>
                  <a:lnTo>
                    <a:pt x="62" y="31"/>
                  </a:lnTo>
                  <a:lnTo>
                    <a:pt x="52" y="10"/>
                  </a:lnTo>
                  <a:lnTo>
                    <a:pt x="31" y="0"/>
                  </a:lnTo>
                  <a:lnTo>
                    <a:pt x="11" y="10"/>
                  </a:lnTo>
                  <a:lnTo>
                    <a:pt x="0" y="31"/>
                  </a:lnTo>
                  <a:lnTo>
                    <a:pt x="0" y="6083"/>
                  </a:lnTo>
                  <a:lnTo>
                    <a:pt x="11" y="6114"/>
                  </a:lnTo>
                  <a:lnTo>
                    <a:pt x="31" y="6114"/>
                  </a:lnTo>
                  <a:close/>
                </a:path>
              </a:pathLst>
            </a:custGeom>
            <a:solidFill>
              <a:srgbClr val="7F3200"/>
            </a:solidFill>
            <a:ln w="9525">
              <a:noFill/>
              <a:round/>
              <a:headEnd/>
              <a:tailEnd/>
            </a:ln>
          </p:spPr>
          <p:txBody>
            <a:bodyPr/>
            <a:lstStyle/>
            <a:p>
              <a:endParaRPr lang="ar-SA"/>
            </a:p>
          </p:txBody>
        </p:sp>
        <p:sp>
          <p:nvSpPr>
            <p:cNvPr id="18" name="Freeform 14"/>
            <p:cNvSpPr>
              <a:spLocks/>
            </p:cNvSpPr>
            <p:nvPr/>
          </p:nvSpPr>
          <p:spPr bwMode="auto">
            <a:xfrm>
              <a:off x="14133" y="1873"/>
              <a:ext cx="62" cy="6454"/>
            </a:xfrm>
            <a:custGeom>
              <a:avLst/>
              <a:gdLst>
                <a:gd name="T0" fmla="*/ 31 w 62"/>
                <a:gd name="T1" fmla="*/ 6454 h 6454"/>
                <a:gd name="T2" fmla="*/ 52 w 62"/>
                <a:gd name="T3" fmla="*/ 6443 h 6454"/>
                <a:gd name="T4" fmla="*/ 62 w 62"/>
                <a:gd name="T5" fmla="*/ 6423 h 6454"/>
                <a:gd name="T6" fmla="*/ 62 w 62"/>
                <a:gd name="T7" fmla="*/ 31 h 6454"/>
                <a:gd name="T8" fmla="*/ 52 w 62"/>
                <a:gd name="T9" fmla="*/ 0 h 6454"/>
                <a:gd name="T10" fmla="*/ 31 w 62"/>
                <a:gd name="T11" fmla="*/ 0 h 6454"/>
                <a:gd name="T12" fmla="*/ 31 w 62"/>
                <a:gd name="T13" fmla="*/ 0 h 6454"/>
                <a:gd name="T14" fmla="*/ 10 w 62"/>
                <a:gd name="T15" fmla="*/ 0 h 6454"/>
                <a:gd name="T16" fmla="*/ 0 w 62"/>
                <a:gd name="T17" fmla="*/ 31 h 6454"/>
                <a:gd name="T18" fmla="*/ 0 w 62"/>
                <a:gd name="T19" fmla="*/ 6423 h 6454"/>
                <a:gd name="T20" fmla="*/ 10 w 62"/>
                <a:gd name="T21" fmla="*/ 6443 h 6454"/>
                <a:gd name="T22" fmla="*/ 31 w 62"/>
                <a:gd name="T23" fmla="*/ 6454 h 6454"/>
                <a:gd name="T24" fmla="*/ 31 w 62"/>
                <a:gd name="T25" fmla="*/ 6454 h 64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6454"/>
                <a:gd name="T41" fmla="*/ 62 w 62"/>
                <a:gd name="T42" fmla="*/ 6454 h 64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6454">
                  <a:moveTo>
                    <a:pt x="31" y="6454"/>
                  </a:moveTo>
                  <a:lnTo>
                    <a:pt x="52" y="6443"/>
                  </a:lnTo>
                  <a:lnTo>
                    <a:pt x="62" y="6423"/>
                  </a:lnTo>
                  <a:lnTo>
                    <a:pt x="62" y="31"/>
                  </a:lnTo>
                  <a:lnTo>
                    <a:pt x="52" y="0"/>
                  </a:lnTo>
                  <a:lnTo>
                    <a:pt x="31" y="0"/>
                  </a:lnTo>
                  <a:lnTo>
                    <a:pt x="10" y="0"/>
                  </a:lnTo>
                  <a:lnTo>
                    <a:pt x="0" y="31"/>
                  </a:lnTo>
                  <a:lnTo>
                    <a:pt x="0" y="6423"/>
                  </a:lnTo>
                  <a:lnTo>
                    <a:pt x="10" y="6443"/>
                  </a:lnTo>
                  <a:lnTo>
                    <a:pt x="31" y="6454"/>
                  </a:lnTo>
                  <a:close/>
                </a:path>
              </a:pathLst>
            </a:custGeom>
            <a:solidFill>
              <a:srgbClr val="7F3200"/>
            </a:solidFill>
            <a:ln w="9525">
              <a:noFill/>
              <a:round/>
              <a:headEnd/>
              <a:tailEnd/>
            </a:ln>
          </p:spPr>
          <p:txBody>
            <a:bodyPr/>
            <a:lstStyle/>
            <a:p>
              <a:endParaRPr lang="ar-SA"/>
            </a:p>
          </p:txBody>
        </p:sp>
        <p:sp>
          <p:nvSpPr>
            <p:cNvPr id="19" name="Freeform 15"/>
            <p:cNvSpPr>
              <a:spLocks/>
            </p:cNvSpPr>
            <p:nvPr/>
          </p:nvSpPr>
          <p:spPr bwMode="auto">
            <a:xfrm>
              <a:off x="1529" y="1822"/>
              <a:ext cx="12604" cy="30"/>
            </a:xfrm>
            <a:custGeom>
              <a:avLst/>
              <a:gdLst>
                <a:gd name="T0" fmla="*/ 12583 w 12604"/>
                <a:gd name="T1" fmla="*/ 30 h 30"/>
                <a:gd name="T2" fmla="*/ 12604 w 12604"/>
                <a:gd name="T3" fmla="*/ 10 h 30"/>
                <a:gd name="T4" fmla="*/ 12604 w 12604"/>
                <a:gd name="T5" fmla="*/ 10 h 30"/>
                <a:gd name="T6" fmla="*/ 12583 w 12604"/>
                <a:gd name="T7" fmla="*/ 0 h 30"/>
                <a:gd name="T8" fmla="*/ 10 w 12604"/>
                <a:gd name="T9" fmla="*/ 0 h 30"/>
                <a:gd name="T10" fmla="*/ 0 w 12604"/>
                <a:gd name="T11" fmla="*/ 10 h 30"/>
                <a:gd name="T12" fmla="*/ 0 w 12604"/>
                <a:gd name="T13" fmla="*/ 10 h 30"/>
                <a:gd name="T14" fmla="*/ 10 w 12604"/>
                <a:gd name="T15" fmla="*/ 30 h 30"/>
                <a:gd name="T16" fmla="*/ 12583 w 12604"/>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04"/>
                <a:gd name="T28" fmla="*/ 0 h 30"/>
                <a:gd name="T29" fmla="*/ 12604 w 12604"/>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04" h="30">
                  <a:moveTo>
                    <a:pt x="12583" y="30"/>
                  </a:moveTo>
                  <a:lnTo>
                    <a:pt x="12604" y="10"/>
                  </a:lnTo>
                  <a:lnTo>
                    <a:pt x="12583" y="0"/>
                  </a:lnTo>
                  <a:lnTo>
                    <a:pt x="10" y="0"/>
                  </a:lnTo>
                  <a:lnTo>
                    <a:pt x="0" y="10"/>
                  </a:lnTo>
                  <a:lnTo>
                    <a:pt x="10" y="30"/>
                  </a:lnTo>
                  <a:lnTo>
                    <a:pt x="12583" y="30"/>
                  </a:lnTo>
                  <a:close/>
                </a:path>
              </a:pathLst>
            </a:custGeom>
            <a:solidFill>
              <a:srgbClr val="BF7F59"/>
            </a:solidFill>
            <a:ln w="9525">
              <a:noFill/>
              <a:round/>
              <a:headEnd/>
              <a:tailEnd/>
            </a:ln>
          </p:spPr>
          <p:txBody>
            <a:bodyPr/>
            <a:lstStyle/>
            <a:p>
              <a:endParaRPr lang="ar-SA"/>
            </a:p>
          </p:txBody>
        </p:sp>
        <p:sp>
          <p:nvSpPr>
            <p:cNvPr id="20" name="Freeform 16"/>
            <p:cNvSpPr>
              <a:spLocks/>
            </p:cNvSpPr>
            <p:nvPr/>
          </p:nvSpPr>
          <p:spPr bwMode="auto">
            <a:xfrm>
              <a:off x="1715" y="1966"/>
              <a:ext cx="12252" cy="61"/>
            </a:xfrm>
            <a:custGeom>
              <a:avLst/>
              <a:gdLst>
                <a:gd name="T0" fmla="*/ 12232 w 12252"/>
                <a:gd name="T1" fmla="*/ 61 h 61"/>
                <a:gd name="T2" fmla="*/ 12252 w 12252"/>
                <a:gd name="T3" fmla="*/ 51 h 61"/>
                <a:gd name="T4" fmla="*/ 12252 w 12252"/>
                <a:gd name="T5" fmla="*/ 31 h 61"/>
                <a:gd name="T6" fmla="*/ 12252 w 12252"/>
                <a:gd name="T7" fmla="*/ 31 h 61"/>
                <a:gd name="T8" fmla="*/ 12252 w 12252"/>
                <a:gd name="T9" fmla="*/ 10 h 61"/>
                <a:gd name="T10" fmla="*/ 12232 w 12252"/>
                <a:gd name="T11" fmla="*/ 0 h 61"/>
                <a:gd name="T12" fmla="*/ 21 w 12252"/>
                <a:gd name="T13" fmla="*/ 0 h 61"/>
                <a:gd name="T14" fmla="*/ 0 w 12252"/>
                <a:gd name="T15" fmla="*/ 10 h 61"/>
                <a:gd name="T16" fmla="*/ 0 w 12252"/>
                <a:gd name="T17" fmla="*/ 31 h 61"/>
                <a:gd name="T18" fmla="*/ 0 w 12252"/>
                <a:gd name="T19" fmla="*/ 31 h 61"/>
                <a:gd name="T20" fmla="*/ 0 w 12252"/>
                <a:gd name="T21" fmla="*/ 51 h 61"/>
                <a:gd name="T22" fmla="*/ 21 w 12252"/>
                <a:gd name="T23" fmla="*/ 61 h 61"/>
                <a:gd name="T24" fmla="*/ 12232 w 12252"/>
                <a:gd name="T25" fmla="*/ 61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252"/>
                <a:gd name="T40" fmla="*/ 0 h 61"/>
                <a:gd name="T41" fmla="*/ 12252 w 12252"/>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252" h="61">
                  <a:moveTo>
                    <a:pt x="12232" y="61"/>
                  </a:moveTo>
                  <a:lnTo>
                    <a:pt x="12252" y="51"/>
                  </a:lnTo>
                  <a:lnTo>
                    <a:pt x="12252" y="31"/>
                  </a:lnTo>
                  <a:lnTo>
                    <a:pt x="12252" y="10"/>
                  </a:lnTo>
                  <a:lnTo>
                    <a:pt x="12232" y="0"/>
                  </a:lnTo>
                  <a:lnTo>
                    <a:pt x="21" y="0"/>
                  </a:lnTo>
                  <a:lnTo>
                    <a:pt x="0" y="10"/>
                  </a:lnTo>
                  <a:lnTo>
                    <a:pt x="0" y="31"/>
                  </a:lnTo>
                  <a:lnTo>
                    <a:pt x="0" y="51"/>
                  </a:lnTo>
                  <a:lnTo>
                    <a:pt x="21" y="61"/>
                  </a:lnTo>
                  <a:lnTo>
                    <a:pt x="12232" y="61"/>
                  </a:lnTo>
                  <a:close/>
                </a:path>
              </a:pathLst>
            </a:custGeom>
            <a:solidFill>
              <a:srgbClr val="7F3200"/>
            </a:solidFill>
            <a:ln w="9525">
              <a:noFill/>
              <a:round/>
              <a:headEnd/>
              <a:tailEnd/>
            </a:ln>
          </p:spPr>
          <p:txBody>
            <a:bodyPr/>
            <a:lstStyle/>
            <a:p>
              <a:endParaRPr lang="ar-SA"/>
            </a:p>
          </p:txBody>
        </p:sp>
        <p:sp>
          <p:nvSpPr>
            <p:cNvPr id="21" name="Freeform 17"/>
            <p:cNvSpPr>
              <a:spLocks/>
            </p:cNvSpPr>
            <p:nvPr/>
          </p:nvSpPr>
          <p:spPr bwMode="auto">
            <a:xfrm>
              <a:off x="1529" y="8358"/>
              <a:ext cx="12604" cy="31"/>
            </a:xfrm>
            <a:custGeom>
              <a:avLst/>
              <a:gdLst>
                <a:gd name="T0" fmla="*/ 12583 w 12604"/>
                <a:gd name="T1" fmla="*/ 0 h 31"/>
                <a:gd name="T2" fmla="*/ 12604 w 12604"/>
                <a:gd name="T3" fmla="*/ 10 h 31"/>
                <a:gd name="T4" fmla="*/ 12604 w 12604"/>
                <a:gd name="T5" fmla="*/ 10 h 31"/>
                <a:gd name="T6" fmla="*/ 12583 w 12604"/>
                <a:gd name="T7" fmla="*/ 31 h 31"/>
                <a:gd name="T8" fmla="*/ 10 w 12604"/>
                <a:gd name="T9" fmla="*/ 31 h 31"/>
                <a:gd name="T10" fmla="*/ 0 w 12604"/>
                <a:gd name="T11" fmla="*/ 10 h 31"/>
                <a:gd name="T12" fmla="*/ 0 w 12604"/>
                <a:gd name="T13" fmla="*/ 10 h 31"/>
                <a:gd name="T14" fmla="*/ 10 w 12604"/>
                <a:gd name="T15" fmla="*/ 0 h 31"/>
                <a:gd name="T16" fmla="*/ 12583 w 1260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04"/>
                <a:gd name="T28" fmla="*/ 0 h 31"/>
                <a:gd name="T29" fmla="*/ 12604 w 1260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04" h="31">
                  <a:moveTo>
                    <a:pt x="12583" y="0"/>
                  </a:moveTo>
                  <a:lnTo>
                    <a:pt x="12604" y="10"/>
                  </a:lnTo>
                  <a:lnTo>
                    <a:pt x="12583" y="31"/>
                  </a:lnTo>
                  <a:lnTo>
                    <a:pt x="10" y="31"/>
                  </a:lnTo>
                  <a:lnTo>
                    <a:pt x="0" y="10"/>
                  </a:lnTo>
                  <a:lnTo>
                    <a:pt x="10" y="0"/>
                  </a:lnTo>
                  <a:lnTo>
                    <a:pt x="12583" y="0"/>
                  </a:lnTo>
                  <a:close/>
                </a:path>
              </a:pathLst>
            </a:custGeom>
            <a:solidFill>
              <a:srgbClr val="7F3200"/>
            </a:solidFill>
            <a:ln w="9525">
              <a:noFill/>
              <a:round/>
              <a:headEnd/>
              <a:tailEnd/>
            </a:ln>
          </p:spPr>
          <p:txBody>
            <a:bodyPr/>
            <a:lstStyle/>
            <a:p>
              <a:endParaRPr lang="ar-SA"/>
            </a:p>
          </p:txBody>
        </p:sp>
        <p:sp>
          <p:nvSpPr>
            <p:cNvPr id="22" name="Freeform 18"/>
            <p:cNvSpPr>
              <a:spLocks/>
            </p:cNvSpPr>
            <p:nvPr/>
          </p:nvSpPr>
          <p:spPr bwMode="auto">
            <a:xfrm>
              <a:off x="1695" y="8172"/>
              <a:ext cx="12262" cy="62"/>
            </a:xfrm>
            <a:custGeom>
              <a:avLst/>
              <a:gdLst>
                <a:gd name="T0" fmla="*/ 12231 w 12262"/>
                <a:gd name="T1" fmla="*/ 0 h 62"/>
                <a:gd name="T2" fmla="*/ 12252 w 12262"/>
                <a:gd name="T3" fmla="*/ 11 h 62"/>
                <a:gd name="T4" fmla="*/ 12262 w 12262"/>
                <a:gd name="T5" fmla="*/ 31 h 62"/>
                <a:gd name="T6" fmla="*/ 12262 w 12262"/>
                <a:gd name="T7" fmla="*/ 31 h 62"/>
                <a:gd name="T8" fmla="*/ 12252 w 12262"/>
                <a:gd name="T9" fmla="*/ 52 h 62"/>
                <a:gd name="T10" fmla="*/ 12231 w 12262"/>
                <a:gd name="T11" fmla="*/ 62 h 62"/>
                <a:gd name="T12" fmla="*/ 31 w 12262"/>
                <a:gd name="T13" fmla="*/ 62 h 62"/>
                <a:gd name="T14" fmla="*/ 10 w 12262"/>
                <a:gd name="T15" fmla="*/ 52 h 62"/>
                <a:gd name="T16" fmla="*/ 0 w 12262"/>
                <a:gd name="T17" fmla="*/ 31 h 62"/>
                <a:gd name="T18" fmla="*/ 0 w 12262"/>
                <a:gd name="T19" fmla="*/ 31 h 62"/>
                <a:gd name="T20" fmla="*/ 10 w 12262"/>
                <a:gd name="T21" fmla="*/ 11 h 62"/>
                <a:gd name="T22" fmla="*/ 31 w 12262"/>
                <a:gd name="T23" fmla="*/ 0 h 62"/>
                <a:gd name="T24" fmla="*/ 12231 w 12262"/>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262"/>
                <a:gd name="T40" fmla="*/ 0 h 62"/>
                <a:gd name="T41" fmla="*/ 12262 w 12262"/>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262" h="62">
                  <a:moveTo>
                    <a:pt x="12231" y="0"/>
                  </a:moveTo>
                  <a:lnTo>
                    <a:pt x="12252" y="11"/>
                  </a:lnTo>
                  <a:lnTo>
                    <a:pt x="12262" y="31"/>
                  </a:lnTo>
                  <a:lnTo>
                    <a:pt x="12252" y="52"/>
                  </a:lnTo>
                  <a:lnTo>
                    <a:pt x="12231" y="62"/>
                  </a:lnTo>
                  <a:lnTo>
                    <a:pt x="31" y="62"/>
                  </a:lnTo>
                  <a:lnTo>
                    <a:pt x="10" y="52"/>
                  </a:lnTo>
                  <a:lnTo>
                    <a:pt x="0" y="31"/>
                  </a:lnTo>
                  <a:lnTo>
                    <a:pt x="10" y="11"/>
                  </a:lnTo>
                  <a:lnTo>
                    <a:pt x="31" y="0"/>
                  </a:lnTo>
                  <a:lnTo>
                    <a:pt x="12231" y="0"/>
                  </a:lnTo>
                  <a:close/>
                </a:path>
              </a:pathLst>
            </a:custGeom>
            <a:solidFill>
              <a:srgbClr val="BF7F59"/>
            </a:solidFill>
            <a:ln w="9525">
              <a:noFill/>
              <a:round/>
              <a:headEnd/>
              <a:tailEnd/>
            </a:ln>
          </p:spPr>
          <p:txBody>
            <a:bodyPr/>
            <a:lstStyle/>
            <a:p>
              <a:endParaRPr lang="ar-SA"/>
            </a:p>
          </p:txBody>
        </p:sp>
        <p:sp>
          <p:nvSpPr>
            <p:cNvPr id="23" name="Freeform 19"/>
            <p:cNvSpPr>
              <a:spLocks/>
            </p:cNvSpPr>
            <p:nvPr/>
          </p:nvSpPr>
          <p:spPr bwMode="auto">
            <a:xfrm>
              <a:off x="13243" y="8296"/>
              <a:ext cx="590" cy="103"/>
            </a:xfrm>
            <a:custGeom>
              <a:avLst/>
              <a:gdLst>
                <a:gd name="T0" fmla="*/ 538 w 590"/>
                <a:gd name="T1" fmla="*/ 103 h 103"/>
                <a:gd name="T2" fmla="*/ 569 w 590"/>
                <a:gd name="T3" fmla="*/ 82 h 103"/>
                <a:gd name="T4" fmla="*/ 590 w 590"/>
                <a:gd name="T5" fmla="*/ 51 h 103"/>
                <a:gd name="T6" fmla="*/ 590 w 590"/>
                <a:gd name="T7" fmla="*/ 51 h 103"/>
                <a:gd name="T8" fmla="*/ 569 w 590"/>
                <a:gd name="T9" fmla="*/ 20 h 103"/>
                <a:gd name="T10" fmla="*/ 538 w 590"/>
                <a:gd name="T11" fmla="*/ 0 h 103"/>
                <a:gd name="T12" fmla="*/ 52 w 590"/>
                <a:gd name="T13" fmla="*/ 0 h 103"/>
                <a:gd name="T14" fmla="*/ 21 w 590"/>
                <a:gd name="T15" fmla="*/ 20 h 103"/>
                <a:gd name="T16" fmla="*/ 0 w 590"/>
                <a:gd name="T17" fmla="*/ 51 h 103"/>
                <a:gd name="T18" fmla="*/ 0 w 590"/>
                <a:gd name="T19" fmla="*/ 51 h 103"/>
                <a:gd name="T20" fmla="*/ 21 w 590"/>
                <a:gd name="T21" fmla="*/ 82 h 103"/>
                <a:gd name="T22" fmla="*/ 52 w 590"/>
                <a:gd name="T23" fmla="*/ 103 h 103"/>
                <a:gd name="T24" fmla="*/ 538 w 590"/>
                <a:gd name="T25" fmla="*/ 103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0"/>
                <a:gd name="T40" fmla="*/ 0 h 103"/>
                <a:gd name="T41" fmla="*/ 590 w 590"/>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0" h="103">
                  <a:moveTo>
                    <a:pt x="538" y="103"/>
                  </a:moveTo>
                  <a:lnTo>
                    <a:pt x="569" y="82"/>
                  </a:lnTo>
                  <a:lnTo>
                    <a:pt x="590" y="51"/>
                  </a:lnTo>
                  <a:lnTo>
                    <a:pt x="569" y="20"/>
                  </a:lnTo>
                  <a:lnTo>
                    <a:pt x="538" y="0"/>
                  </a:lnTo>
                  <a:lnTo>
                    <a:pt x="52" y="0"/>
                  </a:lnTo>
                  <a:lnTo>
                    <a:pt x="21" y="20"/>
                  </a:lnTo>
                  <a:lnTo>
                    <a:pt x="0" y="51"/>
                  </a:lnTo>
                  <a:lnTo>
                    <a:pt x="21" y="82"/>
                  </a:lnTo>
                  <a:lnTo>
                    <a:pt x="52" y="103"/>
                  </a:lnTo>
                  <a:lnTo>
                    <a:pt x="538" y="103"/>
                  </a:lnTo>
                  <a:close/>
                </a:path>
              </a:pathLst>
            </a:custGeom>
            <a:solidFill>
              <a:srgbClr val="FFF9BF"/>
            </a:solidFill>
            <a:ln w="13335">
              <a:solidFill>
                <a:srgbClr val="FFF9BF"/>
              </a:solidFill>
              <a:round/>
              <a:headEnd/>
              <a:tailEnd/>
            </a:ln>
          </p:spPr>
          <p:txBody>
            <a:bodyPr/>
            <a:lstStyle/>
            <a:p>
              <a:endParaRPr lang="ar-SA"/>
            </a:p>
          </p:txBody>
        </p:sp>
        <p:sp>
          <p:nvSpPr>
            <p:cNvPr id="24" name="Freeform 20"/>
            <p:cNvSpPr>
              <a:spLocks/>
            </p:cNvSpPr>
            <p:nvPr/>
          </p:nvSpPr>
          <p:spPr bwMode="auto">
            <a:xfrm>
              <a:off x="8462" y="8306"/>
              <a:ext cx="425" cy="93"/>
            </a:xfrm>
            <a:custGeom>
              <a:avLst/>
              <a:gdLst>
                <a:gd name="T0" fmla="*/ 373 w 425"/>
                <a:gd name="T1" fmla="*/ 93 h 93"/>
                <a:gd name="T2" fmla="*/ 414 w 425"/>
                <a:gd name="T3" fmla="*/ 83 h 93"/>
                <a:gd name="T4" fmla="*/ 425 w 425"/>
                <a:gd name="T5" fmla="*/ 52 h 93"/>
                <a:gd name="T6" fmla="*/ 425 w 425"/>
                <a:gd name="T7" fmla="*/ 52 h 93"/>
                <a:gd name="T8" fmla="*/ 414 w 425"/>
                <a:gd name="T9" fmla="*/ 10 h 93"/>
                <a:gd name="T10" fmla="*/ 373 w 425"/>
                <a:gd name="T11" fmla="*/ 0 h 93"/>
                <a:gd name="T12" fmla="*/ 52 w 425"/>
                <a:gd name="T13" fmla="*/ 0 h 93"/>
                <a:gd name="T14" fmla="*/ 21 w 425"/>
                <a:gd name="T15" fmla="*/ 10 h 93"/>
                <a:gd name="T16" fmla="*/ 0 w 425"/>
                <a:gd name="T17" fmla="*/ 52 h 93"/>
                <a:gd name="T18" fmla="*/ 0 w 425"/>
                <a:gd name="T19" fmla="*/ 52 h 93"/>
                <a:gd name="T20" fmla="*/ 21 w 425"/>
                <a:gd name="T21" fmla="*/ 83 h 93"/>
                <a:gd name="T22" fmla="*/ 52 w 425"/>
                <a:gd name="T23" fmla="*/ 93 h 93"/>
                <a:gd name="T24" fmla="*/ 373 w 425"/>
                <a:gd name="T25" fmla="*/ 93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5"/>
                <a:gd name="T40" fmla="*/ 0 h 93"/>
                <a:gd name="T41" fmla="*/ 425 w 425"/>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5" h="93">
                  <a:moveTo>
                    <a:pt x="373" y="93"/>
                  </a:moveTo>
                  <a:lnTo>
                    <a:pt x="414" y="83"/>
                  </a:lnTo>
                  <a:lnTo>
                    <a:pt x="425" y="52"/>
                  </a:lnTo>
                  <a:lnTo>
                    <a:pt x="414" y="10"/>
                  </a:lnTo>
                  <a:lnTo>
                    <a:pt x="373" y="0"/>
                  </a:lnTo>
                  <a:lnTo>
                    <a:pt x="52" y="0"/>
                  </a:lnTo>
                  <a:lnTo>
                    <a:pt x="21" y="10"/>
                  </a:lnTo>
                  <a:lnTo>
                    <a:pt x="0" y="52"/>
                  </a:lnTo>
                  <a:lnTo>
                    <a:pt x="21" y="83"/>
                  </a:lnTo>
                  <a:lnTo>
                    <a:pt x="52" y="93"/>
                  </a:lnTo>
                  <a:lnTo>
                    <a:pt x="373" y="93"/>
                  </a:lnTo>
                  <a:close/>
                </a:path>
              </a:pathLst>
            </a:custGeom>
            <a:solidFill>
              <a:srgbClr val="FFF9BF"/>
            </a:solidFill>
            <a:ln w="13335">
              <a:solidFill>
                <a:srgbClr val="FFF9BF"/>
              </a:solidFill>
              <a:round/>
              <a:headEnd/>
              <a:tailEnd/>
            </a:ln>
          </p:spPr>
          <p:txBody>
            <a:bodyPr/>
            <a:lstStyle/>
            <a:p>
              <a:endParaRPr lang="ar-SA"/>
            </a:p>
          </p:txBody>
        </p:sp>
        <p:sp>
          <p:nvSpPr>
            <p:cNvPr id="25" name="Freeform 21"/>
            <p:cNvSpPr>
              <a:spLocks/>
            </p:cNvSpPr>
            <p:nvPr/>
          </p:nvSpPr>
          <p:spPr bwMode="auto">
            <a:xfrm>
              <a:off x="7407" y="8296"/>
              <a:ext cx="817" cy="103"/>
            </a:xfrm>
            <a:custGeom>
              <a:avLst/>
              <a:gdLst>
                <a:gd name="T0" fmla="*/ 776 w 817"/>
                <a:gd name="T1" fmla="*/ 103 h 103"/>
                <a:gd name="T2" fmla="*/ 807 w 817"/>
                <a:gd name="T3" fmla="*/ 82 h 103"/>
                <a:gd name="T4" fmla="*/ 817 w 817"/>
                <a:gd name="T5" fmla="*/ 51 h 103"/>
                <a:gd name="T6" fmla="*/ 817 w 817"/>
                <a:gd name="T7" fmla="*/ 51 h 103"/>
                <a:gd name="T8" fmla="*/ 807 w 817"/>
                <a:gd name="T9" fmla="*/ 20 h 103"/>
                <a:gd name="T10" fmla="*/ 776 w 817"/>
                <a:gd name="T11" fmla="*/ 0 h 103"/>
                <a:gd name="T12" fmla="*/ 51 w 817"/>
                <a:gd name="T13" fmla="*/ 0 h 103"/>
                <a:gd name="T14" fmla="*/ 20 w 817"/>
                <a:gd name="T15" fmla="*/ 20 h 103"/>
                <a:gd name="T16" fmla="*/ 0 w 817"/>
                <a:gd name="T17" fmla="*/ 51 h 103"/>
                <a:gd name="T18" fmla="*/ 0 w 817"/>
                <a:gd name="T19" fmla="*/ 51 h 103"/>
                <a:gd name="T20" fmla="*/ 20 w 817"/>
                <a:gd name="T21" fmla="*/ 82 h 103"/>
                <a:gd name="T22" fmla="*/ 51 w 817"/>
                <a:gd name="T23" fmla="*/ 103 h 103"/>
                <a:gd name="T24" fmla="*/ 776 w 817"/>
                <a:gd name="T25" fmla="*/ 103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7"/>
                <a:gd name="T40" fmla="*/ 0 h 103"/>
                <a:gd name="T41" fmla="*/ 817 w 817"/>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7" h="103">
                  <a:moveTo>
                    <a:pt x="776" y="103"/>
                  </a:moveTo>
                  <a:lnTo>
                    <a:pt x="807" y="82"/>
                  </a:lnTo>
                  <a:lnTo>
                    <a:pt x="817" y="51"/>
                  </a:lnTo>
                  <a:lnTo>
                    <a:pt x="807" y="20"/>
                  </a:lnTo>
                  <a:lnTo>
                    <a:pt x="776" y="0"/>
                  </a:lnTo>
                  <a:lnTo>
                    <a:pt x="51" y="0"/>
                  </a:lnTo>
                  <a:lnTo>
                    <a:pt x="20" y="20"/>
                  </a:lnTo>
                  <a:lnTo>
                    <a:pt x="0" y="51"/>
                  </a:lnTo>
                  <a:lnTo>
                    <a:pt x="20" y="82"/>
                  </a:lnTo>
                  <a:lnTo>
                    <a:pt x="51" y="103"/>
                  </a:lnTo>
                  <a:lnTo>
                    <a:pt x="776" y="103"/>
                  </a:lnTo>
                  <a:close/>
                </a:path>
              </a:pathLst>
            </a:custGeom>
            <a:solidFill>
              <a:srgbClr val="FFF9BF"/>
            </a:solidFill>
            <a:ln w="13335">
              <a:solidFill>
                <a:srgbClr val="FFF9BF"/>
              </a:solidFill>
              <a:round/>
              <a:headEnd/>
              <a:tailEnd/>
            </a:ln>
          </p:spPr>
          <p:txBody>
            <a:bodyPr/>
            <a:lstStyle/>
            <a:p>
              <a:endParaRPr lang="ar-SA"/>
            </a:p>
          </p:txBody>
        </p:sp>
        <p:sp>
          <p:nvSpPr>
            <p:cNvPr id="26" name="Freeform 22"/>
            <p:cNvSpPr>
              <a:spLocks/>
            </p:cNvSpPr>
            <p:nvPr/>
          </p:nvSpPr>
          <p:spPr bwMode="auto">
            <a:xfrm>
              <a:off x="2046" y="8296"/>
              <a:ext cx="818" cy="103"/>
            </a:xfrm>
            <a:custGeom>
              <a:avLst/>
              <a:gdLst>
                <a:gd name="T0" fmla="*/ 777 w 818"/>
                <a:gd name="T1" fmla="*/ 103 h 103"/>
                <a:gd name="T2" fmla="*/ 808 w 818"/>
                <a:gd name="T3" fmla="*/ 82 h 103"/>
                <a:gd name="T4" fmla="*/ 818 w 818"/>
                <a:gd name="T5" fmla="*/ 51 h 103"/>
                <a:gd name="T6" fmla="*/ 818 w 818"/>
                <a:gd name="T7" fmla="*/ 51 h 103"/>
                <a:gd name="T8" fmla="*/ 808 w 818"/>
                <a:gd name="T9" fmla="*/ 20 h 103"/>
                <a:gd name="T10" fmla="*/ 777 w 818"/>
                <a:gd name="T11" fmla="*/ 0 h 103"/>
                <a:gd name="T12" fmla="*/ 52 w 818"/>
                <a:gd name="T13" fmla="*/ 0 h 103"/>
                <a:gd name="T14" fmla="*/ 21 w 818"/>
                <a:gd name="T15" fmla="*/ 20 h 103"/>
                <a:gd name="T16" fmla="*/ 0 w 818"/>
                <a:gd name="T17" fmla="*/ 51 h 103"/>
                <a:gd name="T18" fmla="*/ 0 w 818"/>
                <a:gd name="T19" fmla="*/ 51 h 103"/>
                <a:gd name="T20" fmla="*/ 21 w 818"/>
                <a:gd name="T21" fmla="*/ 82 h 103"/>
                <a:gd name="T22" fmla="*/ 52 w 818"/>
                <a:gd name="T23" fmla="*/ 103 h 103"/>
                <a:gd name="T24" fmla="*/ 777 w 818"/>
                <a:gd name="T25" fmla="*/ 103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8"/>
                <a:gd name="T40" fmla="*/ 0 h 103"/>
                <a:gd name="T41" fmla="*/ 818 w 818"/>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8" h="103">
                  <a:moveTo>
                    <a:pt x="777" y="103"/>
                  </a:moveTo>
                  <a:lnTo>
                    <a:pt x="808" y="82"/>
                  </a:lnTo>
                  <a:lnTo>
                    <a:pt x="818" y="51"/>
                  </a:lnTo>
                  <a:lnTo>
                    <a:pt x="808" y="20"/>
                  </a:lnTo>
                  <a:lnTo>
                    <a:pt x="777" y="0"/>
                  </a:lnTo>
                  <a:lnTo>
                    <a:pt x="52" y="0"/>
                  </a:lnTo>
                  <a:lnTo>
                    <a:pt x="21" y="20"/>
                  </a:lnTo>
                  <a:lnTo>
                    <a:pt x="0" y="51"/>
                  </a:lnTo>
                  <a:lnTo>
                    <a:pt x="21" y="82"/>
                  </a:lnTo>
                  <a:lnTo>
                    <a:pt x="52" y="103"/>
                  </a:lnTo>
                  <a:lnTo>
                    <a:pt x="777" y="103"/>
                  </a:lnTo>
                  <a:close/>
                </a:path>
              </a:pathLst>
            </a:custGeom>
            <a:solidFill>
              <a:srgbClr val="FFF9BF"/>
            </a:solidFill>
            <a:ln w="13335">
              <a:solidFill>
                <a:srgbClr val="FFF9BF"/>
              </a:solidFill>
              <a:round/>
              <a:headEnd/>
              <a:tailEnd/>
            </a:ln>
          </p:spPr>
          <p:txBody>
            <a:bodyPr/>
            <a:lstStyle/>
            <a:p>
              <a:endParaRPr lang="ar-SA"/>
            </a:p>
          </p:txBody>
        </p:sp>
        <p:sp>
          <p:nvSpPr>
            <p:cNvPr id="27" name="Freeform 23"/>
            <p:cNvSpPr>
              <a:spLocks/>
            </p:cNvSpPr>
            <p:nvPr/>
          </p:nvSpPr>
          <p:spPr bwMode="auto">
            <a:xfrm>
              <a:off x="5275" y="8337"/>
              <a:ext cx="321" cy="93"/>
            </a:xfrm>
            <a:custGeom>
              <a:avLst/>
              <a:gdLst>
                <a:gd name="T0" fmla="*/ 279 w 321"/>
                <a:gd name="T1" fmla="*/ 93 h 93"/>
                <a:gd name="T2" fmla="*/ 310 w 321"/>
                <a:gd name="T3" fmla="*/ 82 h 93"/>
                <a:gd name="T4" fmla="*/ 321 w 321"/>
                <a:gd name="T5" fmla="*/ 41 h 93"/>
                <a:gd name="T6" fmla="*/ 321 w 321"/>
                <a:gd name="T7" fmla="*/ 41 h 93"/>
                <a:gd name="T8" fmla="*/ 310 w 321"/>
                <a:gd name="T9" fmla="*/ 10 h 93"/>
                <a:gd name="T10" fmla="*/ 279 w 321"/>
                <a:gd name="T11" fmla="*/ 0 h 93"/>
                <a:gd name="T12" fmla="*/ 52 w 321"/>
                <a:gd name="T13" fmla="*/ 0 h 93"/>
                <a:gd name="T14" fmla="*/ 10 w 321"/>
                <a:gd name="T15" fmla="*/ 10 h 93"/>
                <a:gd name="T16" fmla="*/ 0 w 321"/>
                <a:gd name="T17" fmla="*/ 41 h 93"/>
                <a:gd name="T18" fmla="*/ 0 w 321"/>
                <a:gd name="T19" fmla="*/ 41 h 93"/>
                <a:gd name="T20" fmla="*/ 10 w 321"/>
                <a:gd name="T21" fmla="*/ 82 h 93"/>
                <a:gd name="T22" fmla="*/ 52 w 321"/>
                <a:gd name="T23" fmla="*/ 93 h 93"/>
                <a:gd name="T24" fmla="*/ 279 w 321"/>
                <a:gd name="T25" fmla="*/ 93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1"/>
                <a:gd name="T40" fmla="*/ 0 h 93"/>
                <a:gd name="T41" fmla="*/ 321 w 321"/>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1" h="93">
                  <a:moveTo>
                    <a:pt x="279" y="93"/>
                  </a:moveTo>
                  <a:lnTo>
                    <a:pt x="310" y="82"/>
                  </a:lnTo>
                  <a:lnTo>
                    <a:pt x="321" y="41"/>
                  </a:lnTo>
                  <a:lnTo>
                    <a:pt x="310" y="10"/>
                  </a:lnTo>
                  <a:lnTo>
                    <a:pt x="279" y="0"/>
                  </a:lnTo>
                  <a:lnTo>
                    <a:pt x="52" y="0"/>
                  </a:lnTo>
                  <a:lnTo>
                    <a:pt x="10" y="10"/>
                  </a:lnTo>
                  <a:lnTo>
                    <a:pt x="0" y="41"/>
                  </a:lnTo>
                  <a:lnTo>
                    <a:pt x="10" y="82"/>
                  </a:lnTo>
                  <a:lnTo>
                    <a:pt x="52" y="93"/>
                  </a:lnTo>
                  <a:lnTo>
                    <a:pt x="279" y="93"/>
                  </a:lnTo>
                  <a:close/>
                </a:path>
              </a:pathLst>
            </a:custGeom>
            <a:solidFill>
              <a:srgbClr val="FFF9BF"/>
            </a:solidFill>
            <a:ln w="13335">
              <a:solidFill>
                <a:srgbClr val="FFF9BF"/>
              </a:solidFill>
              <a:round/>
              <a:headEnd/>
              <a:tailEnd/>
            </a:ln>
          </p:spPr>
          <p:txBody>
            <a:bodyPr/>
            <a:lstStyle/>
            <a:p>
              <a:endParaRPr lang="ar-SA"/>
            </a:p>
          </p:txBody>
        </p:sp>
        <p:sp>
          <p:nvSpPr>
            <p:cNvPr id="28" name="Freeform 24"/>
            <p:cNvSpPr>
              <a:spLocks/>
            </p:cNvSpPr>
            <p:nvPr/>
          </p:nvSpPr>
          <p:spPr bwMode="auto">
            <a:xfrm>
              <a:off x="10604" y="8141"/>
              <a:ext cx="1335" cy="320"/>
            </a:xfrm>
            <a:custGeom>
              <a:avLst/>
              <a:gdLst>
                <a:gd name="T0" fmla="*/ 114 w 1335"/>
                <a:gd name="T1" fmla="*/ 320 h 320"/>
                <a:gd name="T2" fmla="*/ 1294 w 1335"/>
                <a:gd name="T3" fmla="*/ 309 h 320"/>
                <a:gd name="T4" fmla="*/ 1325 w 1335"/>
                <a:gd name="T5" fmla="*/ 299 h 320"/>
                <a:gd name="T6" fmla="*/ 1335 w 1335"/>
                <a:gd name="T7" fmla="*/ 268 h 320"/>
                <a:gd name="T8" fmla="*/ 1294 w 1335"/>
                <a:gd name="T9" fmla="*/ 31 h 320"/>
                <a:gd name="T10" fmla="*/ 1283 w 1335"/>
                <a:gd name="T11" fmla="*/ 11 h 320"/>
                <a:gd name="T12" fmla="*/ 1252 w 1335"/>
                <a:gd name="T13" fmla="*/ 11 h 320"/>
                <a:gd name="T14" fmla="*/ 31 w 1335"/>
                <a:gd name="T15" fmla="*/ 0 h 320"/>
                <a:gd name="T16" fmla="*/ 11 w 1335"/>
                <a:gd name="T17" fmla="*/ 11 h 320"/>
                <a:gd name="T18" fmla="*/ 11 w 1335"/>
                <a:gd name="T19" fmla="*/ 21 h 320"/>
                <a:gd name="T20" fmla="*/ 0 w 1335"/>
                <a:gd name="T21" fmla="*/ 206 h 320"/>
                <a:gd name="T22" fmla="*/ 11 w 1335"/>
                <a:gd name="T23" fmla="*/ 248 h 320"/>
                <a:gd name="T24" fmla="*/ 21 w 1335"/>
                <a:gd name="T25" fmla="*/ 258 h 320"/>
                <a:gd name="T26" fmla="*/ 114 w 1335"/>
                <a:gd name="T27" fmla="*/ 320 h 3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5"/>
                <a:gd name="T43" fmla="*/ 0 h 320"/>
                <a:gd name="T44" fmla="*/ 1335 w 1335"/>
                <a:gd name="T45" fmla="*/ 320 h 3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5" h="320">
                  <a:moveTo>
                    <a:pt x="114" y="320"/>
                  </a:moveTo>
                  <a:lnTo>
                    <a:pt x="1294" y="309"/>
                  </a:lnTo>
                  <a:lnTo>
                    <a:pt x="1325" y="299"/>
                  </a:lnTo>
                  <a:lnTo>
                    <a:pt x="1335" y="268"/>
                  </a:lnTo>
                  <a:lnTo>
                    <a:pt x="1294" y="31"/>
                  </a:lnTo>
                  <a:lnTo>
                    <a:pt x="1283" y="11"/>
                  </a:lnTo>
                  <a:lnTo>
                    <a:pt x="1252" y="11"/>
                  </a:lnTo>
                  <a:lnTo>
                    <a:pt x="31" y="0"/>
                  </a:lnTo>
                  <a:lnTo>
                    <a:pt x="11" y="11"/>
                  </a:lnTo>
                  <a:lnTo>
                    <a:pt x="11" y="21"/>
                  </a:lnTo>
                  <a:lnTo>
                    <a:pt x="0" y="206"/>
                  </a:lnTo>
                  <a:lnTo>
                    <a:pt x="11" y="248"/>
                  </a:lnTo>
                  <a:lnTo>
                    <a:pt x="21" y="258"/>
                  </a:lnTo>
                  <a:lnTo>
                    <a:pt x="114" y="320"/>
                  </a:lnTo>
                  <a:close/>
                </a:path>
              </a:pathLst>
            </a:custGeom>
            <a:solidFill>
              <a:srgbClr val="323232"/>
            </a:solidFill>
            <a:ln w="6350">
              <a:solidFill>
                <a:srgbClr val="000000"/>
              </a:solidFill>
              <a:round/>
              <a:headEnd/>
              <a:tailEnd/>
            </a:ln>
          </p:spPr>
          <p:txBody>
            <a:bodyPr/>
            <a:lstStyle/>
            <a:p>
              <a:endParaRPr lang="ar-SA"/>
            </a:p>
          </p:txBody>
        </p:sp>
        <p:sp>
          <p:nvSpPr>
            <p:cNvPr id="29" name="Freeform 25"/>
            <p:cNvSpPr>
              <a:spLocks/>
            </p:cNvSpPr>
            <p:nvPr/>
          </p:nvSpPr>
          <p:spPr bwMode="auto">
            <a:xfrm>
              <a:off x="10615" y="8131"/>
              <a:ext cx="1283" cy="52"/>
            </a:xfrm>
            <a:custGeom>
              <a:avLst/>
              <a:gdLst>
                <a:gd name="T0" fmla="*/ 1262 w 1283"/>
                <a:gd name="T1" fmla="*/ 41 h 52"/>
                <a:gd name="T2" fmla="*/ 1283 w 1283"/>
                <a:gd name="T3" fmla="*/ 41 h 52"/>
                <a:gd name="T4" fmla="*/ 1283 w 1283"/>
                <a:gd name="T5" fmla="*/ 21 h 52"/>
                <a:gd name="T6" fmla="*/ 1107 w 1283"/>
                <a:gd name="T7" fmla="*/ 10 h 52"/>
                <a:gd name="T8" fmla="*/ 1066 w 1283"/>
                <a:gd name="T9" fmla="*/ 0 h 52"/>
                <a:gd name="T10" fmla="*/ 1014 w 1283"/>
                <a:gd name="T11" fmla="*/ 0 h 52"/>
                <a:gd name="T12" fmla="*/ 20 w 1283"/>
                <a:gd name="T13" fmla="*/ 0 h 52"/>
                <a:gd name="T14" fmla="*/ 0 w 1283"/>
                <a:gd name="T15" fmla="*/ 0 h 52"/>
                <a:gd name="T16" fmla="*/ 0 w 1283"/>
                <a:gd name="T17" fmla="*/ 10 h 52"/>
                <a:gd name="T18" fmla="*/ 113 w 1283"/>
                <a:gd name="T19" fmla="*/ 31 h 52"/>
                <a:gd name="T20" fmla="*/ 124 w 1283"/>
                <a:gd name="T21" fmla="*/ 41 h 52"/>
                <a:gd name="T22" fmla="*/ 134 w 1283"/>
                <a:gd name="T23" fmla="*/ 52 h 52"/>
                <a:gd name="T24" fmla="*/ 1262 w 1283"/>
                <a:gd name="T25" fmla="*/ 4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3"/>
                <a:gd name="T40" fmla="*/ 0 h 52"/>
                <a:gd name="T41" fmla="*/ 1283 w 1283"/>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3" h="52">
                  <a:moveTo>
                    <a:pt x="1262" y="41"/>
                  </a:moveTo>
                  <a:lnTo>
                    <a:pt x="1283" y="41"/>
                  </a:lnTo>
                  <a:lnTo>
                    <a:pt x="1283" y="21"/>
                  </a:lnTo>
                  <a:lnTo>
                    <a:pt x="1107" y="10"/>
                  </a:lnTo>
                  <a:lnTo>
                    <a:pt x="1066" y="0"/>
                  </a:lnTo>
                  <a:lnTo>
                    <a:pt x="1014" y="0"/>
                  </a:lnTo>
                  <a:lnTo>
                    <a:pt x="20" y="0"/>
                  </a:lnTo>
                  <a:lnTo>
                    <a:pt x="0" y="0"/>
                  </a:lnTo>
                  <a:lnTo>
                    <a:pt x="0" y="10"/>
                  </a:lnTo>
                  <a:lnTo>
                    <a:pt x="113" y="31"/>
                  </a:lnTo>
                  <a:lnTo>
                    <a:pt x="124" y="41"/>
                  </a:lnTo>
                  <a:lnTo>
                    <a:pt x="134" y="52"/>
                  </a:lnTo>
                  <a:lnTo>
                    <a:pt x="1262" y="41"/>
                  </a:lnTo>
                  <a:close/>
                </a:path>
              </a:pathLst>
            </a:custGeom>
            <a:solidFill>
              <a:srgbClr val="0000D8"/>
            </a:solidFill>
            <a:ln w="6350">
              <a:solidFill>
                <a:srgbClr val="000000"/>
              </a:solidFill>
              <a:round/>
              <a:headEnd/>
              <a:tailEnd/>
            </a:ln>
          </p:spPr>
          <p:txBody>
            <a:bodyPr/>
            <a:lstStyle/>
            <a:p>
              <a:endParaRPr lang="ar-SA"/>
            </a:p>
          </p:txBody>
        </p:sp>
        <p:sp>
          <p:nvSpPr>
            <p:cNvPr id="30" name="Line 26"/>
            <p:cNvSpPr>
              <a:spLocks noChangeShapeType="1"/>
            </p:cNvSpPr>
            <p:nvPr/>
          </p:nvSpPr>
          <p:spPr bwMode="auto">
            <a:xfrm flipV="1">
              <a:off x="10739" y="8193"/>
              <a:ext cx="10" cy="257"/>
            </a:xfrm>
            <a:prstGeom prst="line">
              <a:avLst/>
            </a:prstGeom>
            <a:noFill/>
            <a:ln w="6350">
              <a:solidFill>
                <a:srgbClr val="000000"/>
              </a:solidFill>
              <a:round/>
              <a:headEnd/>
              <a:tailEnd/>
            </a:ln>
          </p:spPr>
          <p:txBody>
            <a:bodyPr/>
            <a:lstStyle/>
            <a:p>
              <a:endParaRPr lang="ar-SA"/>
            </a:p>
          </p:txBody>
        </p:sp>
        <p:sp>
          <p:nvSpPr>
            <p:cNvPr id="31" name="Line 27"/>
            <p:cNvSpPr>
              <a:spLocks noChangeShapeType="1"/>
            </p:cNvSpPr>
            <p:nvPr/>
          </p:nvSpPr>
          <p:spPr bwMode="auto">
            <a:xfrm flipV="1">
              <a:off x="10625" y="8152"/>
              <a:ext cx="31" cy="247"/>
            </a:xfrm>
            <a:prstGeom prst="line">
              <a:avLst/>
            </a:prstGeom>
            <a:noFill/>
            <a:ln w="6350">
              <a:solidFill>
                <a:srgbClr val="000000"/>
              </a:solidFill>
              <a:round/>
              <a:headEnd/>
              <a:tailEnd/>
            </a:ln>
          </p:spPr>
          <p:txBody>
            <a:bodyPr/>
            <a:lstStyle/>
            <a:p>
              <a:endParaRPr lang="ar-SA"/>
            </a:p>
          </p:txBody>
        </p:sp>
        <p:sp>
          <p:nvSpPr>
            <p:cNvPr id="32" name="Line 28"/>
            <p:cNvSpPr>
              <a:spLocks noChangeShapeType="1"/>
            </p:cNvSpPr>
            <p:nvPr/>
          </p:nvSpPr>
          <p:spPr bwMode="auto">
            <a:xfrm flipV="1">
              <a:off x="10697" y="8162"/>
              <a:ext cx="21" cy="257"/>
            </a:xfrm>
            <a:prstGeom prst="line">
              <a:avLst/>
            </a:prstGeom>
            <a:noFill/>
            <a:ln w="6350">
              <a:solidFill>
                <a:srgbClr val="000000"/>
              </a:solidFill>
              <a:round/>
              <a:headEnd/>
              <a:tailEnd/>
            </a:ln>
          </p:spPr>
          <p:txBody>
            <a:bodyPr/>
            <a:lstStyle/>
            <a:p>
              <a:endParaRPr lang="ar-SA"/>
            </a:p>
          </p:txBody>
        </p:sp>
        <p:sp>
          <p:nvSpPr>
            <p:cNvPr id="33" name="Line 29"/>
            <p:cNvSpPr>
              <a:spLocks noChangeShapeType="1"/>
            </p:cNvSpPr>
            <p:nvPr/>
          </p:nvSpPr>
          <p:spPr bwMode="auto">
            <a:xfrm flipV="1">
              <a:off x="10666" y="8183"/>
              <a:ext cx="21" cy="236"/>
            </a:xfrm>
            <a:prstGeom prst="line">
              <a:avLst/>
            </a:prstGeom>
            <a:noFill/>
            <a:ln w="6350">
              <a:solidFill>
                <a:srgbClr val="000000"/>
              </a:solidFill>
              <a:round/>
              <a:headEnd/>
              <a:tailEnd/>
            </a:ln>
          </p:spPr>
          <p:txBody>
            <a:bodyPr/>
            <a:lstStyle/>
            <a:p>
              <a:endParaRPr lang="ar-SA"/>
            </a:p>
          </p:txBody>
        </p:sp>
        <p:sp>
          <p:nvSpPr>
            <p:cNvPr id="34" name="Freeform 30"/>
            <p:cNvSpPr>
              <a:spLocks/>
            </p:cNvSpPr>
            <p:nvPr/>
          </p:nvSpPr>
          <p:spPr bwMode="auto">
            <a:xfrm>
              <a:off x="10749" y="8183"/>
              <a:ext cx="1190" cy="226"/>
            </a:xfrm>
            <a:custGeom>
              <a:avLst/>
              <a:gdLst>
                <a:gd name="T0" fmla="*/ 0 w 1190"/>
                <a:gd name="T1" fmla="*/ 0 h 226"/>
                <a:gd name="T2" fmla="*/ 0 w 1190"/>
                <a:gd name="T3" fmla="*/ 226 h 226"/>
                <a:gd name="T4" fmla="*/ 1190 w 1190"/>
                <a:gd name="T5" fmla="*/ 226 h 226"/>
                <a:gd name="T6" fmla="*/ 1180 w 1190"/>
                <a:gd name="T7" fmla="*/ 216 h 226"/>
                <a:gd name="T8" fmla="*/ 1159 w 1190"/>
                <a:gd name="T9" fmla="*/ 164 h 226"/>
                <a:gd name="T10" fmla="*/ 1138 w 1190"/>
                <a:gd name="T11" fmla="*/ 61 h 226"/>
                <a:gd name="T12" fmla="*/ 1138 w 1190"/>
                <a:gd name="T13" fmla="*/ 10 h 226"/>
                <a:gd name="T14" fmla="*/ 0 w 1190"/>
                <a:gd name="T15" fmla="*/ 0 h 226"/>
                <a:gd name="T16" fmla="*/ 0 60000 65536"/>
                <a:gd name="T17" fmla="*/ 0 60000 65536"/>
                <a:gd name="T18" fmla="*/ 0 60000 65536"/>
                <a:gd name="T19" fmla="*/ 0 60000 65536"/>
                <a:gd name="T20" fmla="*/ 0 60000 65536"/>
                <a:gd name="T21" fmla="*/ 0 60000 65536"/>
                <a:gd name="T22" fmla="*/ 0 60000 65536"/>
                <a:gd name="T23" fmla="*/ 0 60000 65536"/>
                <a:gd name="T24" fmla="*/ 0 w 1190"/>
                <a:gd name="T25" fmla="*/ 0 h 226"/>
                <a:gd name="T26" fmla="*/ 1190 w 1190"/>
                <a:gd name="T27" fmla="*/ 226 h 2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0" h="226">
                  <a:moveTo>
                    <a:pt x="0" y="0"/>
                  </a:moveTo>
                  <a:lnTo>
                    <a:pt x="0" y="226"/>
                  </a:lnTo>
                  <a:lnTo>
                    <a:pt x="1190" y="226"/>
                  </a:lnTo>
                  <a:lnTo>
                    <a:pt x="1180" y="216"/>
                  </a:lnTo>
                  <a:lnTo>
                    <a:pt x="1159" y="164"/>
                  </a:lnTo>
                  <a:lnTo>
                    <a:pt x="1138" y="61"/>
                  </a:lnTo>
                  <a:lnTo>
                    <a:pt x="1138" y="10"/>
                  </a:lnTo>
                  <a:lnTo>
                    <a:pt x="0" y="0"/>
                  </a:lnTo>
                  <a:close/>
                </a:path>
              </a:pathLst>
            </a:custGeom>
            <a:solidFill>
              <a:srgbClr val="666666"/>
            </a:solidFill>
            <a:ln w="6350">
              <a:solidFill>
                <a:srgbClr val="000000"/>
              </a:solidFill>
              <a:round/>
              <a:headEnd/>
              <a:tailEnd/>
            </a:ln>
          </p:spPr>
          <p:txBody>
            <a:bodyPr/>
            <a:lstStyle/>
            <a:p>
              <a:endParaRPr lang="ar-SA"/>
            </a:p>
          </p:txBody>
        </p:sp>
        <p:sp>
          <p:nvSpPr>
            <p:cNvPr id="35" name="Freeform 31"/>
            <p:cNvSpPr>
              <a:spLocks/>
            </p:cNvSpPr>
            <p:nvPr/>
          </p:nvSpPr>
          <p:spPr bwMode="auto">
            <a:xfrm>
              <a:off x="2823" y="8111"/>
              <a:ext cx="1334" cy="319"/>
            </a:xfrm>
            <a:custGeom>
              <a:avLst/>
              <a:gdLst>
                <a:gd name="T0" fmla="*/ 1221 w 1334"/>
                <a:gd name="T1" fmla="*/ 319 h 319"/>
                <a:gd name="T2" fmla="*/ 41 w 1334"/>
                <a:gd name="T3" fmla="*/ 308 h 319"/>
                <a:gd name="T4" fmla="*/ 10 w 1334"/>
                <a:gd name="T5" fmla="*/ 298 h 319"/>
                <a:gd name="T6" fmla="*/ 0 w 1334"/>
                <a:gd name="T7" fmla="*/ 267 h 319"/>
                <a:gd name="T8" fmla="*/ 41 w 1334"/>
                <a:gd name="T9" fmla="*/ 30 h 319"/>
                <a:gd name="T10" fmla="*/ 51 w 1334"/>
                <a:gd name="T11" fmla="*/ 10 h 319"/>
                <a:gd name="T12" fmla="*/ 82 w 1334"/>
                <a:gd name="T13" fmla="*/ 10 h 319"/>
                <a:gd name="T14" fmla="*/ 1303 w 1334"/>
                <a:gd name="T15" fmla="*/ 0 h 319"/>
                <a:gd name="T16" fmla="*/ 1324 w 1334"/>
                <a:gd name="T17" fmla="*/ 10 h 319"/>
                <a:gd name="T18" fmla="*/ 1324 w 1334"/>
                <a:gd name="T19" fmla="*/ 20 h 319"/>
                <a:gd name="T20" fmla="*/ 1334 w 1334"/>
                <a:gd name="T21" fmla="*/ 205 h 319"/>
                <a:gd name="T22" fmla="*/ 1324 w 1334"/>
                <a:gd name="T23" fmla="*/ 236 h 319"/>
                <a:gd name="T24" fmla="*/ 1314 w 1334"/>
                <a:gd name="T25" fmla="*/ 257 h 319"/>
                <a:gd name="T26" fmla="*/ 1221 w 1334"/>
                <a:gd name="T27" fmla="*/ 319 h 3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4"/>
                <a:gd name="T43" fmla="*/ 0 h 319"/>
                <a:gd name="T44" fmla="*/ 1334 w 1334"/>
                <a:gd name="T45" fmla="*/ 319 h 3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4" h="319">
                  <a:moveTo>
                    <a:pt x="1221" y="319"/>
                  </a:moveTo>
                  <a:lnTo>
                    <a:pt x="41" y="308"/>
                  </a:lnTo>
                  <a:lnTo>
                    <a:pt x="10" y="298"/>
                  </a:lnTo>
                  <a:lnTo>
                    <a:pt x="0" y="267"/>
                  </a:lnTo>
                  <a:lnTo>
                    <a:pt x="41" y="30"/>
                  </a:lnTo>
                  <a:lnTo>
                    <a:pt x="51" y="10"/>
                  </a:lnTo>
                  <a:lnTo>
                    <a:pt x="82" y="10"/>
                  </a:lnTo>
                  <a:lnTo>
                    <a:pt x="1303" y="0"/>
                  </a:lnTo>
                  <a:lnTo>
                    <a:pt x="1324" y="10"/>
                  </a:lnTo>
                  <a:lnTo>
                    <a:pt x="1324" y="20"/>
                  </a:lnTo>
                  <a:lnTo>
                    <a:pt x="1334" y="205"/>
                  </a:lnTo>
                  <a:lnTo>
                    <a:pt x="1324" y="236"/>
                  </a:lnTo>
                  <a:lnTo>
                    <a:pt x="1314" y="257"/>
                  </a:lnTo>
                  <a:lnTo>
                    <a:pt x="1221" y="319"/>
                  </a:lnTo>
                  <a:close/>
                </a:path>
              </a:pathLst>
            </a:custGeom>
            <a:solidFill>
              <a:srgbClr val="323232"/>
            </a:solidFill>
            <a:ln w="6350">
              <a:solidFill>
                <a:srgbClr val="000000"/>
              </a:solidFill>
              <a:round/>
              <a:headEnd/>
              <a:tailEnd/>
            </a:ln>
          </p:spPr>
          <p:txBody>
            <a:bodyPr/>
            <a:lstStyle/>
            <a:p>
              <a:endParaRPr lang="ar-SA"/>
            </a:p>
          </p:txBody>
        </p:sp>
        <p:sp>
          <p:nvSpPr>
            <p:cNvPr id="36" name="Freeform 32"/>
            <p:cNvSpPr>
              <a:spLocks/>
            </p:cNvSpPr>
            <p:nvPr/>
          </p:nvSpPr>
          <p:spPr bwMode="auto">
            <a:xfrm>
              <a:off x="2864" y="8090"/>
              <a:ext cx="1283" cy="62"/>
            </a:xfrm>
            <a:custGeom>
              <a:avLst/>
              <a:gdLst>
                <a:gd name="T0" fmla="*/ 21 w 1283"/>
                <a:gd name="T1" fmla="*/ 51 h 62"/>
                <a:gd name="T2" fmla="*/ 10 w 1283"/>
                <a:gd name="T3" fmla="*/ 41 h 62"/>
                <a:gd name="T4" fmla="*/ 0 w 1283"/>
                <a:gd name="T5" fmla="*/ 31 h 62"/>
                <a:gd name="T6" fmla="*/ 186 w 1283"/>
                <a:gd name="T7" fmla="*/ 21 h 62"/>
                <a:gd name="T8" fmla="*/ 217 w 1283"/>
                <a:gd name="T9" fmla="*/ 0 h 62"/>
                <a:gd name="T10" fmla="*/ 269 w 1283"/>
                <a:gd name="T11" fmla="*/ 10 h 62"/>
                <a:gd name="T12" fmla="*/ 1262 w 1283"/>
                <a:gd name="T13" fmla="*/ 0 h 62"/>
                <a:gd name="T14" fmla="*/ 1283 w 1283"/>
                <a:gd name="T15" fmla="*/ 10 h 62"/>
                <a:gd name="T16" fmla="*/ 1283 w 1283"/>
                <a:gd name="T17" fmla="*/ 21 h 62"/>
                <a:gd name="T18" fmla="*/ 1169 w 1283"/>
                <a:gd name="T19" fmla="*/ 41 h 62"/>
                <a:gd name="T20" fmla="*/ 1159 w 1283"/>
                <a:gd name="T21" fmla="*/ 51 h 62"/>
                <a:gd name="T22" fmla="*/ 1149 w 1283"/>
                <a:gd name="T23" fmla="*/ 62 h 62"/>
                <a:gd name="T24" fmla="*/ 21 w 1283"/>
                <a:gd name="T25" fmla="*/ 51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3"/>
                <a:gd name="T40" fmla="*/ 0 h 62"/>
                <a:gd name="T41" fmla="*/ 1283 w 1283"/>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3" h="62">
                  <a:moveTo>
                    <a:pt x="21" y="51"/>
                  </a:moveTo>
                  <a:lnTo>
                    <a:pt x="10" y="41"/>
                  </a:lnTo>
                  <a:lnTo>
                    <a:pt x="0" y="31"/>
                  </a:lnTo>
                  <a:lnTo>
                    <a:pt x="186" y="21"/>
                  </a:lnTo>
                  <a:lnTo>
                    <a:pt x="217" y="0"/>
                  </a:lnTo>
                  <a:lnTo>
                    <a:pt x="269" y="10"/>
                  </a:lnTo>
                  <a:lnTo>
                    <a:pt x="1262" y="0"/>
                  </a:lnTo>
                  <a:lnTo>
                    <a:pt x="1283" y="10"/>
                  </a:lnTo>
                  <a:lnTo>
                    <a:pt x="1283" y="21"/>
                  </a:lnTo>
                  <a:lnTo>
                    <a:pt x="1169" y="41"/>
                  </a:lnTo>
                  <a:lnTo>
                    <a:pt x="1159" y="51"/>
                  </a:lnTo>
                  <a:lnTo>
                    <a:pt x="1149" y="62"/>
                  </a:lnTo>
                  <a:lnTo>
                    <a:pt x="21" y="51"/>
                  </a:lnTo>
                  <a:close/>
                </a:path>
              </a:pathLst>
            </a:custGeom>
            <a:solidFill>
              <a:srgbClr val="0000D8"/>
            </a:solidFill>
            <a:ln w="6350">
              <a:solidFill>
                <a:srgbClr val="000000"/>
              </a:solidFill>
              <a:round/>
              <a:headEnd/>
              <a:tailEnd/>
            </a:ln>
          </p:spPr>
          <p:txBody>
            <a:bodyPr/>
            <a:lstStyle/>
            <a:p>
              <a:endParaRPr lang="ar-SA"/>
            </a:p>
          </p:txBody>
        </p:sp>
        <p:sp>
          <p:nvSpPr>
            <p:cNvPr id="37" name="Line 33"/>
            <p:cNvSpPr>
              <a:spLocks noChangeShapeType="1"/>
            </p:cNvSpPr>
            <p:nvPr/>
          </p:nvSpPr>
          <p:spPr bwMode="auto">
            <a:xfrm flipH="1" flipV="1">
              <a:off x="4013" y="8162"/>
              <a:ext cx="10" cy="257"/>
            </a:xfrm>
            <a:prstGeom prst="line">
              <a:avLst/>
            </a:prstGeom>
            <a:noFill/>
            <a:ln w="6350">
              <a:solidFill>
                <a:srgbClr val="000000"/>
              </a:solidFill>
              <a:round/>
              <a:headEnd/>
              <a:tailEnd/>
            </a:ln>
          </p:spPr>
          <p:txBody>
            <a:bodyPr/>
            <a:lstStyle/>
            <a:p>
              <a:endParaRPr lang="ar-SA"/>
            </a:p>
          </p:txBody>
        </p:sp>
        <p:sp>
          <p:nvSpPr>
            <p:cNvPr id="38" name="Line 34"/>
            <p:cNvSpPr>
              <a:spLocks noChangeShapeType="1"/>
            </p:cNvSpPr>
            <p:nvPr/>
          </p:nvSpPr>
          <p:spPr bwMode="auto">
            <a:xfrm flipH="1" flipV="1">
              <a:off x="4116" y="8121"/>
              <a:ext cx="21" cy="247"/>
            </a:xfrm>
            <a:prstGeom prst="line">
              <a:avLst/>
            </a:prstGeom>
            <a:noFill/>
            <a:ln w="6350">
              <a:solidFill>
                <a:srgbClr val="000000"/>
              </a:solidFill>
              <a:round/>
              <a:headEnd/>
              <a:tailEnd/>
            </a:ln>
          </p:spPr>
          <p:txBody>
            <a:bodyPr/>
            <a:lstStyle/>
            <a:p>
              <a:endParaRPr lang="ar-SA"/>
            </a:p>
          </p:txBody>
        </p:sp>
        <p:sp>
          <p:nvSpPr>
            <p:cNvPr id="39" name="Line 35"/>
            <p:cNvSpPr>
              <a:spLocks noChangeShapeType="1"/>
            </p:cNvSpPr>
            <p:nvPr/>
          </p:nvSpPr>
          <p:spPr bwMode="auto">
            <a:xfrm flipH="1" flipV="1">
              <a:off x="4044" y="8131"/>
              <a:ext cx="20" cy="258"/>
            </a:xfrm>
            <a:prstGeom prst="line">
              <a:avLst/>
            </a:prstGeom>
            <a:noFill/>
            <a:ln w="6350">
              <a:solidFill>
                <a:srgbClr val="000000"/>
              </a:solidFill>
              <a:round/>
              <a:headEnd/>
              <a:tailEnd/>
            </a:ln>
          </p:spPr>
          <p:txBody>
            <a:bodyPr/>
            <a:lstStyle/>
            <a:p>
              <a:endParaRPr lang="ar-SA"/>
            </a:p>
          </p:txBody>
        </p:sp>
        <p:sp>
          <p:nvSpPr>
            <p:cNvPr id="40" name="Line 36"/>
            <p:cNvSpPr>
              <a:spLocks noChangeShapeType="1"/>
            </p:cNvSpPr>
            <p:nvPr/>
          </p:nvSpPr>
          <p:spPr bwMode="auto">
            <a:xfrm flipH="1" flipV="1">
              <a:off x="4075" y="8152"/>
              <a:ext cx="20" cy="237"/>
            </a:xfrm>
            <a:prstGeom prst="line">
              <a:avLst/>
            </a:prstGeom>
            <a:noFill/>
            <a:ln w="6350">
              <a:solidFill>
                <a:srgbClr val="000000"/>
              </a:solidFill>
              <a:round/>
              <a:headEnd/>
              <a:tailEnd/>
            </a:ln>
          </p:spPr>
          <p:txBody>
            <a:bodyPr/>
            <a:lstStyle/>
            <a:p>
              <a:endParaRPr lang="ar-SA"/>
            </a:p>
          </p:txBody>
        </p:sp>
        <p:sp>
          <p:nvSpPr>
            <p:cNvPr id="41" name="Freeform 37"/>
            <p:cNvSpPr>
              <a:spLocks/>
            </p:cNvSpPr>
            <p:nvPr/>
          </p:nvSpPr>
          <p:spPr bwMode="auto">
            <a:xfrm>
              <a:off x="2823" y="8152"/>
              <a:ext cx="1190" cy="226"/>
            </a:xfrm>
            <a:custGeom>
              <a:avLst/>
              <a:gdLst>
                <a:gd name="T0" fmla="*/ 1190 w 1190"/>
                <a:gd name="T1" fmla="*/ 0 h 226"/>
                <a:gd name="T2" fmla="*/ 1190 w 1190"/>
                <a:gd name="T3" fmla="*/ 226 h 226"/>
                <a:gd name="T4" fmla="*/ 0 w 1190"/>
                <a:gd name="T5" fmla="*/ 226 h 226"/>
                <a:gd name="T6" fmla="*/ 10 w 1190"/>
                <a:gd name="T7" fmla="*/ 216 h 226"/>
                <a:gd name="T8" fmla="*/ 31 w 1190"/>
                <a:gd name="T9" fmla="*/ 164 h 226"/>
                <a:gd name="T10" fmla="*/ 51 w 1190"/>
                <a:gd name="T11" fmla="*/ 62 h 226"/>
                <a:gd name="T12" fmla="*/ 51 w 1190"/>
                <a:gd name="T13" fmla="*/ 10 h 226"/>
                <a:gd name="T14" fmla="*/ 1190 w 1190"/>
                <a:gd name="T15" fmla="*/ 0 h 226"/>
                <a:gd name="T16" fmla="*/ 0 60000 65536"/>
                <a:gd name="T17" fmla="*/ 0 60000 65536"/>
                <a:gd name="T18" fmla="*/ 0 60000 65536"/>
                <a:gd name="T19" fmla="*/ 0 60000 65536"/>
                <a:gd name="T20" fmla="*/ 0 60000 65536"/>
                <a:gd name="T21" fmla="*/ 0 60000 65536"/>
                <a:gd name="T22" fmla="*/ 0 60000 65536"/>
                <a:gd name="T23" fmla="*/ 0 60000 65536"/>
                <a:gd name="T24" fmla="*/ 0 w 1190"/>
                <a:gd name="T25" fmla="*/ 0 h 226"/>
                <a:gd name="T26" fmla="*/ 1190 w 1190"/>
                <a:gd name="T27" fmla="*/ 226 h 2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0" h="226">
                  <a:moveTo>
                    <a:pt x="1190" y="0"/>
                  </a:moveTo>
                  <a:lnTo>
                    <a:pt x="1190" y="226"/>
                  </a:lnTo>
                  <a:lnTo>
                    <a:pt x="0" y="226"/>
                  </a:lnTo>
                  <a:lnTo>
                    <a:pt x="10" y="216"/>
                  </a:lnTo>
                  <a:lnTo>
                    <a:pt x="31" y="164"/>
                  </a:lnTo>
                  <a:lnTo>
                    <a:pt x="51" y="62"/>
                  </a:lnTo>
                  <a:lnTo>
                    <a:pt x="51" y="10"/>
                  </a:lnTo>
                  <a:lnTo>
                    <a:pt x="1190" y="0"/>
                  </a:lnTo>
                  <a:close/>
                </a:path>
              </a:pathLst>
            </a:custGeom>
            <a:solidFill>
              <a:srgbClr val="666666"/>
            </a:solidFill>
            <a:ln w="6350">
              <a:solidFill>
                <a:srgbClr val="000000"/>
              </a:solidFill>
              <a:round/>
              <a:headEnd/>
              <a:tailEnd/>
            </a:ln>
          </p:spPr>
          <p:txBody>
            <a:bodyPr/>
            <a:lstStyle/>
            <a:p>
              <a:endParaRPr lang="ar-SA"/>
            </a:p>
          </p:txBody>
        </p:sp>
        <p:sp>
          <p:nvSpPr>
            <p:cNvPr id="42" name="Freeform 38"/>
            <p:cNvSpPr>
              <a:spLocks/>
            </p:cNvSpPr>
            <p:nvPr/>
          </p:nvSpPr>
          <p:spPr bwMode="auto">
            <a:xfrm>
              <a:off x="1260" y="8389"/>
              <a:ext cx="13132" cy="144"/>
            </a:xfrm>
            <a:custGeom>
              <a:avLst/>
              <a:gdLst>
                <a:gd name="T0" fmla="*/ 13059 w 13132"/>
                <a:gd name="T1" fmla="*/ 144 h 144"/>
                <a:gd name="T2" fmla="*/ 13090 w 13132"/>
                <a:gd name="T3" fmla="*/ 133 h 144"/>
                <a:gd name="T4" fmla="*/ 13121 w 13132"/>
                <a:gd name="T5" fmla="*/ 113 h 144"/>
                <a:gd name="T6" fmla="*/ 13132 w 13132"/>
                <a:gd name="T7" fmla="*/ 72 h 144"/>
                <a:gd name="T8" fmla="*/ 13132 w 13132"/>
                <a:gd name="T9" fmla="*/ 72 h 144"/>
                <a:gd name="T10" fmla="*/ 13121 w 13132"/>
                <a:gd name="T11" fmla="*/ 41 h 144"/>
                <a:gd name="T12" fmla="*/ 13101 w 13132"/>
                <a:gd name="T13" fmla="*/ 10 h 144"/>
                <a:gd name="T14" fmla="*/ 13059 w 13132"/>
                <a:gd name="T15" fmla="*/ 0 h 144"/>
                <a:gd name="T16" fmla="*/ 72 w 13132"/>
                <a:gd name="T17" fmla="*/ 0 h 144"/>
                <a:gd name="T18" fmla="*/ 41 w 13132"/>
                <a:gd name="T19" fmla="*/ 0 h 144"/>
                <a:gd name="T20" fmla="*/ 10 w 13132"/>
                <a:gd name="T21" fmla="*/ 30 h 144"/>
                <a:gd name="T22" fmla="*/ 0 w 13132"/>
                <a:gd name="T23" fmla="*/ 72 h 144"/>
                <a:gd name="T24" fmla="*/ 0 w 13132"/>
                <a:gd name="T25" fmla="*/ 72 h 144"/>
                <a:gd name="T26" fmla="*/ 10 w 13132"/>
                <a:gd name="T27" fmla="*/ 92 h 144"/>
                <a:gd name="T28" fmla="*/ 31 w 13132"/>
                <a:gd name="T29" fmla="*/ 123 h 144"/>
                <a:gd name="T30" fmla="*/ 72 w 13132"/>
                <a:gd name="T31" fmla="*/ 144 h 144"/>
                <a:gd name="T32" fmla="*/ 13059 w 13132"/>
                <a:gd name="T33" fmla="*/ 144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32"/>
                <a:gd name="T52" fmla="*/ 0 h 144"/>
                <a:gd name="T53" fmla="*/ 13132 w 13132"/>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32" h="144">
                  <a:moveTo>
                    <a:pt x="13059" y="144"/>
                  </a:moveTo>
                  <a:lnTo>
                    <a:pt x="13090" y="133"/>
                  </a:lnTo>
                  <a:lnTo>
                    <a:pt x="13121" y="113"/>
                  </a:lnTo>
                  <a:lnTo>
                    <a:pt x="13132" y="72"/>
                  </a:lnTo>
                  <a:lnTo>
                    <a:pt x="13121" y="41"/>
                  </a:lnTo>
                  <a:lnTo>
                    <a:pt x="13101" y="10"/>
                  </a:lnTo>
                  <a:lnTo>
                    <a:pt x="13059" y="0"/>
                  </a:lnTo>
                  <a:lnTo>
                    <a:pt x="72" y="0"/>
                  </a:lnTo>
                  <a:lnTo>
                    <a:pt x="41" y="0"/>
                  </a:lnTo>
                  <a:lnTo>
                    <a:pt x="10" y="30"/>
                  </a:lnTo>
                  <a:lnTo>
                    <a:pt x="0" y="72"/>
                  </a:lnTo>
                  <a:lnTo>
                    <a:pt x="10" y="92"/>
                  </a:lnTo>
                  <a:lnTo>
                    <a:pt x="31" y="123"/>
                  </a:lnTo>
                  <a:lnTo>
                    <a:pt x="72" y="144"/>
                  </a:lnTo>
                  <a:lnTo>
                    <a:pt x="13059" y="144"/>
                  </a:lnTo>
                  <a:close/>
                </a:path>
              </a:pathLst>
            </a:custGeom>
            <a:solidFill>
              <a:srgbClr val="B26632"/>
            </a:solidFill>
            <a:ln w="6350">
              <a:solidFill>
                <a:srgbClr val="000000"/>
              </a:solidFill>
              <a:round/>
              <a:headEnd/>
              <a:tailEnd/>
            </a:ln>
          </p:spPr>
          <p:txBody>
            <a:bodyPr/>
            <a:lstStyle/>
            <a:p>
              <a:endParaRPr lang="ar-SA"/>
            </a:p>
          </p:txBody>
        </p:sp>
        <p:sp>
          <p:nvSpPr>
            <p:cNvPr id="43" name="Freeform 39"/>
            <p:cNvSpPr>
              <a:spLocks/>
            </p:cNvSpPr>
            <p:nvPr/>
          </p:nvSpPr>
          <p:spPr bwMode="auto">
            <a:xfrm>
              <a:off x="1322" y="8440"/>
              <a:ext cx="13018" cy="41"/>
            </a:xfrm>
            <a:custGeom>
              <a:avLst/>
              <a:gdLst>
                <a:gd name="T0" fmla="*/ 12946 w 13018"/>
                <a:gd name="T1" fmla="*/ 41 h 41"/>
                <a:gd name="T2" fmla="*/ 12997 w 13018"/>
                <a:gd name="T3" fmla="*/ 31 h 41"/>
                <a:gd name="T4" fmla="*/ 13018 w 13018"/>
                <a:gd name="T5" fmla="*/ 21 h 41"/>
                <a:gd name="T6" fmla="*/ 13018 w 13018"/>
                <a:gd name="T7" fmla="*/ 21 h 41"/>
                <a:gd name="T8" fmla="*/ 12997 w 13018"/>
                <a:gd name="T9" fmla="*/ 10 h 41"/>
                <a:gd name="T10" fmla="*/ 12946 w 13018"/>
                <a:gd name="T11" fmla="*/ 0 h 41"/>
                <a:gd name="T12" fmla="*/ 62 w 13018"/>
                <a:gd name="T13" fmla="*/ 0 h 41"/>
                <a:gd name="T14" fmla="*/ 21 w 13018"/>
                <a:gd name="T15" fmla="*/ 10 h 41"/>
                <a:gd name="T16" fmla="*/ 0 w 13018"/>
                <a:gd name="T17" fmla="*/ 21 h 41"/>
                <a:gd name="T18" fmla="*/ 0 w 13018"/>
                <a:gd name="T19" fmla="*/ 21 h 41"/>
                <a:gd name="T20" fmla="*/ 21 w 13018"/>
                <a:gd name="T21" fmla="*/ 31 h 41"/>
                <a:gd name="T22" fmla="*/ 62 w 13018"/>
                <a:gd name="T23" fmla="*/ 41 h 41"/>
                <a:gd name="T24" fmla="*/ 12946 w 13018"/>
                <a:gd name="T25" fmla="*/ 4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018"/>
                <a:gd name="T40" fmla="*/ 0 h 41"/>
                <a:gd name="T41" fmla="*/ 13018 w 13018"/>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018" h="41">
                  <a:moveTo>
                    <a:pt x="12946" y="41"/>
                  </a:moveTo>
                  <a:lnTo>
                    <a:pt x="12997" y="31"/>
                  </a:lnTo>
                  <a:lnTo>
                    <a:pt x="13018" y="21"/>
                  </a:lnTo>
                  <a:lnTo>
                    <a:pt x="12997" y="10"/>
                  </a:lnTo>
                  <a:lnTo>
                    <a:pt x="12946" y="0"/>
                  </a:lnTo>
                  <a:lnTo>
                    <a:pt x="62" y="0"/>
                  </a:lnTo>
                  <a:lnTo>
                    <a:pt x="21" y="10"/>
                  </a:lnTo>
                  <a:lnTo>
                    <a:pt x="0" y="21"/>
                  </a:lnTo>
                  <a:lnTo>
                    <a:pt x="21" y="31"/>
                  </a:lnTo>
                  <a:lnTo>
                    <a:pt x="62" y="41"/>
                  </a:lnTo>
                  <a:lnTo>
                    <a:pt x="12946" y="41"/>
                  </a:lnTo>
                  <a:close/>
                </a:path>
              </a:pathLst>
            </a:custGeom>
            <a:solidFill>
              <a:srgbClr val="D8B28C"/>
            </a:solidFill>
            <a:ln w="9525">
              <a:noFill/>
              <a:round/>
              <a:headEnd/>
              <a:tailEnd/>
            </a:ln>
          </p:spPr>
          <p:txBody>
            <a:bodyPr/>
            <a:lstStyle/>
            <a:p>
              <a:endParaRPr lang="ar-SA"/>
            </a:p>
          </p:txBody>
        </p:sp>
      </p:grpSp>
      <p:pic>
        <p:nvPicPr>
          <p:cNvPr id="44" name="Picture 12" descr="1_090313_azidong_tx_002n_3_cola71a.gif"/>
          <p:cNvPicPr>
            <a:picLocks noChangeAspect="1"/>
          </p:cNvPicPr>
          <p:nvPr/>
        </p:nvPicPr>
        <p:blipFill>
          <a:blip r:embed="rId2"/>
          <a:srcRect/>
          <a:stretch>
            <a:fillRect/>
          </a:stretch>
        </p:blipFill>
        <p:spPr bwMode="auto">
          <a:xfrm>
            <a:off x="857224" y="214290"/>
            <a:ext cx="7329530" cy="1357322"/>
          </a:xfrm>
          <a:prstGeom prst="rect">
            <a:avLst/>
          </a:prstGeom>
          <a:noFill/>
          <a:ln w="9525">
            <a:noFill/>
            <a:miter lim="800000"/>
            <a:headEnd/>
            <a:tailEnd/>
          </a:ln>
        </p:spPr>
      </p:pic>
      <p:sp>
        <p:nvSpPr>
          <p:cNvPr id="45" name="مربع نص 44"/>
          <p:cNvSpPr txBox="1"/>
          <p:nvPr/>
        </p:nvSpPr>
        <p:spPr>
          <a:xfrm>
            <a:off x="2928926" y="714356"/>
            <a:ext cx="2743059" cy="584775"/>
          </a:xfrm>
          <a:prstGeom prst="rect">
            <a:avLst/>
          </a:prstGeom>
          <a:noFill/>
        </p:spPr>
        <p:txBody>
          <a:bodyPr wrap="none" rtlCol="1">
            <a:spAutoFit/>
          </a:bodyPr>
          <a:lstStyle/>
          <a:p>
            <a:r>
              <a:rPr lang="ar-SA" sz="32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cs typeface="Al-Mothnna" pitchFamily="2" charset="-78"/>
              </a:rPr>
              <a:t>الواجــــــــــــــــــــب</a:t>
            </a:r>
            <a:endParaRPr lang="ar-SA"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cs typeface="Al-Mothnna" pitchFamily="2" charset="-78"/>
            </a:endParaRPr>
          </a:p>
        </p:txBody>
      </p:sp>
    </p:spTree>
    <p:extLst>
      <p:ext uri="{BB962C8B-B14F-4D97-AF65-F5344CB8AC3E}">
        <p14:creationId xmlns:p14="http://schemas.microsoft.com/office/powerpoint/2010/main" val="20655558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user\سطح المكتب\خلفيات جميله\صورة1.jpg"/>
          <p:cNvPicPr>
            <a:picLocks noChangeAspect="1" noChangeArrowheads="1"/>
          </p:cNvPicPr>
          <p:nvPr/>
        </p:nvPicPr>
        <p:blipFill>
          <a:blip r:embed="rId2"/>
          <a:srcRect/>
          <a:stretch>
            <a:fillRect/>
          </a:stretch>
        </p:blipFill>
        <p:spPr bwMode="auto">
          <a:xfrm>
            <a:off x="357158" y="285728"/>
            <a:ext cx="8358246" cy="52149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مربع نص 5"/>
          <p:cNvSpPr txBox="1"/>
          <p:nvPr/>
        </p:nvSpPr>
        <p:spPr>
          <a:xfrm>
            <a:off x="5000628" y="500042"/>
            <a:ext cx="3523722" cy="1754326"/>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S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سبحانك الله وبحمدك</a:t>
            </a:r>
          </a:p>
          <a:p>
            <a:r>
              <a:rPr lang="ar-S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أشهد أن لا إله إلا أنت </a:t>
            </a:r>
          </a:p>
          <a:p>
            <a:r>
              <a:rPr lang="ar-S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أستغفرك وأتوب إليك </a:t>
            </a:r>
          </a:p>
        </p:txBody>
      </p:sp>
      <p:sp>
        <p:nvSpPr>
          <p:cNvPr id="2" name="مربع نص 1"/>
          <p:cNvSpPr txBox="1"/>
          <p:nvPr/>
        </p:nvSpPr>
        <p:spPr>
          <a:xfrm>
            <a:off x="3635896" y="3356992"/>
            <a:ext cx="3312368" cy="1569660"/>
          </a:xfrm>
          <a:prstGeom prst="rect">
            <a:avLst/>
          </a:prstGeom>
          <a:noFill/>
        </p:spPr>
        <p:txBody>
          <a:bodyPr wrap="square" rtlCol="1">
            <a:spAutoFit/>
          </a:bodyPr>
          <a:lstStyle/>
          <a:p>
            <a:r>
              <a:rPr lang="ar-SA" sz="2400" b="1" dirty="0" smtClean="0">
                <a:solidFill>
                  <a:schemeClr val="bg2">
                    <a:lumMod val="50000"/>
                  </a:schemeClr>
                </a:solidFill>
              </a:rPr>
              <a:t>أرجو من الله القبول و أتمنى منكم الدعاء </a:t>
            </a:r>
          </a:p>
          <a:p>
            <a:endParaRPr lang="ar-SA" sz="2400" b="1" dirty="0">
              <a:solidFill>
                <a:schemeClr val="bg2">
                  <a:lumMod val="50000"/>
                </a:schemeClr>
              </a:solidFill>
            </a:endParaRPr>
          </a:p>
          <a:p>
            <a:r>
              <a:rPr lang="ar-SA" sz="2400" b="1" dirty="0" smtClean="0">
                <a:solidFill>
                  <a:schemeClr val="bg2">
                    <a:lumMod val="50000"/>
                  </a:schemeClr>
                </a:solidFill>
              </a:rPr>
              <a:t>أختكم :هيا ال فواز</a:t>
            </a:r>
            <a:endParaRPr lang="ar-SA" sz="2400" b="1" dirty="0">
              <a:solidFill>
                <a:schemeClr val="bg2">
                  <a:lumMod val="50000"/>
                </a:schemeClr>
              </a:solidFill>
            </a:endParaRPr>
          </a:p>
        </p:txBody>
      </p:sp>
    </p:spTree>
    <p:extLst>
      <p:ext uri="{BB962C8B-B14F-4D97-AF65-F5344CB8AC3E}">
        <p14:creationId xmlns:p14="http://schemas.microsoft.com/office/powerpoint/2010/main" val="2013487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loud Callout 19"/>
          <p:cNvSpPr/>
          <p:nvPr/>
        </p:nvSpPr>
        <p:spPr>
          <a:xfrm>
            <a:off x="1907704" y="1484784"/>
            <a:ext cx="5391314" cy="3610696"/>
          </a:xfrm>
          <a:prstGeom prst="star8">
            <a:avLst/>
          </a:prstGeom>
          <a:ln/>
        </p:spPr>
        <p:style>
          <a:lnRef idx="1">
            <a:schemeClr val="dk1"/>
          </a:lnRef>
          <a:fillRef idx="2">
            <a:schemeClr val="dk1"/>
          </a:fillRef>
          <a:effectRef idx="1">
            <a:schemeClr val="dk1"/>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النخيل</a:t>
            </a:r>
            <a:endPar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8553775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loud Callout 19"/>
          <p:cNvSpPr/>
          <p:nvPr/>
        </p:nvSpPr>
        <p:spPr>
          <a:xfrm>
            <a:off x="6333434" y="676146"/>
            <a:ext cx="2520281" cy="1296144"/>
          </a:xfrm>
          <a:prstGeom prst="cloudCallout">
            <a:avLst>
              <a:gd name="adj1" fmla="val -33603"/>
              <a:gd name="adj2" fmla="val 17086"/>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400" b="1" cap="all" dirty="0" smtClean="0">
                <a:ln w="9000" cmpd="sng">
                  <a:solidFill>
                    <a:schemeClr val="accent4">
                      <a:shade val="50000"/>
                      <a:satMod val="120000"/>
                    </a:schemeClr>
                  </a:solidFill>
                  <a:prstDash val="solid"/>
                </a:ln>
                <a:solidFill>
                  <a:schemeClr val="accent3">
                    <a:lumMod val="40000"/>
                    <a:lumOff val="60000"/>
                  </a:schemeClr>
                </a:solidFill>
                <a:effectLst>
                  <a:reflection blurRad="12700" stA="28000" endPos="45000" dist="1000" dir="5400000" sy="-100000" algn="bl" rotWithShape="0"/>
                </a:effectLst>
              </a:rPr>
              <a:t>المعلومات </a:t>
            </a:r>
            <a:endParaRPr lang="ar-SA" sz="2400" b="1" cap="all" dirty="0">
              <a:ln w="9000" cmpd="sng">
                <a:solidFill>
                  <a:schemeClr val="accent4">
                    <a:shade val="50000"/>
                    <a:satMod val="120000"/>
                  </a:schemeClr>
                </a:solidFill>
                <a:prstDash val="solid"/>
              </a:ln>
              <a:solidFill>
                <a:schemeClr val="accent3">
                  <a:lumMod val="40000"/>
                  <a:lumOff val="60000"/>
                </a:schemeClr>
              </a:solidFill>
              <a:effectLst>
                <a:reflection blurRad="12700" stA="28000" endPos="45000" dist="1000" dir="5400000" sy="-100000" algn="bl" rotWithShape="0"/>
              </a:effectLst>
            </a:endParaRPr>
          </a:p>
        </p:txBody>
      </p:sp>
      <p:sp>
        <p:nvSpPr>
          <p:cNvPr id="6" name="مجسم مشطوف الحواف 5"/>
          <p:cNvSpPr/>
          <p:nvPr/>
        </p:nvSpPr>
        <p:spPr>
          <a:xfrm>
            <a:off x="683568" y="5157192"/>
            <a:ext cx="7920880" cy="1296144"/>
          </a:xfrm>
          <a:prstGeom prst="bevel">
            <a:avLst>
              <a:gd name="adj" fmla="val 5423"/>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smtClean="0">
                <a:effectLst>
                  <a:outerShdw blurRad="38100" dist="38100" dir="2700000" algn="tl">
                    <a:srgbClr val="000000">
                      <a:alpha val="43137"/>
                    </a:srgbClr>
                  </a:outerShdw>
                </a:effectLst>
              </a:rPr>
              <a:t>يمكن تمثيل  </a:t>
            </a:r>
            <a:r>
              <a:rPr lang="ar-SA" sz="3200" b="1" dirty="0" smtClean="0">
                <a:solidFill>
                  <a:srgbClr val="FF0000"/>
                </a:solidFill>
                <a:effectLst>
                  <a:outerShdw blurRad="38100" dist="38100" dir="2700000" algn="tl">
                    <a:srgbClr val="000000">
                      <a:alpha val="43137"/>
                    </a:srgbClr>
                  </a:outerShdw>
                </a:effectLst>
              </a:rPr>
              <a:t>معلومة </a:t>
            </a:r>
            <a:r>
              <a:rPr lang="ar-SA" sz="2400" b="1" dirty="0" smtClean="0">
                <a:effectLst>
                  <a:outerShdw blurRad="38100" dist="38100" dir="2700000" algn="tl">
                    <a:srgbClr val="000000">
                      <a:alpha val="43137"/>
                    </a:srgbClr>
                  </a:outerShdw>
                </a:effectLst>
              </a:rPr>
              <a:t> واحده بأنواع مختلفة من البيانات</a:t>
            </a:r>
            <a:endParaRPr lang="ar-SA" sz="2400" b="1" dirty="0">
              <a:effectLst>
                <a:outerShdw blurRad="38100" dist="38100" dir="2700000" algn="tl">
                  <a:srgbClr val="000000">
                    <a:alpha val="43137"/>
                  </a:srgbClr>
                </a:outerShdw>
              </a:effectLst>
            </a:endParaRPr>
          </a:p>
        </p:txBody>
      </p:sp>
      <p:sp>
        <p:nvSpPr>
          <p:cNvPr id="7" name="مربع نص 6"/>
          <p:cNvSpPr txBox="1"/>
          <p:nvPr/>
        </p:nvSpPr>
        <p:spPr>
          <a:xfrm>
            <a:off x="364230" y="1052736"/>
            <a:ext cx="5940152" cy="830997"/>
          </a:xfrm>
          <a:prstGeom prst="rect">
            <a:avLst/>
          </a:prstGeom>
          <a:noFill/>
        </p:spPr>
        <p:txBody>
          <a:bodyPr wrap="square" rtlCol="1">
            <a:spAutoFit/>
          </a:bodyPr>
          <a:lstStyle/>
          <a:p>
            <a:r>
              <a:rPr lang="ar-SA" sz="2400" b="1" dirty="0" smtClean="0"/>
              <a:t>المعاني و المفاهيم و الحقائق التي يدركها الانسان </a:t>
            </a:r>
            <a:endParaRPr lang="ar-SA" sz="2400" b="1" dirty="0"/>
          </a:p>
        </p:txBody>
      </p:sp>
      <p:sp>
        <p:nvSpPr>
          <p:cNvPr id="40" name="مربع نص 39"/>
          <p:cNvSpPr txBox="1"/>
          <p:nvPr/>
        </p:nvSpPr>
        <p:spPr>
          <a:xfrm>
            <a:off x="224409" y="3822139"/>
            <a:ext cx="6363815" cy="830997"/>
          </a:xfrm>
          <a:prstGeom prst="rect">
            <a:avLst/>
          </a:prstGeom>
          <a:noFill/>
        </p:spPr>
        <p:txBody>
          <a:bodyPr wrap="square" rtlCol="1">
            <a:spAutoFit/>
          </a:bodyPr>
          <a:lstStyle/>
          <a:p>
            <a:r>
              <a:rPr lang="ar-SA" sz="2400" b="1" dirty="0"/>
              <a:t>الشكل الخارجي الظاهري الذي تمثل به هذه المعاني و المفاهيم و الحقائق </a:t>
            </a:r>
          </a:p>
        </p:txBody>
      </p:sp>
      <p:sp>
        <p:nvSpPr>
          <p:cNvPr id="8" name="سهم لأعلى 7"/>
          <p:cNvSpPr/>
          <p:nvPr/>
        </p:nvSpPr>
        <p:spPr>
          <a:xfrm>
            <a:off x="6948264" y="2060848"/>
            <a:ext cx="1656184" cy="1368152"/>
          </a:xfrm>
          <a:prstGeom prst="upArrow">
            <a:avLst>
              <a:gd name="adj1" fmla="val 67719"/>
              <a:gd name="adj2" fmla="val 53691"/>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2000" b="1" dirty="0" smtClean="0"/>
              <a:t>معالجه</a:t>
            </a:r>
            <a:endParaRPr lang="ar-SA" sz="1400" b="1" dirty="0"/>
          </a:p>
        </p:txBody>
      </p:sp>
      <p:sp>
        <p:nvSpPr>
          <p:cNvPr id="32" name="Cloud Callout 19"/>
          <p:cNvSpPr/>
          <p:nvPr/>
        </p:nvSpPr>
        <p:spPr>
          <a:xfrm>
            <a:off x="6561872" y="3553762"/>
            <a:ext cx="2255579" cy="1298848"/>
          </a:xfrm>
          <a:prstGeom prst="cloudCallout">
            <a:avLst>
              <a:gd name="adj1" fmla="val -33603"/>
              <a:gd name="adj2" fmla="val 17086"/>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800" b="1" cap="all" dirty="0" smtClean="0">
                <a:ln w="9000" cmpd="sng">
                  <a:solidFill>
                    <a:schemeClr val="accent4">
                      <a:shade val="50000"/>
                      <a:satMod val="120000"/>
                    </a:schemeClr>
                  </a:solidFill>
                  <a:prstDash val="solid"/>
                </a:ln>
                <a:solidFill>
                  <a:schemeClr val="accent3">
                    <a:lumMod val="40000"/>
                    <a:lumOff val="60000"/>
                  </a:schemeClr>
                </a:solidFill>
                <a:effectLst>
                  <a:reflection blurRad="12700" stA="28000" endPos="45000" dist="1000" dir="5400000" sy="-100000" algn="bl" rotWithShape="0"/>
                </a:effectLst>
              </a:rPr>
              <a:t>البيانات</a:t>
            </a:r>
            <a:endParaRPr lang="ar-SA" sz="2800" b="1" cap="all" dirty="0">
              <a:ln w="9000" cmpd="sng">
                <a:solidFill>
                  <a:schemeClr val="accent4">
                    <a:shade val="50000"/>
                    <a:satMod val="120000"/>
                  </a:schemeClr>
                </a:solidFill>
                <a:prstDash val="solid"/>
              </a:ln>
              <a:solidFill>
                <a:schemeClr val="accent3">
                  <a:lumMod val="40000"/>
                  <a:lumOff val="6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12379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500"/>
                                        <p:tgtEl>
                                          <p:spTgt spid="3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P spid="7" grpId="0"/>
      <p:bldP spid="40" grpId="0"/>
      <p:bldP spid="8"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Oval 11"/>
          <p:cNvSpPr>
            <a:spLocks noChangeArrowheads="1"/>
          </p:cNvSpPr>
          <p:nvPr/>
        </p:nvSpPr>
        <p:spPr bwMode="auto">
          <a:xfrm>
            <a:off x="2667000" y="44958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8684" name="Oval 12"/>
          <p:cNvSpPr>
            <a:spLocks noChangeArrowheads="1"/>
          </p:cNvSpPr>
          <p:nvPr/>
        </p:nvSpPr>
        <p:spPr bwMode="auto">
          <a:xfrm>
            <a:off x="3048000" y="47244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8685" name="Oval 13"/>
          <p:cNvSpPr>
            <a:spLocks noChangeArrowheads="1"/>
          </p:cNvSpPr>
          <p:nvPr/>
        </p:nvSpPr>
        <p:spPr bwMode="auto">
          <a:xfrm>
            <a:off x="2286000" y="41910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0" name="Cloud Callout 19"/>
          <p:cNvSpPr/>
          <p:nvPr/>
        </p:nvSpPr>
        <p:spPr>
          <a:xfrm>
            <a:off x="393259" y="434253"/>
            <a:ext cx="6656262" cy="2612237"/>
          </a:xfrm>
          <a:prstGeom prst="cloudCallout">
            <a:avLst>
              <a:gd name="adj1" fmla="val 59989"/>
              <a:gd name="adj2" fmla="val 76277"/>
            </a:avLst>
          </a:prstGeom>
          <a:solidFill>
            <a:srgbClr val="92D050"/>
          </a:solidFill>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ما علاقة الحاسب بالبيانات و المعلومات؟</a:t>
            </a:r>
          </a:p>
        </p:txBody>
      </p:sp>
      <p:grpSp>
        <p:nvGrpSpPr>
          <p:cNvPr id="2" name="Group 21"/>
          <p:cNvGrpSpPr>
            <a:grpSpLocks/>
          </p:cNvGrpSpPr>
          <p:nvPr/>
        </p:nvGrpSpPr>
        <p:grpSpPr bwMode="auto">
          <a:xfrm>
            <a:off x="7016916" y="3059112"/>
            <a:ext cx="2022475" cy="3482975"/>
            <a:chOff x="7121511" y="3071810"/>
            <a:chExt cx="2022489" cy="3482723"/>
          </a:xfrm>
        </p:grpSpPr>
        <p:pic>
          <p:nvPicPr>
            <p:cNvPr id="28694" name="Picture 27" descr="ش.png"/>
            <p:cNvPicPr>
              <a:picLocks noChangeAspect="1"/>
            </p:cNvPicPr>
            <p:nvPr/>
          </p:nvPicPr>
          <p:blipFill>
            <a:blip r:embed="rId3"/>
            <a:srcRect/>
            <a:stretch>
              <a:fillRect/>
            </a:stretch>
          </p:blipFill>
          <p:spPr bwMode="auto">
            <a:xfrm>
              <a:off x="7121511" y="3500438"/>
              <a:ext cx="2022489" cy="3054095"/>
            </a:xfrm>
            <a:prstGeom prst="rect">
              <a:avLst/>
            </a:prstGeom>
            <a:noFill/>
            <a:ln w="9525">
              <a:noFill/>
              <a:miter lim="800000"/>
              <a:headEnd/>
              <a:tailEnd/>
            </a:ln>
          </p:spPr>
        </p:pic>
        <p:pic>
          <p:nvPicPr>
            <p:cNvPr id="28695" name="Picture 28" descr="ططططططUntitled-1ثثث.png"/>
            <p:cNvPicPr>
              <a:picLocks noChangeAspect="1"/>
            </p:cNvPicPr>
            <p:nvPr/>
          </p:nvPicPr>
          <p:blipFill>
            <a:blip r:embed="rId4"/>
            <a:srcRect/>
            <a:stretch>
              <a:fillRect/>
            </a:stretch>
          </p:blipFill>
          <p:spPr bwMode="auto">
            <a:xfrm>
              <a:off x="7429520" y="3071810"/>
              <a:ext cx="1357322" cy="1357322"/>
            </a:xfrm>
            <a:prstGeom prst="rect">
              <a:avLst/>
            </a:prstGeom>
            <a:noFill/>
            <a:ln w="9525">
              <a:noFill/>
              <a:miter lim="800000"/>
              <a:headEnd/>
              <a:tailEnd/>
            </a:ln>
          </p:spPr>
        </p:pic>
      </p:grpSp>
      <p:sp>
        <p:nvSpPr>
          <p:cNvPr id="12" name="Cloud Callout 19"/>
          <p:cNvSpPr/>
          <p:nvPr/>
        </p:nvSpPr>
        <p:spPr>
          <a:xfrm>
            <a:off x="590063" y="2814693"/>
            <a:ext cx="5220674" cy="3227040"/>
          </a:xfrm>
          <a:prstGeom prst="cloudCallout">
            <a:avLst>
              <a:gd name="adj1" fmla="val 74042"/>
              <a:gd name="adj2" fmla="val 496"/>
            </a:avLst>
          </a:prstGeom>
          <a:solidFill>
            <a:srgbClr val="92D050"/>
          </a:solidFill>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هل يتعامل جهاز الحاسب مع هذه البيانات بصورتها </a:t>
            </a:r>
            <a:r>
              <a:rPr lang="ar-SA"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الاصليه</a:t>
            </a:r>
            <a:r>
              <a:rPr lang="ar-S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كما هي ؟؟</a:t>
            </a:r>
          </a:p>
        </p:txBody>
      </p:sp>
    </p:spTree>
    <p:extLst>
      <p:ext uri="{BB962C8B-B14F-4D97-AF65-F5344CB8AC3E}">
        <p14:creationId xmlns:p14="http://schemas.microsoft.com/office/powerpoint/2010/main" val="3304410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Oval 11"/>
          <p:cNvSpPr>
            <a:spLocks noChangeArrowheads="1"/>
          </p:cNvSpPr>
          <p:nvPr/>
        </p:nvSpPr>
        <p:spPr bwMode="auto">
          <a:xfrm>
            <a:off x="2667000" y="44958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8684" name="Oval 12"/>
          <p:cNvSpPr>
            <a:spLocks noChangeArrowheads="1"/>
          </p:cNvSpPr>
          <p:nvPr/>
        </p:nvSpPr>
        <p:spPr bwMode="auto">
          <a:xfrm>
            <a:off x="3048000" y="47244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8685" name="Oval 13"/>
          <p:cNvSpPr>
            <a:spLocks noChangeArrowheads="1"/>
          </p:cNvSpPr>
          <p:nvPr/>
        </p:nvSpPr>
        <p:spPr bwMode="auto">
          <a:xfrm>
            <a:off x="2286000" y="41910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0" name="Cloud Callout 19"/>
          <p:cNvSpPr/>
          <p:nvPr/>
        </p:nvSpPr>
        <p:spPr>
          <a:xfrm>
            <a:off x="611560" y="872174"/>
            <a:ext cx="7704856" cy="3809008"/>
          </a:xfrm>
          <a:prstGeom prst="star8">
            <a:avLst>
              <a:gd name="adj" fmla="val 42212"/>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spcBef>
                <a:spcPct val="0"/>
              </a:spcBef>
            </a:pPr>
            <a:r>
              <a:rPr lang="ar-SA" sz="400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موجات كهربيه او </a:t>
            </a:r>
            <a:r>
              <a:rPr lang="ar-SA" sz="400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كهرومغناطيسيه</a:t>
            </a:r>
            <a:r>
              <a:rPr lang="ar-SA" sz="400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او </a:t>
            </a:r>
            <a:r>
              <a:rPr lang="ar-SA" sz="400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ضوئيه</a:t>
            </a:r>
            <a:r>
              <a:rPr lang="ar-SA" sz="400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داخل الحاسب كي يتمكن من معالجتها و التعامل معها </a:t>
            </a:r>
            <a:endPar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سهم لأعلى 1"/>
          <p:cNvSpPr/>
          <p:nvPr/>
        </p:nvSpPr>
        <p:spPr>
          <a:xfrm>
            <a:off x="1475656" y="4912732"/>
            <a:ext cx="5976664" cy="1360512"/>
          </a:xfrm>
          <a:prstGeom prst="upArrow">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الإشارات</a:t>
            </a:r>
            <a:endParaRPr lang="ar-S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مربع نص 2"/>
          <p:cNvSpPr txBox="1"/>
          <p:nvPr/>
        </p:nvSpPr>
        <p:spPr>
          <a:xfrm>
            <a:off x="3923928" y="-18268"/>
            <a:ext cx="4248472" cy="52322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SA" sz="2800" b="1" dirty="0" smtClean="0">
                <a:ln w="11430"/>
                <a:solidFill>
                  <a:schemeClr val="accent3">
                    <a:lumMod val="40000"/>
                    <a:lumOff val="60000"/>
                  </a:schemeClr>
                </a:solidFill>
                <a:effectLst>
                  <a:outerShdw blurRad="50800" dist="39000" dir="5460000" algn="tl">
                    <a:srgbClr val="000000">
                      <a:alpha val="38000"/>
                    </a:srgbClr>
                  </a:outerShdw>
                </a:effectLst>
              </a:rPr>
              <a:t>تتحول البيانات إلى:</a:t>
            </a:r>
            <a:r>
              <a:rPr lang="ar-SA" sz="2800" b="1" baseline="0" dirty="0" smtClean="0">
                <a:ln w="11430"/>
                <a:solidFill>
                  <a:schemeClr val="accent3">
                    <a:lumMod val="40000"/>
                    <a:lumOff val="60000"/>
                  </a:schemeClr>
                </a:solidFill>
                <a:effectLst>
                  <a:outerShdw blurRad="50800" dist="39000" dir="5460000" algn="tl">
                    <a:srgbClr val="000000">
                      <a:alpha val="38000"/>
                    </a:srgbClr>
                  </a:outerShdw>
                </a:effectLst>
              </a:rPr>
              <a:t> </a:t>
            </a:r>
            <a:endParaRPr lang="ar-SA" sz="2800" b="1" dirty="0">
              <a:ln w="11430"/>
              <a:solidFill>
                <a:schemeClr val="accent3">
                  <a:lumMod val="40000"/>
                  <a:lumOff val="60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672671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27" presetClass="emph" presetSubtype="0" fill="remove" grpId="0" nodeType="withEffect">
                                  <p:stCondLst>
                                    <p:cond delay="0"/>
                                  </p:stCondLst>
                                  <p:childTnLst>
                                    <p:animClr clrSpc="rgb" dir="cw">
                                      <p:cBhvr override="childStyle">
                                        <p:cTn id="14" dur="250" autoRev="1" fill="remove"/>
                                        <p:tgtEl>
                                          <p:spTgt spid="2"/>
                                        </p:tgtEl>
                                        <p:attrNameLst>
                                          <p:attrName>style.color</p:attrName>
                                        </p:attrNameLst>
                                      </p:cBhvr>
                                      <p:to>
                                        <a:schemeClr val="bg1"/>
                                      </p:to>
                                    </p:animClr>
                                    <p:animClr clrSpc="rgb" dir="cw">
                                      <p:cBhvr>
                                        <p:cTn id="15" dur="250" autoRev="1" fill="remove"/>
                                        <p:tgtEl>
                                          <p:spTgt spid="2"/>
                                        </p:tgtEl>
                                        <p:attrNameLst>
                                          <p:attrName>fillcolor</p:attrName>
                                        </p:attrNameLst>
                                      </p:cBhvr>
                                      <p:to>
                                        <a:schemeClr val="bg1"/>
                                      </p:to>
                                    </p:animClr>
                                    <p:set>
                                      <p:cBhvr>
                                        <p:cTn id="16" dur="250" autoRev="1" fill="remove"/>
                                        <p:tgtEl>
                                          <p:spTgt spid="2"/>
                                        </p:tgtEl>
                                        <p:attrNameLst>
                                          <p:attrName>fill.type</p:attrName>
                                        </p:attrNameLst>
                                      </p:cBhvr>
                                      <p:to>
                                        <p:strVal val="solid"/>
                                      </p:to>
                                    </p:set>
                                    <p:set>
                                      <p:cBhvr>
                                        <p:cTn id="17"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6" name="Oval 12"/>
          <p:cNvSpPr>
            <a:spLocks noChangeArrowheads="1"/>
          </p:cNvSpPr>
          <p:nvPr/>
        </p:nvSpPr>
        <p:spPr bwMode="auto">
          <a:xfrm>
            <a:off x="3048000" y="4724400"/>
            <a:ext cx="152400" cy="152400"/>
          </a:xfrm>
          <a:prstGeom prst="ellipse">
            <a:avLst/>
          </a:prstGeom>
          <a:solidFill>
            <a:srgbClr val="B3EDEC">
              <a:alpha val="58000"/>
            </a:srgbClr>
          </a:solidFill>
          <a:ln w="9525">
            <a:noFill/>
            <a:round/>
            <a:headEnd/>
            <a:tailEnd/>
          </a:ln>
          <a:effectLst/>
        </p:spPr>
        <p:txBody>
          <a:bodyPr wrap="none" anchor="ctr"/>
          <a:lstStyle/>
          <a:p>
            <a:endParaRPr lang="ar-SA"/>
          </a:p>
        </p:txBody>
      </p:sp>
      <p:sp>
        <p:nvSpPr>
          <p:cNvPr id="36877" name="Oval 13"/>
          <p:cNvSpPr>
            <a:spLocks noChangeArrowheads="1"/>
          </p:cNvSpPr>
          <p:nvPr/>
        </p:nvSpPr>
        <p:spPr bwMode="auto">
          <a:xfrm>
            <a:off x="2286000" y="4191000"/>
            <a:ext cx="152400" cy="152400"/>
          </a:xfrm>
          <a:prstGeom prst="ellipse">
            <a:avLst/>
          </a:prstGeom>
          <a:solidFill>
            <a:srgbClr val="B3EDEC">
              <a:alpha val="58000"/>
            </a:srgbClr>
          </a:solidFill>
          <a:ln w="9525">
            <a:noFill/>
            <a:round/>
            <a:headEnd/>
            <a:tailEnd/>
          </a:ln>
          <a:effectLst/>
        </p:spPr>
        <p:txBody>
          <a:bodyPr wrap="none" anchor="ctr"/>
          <a:lstStyle/>
          <a:p>
            <a:endParaRPr lang="ar-SA"/>
          </a:p>
        </p:txBody>
      </p:sp>
      <p:sp>
        <p:nvSpPr>
          <p:cNvPr id="21" name="Rectangle 3"/>
          <p:cNvSpPr txBox="1">
            <a:spLocks noChangeArrowheads="1"/>
          </p:cNvSpPr>
          <p:nvPr/>
        </p:nvSpPr>
        <p:spPr>
          <a:xfrm>
            <a:off x="5126216" y="4669432"/>
            <a:ext cx="3262208" cy="1639888"/>
          </a:xfrm>
          <a:prstGeom prst="rect">
            <a:avLst/>
          </a:prstGeom>
        </p:spPr>
        <p:txBody>
          <a:bodyPr vert="horz" lIns="91440" tIns="45720" rIns="91440" bIns="45720" rtlCol="1">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1" eaLnBrk="1" fontAlgn="auto" latinLnBrk="0" hangingPunct="1">
              <a:lnSpc>
                <a:spcPct val="100000"/>
              </a:lnSpc>
              <a:spcBef>
                <a:spcPct val="20000"/>
              </a:spcBef>
              <a:spcAft>
                <a:spcPts val="0"/>
              </a:spcAft>
              <a:buClrTx/>
              <a:buSzTx/>
              <a:buFont typeface="Wingdings" pitchFamily="2" charset="2"/>
              <a:buNone/>
              <a:tabLst/>
              <a:defRPr/>
            </a:pPr>
            <a:r>
              <a:rPr kumimoji="0" lang="ar-SA" sz="3200" b="1" i="0" u="none" strike="noStrike" kern="1200" normalizeH="0" baseline="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هي البيانات التي تأخذ</a:t>
            </a:r>
            <a:r>
              <a:rPr kumimoji="0" lang="ar-SA" sz="3200" b="1" i="0" u="none" strike="noStrike" kern="1200" normalizeH="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 </a:t>
            </a:r>
          </a:p>
          <a:p>
            <a:pPr marL="0" marR="0" lvl="0" indent="0" algn="ctr" defTabSz="914400" rtl="1" eaLnBrk="1" fontAlgn="auto" latinLnBrk="0" hangingPunct="1">
              <a:lnSpc>
                <a:spcPct val="100000"/>
              </a:lnSpc>
              <a:spcBef>
                <a:spcPct val="20000"/>
              </a:spcBef>
              <a:spcAft>
                <a:spcPts val="0"/>
              </a:spcAft>
              <a:buClrTx/>
              <a:buSzTx/>
              <a:buFont typeface="Wingdings" pitchFamily="2" charset="2"/>
              <a:buNone/>
              <a:tabLst/>
              <a:defRPr/>
            </a:pPr>
            <a:r>
              <a:rPr kumimoji="0" lang="ar-SA" sz="3200" b="1" i="0" u="none" strike="noStrike" kern="1200" normalizeH="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قيماً متواصلة دون انقطاع</a:t>
            </a:r>
            <a:endParaRPr kumimoji="0" lang="en-US" sz="2800" b="1" i="0" u="none" strike="noStrike" kern="1200" normalizeH="0" baseline="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endParaRPr>
          </a:p>
        </p:txBody>
      </p:sp>
      <p:graphicFrame>
        <p:nvGraphicFramePr>
          <p:cNvPr id="6" name="رسم تخطيطي 5"/>
          <p:cNvGraphicFramePr/>
          <p:nvPr>
            <p:extLst>
              <p:ext uri="{D42A27DB-BD31-4B8C-83A1-F6EECF244321}">
                <p14:modId xmlns:p14="http://schemas.microsoft.com/office/powerpoint/2010/main" val="479455317"/>
              </p:ext>
            </p:extLst>
          </p:nvPr>
        </p:nvGraphicFramePr>
        <p:xfrm>
          <a:off x="611560" y="825150"/>
          <a:ext cx="777686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Rectangle 3"/>
          <p:cNvSpPr txBox="1">
            <a:spLocks noChangeArrowheads="1"/>
          </p:cNvSpPr>
          <p:nvPr/>
        </p:nvSpPr>
        <p:spPr>
          <a:xfrm>
            <a:off x="807296" y="4669432"/>
            <a:ext cx="3262208" cy="1639888"/>
          </a:xfrm>
          <a:prstGeom prst="rect">
            <a:avLst/>
          </a:prstGeom>
        </p:spPr>
        <p:txBody>
          <a:bodyPr vert="horz" lIns="91440" tIns="45720" rIns="91440" bIns="45720" rtlCol="1">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1" eaLnBrk="1" fontAlgn="auto" latinLnBrk="0" hangingPunct="1">
              <a:lnSpc>
                <a:spcPct val="100000"/>
              </a:lnSpc>
              <a:spcBef>
                <a:spcPct val="20000"/>
              </a:spcBef>
              <a:spcAft>
                <a:spcPts val="0"/>
              </a:spcAft>
              <a:buClrTx/>
              <a:buSzTx/>
              <a:buFont typeface="Wingdings" pitchFamily="2" charset="2"/>
              <a:buNone/>
              <a:tabLst/>
              <a:defRPr/>
            </a:pPr>
            <a:r>
              <a:rPr kumimoji="0" lang="ar-SA" sz="3200" b="1" i="0" u="none" strike="noStrike" kern="1200" normalizeH="0" baseline="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هي البيانات التي تأخذ</a:t>
            </a:r>
            <a:r>
              <a:rPr kumimoji="0" lang="ar-SA" sz="3200" b="1" i="0" u="none" strike="noStrike" kern="1200" normalizeH="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 </a:t>
            </a:r>
          </a:p>
          <a:p>
            <a:pPr marL="0" marR="0" lvl="0" indent="0" algn="ctr" defTabSz="914400" rtl="1" eaLnBrk="1" fontAlgn="auto" latinLnBrk="0" hangingPunct="1">
              <a:lnSpc>
                <a:spcPct val="100000"/>
              </a:lnSpc>
              <a:spcBef>
                <a:spcPct val="20000"/>
              </a:spcBef>
              <a:spcAft>
                <a:spcPts val="0"/>
              </a:spcAft>
              <a:buClrTx/>
              <a:buSzTx/>
              <a:buFont typeface="Wingdings" pitchFamily="2" charset="2"/>
              <a:buNone/>
              <a:tabLst/>
              <a:defRPr/>
            </a:pPr>
            <a:r>
              <a:rPr kumimoji="0" lang="ar-SA" sz="3200" b="1" i="0" u="none" strike="noStrike" kern="1200" normalizeH="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قيماً محددة لا تخرج عنها</a:t>
            </a:r>
            <a:endParaRPr kumimoji="0" lang="en-US" sz="2800" b="1" i="0" u="none" strike="noStrike" kern="1200" normalizeH="0" baseline="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endParaRPr>
          </a:p>
        </p:txBody>
      </p:sp>
    </p:spTree>
    <p:extLst>
      <p:ext uri="{BB962C8B-B14F-4D97-AF65-F5344CB8AC3E}">
        <p14:creationId xmlns:p14="http://schemas.microsoft.com/office/powerpoint/2010/main" val="320068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graphicEl>
                                              <a:dgm id="{02ECD9A4-06E5-42E0-A356-44C4F0145F4C}"/>
                                            </p:graphicEl>
                                          </p:spTgt>
                                        </p:tgtEl>
                                        <p:attrNameLst>
                                          <p:attrName>style.visibility</p:attrName>
                                        </p:attrNameLst>
                                      </p:cBhvr>
                                      <p:to>
                                        <p:strVal val="visible"/>
                                      </p:to>
                                    </p:set>
                                    <p:animEffect transition="in" filter="barn(inVertical)">
                                      <p:cBhvr>
                                        <p:cTn id="7" dur="500"/>
                                        <p:tgtEl>
                                          <p:spTgt spid="6">
                                            <p:graphicEl>
                                              <a:dgm id="{02ECD9A4-06E5-42E0-A356-44C4F0145F4C}"/>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graphicEl>
                                              <a:dgm id="{69D4F804-A4FB-4BC5-B1DC-3009654EAF2F}"/>
                                            </p:graphicEl>
                                          </p:spTgt>
                                        </p:tgtEl>
                                        <p:attrNameLst>
                                          <p:attrName>style.visibility</p:attrName>
                                        </p:attrNameLst>
                                      </p:cBhvr>
                                      <p:to>
                                        <p:strVal val="visible"/>
                                      </p:to>
                                    </p:set>
                                    <p:animEffect transition="in" filter="barn(inVertical)">
                                      <p:cBhvr>
                                        <p:cTn id="10" dur="500"/>
                                        <p:tgtEl>
                                          <p:spTgt spid="6">
                                            <p:graphicEl>
                                              <a:dgm id="{69D4F804-A4FB-4BC5-B1DC-3009654EAF2F}"/>
                                            </p:graphic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graphicEl>
                                              <a:dgm id="{1D2D233A-59A7-4D8D-8281-7D1DA1A7C2CF}"/>
                                            </p:graphicEl>
                                          </p:spTgt>
                                        </p:tgtEl>
                                        <p:attrNameLst>
                                          <p:attrName>style.visibility</p:attrName>
                                        </p:attrNameLst>
                                      </p:cBhvr>
                                      <p:to>
                                        <p:strVal val="visible"/>
                                      </p:to>
                                    </p:set>
                                    <p:animEffect transition="in" filter="barn(inVertical)">
                                      <p:cBhvr>
                                        <p:cTn id="13" dur="500"/>
                                        <p:tgtEl>
                                          <p:spTgt spid="6">
                                            <p:graphicEl>
                                              <a:dgm id="{1D2D233A-59A7-4D8D-8281-7D1DA1A7C2CF}"/>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graphicEl>
                                              <a:dgm id="{313D07A9-D54C-445E-80C9-FB6F7396EEA1}"/>
                                            </p:graphicEl>
                                          </p:spTgt>
                                        </p:tgtEl>
                                        <p:attrNameLst>
                                          <p:attrName>style.visibility</p:attrName>
                                        </p:attrNameLst>
                                      </p:cBhvr>
                                      <p:to>
                                        <p:strVal val="visible"/>
                                      </p:to>
                                    </p:set>
                                    <p:animEffect transition="in" filter="barn(inVertical)">
                                      <p:cBhvr>
                                        <p:cTn id="18" dur="500"/>
                                        <p:tgtEl>
                                          <p:spTgt spid="6">
                                            <p:graphicEl>
                                              <a:dgm id="{313D07A9-D54C-445E-80C9-FB6F7396EEA1}"/>
                                            </p:graphic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graphicEl>
                                              <a:dgm id="{67D5D9AD-0571-4E6C-988D-1DE35076A831}"/>
                                            </p:graphicEl>
                                          </p:spTgt>
                                        </p:tgtEl>
                                        <p:attrNameLst>
                                          <p:attrName>style.visibility</p:attrName>
                                        </p:attrNameLst>
                                      </p:cBhvr>
                                      <p:to>
                                        <p:strVal val="visible"/>
                                      </p:to>
                                    </p:set>
                                    <p:animEffect transition="in" filter="barn(inVertical)">
                                      <p:cBhvr>
                                        <p:cTn id="21" dur="500"/>
                                        <p:tgtEl>
                                          <p:spTgt spid="6">
                                            <p:graphicEl>
                                              <a:dgm id="{67D5D9AD-0571-4E6C-988D-1DE35076A831}"/>
                                            </p:graphic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
                                            <p:graphicEl>
                                              <a:dgm id="{CFEA4D92-FA6A-4CA4-BF2A-08A213AD11A6}"/>
                                            </p:graphicEl>
                                          </p:spTgt>
                                        </p:tgtEl>
                                        <p:attrNameLst>
                                          <p:attrName>style.visibility</p:attrName>
                                        </p:attrNameLst>
                                      </p:cBhvr>
                                      <p:to>
                                        <p:strVal val="visible"/>
                                      </p:to>
                                    </p:set>
                                    <p:animEffect transition="in" filter="barn(inVertical)">
                                      <p:cBhvr>
                                        <p:cTn id="24" dur="500"/>
                                        <p:tgtEl>
                                          <p:spTgt spid="6">
                                            <p:graphicEl>
                                              <a:dgm id="{CFEA4D92-FA6A-4CA4-BF2A-08A213AD11A6}"/>
                                            </p:graphic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
                                            <p:graphicEl>
                                              <a:dgm id="{C3E63771-4095-43BB-A098-AB849FB7969E}"/>
                                            </p:graphicEl>
                                          </p:spTgt>
                                        </p:tgtEl>
                                        <p:attrNameLst>
                                          <p:attrName>style.visibility</p:attrName>
                                        </p:attrNameLst>
                                      </p:cBhvr>
                                      <p:to>
                                        <p:strVal val="visible"/>
                                      </p:to>
                                    </p:set>
                                    <p:animEffect transition="in" filter="barn(inVertical)">
                                      <p:cBhvr>
                                        <p:cTn id="27" dur="500"/>
                                        <p:tgtEl>
                                          <p:spTgt spid="6">
                                            <p:graphicEl>
                                              <a:dgm id="{C3E63771-4095-43BB-A098-AB849FB7969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graphicEl>
                                              <a:dgm id="{7C6D896B-F046-4640-A2AE-AA3B89149624}"/>
                                            </p:graphicEl>
                                          </p:spTgt>
                                        </p:tgtEl>
                                        <p:attrNameLst>
                                          <p:attrName>style.visibility</p:attrName>
                                        </p:attrNameLst>
                                      </p:cBhvr>
                                      <p:to>
                                        <p:strVal val="visible"/>
                                      </p:to>
                                    </p:set>
                                    <p:animEffect transition="in" filter="barn(inVertical)">
                                      <p:cBhvr>
                                        <p:cTn id="32" dur="500"/>
                                        <p:tgtEl>
                                          <p:spTgt spid="6">
                                            <p:graphicEl>
                                              <a:dgm id="{7C6D896B-F046-4640-A2AE-AA3B89149624}"/>
                                            </p:graphic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6">
                                            <p:graphicEl>
                                              <a:dgm id="{BABBB6CA-F6B2-46C7-A5EF-E087B0E01B6D}"/>
                                            </p:graphicEl>
                                          </p:spTgt>
                                        </p:tgtEl>
                                        <p:attrNameLst>
                                          <p:attrName>style.visibility</p:attrName>
                                        </p:attrNameLst>
                                      </p:cBhvr>
                                      <p:to>
                                        <p:strVal val="visible"/>
                                      </p:to>
                                    </p:set>
                                    <p:animEffect transition="in" filter="barn(inVertical)">
                                      <p:cBhvr>
                                        <p:cTn id="35" dur="500"/>
                                        <p:tgtEl>
                                          <p:spTgt spid="6">
                                            <p:graphicEl>
                                              <a:dgm id="{BABBB6CA-F6B2-46C7-A5EF-E087B0E01B6D}"/>
                                            </p:graphic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6">
                                            <p:graphicEl>
                                              <a:dgm id="{102F0E91-AD22-4000-9006-A42E396D85C1}"/>
                                            </p:graphicEl>
                                          </p:spTgt>
                                        </p:tgtEl>
                                        <p:attrNameLst>
                                          <p:attrName>style.visibility</p:attrName>
                                        </p:attrNameLst>
                                      </p:cBhvr>
                                      <p:to>
                                        <p:strVal val="visible"/>
                                      </p:to>
                                    </p:set>
                                    <p:animEffect transition="in" filter="barn(inVertical)">
                                      <p:cBhvr>
                                        <p:cTn id="38" dur="500"/>
                                        <p:tgtEl>
                                          <p:spTgt spid="6">
                                            <p:graphicEl>
                                              <a:dgm id="{102F0E91-AD22-4000-9006-A42E396D85C1}"/>
                                            </p:graphicEl>
                                          </p:spTgt>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6">
                                            <p:graphicEl>
                                              <a:dgm id="{DA00D8B8-82C2-48D0-95A9-253F1B3F04D1}"/>
                                            </p:graphicEl>
                                          </p:spTgt>
                                        </p:tgtEl>
                                        <p:attrNameLst>
                                          <p:attrName>style.visibility</p:attrName>
                                        </p:attrNameLst>
                                      </p:cBhvr>
                                      <p:to>
                                        <p:strVal val="visible"/>
                                      </p:to>
                                    </p:set>
                                    <p:animEffect transition="in" filter="barn(inVertical)">
                                      <p:cBhvr>
                                        <p:cTn id="41" dur="500"/>
                                        <p:tgtEl>
                                          <p:spTgt spid="6">
                                            <p:graphicEl>
                                              <a:dgm id="{DA00D8B8-82C2-48D0-95A9-253F1B3F04D1}"/>
                                            </p:graphicEl>
                                          </p:spTgt>
                                        </p:tgtEl>
                                      </p:cBhvr>
                                    </p:animEffect>
                                  </p:childTnLst>
                                </p:cTn>
                              </p:par>
                            </p:childTnLst>
                          </p:cTn>
                        </p:par>
                        <p:par>
                          <p:cTn id="42" fill="hold">
                            <p:stCondLst>
                              <p:cond delay="500"/>
                            </p:stCondLst>
                            <p:childTnLst>
                              <p:par>
                                <p:cTn id="43" presetID="3" presetClass="entr" presetSubtype="10" fill="hold" grpId="0" nodeType="afterEffect">
                                  <p:stCondLst>
                                    <p:cond delay="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blinds(horizontal)">
                                      <p:cBhvr>
                                        <p:cTn id="45" dur="1000"/>
                                        <p:tgtEl>
                                          <p:spTgt spid="21">
                                            <p:txEl>
                                              <p:pRg st="0" end="0"/>
                                            </p:txEl>
                                          </p:spTgt>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1">
                                            <p:txEl>
                                              <p:pRg st="1" end="1"/>
                                            </p:txEl>
                                          </p:spTgt>
                                        </p:tgtEl>
                                        <p:attrNameLst>
                                          <p:attrName>style.visibility</p:attrName>
                                        </p:attrNameLst>
                                      </p:cBhvr>
                                      <p:to>
                                        <p:strVal val="visible"/>
                                      </p:to>
                                    </p:set>
                                    <p:animEffect transition="in" filter="blinds(horizontal)">
                                      <p:cBhvr>
                                        <p:cTn id="48" dur="1000"/>
                                        <p:tgtEl>
                                          <p:spTgt spid="21">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2">
                                            <p:txEl>
                                              <p:pRg st="0" end="0"/>
                                            </p:txEl>
                                          </p:spTgt>
                                        </p:tgtEl>
                                        <p:attrNameLst>
                                          <p:attrName>style.visibility</p:attrName>
                                        </p:attrNameLst>
                                      </p:cBhvr>
                                      <p:to>
                                        <p:strVal val="visible"/>
                                      </p:to>
                                    </p:set>
                                    <p:animEffect transition="in" filter="blinds(horizontal)">
                                      <p:cBhvr>
                                        <p:cTn id="53" dur="1000"/>
                                        <p:tgtEl>
                                          <p:spTgt spid="32">
                                            <p:txEl>
                                              <p:pRg st="0" end="0"/>
                                            </p:txEl>
                                          </p:spTgt>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32">
                                            <p:txEl>
                                              <p:pRg st="1" end="1"/>
                                            </p:txEl>
                                          </p:spTgt>
                                        </p:tgtEl>
                                        <p:attrNameLst>
                                          <p:attrName>style.visibility</p:attrName>
                                        </p:attrNameLst>
                                      </p:cBhvr>
                                      <p:to>
                                        <p:strVal val="visible"/>
                                      </p:to>
                                    </p:set>
                                    <p:animEffect transition="in" filter="blinds(horizontal)">
                                      <p:cBhvr>
                                        <p:cTn id="56" dur="10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autoUpdateAnimBg="0"/>
      <p:bldGraphic spid="6" grpId="0">
        <p:bldSub>
          <a:bldDgm bld="one"/>
        </p:bldSub>
      </p:bldGraphic>
      <p:bldP spid="32" grpId="0" uiExpand="1"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وستن">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894</TotalTime>
  <Words>1537</Words>
  <Application>Microsoft Office PowerPoint</Application>
  <PresentationFormat>عرض على الشاشة (3:4)‏</PresentationFormat>
  <Paragraphs>220</Paragraphs>
  <Slides>48</Slides>
  <Notes>19</Notes>
  <HiddenSlides>0</HiddenSlides>
  <MMClips>1</MMClips>
  <ScaleCrop>false</ScaleCrop>
  <HeadingPairs>
    <vt:vector size="4" baseType="variant">
      <vt:variant>
        <vt:lpstr>نسق</vt:lpstr>
      </vt:variant>
      <vt:variant>
        <vt:i4>1</vt:i4>
      </vt:variant>
      <vt:variant>
        <vt:lpstr>عناوين الشرائح</vt:lpstr>
      </vt:variant>
      <vt:variant>
        <vt:i4>48</vt:i4>
      </vt:variant>
    </vt:vector>
  </HeadingPairs>
  <TitlesOfParts>
    <vt:vector size="49" baseType="lpstr">
      <vt:lpstr>أوستن</vt:lpstr>
      <vt:lpstr>عرض تقديمي في PowerPoint</vt:lpstr>
      <vt:lpstr>الوحده الثالثه </vt:lpstr>
      <vt:lpstr>-  مقدمة في البيئه و الدوائر الرقميه -  تعامل الحاسب مع البيانات  -  النظم العدديه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تمثيل البيانات في الحاسب الالي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مستعدات للعب ؟</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ASUS ARABIC</dc:creator>
  <cp:lastModifiedBy>‏‏مستخدم Windows</cp:lastModifiedBy>
  <cp:revision>82</cp:revision>
  <dcterms:created xsi:type="dcterms:W3CDTF">2015-11-03T04:53:16Z</dcterms:created>
  <dcterms:modified xsi:type="dcterms:W3CDTF">2021-01-26T06:46:34Z</dcterms:modified>
</cp:coreProperties>
</file>