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  <p:sldMasterId id="2147483690" r:id="rId2"/>
  </p:sldMasterIdLst>
  <p:sldIdLst>
    <p:sldId id="262" r:id="rId3"/>
    <p:sldId id="257" r:id="rId4"/>
    <p:sldId id="256" r:id="rId5"/>
    <p:sldId id="390" r:id="rId6"/>
    <p:sldId id="299" r:id="rId7"/>
    <p:sldId id="301" r:id="rId8"/>
    <p:sldId id="307" r:id="rId9"/>
    <p:sldId id="322" r:id="rId10"/>
    <p:sldId id="261" r:id="rId11"/>
    <p:sldId id="392" r:id="rId12"/>
    <p:sldId id="369" r:id="rId13"/>
    <p:sldId id="367" r:id="rId14"/>
    <p:sldId id="346" r:id="rId15"/>
    <p:sldId id="393" r:id="rId16"/>
    <p:sldId id="374" r:id="rId17"/>
    <p:sldId id="370" r:id="rId18"/>
    <p:sldId id="375" r:id="rId19"/>
    <p:sldId id="376" r:id="rId20"/>
    <p:sldId id="391" r:id="rId21"/>
    <p:sldId id="366" r:id="rId22"/>
    <p:sldId id="368" r:id="rId23"/>
    <p:sldId id="348" r:id="rId24"/>
    <p:sldId id="371" r:id="rId25"/>
    <p:sldId id="384" r:id="rId26"/>
    <p:sldId id="377" r:id="rId27"/>
    <p:sldId id="286" r:id="rId28"/>
    <p:sldId id="372" r:id="rId29"/>
    <p:sldId id="385" r:id="rId30"/>
    <p:sldId id="378" r:id="rId31"/>
    <p:sldId id="297" r:id="rId32"/>
    <p:sldId id="379" r:id="rId33"/>
    <p:sldId id="373" r:id="rId34"/>
    <p:sldId id="380" r:id="rId35"/>
    <p:sldId id="386" r:id="rId36"/>
    <p:sldId id="335" r:id="rId37"/>
    <p:sldId id="281" r:id="rId38"/>
    <p:sldId id="282" r:id="rId39"/>
    <p:sldId id="358" r:id="rId40"/>
    <p:sldId id="359" r:id="rId41"/>
    <p:sldId id="285" r:id="rId42"/>
    <p:sldId id="389" r:id="rId43"/>
    <p:sldId id="387" r:id="rId44"/>
    <p:sldId id="388" r:id="rId45"/>
    <p:sldId id="383" r:id="rId4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539356"/>
    <a:srgbClr val="BD0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0D8B9E-DE0A-4C0D-8E39-05D155EFFAD9}" v="155" dt="2021-08-24T01:28:56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3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d ali" userId="bfabe3cde01fd7ce" providerId="LiveId" clId="{7708258D-FD70-4286-95E3-FAEF1481A3C4}"/>
    <pc:docChg chg="undo custSel addSld delSld modSld sldOrd">
      <pc:chgData name="ngod ali" userId="bfabe3cde01fd7ce" providerId="LiveId" clId="{7708258D-FD70-4286-95E3-FAEF1481A3C4}" dt="2021-08-08T07:45:53.146" v="3067" actId="1076"/>
      <pc:docMkLst>
        <pc:docMk/>
      </pc:docMkLst>
      <pc:sldChg chg="addSp delSp modSp mod">
        <pc:chgData name="ngod ali" userId="bfabe3cde01fd7ce" providerId="LiveId" clId="{7708258D-FD70-4286-95E3-FAEF1481A3C4}" dt="2021-08-07T14:53:33.220" v="45" actId="1076"/>
        <pc:sldMkLst>
          <pc:docMk/>
          <pc:sldMk cId="1016005486" sldId="258"/>
        </pc:sldMkLst>
        <pc:spChg chg="mod">
          <ac:chgData name="ngod ali" userId="bfabe3cde01fd7ce" providerId="LiveId" clId="{7708258D-FD70-4286-95E3-FAEF1481A3C4}" dt="2021-08-07T14:50:36.079" v="18" actId="1076"/>
          <ac:spMkLst>
            <pc:docMk/>
            <pc:sldMk cId="1016005486" sldId="258"/>
            <ac:spMk id="2" creationId="{043C4955-15C6-499D-B9AE-A5F58963C65D}"/>
          </ac:spMkLst>
        </pc:spChg>
        <pc:spChg chg="add del">
          <ac:chgData name="ngod ali" userId="bfabe3cde01fd7ce" providerId="LiveId" clId="{7708258D-FD70-4286-95E3-FAEF1481A3C4}" dt="2021-08-07T14:52:42.639" v="32" actId="22"/>
          <ac:spMkLst>
            <pc:docMk/>
            <pc:sldMk cId="1016005486" sldId="258"/>
            <ac:spMk id="10" creationId="{CA216BB9-913C-41C9-B13C-D7D23ACBE224}"/>
          </ac:spMkLst>
        </pc:spChg>
        <pc:grpChg chg="del mod">
          <ac:chgData name="ngod ali" userId="bfabe3cde01fd7ce" providerId="LiveId" clId="{7708258D-FD70-4286-95E3-FAEF1481A3C4}" dt="2021-08-07T14:50:37.069" v="20" actId="478"/>
          <ac:grpSpMkLst>
            <pc:docMk/>
            <pc:sldMk cId="1016005486" sldId="258"/>
            <ac:grpSpMk id="7" creationId="{2627B393-6F6D-4B25-B61B-386DD46242F4}"/>
          </ac:grpSpMkLst>
        </pc:grpChg>
        <pc:picChg chg="add mod">
          <ac:chgData name="ngod ali" userId="bfabe3cde01fd7ce" providerId="LiveId" clId="{7708258D-FD70-4286-95E3-FAEF1481A3C4}" dt="2021-08-07T14:53:31.482" v="44" actId="14100"/>
          <ac:picMkLst>
            <pc:docMk/>
            <pc:sldMk cId="1016005486" sldId="258"/>
            <ac:picMk id="1026" creationId="{54639553-15ED-4F17-BDC1-6D222BA72F7E}"/>
          </ac:picMkLst>
        </pc:picChg>
        <pc:picChg chg="add mod">
          <ac:chgData name="ngod ali" userId="bfabe3cde01fd7ce" providerId="LiveId" clId="{7708258D-FD70-4286-95E3-FAEF1481A3C4}" dt="2021-08-07T14:53:33.220" v="45" actId="1076"/>
          <ac:picMkLst>
            <pc:docMk/>
            <pc:sldMk cId="1016005486" sldId="258"/>
            <ac:picMk id="1028" creationId="{8E9416C1-12E0-4514-9FBB-9C12809BDCF9}"/>
          </ac:picMkLst>
        </pc:picChg>
      </pc:sldChg>
      <pc:sldChg chg="modSp mod">
        <pc:chgData name="ngod ali" userId="bfabe3cde01fd7ce" providerId="LiveId" clId="{7708258D-FD70-4286-95E3-FAEF1481A3C4}" dt="2021-08-07T15:00:02.360" v="55" actId="1076"/>
        <pc:sldMkLst>
          <pc:docMk/>
          <pc:sldMk cId="1459967589" sldId="261"/>
        </pc:sldMkLst>
        <pc:grpChg chg="mod">
          <ac:chgData name="ngod ali" userId="bfabe3cde01fd7ce" providerId="LiveId" clId="{7708258D-FD70-4286-95E3-FAEF1481A3C4}" dt="2021-08-07T15:00:02.360" v="55" actId="1076"/>
          <ac:grpSpMkLst>
            <pc:docMk/>
            <pc:sldMk cId="1459967589" sldId="261"/>
            <ac:grpSpMk id="6" creationId="{8E0DB4AE-5ED4-47DE-AC95-DEF415807A2D}"/>
          </ac:grpSpMkLst>
        </pc:grpChg>
        <pc:picChg chg="mod">
          <ac:chgData name="ngod ali" userId="bfabe3cde01fd7ce" providerId="LiveId" clId="{7708258D-FD70-4286-95E3-FAEF1481A3C4}" dt="2021-08-07T14:57:18.419" v="46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7708258D-FD70-4286-95E3-FAEF1481A3C4}" dt="2021-08-07T14:57:22.769" v="47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7708258D-FD70-4286-95E3-FAEF1481A3C4}" dt="2021-08-07T14:57:27.043" v="48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7708258D-FD70-4286-95E3-FAEF1481A3C4}" dt="2021-08-07T14:57:34.811" v="50"/>
          <ac:picMkLst>
            <pc:docMk/>
            <pc:sldMk cId="1459967589" sldId="261"/>
            <ac:picMk id="24" creationId="{FEAC0D31-59BC-4C9D-8ECF-1CE2C0A93F67}"/>
          </ac:picMkLst>
        </pc:picChg>
      </pc:sldChg>
      <pc:sldChg chg="addSp delSp modSp del mod">
        <pc:chgData name="ngod ali" userId="bfabe3cde01fd7ce" providerId="LiveId" clId="{7708258D-FD70-4286-95E3-FAEF1481A3C4}" dt="2021-08-07T16:00:19.311" v="659" actId="47"/>
        <pc:sldMkLst>
          <pc:docMk/>
          <pc:sldMk cId="1332511638" sldId="263"/>
        </pc:sldMkLst>
        <pc:grpChg chg="add del mod">
          <ac:chgData name="ngod ali" userId="bfabe3cde01fd7ce" providerId="LiveId" clId="{7708258D-FD70-4286-95E3-FAEF1481A3C4}" dt="2021-08-07T15:57:51.065" v="562" actId="21"/>
          <ac:grpSpMkLst>
            <pc:docMk/>
            <pc:sldMk cId="1332511638" sldId="263"/>
            <ac:grpSpMk id="19" creationId="{09E7592A-E384-4BFE-9AE2-38EAECF94F32}"/>
          </ac:grpSpMkLst>
        </pc:grpChg>
        <pc:grpChg chg="del mod">
          <ac:chgData name="ngod ali" userId="bfabe3cde01fd7ce" providerId="LiveId" clId="{7708258D-FD70-4286-95E3-FAEF1481A3C4}" dt="2021-08-07T15:57:46.157" v="559" actId="478"/>
          <ac:grpSpMkLst>
            <pc:docMk/>
            <pc:sldMk cId="1332511638" sldId="263"/>
            <ac:grpSpMk id="22" creationId="{009CE9F9-C89B-4B1C-9720-A07692D18830}"/>
          </ac:grpSpMkLst>
        </pc:grpChg>
        <pc:picChg chg="del mod">
          <ac:chgData name="ngod ali" userId="bfabe3cde01fd7ce" providerId="LiveId" clId="{7708258D-FD70-4286-95E3-FAEF1481A3C4}" dt="2021-08-07T15:57:52.333" v="563" actId="478"/>
          <ac:picMkLst>
            <pc:docMk/>
            <pc:sldMk cId="1332511638" sldId="263"/>
            <ac:picMk id="4" creationId="{031F4073-4FBA-4379-8645-30D50DB5B998}"/>
          </ac:picMkLst>
        </pc:picChg>
        <pc:picChg chg="del">
          <ac:chgData name="ngod ali" userId="bfabe3cde01fd7ce" providerId="LiveId" clId="{7708258D-FD70-4286-95E3-FAEF1481A3C4}" dt="2021-08-07T15:57:54.914" v="565" actId="478"/>
          <ac:picMkLst>
            <pc:docMk/>
            <pc:sldMk cId="1332511638" sldId="263"/>
            <ac:picMk id="15" creationId="{5A1AFBFA-8A0F-4602-AE49-7D821F94AB78}"/>
          </ac:picMkLst>
        </pc:picChg>
        <pc:picChg chg="del">
          <ac:chgData name="ngod ali" userId="bfabe3cde01fd7ce" providerId="LiveId" clId="{7708258D-FD70-4286-95E3-FAEF1481A3C4}" dt="2021-08-07T15:57:53.712" v="564" actId="478"/>
          <ac:picMkLst>
            <pc:docMk/>
            <pc:sldMk cId="1332511638" sldId="263"/>
            <ac:picMk id="21" creationId="{77F0F8A7-EE26-4F43-90A5-BA98C4A3AD89}"/>
          </ac:picMkLst>
        </pc:picChg>
        <pc:picChg chg="del mod">
          <ac:chgData name="ngod ali" userId="bfabe3cde01fd7ce" providerId="LiveId" clId="{7708258D-FD70-4286-95E3-FAEF1481A3C4}" dt="2021-08-07T15:57:51.065" v="562" actId="21"/>
          <ac:picMkLst>
            <pc:docMk/>
            <pc:sldMk cId="1332511638" sldId="263"/>
            <ac:picMk id="23" creationId="{415A5A77-8249-4686-80D8-67B4C5CFD4E7}"/>
          </ac:picMkLst>
        </pc:picChg>
        <pc:picChg chg="del mod">
          <ac:chgData name="ngod ali" userId="bfabe3cde01fd7ce" providerId="LiveId" clId="{7708258D-FD70-4286-95E3-FAEF1481A3C4}" dt="2021-08-07T15:57:46.157" v="559" actId="478"/>
          <ac:picMkLst>
            <pc:docMk/>
            <pc:sldMk cId="1332511638" sldId="263"/>
            <ac:picMk id="24" creationId="{C6260B0A-91FE-4F11-B716-514D964540FF}"/>
          </ac:picMkLst>
        </pc:picChg>
      </pc:sldChg>
      <pc:sldChg chg="addSp delSp modSp mod">
        <pc:chgData name="ngod ali" userId="bfabe3cde01fd7ce" providerId="LiveId" clId="{7708258D-FD70-4286-95E3-FAEF1481A3C4}" dt="2021-08-07T22:01:23.294" v="2700" actId="1076"/>
        <pc:sldMkLst>
          <pc:docMk/>
          <pc:sldMk cId="1851267523" sldId="281"/>
        </pc:sldMkLst>
        <pc:spChg chg="mod">
          <ac:chgData name="ngod ali" userId="bfabe3cde01fd7ce" providerId="LiveId" clId="{7708258D-FD70-4286-95E3-FAEF1481A3C4}" dt="2021-08-07T22:01:19.524" v="2698" actId="1076"/>
          <ac:spMkLst>
            <pc:docMk/>
            <pc:sldMk cId="1851267523" sldId="281"/>
            <ac:spMk id="5" creationId="{3E998CF0-78C5-4801-B33B-F29683B6D588}"/>
          </ac:spMkLst>
        </pc:spChg>
        <pc:picChg chg="add mod modCrop">
          <ac:chgData name="ngod ali" userId="bfabe3cde01fd7ce" providerId="LiveId" clId="{7708258D-FD70-4286-95E3-FAEF1481A3C4}" dt="2021-08-07T22:01:23.294" v="2700" actId="1076"/>
          <ac:picMkLst>
            <pc:docMk/>
            <pc:sldMk cId="1851267523" sldId="281"/>
            <ac:picMk id="6" creationId="{D9B396AD-8434-4FCB-8C7A-5B3F7D92532D}"/>
          </ac:picMkLst>
        </pc:picChg>
        <pc:picChg chg="del mod">
          <ac:chgData name="ngod ali" userId="bfabe3cde01fd7ce" providerId="LiveId" clId="{7708258D-FD70-4286-95E3-FAEF1481A3C4}" dt="2021-08-07T22:00:49.795" v="2686" actId="478"/>
          <ac:picMkLst>
            <pc:docMk/>
            <pc:sldMk cId="1851267523" sldId="281"/>
            <ac:picMk id="7" creationId="{F63DF756-6CEF-42B5-BF27-A37C9CBA8EAE}"/>
          </ac:picMkLst>
        </pc:picChg>
      </pc:sldChg>
      <pc:sldChg chg="addSp delSp modSp mod">
        <pc:chgData name="ngod ali" userId="bfabe3cde01fd7ce" providerId="LiveId" clId="{7708258D-FD70-4286-95E3-FAEF1481A3C4}" dt="2021-08-07T22:03:05.123" v="2727" actId="1076"/>
        <pc:sldMkLst>
          <pc:docMk/>
          <pc:sldMk cId="1349774769" sldId="282"/>
        </pc:sldMkLst>
        <pc:spChg chg="mod">
          <ac:chgData name="ngod ali" userId="bfabe3cde01fd7ce" providerId="LiveId" clId="{7708258D-FD70-4286-95E3-FAEF1481A3C4}" dt="2021-08-07T22:03:05.123" v="2727" actId="1076"/>
          <ac:spMkLst>
            <pc:docMk/>
            <pc:sldMk cId="1349774769" sldId="282"/>
            <ac:spMk id="13" creationId="{855C3A51-70C2-47C0-878F-79E1E75AE596}"/>
          </ac:spMkLst>
        </pc:spChg>
        <pc:grpChg chg="mod">
          <ac:chgData name="ngod ali" userId="bfabe3cde01fd7ce" providerId="LiveId" clId="{7708258D-FD70-4286-95E3-FAEF1481A3C4}" dt="2021-08-07T22:03:01.411" v="2726" actId="1076"/>
          <ac:grpSpMkLst>
            <pc:docMk/>
            <pc:sldMk cId="1349774769" sldId="282"/>
            <ac:grpSpMk id="9" creationId="{BAA24803-8A4E-4975-826A-224DBD9300A7}"/>
          </ac:grpSpMkLst>
        </pc:grpChg>
        <pc:picChg chg="add mod modCrop">
          <ac:chgData name="ngod ali" userId="bfabe3cde01fd7ce" providerId="LiveId" clId="{7708258D-FD70-4286-95E3-FAEF1481A3C4}" dt="2021-08-07T22:02:52.225" v="2723" actId="1076"/>
          <ac:picMkLst>
            <pc:docMk/>
            <pc:sldMk cId="1349774769" sldId="282"/>
            <ac:picMk id="3" creationId="{C3329669-D48D-437C-A067-0DF74ADD2787}"/>
          </ac:picMkLst>
        </pc:picChg>
        <pc:picChg chg="del">
          <ac:chgData name="ngod ali" userId="bfabe3cde01fd7ce" providerId="LiveId" clId="{7708258D-FD70-4286-95E3-FAEF1481A3C4}" dt="2021-08-07T22:01:25.724" v="2701" actId="478"/>
          <ac:picMkLst>
            <pc:docMk/>
            <pc:sldMk cId="1349774769" sldId="282"/>
            <ac:picMk id="7" creationId="{2875CDDF-1E34-49CC-9B94-0321FDCC9F61}"/>
          </ac:picMkLst>
        </pc:picChg>
      </pc:sldChg>
      <pc:sldChg chg="delSp modSp del mod">
        <pc:chgData name="ngod ali" userId="bfabe3cde01fd7ce" providerId="LiveId" clId="{7708258D-FD70-4286-95E3-FAEF1481A3C4}" dt="2021-08-07T22:05:12.511" v="2756" actId="47"/>
        <pc:sldMkLst>
          <pc:docMk/>
          <pc:sldMk cId="899717769" sldId="283"/>
        </pc:sldMkLst>
        <pc:picChg chg="del mod">
          <ac:chgData name="ngod ali" userId="bfabe3cde01fd7ce" providerId="LiveId" clId="{7708258D-FD70-4286-95E3-FAEF1481A3C4}" dt="2021-08-07T22:01:46.399" v="2711" actId="478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7708258D-FD70-4286-95E3-FAEF1481A3C4}" dt="2021-08-08T07:23:10.423" v="2830" actId="1076"/>
        <pc:sldMkLst>
          <pc:docMk/>
          <pc:sldMk cId="3759876802" sldId="285"/>
        </pc:sldMkLst>
        <pc:spChg chg="mod">
          <ac:chgData name="ngod ali" userId="bfabe3cde01fd7ce" providerId="LiveId" clId="{7708258D-FD70-4286-95E3-FAEF1481A3C4}" dt="2021-08-07T22:06:07.917" v="2769" actId="1076"/>
          <ac:spMkLst>
            <pc:docMk/>
            <pc:sldMk cId="3759876802" sldId="285"/>
            <ac:spMk id="7" creationId="{8F4E33D0-A6D9-46D5-90BA-28CC2B06E5FF}"/>
          </ac:spMkLst>
        </pc:spChg>
        <pc:grpChg chg="mod">
          <ac:chgData name="ngod ali" userId="bfabe3cde01fd7ce" providerId="LiveId" clId="{7708258D-FD70-4286-95E3-FAEF1481A3C4}" dt="2021-08-07T22:06:04.724" v="2768" actId="1076"/>
          <ac:grpSpMkLst>
            <pc:docMk/>
            <pc:sldMk cId="3759876802" sldId="285"/>
            <ac:grpSpMk id="4" creationId="{9FBEC46A-3ED8-4712-8368-CE349BB88952}"/>
          </ac:grpSpMkLst>
        </pc:grpChg>
        <pc:picChg chg="del mod">
          <ac:chgData name="ngod ali" userId="bfabe3cde01fd7ce" providerId="LiveId" clId="{7708258D-FD70-4286-95E3-FAEF1481A3C4}" dt="2021-08-07T22:01:49.649" v="2713" actId="478"/>
          <ac:picMkLst>
            <pc:docMk/>
            <pc:sldMk cId="3759876802" sldId="285"/>
            <ac:picMk id="3" creationId="{05C63DD0-9709-4241-9E08-B568547F31C2}"/>
          </ac:picMkLst>
        </pc:picChg>
        <pc:picChg chg="add mod modCrop">
          <ac:chgData name="ngod ali" userId="bfabe3cde01fd7ce" providerId="LiveId" clId="{7708258D-FD70-4286-95E3-FAEF1481A3C4}" dt="2021-08-08T07:23:10.423" v="2830" actId="1076"/>
          <ac:picMkLst>
            <pc:docMk/>
            <pc:sldMk cId="3759876802" sldId="285"/>
            <ac:picMk id="8" creationId="{175F6C88-0210-44B5-916F-B647FFEC04AA}"/>
          </ac:picMkLst>
        </pc:picChg>
      </pc:sldChg>
      <pc:sldChg chg="addSp delSp modSp mod ord">
        <pc:chgData name="ngod ali" userId="bfabe3cde01fd7ce" providerId="LiveId" clId="{7708258D-FD70-4286-95E3-FAEF1481A3C4}" dt="2021-08-07T21:36:42.885" v="1823" actId="1076"/>
        <pc:sldMkLst>
          <pc:docMk/>
          <pc:sldMk cId="2113060353" sldId="286"/>
        </pc:sldMkLst>
        <pc:spChg chg="add del">
          <ac:chgData name="ngod ali" userId="bfabe3cde01fd7ce" providerId="LiveId" clId="{7708258D-FD70-4286-95E3-FAEF1481A3C4}" dt="2021-08-07T21:29:59.863" v="1622"/>
          <ac:spMkLst>
            <pc:docMk/>
            <pc:sldMk cId="2113060353" sldId="286"/>
            <ac:spMk id="2" creationId="{9BC2F436-3670-498A-9E91-2785AF568386}"/>
          </ac:spMkLst>
        </pc:spChg>
        <pc:spChg chg="mod">
          <ac:chgData name="ngod ali" userId="bfabe3cde01fd7ce" providerId="LiveId" clId="{7708258D-FD70-4286-95E3-FAEF1481A3C4}" dt="2021-08-07T15:58:31.811" v="586" actId="20577"/>
          <ac:spMkLst>
            <pc:docMk/>
            <pc:sldMk cId="2113060353" sldId="286"/>
            <ac:spMk id="8" creationId="{47B8034F-B76D-4829-BB10-147E760D629F}"/>
          </ac:spMkLst>
        </pc:spChg>
        <pc:picChg chg="add mod">
          <ac:chgData name="ngod ali" userId="bfabe3cde01fd7ce" providerId="LiveId" clId="{7708258D-FD70-4286-95E3-FAEF1481A3C4}" dt="2021-08-07T21:36:42.885" v="1823" actId="1076"/>
          <ac:picMkLst>
            <pc:docMk/>
            <pc:sldMk cId="2113060353" sldId="286"/>
            <ac:picMk id="7" creationId="{6AC321A3-3E5E-4164-B8E3-EB5E6D0D4A3C}"/>
          </ac:picMkLst>
        </pc:picChg>
        <pc:picChg chg="del">
          <ac:chgData name="ngod ali" userId="bfabe3cde01fd7ce" providerId="LiveId" clId="{7708258D-FD70-4286-95E3-FAEF1481A3C4}" dt="2021-08-07T15:58:33.439" v="587" actId="478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 ord">
        <pc:chgData name="ngod ali" userId="bfabe3cde01fd7ce" providerId="LiveId" clId="{7708258D-FD70-4286-95E3-FAEF1481A3C4}" dt="2021-08-07T15:59:10.848" v="622" actId="20577"/>
        <pc:sldMkLst>
          <pc:docMk/>
          <pc:sldMk cId="3902305037" sldId="297"/>
        </pc:sldMkLst>
        <pc:spChg chg="mod">
          <ac:chgData name="ngod ali" userId="bfabe3cde01fd7ce" providerId="LiveId" clId="{7708258D-FD70-4286-95E3-FAEF1481A3C4}" dt="2021-08-07T15:59:10.848" v="622" actId="20577"/>
          <ac:spMkLst>
            <pc:docMk/>
            <pc:sldMk cId="3902305037" sldId="297"/>
            <ac:spMk id="10" creationId="{E20E8501-1C9B-4DA2-A282-77572C93E8D2}"/>
          </ac:spMkLst>
        </pc:spChg>
      </pc:sldChg>
      <pc:sldChg chg="del">
        <pc:chgData name="ngod ali" userId="bfabe3cde01fd7ce" providerId="LiveId" clId="{7708258D-FD70-4286-95E3-FAEF1481A3C4}" dt="2021-08-07T15:59:32.288" v="623" actId="47"/>
        <pc:sldMkLst>
          <pc:docMk/>
          <pc:sldMk cId="3961046382" sldId="304"/>
        </pc:sldMkLst>
      </pc:sldChg>
      <pc:sldChg chg="del">
        <pc:chgData name="ngod ali" userId="bfabe3cde01fd7ce" providerId="LiveId" clId="{7708258D-FD70-4286-95E3-FAEF1481A3C4}" dt="2021-08-07T15:59:44.552" v="632" actId="47"/>
        <pc:sldMkLst>
          <pc:docMk/>
          <pc:sldMk cId="1683551281" sldId="306"/>
        </pc:sldMkLst>
      </pc:sldChg>
      <pc:sldChg chg="del">
        <pc:chgData name="ngod ali" userId="bfabe3cde01fd7ce" providerId="LiveId" clId="{7708258D-FD70-4286-95E3-FAEF1481A3C4}" dt="2021-08-07T15:58:42.275" v="591" actId="47"/>
        <pc:sldMkLst>
          <pc:docMk/>
          <pc:sldMk cId="3370955125" sldId="338"/>
        </pc:sldMkLst>
      </pc:sldChg>
      <pc:sldChg chg="del">
        <pc:chgData name="ngod ali" userId="bfabe3cde01fd7ce" providerId="LiveId" clId="{7708258D-FD70-4286-95E3-FAEF1481A3C4}" dt="2021-08-07T15:59:32.960" v="624" actId="47"/>
        <pc:sldMkLst>
          <pc:docMk/>
          <pc:sldMk cId="3184353815" sldId="342"/>
        </pc:sldMkLst>
      </pc:sldChg>
      <pc:sldChg chg="delSp modSp del">
        <pc:chgData name="ngod ali" userId="bfabe3cde01fd7ce" providerId="LiveId" clId="{7708258D-FD70-4286-95E3-FAEF1481A3C4}" dt="2021-08-07T16:00:24.758" v="661" actId="47"/>
        <pc:sldMkLst>
          <pc:docMk/>
          <pc:sldMk cId="659790519" sldId="343"/>
        </pc:sldMkLst>
        <pc:grpChg chg="del mod">
          <ac:chgData name="ngod ali" userId="bfabe3cde01fd7ce" providerId="LiveId" clId="{7708258D-FD70-4286-95E3-FAEF1481A3C4}" dt="2021-08-07T15:58:07.127" v="569" actId="478"/>
          <ac:grpSpMkLst>
            <pc:docMk/>
            <pc:sldMk cId="659790519" sldId="343"/>
            <ac:grpSpMk id="2" creationId="{C3E45ADC-DA12-454E-AA98-8AAB6EB1F77C}"/>
          </ac:grpSpMkLst>
        </pc:grpChg>
        <pc:picChg chg="mod">
          <ac:chgData name="ngod ali" userId="bfabe3cde01fd7ce" providerId="LiveId" clId="{7708258D-FD70-4286-95E3-FAEF1481A3C4}" dt="2021-08-07T15:58:05.975" v="568" actId="1076"/>
          <ac:picMkLst>
            <pc:docMk/>
            <pc:sldMk cId="659790519" sldId="343"/>
            <ac:picMk id="5" creationId="{FE4430E1-9A5C-477C-9606-6B9E30635371}"/>
          </ac:picMkLst>
        </pc:picChg>
        <pc:picChg chg="mod">
          <ac:chgData name="ngod ali" userId="bfabe3cde01fd7ce" providerId="LiveId" clId="{7708258D-FD70-4286-95E3-FAEF1481A3C4}" dt="2021-08-07T15:58:05.975" v="568" actId="1076"/>
          <ac:picMkLst>
            <pc:docMk/>
            <pc:sldMk cId="659790519" sldId="343"/>
            <ac:picMk id="6" creationId="{F6CF8428-C4A2-4DA9-9D89-D98844B7F14B}"/>
          </ac:picMkLst>
        </pc:picChg>
        <pc:picChg chg="del">
          <ac:chgData name="ngod ali" userId="bfabe3cde01fd7ce" providerId="LiveId" clId="{7708258D-FD70-4286-95E3-FAEF1481A3C4}" dt="2021-08-07T15:58:07.127" v="569" actId="478"/>
          <ac:picMkLst>
            <pc:docMk/>
            <pc:sldMk cId="659790519" sldId="343"/>
            <ac:picMk id="8" creationId="{4FED8A08-6211-42BE-8E4D-FCAADB6878D1}"/>
          </ac:picMkLst>
        </pc:picChg>
      </pc:sldChg>
      <pc:sldChg chg="del">
        <pc:chgData name="ngod ali" userId="bfabe3cde01fd7ce" providerId="LiveId" clId="{7708258D-FD70-4286-95E3-FAEF1481A3C4}" dt="2021-08-07T15:58:19.429" v="574" actId="47"/>
        <pc:sldMkLst>
          <pc:docMk/>
          <pc:sldMk cId="3062407910" sldId="344"/>
        </pc:sldMkLst>
      </pc:sldChg>
      <pc:sldChg chg="del">
        <pc:chgData name="ngod ali" userId="bfabe3cde01fd7ce" providerId="LiveId" clId="{7708258D-FD70-4286-95E3-FAEF1481A3C4}" dt="2021-08-07T15:58:40.099" v="590" actId="47"/>
        <pc:sldMkLst>
          <pc:docMk/>
          <pc:sldMk cId="816373767" sldId="345"/>
        </pc:sldMkLst>
      </pc:sldChg>
      <pc:sldChg chg="addSp delSp modSp mod ord">
        <pc:chgData name="ngod ali" userId="bfabe3cde01fd7ce" providerId="LiveId" clId="{7708258D-FD70-4286-95E3-FAEF1481A3C4}" dt="2021-08-07T20:44:01.637" v="755" actId="1076"/>
        <pc:sldMkLst>
          <pc:docMk/>
          <pc:sldMk cId="924330203" sldId="346"/>
        </pc:sldMkLst>
        <pc:spChg chg="del mod">
          <ac:chgData name="ngod ali" userId="bfabe3cde01fd7ce" providerId="LiveId" clId="{7708258D-FD70-4286-95E3-FAEF1481A3C4}" dt="2021-08-07T15:50:23.102" v="439" actId="478"/>
          <ac:spMkLst>
            <pc:docMk/>
            <pc:sldMk cId="924330203" sldId="346"/>
            <ac:spMk id="10" creationId="{EA8D276B-B875-483C-8739-26E8825322C7}"/>
          </ac:spMkLst>
        </pc:spChg>
        <pc:spChg chg="mod">
          <ac:chgData name="ngod ali" userId="bfabe3cde01fd7ce" providerId="LiveId" clId="{7708258D-FD70-4286-95E3-FAEF1481A3C4}" dt="2021-08-07T20:44:01.637" v="755" actId="1076"/>
          <ac:spMkLst>
            <pc:docMk/>
            <pc:sldMk cId="924330203" sldId="346"/>
            <ac:spMk id="11" creationId="{A98482A3-8BCD-4454-A0C3-391EB2378839}"/>
          </ac:spMkLst>
        </pc:spChg>
        <pc:spChg chg="add mod">
          <ac:chgData name="ngod ali" userId="bfabe3cde01fd7ce" providerId="LiveId" clId="{7708258D-FD70-4286-95E3-FAEF1481A3C4}" dt="2021-08-07T20:32:36.163" v="685" actId="1076"/>
          <ac:spMkLst>
            <pc:docMk/>
            <pc:sldMk cId="924330203" sldId="346"/>
            <ac:spMk id="12" creationId="{CB52A263-54AF-49DE-A153-BD9AD39C2607}"/>
          </ac:spMkLst>
        </pc:spChg>
        <pc:spChg chg="add del mod">
          <ac:chgData name="ngod ali" userId="bfabe3cde01fd7ce" providerId="LiveId" clId="{7708258D-FD70-4286-95E3-FAEF1481A3C4}" dt="2021-08-07T15:16:10.132" v="256" actId="478"/>
          <ac:spMkLst>
            <pc:docMk/>
            <pc:sldMk cId="924330203" sldId="346"/>
            <ac:spMk id="13" creationId="{16C0F71B-E8CE-459D-8ACD-FD2665A4F009}"/>
          </ac:spMkLst>
        </pc:spChg>
        <pc:spChg chg="del mod">
          <ac:chgData name="ngod ali" userId="bfabe3cde01fd7ce" providerId="LiveId" clId="{7708258D-FD70-4286-95E3-FAEF1481A3C4}" dt="2021-08-07T15:08:49.775" v="103" actId="478"/>
          <ac:spMkLst>
            <pc:docMk/>
            <pc:sldMk cId="924330203" sldId="346"/>
            <ac:spMk id="14" creationId="{2C3E34B5-037C-42BB-B9BC-74A6D40F83EC}"/>
          </ac:spMkLst>
        </pc:spChg>
        <pc:picChg chg="add del mod modCrop">
          <ac:chgData name="ngod ali" userId="bfabe3cde01fd7ce" providerId="LiveId" clId="{7708258D-FD70-4286-95E3-FAEF1481A3C4}" dt="2021-08-07T15:14:50.084" v="235" actId="478"/>
          <ac:picMkLst>
            <pc:docMk/>
            <pc:sldMk cId="924330203" sldId="346"/>
            <ac:picMk id="3" creationId="{54298A1F-5027-4F8D-B76A-BAC5CA5EE0CD}"/>
          </ac:picMkLst>
        </pc:picChg>
        <pc:picChg chg="del mod">
          <ac:chgData name="ngod ali" userId="bfabe3cde01fd7ce" providerId="LiveId" clId="{7708258D-FD70-4286-95E3-FAEF1481A3C4}" dt="2021-08-07T14:57:40.080" v="52" actId="478"/>
          <ac:picMkLst>
            <pc:docMk/>
            <pc:sldMk cId="924330203" sldId="346"/>
            <ac:picMk id="15" creationId="{607C66C6-9EF5-4A56-B291-A3D93ADFEA33}"/>
          </ac:picMkLst>
        </pc:picChg>
        <pc:picChg chg="add del mod">
          <ac:chgData name="ngod ali" userId="bfabe3cde01fd7ce" providerId="LiveId" clId="{7708258D-FD70-4286-95E3-FAEF1481A3C4}" dt="2021-08-07T15:51:18.448" v="465" actId="21"/>
          <ac:picMkLst>
            <pc:docMk/>
            <pc:sldMk cId="924330203" sldId="346"/>
            <ac:picMk id="17" creationId="{6C08A223-A8D2-40F3-8793-6C1FF885F637}"/>
          </ac:picMkLst>
        </pc:picChg>
        <pc:picChg chg="add mod">
          <ac:chgData name="ngod ali" userId="bfabe3cde01fd7ce" providerId="LiveId" clId="{7708258D-FD70-4286-95E3-FAEF1481A3C4}" dt="2021-08-07T20:32:06.224" v="673" actId="1076"/>
          <ac:picMkLst>
            <pc:docMk/>
            <pc:sldMk cId="924330203" sldId="346"/>
            <ac:picMk id="18" creationId="{D33253D7-30F2-4067-A3F1-F17131B4178F}"/>
          </ac:picMkLst>
        </pc:picChg>
        <pc:picChg chg="add del mod">
          <ac:chgData name="ngod ali" userId="bfabe3cde01fd7ce" providerId="LiveId" clId="{7708258D-FD70-4286-95E3-FAEF1481A3C4}" dt="2021-08-07T15:51:06.523" v="463" actId="21"/>
          <ac:picMkLst>
            <pc:docMk/>
            <pc:sldMk cId="924330203" sldId="346"/>
            <ac:picMk id="2050" creationId="{7F004C6F-A94D-46D8-8337-BA35D4B2C2F1}"/>
          </ac:picMkLst>
        </pc:picChg>
        <pc:cxnChg chg="del mod">
          <ac:chgData name="ngod ali" userId="bfabe3cde01fd7ce" providerId="LiveId" clId="{7708258D-FD70-4286-95E3-FAEF1481A3C4}" dt="2021-08-07T15:50:25.776" v="441" actId="478"/>
          <ac:cxnSpMkLst>
            <pc:docMk/>
            <pc:sldMk cId="924330203" sldId="346"/>
            <ac:cxnSpMk id="16" creationId="{A10350F6-6A5E-4BBD-B51A-BCB784D1CC04}"/>
          </ac:cxnSpMkLst>
        </pc:cxnChg>
      </pc:sldChg>
      <pc:sldChg chg="delSp modSp del mod">
        <pc:chgData name="ngod ali" userId="bfabe3cde01fd7ce" providerId="LiveId" clId="{7708258D-FD70-4286-95E3-FAEF1481A3C4}" dt="2021-08-07T15:32:05.679" v="296" actId="47"/>
        <pc:sldMkLst>
          <pc:docMk/>
          <pc:sldMk cId="3627129296" sldId="347"/>
        </pc:sldMkLst>
        <pc:spChg chg="del">
          <ac:chgData name="ngod ali" userId="bfabe3cde01fd7ce" providerId="LiveId" clId="{7708258D-FD70-4286-95E3-FAEF1481A3C4}" dt="2021-08-07T15:16:44.495" v="264" actId="478"/>
          <ac:spMkLst>
            <pc:docMk/>
            <pc:sldMk cId="3627129296" sldId="347"/>
            <ac:spMk id="11" creationId="{A98482A3-8BCD-4454-A0C3-391EB2378839}"/>
          </ac:spMkLst>
        </pc:spChg>
        <pc:spChg chg="mod">
          <ac:chgData name="ngod ali" userId="bfabe3cde01fd7ce" providerId="LiveId" clId="{7708258D-FD70-4286-95E3-FAEF1481A3C4}" dt="2021-08-07T15:22:29.126" v="291" actId="1076"/>
          <ac:spMkLst>
            <pc:docMk/>
            <pc:sldMk cId="3627129296" sldId="347"/>
            <ac:spMk id="14" creationId="{2C3E34B5-037C-42BB-B9BC-74A6D40F83EC}"/>
          </ac:spMkLst>
        </pc:spChg>
        <pc:picChg chg="del">
          <ac:chgData name="ngod ali" userId="bfabe3cde01fd7ce" providerId="LiveId" clId="{7708258D-FD70-4286-95E3-FAEF1481A3C4}" dt="2021-08-07T15:16:41.974" v="263" actId="478"/>
          <ac:picMkLst>
            <pc:docMk/>
            <pc:sldMk cId="3627129296" sldId="347"/>
            <ac:picMk id="1026" creationId="{D9308598-B903-4D47-8F03-A061923983E5}"/>
          </ac:picMkLst>
        </pc:picChg>
        <pc:cxnChg chg="mod">
          <ac:chgData name="ngod ali" userId="bfabe3cde01fd7ce" providerId="LiveId" clId="{7708258D-FD70-4286-95E3-FAEF1481A3C4}" dt="2021-08-07T15:22:26.549" v="290" actId="14100"/>
          <ac:cxnSpMkLst>
            <pc:docMk/>
            <pc:sldMk cId="3627129296" sldId="347"/>
            <ac:cxnSpMk id="16" creationId="{A10350F6-6A5E-4BBD-B51A-BCB784D1CC04}"/>
          </ac:cxnSpMkLst>
        </pc:cxnChg>
      </pc:sldChg>
      <pc:sldChg chg="modSp mod">
        <pc:chgData name="ngod ali" userId="bfabe3cde01fd7ce" providerId="LiveId" clId="{7708258D-FD70-4286-95E3-FAEF1481A3C4}" dt="2021-08-07T15:55:20.136" v="531" actId="20577"/>
        <pc:sldMkLst>
          <pc:docMk/>
          <pc:sldMk cId="3163617825" sldId="348"/>
        </pc:sldMkLst>
        <pc:spChg chg="mod">
          <ac:chgData name="ngod ali" userId="bfabe3cde01fd7ce" providerId="LiveId" clId="{7708258D-FD70-4286-95E3-FAEF1481A3C4}" dt="2021-08-07T15:55:20.136" v="531" actId="20577"/>
          <ac:spMkLst>
            <pc:docMk/>
            <pc:sldMk cId="3163617825" sldId="348"/>
            <ac:spMk id="8" creationId="{47B8034F-B76D-4829-BB10-147E760D629F}"/>
          </ac:spMkLst>
        </pc:spChg>
      </pc:sldChg>
      <pc:sldChg chg="del">
        <pc:chgData name="ngod ali" userId="bfabe3cde01fd7ce" providerId="LiveId" clId="{7708258D-FD70-4286-95E3-FAEF1481A3C4}" dt="2021-08-07T15:58:44.416" v="593" actId="47"/>
        <pc:sldMkLst>
          <pc:docMk/>
          <pc:sldMk cId="3191470671" sldId="349"/>
        </pc:sldMkLst>
      </pc:sldChg>
      <pc:sldChg chg="del">
        <pc:chgData name="ngod ali" userId="bfabe3cde01fd7ce" providerId="LiveId" clId="{7708258D-FD70-4286-95E3-FAEF1481A3C4}" dt="2021-08-07T15:58:47.068" v="595" actId="47"/>
        <pc:sldMkLst>
          <pc:docMk/>
          <pc:sldMk cId="1170174236" sldId="350"/>
        </pc:sldMkLst>
      </pc:sldChg>
      <pc:sldChg chg="del">
        <pc:chgData name="ngod ali" userId="bfabe3cde01fd7ce" providerId="LiveId" clId="{7708258D-FD70-4286-95E3-FAEF1481A3C4}" dt="2021-08-07T15:58:49.890" v="597" actId="47"/>
        <pc:sldMkLst>
          <pc:docMk/>
          <pc:sldMk cId="3362823699" sldId="351"/>
        </pc:sldMkLst>
      </pc:sldChg>
      <pc:sldChg chg="del">
        <pc:chgData name="ngod ali" userId="bfabe3cde01fd7ce" providerId="LiveId" clId="{7708258D-FD70-4286-95E3-FAEF1481A3C4}" dt="2021-08-07T15:58:43.603" v="592" actId="47"/>
        <pc:sldMkLst>
          <pc:docMk/>
          <pc:sldMk cId="2656905121" sldId="352"/>
        </pc:sldMkLst>
      </pc:sldChg>
      <pc:sldChg chg="del">
        <pc:chgData name="ngod ali" userId="bfabe3cde01fd7ce" providerId="LiveId" clId="{7708258D-FD70-4286-95E3-FAEF1481A3C4}" dt="2021-08-07T15:59:41.393" v="630" actId="47"/>
        <pc:sldMkLst>
          <pc:docMk/>
          <pc:sldMk cId="3829566365" sldId="353"/>
        </pc:sldMkLst>
      </pc:sldChg>
      <pc:sldChg chg="del">
        <pc:chgData name="ngod ali" userId="bfabe3cde01fd7ce" providerId="LiveId" clId="{7708258D-FD70-4286-95E3-FAEF1481A3C4}" dt="2021-08-07T15:59:42.400" v="631" actId="47"/>
        <pc:sldMkLst>
          <pc:docMk/>
          <pc:sldMk cId="2635799301" sldId="354"/>
        </pc:sldMkLst>
      </pc:sldChg>
      <pc:sldChg chg="del">
        <pc:chgData name="ngod ali" userId="bfabe3cde01fd7ce" providerId="LiveId" clId="{7708258D-FD70-4286-95E3-FAEF1481A3C4}" dt="2021-08-07T15:59:34.615" v="626" actId="47"/>
        <pc:sldMkLst>
          <pc:docMk/>
          <pc:sldMk cId="608119561" sldId="355"/>
        </pc:sldMkLst>
      </pc:sldChg>
      <pc:sldChg chg="del">
        <pc:chgData name="ngod ali" userId="bfabe3cde01fd7ce" providerId="LiveId" clId="{7708258D-FD70-4286-95E3-FAEF1481A3C4}" dt="2021-08-07T15:59:36.707" v="628" actId="47"/>
        <pc:sldMkLst>
          <pc:docMk/>
          <pc:sldMk cId="1538830780" sldId="356"/>
        </pc:sldMkLst>
      </pc:sldChg>
      <pc:sldChg chg="del">
        <pc:chgData name="ngod ali" userId="bfabe3cde01fd7ce" providerId="LiveId" clId="{7708258D-FD70-4286-95E3-FAEF1481A3C4}" dt="2021-08-07T15:59:34.037" v="625" actId="47"/>
        <pc:sldMkLst>
          <pc:docMk/>
          <pc:sldMk cId="2846007643" sldId="357"/>
        </pc:sldMkLst>
      </pc:sldChg>
      <pc:sldChg chg="addSp delSp modSp mod">
        <pc:chgData name="ngod ali" userId="bfabe3cde01fd7ce" providerId="LiveId" clId="{7708258D-FD70-4286-95E3-FAEF1481A3C4}" dt="2021-08-07T22:04:07.717" v="2744" actId="1076"/>
        <pc:sldMkLst>
          <pc:docMk/>
          <pc:sldMk cId="724670654" sldId="358"/>
        </pc:sldMkLst>
        <pc:spChg chg="mod">
          <ac:chgData name="ngod ali" userId="bfabe3cde01fd7ce" providerId="LiveId" clId="{7708258D-FD70-4286-95E3-FAEF1481A3C4}" dt="2021-08-07T22:04:07.717" v="2744" actId="1076"/>
          <ac:spMkLst>
            <pc:docMk/>
            <pc:sldMk cId="724670654" sldId="358"/>
            <ac:spMk id="13" creationId="{855C3A51-70C2-47C0-878F-79E1E75AE596}"/>
          </ac:spMkLst>
        </pc:spChg>
        <pc:grpChg chg="mod">
          <ac:chgData name="ngod ali" userId="bfabe3cde01fd7ce" providerId="LiveId" clId="{7708258D-FD70-4286-95E3-FAEF1481A3C4}" dt="2021-08-07T22:03:09.304" v="2728" actId="1076"/>
          <ac:grpSpMkLst>
            <pc:docMk/>
            <pc:sldMk cId="724670654" sldId="358"/>
            <ac:grpSpMk id="9" creationId="{BAA24803-8A4E-4975-826A-224DBD9300A7}"/>
          </ac:grpSpMkLst>
        </pc:grpChg>
        <pc:picChg chg="del mod">
          <ac:chgData name="ngod ali" userId="bfabe3cde01fd7ce" providerId="LiveId" clId="{7708258D-FD70-4286-95E3-FAEF1481A3C4}" dt="2021-08-07T22:01:29.413" v="2703" actId="478"/>
          <ac:picMkLst>
            <pc:docMk/>
            <pc:sldMk cId="724670654" sldId="358"/>
            <ac:picMk id="3" creationId="{EB65F7F4-CC9E-4E27-88AE-D60ACEFDE0DC}"/>
          </ac:picMkLst>
        </pc:picChg>
        <pc:picChg chg="add mod modCrop">
          <ac:chgData name="ngod ali" userId="bfabe3cde01fd7ce" providerId="LiveId" clId="{7708258D-FD70-4286-95E3-FAEF1481A3C4}" dt="2021-08-07T22:03:56.658" v="2741" actId="1076"/>
          <ac:picMkLst>
            <pc:docMk/>
            <pc:sldMk cId="724670654" sldId="358"/>
            <ac:picMk id="4" creationId="{89994214-240C-40B2-A3FE-1AFB4CA9E652}"/>
          </ac:picMkLst>
        </pc:picChg>
        <pc:picChg chg="del mod">
          <ac:chgData name="ngod ali" userId="bfabe3cde01fd7ce" providerId="LiveId" clId="{7708258D-FD70-4286-95E3-FAEF1481A3C4}" dt="2021-08-07T22:01:29.413" v="2703" actId="478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mod">
        <pc:chgData name="ngod ali" userId="bfabe3cde01fd7ce" providerId="LiveId" clId="{7708258D-FD70-4286-95E3-FAEF1481A3C4}" dt="2021-08-07T22:05:07.069" v="2755"/>
        <pc:sldMkLst>
          <pc:docMk/>
          <pc:sldMk cId="3579822182" sldId="359"/>
        </pc:sldMkLst>
        <pc:spChg chg="mod">
          <ac:chgData name="ngod ali" userId="bfabe3cde01fd7ce" providerId="LiveId" clId="{7708258D-FD70-4286-95E3-FAEF1481A3C4}" dt="2021-08-07T22:05:02.538" v="2754" actId="1076"/>
          <ac:spMkLst>
            <pc:docMk/>
            <pc:sldMk cId="3579822182" sldId="359"/>
            <ac:spMk id="13" creationId="{855C3A51-70C2-47C0-878F-79E1E75AE596}"/>
          </ac:spMkLst>
        </pc:spChg>
        <pc:spChg chg="mod">
          <ac:chgData name="ngod ali" userId="bfabe3cde01fd7ce" providerId="LiveId" clId="{7708258D-FD70-4286-95E3-FAEF1481A3C4}" dt="2021-08-07T22:01:39.966" v="2708" actId="1076"/>
          <ac:spMkLst>
            <pc:docMk/>
            <pc:sldMk cId="3579822182" sldId="359"/>
            <ac:spMk id="14" creationId="{F6B0E246-4138-491D-B836-98A103221A5E}"/>
          </ac:spMkLst>
        </pc:spChg>
        <pc:picChg chg="del mod">
          <ac:chgData name="ngod ali" userId="bfabe3cde01fd7ce" providerId="LiveId" clId="{7708258D-FD70-4286-95E3-FAEF1481A3C4}" dt="2021-08-07T22:01:33.023" v="2706" actId="478"/>
          <ac:picMkLst>
            <pc:docMk/>
            <pc:sldMk cId="3579822182" sldId="359"/>
            <ac:picMk id="3" creationId="{D4F1229C-A464-4516-BD67-A423A0B79A94}"/>
          </ac:picMkLst>
        </pc:picChg>
        <pc:picChg chg="add mod modCrop">
          <ac:chgData name="ngod ali" userId="bfabe3cde01fd7ce" providerId="LiveId" clId="{7708258D-FD70-4286-95E3-FAEF1481A3C4}" dt="2021-08-07T22:05:07.069" v="2755"/>
          <ac:picMkLst>
            <pc:docMk/>
            <pc:sldMk cId="3579822182" sldId="359"/>
            <ac:picMk id="4" creationId="{94862A66-AEE5-47F0-9FCA-986B57FCD6F9}"/>
          </ac:picMkLst>
        </pc:picChg>
        <pc:picChg chg="del mod">
          <ac:chgData name="ngod ali" userId="bfabe3cde01fd7ce" providerId="LiveId" clId="{7708258D-FD70-4286-95E3-FAEF1481A3C4}" dt="2021-08-07T22:01:33.023" v="2706" actId="478"/>
          <ac:picMkLst>
            <pc:docMk/>
            <pc:sldMk cId="3579822182" sldId="359"/>
            <ac:picMk id="5" creationId="{852CF8C1-B072-4677-B071-9BB9690E7008}"/>
          </ac:picMkLst>
        </pc:picChg>
        <pc:cxnChg chg="mod">
          <ac:chgData name="ngod ali" userId="bfabe3cde01fd7ce" providerId="LiveId" clId="{7708258D-FD70-4286-95E3-FAEF1481A3C4}" dt="2021-08-07T22:01:42.007" v="2709" actId="1076"/>
          <ac:cxnSpMkLst>
            <pc:docMk/>
            <pc:sldMk cId="3579822182" sldId="359"/>
            <ac:cxnSpMk id="15" creationId="{077E6ADA-272D-4DF0-B678-E2F8F63E1247}"/>
          </ac:cxnSpMkLst>
        </pc:cxnChg>
      </pc:sldChg>
      <pc:sldChg chg="addSp delSp modSp del mod ord delAnim">
        <pc:chgData name="ngod ali" userId="bfabe3cde01fd7ce" providerId="LiveId" clId="{7708258D-FD70-4286-95E3-FAEF1481A3C4}" dt="2021-08-07T21:29:52.906" v="1620" actId="47"/>
        <pc:sldMkLst>
          <pc:docMk/>
          <pc:sldMk cId="2134107654" sldId="360"/>
        </pc:sldMkLst>
        <pc:spChg chg="add del mod">
          <ac:chgData name="ngod ali" userId="bfabe3cde01fd7ce" providerId="LiveId" clId="{7708258D-FD70-4286-95E3-FAEF1481A3C4}" dt="2021-08-07T21:29:18.645" v="1610" actId="478"/>
          <ac:spMkLst>
            <pc:docMk/>
            <pc:sldMk cId="2134107654" sldId="360"/>
            <ac:spMk id="2" creationId="{3F38EC26-D121-4CD0-9952-E28471211C0E}"/>
          </ac:spMkLst>
        </pc:spChg>
        <pc:spChg chg="del mod">
          <ac:chgData name="ngod ali" userId="bfabe3cde01fd7ce" providerId="LiveId" clId="{7708258D-FD70-4286-95E3-FAEF1481A3C4}" dt="2021-08-07T15:57:38.063" v="556" actId="478"/>
          <ac:spMkLst>
            <pc:docMk/>
            <pc:sldMk cId="2134107654" sldId="360"/>
            <ac:spMk id="3" creationId="{93EB983A-E932-4E2B-A6D9-22562C9A0B1E}"/>
          </ac:spMkLst>
        </pc:spChg>
        <pc:spChg chg="add del">
          <ac:chgData name="ngod ali" userId="bfabe3cde01fd7ce" providerId="LiveId" clId="{7708258D-FD70-4286-95E3-FAEF1481A3C4}" dt="2021-08-07T21:29:30.220" v="1614"/>
          <ac:spMkLst>
            <pc:docMk/>
            <pc:sldMk cId="2134107654" sldId="360"/>
            <ac:spMk id="3" creationId="{ED75761F-7EF1-4D88-AD03-02E3BC3340E2}"/>
          </ac:spMkLst>
        </pc:spChg>
        <pc:spChg chg="add del mod">
          <ac:chgData name="ngod ali" userId="bfabe3cde01fd7ce" providerId="LiveId" clId="{7708258D-FD70-4286-95E3-FAEF1481A3C4}" dt="2021-08-07T21:29:32.966" v="1617" actId="478"/>
          <ac:spMkLst>
            <pc:docMk/>
            <pc:sldMk cId="2134107654" sldId="360"/>
            <ac:spMk id="4" creationId="{71A28535-EFA0-4D7A-A730-675F4CEDB2F8}"/>
          </ac:spMkLst>
        </pc:spChg>
        <pc:spChg chg="add del">
          <ac:chgData name="ngod ali" userId="bfabe3cde01fd7ce" providerId="LiveId" clId="{7708258D-FD70-4286-95E3-FAEF1481A3C4}" dt="2021-08-07T21:29:50.868" v="1619" actId="478"/>
          <ac:spMkLst>
            <pc:docMk/>
            <pc:sldMk cId="2134107654" sldId="360"/>
            <ac:spMk id="6" creationId="{002EDB26-B15F-4501-9C85-447BD94BB4A2}"/>
          </ac:spMkLst>
        </pc:spChg>
        <pc:picChg chg="del">
          <ac:chgData name="ngod ali" userId="bfabe3cde01fd7ce" providerId="LiveId" clId="{7708258D-FD70-4286-95E3-FAEF1481A3C4}" dt="2021-08-07T15:55:44.761" v="554" actId="478"/>
          <ac:picMkLst>
            <pc:docMk/>
            <pc:sldMk cId="2134107654" sldId="360"/>
            <ac:picMk id="4" creationId="{286D517E-5689-48D8-BC34-BB142CC6E58C}"/>
          </ac:picMkLst>
        </pc:picChg>
        <pc:picChg chg="add mod">
          <ac:chgData name="ngod ali" userId="bfabe3cde01fd7ce" providerId="LiveId" clId="{7708258D-FD70-4286-95E3-FAEF1481A3C4}" dt="2021-08-07T15:58:00.733" v="567" actId="1076"/>
          <ac:picMkLst>
            <pc:docMk/>
            <pc:sldMk cId="2134107654" sldId="360"/>
            <ac:picMk id="5" creationId="{4FA9CB5B-64DF-43CF-8DB3-8414B2BFF8FA}"/>
          </ac:picMkLst>
        </pc:picChg>
      </pc:sldChg>
      <pc:sldChg chg="del">
        <pc:chgData name="ngod ali" userId="bfabe3cde01fd7ce" providerId="LiveId" clId="{7708258D-FD70-4286-95E3-FAEF1481A3C4}" dt="2021-08-07T15:58:17.709" v="573" actId="47"/>
        <pc:sldMkLst>
          <pc:docMk/>
          <pc:sldMk cId="753849943" sldId="361"/>
        </pc:sldMkLst>
      </pc:sldChg>
      <pc:sldChg chg="del">
        <pc:chgData name="ngod ali" userId="bfabe3cde01fd7ce" providerId="LiveId" clId="{7708258D-FD70-4286-95E3-FAEF1481A3C4}" dt="2021-08-07T15:58:48.287" v="596" actId="47"/>
        <pc:sldMkLst>
          <pc:docMk/>
          <pc:sldMk cId="75123765" sldId="362"/>
        </pc:sldMkLst>
      </pc:sldChg>
      <pc:sldChg chg="del">
        <pc:chgData name="ngod ali" userId="bfabe3cde01fd7ce" providerId="LiveId" clId="{7708258D-FD70-4286-95E3-FAEF1481A3C4}" dt="2021-08-07T15:59:39.609" v="629" actId="47"/>
        <pc:sldMkLst>
          <pc:docMk/>
          <pc:sldMk cId="85176143" sldId="363"/>
        </pc:sldMkLst>
      </pc:sldChg>
      <pc:sldChg chg="delSp modSp del mod delAnim">
        <pc:chgData name="ngod ali" userId="bfabe3cde01fd7ce" providerId="LiveId" clId="{7708258D-FD70-4286-95E3-FAEF1481A3C4}" dt="2021-08-07T15:58:46.228" v="594" actId="47"/>
        <pc:sldMkLst>
          <pc:docMk/>
          <pc:sldMk cId="30392586" sldId="364"/>
        </pc:sldMkLst>
        <pc:spChg chg="del mod">
          <ac:chgData name="ngod ali" userId="bfabe3cde01fd7ce" providerId="LiveId" clId="{7708258D-FD70-4286-95E3-FAEF1481A3C4}" dt="2021-08-07T15:58:14.483" v="572" actId="478"/>
          <ac:spMkLst>
            <pc:docMk/>
            <pc:sldMk cId="30392586" sldId="364"/>
            <ac:spMk id="3" creationId="{B2E67374-E6C8-443B-9971-3F1936211313}"/>
          </ac:spMkLst>
        </pc:spChg>
        <pc:picChg chg="del">
          <ac:chgData name="ngod ali" userId="bfabe3cde01fd7ce" providerId="LiveId" clId="{7708258D-FD70-4286-95E3-FAEF1481A3C4}" dt="2021-08-07T15:58:12.737" v="570" actId="478"/>
          <ac:picMkLst>
            <pc:docMk/>
            <pc:sldMk cId="30392586" sldId="364"/>
            <ac:picMk id="2" creationId="{773C889F-8937-48CC-B686-2DE9B747CA93}"/>
          </ac:picMkLst>
        </pc:picChg>
      </pc:sldChg>
      <pc:sldChg chg="del">
        <pc:chgData name="ngod ali" userId="bfabe3cde01fd7ce" providerId="LiveId" clId="{7708258D-FD70-4286-95E3-FAEF1481A3C4}" dt="2021-08-07T15:59:35.551" v="627" actId="47"/>
        <pc:sldMkLst>
          <pc:docMk/>
          <pc:sldMk cId="409017951" sldId="365"/>
        </pc:sldMkLst>
      </pc:sldChg>
      <pc:sldChg chg="addSp delSp modSp new del mod">
        <pc:chgData name="ngod ali" userId="bfabe3cde01fd7ce" providerId="LiveId" clId="{7708258D-FD70-4286-95E3-FAEF1481A3C4}" dt="2021-08-07T20:37:24.531" v="686" actId="2696"/>
        <pc:sldMkLst>
          <pc:docMk/>
          <pc:sldMk cId="682471143" sldId="366"/>
        </pc:sldMkLst>
        <pc:spChg chg="add del mod">
          <ac:chgData name="ngod ali" userId="bfabe3cde01fd7ce" providerId="LiveId" clId="{7708258D-FD70-4286-95E3-FAEF1481A3C4}" dt="2021-08-07T15:42:56.807" v="328" actId="21"/>
          <ac:spMkLst>
            <pc:docMk/>
            <pc:sldMk cId="682471143" sldId="366"/>
            <ac:spMk id="9" creationId="{77D9BBD7-869E-4C65-8BED-C88323ADEDF9}"/>
          </ac:spMkLst>
        </pc:spChg>
        <pc:grpChg chg="add mod">
          <ac:chgData name="ngod ali" userId="bfabe3cde01fd7ce" providerId="LiveId" clId="{7708258D-FD70-4286-95E3-FAEF1481A3C4}" dt="2021-08-07T15:42:45" v="325" actId="1076"/>
          <ac:grpSpMkLst>
            <pc:docMk/>
            <pc:sldMk cId="682471143" sldId="366"/>
            <ac:grpSpMk id="7" creationId="{A9CCFAA2-DD8A-43C9-A7CF-EE13A1A58B82}"/>
          </ac:grpSpMkLst>
        </pc:grpChg>
        <pc:grpChg chg="add mod">
          <ac:chgData name="ngod ali" userId="bfabe3cde01fd7ce" providerId="LiveId" clId="{7708258D-FD70-4286-95E3-FAEF1481A3C4}" dt="2021-08-07T15:53:56.306" v="509" actId="164"/>
          <ac:grpSpMkLst>
            <pc:docMk/>
            <pc:sldMk cId="682471143" sldId="366"/>
            <ac:grpSpMk id="14" creationId="{8989DA43-4F41-47A7-8F0B-407DEF121F60}"/>
          </ac:grpSpMkLst>
        </pc:grpChg>
        <pc:picChg chg="add del mod modCrop">
          <ac:chgData name="ngod ali" userId="bfabe3cde01fd7ce" providerId="LiveId" clId="{7708258D-FD70-4286-95E3-FAEF1481A3C4}" dt="2021-08-07T15:33:13.977" v="308" actId="21"/>
          <ac:picMkLst>
            <pc:docMk/>
            <pc:sldMk cId="682471143" sldId="366"/>
            <ac:picMk id="3" creationId="{4D164E75-FE74-4645-A4EF-198631D327A3}"/>
          </ac:picMkLst>
        </pc:picChg>
        <pc:picChg chg="add mod">
          <ac:chgData name="ngod ali" userId="bfabe3cde01fd7ce" providerId="LiveId" clId="{7708258D-FD70-4286-95E3-FAEF1481A3C4}" dt="2021-08-07T15:42:45" v="325" actId="1076"/>
          <ac:picMkLst>
            <pc:docMk/>
            <pc:sldMk cId="682471143" sldId="366"/>
            <ac:picMk id="4" creationId="{6774ABA9-1B60-48C4-AD9A-E096369B6954}"/>
          </ac:picMkLst>
        </pc:picChg>
        <pc:picChg chg="add del mod">
          <ac:chgData name="ngod ali" userId="bfabe3cde01fd7ce" providerId="LiveId" clId="{7708258D-FD70-4286-95E3-FAEF1481A3C4}" dt="2021-08-07T15:33:21.629" v="311" actId="21"/>
          <ac:picMkLst>
            <pc:docMk/>
            <pc:sldMk cId="682471143" sldId="366"/>
            <ac:picMk id="5" creationId="{0EE7F3B8-C7D3-4BA5-B69D-AF1AD01F6C6A}"/>
          </ac:picMkLst>
        </pc:picChg>
        <pc:picChg chg="add mod">
          <ac:chgData name="ngod ali" userId="bfabe3cde01fd7ce" providerId="LiveId" clId="{7708258D-FD70-4286-95E3-FAEF1481A3C4}" dt="2021-08-07T15:42:45" v="325" actId="1076"/>
          <ac:picMkLst>
            <pc:docMk/>
            <pc:sldMk cId="682471143" sldId="366"/>
            <ac:picMk id="6" creationId="{87BF35BD-9E09-4753-886E-0A5481E92C77}"/>
          </ac:picMkLst>
        </pc:picChg>
        <pc:picChg chg="add del mod modCrop">
          <ac:chgData name="ngod ali" userId="bfabe3cde01fd7ce" providerId="LiveId" clId="{7708258D-FD70-4286-95E3-FAEF1481A3C4}" dt="2021-08-07T15:53:34.949" v="502" actId="21"/>
          <ac:picMkLst>
            <pc:docMk/>
            <pc:sldMk cId="682471143" sldId="366"/>
            <ac:picMk id="11" creationId="{79D81F97-56BE-420F-8ADD-BB07476CB71A}"/>
          </ac:picMkLst>
        </pc:picChg>
        <pc:picChg chg="add mod modCrop">
          <ac:chgData name="ngod ali" userId="bfabe3cde01fd7ce" providerId="LiveId" clId="{7708258D-FD70-4286-95E3-FAEF1481A3C4}" dt="2021-08-07T15:53:56.306" v="509" actId="164"/>
          <ac:picMkLst>
            <pc:docMk/>
            <pc:sldMk cId="682471143" sldId="366"/>
            <ac:picMk id="12" creationId="{42A11497-524D-4C7C-AED2-3460FC491014}"/>
          </ac:picMkLst>
        </pc:picChg>
        <pc:picChg chg="add mod modCrop">
          <ac:chgData name="ngod ali" userId="bfabe3cde01fd7ce" providerId="LiveId" clId="{7708258D-FD70-4286-95E3-FAEF1481A3C4}" dt="2021-08-07T15:53:56.306" v="509" actId="164"/>
          <ac:picMkLst>
            <pc:docMk/>
            <pc:sldMk cId="682471143" sldId="366"/>
            <ac:picMk id="13" creationId="{C99B8A98-C9F7-4FDA-AF17-7014C13E2FB1}"/>
          </ac:picMkLst>
        </pc:picChg>
      </pc:sldChg>
      <pc:sldChg chg="modSp add ord">
        <pc:chgData name="ngod ali" userId="bfabe3cde01fd7ce" providerId="LiveId" clId="{7708258D-FD70-4286-95E3-FAEF1481A3C4}" dt="2021-08-07T20:39:43.407" v="698"/>
        <pc:sldMkLst>
          <pc:docMk/>
          <pc:sldMk cId="1822822860" sldId="366"/>
        </pc:sldMkLst>
        <pc:grpChg chg="mod">
          <ac:chgData name="ngod ali" userId="bfabe3cde01fd7ce" providerId="LiveId" clId="{7708258D-FD70-4286-95E3-FAEF1481A3C4}" dt="2021-08-07T20:37:41.780" v="692" actId="1076"/>
          <ac:grpSpMkLst>
            <pc:docMk/>
            <pc:sldMk cId="1822822860" sldId="366"/>
            <ac:grpSpMk id="7" creationId="{A9CCFAA2-DD8A-43C9-A7CF-EE13A1A58B82}"/>
          </ac:grpSpMkLst>
        </pc:grpChg>
        <pc:picChg chg="mod">
          <ac:chgData name="ngod ali" userId="bfabe3cde01fd7ce" providerId="LiveId" clId="{7708258D-FD70-4286-95E3-FAEF1481A3C4}" dt="2021-08-07T20:37:41.780" v="692" actId="1076"/>
          <ac:picMkLst>
            <pc:docMk/>
            <pc:sldMk cId="1822822860" sldId="366"/>
            <ac:picMk id="4" creationId="{6774ABA9-1B60-48C4-AD9A-E096369B6954}"/>
          </ac:picMkLst>
        </pc:picChg>
        <pc:picChg chg="mod">
          <ac:chgData name="ngod ali" userId="bfabe3cde01fd7ce" providerId="LiveId" clId="{7708258D-FD70-4286-95E3-FAEF1481A3C4}" dt="2021-08-07T20:37:41.780" v="692" actId="1076"/>
          <ac:picMkLst>
            <pc:docMk/>
            <pc:sldMk cId="1822822860" sldId="366"/>
            <ac:picMk id="6" creationId="{87BF35BD-9E09-4753-886E-0A5481E92C77}"/>
          </ac:picMkLst>
        </pc:picChg>
      </pc:sldChg>
      <pc:sldChg chg="addSp delSp modSp new mod setBg setClrOvrMap">
        <pc:chgData name="ngod ali" userId="bfabe3cde01fd7ce" providerId="LiveId" clId="{7708258D-FD70-4286-95E3-FAEF1481A3C4}" dt="2021-08-07T20:31:32.170" v="663" actId="1076"/>
        <pc:sldMkLst>
          <pc:docMk/>
          <pc:sldMk cId="3389554309" sldId="367"/>
        </pc:sldMkLst>
        <pc:spChg chg="add del mod ord">
          <ac:chgData name="ngod ali" userId="bfabe3cde01fd7ce" providerId="LiveId" clId="{7708258D-FD70-4286-95E3-FAEF1481A3C4}" dt="2021-08-07T15:48:08.742" v="411" actId="478"/>
          <ac:spMkLst>
            <pc:docMk/>
            <pc:sldMk cId="3389554309" sldId="367"/>
            <ac:spMk id="2" creationId="{BF4A0FBD-2525-4F49-BD10-0BBF75962AAF}"/>
          </ac:spMkLst>
        </pc:spChg>
        <pc:spChg chg="add mod">
          <ac:chgData name="ngod ali" userId="bfabe3cde01fd7ce" providerId="LiveId" clId="{7708258D-FD70-4286-95E3-FAEF1481A3C4}" dt="2021-08-07T20:31:28.562" v="662" actId="1076"/>
          <ac:spMkLst>
            <pc:docMk/>
            <pc:sldMk cId="3389554309" sldId="367"/>
            <ac:spMk id="3" creationId="{C9B1A2CF-457C-49D5-B043-D543D8086F7F}"/>
          </ac:spMkLst>
        </pc:spChg>
        <pc:spChg chg="add mod">
          <ac:chgData name="ngod ali" userId="bfabe3cde01fd7ce" providerId="LiveId" clId="{7708258D-FD70-4286-95E3-FAEF1481A3C4}" dt="2021-08-07T20:31:32.170" v="663" actId="1076"/>
          <ac:spMkLst>
            <pc:docMk/>
            <pc:sldMk cId="3389554309" sldId="367"/>
            <ac:spMk id="7" creationId="{288A2B8F-15D8-4B7A-A9A2-1D78F155FBD5}"/>
          </ac:spMkLst>
        </pc:spChg>
        <pc:spChg chg="add mod">
          <ac:chgData name="ngod ali" userId="bfabe3cde01fd7ce" providerId="LiveId" clId="{7708258D-FD70-4286-95E3-FAEF1481A3C4}" dt="2021-08-07T15:50:16.996" v="438" actId="1076"/>
          <ac:spMkLst>
            <pc:docMk/>
            <pc:sldMk cId="3389554309" sldId="367"/>
            <ac:spMk id="8" creationId="{4E9C800C-C3BD-4BEF-B7BF-B36875F02125}"/>
          </ac:spMkLst>
        </pc:spChg>
        <pc:spChg chg="add">
          <ac:chgData name="ngod ali" userId="bfabe3cde01fd7ce" providerId="LiveId" clId="{7708258D-FD70-4286-95E3-FAEF1481A3C4}" dt="2021-08-07T15:48:06.149" v="409" actId="26606"/>
          <ac:spMkLst>
            <pc:docMk/>
            <pc:sldMk cId="3389554309" sldId="367"/>
            <ac:spMk id="10" creationId="{CF62D2A7-8207-488C-9F46-316BA81A16C8}"/>
          </ac:spMkLst>
        </pc:spChg>
        <pc:picChg chg="add mod">
          <ac:chgData name="ngod ali" userId="bfabe3cde01fd7ce" providerId="LiveId" clId="{7708258D-FD70-4286-95E3-FAEF1481A3C4}" dt="2021-08-07T15:48:06.149" v="409" actId="26606"/>
          <ac:picMkLst>
            <pc:docMk/>
            <pc:sldMk cId="3389554309" sldId="367"/>
            <ac:picMk id="5" creationId="{7A7B96A0-CC0B-47F8-BACA-7145C94F3C5D}"/>
          </ac:picMkLst>
        </pc:picChg>
        <pc:picChg chg="add del mod">
          <ac:chgData name="ngod ali" userId="bfabe3cde01fd7ce" providerId="LiveId" clId="{7708258D-FD70-4286-95E3-FAEF1481A3C4}" dt="2021-08-07T15:47:55.724" v="407" actId="21"/>
          <ac:picMkLst>
            <pc:docMk/>
            <pc:sldMk cId="3389554309" sldId="367"/>
            <ac:picMk id="3074" creationId="{8BE9E43C-CFE2-4016-BA01-2A6DD210AADA}"/>
          </ac:picMkLst>
        </pc:picChg>
      </pc:sldChg>
      <pc:sldChg chg="addSp modSp new del mod">
        <pc:chgData name="ngod ali" userId="bfabe3cde01fd7ce" providerId="LiveId" clId="{7708258D-FD70-4286-95E3-FAEF1481A3C4}" dt="2021-08-07T20:37:24.531" v="686" actId="2696"/>
        <pc:sldMkLst>
          <pc:docMk/>
          <pc:sldMk cId="2235940189" sldId="368"/>
        </pc:sldMkLst>
        <pc:picChg chg="add mod modCrop">
          <ac:chgData name="ngod ali" userId="bfabe3cde01fd7ce" providerId="LiveId" clId="{7708258D-FD70-4286-95E3-FAEF1481A3C4}" dt="2021-08-07T15:55:07.580" v="524" actId="1076"/>
          <ac:picMkLst>
            <pc:docMk/>
            <pc:sldMk cId="2235940189" sldId="368"/>
            <ac:picMk id="2" creationId="{F6EE20C8-7C18-434F-BAF1-023C55FC3990}"/>
          </ac:picMkLst>
        </pc:picChg>
      </pc:sldChg>
      <pc:sldChg chg="addSp modSp add mod">
        <pc:chgData name="ngod ali" userId="bfabe3cde01fd7ce" providerId="LiveId" clId="{7708258D-FD70-4286-95E3-FAEF1481A3C4}" dt="2021-08-07T21:11:48.072" v="1322" actId="1076"/>
        <pc:sldMkLst>
          <pc:docMk/>
          <pc:sldMk cId="3539872885" sldId="368"/>
        </pc:sldMkLst>
        <pc:grpChg chg="add mod">
          <ac:chgData name="ngod ali" userId="bfabe3cde01fd7ce" providerId="LiveId" clId="{7708258D-FD70-4286-95E3-FAEF1481A3C4}" dt="2021-08-07T21:11:32.029" v="1318" actId="1076"/>
          <ac:grpSpMkLst>
            <pc:docMk/>
            <pc:sldMk cId="3539872885" sldId="368"/>
            <ac:grpSpMk id="5" creationId="{5E528798-B06A-4C6B-AC13-B43137A66A6D}"/>
          </ac:grpSpMkLst>
        </pc:grpChg>
        <pc:grpChg chg="add mod">
          <ac:chgData name="ngod ali" userId="bfabe3cde01fd7ce" providerId="LiveId" clId="{7708258D-FD70-4286-95E3-FAEF1481A3C4}" dt="2021-08-07T21:11:48.072" v="1322" actId="1076"/>
          <ac:grpSpMkLst>
            <pc:docMk/>
            <pc:sldMk cId="3539872885" sldId="368"/>
            <ac:grpSpMk id="7" creationId="{9A011F5E-5932-4980-9232-9D3C699E527E}"/>
          </ac:grpSpMkLst>
        </pc:grpChg>
        <pc:picChg chg="mod modCrop">
          <ac:chgData name="ngod ali" userId="bfabe3cde01fd7ce" providerId="LiveId" clId="{7708258D-FD70-4286-95E3-FAEF1481A3C4}" dt="2021-08-07T21:11:21.182" v="1314" actId="1076"/>
          <ac:picMkLst>
            <pc:docMk/>
            <pc:sldMk cId="3539872885" sldId="368"/>
            <ac:picMk id="2" creationId="{F6EE20C8-7C18-434F-BAF1-023C55FC3990}"/>
          </ac:picMkLst>
        </pc:picChg>
        <pc:picChg chg="add mod modCrop">
          <ac:chgData name="ngod ali" userId="bfabe3cde01fd7ce" providerId="LiveId" clId="{7708258D-FD70-4286-95E3-FAEF1481A3C4}" dt="2021-08-07T21:11:05.113" v="1309" actId="164"/>
          <ac:picMkLst>
            <pc:docMk/>
            <pc:sldMk cId="3539872885" sldId="368"/>
            <ac:picMk id="3" creationId="{6A2F4607-A0CF-4B7C-B640-2E4D155FAA70}"/>
          </ac:picMkLst>
        </pc:picChg>
        <pc:picChg chg="add mod modCrop">
          <ac:chgData name="ngod ali" userId="bfabe3cde01fd7ce" providerId="LiveId" clId="{7708258D-FD70-4286-95E3-FAEF1481A3C4}" dt="2021-08-07T21:11:27.356" v="1316" actId="1076"/>
          <ac:picMkLst>
            <pc:docMk/>
            <pc:sldMk cId="3539872885" sldId="368"/>
            <ac:picMk id="4" creationId="{CFA701A8-7D29-4371-9E73-358D3D71903B}"/>
          </ac:picMkLst>
        </pc:picChg>
        <pc:picChg chg="add mod modCrop">
          <ac:chgData name="ngod ali" userId="bfabe3cde01fd7ce" providerId="LiveId" clId="{7708258D-FD70-4286-95E3-FAEF1481A3C4}" dt="2021-08-07T21:11:40.001" v="1320" actId="1076"/>
          <ac:picMkLst>
            <pc:docMk/>
            <pc:sldMk cId="3539872885" sldId="368"/>
            <ac:picMk id="6" creationId="{D4D20586-3C6E-427F-8791-93F585EA52EF}"/>
          </ac:picMkLst>
        </pc:picChg>
      </pc:sldChg>
      <pc:sldChg chg="modSp add mod">
        <pc:chgData name="ngod ali" userId="bfabe3cde01fd7ce" providerId="LiveId" clId="{7708258D-FD70-4286-95E3-FAEF1481A3C4}" dt="2021-08-07T15:55:35.862" v="553" actId="20577"/>
        <pc:sldMkLst>
          <pc:docMk/>
          <pc:sldMk cId="3184699120" sldId="369"/>
        </pc:sldMkLst>
        <pc:spChg chg="mod">
          <ac:chgData name="ngod ali" userId="bfabe3cde01fd7ce" providerId="LiveId" clId="{7708258D-FD70-4286-95E3-FAEF1481A3C4}" dt="2021-08-07T15:55:35.862" v="553" actId="20577"/>
          <ac:spMkLst>
            <pc:docMk/>
            <pc:sldMk cId="3184699120" sldId="369"/>
            <ac:spMk id="8" creationId="{47B8034F-B76D-4829-BB10-147E760D629F}"/>
          </ac:spMkLst>
        </pc:spChg>
      </pc:sldChg>
      <pc:sldChg chg="modSp add mod ord">
        <pc:chgData name="ngod ali" userId="bfabe3cde01fd7ce" providerId="LiveId" clId="{7708258D-FD70-4286-95E3-FAEF1481A3C4}" dt="2021-08-07T20:53:13.658" v="781" actId="1076"/>
        <pc:sldMkLst>
          <pc:docMk/>
          <pc:sldMk cId="2471803703" sldId="370"/>
        </pc:sldMkLst>
        <pc:spChg chg="mod">
          <ac:chgData name="ngod ali" userId="bfabe3cde01fd7ce" providerId="LiveId" clId="{7708258D-FD70-4286-95E3-FAEF1481A3C4}" dt="2021-08-07T16:00:04.406" v="652" actId="20577"/>
          <ac:spMkLst>
            <pc:docMk/>
            <pc:sldMk cId="2471803703" sldId="370"/>
            <ac:spMk id="8" creationId="{47B8034F-B76D-4829-BB10-147E760D629F}"/>
          </ac:spMkLst>
        </pc:spChg>
        <pc:grpChg chg="mod">
          <ac:chgData name="ngod ali" userId="bfabe3cde01fd7ce" providerId="LiveId" clId="{7708258D-FD70-4286-95E3-FAEF1481A3C4}" dt="2021-08-07T20:53:13.658" v="781" actId="1076"/>
          <ac:grpSpMkLst>
            <pc:docMk/>
            <pc:sldMk cId="2471803703" sldId="370"/>
            <ac:grpSpMk id="9" creationId="{58137F92-0324-4D6D-9011-03CD088B4861}"/>
          </ac:grpSpMkLst>
        </pc:grpChg>
      </pc:sldChg>
      <pc:sldChg chg="addSp delSp modSp add mod ord">
        <pc:chgData name="ngod ali" userId="bfabe3cde01fd7ce" providerId="LiveId" clId="{7708258D-FD70-4286-95E3-FAEF1481A3C4}" dt="2021-08-07T21:26:10.180" v="1566" actId="1076"/>
        <pc:sldMkLst>
          <pc:docMk/>
          <pc:sldMk cId="220326426" sldId="371"/>
        </pc:sldMkLst>
        <pc:spChg chg="add mod">
          <ac:chgData name="ngod ali" userId="bfabe3cde01fd7ce" providerId="LiveId" clId="{7708258D-FD70-4286-95E3-FAEF1481A3C4}" dt="2021-08-07T21:26:10.180" v="1566" actId="1076"/>
          <ac:spMkLst>
            <pc:docMk/>
            <pc:sldMk cId="220326426" sldId="371"/>
            <ac:spMk id="7" creationId="{7D3E6359-0861-4057-B973-A040D786DA53}"/>
          </ac:spMkLst>
        </pc:spChg>
        <pc:spChg chg="add mod">
          <ac:chgData name="ngod ali" userId="bfabe3cde01fd7ce" providerId="LiveId" clId="{7708258D-FD70-4286-95E3-FAEF1481A3C4}" dt="2021-08-07T21:26:06.367" v="1565" actId="1076"/>
          <ac:spMkLst>
            <pc:docMk/>
            <pc:sldMk cId="220326426" sldId="371"/>
            <ac:spMk id="11" creationId="{715D4FB0-2264-434D-A729-4096DD146B1B}"/>
          </ac:spMkLst>
        </pc:spChg>
        <pc:grpChg chg="add del mod">
          <ac:chgData name="ngod ali" userId="bfabe3cde01fd7ce" providerId="LiveId" clId="{7708258D-FD70-4286-95E3-FAEF1481A3C4}" dt="2021-08-07T21:24:00.550" v="1390" actId="478"/>
          <ac:grpSpMkLst>
            <pc:docMk/>
            <pc:sldMk cId="220326426" sldId="371"/>
            <ac:grpSpMk id="4" creationId="{744792DB-9B81-489C-86A5-A6B2CE51E798}"/>
          </ac:grpSpMkLst>
        </pc:grpChg>
        <pc:picChg chg="add del mod modCrop">
          <ac:chgData name="ngod ali" userId="bfabe3cde01fd7ce" providerId="LiveId" clId="{7708258D-FD70-4286-95E3-FAEF1481A3C4}" dt="2021-08-07T21:25:22.696" v="1548" actId="478"/>
          <ac:picMkLst>
            <pc:docMk/>
            <pc:sldMk cId="220326426" sldId="371"/>
            <ac:picMk id="3" creationId="{F3D00275-4848-4384-9119-6AA5780D16F3}"/>
          </ac:picMkLst>
        </pc:picChg>
        <pc:picChg chg="mod">
          <ac:chgData name="ngod ali" userId="bfabe3cde01fd7ce" providerId="LiveId" clId="{7708258D-FD70-4286-95E3-FAEF1481A3C4}" dt="2021-08-07T21:14:10.908" v="1344" actId="1076"/>
          <ac:picMkLst>
            <pc:docMk/>
            <pc:sldMk cId="220326426" sldId="371"/>
            <ac:picMk id="5" creationId="{4FA9CB5B-64DF-43CF-8DB3-8414B2BFF8FA}"/>
          </ac:picMkLst>
        </pc:picChg>
        <pc:picChg chg="add mod modCrop">
          <ac:chgData name="ngod ali" userId="bfabe3cde01fd7ce" providerId="LiveId" clId="{7708258D-FD70-4286-95E3-FAEF1481A3C4}" dt="2021-08-07T21:14:10.908" v="1344" actId="1076"/>
          <ac:picMkLst>
            <pc:docMk/>
            <pc:sldMk cId="220326426" sldId="371"/>
            <ac:picMk id="6" creationId="{455F9127-279D-4D40-AA31-478368FC17CC}"/>
          </ac:picMkLst>
        </pc:picChg>
        <pc:picChg chg="add del mod modCrop">
          <ac:chgData name="ngod ali" userId="bfabe3cde01fd7ce" providerId="LiveId" clId="{7708258D-FD70-4286-95E3-FAEF1481A3C4}" dt="2021-08-07T21:25:45.116" v="1557" actId="21"/>
          <ac:picMkLst>
            <pc:docMk/>
            <pc:sldMk cId="220326426" sldId="371"/>
            <ac:picMk id="9" creationId="{793023EF-6F7F-4409-9B09-664358F30591}"/>
          </ac:picMkLst>
        </pc:picChg>
        <pc:picChg chg="add del mod">
          <ac:chgData name="ngod ali" userId="bfabe3cde01fd7ce" providerId="LiveId" clId="{7708258D-FD70-4286-95E3-FAEF1481A3C4}" dt="2021-08-07T21:25:53.536" v="1560" actId="21"/>
          <ac:picMkLst>
            <pc:docMk/>
            <pc:sldMk cId="220326426" sldId="371"/>
            <ac:picMk id="12" creationId="{A3815110-E5EF-43AF-935B-F5C9AB15A32F}"/>
          </ac:picMkLst>
        </pc:picChg>
        <pc:picChg chg="add mod">
          <ac:chgData name="ngod ali" userId="bfabe3cde01fd7ce" providerId="LiveId" clId="{7708258D-FD70-4286-95E3-FAEF1481A3C4}" dt="2021-08-07T21:26:02.528" v="1564" actId="1076"/>
          <ac:picMkLst>
            <pc:docMk/>
            <pc:sldMk cId="220326426" sldId="371"/>
            <ac:picMk id="13" creationId="{D3F38826-04B5-4E94-82D6-48D17552A713}"/>
          </ac:picMkLst>
        </pc:picChg>
        <pc:picChg chg="add del mod">
          <ac:chgData name="ngod ali" userId="bfabe3cde01fd7ce" providerId="LiveId" clId="{7708258D-FD70-4286-95E3-FAEF1481A3C4}" dt="2021-08-07T21:22:13.907" v="1363" actId="478"/>
          <ac:picMkLst>
            <pc:docMk/>
            <pc:sldMk cId="220326426" sldId="371"/>
            <ac:picMk id="3074" creationId="{ED443236-9393-42BD-A1BA-605FDAFB4DAB}"/>
          </ac:picMkLst>
        </pc:picChg>
      </pc:sldChg>
      <pc:sldChg chg="addSp delSp modSp add mod ord">
        <pc:chgData name="ngod ali" userId="bfabe3cde01fd7ce" providerId="LiveId" clId="{7708258D-FD70-4286-95E3-FAEF1481A3C4}" dt="2021-08-07T21:36:30.325" v="1817" actId="21"/>
        <pc:sldMkLst>
          <pc:docMk/>
          <pc:sldMk cId="1036140943" sldId="372"/>
        </pc:sldMkLst>
        <pc:spChg chg="add mod">
          <ac:chgData name="ngod ali" userId="bfabe3cde01fd7ce" providerId="LiveId" clId="{7708258D-FD70-4286-95E3-FAEF1481A3C4}" dt="2021-08-07T21:36:10.024" v="1810" actId="1076"/>
          <ac:spMkLst>
            <pc:docMk/>
            <pc:sldMk cId="1036140943" sldId="372"/>
            <ac:spMk id="8" creationId="{7569AF7E-84B3-4124-A5F7-5D1321B62FB9}"/>
          </ac:spMkLst>
        </pc:spChg>
        <pc:spChg chg="add mod">
          <ac:chgData name="ngod ali" userId="bfabe3cde01fd7ce" providerId="LiveId" clId="{7708258D-FD70-4286-95E3-FAEF1481A3C4}" dt="2021-08-07T21:36:14.235" v="1812" actId="1076"/>
          <ac:spMkLst>
            <pc:docMk/>
            <pc:sldMk cId="1036140943" sldId="372"/>
            <ac:spMk id="9" creationId="{0A0863BA-0EF5-4F6C-95FE-D1824422C4A7}"/>
          </ac:spMkLst>
        </pc:spChg>
        <pc:grpChg chg="add del mod">
          <ac:chgData name="ngod ali" userId="bfabe3cde01fd7ce" providerId="LiveId" clId="{7708258D-FD70-4286-95E3-FAEF1481A3C4}" dt="2021-08-07T21:34:51.978" v="1789" actId="478"/>
          <ac:grpSpMkLst>
            <pc:docMk/>
            <pc:sldMk cId="1036140943" sldId="372"/>
            <ac:grpSpMk id="7" creationId="{68027104-50CB-40CF-A5EF-E9FCD2AEE1D5}"/>
          </ac:grpSpMkLst>
        </pc:grpChg>
        <pc:picChg chg="add del mod">
          <ac:chgData name="ngod ali" userId="bfabe3cde01fd7ce" providerId="LiveId" clId="{7708258D-FD70-4286-95E3-FAEF1481A3C4}" dt="2021-08-07T21:31:19.888" v="1624" actId="478"/>
          <ac:picMkLst>
            <pc:docMk/>
            <pc:sldMk cId="1036140943" sldId="372"/>
            <ac:picMk id="3" creationId="{D72880C2-8F9C-4864-90D7-EF32E76A02E1}"/>
          </ac:picMkLst>
        </pc:picChg>
        <pc:picChg chg="mod">
          <ac:chgData name="ngod ali" userId="bfabe3cde01fd7ce" providerId="LiveId" clId="{7708258D-FD70-4286-95E3-FAEF1481A3C4}" dt="2021-08-07T21:34:37.834" v="1785" actId="1076"/>
          <ac:picMkLst>
            <pc:docMk/>
            <pc:sldMk cId="1036140943" sldId="372"/>
            <ac:picMk id="5" creationId="{4FA9CB5B-64DF-43CF-8DB3-8414B2BFF8FA}"/>
          </ac:picMkLst>
        </pc:picChg>
        <pc:picChg chg="add mod modCrop">
          <ac:chgData name="ngod ali" userId="bfabe3cde01fd7ce" providerId="LiveId" clId="{7708258D-FD70-4286-95E3-FAEF1481A3C4}" dt="2021-08-07T21:34:37.834" v="1785" actId="1076"/>
          <ac:picMkLst>
            <pc:docMk/>
            <pc:sldMk cId="1036140943" sldId="372"/>
            <ac:picMk id="6" creationId="{80C2B569-DCCE-455A-BFD2-5AEA649FB496}"/>
          </ac:picMkLst>
        </pc:picChg>
        <pc:picChg chg="add del mod">
          <ac:chgData name="ngod ali" userId="bfabe3cde01fd7ce" providerId="LiveId" clId="{7708258D-FD70-4286-95E3-FAEF1481A3C4}" dt="2021-08-07T21:36:30.325" v="1817" actId="21"/>
          <ac:picMkLst>
            <pc:docMk/>
            <pc:sldMk cId="1036140943" sldId="372"/>
            <ac:picMk id="7170" creationId="{7A848929-ECCE-4CDC-8F4E-311B2A16845F}"/>
          </ac:picMkLst>
        </pc:picChg>
        <pc:picChg chg="add mod">
          <ac:chgData name="ngod ali" userId="bfabe3cde01fd7ce" providerId="LiveId" clId="{7708258D-FD70-4286-95E3-FAEF1481A3C4}" dt="2021-08-07T21:36:02.718" v="1807"/>
          <ac:picMkLst>
            <pc:docMk/>
            <pc:sldMk cId="1036140943" sldId="372"/>
            <ac:picMk id="7172" creationId="{E836798A-5EFB-4527-B48B-AA182F0961B0}"/>
          </ac:picMkLst>
        </pc:picChg>
      </pc:sldChg>
      <pc:sldChg chg="addSp delSp modSp add mod">
        <pc:chgData name="ngod ali" userId="bfabe3cde01fd7ce" providerId="LiveId" clId="{7708258D-FD70-4286-95E3-FAEF1481A3C4}" dt="2021-08-07T21:58:06.312" v="2657" actId="1076"/>
        <pc:sldMkLst>
          <pc:docMk/>
          <pc:sldMk cId="3915196818" sldId="373"/>
        </pc:sldMkLst>
        <pc:spChg chg="add del mod">
          <ac:chgData name="ngod ali" userId="bfabe3cde01fd7ce" providerId="LiveId" clId="{7708258D-FD70-4286-95E3-FAEF1481A3C4}" dt="2021-08-07T21:52:08.751" v="2496" actId="478"/>
          <ac:spMkLst>
            <pc:docMk/>
            <pc:sldMk cId="3915196818" sldId="373"/>
            <ac:spMk id="6" creationId="{5F6CB7A5-9355-49FA-8FA8-6CB544BBF6CA}"/>
          </ac:spMkLst>
        </pc:spChg>
        <pc:spChg chg="add del mod">
          <ac:chgData name="ngod ali" userId="bfabe3cde01fd7ce" providerId="LiveId" clId="{7708258D-FD70-4286-95E3-FAEF1481A3C4}" dt="2021-08-07T21:52:07.044" v="2494" actId="478"/>
          <ac:spMkLst>
            <pc:docMk/>
            <pc:sldMk cId="3915196818" sldId="373"/>
            <ac:spMk id="7" creationId="{985CE021-BA7E-44A3-8640-7ED2AF379AAF}"/>
          </ac:spMkLst>
        </pc:spChg>
        <pc:spChg chg="add mod">
          <ac:chgData name="ngod ali" userId="bfabe3cde01fd7ce" providerId="LiveId" clId="{7708258D-FD70-4286-95E3-FAEF1481A3C4}" dt="2021-08-07T21:57:18.552" v="2639" actId="113"/>
          <ac:spMkLst>
            <pc:docMk/>
            <pc:sldMk cId="3915196818" sldId="373"/>
            <ac:spMk id="8" creationId="{C509CE7A-D726-495A-8F8E-F600AF55D124}"/>
          </ac:spMkLst>
        </pc:spChg>
        <pc:spChg chg="add del mod">
          <ac:chgData name="ngod ali" userId="bfabe3cde01fd7ce" providerId="LiveId" clId="{7708258D-FD70-4286-95E3-FAEF1481A3C4}" dt="2021-08-07T21:56:59.190" v="2632" actId="21"/>
          <ac:spMkLst>
            <pc:docMk/>
            <pc:sldMk cId="3915196818" sldId="373"/>
            <ac:spMk id="9" creationId="{1A5592BA-307A-4CDC-B863-3120E149589D}"/>
          </ac:spMkLst>
        </pc:spChg>
        <pc:spChg chg="add mod">
          <ac:chgData name="ngod ali" userId="bfabe3cde01fd7ce" providerId="LiveId" clId="{7708258D-FD70-4286-95E3-FAEF1481A3C4}" dt="2021-08-07T21:57:29.021" v="2642" actId="1076"/>
          <ac:spMkLst>
            <pc:docMk/>
            <pc:sldMk cId="3915196818" sldId="373"/>
            <ac:spMk id="11" creationId="{C80B1DAB-5816-492A-BB8B-EEE9D6628CD2}"/>
          </ac:spMkLst>
        </pc:spChg>
        <pc:spChg chg="add mod">
          <ac:chgData name="ngod ali" userId="bfabe3cde01fd7ce" providerId="LiveId" clId="{7708258D-FD70-4286-95E3-FAEF1481A3C4}" dt="2021-08-07T21:57:56.472" v="2653" actId="1076"/>
          <ac:spMkLst>
            <pc:docMk/>
            <pc:sldMk cId="3915196818" sldId="373"/>
            <ac:spMk id="16" creationId="{E2585C43-8638-48A1-AC1D-05942784CA63}"/>
          </ac:spMkLst>
        </pc:spChg>
        <pc:grpChg chg="add del mod">
          <ac:chgData name="ngod ali" userId="bfabe3cde01fd7ce" providerId="LiveId" clId="{7708258D-FD70-4286-95E3-FAEF1481A3C4}" dt="2021-08-07T21:56:59.190" v="2632" actId="21"/>
          <ac:grpSpMkLst>
            <pc:docMk/>
            <pc:sldMk cId="3915196818" sldId="373"/>
            <ac:grpSpMk id="4" creationId="{9B089D17-6B7B-4561-AB22-553CF43CA76E}"/>
          </ac:grpSpMkLst>
        </pc:grpChg>
        <pc:grpChg chg="add mod">
          <ac:chgData name="ngod ali" userId="bfabe3cde01fd7ce" providerId="LiveId" clId="{7708258D-FD70-4286-95E3-FAEF1481A3C4}" dt="2021-08-07T21:58:06.312" v="2657" actId="1076"/>
          <ac:grpSpMkLst>
            <pc:docMk/>
            <pc:sldMk cId="3915196818" sldId="373"/>
            <ac:grpSpMk id="12" creationId="{E3B9A64F-6B2A-4738-8BCD-496B89E5E82C}"/>
          </ac:grpSpMkLst>
        </pc:grpChg>
        <pc:picChg chg="add del mod modCrop">
          <ac:chgData name="ngod ali" userId="bfabe3cde01fd7ce" providerId="LiveId" clId="{7708258D-FD70-4286-95E3-FAEF1481A3C4}" dt="2021-08-07T21:47:38.402" v="2382" actId="21"/>
          <ac:picMkLst>
            <pc:docMk/>
            <pc:sldMk cId="3915196818" sldId="373"/>
            <ac:picMk id="3" creationId="{663F27D2-9872-4718-80D8-AC4271C45C68}"/>
          </ac:picMkLst>
        </pc:picChg>
        <pc:picChg chg="del">
          <ac:chgData name="ngod ali" userId="bfabe3cde01fd7ce" providerId="LiveId" clId="{7708258D-FD70-4286-95E3-FAEF1481A3C4}" dt="2021-08-07T21:39:36.709" v="1852" actId="478"/>
          <ac:picMkLst>
            <pc:docMk/>
            <pc:sldMk cId="3915196818" sldId="373"/>
            <ac:picMk id="5" creationId="{4FA9CB5B-64DF-43CF-8DB3-8414B2BFF8FA}"/>
          </ac:picMkLst>
        </pc:picChg>
        <pc:picChg chg="add del mod">
          <ac:chgData name="ngod ali" userId="bfabe3cde01fd7ce" providerId="LiveId" clId="{7708258D-FD70-4286-95E3-FAEF1481A3C4}" dt="2021-08-07T21:54:16.685" v="2594" actId="478"/>
          <ac:picMkLst>
            <pc:docMk/>
            <pc:sldMk cId="3915196818" sldId="373"/>
            <ac:picMk id="10" creationId="{018B5EB7-760E-4E93-9613-670BCF8CE7AB}"/>
          </ac:picMkLst>
        </pc:picChg>
        <pc:picChg chg="add del mod">
          <ac:chgData name="ngod ali" userId="bfabe3cde01fd7ce" providerId="LiveId" clId="{7708258D-FD70-4286-95E3-FAEF1481A3C4}" dt="2021-08-07T21:56:45.509" v="2625" actId="21"/>
          <ac:picMkLst>
            <pc:docMk/>
            <pc:sldMk cId="3915196818" sldId="373"/>
            <ac:picMk id="13" creationId="{6EBC779F-35DE-4060-B882-2A936519D1BC}"/>
          </ac:picMkLst>
        </pc:picChg>
        <pc:picChg chg="add mod">
          <ac:chgData name="ngod ali" userId="bfabe3cde01fd7ce" providerId="LiveId" clId="{7708258D-FD70-4286-95E3-FAEF1481A3C4}" dt="2021-08-07T21:58:00.510" v="2656" actId="1076"/>
          <ac:picMkLst>
            <pc:docMk/>
            <pc:sldMk cId="3915196818" sldId="373"/>
            <ac:picMk id="15" creationId="{3274D25A-DF9E-4F76-AE5E-A6DD2185D9F0}"/>
          </ac:picMkLst>
        </pc:picChg>
        <pc:picChg chg="add del mod">
          <ac:chgData name="ngod ali" userId="bfabe3cde01fd7ce" providerId="LiveId" clId="{7708258D-FD70-4286-95E3-FAEF1481A3C4}" dt="2021-08-07T21:56:25.618" v="2616" actId="21"/>
          <ac:picMkLst>
            <pc:docMk/>
            <pc:sldMk cId="3915196818" sldId="373"/>
            <ac:picMk id="10242" creationId="{2C1F7FC9-0B13-4AA7-9E8C-2B1DBBD58EBC}"/>
          </ac:picMkLst>
        </pc:picChg>
      </pc:sldChg>
      <pc:sldChg chg="addSp delSp modSp new mod">
        <pc:chgData name="ngod ali" userId="bfabe3cde01fd7ce" providerId="LiveId" clId="{7708258D-FD70-4286-95E3-FAEF1481A3C4}" dt="2021-08-07T20:42:19.819" v="744"/>
        <pc:sldMkLst>
          <pc:docMk/>
          <pc:sldMk cId="1560165090" sldId="374"/>
        </pc:sldMkLst>
        <pc:grpChg chg="add mod">
          <ac:chgData name="ngod ali" userId="bfabe3cde01fd7ce" providerId="LiveId" clId="{7708258D-FD70-4286-95E3-FAEF1481A3C4}" dt="2021-08-07T20:41:38.856" v="733" actId="1076"/>
          <ac:grpSpMkLst>
            <pc:docMk/>
            <pc:sldMk cId="1560165090" sldId="374"/>
            <ac:grpSpMk id="6" creationId="{A6BC7923-E730-4F53-92AF-11AC7ACE775C}"/>
          </ac:grpSpMkLst>
        </pc:grpChg>
        <pc:grpChg chg="add mod">
          <ac:chgData name="ngod ali" userId="bfabe3cde01fd7ce" providerId="LiveId" clId="{7708258D-FD70-4286-95E3-FAEF1481A3C4}" dt="2021-08-07T20:42:15.157" v="743" actId="164"/>
          <ac:grpSpMkLst>
            <pc:docMk/>
            <pc:sldMk cId="1560165090" sldId="374"/>
            <ac:grpSpMk id="11" creationId="{EC4E5C25-0791-4299-84E2-02249DEECB3C}"/>
          </ac:grpSpMkLst>
        </pc:grpChg>
        <pc:picChg chg="add mod">
          <ac:chgData name="ngod ali" userId="bfabe3cde01fd7ce" providerId="LiveId" clId="{7708258D-FD70-4286-95E3-FAEF1481A3C4}" dt="2021-08-07T20:41:38.856" v="733" actId="1076"/>
          <ac:picMkLst>
            <pc:docMk/>
            <pc:sldMk cId="1560165090" sldId="374"/>
            <ac:picMk id="2" creationId="{68964190-67BC-4203-B9D6-9973FD1A5A5E}"/>
          </ac:picMkLst>
        </pc:picChg>
        <pc:picChg chg="add del mod modCrop">
          <ac:chgData name="ngod ali" userId="bfabe3cde01fd7ce" providerId="LiveId" clId="{7708258D-FD70-4286-95E3-FAEF1481A3C4}" dt="2021-08-07T20:40:06.619" v="704" actId="21"/>
          <ac:picMkLst>
            <pc:docMk/>
            <pc:sldMk cId="1560165090" sldId="374"/>
            <ac:picMk id="4" creationId="{961BA8C3-9AB8-4BEF-A71A-DA6D120EA67A}"/>
          </ac:picMkLst>
        </pc:picChg>
        <pc:picChg chg="add mod">
          <ac:chgData name="ngod ali" userId="bfabe3cde01fd7ce" providerId="LiveId" clId="{7708258D-FD70-4286-95E3-FAEF1481A3C4}" dt="2021-08-07T20:41:38.856" v="733" actId="1076"/>
          <ac:picMkLst>
            <pc:docMk/>
            <pc:sldMk cId="1560165090" sldId="374"/>
            <ac:picMk id="5" creationId="{98DA05A7-06EF-45A4-9BD5-FA20CEE9FD31}"/>
          </ac:picMkLst>
        </pc:picChg>
        <pc:picChg chg="add mod modCrop">
          <ac:chgData name="ngod ali" userId="bfabe3cde01fd7ce" providerId="LiveId" clId="{7708258D-FD70-4286-95E3-FAEF1481A3C4}" dt="2021-08-07T20:42:15.157" v="743" actId="164"/>
          <ac:picMkLst>
            <pc:docMk/>
            <pc:sldMk cId="1560165090" sldId="374"/>
            <ac:picMk id="8" creationId="{332102FC-9420-404C-958B-B7BBE502424A}"/>
          </ac:picMkLst>
        </pc:picChg>
        <pc:picChg chg="add mod modCrop">
          <ac:chgData name="ngod ali" userId="bfabe3cde01fd7ce" providerId="LiveId" clId="{7708258D-FD70-4286-95E3-FAEF1481A3C4}" dt="2021-08-07T20:42:19.819" v="744"/>
          <ac:picMkLst>
            <pc:docMk/>
            <pc:sldMk cId="1560165090" sldId="374"/>
            <ac:picMk id="10" creationId="{FB6AE3BC-69EE-4585-8760-97832C520D17}"/>
          </ac:picMkLst>
        </pc:picChg>
      </pc:sldChg>
      <pc:sldChg chg="addSp delSp modSp new mod">
        <pc:chgData name="ngod ali" userId="bfabe3cde01fd7ce" providerId="LiveId" clId="{7708258D-FD70-4286-95E3-FAEF1481A3C4}" dt="2021-08-07T20:56:39.693" v="1017" actId="207"/>
        <pc:sldMkLst>
          <pc:docMk/>
          <pc:sldMk cId="3211517559" sldId="375"/>
        </pc:sldMkLst>
        <pc:spChg chg="add mod">
          <ac:chgData name="ngod ali" userId="bfabe3cde01fd7ce" providerId="LiveId" clId="{7708258D-FD70-4286-95E3-FAEF1481A3C4}" dt="2021-08-07T20:56:16.894" v="1010" actId="113"/>
          <ac:spMkLst>
            <pc:docMk/>
            <pc:sldMk cId="3211517559" sldId="375"/>
            <ac:spMk id="4" creationId="{45102898-A027-4622-B8AA-954D0D53F9E0}"/>
          </ac:spMkLst>
        </pc:spChg>
        <pc:spChg chg="add mod">
          <ac:chgData name="ngod ali" userId="bfabe3cde01fd7ce" providerId="LiveId" clId="{7708258D-FD70-4286-95E3-FAEF1481A3C4}" dt="2021-08-07T20:56:39.693" v="1017" actId="207"/>
          <ac:spMkLst>
            <pc:docMk/>
            <pc:sldMk cId="3211517559" sldId="375"/>
            <ac:spMk id="6" creationId="{296E8F38-0ACE-4721-ADB2-E6AB1E094201}"/>
          </ac:spMkLst>
        </pc:spChg>
        <pc:spChg chg="add mod">
          <ac:chgData name="ngod ali" userId="bfabe3cde01fd7ce" providerId="LiveId" clId="{7708258D-FD70-4286-95E3-FAEF1481A3C4}" dt="2021-08-07T20:56:21.145" v="1011" actId="1076"/>
          <ac:spMkLst>
            <pc:docMk/>
            <pc:sldMk cId="3211517559" sldId="375"/>
            <ac:spMk id="7" creationId="{FE502377-4EE9-4C61-9755-ACE4B2CB2A8C}"/>
          </ac:spMkLst>
        </pc:spChg>
        <pc:picChg chg="add del mod modCrop">
          <ac:chgData name="ngod ali" userId="bfabe3cde01fd7ce" providerId="LiveId" clId="{7708258D-FD70-4286-95E3-FAEF1481A3C4}" dt="2021-08-07T20:55:35" v="957" actId="478"/>
          <ac:picMkLst>
            <pc:docMk/>
            <pc:sldMk cId="3211517559" sldId="375"/>
            <ac:picMk id="3" creationId="{65CD2193-FB59-4A4F-AD8D-DED3D717233F}"/>
          </ac:picMkLst>
        </pc:picChg>
        <pc:picChg chg="add mod">
          <ac:chgData name="ngod ali" userId="bfabe3cde01fd7ce" providerId="LiveId" clId="{7708258D-FD70-4286-95E3-FAEF1481A3C4}" dt="2021-08-07T20:56:22.605" v="1012" actId="1076"/>
          <ac:picMkLst>
            <pc:docMk/>
            <pc:sldMk cId="3211517559" sldId="375"/>
            <ac:picMk id="1026" creationId="{A298CCCC-51A0-4E36-BCB6-FF9B3F169BB0}"/>
          </ac:picMkLst>
        </pc:picChg>
      </pc:sldChg>
      <pc:sldChg chg="addSp delSp modSp add mod">
        <pc:chgData name="ngod ali" userId="bfabe3cde01fd7ce" providerId="LiveId" clId="{7708258D-FD70-4286-95E3-FAEF1481A3C4}" dt="2021-08-07T21:05:25.150" v="1247" actId="1076"/>
        <pc:sldMkLst>
          <pc:docMk/>
          <pc:sldMk cId="374122991" sldId="376"/>
        </pc:sldMkLst>
        <pc:spChg chg="mod">
          <ac:chgData name="ngod ali" userId="bfabe3cde01fd7ce" providerId="LiveId" clId="{7708258D-FD70-4286-95E3-FAEF1481A3C4}" dt="2021-08-07T21:04:44.277" v="1239" actId="1076"/>
          <ac:spMkLst>
            <pc:docMk/>
            <pc:sldMk cId="374122991" sldId="376"/>
            <ac:spMk id="4" creationId="{45102898-A027-4622-B8AA-954D0D53F9E0}"/>
          </ac:spMkLst>
        </pc:spChg>
        <pc:spChg chg="del mod">
          <ac:chgData name="ngod ali" userId="bfabe3cde01fd7ce" providerId="LiveId" clId="{7708258D-FD70-4286-95E3-FAEF1481A3C4}" dt="2021-08-07T20:58:46.804" v="1218" actId="478"/>
          <ac:spMkLst>
            <pc:docMk/>
            <pc:sldMk cId="374122991" sldId="376"/>
            <ac:spMk id="6" creationId="{296E8F38-0ACE-4721-ADB2-E6AB1E094201}"/>
          </ac:spMkLst>
        </pc:spChg>
        <pc:spChg chg="add mod">
          <ac:chgData name="ngod ali" userId="bfabe3cde01fd7ce" providerId="LiveId" clId="{7708258D-FD70-4286-95E3-FAEF1481A3C4}" dt="2021-08-07T21:05:25.150" v="1247" actId="1076"/>
          <ac:spMkLst>
            <pc:docMk/>
            <pc:sldMk cId="374122991" sldId="376"/>
            <ac:spMk id="7" creationId="{CFD46B18-A83D-4F9F-B0F2-4E206FEECFF7}"/>
          </ac:spMkLst>
        </pc:spChg>
        <pc:picChg chg="del mod">
          <ac:chgData name="ngod ali" userId="bfabe3cde01fd7ce" providerId="LiveId" clId="{7708258D-FD70-4286-95E3-FAEF1481A3C4}" dt="2021-08-07T20:58:32.662" v="1213" actId="478"/>
          <ac:picMkLst>
            <pc:docMk/>
            <pc:sldMk cId="374122991" sldId="376"/>
            <ac:picMk id="3" creationId="{65CD2193-FB59-4A4F-AD8D-DED3D717233F}"/>
          </ac:picMkLst>
        </pc:picChg>
        <pc:picChg chg="del">
          <ac:chgData name="ngod ali" userId="bfabe3cde01fd7ce" providerId="LiveId" clId="{7708258D-FD70-4286-95E3-FAEF1481A3C4}" dt="2021-08-07T20:56:46.759" v="1019" actId="478"/>
          <ac:picMkLst>
            <pc:docMk/>
            <pc:sldMk cId="374122991" sldId="376"/>
            <ac:picMk id="1026" creationId="{A298CCCC-51A0-4E36-BCB6-FF9B3F169BB0}"/>
          </ac:picMkLst>
        </pc:picChg>
        <pc:picChg chg="add mod">
          <ac:chgData name="ngod ali" userId="bfabe3cde01fd7ce" providerId="LiveId" clId="{7708258D-FD70-4286-95E3-FAEF1481A3C4}" dt="2021-08-07T20:59:40.001" v="1227" actId="1076"/>
          <ac:picMkLst>
            <pc:docMk/>
            <pc:sldMk cId="374122991" sldId="376"/>
            <ac:picMk id="2050" creationId="{BA05ED05-62FE-4F3F-860D-C67409315843}"/>
          </ac:picMkLst>
        </pc:picChg>
      </pc:sldChg>
      <pc:sldChg chg="addSp delSp modSp new del mod">
        <pc:chgData name="ngod ali" userId="bfabe3cde01fd7ce" providerId="LiveId" clId="{7708258D-FD70-4286-95E3-FAEF1481A3C4}" dt="2021-08-07T21:11:50.717" v="1323" actId="47"/>
        <pc:sldMkLst>
          <pc:docMk/>
          <pc:sldMk cId="2196708089" sldId="377"/>
        </pc:sldMkLst>
        <pc:picChg chg="add del mod modCrop">
          <ac:chgData name="ngod ali" userId="bfabe3cde01fd7ce" providerId="LiveId" clId="{7708258D-FD70-4286-95E3-FAEF1481A3C4}" dt="2021-08-07T21:07:50.716" v="1254" actId="21"/>
          <ac:picMkLst>
            <pc:docMk/>
            <pc:sldMk cId="2196708089" sldId="377"/>
            <ac:picMk id="3" creationId="{830F1F2C-0AF1-4D13-84A5-B1BF471E1A2D}"/>
          </ac:picMkLst>
        </pc:picChg>
      </pc:sldChg>
      <pc:sldChg chg="addSp delSp modSp add mod">
        <pc:chgData name="ngod ali" userId="bfabe3cde01fd7ce" providerId="LiveId" clId="{7708258D-FD70-4286-95E3-FAEF1481A3C4}" dt="2021-08-07T21:28:12.481" v="1603" actId="1076"/>
        <pc:sldMkLst>
          <pc:docMk/>
          <pc:sldMk cId="3672686495" sldId="377"/>
        </pc:sldMkLst>
        <pc:spChg chg="del">
          <ac:chgData name="ngod ali" userId="bfabe3cde01fd7ce" providerId="LiveId" clId="{7708258D-FD70-4286-95E3-FAEF1481A3C4}" dt="2021-08-07T21:26:15.042" v="1567" actId="478"/>
          <ac:spMkLst>
            <pc:docMk/>
            <pc:sldMk cId="3672686495" sldId="377"/>
            <ac:spMk id="7" creationId="{7D3E6359-0861-4057-B973-A040D786DA53}"/>
          </ac:spMkLst>
        </pc:spChg>
        <pc:spChg chg="del">
          <ac:chgData name="ngod ali" userId="bfabe3cde01fd7ce" providerId="LiveId" clId="{7708258D-FD70-4286-95E3-FAEF1481A3C4}" dt="2021-08-07T21:26:17.712" v="1568" actId="478"/>
          <ac:spMkLst>
            <pc:docMk/>
            <pc:sldMk cId="3672686495" sldId="377"/>
            <ac:spMk id="11" creationId="{715D4FB0-2264-434D-A729-4096DD146B1B}"/>
          </ac:spMkLst>
        </pc:spChg>
        <pc:grpChg chg="mod">
          <ac:chgData name="ngod ali" userId="bfabe3cde01fd7ce" providerId="LiveId" clId="{7708258D-FD70-4286-95E3-FAEF1481A3C4}" dt="2021-08-07T21:28:12.481" v="1603" actId="1076"/>
          <ac:grpSpMkLst>
            <pc:docMk/>
            <pc:sldMk cId="3672686495" sldId="377"/>
            <ac:grpSpMk id="4" creationId="{744792DB-9B81-489C-86A5-A6B2CE51E798}"/>
          </ac:grpSpMkLst>
        </pc:grpChg>
        <pc:grpChg chg="add mod">
          <ac:chgData name="ngod ali" userId="bfabe3cde01fd7ce" providerId="LiveId" clId="{7708258D-FD70-4286-95E3-FAEF1481A3C4}" dt="2021-08-07T21:28:11.225" v="1602" actId="1076"/>
          <ac:grpSpMkLst>
            <pc:docMk/>
            <pc:sldMk cId="3672686495" sldId="377"/>
            <ac:grpSpMk id="10" creationId="{4A0A5590-AF4D-4D36-B3B6-7AE09D222C46}"/>
          </ac:grpSpMkLst>
        </pc:grpChg>
        <pc:picChg chg="del">
          <ac:chgData name="ngod ali" userId="bfabe3cde01fd7ce" providerId="LiveId" clId="{7708258D-FD70-4286-95E3-FAEF1481A3C4}" dt="2021-08-07T21:26:20.122" v="1570" actId="478"/>
          <ac:picMkLst>
            <pc:docMk/>
            <pc:sldMk cId="3672686495" sldId="377"/>
            <ac:picMk id="3" creationId="{F3D00275-4848-4384-9119-6AA5780D16F3}"/>
          </ac:picMkLst>
        </pc:picChg>
        <pc:picChg chg="mod">
          <ac:chgData name="ngod ali" userId="bfabe3cde01fd7ce" providerId="LiveId" clId="{7708258D-FD70-4286-95E3-FAEF1481A3C4}" dt="2021-08-07T21:28:12.481" v="1603" actId="1076"/>
          <ac:picMkLst>
            <pc:docMk/>
            <pc:sldMk cId="3672686495" sldId="377"/>
            <ac:picMk id="5" creationId="{4FA9CB5B-64DF-43CF-8DB3-8414B2BFF8FA}"/>
          </ac:picMkLst>
        </pc:picChg>
        <pc:picChg chg="mod">
          <ac:chgData name="ngod ali" userId="bfabe3cde01fd7ce" providerId="LiveId" clId="{7708258D-FD70-4286-95E3-FAEF1481A3C4}" dt="2021-08-07T21:28:12.481" v="1603" actId="1076"/>
          <ac:picMkLst>
            <pc:docMk/>
            <pc:sldMk cId="3672686495" sldId="377"/>
            <ac:picMk id="6" creationId="{455F9127-279D-4D40-AA31-478368FC17CC}"/>
          </ac:picMkLst>
        </pc:picChg>
        <pc:picChg chg="add mod modCrop">
          <ac:chgData name="ngod ali" userId="bfabe3cde01fd7ce" providerId="LiveId" clId="{7708258D-FD70-4286-95E3-FAEF1481A3C4}" dt="2021-08-07T21:27:34.148" v="1593" actId="164"/>
          <ac:picMkLst>
            <pc:docMk/>
            <pc:sldMk cId="3672686495" sldId="377"/>
            <ac:picMk id="8" creationId="{A1F7B1F5-2C5C-4923-99EE-C0E60D760804}"/>
          </ac:picMkLst>
        </pc:picChg>
        <pc:picChg chg="del">
          <ac:chgData name="ngod ali" userId="bfabe3cde01fd7ce" providerId="LiveId" clId="{7708258D-FD70-4286-95E3-FAEF1481A3C4}" dt="2021-08-07T21:26:18.938" v="1569" actId="478"/>
          <ac:picMkLst>
            <pc:docMk/>
            <pc:sldMk cId="3672686495" sldId="377"/>
            <ac:picMk id="9" creationId="{793023EF-6F7F-4409-9B09-664358F30591}"/>
          </ac:picMkLst>
        </pc:picChg>
        <pc:picChg chg="add mod modCrop">
          <ac:chgData name="ngod ali" userId="bfabe3cde01fd7ce" providerId="LiveId" clId="{7708258D-FD70-4286-95E3-FAEF1481A3C4}" dt="2021-08-07T21:28:05.969" v="1601" actId="1076"/>
          <ac:picMkLst>
            <pc:docMk/>
            <pc:sldMk cId="3672686495" sldId="377"/>
            <ac:picMk id="12" creationId="{2B80E861-0BFB-4575-B89B-8D99482F0ABB}"/>
          </ac:picMkLst>
        </pc:picChg>
      </pc:sldChg>
      <pc:sldChg chg="addSp delSp modSp add mod">
        <pc:chgData name="ngod ali" userId="bfabe3cde01fd7ce" providerId="LiveId" clId="{7708258D-FD70-4286-95E3-FAEF1481A3C4}" dt="2021-08-07T21:38:21.944" v="1846" actId="1076"/>
        <pc:sldMkLst>
          <pc:docMk/>
          <pc:sldMk cId="1805115281" sldId="378"/>
        </pc:sldMkLst>
        <pc:spChg chg="mod">
          <ac:chgData name="ngod ali" userId="bfabe3cde01fd7ce" providerId="LiveId" clId="{7708258D-FD70-4286-95E3-FAEF1481A3C4}" dt="2021-08-07T21:35:25.626" v="1799" actId="14100"/>
          <ac:spMkLst>
            <pc:docMk/>
            <pc:sldMk cId="1805115281" sldId="378"/>
            <ac:spMk id="8" creationId="{7569AF7E-84B3-4124-A5F7-5D1321B62FB9}"/>
          </ac:spMkLst>
        </pc:spChg>
        <pc:spChg chg="del">
          <ac:chgData name="ngod ali" userId="bfabe3cde01fd7ce" providerId="LiveId" clId="{7708258D-FD70-4286-95E3-FAEF1481A3C4}" dt="2021-08-07T21:35:15.365" v="1795" actId="478"/>
          <ac:spMkLst>
            <pc:docMk/>
            <pc:sldMk cId="1805115281" sldId="378"/>
            <ac:spMk id="9" creationId="{0A0863BA-0EF5-4F6C-95FE-D1824422C4A7}"/>
          </ac:spMkLst>
        </pc:spChg>
        <pc:grpChg chg="add mod">
          <ac:chgData name="ngod ali" userId="bfabe3cde01fd7ce" providerId="LiveId" clId="{7708258D-FD70-4286-95E3-FAEF1481A3C4}" dt="2021-08-07T21:38:00.200" v="1843" actId="164"/>
          <ac:grpSpMkLst>
            <pc:docMk/>
            <pc:sldMk cId="1805115281" sldId="378"/>
            <ac:grpSpMk id="4" creationId="{063C4CAB-4463-455A-B158-AE32A56F079E}"/>
          </ac:grpSpMkLst>
        </pc:grpChg>
        <pc:grpChg chg="mod">
          <ac:chgData name="ngod ali" userId="bfabe3cde01fd7ce" providerId="LiveId" clId="{7708258D-FD70-4286-95E3-FAEF1481A3C4}" dt="2021-08-07T21:35:28.408" v="1800" actId="1076"/>
          <ac:grpSpMkLst>
            <pc:docMk/>
            <pc:sldMk cId="1805115281" sldId="378"/>
            <ac:grpSpMk id="7" creationId="{68027104-50CB-40CF-A5EF-E9FCD2AEE1D5}"/>
          </ac:grpSpMkLst>
        </pc:grpChg>
        <pc:picChg chg="add mod modCrop">
          <ac:chgData name="ngod ali" userId="bfabe3cde01fd7ce" providerId="LiveId" clId="{7708258D-FD70-4286-95E3-FAEF1481A3C4}" dt="2021-08-07T21:38:06.060" v="1844"/>
          <ac:picMkLst>
            <pc:docMk/>
            <pc:sldMk cId="1805115281" sldId="378"/>
            <ac:picMk id="3" creationId="{0203036B-3078-468C-B2BB-2A039D48EB90}"/>
          </ac:picMkLst>
        </pc:picChg>
        <pc:picChg chg="mod">
          <ac:chgData name="ngod ali" userId="bfabe3cde01fd7ce" providerId="LiveId" clId="{7708258D-FD70-4286-95E3-FAEF1481A3C4}" dt="2021-08-07T21:35:28.408" v="1800" actId="1076"/>
          <ac:picMkLst>
            <pc:docMk/>
            <pc:sldMk cId="1805115281" sldId="378"/>
            <ac:picMk id="5" creationId="{4FA9CB5B-64DF-43CF-8DB3-8414B2BFF8FA}"/>
          </ac:picMkLst>
        </pc:picChg>
        <pc:picChg chg="mod">
          <ac:chgData name="ngod ali" userId="bfabe3cde01fd7ce" providerId="LiveId" clId="{7708258D-FD70-4286-95E3-FAEF1481A3C4}" dt="2021-08-07T21:35:28.408" v="1800" actId="1076"/>
          <ac:picMkLst>
            <pc:docMk/>
            <pc:sldMk cId="1805115281" sldId="378"/>
            <ac:picMk id="6" creationId="{80C2B569-DCCE-455A-BFD2-5AEA649FB496}"/>
          </ac:picMkLst>
        </pc:picChg>
        <pc:picChg chg="add mod modCrop">
          <ac:chgData name="ngod ali" userId="bfabe3cde01fd7ce" providerId="LiveId" clId="{7708258D-FD70-4286-95E3-FAEF1481A3C4}" dt="2021-08-07T21:38:21.944" v="1846" actId="1076"/>
          <ac:picMkLst>
            <pc:docMk/>
            <pc:sldMk cId="1805115281" sldId="378"/>
            <ac:picMk id="10" creationId="{9798669C-63A9-4F12-8B1F-D7644DAE1C6E}"/>
          </ac:picMkLst>
        </pc:picChg>
        <pc:picChg chg="del mod">
          <ac:chgData name="ngod ali" userId="bfabe3cde01fd7ce" providerId="LiveId" clId="{7708258D-FD70-4286-95E3-FAEF1481A3C4}" dt="2021-08-07T21:35:17.441" v="1797" actId="478"/>
          <ac:picMkLst>
            <pc:docMk/>
            <pc:sldMk cId="1805115281" sldId="378"/>
            <ac:picMk id="7170" creationId="{7A848929-ECCE-4CDC-8F4E-311B2A16845F}"/>
          </ac:picMkLst>
        </pc:picChg>
      </pc:sldChg>
      <pc:sldChg chg="addSp delSp modSp add mod ord">
        <pc:chgData name="ngod ali" userId="bfabe3cde01fd7ce" providerId="LiveId" clId="{7708258D-FD70-4286-95E3-FAEF1481A3C4}" dt="2021-08-07T21:52:00.092" v="2493" actId="1076"/>
        <pc:sldMkLst>
          <pc:docMk/>
          <pc:sldMk cId="669576082" sldId="379"/>
        </pc:sldMkLst>
        <pc:spChg chg="mod">
          <ac:chgData name="ngod ali" userId="bfabe3cde01fd7ce" providerId="LiveId" clId="{7708258D-FD70-4286-95E3-FAEF1481A3C4}" dt="2021-08-07T21:51:06.635" v="2480" actId="113"/>
          <ac:spMkLst>
            <pc:docMk/>
            <pc:sldMk cId="669576082" sldId="379"/>
            <ac:spMk id="6" creationId="{5F6CB7A5-9355-49FA-8FA8-6CB544BBF6CA}"/>
          </ac:spMkLst>
        </pc:spChg>
        <pc:spChg chg="mod">
          <ac:chgData name="ngod ali" userId="bfabe3cde01fd7ce" providerId="LiveId" clId="{7708258D-FD70-4286-95E3-FAEF1481A3C4}" dt="2021-08-07T21:51:20.451" v="2487" actId="1076"/>
          <ac:spMkLst>
            <pc:docMk/>
            <pc:sldMk cId="669576082" sldId="379"/>
            <ac:spMk id="7" creationId="{985CE021-BA7E-44A3-8640-7ED2AF379AAF}"/>
          </ac:spMkLst>
        </pc:spChg>
        <pc:spChg chg="del">
          <ac:chgData name="ngod ali" userId="bfabe3cde01fd7ce" providerId="LiveId" clId="{7708258D-FD70-4286-95E3-FAEF1481A3C4}" dt="2021-08-07T21:50:07.632" v="2464" actId="478"/>
          <ac:spMkLst>
            <pc:docMk/>
            <pc:sldMk cId="669576082" sldId="379"/>
            <ac:spMk id="11" creationId="{C80B1DAB-5816-492A-BB8B-EEE9D6628CD2}"/>
          </ac:spMkLst>
        </pc:spChg>
        <pc:grpChg chg="del mod">
          <ac:chgData name="ngod ali" userId="bfabe3cde01fd7ce" providerId="LiveId" clId="{7708258D-FD70-4286-95E3-FAEF1481A3C4}" dt="2021-08-07T21:50:51.613" v="2473" actId="478"/>
          <ac:grpSpMkLst>
            <pc:docMk/>
            <pc:sldMk cId="669576082" sldId="379"/>
            <ac:grpSpMk id="4" creationId="{9B089D17-6B7B-4561-AB22-553CF43CA76E}"/>
          </ac:grpSpMkLst>
        </pc:grpChg>
        <pc:picChg chg="del">
          <ac:chgData name="ngod ali" userId="bfabe3cde01fd7ce" providerId="LiveId" clId="{7708258D-FD70-4286-95E3-FAEF1481A3C4}" dt="2021-08-07T21:50:04.639" v="2463" actId="478"/>
          <ac:picMkLst>
            <pc:docMk/>
            <pc:sldMk cId="669576082" sldId="379"/>
            <ac:picMk id="10" creationId="{018B5EB7-760E-4E93-9613-670BCF8CE7AB}"/>
          </ac:picMkLst>
        </pc:picChg>
        <pc:picChg chg="add mod">
          <ac:chgData name="ngod ali" userId="bfabe3cde01fd7ce" providerId="LiveId" clId="{7708258D-FD70-4286-95E3-FAEF1481A3C4}" dt="2021-08-07T21:51:47.943" v="2490" actId="1076"/>
          <ac:picMkLst>
            <pc:docMk/>
            <pc:sldMk cId="669576082" sldId="379"/>
            <ac:picMk id="9218" creationId="{4519A155-D885-4571-AE9E-FCDC4BA59C0A}"/>
          </ac:picMkLst>
        </pc:picChg>
        <pc:picChg chg="add mod">
          <ac:chgData name="ngod ali" userId="bfabe3cde01fd7ce" providerId="LiveId" clId="{7708258D-FD70-4286-95E3-FAEF1481A3C4}" dt="2021-08-07T21:52:00.092" v="2493" actId="1076"/>
          <ac:picMkLst>
            <pc:docMk/>
            <pc:sldMk cId="669576082" sldId="379"/>
            <ac:picMk id="9220" creationId="{76CF5563-B93C-495F-91FD-000B77A62490}"/>
          </ac:picMkLst>
        </pc:picChg>
      </pc:sldChg>
      <pc:sldChg chg="addSp modSp new mod">
        <pc:chgData name="ngod ali" userId="bfabe3cde01fd7ce" providerId="LiveId" clId="{7708258D-FD70-4286-95E3-FAEF1481A3C4}" dt="2021-08-07T22:00:04.946" v="2684"/>
        <pc:sldMkLst>
          <pc:docMk/>
          <pc:sldMk cId="1004623674" sldId="380"/>
        </pc:sldMkLst>
        <pc:grpChg chg="add mod">
          <ac:chgData name="ngod ali" userId="bfabe3cde01fd7ce" providerId="LiveId" clId="{7708258D-FD70-4286-95E3-FAEF1481A3C4}" dt="2021-08-07T22:00:00.460" v="2683" actId="1076"/>
          <ac:grpSpMkLst>
            <pc:docMk/>
            <pc:sldMk cId="1004623674" sldId="380"/>
            <ac:grpSpMk id="5" creationId="{C8A18EB4-AFC3-4104-96C6-390C80057B0D}"/>
          </ac:grpSpMkLst>
        </pc:grpChg>
        <pc:picChg chg="add mod modCrop">
          <ac:chgData name="ngod ali" userId="bfabe3cde01fd7ce" providerId="LiveId" clId="{7708258D-FD70-4286-95E3-FAEF1481A3C4}" dt="2021-08-07T21:59:58.721" v="2682" actId="164"/>
          <ac:picMkLst>
            <pc:docMk/>
            <pc:sldMk cId="1004623674" sldId="380"/>
            <ac:picMk id="3" creationId="{0774B188-B6A5-4ACF-998D-342D99437A79}"/>
          </ac:picMkLst>
        </pc:picChg>
        <pc:picChg chg="add mod modCrop">
          <ac:chgData name="ngod ali" userId="bfabe3cde01fd7ce" providerId="LiveId" clId="{7708258D-FD70-4286-95E3-FAEF1481A3C4}" dt="2021-08-07T22:00:04.946" v="2684"/>
          <ac:picMkLst>
            <pc:docMk/>
            <pc:sldMk cId="1004623674" sldId="380"/>
            <ac:picMk id="4" creationId="{9B0E01D0-05D2-4648-8F8E-3712D7ECDA86}"/>
          </ac:picMkLst>
        </pc:picChg>
      </pc:sldChg>
      <pc:sldChg chg="addSp modSp new mod modAnim">
        <pc:chgData name="ngod ali" userId="bfabe3cde01fd7ce" providerId="LiveId" clId="{7708258D-FD70-4286-95E3-FAEF1481A3C4}" dt="2021-08-08T07:00:47.166" v="2792" actId="1076"/>
        <pc:sldMkLst>
          <pc:docMk/>
          <pc:sldMk cId="2836544467" sldId="381"/>
        </pc:sldMkLst>
        <pc:spChg chg="add mod">
          <ac:chgData name="ngod ali" userId="bfabe3cde01fd7ce" providerId="LiveId" clId="{7708258D-FD70-4286-95E3-FAEF1481A3C4}" dt="2021-08-08T07:00:45.633" v="2791" actId="1076"/>
          <ac:spMkLst>
            <pc:docMk/>
            <pc:sldMk cId="2836544467" sldId="381"/>
            <ac:spMk id="3" creationId="{A5557BC3-E3CC-4A1A-BCD4-D04C69D08141}"/>
          </ac:spMkLst>
        </pc:spChg>
        <pc:picChg chg="add mod">
          <ac:chgData name="ngod ali" userId="bfabe3cde01fd7ce" providerId="LiveId" clId="{7708258D-FD70-4286-95E3-FAEF1481A3C4}" dt="2021-08-08T07:00:47.166" v="2792" actId="1076"/>
          <ac:picMkLst>
            <pc:docMk/>
            <pc:sldMk cId="2836544467" sldId="381"/>
            <ac:picMk id="2" creationId="{5A75943B-0A5C-476E-B192-C3A4D5B628D0}"/>
          </ac:picMkLst>
        </pc:picChg>
      </pc:sldChg>
      <pc:sldChg chg="addSp modSp new mod modAnim">
        <pc:chgData name="ngod ali" userId="bfabe3cde01fd7ce" providerId="LiveId" clId="{7708258D-FD70-4286-95E3-FAEF1481A3C4}" dt="2021-08-08T07:03:04.193" v="2797" actId="1076"/>
        <pc:sldMkLst>
          <pc:docMk/>
          <pc:sldMk cId="2258322624" sldId="382"/>
        </pc:sldMkLst>
        <pc:picChg chg="add mod">
          <ac:chgData name="ngod ali" userId="bfabe3cde01fd7ce" providerId="LiveId" clId="{7708258D-FD70-4286-95E3-FAEF1481A3C4}" dt="2021-08-08T07:03:04.193" v="2797" actId="1076"/>
          <ac:picMkLst>
            <pc:docMk/>
            <pc:sldMk cId="2258322624" sldId="382"/>
            <ac:picMk id="2" creationId="{5F5FED8F-26CB-4762-8D0D-FC823F3C10D6}"/>
          </ac:picMkLst>
        </pc:picChg>
      </pc:sldChg>
      <pc:sldChg chg="addSp modSp new mod modAnim">
        <pc:chgData name="ngod ali" userId="bfabe3cde01fd7ce" providerId="LiveId" clId="{7708258D-FD70-4286-95E3-FAEF1481A3C4}" dt="2021-08-08T07:12:32.648" v="2802" actId="1076"/>
        <pc:sldMkLst>
          <pc:docMk/>
          <pc:sldMk cId="2642338816" sldId="383"/>
        </pc:sldMkLst>
        <pc:picChg chg="add mod">
          <ac:chgData name="ngod ali" userId="bfabe3cde01fd7ce" providerId="LiveId" clId="{7708258D-FD70-4286-95E3-FAEF1481A3C4}" dt="2021-08-08T07:12:32.648" v="2802" actId="1076"/>
          <ac:picMkLst>
            <pc:docMk/>
            <pc:sldMk cId="2642338816" sldId="383"/>
            <ac:picMk id="2" creationId="{914A1D03-9535-46A7-B42C-DBB6A3C6A3D0}"/>
          </ac:picMkLst>
        </pc:picChg>
      </pc:sldChg>
      <pc:sldChg chg="addSp modSp new mod modAnim">
        <pc:chgData name="ngod ali" userId="bfabe3cde01fd7ce" providerId="LiveId" clId="{7708258D-FD70-4286-95E3-FAEF1481A3C4}" dt="2021-08-08T07:15:33.798" v="2808" actId="1076"/>
        <pc:sldMkLst>
          <pc:docMk/>
          <pc:sldMk cId="2120795278" sldId="384"/>
        </pc:sldMkLst>
        <pc:picChg chg="add mod">
          <ac:chgData name="ngod ali" userId="bfabe3cde01fd7ce" providerId="LiveId" clId="{7708258D-FD70-4286-95E3-FAEF1481A3C4}" dt="2021-08-08T07:15:33.798" v="2808" actId="1076"/>
          <ac:picMkLst>
            <pc:docMk/>
            <pc:sldMk cId="2120795278" sldId="384"/>
            <ac:picMk id="2" creationId="{4FBD236A-7430-424C-B7A9-661276DB93B7}"/>
          </ac:picMkLst>
        </pc:picChg>
      </pc:sldChg>
      <pc:sldChg chg="addSp modSp new mod modAnim">
        <pc:chgData name="ngod ali" userId="bfabe3cde01fd7ce" providerId="LiveId" clId="{7708258D-FD70-4286-95E3-FAEF1481A3C4}" dt="2021-08-08T07:17:15.192" v="2814" actId="1076"/>
        <pc:sldMkLst>
          <pc:docMk/>
          <pc:sldMk cId="812681012" sldId="385"/>
        </pc:sldMkLst>
        <pc:picChg chg="add mod">
          <ac:chgData name="ngod ali" userId="bfabe3cde01fd7ce" providerId="LiveId" clId="{7708258D-FD70-4286-95E3-FAEF1481A3C4}" dt="2021-08-08T07:17:15.192" v="2814" actId="1076"/>
          <ac:picMkLst>
            <pc:docMk/>
            <pc:sldMk cId="812681012" sldId="385"/>
            <ac:picMk id="2" creationId="{6DC52AB7-CBC1-4AE0-9014-09C927B3E0AA}"/>
          </ac:picMkLst>
        </pc:picChg>
      </pc:sldChg>
      <pc:sldChg chg="addSp modSp new mod modAnim">
        <pc:chgData name="ngod ali" userId="bfabe3cde01fd7ce" providerId="LiveId" clId="{7708258D-FD70-4286-95E3-FAEF1481A3C4}" dt="2021-08-08T07:34:09.619" v="2832" actId="1076"/>
        <pc:sldMkLst>
          <pc:docMk/>
          <pc:sldMk cId="326552869" sldId="386"/>
        </pc:sldMkLst>
        <pc:picChg chg="add mod">
          <ac:chgData name="ngod ali" userId="bfabe3cde01fd7ce" providerId="LiveId" clId="{7708258D-FD70-4286-95E3-FAEF1481A3C4}" dt="2021-08-08T07:34:09.619" v="2832" actId="1076"/>
          <ac:picMkLst>
            <pc:docMk/>
            <pc:sldMk cId="326552869" sldId="386"/>
            <ac:picMk id="2" creationId="{B75086CE-466B-4C23-B307-A574DDDD3508}"/>
          </ac:picMkLst>
        </pc:picChg>
      </pc:sldChg>
      <pc:sldChg chg="addSp delSp modSp add mod delAnim">
        <pc:chgData name="ngod ali" userId="bfabe3cde01fd7ce" providerId="LiveId" clId="{7708258D-FD70-4286-95E3-FAEF1481A3C4}" dt="2021-08-08T07:45:53.146" v="3067" actId="1076"/>
        <pc:sldMkLst>
          <pc:docMk/>
          <pc:sldMk cId="4121560858" sldId="387"/>
        </pc:sldMkLst>
        <pc:spChg chg="mod">
          <ac:chgData name="ngod ali" userId="bfabe3cde01fd7ce" providerId="LiveId" clId="{7708258D-FD70-4286-95E3-FAEF1481A3C4}" dt="2021-08-08T07:44:13.441" v="3034" actId="1076"/>
          <ac:spMkLst>
            <pc:docMk/>
            <pc:sldMk cId="4121560858" sldId="387"/>
            <ac:spMk id="3" creationId="{A5557BC3-E3CC-4A1A-BCD4-D04C69D08141}"/>
          </ac:spMkLst>
        </pc:spChg>
        <pc:grpChg chg="add mod">
          <ac:chgData name="ngod ali" userId="bfabe3cde01fd7ce" providerId="LiveId" clId="{7708258D-FD70-4286-95E3-FAEF1481A3C4}" dt="2021-08-08T07:45:43.857" v="3065" actId="164"/>
          <ac:grpSpMkLst>
            <pc:docMk/>
            <pc:sldMk cId="4121560858" sldId="387"/>
            <ac:grpSpMk id="9" creationId="{D192EF49-D73F-41B0-8BCD-E39D00B50A50}"/>
          </ac:grpSpMkLst>
        </pc:grpChg>
        <pc:grpChg chg="add mod">
          <ac:chgData name="ngod ali" userId="bfabe3cde01fd7ce" providerId="LiveId" clId="{7708258D-FD70-4286-95E3-FAEF1481A3C4}" dt="2021-08-08T07:45:53.146" v="3067" actId="1076"/>
          <ac:grpSpMkLst>
            <pc:docMk/>
            <pc:sldMk cId="4121560858" sldId="387"/>
            <ac:grpSpMk id="12" creationId="{4F093CC8-D2E4-485F-89F8-9997B9A25107}"/>
          </ac:grpSpMkLst>
        </pc:grpChg>
        <pc:picChg chg="del">
          <ac:chgData name="ngod ali" userId="bfabe3cde01fd7ce" providerId="LiveId" clId="{7708258D-FD70-4286-95E3-FAEF1481A3C4}" dt="2021-08-08T07:34:46.004" v="2834" actId="478"/>
          <ac:picMkLst>
            <pc:docMk/>
            <pc:sldMk cId="4121560858" sldId="387"/>
            <ac:picMk id="2" creationId="{5A75943B-0A5C-476E-B192-C3A4D5B628D0}"/>
          </ac:picMkLst>
        </pc:picChg>
        <pc:picChg chg="add del mod modCrop">
          <ac:chgData name="ngod ali" userId="bfabe3cde01fd7ce" providerId="LiveId" clId="{7708258D-FD70-4286-95E3-FAEF1481A3C4}" dt="2021-08-08T07:38:52.551" v="2933" actId="21"/>
          <ac:picMkLst>
            <pc:docMk/>
            <pc:sldMk cId="4121560858" sldId="387"/>
            <ac:picMk id="5" creationId="{CDEF7082-8312-468A-AE28-174D8A296A13}"/>
          </ac:picMkLst>
        </pc:picChg>
        <pc:picChg chg="add mod modCrop">
          <ac:chgData name="ngod ali" userId="bfabe3cde01fd7ce" providerId="LiveId" clId="{7708258D-FD70-4286-95E3-FAEF1481A3C4}" dt="2021-08-08T07:44:50.734" v="3049" actId="14100"/>
          <ac:picMkLst>
            <pc:docMk/>
            <pc:sldMk cId="4121560858" sldId="387"/>
            <ac:picMk id="7" creationId="{F14470CE-AFA7-4B02-923A-DE041BB93E19}"/>
          </ac:picMkLst>
        </pc:picChg>
        <pc:picChg chg="add mod modCrop">
          <ac:chgData name="ngod ali" userId="bfabe3cde01fd7ce" providerId="LiveId" clId="{7708258D-FD70-4286-95E3-FAEF1481A3C4}" dt="2021-08-08T07:44:57.986" v="3051" actId="1076"/>
          <ac:picMkLst>
            <pc:docMk/>
            <pc:sldMk cId="4121560858" sldId="387"/>
            <ac:picMk id="8" creationId="{EF51A7DA-6D21-478C-8868-3BF52AD367FD}"/>
          </ac:picMkLst>
        </pc:picChg>
        <pc:picChg chg="add mod modCrop">
          <ac:chgData name="ngod ali" userId="bfabe3cde01fd7ce" providerId="LiveId" clId="{7708258D-FD70-4286-95E3-FAEF1481A3C4}" dt="2021-08-08T07:45:43.857" v="3065" actId="164"/>
          <ac:picMkLst>
            <pc:docMk/>
            <pc:sldMk cId="4121560858" sldId="387"/>
            <ac:picMk id="11" creationId="{FB8A276C-3AED-4AE0-9A57-2392F352C36B}"/>
          </ac:picMkLst>
        </pc:picChg>
      </pc:sldChg>
      <pc:sldChg chg="addSp delSp modSp add mod">
        <pc:chgData name="ngod ali" userId="bfabe3cde01fd7ce" providerId="LiveId" clId="{7708258D-FD70-4286-95E3-FAEF1481A3C4}" dt="2021-08-08T07:43:42.869" v="3027"/>
        <pc:sldMkLst>
          <pc:docMk/>
          <pc:sldMk cId="2581111967" sldId="388"/>
        </pc:sldMkLst>
        <pc:spChg chg="mod">
          <ac:chgData name="ngod ali" userId="bfabe3cde01fd7ce" providerId="LiveId" clId="{7708258D-FD70-4286-95E3-FAEF1481A3C4}" dt="2021-08-08T07:43:23.165" v="3022" actId="14100"/>
          <ac:spMkLst>
            <pc:docMk/>
            <pc:sldMk cId="2581111967" sldId="388"/>
            <ac:spMk id="3" creationId="{A5557BC3-E3CC-4A1A-BCD4-D04C69D08141}"/>
          </ac:spMkLst>
        </pc:spChg>
        <pc:grpChg chg="add mod">
          <ac:chgData name="ngod ali" userId="bfabe3cde01fd7ce" providerId="LiveId" clId="{7708258D-FD70-4286-95E3-FAEF1481A3C4}" dt="2021-08-08T07:43:31.792" v="3025" actId="164"/>
          <ac:grpSpMkLst>
            <pc:docMk/>
            <pc:sldMk cId="2581111967" sldId="388"/>
            <ac:grpSpMk id="5" creationId="{8871C798-F478-4AA4-8D71-FDE255D44847}"/>
          </ac:grpSpMkLst>
        </pc:grpChg>
        <pc:grpChg chg="del">
          <ac:chgData name="ngod ali" userId="bfabe3cde01fd7ce" providerId="LiveId" clId="{7708258D-FD70-4286-95E3-FAEF1481A3C4}" dt="2021-08-08T07:40:13.337" v="2959" actId="478"/>
          <ac:grpSpMkLst>
            <pc:docMk/>
            <pc:sldMk cId="2581111967" sldId="388"/>
            <ac:grpSpMk id="9" creationId="{D192EF49-D73F-41B0-8BCD-E39D00B50A50}"/>
          </ac:grpSpMkLst>
        </pc:grpChg>
        <pc:picChg chg="add mod modCrop">
          <ac:chgData name="ngod ali" userId="bfabe3cde01fd7ce" providerId="LiveId" clId="{7708258D-FD70-4286-95E3-FAEF1481A3C4}" dt="2021-08-08T07:43:37.866" v="3026"/>
          <ac:picMkLst>
            <pc:docMk/>
            <pc:sldMk cId="2581111967" sldId="388"/>
            <ac:picMk id="4" creationId="{D9825D69-DD52-4117-802C-CFFD7CECCCDB}"/>
          </ac:picMkLst>
        </pc:picChg>
        <pc:picChg chg="add mod modCrop">
          <ac:chgData name="ngod ali" userId="bfabe3cde01fd7ce" providerId="LiveId" clId="{7708258D-FD70-4286-95E3-FAEF1481A3C4}" dt="2021-08-08T07:43:42.869" v="3027"/>
          <ac:picMkLst>
            <pc:docMk/>
            <pc:sldMk cId="2581111967" sldId="388"/>
            <ac:picMk id="10" creationId="{F37BC794-A788-4354-9B0F-DB8FD273E9AB}"/>
          </ac:picMkLst>
        </pc:picChg>
      </pc:sldChg>
      <pc:sldChg chg="modSp add mod">
        <pc:chgData name="ngod ali" userId="bfabe3cde01fd7ce" providerId="LiveId" clId="{7708258D-FD70-4286-95E3-FAEF1481A3C4}" dt="2021-08-08T07:44:29.563" v="3047" actId="20577"/>
        <pc:sldMkLst>
          <pc:docMk/>
          <pc:sldMk cId="791331647" sldId="389"/>
        </pc:sldMkLst>
        <pc:spChg chg="mod">
          <ac:chgData name="ngod ali" userId="bfabe3cde01fd7ce" providerId="LiveId" clId="{7708258D-FD70-4286-95E3-FAEF1481A3C4}" dt="2021-08-08T07:44:29.563" v="3047" actId="20577"/>
          <ac:spMkLst>
            <pc:docMk/>
            <pc:sldMk cId="791331647" sldId="389"/>
            <ac:spMk id="10" creationId="{E20E8501-1C9B-4DA2-A282-77572C93E8D2}"/>
          </ac:spMkLst>
        </pc:spChg>
      </pc:sldChg>
    </pc:docChg>
  </pc:docChgLst>
  <pc:docChgLst>
    <pc:chgData name="ngod ali" userId="bfabe3cde01fd7ce" providerId="LiveId" clId="{C1449592-6F56-4765-8706-D858BF4A0310}"/>
    <pc:docChg chg="undo custSel addSld delSld modSld sldOrd">
      <pc:chgData name="ngod ali" userId="bfabe3cde01fd7ce" providerId="LiveId" clId="{C1449592-6F56-4765-8706-D858BF4A0310}" dt="2021-08-07T13:22:25.127" v="2136" actId="680"/>
      <pc:docMkLst>
        <pc:docMk/>
      </pc:docMkLst>
      <pc:sldChg chg="modSp mod">
        <pc:chgData name="ngod ali" userId="bfabe3cde01fd7ce" providerId="LiveId" clId="{C1449592-6F56-4765-8706-D858BF4A0310}" dt="2021-08-07T09:19:59.964" v="0" actId="1076"/>
        <pc:sldMkLst>
          <pc:docMk/>
          <pc:sldMk cId="2831976559" sldId="257"/>
        </pc:sldMkLst>
        <pc:spChg chg="mod">
          <ac:chgData name="ngod ali" userId="bfabe3cde01fd7ce" providerId="LiveId" clId="{C1449592-6F56-4765-8706-D858BF4A0310}" dt="2021-08-07T09:19:59.964" v="0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C1449592-6F56-4765-8706-D858BF4A0310}" dt="2021-08-07T10:31:04.828" v="1355"/>
        <pc:sldMkLst>
          <pc:docMk/>
          <pc:sldMk cId="1016005486" sldId="258"/>
        </pc:sldMkLst>
        <pc:grpChg chg="add mod">
          <ac:chgData name="ngod ali" userId="bfabe3cde01fd7ce" providerId="LiveId" clId="{C1449592-6F56-4765-8706-D858BF4A0310}" dt="2021-08-07T10:31:04.828" v="1355"/>
          <ac:grpSpMkLst>
            <pc:docMk/>
            <pc:sldMk cId="1016005486" sldId="258"/>
            <ac:grpSpMk id="7" creationId="{2627B393-6F6D-4B25-B61B-386DD46242F4}"/>
          </ac:grpSpMkLst>
        </pc:grpChg>
        <pc:grpChg chg="del mod">
          <ac:chgData name="ngod ali" userId="bfabe3cde01fd7ce" providerId="LiveId" clId="{C1449592-6F56-4765-8706-D858BF4A0310}" dt="2021-08-07T10:31:04.141" v="1354" actId="21"/>
          <ac:grpSpMkLst>
            <pc:docMk/>
            <pc:sldMk cId="1016005486" sldId="258"/>
            <ac:grpSpMk id="12" creationId="{ED9C6337-D499-476E-B24D-E146C3D53A5B}"/>
          </ac:grpSpMkLst>
        </pc:grpChg>
        <pc:picChg chg="mod">
          <ac:chgData name="ngod ali" userId="bfabe3cde01fd7ce" providerId="LiveId" clId="{C1449592-6F56-4765-8706-D858BF4A0310}" dt="2021-08-07T09:20:29.495" v="3" actId="14100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8" creationId="{E0051F6C-989B-484E-9706-52CCE6FDDEEB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9" creationId="{0DB376FF-804E-4DF3-903A-D928ECEC8C10}"/>
          </ac:picMkLst>
        </pc:picChg>
      </pc:sldChg>
      <pc:sldChg chg="addSp delSp modSp mod">
        <pc:chgData name="ngod ali" userId="bfabe3cde01fd7ce" providerId="LiveId" clId="{C1449592-6F56-4765-8706-D858BF4A0310}" dt="2021-08-07T09:50:23.239" v="589" actId="1076"/>
        <pc:sldMkLst>
          <pc:docMk/>
          <pc:sldMk cId="1332511638" sldId="263"/>
        </pc:sldMkLst>
        <pc:spChg chg="add del mod topLvl">
          <ac:chgData name="ngod ali" userId="bfabe3cde01fd7ce" providerId="LiveId" clId="{C1449592-6F56-4765-8706-D858BF4A0310}" dt="2021-08-07T09:50:01.327" v="577" actId="478"/>
          <ac:spMkLst>
            <pc:docMk/>
            <pc:sldMk cId="1332511638" sldId="263"/>
            <ac:spMk id="6" creationId="{B1497AAB-99EA-4743-B42E-ABC3C5EF3A2D}"/>
          </ac:spMkLst>
        </pc:spChg>
        <pc:spChg chg="add del mod">
          <ac:chgData name="ngod ali" userId="bfabe3cde01fd7ce" providerId="LiveId" clId="{C1449592-6F56-4765-8706-D858BF4A0310}" dt="2021-08-07T09:33:06.077" v="350" actId="478"/>
          <ac:spMkLst>
            <pc:docMk/>
            <pc:sldMk cId="1332511638" sldId="263"/>
            <ac:spMk id="10" creationId="{EA8D276B-B875-483C-8739-26E8825322C7}"/>
          </ac:spMkLst>
        </pc:spChg>
        <pc:spChg chg="add del mod">
          <ac:chgData name="ngod ali" userId="bfabe3cde01fd7ce" providerId="LiveId" clId="{C1449592-6F56-4765-8706-D858BF4A0310}" dt="2021-08-07T09:31:20.042" v="318" actId="478"/>
          <ac:spMkLst>
            <pc:docMk/>
            <pc:sldMk cId="1332511638" sldId="263"/>
            <ac:spMk id="14" creationId="{2C3E34B5-037C-42BB-B9BC-74A6D40F83EC}"/>
          </ac:spMkLst>
        </pc:spChg>
        <pc:spChg chg="add del mod topLvl">
          <ac:chgData name="ngod ali" userId="bfabe3cde01fd7ce" providerId="LiveId" clId="{C1449592-6F56-4765-8706-D858BF4A0310}" dt="2021-08-07T09:49:46.282" v="569" actId="478"/>
          <ac:spMkLst>
            <pc:docMk/>
            <pc:sldMk cId="1332511638" sldId="263"/>
            <ac:spMk id="18" creationId="{0DB72212-2491-4F04-A835-BE5BB7AD6D08}"/>
          </ac:spMkLst>
        </pc:spChg>
        <pc:grpChg chg="add del mod">
          <ac:chgData name="ngod ali" userId="bfabe3cde01fd7ce" providerId="LiveId" clId="{C1449592-6F56-4765-8706-D858BF4A0310}" dt="2021-08-07T09:50:03.072" v="578" actId="21"/>
          <ac:grpSpMkLst>
            <pc:docMk/>
            <pc:sldMk cId="1332511638" sldId="263"/>
            <ac:grpSpMk id="2" creationId="{440EAF0B-1D3D-430E-A4D4-17EC4BF8FCC2}"/>
          </ac:grpSpMkLst>
        </pc:grpChg>
        <pc:grpChg chg="del mod">
          <ac:chgData name="ngod ali" userId="bfabe3cde01fd7ce" providerId="LiveId" clId="{C1449592-6F56-4765-8706-D858BF4A0310}" dt="2021-08-07T09:45:31.757" v="515" actId="478"/>
          <ac:grpSpMkLst>
            <pc:docMk/>
            <pc:sldMk cId="1332511638" sldId="263"/>
            <ac:grpSpMk id="5" creationId="{BDD81B79-51A7-45D4-83BB-F996E60F8208}"/>
          </ac:grpSpMkLst>
        </pc:grpChg>
        <pc:grpChg chg="add del mod">
          <ac:chgData name="ngod ali" userId="bfabe3cde01fd7ce" providerId="LiveId" clId="{C1449592-6F56-4765-8706-D858BF4A0310}" dt="2021-08-07T09:50:01.327" v="577" actId="478"/>
          <ac:grpSpMkLst>
            <pc:docMk/>
            <pc:sldMk cId="1332511638" sldId="263"/>
            <ac:grpSpMk id="7" creationId="{3BF8ECB3-C5A4-461A-841B-3964F864F93C}"/>
          </ac:grpSpMkLst>
        </pc:grpChg>
        <pc:grpChg chg="add del mod">
          <ac:chgData name="ngod ali" userId="bfabe3cde01fd7ce" providerId="LiveId" clId="{C1449592-6F56-4765-8706-D858BF4A0310}" dt="2021-08-07T09:49:46.282" v="569" actId="478"/>
          <ac:grpSpMkLst>
            <pc:docMk/>
            <pc:sldMk cId="1332511638" sldId="263"/>
            <ac:grpSpMk id="17" creationId="{053211B0-B5C1-4605-8C7C-E6F3942EBEEE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19" creationId="{09E7592A-E384-4BFE-9AE2-38EAECF94F32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22" creationId="{009CE9F9-C89B-4B1C-9720-A07692D18830}"/>
          </ac:grpSpMkLst>
        </pc:grpChg>
        <pc:picChg chg="add mod topLvl modCrop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4" creationId="{031F4073-4FBA-4379-8645-30D50DB5B998}"/>
          </ac:picMkLst>
        </pc:picChg>
        <pc:picChg chg="del mod">
          <ac:chgData name="ngod ali" userId="bfabe3cde01fd7ce" providerId="LiveId" clId="{C1449592-6F56-4765-8706-D858BF4A0310}" dt="2021-08-07T09:39:03.972" v="419" actId="21"/>
          <ac:picMkLst>
            <pc:docMk/>
            <pc:sldMk cId="1332511638" sldId="263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11" creationId="{99128083-5DC7-4FDB-9224-80AD1A17745E}"/>
          </ac:picMkLst>
        </pc:picChg>
        <pc:picChg chg="add mod topLvl modCrop">
          <ac:chgData name="ngod ali" userId="bfabe3cde01fd7ce" providerId="LiveId" clId="{C1449592-6F56-4765-8706-D858BF4A0310}" dt="2021-08-07T09:50:23.239" v="589" actId="1076"/>
          <ac:picMkLst>
            <pc:docMk/>
            <pc:sldMk cId="1332511638" sldId="263"/>
            <ac:picMk id="15" creationId="{5A1AFBFA-8A0F-4602-AE49-7D821F94AB78}"/>
          </ac:picMkLst>
        </pc:picChg>
        <pc:picChg chg="add del mod modCrop">
          <ac:chgData name="ngod ali" userId="bfabe3cde01fd7ce" providerId="LiveId" clId="{C1449592-6F56-4765-8706-D858BF4A0310}" dt="2021-08-07T09:49:09.036" v="559" actId="21"/>
          <ac:picMkLst>
            <pc:docMk/>
            <pc:sldMk cId="1332511638" sldId="263"/>
            <ac:picMk id="20" creationId="{EC09B9E9-E41C-4231-9426-28D178BFE0E9}"/>
          </ac:picMkLst>
        </pc:picChg>
        <pc:picChg chg="add mod">
          <ac:chgData name="ngod ali" userId="bfabe3cde01fd7ce" providerId="LiveId" clId="{C1449592-6F56-4765-8706-D858BF4A0310}" dt="2021-08-07T09:50:21.790" v="588" actId="1076"/>
          <ac:picMkLst>
            <pc:docMk/>
            <pc:sldMk cId="1332511638" sldId="263"/>
            <ac:picMk id="21" creationId="{77F0F8A7-EE26-4F43-90A5-BA98C4A3AD89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3" creationId="{415A5A77-8249-4686-80D8-67B4C5CFD4E7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4" creationId="{C6260B0A-91FE-4F11-B716-514D964540FF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3074" creationId="{365E960C-CE7B-4ADA-80C9-212C454A1518}"/>
          </ac:picMkLst>
        </pc:picChg>
        <pc:cxnChg chg="add del mod">
          <ac:chgData name="ngod ali" userId="bfabe3cde01fd7ce" providerId="LiveId" clId="{C1449592-6F56-4765-8706-D858BF4A0310}" dt="2021-08-07T09:31:20.042" v="318" actId="478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addSp delSp modSp ord">
        <pc:chgData name="ngod ali" userId="bfabe3cde01fd7ce" providerId="LiveId" clId="{C1449592-6F56-4765-8706-D858BF4A0310}" dt="2021-08-07T09:56:24.412" v="640" actId="1076"/>
        <pc:sldMkLst>
          <pc:docMk/>
          <pc:sldMk cId="2113060353" sldId="286"/>
        </pc:sldMkLst>
        <pc:picChg chg="add del mod">
          <ac:chgData name="ngod ali" userId="bfabe3cde01fd7ce" providerId="LiveId" clId="{C1449592-6F56-4765-8706-D858BF4A0310}" dt="2021-08-07T09:56:09.125" v="633" actId="21"/>
          <ac:picMkLst>
            <pc:docMk/>
            <pc:sldMk cId="2113060353" sldId="286"/>
            <ac:picMk id="6" creationId="{9BFC53A9-37B9-47B2-B0A8-33D72CF9FAB7}"/>
          </ac:picMkLst>
        </pc:picChg>
        <pc:picChg chg="add mod">
          <ac:chgData name="ngod ali" userId="bfabe3cde01fd7ce" providerId="LiveId" clId="{C1449592-6F56-4765-8706-D858BF4A0310}" dt="2021-08-07T09:56:24.412" v="640" actId="1076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">
        <pc:chgData name="ngod ali" userId="bfabe3cde01fd7ce" providerId="LiveId" clId="{C1449592-6F56-4765-8706-D858BF4A0310}" dt="2021-08-07T09:20:20.358" v="2" actId="1076"/>
        <pc:sldMkLst>
          <pc:docMk/>
          <pc:sldMk cId="3448198322" sldId="301"/>
        </pc:sldMkLst>
        <pc:grpChg chg="mod">
          <ac:chgData name="ngod ali" userId="bfabe3cde01fd7ce" providerId="LiveId" clId="{C1449592-6F56-4765-8706-D858BF4A0310}" dt="2021-08-07T09:20:20.358" v="2" actId="1076"/>
          <ac:grpSpMkLst>
            <pc:docMk/>
            <pc:sldMk cId="3448198322" sldId="301"/>
            <ac:grpSpMk id="19" creationId="{8825EF59-D540-4094-8BB6-A419C4A9ABE3}"/>
          </ac:grpSpMkLst>
        </pc:grpChg>
      </pc:sldChg>
      <pc:sldChg chg="addSp modSp mod">
        <pc:chgData name="ngod ali" userId="bfabe3cde01fd7ce" providerId="LiveId" clId="{C1449592-6F56-4765-8706-D858BF4A0310}" dt="2021-08-07T13:01:44.687" v="1626" actId="1076"/>
        <pc:sldMkLst>
          <pc:docMk/>
          <pc:sldMk cId="3961046382" sldId="304"/>
        </pc:sldMkLst>
        <pc:spChg chg="mod">
          <ac:chgData name="ngod ali" userId="bfabe3cde01fd7ce" providerId="LiveId" clId="{C1449592-6F56-4765-8706-D858BF4A0310}" dt="2021-08-07T13:01:44.687" v="1626" actId="1076"/>
          <ac:spMkLst>
            <pc:docMk/>
            <pc:sldMk cId="3961046382" sldId="304"/>
            <ac:spMk id="10" creationId="{E20E8501-1C9B-4DA2-A282-77572C93E8D2}"/>
          </ac:spMkLst>
        </pc:spChg>
        <pc:picChg chg="add mod">
          <ac:chgData name="ngod ali" userId="bfabe3cde01fd7ce" providerId="LiveId" clId="{C1449592-6F56-4765-8706-D858BF4A0310}" dt="2021-08-07T10:42:39.997" v="1605" actId="1076"/>
          <ac:picMkLst>
            <pc:docMk/>
            <pc:sldMk cId="3961046382" sldId="304"/>
            <ac:picMk id="8194" creationId="{8F416F2A-6D01-432E-B94D-9FC7516E8B47}"/>
          </ac:picMkLst>
        </pc:picChg>
      </pc:sldChg>
      <pc:sldChg chg="addSp delSp modSp mod">
        <pc:chgData name="ngod ali" userId="bfabe3cde01fd7ce" providerId="LiveId" clId="{C1449592-6F56-4765-8706-D858BF4A0310}" dt="2021-08-07T10:34:57.667" v="1515" actId="1076"/>
        <pc:sldMkLst>
          <pc:docMk/>
          <pc:sldMk cId="1683551281" sldId="306"/>
        </pc:sldMkLst>
        <pc:spChg chg="add mod">
          <ac:chgData name="ngod ali" userId="bfabe3cde01fd7ce" providerId="LiveId" clId="{C1449592-6F56-4765-8706-D858BF4A0310}" dt="2021-08-07T10:34:20.440" v="1505" actId="1076"/>
          <ac:spMkLst>
            <pc:docMk/>
            <pc:sldMk cId="1683551281" sldId="306"/>
            <ac:spMk id="6" creationId="{F7BEFC26-05F4-434C-A0E7-B24F272D80AB}"/>
          </ac:spMkLst>
        </pc:spChg>
        <pc:picChg chg="add del mod">
          <ac:chgData name="ngod ali" userId="bfabe3cde01fd7ce" providerId="LiveId" clId="{C1449592-6F56-4765-8706-D858BF4A0310}" dt="2021-08-07T10:32:17.046" v="1367" actId="478"/>
          <ac:picMkLst>
            <pc:docMk/>
            <pc:sldMk cId="1683551281" sldId="306"/>
            <ac:picMk id="3" creationId="{BBA731AE-91E0-4167-956E-EA1A3A2067CD}"/>
          </ac:picMkLst>
        </pc:picChg>
        <pc:picChg chg="add del mod modCrop">
          <ac:chgData name="ngod ali" userId="bfabe3cde01fd7ce" providerId="LiveId" clId="{C1449592-6F56-4765-8706-D858BF4A0310}" dt="2021-08-07T10:34:02.685" v="1497" actId="478"/>
          <ac:picMkLst>
            <pc:docMk/>
            <pc:sldMk cId="1683551281" sldId="306"/>
            <ac:picMk id="4" creationId="{E8CBF4F8-580D-408D-9925-ECA92DFBDC39}"/>
          </ac:picMkLst>
        </pc:picChg>
        <pc:picChg chg="add mod">
          <ac:chgData name="ngod ali" userId="bfabe3cde01fd7ce" providerId="LiveId" clId="{C1449592-6F56-4765-8706-D858BF4A0310}" dt="2021-08-07T10:34:57.667" v="1515" actId="1076"/>
          <ac:picMkLst>
            <pc:docMk/>
            <pc:sldMk cId="1683551281" sldId="306"/>
            <ac:picMk id="7" creationId="{59CCAB0A-172D-4199-9211-15B030C20595}"/>
          </ac:picMkLst>
        </pc:picChg>
        <pc:picChg chg="del mod">
          <ac:chgData name="ngod ali" userId="bfabe3cde01fd7ce" providerId="LiveId" clId="{C1449592-6F56-4765-8706-D858BF4A0310}" dt="2021-08-07T10:34:22.659" v="1507" actId="21"/>
          <ac:picMkLst>
            <pc:docMk/>
            <pc:sldMk cId="1683551281" sldId="306"/>
            <ac:picMk id="1028" creationId="{504D18F2-2510-4E32-A710-275C51524377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4:28.477" v="1084" actId="1076"/>
        <pc:sldMkLst>
          <pc:docMk/>
          <pc:sldMk cId="3370955125" sldId="338"/>
        </pc:sldMkLst>
        <pc:spChg chg="add del mod">
          <ac:chgData name="ngod ali" userId="bfabe3cde01fd7ce" providerId="LiveId" clId="{C1449592-6F56-4765-8706-D858BF4A0310}" dt="2021-08-07T09:57:54.464" v="657" actId="21"/>
          <ac:spMkLst>
            <pc:docMk/>
            <pc:sldMk cId="3370955125" sldId="338"/>
            <ac:spMk id="2" creationId="{BE874949-F6D6-47ED-9DAF-3BEB21FE7CD1}"/>
          </ac:spMkLst>
        </pc:spChg>
        <pc:spChg chg="add del mod ord">
          <ac:chgData name="ngod ali" userId="bfabe3cde01fd7ce" providerId="LiveId" clId="{C1449592-6F56-4765-8706-D858BF4A0310}" dt="2021-08-07T10:03:14.093" v="1039" actId="478"/>
          <ac:spMkLst>
            <pc:docMk/>
            <pc:sldMk cId="3370955125" sldId="338"/>
            <ac:spMk id="4" creationId="{EC137290-F858-448F-BEC4-20CB5CE3CD1C}"/>
          </ac:spMkLst>
        </pc:spChg>
        <pc:spChg chg="add mod">
          <ac:chgData name="ngod ali" userId="bfabe3cde01fd7ce" providerId="LiveId" clId="{C1449592-6F56-4765-8706-D858BF4A0310}" dt="2021-08-07T10:04:28.477" v="1084" actId="1076"/>
          <ac:spMkLst>
            <pc:docMk/>
            <pc:sldMk cId="3370955125" sldId="338"/>
            <ac:spMk id="7" creationId="{835A6AAA-E529-4C79-B829-7D273734F93F}"/>
          </ac:spMkLst>
        </pc:spChg>
        <pc:spChg chg="add">
          <ac:chgData name="ngod ali" userId="bfabe3cde01fd7ce" providerId="LiveId" clId="{C1449592-6F56-4765-8706-D858BF4A0310}" dt="2021-08-07T10:03:11.841" v="1038" actId="26606"/>
          <ac:spMkLst>
            <pc:docMk/>
            <pc:sldMk cId="3370955125" sldId="338"/>
            <ac:spMk id="10" creationId="{357DD0D3-F869-46D0-944C-6EC60E19E351}"/>
          </ac:spMkLst>
        </pc:spChg>
        <pc:picChg chg="add del mod">
          <ac:chgData name="ngod ali" userId="bfabe3cde01fd7ce" providerId="LiveId" clId="{C1449592-6F56-4765-8706-D858BF4A0310}" dt="2021-08-07T10:02:34.895" v="1033" actId="21"/>
          <ac:picMkLst>
            <pc:docMk/>
            <pc:sldMk cId="3370955125" sldId="338"/>
            <ac:picMk id="3" creationId="{AA262B91-218C-4A72-ADC5-8D020C4307E2}"/>
          </ac:picMkLst>
        </pc:picChg>
        <pc:picChg chg="add mod">
          <ac:chgData name="ngod ali" userId="bfabe3cde01fd7ce" providerId="LiveId" clId="{C1449592-6F56-4765-8706-D858BF4A0310}" dt="2021-08-07T10:03:11.841" v="1038" actId="26606"/>
          <ac:picMkLst>
            <pc:docMk/>
            <pc:sldMk cId="3370955125" sldId="338"/>
            <ac:picMk id="5" creationId="{6065DCD4-AB8A-476B-ABD2-2CBCEA3315DA}"/>
          </ac:picMkLst>
        </pc:picChg>
      </pc:sldChg>
      <pc:sldChg chg="addSp delSp modSp mod">
        <pc:chgData name="ngod ali" userId="bfabe3cde01fd7ce" providerId="LiveId" clId="{C1449592-6F56-4765-8706-D858BF4A0310}" dt="2021-08-07T13:16:00.984" v="2057" actId="207"/>
        <pc:sldMkLst>
          <pc:docMk/>
          <pc:sldMk cId="3184353815" sldId="342"/>
        </pc:sldMkLst>
        <pc:spChg chg="add mod">
          <ac:chgData name="ngod ali" userId="bfabe3cde01fd7ce" providerId="LiveId" clId="{C1449592-6F56-4765-8706-D858BF4A0310}" dt="2021-08-07T13:02:31.211" v="1641" actId="1076"/>
          <ac:spMkLst>
            <pc:docMk/>
            <pc:sldMk cId="3184353815" sldId="342"/>
            <ac:spMk id="5" creationId="{EAFE1E75-BE02-4858-9FB1-FAE42827B220}"/>
          </ac:spMkLst>
        </pc:spChg>
        <pc:spChg chg="add mod">
          <ac:chgData name="ngod ali" userId="bfabe3cde01fd7ce" providerId="LiveId" clId="{C1449592-6F56-4765-8706-D858BF4A0310}" dt="2021-08-07T13:11:41.039" v="1806" actId="1076"/>
          <ac:spMkLst>
            <pc:docMk/>
            <pc:sldMk cId="3184353815" sldId="342"/>
            <ac:spMk id="6" creationId="{DF60F1D2-8192-49E9-A2B9-675157E9E60D}"/>
          </ac:spMkLst>
        </pc:spChg>
        <pc:spChg chg="add del mod">
          <ac:chgData name="ngod ali" userId="bfabe3cde01fd7ce" providerId="LiveId" clId="{C1449592-6F56-4765-8706-D858BF4A0310}" dt="2021-08-07T13:15:45.902" v="2051" actId="478"/>
          <ac:spMkLst>
            <pc:docMk/>
            <pc:sldMk cId="3184353815" sldId="342"/>
            <ac:spMk id="7" creationId="{CEAD1D34-5A0E-46F6-B940-43F3A5418C48}"/>
          </ac:spMkLst>
        </pc:spChg>
        <pc:spChg chg="add mod">
          <ac:chgData name="ngod ali" userId="bfabe3cde01fd7ce" providerId="LiveId" clId="{C1449592-6F56-4765-8706-D858BF4A0310}" dt="2021-08-07T13:16:00.984" v="2057" actId="207"/>
          <ac:spMkLst>
            <pc:docMk/>
            <pc:sldMk cId="3184353815" sldId="342"/>
            <ac:spMk id="8" creationId="{730E87CD-E1D8-4201-99C3-15D78AADCE9C}"/>
          </ac:spMkLst>
        </pc:spChg>
        <pc:picChg chg="add del mod modCrop">
          <ac:chgData name="ngod ali" userId="bfabe3cde01fd7ce" providerId="LiveId" clId="{C1449592-6F56-4765-8706-D858BF4A0310}" dt="2021-08-07T13:13:42.102" v="2031" actId="478"/>
          <ac:picMkLst>
            <pc:docMk/>
            <pc:sldMk cId="3184353815" sldId="342"/>
            <ac:picMk id="3" creationId="{689D3A74-8E23-4F65-A24B-FB850E786E60}"/>
          </ac:picMkLst>
        </pc:picChg>
        <pc:picChg chg="add mod">
          <ac:chgData name="ngod ali" userId="bfabe3cde01fd7ce" providerId="LiveId" clId="{C1449592-6F56-4765-8706-D858BF4A0310}" dt="2021-08-07T13:03:34.543" v="1718" actId="1076"/>
          <ac:picMkLst>
            <pc:docMk/>
            <pc:sldMk cId="3184353815" sldId="342"/>
            <ac:picMk id="15362" creationId="{1AF9702B-44A3-4D60-8ACF-8E90B8CB0B1B}"/>
          </ac:picMkLst>
        </pc:picChg>
        <pc:picChg chg="add mod">
          <ac:chgData name="ngod ali" userId="bfabe3cde01fd7ce" providerId="LiveId" clId="{C1449592-6F56-4765-8706-D858BF4A0310}" dt="2021-08-07T13:15:52.587" v="2055" actId="1076"/>
          <ac:picMkLst>
            <pc:docMk/>
            <pc:sldMk cId="3184353815" sldId="342"/>
            <ac:picMk id="15364" creationId="{A6EAEE23-E530-404D-B443-DE09665E7DA2}"/>
          </ac:picMkLst>
        </pc:picChg>
      </pc:sldChg>
      <pc:sldChg chg="addSp delSp modSp mod">
        <pc:chgData name="ngod ali" userId="bfabe3cde01fd7ce" providerId="LiveId" clId="{C1449592-6F56-4765-8706-D858BF4A0310}" dt="2021-08-07T09:45:20.568" v="513" actId="1076"/>
        <pc:sldMkLst>
          <pc:docMk/>
          <pc:sldMk cId="659790519" sldId="343"/>
        </pc:sldMkLst>
        <pc:grpChg chg="add mod">
          <ac:chgData name="ngod ali" userId="bfabe3cde01fd7ce" providerId="LiveId" clId="{C1449592-6F56-4765-8706-D858BF4A0310}" dt="2021-08-07T09:43:42.158" v="486" actId="14100"/>
          <ac:grpSpMkLst>
            <pc:docMk/>
            <pc:sldMk cId="659790519" sldId="343"/>
            <ac:grpSpMk id="2" creationId="{C3E45ADC-DA12-454E-AA98-8AAB6EB1F77C}"/>
          </ac:grpSpMkLst>
        </pc:grpChg>
        <pc:picChg chg="del mod modCrop">
          <ac:chgData name="ngod ali" userId="bfabe3cde01fd7ce" providerId="LiveId" clId="{C1449592-6F56-4765-8706-D858BF4A0310}" dt="2021-08-07T09:43:00.188" v="474" actId="478"/>
          <ac:picMkLst>
            <pc:docMk/>
            <pc:sldMk cId="659790519" sldId="343"/>
            <ac:picMk id="3" creationId="{7A979B95-2F25-48C4-8F0D-96D30FF32CDD}"/>
          </ac:picMkLst>
        </pc:picChg>
        <pc:picChg chg="add del mod modCrop">
          <ac:chgData name="ngod ali" userId="bfabe3cde01fd7ce" providerId="LiveId" clId="{C1449592-6F56-4765-8706-D858BF4A0310}" dt="2021-08-07T09:39:36.029" v="430" actId="21"/>
          <ac:picMkLst>
            <pc:docMk/>
            <pc:sldMk cId="659790519" sldId="343"/>
            <ac:picMk id="4" creationId="{A31473E4-031B-4690-8D49-8A65EDFF87E1}"/>
          </ac:picMkLst>
        </pc:picChg>
        <pc:picChg chg="add mod">
          <ac:chgData name="ngod ali" userId="bfabe3cde01fd7ce" providerId="LiveId" clId="{C1449592-6F56-4765-8706-D858BF4A0310}" dt="2021-08-07T09:43:42.158" v="486" actId="14100"/>
          <ac:picMkLst>
            <pc:docMk/>
            <pc:sldMk cId="659790519" sldId="343"/>
            <ac:picMk id="5" creationId="{FE4430E1-9A5C-477C-9606-6B9E30635371}"/>
          </ac:picMkLst>
        </pc:picChg>
        <pc:picChg chg="add mod">
          <ac:chgData name="ngod ali" userId="bfabe3cde01fd7ce" providerId="LiveId" clId="{C1449592-6F56-4765-8706-D858BF4A0310}" dt="2021-08-07T09:44:24.155" v="500" actId="1440"/>
          <ac:picMkLst>
            <pc:docMk/>
            <pc:sldMk cId="659790519" sldId="343"/>
            <ac:picMk id="6" creationId="{F6CF8428-C4A2-4DA9-9D89-D98844B7F14B}"/>
          </ac:picMkLst>
        </pc:picChg>
        <pc:picChg chg="add mod modCrop">
          <ac:chgData name="ngod ali" userId="bfabe3cde01fd7ce" providerId="LiveId" clId="{C1449592-6F56-4765-8706-D858BF4A0310}" dt="2021-08-07T09:45:20.568" v="513" actId="1076"/>
          <ac:picMkLst>
            <pc:docMk/>
            <pc:sldMk cId="659790519" sldId="343"/>
            <ac:picMk id="8" creationId="{4FED8A08-6211-42BE-8E4D-FCAADB6878D1}"/>
          </ac:picMkLst>
        </pc:picChg>
      </pc:sldChg>
      <pc:sldChg chg="addSp delSp modSp mod">
        <pc:chgData name="ngod ali" userId="bfabe3cde01fd7ce" providerId="LiveId" clId="{C1449592-6F56-4765-8706-D858BF4A0310}" dt="2021-08-07T09:45:24.411" v="514" actId="1076"/>
        <pc:sldMkLst>
          <pc:docMk/>
          <pc:sldMk cId="3062407910" sldId="344"/>
        </pc:sldMkLst>
        <pc:spChg chg="mod">
          <ac:chgData name="ngod ali" userId="bfabe3cde01fd7ce" providerId="LiveId" clId="{C1449592-6F56-4765-8706-D858BF4A0310}" dt="2021-08-07T09:40:59.069" v="458" actId="1076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C1449592-6F56-4765-8706-D858BF4A0310}" dt="2021-08-07T09:44:50.649" v="505" actId="14100"/>
          <ac:grpSpMkLst>
            <pc:docMk/>
            <pc:sldMk cId="3062407910" sldId="344"/>
            <ac:grpSpMk id="2" creationId="{20EBE3B4-6B47-4679-B7B8-D31DAAD1E452}"/>
          </ac:grpSpMkLst>
        </pc:grpChg>
        <pc:grpChg chg="del mod topLvl">
          <ac:chgData name="ngod ali" userId="bfabe3cde01fd7ce" providerId="LiveId" clId="{C1449592-6F56-4765-8706-D858BF4A0310}" dt="2021-08-07T09:41:23.367" v="462" actId="478"/>
          <ac:grpSpMkLst>
            <pc:docMk/>
            <pc:sldMk cId="3062407910" sldId="344"/>
            <ac:grpSpMk id="6" creationId="{0561226B-2272-4F81-B964-DDE9F09FE7C7}"/>
          </ac:grpSpMkLst>
        </pc:grpChg>
        <pc:grpChg chg="del mod">
          <ac:chgData name="ngod ali" userId="bfabe3cde01fd7ce" providerId="LiveId" clId="{C1449592-6F56-4765-8706-D858BF4A0310}" dt="2021-08-07T09:40:06.357" v="440" actId="21"/>
          <ac:grpSpMkLst>
            <pc:docMk/>
            <pc:sldMk cId="3062407910" sldId="344"/>
            <ac:grpSpMk id="7" creationId="{D058DFB5-34DD-4B24-9AE6-DC729D898E19}"/>
          </ac:grpSpMkLst>
        </pc:grpChg>
        <pc:picChg chg="mod">
          <ac:chgData name="ngod ali" userId="bfabe3cde01fd7ce" providerId="LiveId" clId="{C1449592-6F56-4765-8706-D858BF4A0310}" dt="2021-08-07T09:40:55.957" v="457" actId="1076"/>
          <ac:picMkLst>
            <pc:docMk/>
            <pc:sldMk cId="3062407910" sldId="344"/>
            <ac:picMk id="3" creationId="{F75480D2-5571-424E-8D0C-2B1FAC1D81D5}"/>
          </ac:picMkLst>
        </pc:picChg>
        <pc:picChg chg="del topLvl">
          <ac:chgData name="ngod ali" userId="bfabe3cde01fd7ce" providerId="LiveId" clId="{C1449592-6F56-4765-8706-D858BF4A0310}" dt="2021-08-07T09:40:06.357" v="440" actId="21"/>
          <ac:picMkLst>
            <pc:docMk/>
            <pc:sldMk cId="3062407910" sldId="344"/>
            <ac:picMk id="4" creationId="{7B43EB4F-DD3E-4BE2-BBDD-675AC0415DD2}"/>
          </ac:picMkLst>
        </pc:picChg>
        <pc:picChg chg="add mod">
          <ac:chgData name="ngod ali" userId="bfabe3cde01fd7ce" providerId="LiveId" clId="{C1449592-6F56-4765-8706-D858BF4A0310}" dt="2021-08-07T09:44:50.649" v="505" actId="14100"/>
          <ac:picMkLst>
            <pc:docMk/>
            <pc:sldMk cId="3062407910" sldId="344"/>
            <ac:picMk id="8" creationId="{5A95C9A3-8DD5-47F1-B8E2-71168926458E}"/>
          </ac:picMkLst>
        </pc:picChg>
        <pc:picChg chg="add mod modCrop">
          <ac:chgData name="ngod ali" userId="bfabe3cde01fd7ce" providerId="LiveId" clId="{C1449592-6F56-4765-8706-D858BF4A0310}" dt="2021-08-07T09:44:52.265" v="506" actId="1076"/>
          <ac:picMkLst>
            <pc:docMk/>
            <pc:sldMk cId="3062407910" sldId="344"/>
            <ac:picMk id="9" creationId="{FA0784EF-1090-4AA1-A66A-79574D83BF6B}"/>
          </ac:picMkLst>
        </pc:picChg>
        <pc:picChg chg="add mod modCrop">
          <ac:chgData name="ngod ali" userId="bfabe3cde01fd7ce" providerId="LiveId" clId="{C1449592-6F56-4765-8706-D858BF4A0310}" dt="2021-08-07T09:45:24.411" v="514" actId="1076"/>
          <ac:picMkLst>
            <pc:docMk/>
            <pc:sldMk cId="3062407910" sldId="344"/>
            <ac:picMk id="11" creationId="{2DC63C04-F388-4B40-AE32-D115740630A4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7:43.610" v="1138" actId="207"/>
        <pc:sldMkLst>
          <pc:docMk/>
          <pc:sldMk cId="816373767" sldId="345"/>
        </pc:sldMkLst>
        <pc:spChg chg="add mod">
          <ac:chgData name="ngod ali" userId="bfabe3cde01fd7ce" providerId="LiveId" clId="{C1449592-6F56-4765-8706-D858BF4A0310}" dt="2021-08-07T10:07:43.610" v="1138" actId="207"/>
          <ac:spMkLst>
            <pc:docMk/>
            <pc:sldMk cId="816373767" sldId="345"/>
            <ac:spMk id="9" creationId="{BCC0F0D2-593D-47D7-8700-A6F604BBCA55}"/>
          </ac:spMkLst>
        </pc:spChg>
        <pc:spChg chg="add del mod">
          <ac:chgData name="ngod ali" userId="bfabe3cde01fd7ce" providerId="LiveId" clId="{C1449592-6F56-4765-8706-D858BF4A0310}" dt="2021-08-07T10:05:03.686" v="1097" actId="478"/>
          <ac:spMkLst>
            <pc:docMk/>
            <pc:sldMk cId="816373767" sldId="345"/>
            <ac:spMk id="10" creationId="{68D75A42-E4AD-4940-9298-99A2D11C3DA4}"/>
          </ac:spMkLst>
        </pc:spChg>
        <pc:spChg chg="add del mod">
          <ac:chgData name="ngod ali" userId="bfabe3cde01fd7ce" providerId="LiveId" clId="{C1449592-6F56-4765-8706-D858BF4A0310}" dt="2021-08-07T10:02:11.425" v="1025" actId="21"/>
          <ac:spMkLst>
            <pc:docMk/>
            <pc:sldMk cId="816373767" sldId="345"/>
            <ac:spMk id="11" creationId="{F2508FDE-DAC5-4013-86A4-CB19AB772800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3" creationId="{8A86C213-6E18-4272-835B-F7420E6C4D43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4" creationId="{5794DDEE-B196-4E27-9EF4-59F739546929}"/>
          </ac:spMkLst>
        </pc:spChg>
        <pc:spChg chg="add del mod">
          <ac:chgData name="ngod ali" userId="bfabe3cde01fd7ce" providerId="LiveId" clId="{C1449592-6F56-4765-8706-D858BF4A0310}" dt="2021-08-07T10:06:45.573" v="1127" actId="478"/>
          <ac:spMkLst>
            <pc:docMk/>
            <pc:sldMk cId="816373767" sldId="345"/>
            <ac:spMk id="18" creationId="{F948ADBE-0B83-46C3-A468-FD16DD6C58C8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0" creationId="{91F32EBA-ED97-466E-8CFA-8382584155D0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2" creationId="{62A38935-BB53-4DF7-A56E-48DD25B685D7}"/>
          </ac:spMkLst>
        </pc:spChg>
        <pc:spChg chg="add mod">
          <ac:chgData name="ngod ali" userId="bfabe3cde01fd7ce" providerId="LiveId" clId="{C1449592-6F56-4765-8706-D858BF4A0310}" dt="2021-08-07T10:07:37.484" v="1136" actId="207"/>
          <ac:spMkLst>
            <pc:docMk/>
            <pc:sldMk cId="816373767" sldId="345"/>
            <ac:spMk id="23" creationId="{06990FC4-46BA-42F7-A243-B6FF67A4B7F1}"/>
          </ac:spMkLst>
        </pc:spChg>
        <pc:spChg chg="add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4" creationId="{CF62D2A7-8207-488C-9F46-316BA81A16C8}"/>
          </ac:spMkLst>
        </pc:spChg>
        <pc:spChg chg="add del">
          <ac:chgData name="ngod ali" userId="bfabe3cde01fd7ce" providerId="LiveId" clId="{C1449592-6F56-4765-8706-D858BF4A0310}" dt="2021-08-07T10:06:38.774" v="1125" actId="26606"/>
          <ac:spMkLst>
            <pc:docMk/>
            <pc:sldMk cId="816373767" sldId="345"/>
            <ac:spMk id="27" creationId="{CF62D2A7-8207-488C-9F46-316BA81A16C8}"/>
          </ac:spMkLst>
        </pc:spChg>
        <pc:picChg chg="add del mod modCrop">
          <ac:chgData name="ngod ali" userId="bfabe3cde01fd7ce" providerId="LiveId" clId="{C1449592-6F56-4765-8706-D858BF4A0310}" dt="2021-08-07T10:01:52.651" v="1019" actId="478"/>
          <ac:picMkLst>
            <pc:docMk/>
            <pc:sldMk cId="816373767" sldId="345"/>
            <ac:picMk id="3" creationId="{EA3EE395-E483-4DA6-8015-03CAE8E5F014}"/>
          </ac:picMkLst>
        </pc:picChg>
        <pc:picChg chg="add del mod">
          <ac:chgData name="ngod ali" userId="bfabe3cde01fd7ce" providerId="LiveId" clId="{C1449592-6F56-4765-8706-D858BF4A0310}" dt="2021-08-07T10:04:33.963" v="1086" actId="21"/>
          <ac:picMkLst>
            <pc:docMk/>
            <pc:sldMk cId="816373767" sldId="345"/>
            <ac:picMk id="6" creationId="{ED0DA775-921A-4699-B220-DB2AE9B660A4}"/>
          </ac:picMkLst>
        </pc:picChg>
        <pc:picChg chg="add del mod">
          <ac:chgData name="ngod ali" userId="bfabe3cde01fd7ce" providerId="LiveId" clId="{C1449592-6F56-4765-8706-D858BF4A0310}" dt="2021-08-07T10:04:51.611" v="1093" actId="21"/>
          <ac:picMkLst>
            <pc:docMk/>
            <pc:sldMk cId="816373767" sldId="345"/>
            <ac:picMk id="12" creationId="{4C45569A-7D2C-4A05-9B40-EB148E36B098}"/>
          </ac:picMkLst>
        </pc:picChg>
        <pc:picChg chg="add del mod">
          <ac:chgData name="ngod ali" userId="bfabe3cde01fd7ce" providerId="LiveId" clId="{C1449592-6F56-4765-8706-D858BF4A0310}" dt="2021-08-07T10:06:06.236" v="1122" actId="21"/>
          <ac:picMkLst>
            <pc:docMk/>
            <pc:sldMk cId="816373767" sldId="345"/>
            <ac:picMk id="15" creationId="{76C97CA4-8F8A-4FB0-8FE0-7736D4842D00}"/>
          </ac:picMkLst>
        </pc:picChg>
        <pc:picChg chg="add mod">
          <ac:chgData name="ngod ali" userId="bfabe3cde01fd7ce" providerId="LiveId" clId="{C1449592-6F56-4765-8706-D858BF4A0310}" dt="2021-08-07T10:06:43.494" v="1126" actId="26606"/>
          <ac:picMkLst>
            <pc:docMk/>
            <pc:sldMk cId="816373767" sldId="345"/>
            <ac:picMk id="19" creationId="{2DBC4277-2160-4BA5-9132-72A2934811B8}"/>
          </ac:picMkLst>
        </pc:picChg>
        <pc:picChg chg="add del mod">
          <ac:chgData name="ngod ali" userId="bfabe3cde01fd7ce" providerId="LiveId" clId="{C1449592-6F56-4765-8706-D858BF4A0310}" dt="2021-08-07T10:02:11.425" v="1025" actId="21"/>
          <ac:picMkLst>
            <pc:docMk/>
            <pc:sldMk cId="816373767" sldId="345"/>
            <ac:picMk id="4098" creationId="{BC89693F-CED7-47F8-9D72-023326CCE405}"/>
          </ac:picMkLst>
        </pc:picChg>
        <pc:picChg chg="add del mod">
          <ac:chgData name="ngod ali" userId="bfabe3cde01fd7ce" providerId="LiveId" clId="{C1449592-6F56-4765-8706-D858BF4A0310}" dt="2021-08-07T09:53:05.771" v="598" actId="21"/>
          <ac:picMkLst>
            <pc:docMk/>
            <pc:sldMk cId="816373767" sldId="345"/>
            <ac:picMk id="4100" creationId="{2610BB69-7586-45E6-8A9D-E736DDAEACB5}"/>
          </ac:picMkLst>
        </pc:picChg>
        <pc:picChg chg="add del mod">
          <ac:chgData name="ngod ali" userId="bfabe3cde01fd7ce" providerId="LiveId" clId="{C1449592-6F56-4765-8706-D858BF4A0310}" dt="2021-08-07T09:55:37.309" v="628" actId="478"/>
          <ac:picMkLst>
            <pc:docMk/>
            <pc:sldMk cId="816373767" sldId="345"/>
            <ac:picMk id="4102" creationId="{49B04D78-778D-4E2C-A272-1C8F7EE2621E}"/>
          </ac:picMkLst>
        </pc:picChg>
        <pc:picChg chg="add del mod">
          <ac:chgData name="ngod ali" userId="bfabe3cde01fd7ce" providerId="LiveId" clId="{C1449592-6F56-4765-8706-D858BF4A0310}" dt="2021-08-07T09:56:04.381" v="631" actId="21"/>
          <ac:picMkLst>
            <pc:docMk/>
            <pc:sldMk cId="816373767" sldId="345"/>
            <ac:picMk id="4104" creationId="{29C42AB0-7241-474C-95BA-8181C1EB50DB}"/>
          </ac:picMkLst>
        </pc:picChg>
      </pc:sldChg>
      <pc:sldChg chg="addSp delSp modSp add mod ord">
        <pc:chgData name="ngod ali" userId="bfabe3cde01fd7ce" providerId="LiveId" clId="{C1449592-6F56-4765-8706-D858BF4A0310}" dt="2021-08-07T10:31:29.321" v="1363" actId="404"/>
        <pc:sldMkLst>
          <pc:docMk/>
          <pc:sldMk cId="924330203" sldId="346"/>
        </pc:sldMkLst>
        <pc:spChg chg="mod">
          <ac:chgData name="ngod ali" userId="bfabe3cde01fd7ce" providerId="LiveId" clId="{C1449592-6F56-4765-8706-D858BF4A0310}" dt="2021-08-07T09:25:05.141" v="150" actId="1076"/>
          <ac:spMkLst>
            <pc:docMk/>
            <pc:sldMk cId="924330203" sldId="346"/>
            <ac:spMk id="10" creationId="{EA8D276B-B875-483C-8739-26E8825322C7}"/>
          </ac:spMkLst>
        </pc:spChg>
        <pc:spChg chg="add mod">
          <ac:chgData name="ngod ali" userId="bfabe3cde01fd7ce" providerId="LiveId" clId="{C1449592-6F56-4765-8706-D858BF4A0310}" dt="2021-08-07T10:31:29.321" v="1363" actId="404"/>
          <ac:spMkLst>
            <pc:docMk/>
            <pc:sldMk cId="924330203" sldId="346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1:59.396" v="15" actId="1076"/>
          <ac:spMkLst>
            <pc:docMk/>
            <pc:sldMk cId="924330203" sldId="346"/>
            <ac:spMk id="14" creationId="{2C3E34B5-037C-42BB-B9BC-74A6D40F83EC}"/>
          </ac:spMkLst>
        </pc:spChg>
        <pc:grpChg chg="del mod">
          <ac:chgData name="ngod ali" userId="bfabe3cde01fd7ce" providerId="LiveId" clId="{C1449592-6F56-4765-8706-D858BF4A0310}" dt="2021-08-07T09:21:48.151" v="10" actId="478"/>
          <ac:grpSpMkLst>
            <pc:docMk/>
            <pc:sldMk cId="924330203" sldId="346"/>
            <ac:grpSpMk id="5" creationId="{BDD81B79-51A7-45D4-83BB-F996E60F8208}"/>
          </ac:grpSpMkLst>
        </pc:grpChg>
        <pc:picChg chg="del mod">
          <ac:chgData name="ngod ali" userId="bfabe3cde01fd7ce" providerId="LiveId" clId="{C1449592-6F56-4765-8706-D858BF4A0310}" dt="2021-08-07T09:21:48.151" v="10" actId="478"/>
          <ac:picMkLst>
            <pc:docMk/>
            <pc:sldMk cId="924330203" sldId="346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10:31:23.838" v="1361" actId="1076"/>
          <ac:picMkLst>
            <pc:docMk/>
            <pc:sldMk cId="924330203" sldId="346"/>
            <ac:picMk id="15" creationId="{607C66C6-9EF5-4A56-B291-A3D93ADFEA33}"/>
          </ac:picMkLst>
        </pc:picChg>
        <pc:picChg chg="add del mod">
          <ac:chgData name="ngod ali" userId="bfabe3cde01fd7ce" providerId="LiveId" clId="{C1449592-6F56-4765-8706-D858BF4A0310}" dt="2021-08-07T10:31:13.614" v="1356" actId="21"/>
          <ac:picMkLst>
            <pc:docMk/>
            <pc:sldMk cId="924330203" sldId="346"/>
            <ac:picMk id="2050" creationId="{C07D5CEF-54CC-41CC-8BE1-9E26C39E0DD5}"/>
          </ac:picMkLst>
        </pc:picChg>
      </pc:sldChg>
      <pc:sldChg chg="addSp delSp modSp add mod">
        <pc:chgData name="ngod ali" userId="bfabe3cde01fd7ce" providerId="LiveId" clId="{C1449592-6F56-4765-8706-D858BF4A0310}" dt="2021-08-07T10:31:37.794" v="1365" actId="1076"/>
        <pc:sldMkLst>
          <pc:docMk/>
          <pc:sldMk cId="3627129296" sldId="347"/>
        </pc:sldMkLst>
        <pc:spChg chg="del">
          <ac:chgData name="ngod ali" userId="bfabe3cde01fd7ce" providerId="LiveId" clId="{C1449592-6F56-4765-8706-D858BF4A0310}" dt="2021-08-07T09:29:16.332" v="295" actId="478"/>
          <ac:spMkLst>
            <pc:docMk/>
            <pc:sldMk cId="3627129296" sldId="347"/>
            <ac:spMk id="10" creationId="{EA8D276B-B875-483C-8739-26E8825322C7}"/>
          </ac:spMkLst>
        </pc:spChg>
        <pc:spChg chg="mod">
          <ac:chgData name="ngod ali" userId="bfabe3cde01fd7ce" providerId="LiveId" clId="{C1449592-6F56-4765-8706-D858BF4A0310}" dt="2021-08-07T10:31:35.788" v="1364" actId="1076"/>
          <ac:spMkLst>
            <pc:docMk/>
            <pc:sldMk cId="3627129296" sldId="347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9:29.869" v="300" actId="404"/>
          <ac:spMkLst>
            <pc:docMk/>
            <pc:sldMk cId="3627129296" sldId="347"/>
            <ac:spMk id="14" creationId="{2C3E34B5-037C-42BB-B9BC-74A6D40F83EC}"/>
          </ac:spMkLst>
        </pc:spChg>
        <pc:picChg chg="add mod">
          <ac:chgData name="ngod ali" userId="bfabe3cde01fd7ce" providerId="LiveId" clId="{C1449592-6F56-4765-8706-D858BF4A0310}" dt="2021-08-07T10:31:37.794" v="1365" actId="1076"/>
          <ac:picMkLst>
            <pc:docMk/>
            <pc:sldMk cId="3627129296" sldId="347"/>
            <ac:picMk id="1026" creationId="{D9308598-B903-4D47-8F03-A061923983E5}"/>
          </ac:picMkLst>
        </pc:picChg>
        <pc:cxnChg chg="mod">
          <ac:chgData name="ngod ali" userId="bfabe3cde01fd7ce" providerId="LiveId" clId="{C1449592-6F56-4765-8706-D858BF4A0310}" dt="2021-08-07T09:29:26.629" v="299" actId="14100"/>
          <ac:cxnSpMkLst>
            <pc:docMk/>
            <pc:sldMk cId="3627129296" sldId="347"/>
            <ac:cxnSpMk id="16" creationId="{A10350F6-6A5E-4BBD-B51A-BCB784D1CC04}"/>
          </ac:cxnSpMkLst>
        </pc:cxnChg>
      </pc:sldChg>
      <pc:sldChg chg="modSp add mod">
        <pc:chgData name="ngod ali" userId="bfabe3cde01fd7ce" providerId="LiveId" clId="{C1449592-6F56-4765-8706-D858BF4A0310}" dt="2021-08-07T09:33:27.852" v="369" actId="20577"/>
        <pc:sldMkLst>
          <pc:docMk/>
          <pc:sldMk cId="3163617825" sldId="348"/>
        </pc:sldMkLst>
        <pc:spChg chg="mod">
          <ac:chgData name="ngod ali" userId="bfabe3cde01fd7ce" providerId="LiveId" clId="{C1449592-6F56-4765-8706-D858BF4A0310}" dt="2021-08-07T09:33:27.852" v="369" actId="20577"/>
          <ac:spMkLst>
            <pc:docMk/>
            <pc:sldMk cId="3163617825" sldId="348"/>
            <ac:spMk id="8" creationId="{47B8034F-B76D-4829-BB10-147E760D629F}"/>
          </ac:spMkLst>
        </pc:spChg>
      </pc:sldChg>
      <pc:sldChg chg="addSp delSp modSp new mod">
        <pc:chgData name="ngod ali" userId="bfabe3cde01fd7ce" providerId="LiveId" clId="{C1449592-6F56-4765-8706-D858BF4A0310}" dt="2021-08-07T10:09:59.018" v="1168"/>
        <pc:sldMkLst>
          <pc:docMk/>
          <pc:sldMk cId="3191470671" sldId="349"/>
        </pc:sldMkLst>
        <pc:grpChg chg="add mod">
          <ac:chgData name="ngod ali" userId="bfabe3cde01fd7ce" providerId="LiveId" clId="{C1449592-6F56-4765-8706-D858BF4A0310}" dt="2021-08-07T10:09:40.601" v="1162" actId="1076"/>
          <ac:grpSpMkLst>
            <pc:docMk/>
            <pc:sldMk cId="3191470671" sldId="349"/>
            <ac:grpSpMk id="7" creationId="{36E2589E-FDC5-4840-A0EE-0F93DAA54AA2}"/>
          </ac:grpSpMkLst>
        </pc:grpChg>
        <pc:picChg chg="add mod modCrop">
          <ac:chgData name="ngod ali" userId="bfabe3cde01fd7ce" providerId="LiveId" clId="{C1449592-6F56-4765-8706-D858BF4A0310}" dt="2021-08-07T10:09:59.018" v="1168"/>
          <ac:picMkLst>
            <pc:docMk/>
            <pc:sldMk cId="3191470671" sldId="349"/>
            <ac:picMk id="3" creationId="{0AC2B304-FF98-4921-9DBB-37AD76E34C87}"/>
          </ac:picMkLst>
        </pc:picChg>
        <pc:picChg chg="add del mod modCrop">
          <ac:chgData name="ngod ali" userId="bfabe3cde01fd7ce" providerId="LiveId" clId="{C1449592-6F56-4765-8706-D858BF4A0310}" dt="2021-08-07T10:09:17.743" v="1154" actId="21"/>
          <ac:picMkLst>
            <pc:docMk/>
            <pc:sldMk cId="3191470671" sldId="349"/>
            <ac:picMk id="4" creationId="{DC2EDE6B-4CDF-4F2A-88DE-80F807406347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5" creationId="{7C0955E6-3ECB-497A-8FFD-1AD3DAEE37AE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6" creationId="{7B65AAC3-77CD-432F-BBA9-A2822B046CD2}"/>
          </ac:picMkLst>
        </pc:picChg>
      </pc:sldChg>
      <pc:sldChg chg="addSp delSp modSp new mod">
        <pc:chgData name="ngod ali" userId="bfabe3cde01fd7ce" providerId="LiveId" clId="{C1449592-6F56-4765-8706-D858BF4A0310}" dt="2021-08-07T10:20:26.310" v="1243" actId="14100"/>
        <pc:sldMkLst>
          <pc:docMk/>
          <pc:sldMk cId="1170174236" sldId="350"/>
        </pc:sldMkLst>
        <pc:grpChg chg="add mod">
          <ac:chgData name="ngod ali" userId="bfabe3cde01fd7ce" providerId="LiveId" clId="{C1449592-6F56-4765-8706-D858BF4A0310}" dt="2021-08-07T10:20:18.846" v="1242" actId="14100"/>
          <ac:grpSpMkLst>
            <pc:docMk/>
            <pc:sldMk cId="1170174236" sldId="350"/>
            <ac:grpSpMk id="7" creationId="{7C9D8629-4AB3-426C-90D5-DCA22CF1F376}"/>
          </ac:grpSpMkLst>
        </pc:grpChg>
        <pc:grpChg chg="add mod">
          <ac:chgData name="ngod ali" userId="bfabe3cde01fd7ce" providerId="LiveId" clId="{C1449592-6F56-4765-8706-D858BF4A0310}" dt="2021-08-07T10:19:22.986" v="1226" actId="1076"/>
          <ac:grpSpMkLst>
            <pc:docMk/>
            <pc:sldMk cId="1170174236" sldId="350"/>
            <ac:grpSpMk id="9" creationId="{2D7D5C9F-536F-4A19-989E-144321665695}"/>
          </ac:grpSpMkLst>
        </pc:grp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3" creationId="{C71C3CB6-6745-4CCE-8568-C1607618CE1C}"/>
          </ac:picMkLst>
        </pc:picChg>
        <pc:picChg chg="add del mod modCrop">
          <ac:chgData name="ngod ali" userId="bfabe3cde01fd7ce" providerId="LiveId" clId="{C1449592-6F56-4765-8706-D858BF4A0310}" dt="2021-08-07T10:17:32.813" v="1188" actId="21"/>
          <ac:picMkLst>
            <pc:docMk/>
            <pc:sldMk cId="1170174236" sldId="350"/>
            <ac:picMk id="4" creationId="{F874E8F2-171C-46A2-9E71-8AA951974274}"/>
          </ac:picMkLst>
        </pc:picChg>
        <pc:picChg chg="add mod">
          <ac:chgData name="ngod ali" userId="bfabe3cde01fd7ce" providerId="LiveId" clId="{C1449592-6F56-4765-8706-D858BF4A0310}" dt="2021-08-07T10:20:18.846" v="1242" actId="14100"/>
          <ac:picMkLst>
            <pc:docMk/>
            <pc:sldMk cId="1170174236" sldId="350"/>
            <ac:picMk id="5" creationId="{9BFB3378-AF7F-4546-894A-4C544F74CC2A}"/>
          </ac:picMkLst>
        </pc:picChg>
        <pc:picChg chg="add mod">
          <ac:chgData name="ngod ali" userId="bfabe3cde01fd7ce" providerId="LiveId" clId="{C1449592-6F56-4765-8706-D858BF4A0310}" dt="2021-08-07T10:20:26.310" v="1243" actId="14100"/>
          <ac:picMkLst>
            <pc:docMk/>
            <pc:sldMk cId="1170174236" sldId="350"/>
            <ac:picMk id="6" creationId="{88914E32-1B6D-4039-9D5C-A325CE6C0BFD}"/>
          </ac:picMkLst>
        </pc:pic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8" creationId="{C8374C4A-B004-43F0-BE4E-9D37D87A960E}"/>
          </ac:picMkLst>
        </pc:picChg>
      </pc:sldChg>
      <pc:sldChg chg="addSp modSp new mod">
        <pc:chgData name="ngod ali" userId="bfabe3cde01fd7ce" providerId="LiveId" clId="{C1449592-6F56-4765-8706-D858BF4A0310}" dt="2021-08-07T10:27:53.215" v="1352" actId="1076"/>
        <pc:sldMkLst>
          <pc:docMk/>
          <pc:sldMk cId="3362823699" sldId="351"/>
        </pc:sldMkLst>
        <pc:grpChg chg="add mod">
          <ac:chgData name="ngod ali" userId="bfabe3cde01fd7ce" providerId="LiveId" clId="{C1449592-6F56-4765-8706-D858BF4A0310}" dt="2021-08-07T10:26:20.939" v="1329" actId="1076"/>
          <ac:grpSpMkLst>
            <pc:docMk/>
            <pc:sldMk cId="3362823699" sldId="351"/>
            <ac:grpSpMk id="6" creationId="{404D93C8-FFDA-4AF0-B331-492E58F9D9EB}"/>
          </ac:grpSpMkLst>
        </pc:grpChg>
        <pc:grpChg chg="add mod">
          <ac:chgData name="ngod ali" userId="bfabe3cde01fd7ce" providerId="LiveId" clId="{C1449592-6F56-4765-8706-D858BF4A0310}" dt="2021-08-07T10:27:53.215" v="1352" actId="1076"/>
          <ac:grpSpMkLst>
            <pc:docMk/>
            <pc:sldMk cId="3362823699" sldId="351"/>
            <ac:grpSpMk id="11" creationId="{961311F1-E798-4B34-BDEE-0EB3943555C0}"/>
          </ac:grpSpMkLst>
        </pc:grpChg>
        <pc:picChg chg="add mod modCrop">
          <ac:chgData name="ngod ali" userId="bfabe3cde01fd7ce" providerId="LiveId" clId="{C1449592-6F56-4765-8706-D858BF4A0310}" dt="2021-08-07T10:26:59.033" v="1337" actId="1076"/>
          <ac:picMkLst>
            <pc:docMk/>
            <pc:sldMk cId="3362823699" sldId="351"/>
            <ac:picMk id="3" creationId="{0514824B-81D2-4D84-B06B-6E2C224D2311}"/>
          </ac:picMkLst>
        </pc:picChg>
        <pc:picChg chg="add mod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4" creationId="{6499D8D5-0A7A-4B36-8906-843331D4FE9F}"/>
          </ac:picMkLst>
        </pc:picChg>
        <pc:picChg chg="add mod modCrop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5" creationId="{5FAB4035-ED42-41CA-A257-2E221471B951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8" creationId="{0DB06E88-7223-4E5E-91FB-073D82F1B3E4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10" creationId="{AA14CC46-2BE1-4F99-A5CB-C987FF0AB681}"/>
          </ac:picMkLst>
        </pc:picChg>
      </pc:sldChg>
      <pc:sldChg chg="new">
        <pc:chgData name="ngod ali" userId="bfabe3cde01fd7ce" providerId="LiveId" clId="{C1449592-6F56-4765-8706-D858BF4A0310}" dt="2021-08-07T10:30:52.344" v="1353" actId="680"/>
        <pc:sldMkLst>
          <pc:docMk/>
          <pc:sldMk cId="2656905121" sldId="352"/>
        </pc:sldMkLst>
      </pc:sldChg>
      <pc:sldChg chg="addSp delSp modSp new mod">
        <pc:chgData name="ngod ali" userId="bfabe3cde01fd7ce" providerId="LiveId" clId="{C1449592-6F56-4765-8706-D858BF4A0310}" dt="2021-08-07T10:40:53.415" v="1598" actId="164"/>
        <pc:sldMkLst>
          <pc:docMk/>
          <pc:sldMk cId="3829566365" sldId="353"/>
        </pc:sldMkLst>
        <pc:grpChg chg="add mod">
          <ac:chgData name="ngod ali" userId="bfabe3cde01fd7ce" providerId="LiveId" clId="{C1449592-6F56-4765-8706-D858BF4A0310}" dt="2021-08-07T10:37:01.810" v="1546" actId="1076"/>
          <ac:grpSpMkLst>
            <pc:docMk/>
            <pc:sldMk cId="3829566365" sldId="353"/>
            <ac:grpSpMk id="7" creationId="{EBA6D6ED-D938-4A42-9110-68EDF1E13A33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1" creationId="{65D9AD09-5CFB-448C-B19B-1BDDE09198E9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4" creationId="{2599CFA5-4497-4042-A816-FFF71C8BB46D}"/>
          </ac:grpSpMkLst>
        </pc:grpChg>
        <pc:picChg chg="add del mod modCrop">
          <ac:chgData name="ngod ali" userId="bfabe3cde01fd7ce" providerId="LiveId" clId="{C1449592-6F56-4765-8706-D858BF4A0310}" dt="2021-08-07T10:36:29.026" v="1534" actId="21"/>
          <ac:picMkLst>
            <pc:docMk/>
            <pc:sldMk cId="3829566365" sldId="353"/>
            <ac:picMk id="3" creationId="{DC694773-88CE-4331-B8F5-6B690B1F5CBD}"/>
          </ac:picMkLst>
        </pc:picChg>
        <pc:picChg chg="add del mod">
          <ac:chgData name="ngod ali" userId="bfabe3cde01fd7ce" providerId="LiveId" clId="{C1449592-6F56-4765-8706-D858BF4A0310}" dt="2021-08-07T10:37:04.561" v="1548" actId="478"/>
          <ac:picMkLst>
            <pc:docMk/>
            <pc:sldMk cId="3829566365" sldId="353"/>
            <ac:picMk id="4" creationId="{6159E042-66DC-4AA3-B495-EEE15650AE86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5" creationId="{B78A35E4-C8EF-481F-9F44-128369E04FAD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6" creationId="{7436BB35-B2AC-4D25-83C8-A1AB737C5FAF}"/>
          </ac:picMkLst>
        </pc:picChg>
        <pc:picChg chg="add mod modCrop">
          <ac:chgData name="ngod ali" userId="bfabe3cde01fd7ce" providerId="LiveId" clId="{C1449592-6F56-4765-8706-D858BF4A0310}" dt="2021-08-07T10:40:40.194" v="1595" actId="208"/>
          <ac:picMkLst>
            <pc:docMk/>
            <pc:sldMk cId="3829566365" sldId="353"/>
            <ac:picMk id="9" creationId="{1809CAB8-2049-428B-BB3D-17FF4084C92B}"/>
          </ac:picMkLst>
        </pc:picChg>
        <pc:picChg chg="add mod modCrop">
          <ac:chgData name="ngod ali" userId="bfabe3cde01fd7ce" providerId="LiveId" clId="{C1449592-6F56-4765-8706-D858BF4A0310}" dt="2021-08-07T10:40:19.340" v="1589" actId="1076"/>
          <ac:picMkLst>
            <pc:docMk/>
            <pc:sldMk cId="3829566365" sldId="353"/>
            <ac:picMk id="10" creationId="{FC860450-63E6-4487-918C-84865342EF37}"/>
          </ac:picMkLst>
        </pc:picChg>
        <pc:picChg chg="add mod modCrop">
          <ac:chgData name="ngod ali" userId="bfabe3cde01fd7ce" providerId="LiveId" clId="{C1449592-6F56-4765-8706-D858BF4A0310}" dt="2021-08-07T10:40:53.415" v="1598" actId="164"/>
          <ac:picMkLst>
            <pc:docMk/>
            <pc:sldMk cId="3829566365" sldId="353"/>
            <ac:picMk id="13" creationId="{5F0E28DC-7A00-4A4F-8AAD-EE1F30E3C3C6}"/>
          </ac:picMkLst>
        </pc:picChg>
      </pc:sldChg>
      <pc:sldChg chg="new">
        <pc:chgData name="ngod ali" userId="bfabe3cde01fd7ce" providerId="LiveId" clId="{C1449592-6F56-4765-8706-D858BF4A0310}" dt="2021-08-07T10:35:07.564" v="1517" actId="680"/>
        <pc:sldMkLst>
          <pc:docMk/>
          <pc:sldMk cId="2635799301" sldId="354"/>
        </pc:sldMkLst>
      </pc:sldChg>
      <pc:sldChg chg="addSp delSp modSp new mod">
        <pc:chgData name="ngod ali" userId="bfabe3cde01fd7ce" providerId="LiveId" clId="{C1449592-6F56-4765-8706-D858BF4A0310}" dt="2021-08-07T13:19:39.444" v="2096" actId="1076"/>
        <pc:sldMkLst>
          <pc:docMk/>
          <pc:sldMk cId="608119561" sldId="355"/>
        </pc:sldMkLst>
        <pc:grpChg chg="add del mod">
          <ac:chgData name="ngod ali" userId="bfabe3cde01fd7ce" providerId="LiveId" clId="{C1449592-6F56-4765-8706-D858BF4A0310}" dt="2021-08-07T13:17:41.501" v="2072" actId="478"/>
          <ac:grpSpMkLst>
            <pc:docMk/>
            <pc:sldMk cId="608119561" sldId="355"/>
            <ac:grpSpMk id="5" creationId="{3A2A6C9D-514D-446C-8BE2-463907C19E12}"/>
          </ac:grpSpMkLst>
        </pc:grpChg>
        <pc:grpChg chg="add mod">
          <ac:chgData name="ngod ali" userId="bfabe3cde01fd7ce" providerId="LiveId" clId="{C1449592-6F56-4765-8706-D858BF4A0310}" dt="2021-08-07T13:17:59.728" v="2078" actId="164"/>
          <ac:grpSpMkLst>
            <pc:docMk/>
            <pc:sldMk cId="608119561" sldId="355"/>
            <ac:grpSpMk id="9" creationId="{5A3C73F0-F9DB-4C76-8E0E-CF3172AA8446}"/>
          </ac:grpSpMkLst>
        </pc:grpChg>
        <pc:picChg chg="add mod modCrop">
          <ac:chgData name="ngod ali" userId="bfabe3cde01fd7ce" providerId="LiveId" clId="{C1449592-6F56-4765-8706-D858BF4A0310}" dt="2021-08-07T13:18:59.062" v="2093" actId="1076"/>
          <ac:picMkLst>
            <pc:docMk/>
            <pc:sldMk cId="608119561" sldId="355"/>
            <ac:picMk id="3" creationId="{779F46C6-FC5A-4B17-99AA-0A9F2A1E1B29}"/>
          </ac:picMkLst>
        </pc:picChg>
        <pc:picChg chg="add del mod modCrop">
          <ac:chgData name="ngod ali" userId="bfabe3cde01fd7ce" providerId="LiveId" clId="{C1449592-6F56-4765-8706-D858BF4A0310}" dt="2021-08-07T13:17:43.510" v="2073" actId="21"/>
          <ac:picMkLst>
            <pc:docMk/>
            <pc:sldMk cId="608119561" sldId="355"/>
            <ac:picMk id="4" creationId="{7C0D374A-F276-4130-8C4B-E955CD002E99}"/>
          </ac:picMkLst>
        </pc:picChg>
        <pc:picChg chg="mod topLvl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6" creationId="{39D6205E-1E4C-44A7-9A0A-E4578360D45D}"/>
          </ac:picMkLst>
        </pc:picChg>
        <pc:picChg chg="del mod topLvl">
          <ac:chgData name="ngod ali" userId="bfabe3cde01fd7ce" providerId="LiveId" clId="{C1449592-6F56-4765-8706-D858BF4A0310}" dt="2021-08-07T13:17:41.501" v="2072" actId="478"/>
          <ac:picMkLst>
            <pc:docMk/>
            <pc:sldMk cId="608119561" sldId="355"/>
            <ac:picMk id="7" creationId="{A7EDE74E-426C-4AB0-8D65-748A665C13F9}"/>
          </ac:picMkLst>
        </pc:picChg>
        <pc:picChg chg="add mod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8" creationId="{01DC4E0C-261E-4BC7-AA4F-761B7537FF71}"/>
          </ac:picMkLst>
        </pc:picChg>
        <pc:picChg chg="add mod modCrop">
          <ac:chgData name="ngod ali" userId="bfabe3cde01fd7ce" providerId="LiveId" clId="{C1449592-6F56-4765-8706-D858BF4A0310}" dt="2021-08-07T13:19:39.444" v="2096" actId="1076"/>
          <ac:picMkLst>
            <pc:docMk/>
            <pc:sldMk cId="608119561" sldId="355"/>
            <ac:picMk id="11" creationId="{286D58C8-FC91-4B3C-818C-554BFC6076E4}"/>
          </ac:picMkLst>
        </pc:picChg>
      </pc:sldChg>
      <pc:sldChg chg="new del">
        <pc:chgData name="ngod ali" userId="bfabe3cde01fd7ce" providerId="LiveId" clId="{C1449592-6F56-4765-8706-D858BF4A0310}" dt="2021-08-07T10:41:43.253" v="1599" actId="47"/>
        <pc:sldMkLst>
          <pc:docMk/>
          <pc:sldMk cId="1935818347" sldId="355"/>
        </pc:sldMkLst>
      </pc:sldChg>
      <pc:sldChg chg="addSp delSp modSp new mod">
        <pc:chgData name="ngod ali" userId="bfabe3cde01fd7ce" providerId="LiveId" clId="{C1449592-6F56-4765-8706-D858BF4A0310}" dt="2021-08-07T13:22:19.029" v="2135" actId="1076"/>
        <pc:sldMkLst>
          <pc:docMk/>
          <pc:sldMk cId="1538830780" sldId="356"/>
        </pc:sldMkLst>
        <pc:grpChg chg="add del mod">
          <ac:chgData name="ngod ali" userId="bfabe3cde01fd7ce" providerId="LiveId" clId="{C1449592-6F56-4765-8706-D858BF4A0310}" dt="2021-08-07T13:20:16.038" v="2104" actId="478"/>
          <ac:grpSpMkLst>
            <pc:docMk/>
            <pc:sldMk cId="1538830780" sldId="356"/>
            <ac:grpSpMk id="4" creationId="{336EC88C-D584-4D11-8F45-0711A3B64451}"/>
          </ac:grpSpMkLst>
        </pc:grpChg>
        <pc:grpChg chg="add mod">
          <ac:chgData name="ngod ali" userId="bfabe3cde01fd7ce" providerId="LiveId" clId="{C1449592-6F56-4765-8706-D858BF4A0310}" dt="2021-08-07T13:22:19.029" v="2135" actId="1076"/>
          <ac:grpSpMkLst>
            <pc:docMk/>
            <pc:sldMk cId="1538830780" sldId="356"/>
            <ac:grpSpMk id="8" creationId="{94728FCF-F84B-4079-91D2-0E3DAF8002B6}"/>
          </ac:grpSpMkLst>
        </pc:grpChg>
        <pc:picChg chg="add mod modCrop">
          <ac:chgData name="ngod ali" userId="bfabe3cde01fd7ce" providerId="LiveId" clId="{C1449592-6F56-4765-8706-D858BF4A0310}" dt="2021-08-07T13:22:16.643" v="2134" actId="1076"/>
          <ac:picMkLst>
            <pc:docMk/>
            <pc:sldMk cId="1538830780" sldId="356"/>
            <ac:picMk id="3" creationId="{0E1EB4E1-7F68-4C70-87B7-DDE367B01D4F}"/>
          </ac:picMkLst>
        </pc:picChg>
        <pc:picChg chg="mod topLvl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5" creationId="{7899F796-03AB-418F-9D0D-021B42454C4F}"/>
          </ac:picMkLst>
        </pc:picChg>
        <pc:picChg chg="del mod topLvl">
          <ac:chgData name="ngod ali" userId="bfabe3cde01fd7ce" providerId="LiveId" clId="{C1449592-6F56-4765-8706-D858BF4A0310}" dt="2021-08-07T13:20:16.038" v="2104" actId="478"/>
          <ac:picMkLst>
            <pc:docMk/>
            <pc:sldMk cId="1538830780" sldId="356"/>
            <ac:picMk id="6" creationId="{70D805C5-F530-4DEC-B7BB-59290F0D51D8}"/>
          </ac:picMkLst>
        </pc:picChg>
        <pc:picChg chg="add mod modCrop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7" creationId="{80D56258-E8D7-4A4F-AC40-AB35A30EDD20}"/>
          </ac:picMkLst>
        </pc:picChg>
        <pc:picChg chg="add mod modCrop">
          <ac:chgData name="ngod ali" userId="bfabe3cde01fd7ce" providerId="LiveId" clId="{C1449592-6F56-4765-8706-D858BF4A0310}" dt="2021-08-07T13:21:46.854" v="2125"/>
          <ac:picMkLst>
            <pc:docMk/>
            <pc:sldMk cId="1538830780" sldId="356"/>
            <ac:picMk id="9" creationId="{8D5B9794-31FC-4F8A-81E0-216F3C39C423}"/>
          </ac:picMkLst>
        </pc:picChg>
      </pc:sldChg>
      <pc:sldChg chg="new">
        <pc:chgData name="ngod ali" userId="bfabe3cde01fd7ce" providerId="LiveId" clId="{C1449592-6F56-4765-8706-D858BF4A0310}" dt="2021-08-07T13:22:25.127" v="2136" actId="680"/>
        <pc:sldMkLst>
          <pc:docMk/>
          <pc:sldMk cId="2846007643" sldId="357"/>
        </pc:sldMkLst>
      </pc:sldChg>
    </pc:docChg>
  </pc:docChgLst>
  <pc:docChgLst>
    <pc:chgData name="ngod ali" userId="bfabe3cde01fd7ce" providerId="LiveId" clId="{EDC61CE0-54E3-4AA9-AD4C-CC1FEC105246}"/>
    <pc:docChg chg="undo custSel addSld delSld modSld">
      <pc:chgData name="ngod ali" userId="bfabe3cde01fd7ce" providerId="LiveId" clId="{EDC61CE0-54E3-4AA9-AD4C-CC1FEC105246}" dt="2021-08-05T12:32:45.943" v="350" actId="680"/>
      <pc:docMkLst>
        <pc:docMk/>
      </pc:docMkLst>
      <pc:sldChg chg="modSp mod">
        <pc:chgData name="ngod ali" userId="bfabe3cde01fd7ce" providerId="LiveId" clId="{EDC61CE0-54E3-4AA9-AD4C-CC1FEC105246}" dt="2021-08-05T12:17:51.178" v="211" actId="1076"/>
        <pc:sldMkLst>
          <pc:docMk/>
          <pc:sldMk cId="2831976559" sldId="257"/>
        </pc:sldMkLst>
        <pc:spChg chg="mod">
          <ac:chgData name="ngod ali" userId="bfabe3cde01fd7ce" providerId="LiveId" clId="{EDC61CE0-54E3-4AA9-AD4C-CC1FEC105246}" dt="2021-08-05T12:17:46.791" v="210" actId="14100"/>
          <ac:spMkLst>
            <pc:docMk/>
            <pc:sldMk cId="2831976559" sldId="257"/>
            <ac:spMk id="7" creationId="{6D6AC389-00E9-433D-B51D-87B897342373}"/>
          </ac:spMkLst>
        </pc:spChg>
        <pc:spChg chg="mod">
          <ac:chgData name="ngod ali" userId="bfabe3cde01fd7ce" providerId="LiveId" clId="{EDC61CE0-54E3-4AA9-AD4C-CC1FEC105246}" dt="2021-08-05T12:17:51.178" v="211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EDC61CE0-54E3-4AA9-AD4C-CC1FEC105246}" dt="2021-08-05T12:07:45.599" v="64" actId="1076"/>
        <pc:sldMkLst>
          <pc:docMk/>
          <pc:sldMk cId="1016005486" sldId="258"/>
        </pc:sldMkLst>
        <pc:spChg chg="mod">
          <ac:chgData name="ngod ali" userId="bfabe3cde01fd7ce" providerId="LiveId" clId="{EDC61CE0-54E3-4AA9-AD4C-CC1FEC105246}" dt="2021-08-05T12:06:48.117" v="44" actId="1076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EDC61CE0-54E3-4AA9-AD4C-CC1FEC105246}" dt="2021-08-05T12:05:43.259" v="14" actId="1076"/>
          <ac:spMkLst>
            <pc:docMk/>
            <pc:sldMk cId="1016005486" sldId="258"/>
            <ac:spMk id="10" creationId="{E11552FB-EC3F-45B2-A7CC-C178C2847420}"/>
          </ac:spMkLst>
        </pc:spChg>
        <pc:grpChg chg="del mod">
          <ac:chgData name="ngod ali" userId="bfabe3cde01fd7ce" providerId="LiveId" clId="{EDC61CE0-54E3-4AA9-AD4C-CC1FEC105246}" dt="2021-08-05T12:05:44.742" v="15" actId="478"/>
          <ac:grpSpMkLst>
            <pc:docMk/>
            <pc:sldMk cId="1016005486" sldId="258"/>
            <ac:grpSpMk id="8" creationId="{980020F0-DE61-4FCD-AB72-3ADBE93C9A68}"/>
          </ac:grpSpMkLst>
        </pc:grpChg>
        <pc:grpChg chg="add mod">
          <ac:chgData name="ngod ali" userId="bfabe3cde01fd7ce" providerId="LiveId" clId="{EDC61CE0-54E3-4AA9-AD4C-CC1FEC105246}" dt="2021-08-05T12:07:45.599" v="64" actId="1076"/>
          <ac:grpSpMkLst>
            <pc:docMk/>
            <pc:sldMk cId="1016005486" sldId="258"/>
            <ac:grpSpMk id="12" creationId="{ED9C6337-D499-476E-B24D-E146C3D53A5B}"/>
          </ac:grpSpMkLst>
        </pc:grp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EDC61CE0-54E3-4AA9-AD4C-CC1FEC105246}" dt="2021-08-05T12:05:40.516" v="13" actId="1076"/>
          <ac:picMkLst>
            <pc:docMk/>
            <pc:sldMk cId="1016005486" sldId="258"/>
            <ac:picMk id="9" creationId="{F77D76A8-DE70-4820-86A0-9E33556C4C0F}"/>
          </ac:picMkLst>
        </pc:pic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11" creationId="{939B0A16-2E21-4DC7-A9D5-2E6F2F533414}"/>
          </ac:picMkLst>
        </pc:picChg>
        <pc:cxnChg chg="mod">
          <ac:chgData name="ngod ali" userId="bfabe3cde01fd7ce" providerId="LiveId" clId="{EDC61CE0-54E3-4AA9-AD4C-CC1FEC105246}" dt="2021-08-05T12:06:53.151" v="46" actId="14100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mod">
        <pc:chgData name="ngod ali" userId="bfabe3cde01fd7ce" providerId="LiveId" clId="{EDC61CE0-54E3-4AA9-AD4C-CC1FEC105246}" dt="2021-08-05T12:11:20.894" v="81" actId="1076"/>
        <pc:sldMkLst>
          <pc:docMk/>
          <pc:sldMk cId="1459967589" sldId="261"/>
        </pc:sldMkLst>
        <pc:spChg chg="mod">
          <ac:chgData name="ngod ali" userId="bfabe3cde01fd7ce" providerId="LiveId" clId="{EDC61CE0-54E3-4AA9-AD4C-CC1FEC105246}" dt="2021-08-05T12:11:17.085" v="80" actId="1076"/>
          <ac:spMkLst>
            <pc:docMk/>
            <pc:sldMk cId="1459967589" sldId="261"/>
            <ac:spMk id="2" creationId="{15BE3E13-2990-4AC0-9FD9-9C3804E6A45B}"/>
          </ac:spMkLst>
        </pc:spChg>
        <pc:spChg chg="mod">
          <ac:chgData name="ngod ali" userId="bfabe3cde01fd7ce" providerId="LiveId" clId="{EDC61CE0-54E3-4AA9-AD4C-CC1FEC105246}" dt="2021-08-05T12:11:20.894" v="81" actId="1076"/>
          <ac:spMkLst>
            <pc:docMk/>
            <pc:sldMk cId="1459967589" sldId="261"/>
            <ac:spMk id="3" creationId="{97AEDC47-0F50-4154-8301-66D6D5BB9025}"/>
          </ac:spMkLst>
        </pc:spChg>
        <pc:spChg chg="mod">
          <ac:chgData name="ngod ali" userId="bfabe3cde01fd7ce" providerId="LiveId" clId="{EDC61CE0-54E3-4AA9-AD4C-CC1FEC105246}" dt="2021-08-05T12:11:12.830" v="79" actId="1076"/>
          <ac:spMkLst>
            <pc:docMk/>
            <pc:sldMk cId="1459967589" sldId="261"/>
            <ac:spMk id="29" creationId="{8B47A223-13F9-43EF-ACDC-DC660A23C749}"/>
          </ac:spMkLst>
        </pc:spChg>
        <pc:picChg chg="mod">
          <ac:chgData name="ngod ali" userId="bfabe3cde01fd7ce" providerId="LiveId" clId="{EDC61CE0-54E3-4AA9-AD4C-CC1FEC105246}" dt="2021-08-05T12:08:02.459" v="65"/>
          <ac:picMkLst>
            <pc:docMk/>
            <pc:sldMk cId="1459967589" sldId="261"/>
            <ac:picMk id="12" creationId="{97282E8E-9A5A-4C1A-A4A3-6A1F335B440B}"/>
          </ac:picMkLst>
        </pc:picChg>
        <pc:picChg chg="mod">
          <ac:chgData name="ngod ali" userId="bfabe3cde01fd7ce" providerId="LiveId" clId="{EDC61CE0-54E3-4AA9-AD4C-CC1FEC105246}" dt="2021-08-05T12:10:35.127" v="73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EDC61CE0-54E3-4AA9-AD4C-CC1FEC105246}" dt="2021-08-05T12:10:39.609" v="74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EDC61CE0-54E3-4AA9-AD4C-CC1FEC105246}" dt="2021-08-05T12:10:44.703" v="75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EDC61CE0-54E3-4AA9-AD4C-CC1FEC105246}" dt="2021-08-05T12:11:05.532" v="77"/>
          <ac:picMkLst>
            <pc:docMk/>
            <pc:sldMk cId="1459967589" sldId="261"/>
            <ac:picMk id="24" creationId="{FEAC0D31-59BC-4C9D-8ECF-1CE2C0A93F67}"/>
          </ac:picMkLst>
        </pc:picChg>
        <pc:picChg chg="mod">
          <ac:chgData name="ngod ali" userId="bfabe3cde01fd7ce" providerId="LiveId" clId="{EDC61CE0-54E3-4AA9-AD4C-CC1FEC105246}" dt="2021-08-05T12:11:09.262" v="78" actId="1076"/>
          <ac:picMkLst>
            <pc:docMk/>
            <pc:sldMk cId="1459967589" sldId="261"/>
            <ac:picMk id="28" creationId="{9E1107D9-7457-4A42-9DEF-43F12F43A51C}"/>
          </ac:picMkLst>
        </pc:picChg>
      </pc:sldChg>
      <pc:sldChg chg="addSp delSp modSp mod">
        <pc:chgData name="ngod ali" userId="bfabe3cde01fd7ce" providerId="LiveId" clId="{EDC61CE0-54E3-4AA9-AD4C-CC1FEC105246}" dt="2021-08-05T12:28:00" v="282" actId="1076"/>
        <pc:sldMkLst>
          <pc:docMk/>
          <pc:sldMk cId="1332511638" sldId="263"/>
        </pc:sldMkLst>
        <pc:spChg chg="del">
          <ac:chgData name="ngod ali" userId="bfabe3cde01fd7ce" providerId="LiveId" clId="{EDC61CE0-54E3-4AA9-AD4C-CC1FEC105246}" dt="2021-08-05T12:10:05.673" v="70" actId="478"/>
          <ac:spMkLst>
            <pc:docMk/>
            <pc:sldMk cId="1332511638" sldId="263"/>
            <ac:spMk id="8" creationId="{2B0E6DD6-C9F2-47EA-90E0-70A48A91F0B2}"/>
          </ac:spMkLst>
        </pc:spChg>
        <pc:spChg chg="mod">
          <ac:chgData name="ngod ali" userId="bfabe3cde01fd7ce" providerId="LiveId" clId="{EDC61CE0-54E3-4AA9-AD4C-CC1FEC105246}" dt="2021-08-05T12:28:00" v="282" actId="1076"/>
          <ac:spMkLst>
            <pc:docMk/>
            <pc:sldMk cId="1332511638" sldId="263"/>
            <ac:spMk id="10" creationId="{EA8D276B-B875-483C-8739-26E8825322C7}"/>
          </ac:spMkLst>
        </pc:spChg>
        <pc:spChg chg="mod">
          <ac:chgData name="ngod ali" userId="bfabe3cde01fd7ce" providerId="LiveId" clId="{EDC61CE0-54E3-4AA9-AD4C-CC1FEC105246}" dt="2021-08-05T12:26:28.372" v="254" actId="1076"/>
          <ac:spMkLst>
            <pc:docMk/>
            <pc:sldMk cId="1332511638" sldId="263"/>
            <ac:spMk id="14" creationId="{2C3E34B5-037C-42BB-B9BC-74A6D40F83EC}"/>
          </ac:spMkLst>
        </pc:spChg>
        <pc:grpChg chg="add mod">
          <ac:chgData name="ngod ali" userId="bfabe3cde01fd7ce" providerId="LiveId" clId="{EDC61CE0-54E3-4AA9-AD4C-CC1FEC105246}" dt="2021-08-05T12:27:47.578" v="279" actId="164"/>
          <ac:grpSpMkLst>
            <pc:docMk/>
            <pc:sldMk cId="1332511638" sldId="263"/>
            <ac:grpSpMk id="5" creationId="{BDD81B79-51A7-45D4-83BB-F996E60F8208}"/>
          </ac:grpSpMkLst>
        </pc:grpChg>
        <pc:picChg chg="add del mod modCrop">
          <ac:chgData name="ngod ali" userId="bfabe3cde01fd7ce" providerId="LiveId" clId="{EDC61CE0-54E3-4AA9-AD4C-CC1FEC105246}" dt="2021-08-05T12:27:40.109" v="275" actId="21"/>
          <ac:picMkLst>
            <pc:docMk/>
            <pc:sldMk cId="1332511638" sldId="263"/>
            <ac:picMk id="3" creationId="{71D0624D-6296-4FEC-9C70-45ECC3AE4FE9}"/>
          </ac:picMkLst>
        </pc:picChg>
        <pc:picChg chg="add mod modCrop">
          <ac:chgData name="ngod ali" userId="bfabe3cde01fd7ce" providerId="LiveId" clId="{EDC61CE0-54E3-4AA9-AD4C-CC1FEC105246}" dt="2021-08-05T12:27:54.515" v="281" actId="1076"/>
          <ac:picMkLst>
            <pc:docMk/>
            <pc:sldMk cId="1332511638" sldId="263"/>
            <ac:picMk id="9" creationId="{89C66BB6-E789-4728-B856-8B60C8C239AA}"/>
          </ac:picMkLst>
        </pc:picChg>
        <pc:picChg chg="del">
          <ac:chgData name="ngod ali" userId="bfabe3cde01fd7ce" providerId="LiveId" clId="{EDC61CE0-54E3-4AA9-AD4C-CC1FEC105246}" dt="2021-08-05T12:10:07.919" v="71" actId="478"/>
          <ac:picMkLst>
            <pc:docMk/>
            <pc:sldMk cId="1332511638" sldId="263"/>
            <ac:picMk id="11" creationId="{69F4C36E-54C9-4E50-A022-E2E08E95484B}"/>
          </ac:picMkLst>
        </pc:picChg>
        <pc:picChg chg="add mod modCrop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2" creationId="{656D41A4-624F-4776-B387-62043BF2160C}"/>
          </ac:picMkLst>
        </pc:picChg>
        <pc:picChg chg="add mod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3" creationId="{DD1613B9-9A7B-49E3-8668-E8B9DD2F46D5}"/>
          </ac:picMkLst>
        </pc:picChg>
        <pc:cxnChg chg="mod">
          <ac:chgData name="ngod ali" userId="bfabe3cde01fd7ce" providerId="LiveId" clId="{EDC61CE0-54E3-4AA9-AD4C-CC1FEC105246}" dt="2021-08-05T12:26:32.920" v="256" actId="14100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del">
        <pc:chgData name="ngod ali" userId="bfabe3cde01fd7ce" providerId="LiveId" clId="{EDC61CE0-54E3-4AA9-AD4C-CC1FEC105246}" dt="2021-08-05T12:12:10.905" v="124" actId="47"/>
        <pc:sldMkLst>
          <pc:docMk/>
          <pc:sldMk cId="3936592131" sldId="280"/>
        </pc:sldMkLst>
      </pc:sldChg>
      <pc:sldChg chg="modSp mod">
        <pc:chgData name="ngod ali" userId="bfabe3cde01fd7ce" providerId="LiveId" clId="{EDC61CE0-54E3-4AA9-AD4C-CC1FEC105246}" dt="2021-08-05T12:11:57.866" v="121" actId="20577"/>
        <pc:sldMkLst>
          <pc:docMk/>
          <pc:sldMk cId="2113060353" sldId="286"/>
        </pc:sldMkLst>
        <pc:spChg chg="mod">
          <ac:chgData name="ngod ali" userId="bfabe3cde01fd7ce" providerId="LiveId" clId="{EDC61CE0-54E3-4AA9-AD4C-CC1FEC105246}" dt="2021-08-05T12:11:57.866" v="121" actId="20577"/>
          <ac:spMkLst>
            <pc:docMk/>
            <pc:sldMk cId="2113060353" sldId="286"/>
            <ac:spMk id="8" creationId="{47B8034F-B76D-4829-BB10-147E760D629F}"/>
          </ac:spMkLst>
        </pc:spChg>
      </pc:sldChg>
      <pc:sldChg chg="modSp mod">
        <pc:chgData name="ngod ali" userId="bfabe3cde01fd7ce" providerId="LiveId" clId="{EDC61CE0-54E3-4AA9-AD4C-CC1FEC105246}" dt="2021-08-05T12:12:33.428" v="153" actId="404"/>
        <pc:sldMkLst>
          <pc:docMk/>
          <pc:sldMk cId="3902305037" sldId="297"/>
        </pc:sldMkLst>
        <pc:spChg chg="mod">
          <ac:chgData name="ngod ali" userId="bfabe3cde01fd7ce" providerId="LiveId" clId="{EDC61CE0-54E3-4AA9-AD4C-CC1FEC105246}" dt="2021-08-05T12:12:33.428" v="153" actId="404"/>
          <ac:spMkLst>
            <pc:docMk/>
            <pc:sldMk cId="3902305037" sldId="297"/>
            <ac:spMk id="10" creationId="{E20E8501-1C9B-4DA2-A282-77572C93E8D2}"/>
          </ac:spMkLst>
        </pc:spChg>
      </pc:sldChg>
      <pc:sldChg chg="modSp mod">
        <pc:chgData name="ngod ali" userId="bfabe3cde01fd7ce" providerId="LiveId" clId="{EDC61CE0-54E3-4AA9-AD4C-CC1FEC105246}" dt="2021-08-05T12:14:25.833" v="181" actId="1076"/>
        <pc:sldMkLst>
          <pc:docMk/>
          <pc:sldMk cId="3961046382" sldId="304"/>
        </pc:sldMkLst>
        <pc:spChg chg="mod">
          <ac:chgData name="ngod ali" userId="bfabe3cde01fd7ce" providerId="LiveId" clId="{EDC61CE0-54E3-4AA9-AD4C-CC1FEC105246}" dt="2021-08-05T12:14:25.833" v="181" actId="1076"/>
          <ac:spMkLst>
            <pc:docMk/>
            <pc:sldMk cId="3961046382" sldId="304"/>
            <ac:spMk id="10" creationId="{E20E8501-1C9B-4DA2-A282-77572C93E8D2}"/>
          </ac:spMkLst>
        </pc:sp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3294033310" sldId="305"/>
        </pc:sldMkLst>
      </pc:sldChg>
      <pc:sldChg chg="delSp modSp mod">
        <pc:chgData name="ngod ali" userId="bfabe3cde01fd7ce" providerId="LiveId" clId="{EDC61CE0-54E3-4AA9-AD4C-CC1FEC105246}" dt="2021-08-05T12:13:15.386" v="162" actId="1076"/>
        <pc:sldMkLst>
          <pc:docMk/>
          <pc:sldMk cId="1683551281" sldId="306"/>
        </pc:sldMkLst>
        <pc:spChg chg="del">
          <ac:chgData name="ngod ali" userId="bfabe3cde01fd7ce" providerId="LiveId" clId="{EDC61CE0-54E3-4AA9-AD4C-CC1FEC105246}" dt="2021-08-05T12:13:06.023" v="157" actId="478"/>
          <ac:spMkLst>
            <pc:docMk/>
            <pc:sldMk cId="1683551281" sldId="306"/>
            <ac:spMk id="14" creationId="{7FC990A7-8DFE-4670-8922-3B1B9AC18A59}"/>
          </ac:spMkLst>
        </pc:spChg>
        <pc:grpChg chg="del">
          <ac:chgData name="ngod ali" userId="bfabe3cde01fd7ce" providerId="LiveId" clId="{EDC61CE0-54E3-4AA9-AD4C-CC1FEC105246}" dt="2021-08-05T12:13:01.251" v="154" actId="478"/>
          <ac:grpSpMkLst>
            <pc:docMk/>
            <pc:sldMk cId="1683551281" sldId="306"/>
            <ac:grpSpMk id="5" creationId="{616C43BA-3728-47AF-B572-538D506B1C7A}"/>
          </ac:grpSpMkLst>
        </pc:grpChg>
        <pc:grpChg chg="del mod">
          <ac:chgData name="ngod ali" userId="bfabe3cde01fd7ce" providerId="LiveId" clId="{EDC61CE0-54E3-4AA9-AD4C-CC1FEC105246}" dt="2021-08-05T12:13:03.280" v="156" actId="478"/>
          <ac:grpSpMkLst>
            <pc:docMk/>
            <pc:sldMk cId="1683551281" sldId="306"/>
            <ac:grpSpMk id="16" creationId="{0B91A22B-9412-43A7-A53A-4B5103A82647}"/>
          </ac:grpSpMkLst>
        </pc:grpChg>
        <pc:picChg chg="del mod">
          <ac:chgData name="ngod ali" userId="bfabe3cde01fd7ce" providerId="LiveId" clId="{EDC61CE0-54E3-4AA9-AD4C-CC1FEC105246}" dt="2021-08-05T12:13:09.977" v="160" actId="478"/>
          <ac:picMkLst>
            <pc:docMk/>
            <pc:sldMk cId="1683551281" sldId="306"/>
            <ac:picMk id="1026" creationId="{E59EB0F6-AB24-4849-9D30-7B8020DA06B4}"/>
          </ac:picMkLst>
        </pc:picChg>
        <pc:picChg chg="mod">
          <ac:chgData name="ngod ali" userId="bfabe3cde01fd7ce" providerId="LiveId" clId="{EDC61CE0-54E3-4AA9-AD4C-CC1FEC105246}" dt="2021-08-05T12:13:15.386" v="162" actId="1076"/>
          <ac:picMkLst>
            <pc:docMk/>
            <pc:sldMk cId="1683551281" sldId="306"/>
            <ac:picMk id="1028" creationId="{504D18F2-2510-4E32-A710-275C51524377}"/>
          </ac:picMkLst>
        </pc:picChg>
      </pc:sldChg>
      <pc:sldChg chg="del">
        <pc:chgData name="ngod ali" userId="bfabe3cde01fd7ce" providerId="LiveId" clId="{EDC61CE0-54E3-4AA9-AD4C-CC1FEC105246}" dt="2021-08-05T12:14:45.044" v="183" actId="47"/>
        <pc:sldMkLst>
          <pc:docMk/>
          <pc:sldMk cId="879582013" sldId="30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41626875" sldId="30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546339670" sldId="310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9661453" sldId="31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550195613" sldId="31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88234163" sldId="31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757032971" sldId="31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62409291" sldId="31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16846326" sldId="31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379000687" sldId="319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429483579" sldId="320"/>
        </pc:sldMkLst>
      </pc:sldChg>
      <pc:sldChg chg="del">
        <pc:chgData name="ngod ali" userId="bfabe3cde01fd7ce" providerId="LiveId" clId="{EDC61CE0-54E3-4AA9-AD4C-CC1FEC105246}" dt="2021-08-05T12:15:48.911" v="200" actId="47"/>
        <pc:sldMkLst>
          <pc:docMk/>
          <pc:sldMk cId="2130933838" sldId="321"/>
        </pc:sldMkLst>
      </pc:sldChg>
      <pc:sldChg chg="del">
        <pc:chgData name="ngod ali" userId="bfabe3cde01fd7ce" providerId="LiveId" clId="{EDC61CE0-54E3-4AA9-AD4C-CC1FEC105246}" dt="2021-08-05T12:15:35.359" v="189" actId="47"/>
        <pc:sldMkLst>
          <pc:docMk/>
          <pc:sldMk cId="1400829688" sldId="32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45606613" sldId="32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567074566" sldId="32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35791012" sldId="32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2643382811" sldId="326"/>
        </pc:sldMkLst>
      </pc:sldChg>
      <pc:sldChg chg="del">
        <pc:chgData name="ngod ali" userId="bfabe3cde01fd7ce" providerId="LiveId" clId="{EDC61CE0-54E3-4AA9-AD4C-CC1FEC105246}" dt="2021-08-05T12:15:47.151" v="199" actId="47"/>
        <pc:sldMkLst>
          <pc:docMk/>
          <pc:sldMk cId="4241551488" sldId="327"/>
        </pc:sldMkLst>
      </pc:sldChg>
      <pc:sldChg chg="del">
        <pc:chgData name="ngod ali" userId="bfabe3cde01fd7ce" providerId="LiveId" clId="{EDC61CE0-54E3-4AA9-AD4C-CC1FEC105246}" dt="2021-08-05T12:15:37.893" v="192" actId="47"/>
        <pc:sldMkLst>
          <pc:docMk/>
          <pc:sldMk cId="2463322500" sldId="328"/>
        </pc:sldMkLst>
      </pc:sldChg>
      <pc:sldChg chg="del">
        <pc:chgData name="ngod ali" userId="bfabe3cde01fd7ce" providerId="LiveId" clId="{EDC61CE0-54E3-4AA9-AD4C-CC1FEC105246}" dt="2021-08-05T12:15:40.770" v="196" actId="47"/>
        <pc:sldMkLst>
          <pc:docMk/>
          <pc:sldMk cId="2417972682" sldId="330"/>
        </pc:sldMkLst>
      </pc:sldChg>
      <pc:sldChg chg="del">
        <pc:chgData name="ngod ali" userId="bfabe3cde01fd7ce" providerId="LiveId" clId="{EDC61CE0-54E3-4AA9-AD4C-CC1FEC105246}" dt="2021-08-05T12:15:28.954" v="186" actId="47"/>
        <pc:sldMkLst>
          <pc:docMk/>
          <pc:sldMk cId="648970154" sldId="331"/>
        </pc:sldMkLst>
      </pc:sldChg>
      <pc:sldChg chg="del">
        <pc:chgData name="ngod ali" userId="bfabe3cde01fd7ce" providerId="LiveId" clId="{EDC61CE0-54E3-4AA9-AD4C-CC1FEC105246}" dt="2021-08-05T12:15:39.574" v="194" actId="47"/>
        <pc:sldMkLst>
          <pc:docMk/>
          <pc:sldMk cId="1942313468" sldId="333"/>
        </pc:sldMkLst>
      </pc:sldChg>
      <pc:sldChg chg="del">
        <pc:chgData name="ngod ali" userId="bfabe3cde01fd7ce" providerId="LiveId" clId="{EDC61CE0-54E3-4AA9-AD4C-CC1FEC105246}" dt="2021-08-05T12:15:31.578" v="187" actId="47"/>
        <pc:sldMkLst>
          <pc:docMk/>
          <pc:sldMk cId="1864670177" sldId="334"/>
        </pc:sldMkLst>
      </pc:sldChg>
      <pc:sldChg chg="add del">
        <pc:chgData name="ngod ali" userId="bfabe3cde01fd7ce" providerId="LiveId" clId="{EDC61CE0-54E3-4AA9-AD4C-CC1FEC105246}" dt="2021-08-05T12:15:45.220" v="198" actId="47"/>
        <pc:sldMkLst>
          <pc:docMk/>
          <pc:sldMk cId="4213847533" sldId="335"/>
        </pc:sldMkLst>
      </pc:sldChg>
      <pc:sldChg chg="del">
        <pc:chgData name="ngod ali" userId="bfabe3cde01fd7ce" providerId="LiveId" clId="{EDC61CE0-54E3-4AA9-AD4C-CC1FEC105246}" dt="2021-08-05T12:15:36.662" v="191" actId="47"/>
        <pc:sldMkLst>
          <pc:docMk/>
          <pc:sldMk cId="2734041320" sldId="336"/>
        </pc:sldMkLst>
      </pc:sldChg>
      <pc:sldChg chg="del">
        <pc:chgData name="ngod ali" userId="bfabe3cde01fd7ce" providerId="LiveId" clId="{EDC61CE0-54E3-4AA9-AD4C-CC1FEC105246}" dt="2021-08-05T12:15:35.835" v="190" actId="47"/>
        <pc:sldMkLst>
          <pc:docMk/>
          <pc:sldMk cId="2406806891" sldId="337"/>
        </pc:sldMkLst>
      </pc:sldChg>
      <pc:sldChg chg="delSp modSp mod">
        <pc:chgData name="ngod ali" userId="bfabe3cde01fd7ce" providerId="LiveId" clId="{EDC61CE0-54E3-4AA9-AD4C-CC1FEC105246}" dt="2021-08-05T12:12:05.806" v="123" actId="478"/>
        <pc:sldMkLst>
          <pc:docMk/>
          <pc:sldMk cId="3370955125" sldId="338"/>
        </pc:sldMkLst>
        <pc:picChg chg="del mod">
          <ac:chgData name="ngod ali" userId="bfabe3cde01fd7ce" providerId="LiveId" clId="{EDC61CE0-54E3-4AA9-AD4C-CC1FEC105246}" dt="2021-08-05T12:12:05.806" v="123" actId="478"/>
          <ac:picMkLst>
            <pc:docMk/>
            <pc:sldMk cId="3370955125" sldId="338"/>
            <ac:picMk id="3" creationId="{DB48E049-91CC-4AE0-BAF9-6BB982106D30}"/>
          </ac:picMkLst>
        </pc:pic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842768337" sldId="339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4039265676" sldId="340"/>
        </pc:sldMkLst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1672246636" sldId="341"/>
        </pc:sldMkLst>
      </pc:sldChg>
      <pc:sldChg chg="delSp">
        <pc:chgData name="ngod ali" userId="bfabe3cde01fd7ce" providerId="LiveId" clId="{EDC61CE0-54E3-4AA9-AD4C-CC1FEC105246}" dt="2021-08-05T12:14:47.293" v="184" actId="478"/>
        <pc:sldMkLst>
          <pc:docMk/>
          <pc:sldMk cId="3184353815" sldId="342"/>
        </pc:sldMkLst>
        <pc:grpChg chg="del">
          <ac:chgData name="ngod ali" userId="bfabe3cde01fd7ce" providerId="LiveId" clId="{EDC61CE0-54E3-4AA9-AD4C-CC1FEC105246}" dt="2021-08-05T12:14:47.293" v="184" actId="478"/>
          <ac:grpSpMkLst>
            <pc:docMk/>
            <pc:sldMk cId="3184353815" sldId="342"/>
            <ac:grpSpMk id="11" creationId="{B1EDC76F-B0F2-4234-9F91-AB2924BEB4F2}"/>
          </ac:grpSpMkLst>
        </pc:grpChg>
      </pc:sldChg>
      <pc:sldChg chg="addSp modSp new mod">
        <pc:chgData name="ngod ali" userId="bfabe3cde01fd7ce" providerId="LiveId" clId="{EDC61CE0-54E3-4AA9-AD4C-CC1FEC105246}" dt="2021-08-05T12:32:35.111" v="349" actId="1076"/>
        <pc:sldMkLst>
          <pc:docMk/>
          <pc:sldMk cId="659790519" sldId="343"/>
        </pc:sldMkLst>
        <pc:picChg chg="add mod modCrop">
          <ac:chgData name="ngod ali" userId="bfabe3cde01fd7ce" providerId="LiveId" clId="{EDC61CE0-54E3-4AA9-AD4C-CC1FEC105246}" dt="2021-08-05T12:32:35.111" v="349" actId="1076"/>
          <ac:picMkLst>
            <pc:docMk/>
            <pc:sldMk cId="659790519" sldId="343"/>
            <ac:picMk id="3" creationId="{7A979B95-2F25-48C4-8F0D-96D30FF32CDD}"/>
          </ac:picMkLst>
        </pc:picChg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03779281" sldId="344"/>
        </pc:sldMkLst>
      </pc:sldChg>
      <pc:sldChg chg="addSp modSp new mod">
        <pc:chgData name="ngod ali" userId="bfabe3cde01fd7ce" providerId="LiveId" clId="{EDC61CE0-54E3-4AA9-AD4C-CC1FEC105246}" dt="2021-08-05T12:32:28.509" v="347" actId="1076"/>
        <pc:sldMkLst>
          <pc:docMk/>
          <pc:sldMk cId="3062407910" sldId="344"/>
        </pc:sldMkLst>
        <pc:spChg chg="add mod">
          <ac:chgData name="ngod ali" userId="bfabe3cde01fd7ce" providerId="LiveId" clId="{EDC61CE0-54E3-4AA9-AD4C-CC1FEC105246}" dt="2021-08-05T12:32:05.540" v="338" actId="164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EDC61CE0-54E3-4AA9-AD4C-CC1FEC105246}" dt="2021-08-05T12:32:25.471" v="346" actId="164"/>
          <ac:grpSpMkLst>
            <pc:docMk/>
            <pc:sldMk cId="3062407910" sldId="344"/>
            <ac:grpSpMk id="6" creationId="{0561226B-2272-4F81-B964-DDE9F09FE7C7}"/>
          </ac:grpSpMkLst>
        </pc:grpChg>
        <pc:grpChg chg="add mod">
          <ac:chgData name="ngod ali" userId="bfabe3cde01fd7ce" providerId="LiveId" clId="{EDC61CE0-54E3-4AA9-AD4C-CC1FEC105246}" dt="2021-08-05T12:32:28.509" v="347" actId="1076"/>
          <ac:grpSpMkLst>
            <pc:docMk/>
            <pc:sldMk cId="3062407910" sldId="344"/>
            <ac:grpSpMk id="7" creationId="{D058DFB5-34DD-4B24-9AE6-DC729D898E19}"/>
          </ac:grpSpMkLst>
        </pc:grpChg>
        <pc:picChg chg="add mod modCrop">
          <ac:chgData name="ngod ali" userId="bfabe3cde01fd7ce" providerId="LiveId" clId="{EDC61CE0-54E3-4AA9-AD4C-CC1FEC105246}" dt="2021-08-05T12:32:05.540" v="338" actId="164"/>
          <ac:picMkLst>
            <pc:docMk/>
            <pc:sldMk cId="3062407910" sldId="344"/>
            <ac:picMk id="3" creationId="{F75480D2-5571-424E-8D0C-2B1FAC1D81D5}"/>
          </ac:picMkLst>
        </pc:picChg>
        <pc:picChg chg="add mod modCrop">
          <ac:chgData name="ngod ali" userId="bfabe3cde01fd7ce" providerId="LiveId" clId="{EDC61CE0-54E3-4AA9-AD4C-CC1FEC105246}" dt="2021-08-05T12:32:25.471" v="346" actId="164"/>
          <ac:picMkLst>
            <pc:docMk/>
            <pc:sldMk cId="3062407910" sldId="344"/>
            <ac:picMk id="4" creationId="{7B43EB4F-DD3E-4BE2-BBDD-675AC0415DD2}"/>
          </ac:picMkLst>
        </pc:picChg>
      </pc:sldChg>
      <pc:sldChg chg="new">
        <pc:chgData name="ngod ali" userId="bfabe3cde01fd7ce" providerId="LiveId" clId="{EDC61CE0-54E3-4AA9-AD4C-CC1FEC105246}" dt="2021-08-05T12:32:45.943" v="350" actId="680"/>
        <pc:sldMkLst>
          <pc:docMk/>
          <pc:sldMk cId="816373767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49091794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221787462" sldId="34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336274400" sldId="34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925876100" sldId="348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207522730" sldId="349"/>
        </pc:sldMkLst>
      </pc:sldChg>
      <pc:sldChg chg="del">
        <pc:chgData name="ngod ali" userId="bfabe3cde01fd7ce" providerId="LiveId" clId="{EDC61CE0-54E3-4AA9-AD4C-CC1FEC105246}" dt="2021-08-05T12:15:34.689" v="188" actId="47"/>
        <pc:sldMkLst>
          <pc:docMk/>
          <pc:sldMk cId="1345778241" sldId="351"/>
        </pc:sldMkLst>
      </pc:sldChg>
      <pc:sldChg chg="del">
        <pc:chgData name="ngod ali" userId="bfabe3cde01fd7ce" providerId="LiveId" clId="{EDC61CE0-54E3-4AA9-AD4C-CC1FEC105246}" dt="2021-08-05T12:15:40.266" v="195" actId="47"/>
        <pc:sldMkLst>
          <pc:docMk/>
          <pc:sldMk cId="3006027672" sldId="35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9812565" sldId="35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488769138" sldId="35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10403129" sldId="35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3555481479" sldId="356"/>
        </pc:sldMkLst>
      </pc:sldChg>
      <pc:sldChg chg="del">
        <pc:chgData name="ngod ali" userId="bfabe3cde01fd7ce" providerId="LiveId" clId="{EDC61CE0-54E3-4AA9-AD4C-CC1FEC105246}" dt="2021-08-05T12:15:38.368" v="193" actId="47"/>
        <pc:sldMkLst>
          <pc:docMk/>
          <pc:sldMk cId="4249861530" sldId="357"/>
        </pc:sldMkLst>
      </pc:sldChg>
    </pc:docChg>
  </pc:docChgLst>
  <pc:docChgLst>
    <pc:chgData name="ngod ali" userId="bfabe3cde01fd7ce" providerId="LiveId" clId="{EB8C185D-8217-4662-B78D-72DF2F1CEC66}"/>
    <pc:docChg chg="custSel addSld modSld sldOrd">
      <pc:chgData name="ngod ali" userId="bfabe3cde01fd7ce" providerId="LiveId" clId="{EB8C185D-8217-4662-B78D-72DF2F1CEC66}" dt="2021-08-07T14:42:49.192" v="414" actId="1076"/>
      <pc:docMkLst>
        <pc:docMk/>
      </pc:docMkLst>
      <pc:sldChg chg="addSp delSp modSp mod">
        <pc:chgData name="ngod ali" userId="bfabe3cde01fd7ce" providerId="LiveId" clId="{EB8C185D-8217-4662-B78D-72DF2F1CEC66}" dt="2021-08-07T13:50:10.990" v="14"/>
        <pc:sldMkLst>
          <pc:docMk/>
          <pc:sldMk cId="1851267523" sldId="281"/>
        </pc:sldMkLst>
        <pc:spChg chg="mod">
          <ac:chgData name="ngod ali" userId="bfabe3cde01fd7ce" providerId="LiveId" clId="{EB8C185D-8217-4662-B78D-72DF2F1CEC66}" dt="2021-08-07T13:49:55.008" v="10" actId="20577"/>
          <ac:spMkLst>
            <pc:docMk/>
            <pc:sldMk cId="1851267523" sldId="281"/>
            <ac:spMk id="5" creationId="{3E998CF0-78C5-4801-B33B-F29683B6D588}"/>
          </ac:spMkLst>
        </pc:spChg>
        <pc:picChg chg="del">
          <ac:chgData name="ngod ali" userId="bfabe3cde01fd7ce" providerId="LiveId" clId="{EB8C185D-8217-4662-B78D-72DF2F1CEC66}" dt="2021-08-07T13:49:19.912" v="0" actId="478"/>
          <ac:picMkLst>
            <pc:docMk/>
            <pc:sldMk cId="1851267523" sldId="281"/>
            <ac:picMk id="6" creationId="{907CF9D2-A9E6-49CD-A60F-2493E952F613}"/>
          </ac:picMkLst>
        </pc:picChg>
        <pc:picChg chg="add mod modCrop">
          <ac:chgData name="ngod ali" userId="bfabe3cde01fd7ce" providerId="LiveId" clId="{EB8C185D-8217-4662-B78D-72DF2F1CEC66}" dt="2021-08-07T13:50:10.990" v="14"/>
          <ac:picMkLst>
            <pc:docMk/>
            <pc:sldMk cId="1851267523" sldId="281"/>
            <ac:picMk id="7" creationId="{F63DF756-6CEF-42B5-BF27-A37C9CBA8EAE}"/>
          </ac:picMkLst>
        </pc:picChg>
      </pc:sldChg>
      <pc:sldChg chg="addSp delSp modSp mod">
        <pc:chgData name="ngod ali" userId="bfabe3cde01fd7ce" providerId="LiveId" clId="{EB8C185D-8217-4662-B78D-72DF2F1CEC66}" dt="2021-08-07T14:42:14.120" v="406" actId="1076"/>
        <pc:sldMkLst>
          <pc:docMk/>
          <pc:sldMk cId="1349774769" sldId="282"/>
        </pc:sldMkLst>
        <pc:spChg chg="del">
          <ac:chgData name="ngod ali" userId="bfabe3cde01fd7ce" providerId="LiveId" clId="{EB8C185D-8217-4662-B78D-72DF2F1CEC66}" dt="2021-08-07T13:51:19.747" v="27" actId="478"/>
          <ac:spMkLst>
            <pc:docMk/>
            <pc:sldMk cId="1349774769" sldId="282"/>
            <ac:spMk id="10" creationId="{1FFB7127-93A1-43C9-B518-9786EADA1F94}"/>
          </ac:spMkLst>
        </pc:spChg>
        <pc:spChg chg="mod">
          <ac:chgData name="ngod ali" userId="bfabe3cde01fd7ce" providerId="LiveId" clId="{EB8C185D-8217-4662-B78D-72DF2F1CEC66}" dt="2021-08-07T13:51:20.608" v="28"/>
          <ac:spMkLst>
            <pc:docMk/>
            <pc:sldMk cId="1349774769" sldId="282"/>
            <ac:spMk id="11" creationId="{42584CE4-7DC1-4F8B-B036-4A2970568E21}"/>
          </ac:spMkLst>
        </pc:spChg>
        <pc:spChg chg="add mod">
          <ac:chgData name="ngod ali" userId="bfabe3cde01fd7ce" providerId="LiveId" clId="{EB8C185D-8217-4662-B78D-72DF2F1CEC66}" dt="2021-08-07T14:00:36.187" v="152" actId="1076"/>
          <ac:spMkLst>
            <pc:docMk/>
            <pc:sldMk cId="1349774769" sldId="282"/>
            <ac:spMk id="13" creationId="{855C3A51-70C2-47C0-878F-79E1E75AE596}"/>
          </ac:spMkLst>
        </pc:spChg>
        <pc:grpChg chg="del">
          <ac:chgData name="ngod ali" userId="bfabe3cde01fd7ce" providerId="LiveId" clId="{EB8C185D-8217-4662-B78D-72DF2F1CEC66}" dt="2021-08-07T13:51:17.564" v="26" actId="478"/>
          <ac:grpSpMkLst>
            <pc:docMk/>
            <pc:sldMk cId="1349774769" sldId="282"/>
            <ac:grpSpMk id="2" creationId="{6830AC5A-4871-47D1-95DF-E04C2D5699DD}"/>
          </ac:grpSpMkLst>
        </pc:grpChg>
        <pc:grpChg chg="add mod">
          <ac:chgData name="ngod ali" userId="bfabe3cde01fd7ce" providerId="LiveId" clId="{EB8C185D-8217-4662-B78D-72DF2F1CEC66}" dt="2021-08-07T14:00:33.785" v="151" actId="1076"/>
          <ac:grpSpMkLst>
            <pc:docMk/>
            <pc:sldMk cId="1349774769" sldId="282"/>
            <ac:grpSpMk id="9" creationId="{BAA24803-8A4E-4975-826A-224DBD9300A7}"/>
          </ac:grpSpMkLst>
        </pc:grpChg>
        <pc:picChg chg="del">
          <ac:chgData name="ngod ali" userId="bfabe3cde01fd7ce" providerId="LiveId" clId="{EB8C185D-8217-4662-B78D-72DF2F1CEC66}" dt="2021-08-07T13:50:25.024" v="15" actId="478"/>
          <ac:picMkLst>
            <pc:docMk/>
            <pc:sldMk cId="1349774769" sldId="282"/>
            <ac:picMk id="6" creationId="{756B6293-CEDE-4A36-9A51-C2B2C358C722}"/>
          </ac:picMkLst>
        </pc:picChg>
        <pc:picChg chg="add mod modCrop">
          <ac:chgData name="ngod ali" userId="bfabe3cde01fd7ce" providerId="LiveId" clId="{EB8C185D-8217-4662-B78D-72DF2F1CEC66}" dt="2021-08-07T14:42:14.120" v="406" actId="1076"/>
          <ac:picMkLst>
            <pc:docMk/>
            <pc:sldMk cId="1349774769" sldId="282"/>
            <ac:picMk id="7" creationId="{2875CDDF-1E34-49CC-9B94-0321FDCC9F61}"/>
          </ac:picMkLst>
        </pc:picChg>
        <pc:cxnChg chg="mod">
          <ac:chgData name="ngod ali" userId="bfabe3cde01fd7ce" providerId="LiveId" clId="{EB8C185D-8217-4662-B78D-72DF2F1CEC66}" dt="2021-08-07T13:51:20.608" v="28"/>
          <ac:cxnSpMkLst>
            <pc:docMk/>
            <pc:sldMk cId="1349774769" sldId="282"/>
            <ac:cxnSpMk id="12" creationId="{29123E30-226A-488A-8106-13BB05B5D4D0}"/>
          </ac:cxnSpMkLst>
        </pc:cxnChg>
      </pc:sldChg>
      <pc:sldChg chg="addSp delSp modSp mod">
        <pc:chgData name="ngod ali" userId="bfabe3cde01fd7ce" providerId="LiveId" clId="{EB8C185D-8217-4662-B78D-72DF2F1CEC66}" dt="2021-08-07T14:42:36.899" v="411" actId="1076"/>
        <pc:sldMkLst>
          <pc:docMk/>
          <pc:sldMk cId="899717769" sldId="283"/>
        </pc:sldMkLst>
        <pc:spChg chg="mod">
          <ac:chgData name="ngod ali" userId="bfabe3cde01fd7ce" providerId="LiveId" clId="{EB8C185D-8217-4662-B78D-72DF2F1CEC66}" dt="2021-08-07T14:42:32.168" v="408" actId="207"/>
          <ac:spMkLst>
            <pc:docMk/>
            <pc:sldMk cId="899717769" sldId="283"/>
            <ac:spMk id="8" creationId="{8535766D-2B0D-4D68-9C04-31479B18EDDF}"/>
          </ac:spMkLst>
        </pc:spChg>
        <pc:picChg chg="add del mod modCrop">
          <ac:chgData name="ngod ali" userId="bfabe3cde01fd7ce" providerId="LiveId" clId="{EB8C185D-8217-4662-B78D-72DF2F1CEC66}" dt="2021-08-07T13:52:47.613" v="40" actId="21"/>
          <ac:picMkLst>
            <pc:docMk/>
            <pc:sldMk cId="899717769" sldId="283"/>
            <ac:picMk id="3" creationId="{B5A0367D-8DBE-4722-81D7-6C7D37A8F886}"/>
          </ac:picMkLst>
        </pc:picChg>
        <pc:picChg chg="del">
          <ac:chgData name="ngod ali" userId="bfabe3cde01fd7ce" providerId="LiveId" clId="{EB8C185D-8217-4662-B78D-72DF2F1CEC66}" dt="2021-08-07T13:50:28.261" v="16" actId="478"/>
          <ac:picMkLst>
            <pc:docMk/>
            <pc:sldMk cId="899717769" sldId="283"/>
            <ac:picMk id="9" creationId="{0C24C215-4D15-423B-BAEF-40B8AFD44B61}"/>
          </ac:picMkLst>
        </pc:picChg>
        <pc:picChg chg="add mod modCrop">
          <ac:chgData name="ngod ali" userId="bfabe3cde01fd7ce" providerId="LiveId" clId="{EB8C185D-8217-4662-B78D-72DF2F1CEC66}" dt="2021-08-07T14:42:36.899" v="411" actId="1076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EB8C185D-8217-4662-B78D-72DF2F1CEC66}" dt="2021-08-07T14:42:49.192" v="414" actId="1076"/>
        <pc:sldMkLst>
          <pc:docMk/>
          <pc:sldMk cId="3759876802" sldId="285"/>
        </pc:sldMkLst>
        <pc:spChg chg="mod">
          <ac:chgData name="ngod ali" userId="bfabe3cde01fd7ce" providerId="LiveId" clId="{EB8C185D-8217-4662-B78D-72DF2F1CEC66}" dt="2021-08-07T14:42:49.192" v="414" actId="1076"/>
          <ac:spMkLst>
            <pc:docMk/>
            <pc:sldMk cId="3759876802" sldId="285"/>
            <ac:spMk id="7" creationId="{8F4E33D0-A6D9-46D5-90BA-28CC2B06E5FF}"/>
          </ac:spMkLst>
        </pc:spChg>
        <pc:grpChg chg="mod">
          <ac:chgData name="ngod ali" userId="bfabe3cde01fd7ce" providerId="LiveId" clId="{EB8C185D-8217-4662-B78D-72DF2F1CEC66}" dt="2021-08-07T14:03:13.507" v="164" actId="1076"/>
          <ac:grpSpMkLst>
            <pc:docMk/>
            <pc:sldMk cId="3759876802" sldId="285"/>
            <ac:grpSpMk id="4" creationId="{9FBEC46A-3ED8-4712-8368-CE349BB88952}"/>
          </ac:grpSpMkLst>
        </pc:grpChg>
        <pc:picChg chg="add mod modCrop">
          <ac:chgData name="ngod ali" userId="bfabe3cde01fd7ce" providerId="LiveId" clId="{EB8C185D-8217-4662-B78D-72DF2F1CEC66}" dt="2021-08-07T14:42:43.419" v="412" actId="1076"/>
          <ac:picMkLst>
            <pc:docMk/>
            <pc:sldMk cId="3759876802" sldId="285"/>
            <ac:picMk id="3" creationId="{05C63DD0-9709-4241-9E08-B568547F31C2}"/>
          </ac:picMkLst>
        </pc:picChg>
        <pc:picChg chg="del">
          <ac:chgData name="ngod ali" userId="bfabe3cde01fd7ce" providerId="LiveId" clId="{EB8C185D-8217-4662-B78D-72DF2F1CEC66}" dt="2021-08-07T13:57:33.104" v="114" actId="478"/>
          <ac:picMkLst>
            <pc:docMk/>
            <pc:sldMk cId="3759876802" sldId="285"/>
            <ac:picMk id="8" creationId="{F987585F-8A7F-4D21-91CB-7B3ED482AA5B}"/>
          </ac:picMkLst>
        </pc:picChg>
      </pc:sldChg>
      <pc:sldChg chg="addSp modSp mod">
        <pc:chgData name="ngod ali" userId="bfabe3cde01fd7ce" providerId="LiveId" clId="{EB8C185D-8217-4662-B78D-72DF2F1CEC66}" dt="2021-08-07T14:39:41.134" v="365" actId="1076"/>
        <pc:sldMkLst>
          <pc:docMk/>
          <pc:sldMk cId="3184353815" sldId="342"/>
        </pc:sldMkLst>
        <pc:spChg chg="mod">
          <ac:chgData name="ngod ali" userId="bfabe3cde01fd7ce" providerId="LiveId" clId="{EB8C185D-8217-4662-B78D-72DF2F1CEC66}" dt="2021-08-07T14:39:41.134" v="365" actId="1076"/>
          <ac:spMkLst>
            <pc:docMk/>
            <pc:sldMk cId="3184353815" sldId="342"/>
            <ac:spMk id="5" creationId="{EAFE1E75-BE02-4858-9FB1-FAE42827B220}"/>
          </ac:spMkLst>
        </pc:spChg>
        <pc:spChg chg="mod">
          <ac:chgData name="ngod ali" userId="bfabe3cde01fd7ce" providerId="LiveId" clId="{EB8C185D-8217-4662-B78D-72DF2F1CEC66}" dt="2021-08-07T14:39:37.993" v="364" actId="1076"/>
          <ac:spMkLst>
            <pc:docMk/>
            <pc:sldMk cId="3184353815" sldId="342"/>
            <ac:spMk id="6" creationId="{DF60F1D2-8192-49E9-A2B9-675157E9E60D}"/>
          </ac:spMkLst>
        </pc:spChg>
        <pc:spChg chg="mod">
          <ac:chgData name="ngod ali" userId="bfabe3cde01fd7ce" providerId="LiveId" clId="{EB8C185D-8217-4662-B78D-72DF2F1CEC66}" dt="2021-08-07T14:38:30.269" v="356" actId="1076"/>
          <ac:spMkLst>
            <pc:docMk/>
            <pc:sldMk cId="3184353815" sldId="342"/>
            <ac:spMk id="8" creationId="{730E87CD-E1D8-4201-99C3-15D78AADCE9C}"/>
          </ac:spMkLst>
        </pc:spChg>
        <pc:grpChg chg="add mod">
          <ac:chgData name="ngod ali" userId="bfabe3cde01fd7ce" providerId="LiveId" clId="{EB8C185D-8217-4662-B78D-72DF2F1CEC66}" dt="2021-08-07T14:39:37.993" v="364" actId="1076"/>
          <ac:grpSpMkLst>
            <pc:docMk/>
            <pc:sldMk cId="3184353815" sldId="342"/>
            <ac:grpSpMk id="2" creationId="{EC8A714A-4BE3-4B2F-9CAC-2897621731A5}"/>
          </ac:grpSpMkLst>
        </pc:grpChg>
        <pc:picChg chg="mod">
          <ac:chgData name="ngod ali" userId="bfabe3cde01fd7ce" providerId="LiveId" clId="{EB8C185D-8217-4662-B78D-72DF2F1CEC66}" dt="2021-08-07T14:39:37.993" v="364" actId="1076"/>
          <ac:picMkLst>
            <pc:docMk/>
            <pc:sldMk cId="3184353815" sldId="342"/>
            <ac:picMk id="15362" creationId="{1AF9702B-44A3-4D60-8ACF-8E90B8CB0B1B}"/>
          </ac:picMkLst>
        </pc:picChg>
      </pc:sldChg>
      <pc:sldChg chg="addSp delSp modSp mod delAnim modAnim">
        <pc:chgData name="ngod ali" userId="bfabe3cde01fd7ce" providerId="LiveId" clId="{EB8C185D-8217-4662-B78D-72DF2F1CEC66}" dt="2021-08-07T14:29:46.246" v="303" actId="1076"/>
        <pc:sldMkLst>
          <pc:docMk/>
          <pc:sldMk cId="2656905121" sldId="352"/>
        </pc:sldMkLst>
        <pc:spChg chg="add mod">
          <ac:chgData name="ngod ali" userId="bfabe3cde01fd7ce" providerId="LiveId" clId="{EB8C185D-8217-4662-B78D-72DF2F1CEC66}" dt="2021-08-07T14:18:12.128" v="232" actId="1076"/>
          <ac:spMkLst>
            <pc:docMk/>
            <pc:sldMk cId="2656905121" sldId="352"/>
            <ac:spMk id="3" creationId="{39F5B029-F749-4A0C-838B-DD6015A6CE7C}"/>
          </ac:spMkLst>
        </pc:spChg>
        <pc:picChg chg="add del mod">
          <ac:chgData name="ngod ali" userId="bfabe3cde01fd7ce" providerId="LiveId" clId="{EB8C185D-8217-4662-B78D-72DF2F1CEC66}" dt="2021-08-07T14:29:01.345" v="294" actId="478"/>
          <ac:picMkLst>
            <pc:docMk/>
            <pc:sldMk cId="2656905121" sldId="352"/>
            <ac:picMk id="2" creationId="{B17D1235-DD8A-4FAA-9FAF-47C54210FD2B}"/>
          </ac:picMkLst>
        </pc:picChg>
        <pc:picChg chg="add mod">
          <ac:chgData name="ngod ali" userId="bfabe3cde01fd7ce" providerId="LiveId" clId="{EB8C185D-8217-4662-B78D-72DF2F1CEC66}" dt="2021-08-07T14:29:46.246" v="303" actId="1076"/>
          <ac:picMkLst>
            <pc:docMk/>
            <pc:sldMk cId="2656905121" sldId="352"/>
            <ac:picMk id="4" creationId="{73C00A32-2F9B-40D2-9C1A-2C867FD3F2F7}"/>
          </ac:picMkLst>
        </pc:picChg>
      </pc:sldChg>
      <pc:sldChg chg="addSp modSp mod modAnim">
        <pc:chgData name="ngod ali" userId="bfabe3cde01fd7ce" providerId="LiveId" clId="{EB8C185D-8217-4662-B78D-72DF2F1CEC66}" dt="2021-08-07T14:36:53.329" v="337" actId="1076"/>
        <pc:sldMkLst>
          <pc:docMk/>
          <pc:sldMk cId="2635799301" sldId="354"/>
        </pc:sldMkLst>
        <pc:spChg chg="add mod">
          <ac:chgData name="ngod ali" userId="bfabe3cde01fd7ce" providerId="LiveId" clId="{EB8C185D-8217-4662-B78D-72DF2F1CEC66}" dt="2021-08-07T14:35:50.377" v="333" actId="1076"/>
          <ac:spMkLst>
            <pc:docMk/>
            <pc:sldMk cId="2635799301" sldId="354"/>
            <ac:spMk id="2" creationId="{0CEEA67A-3EFF-4682-9BBE-F6B7A8DA0764}"/>
          </ac:spMkLst>
        </pc:spChg>
        <pc:picChg chg="add mod">
          <ac:chgData name="ngod ali" userId="bfabe3cde01fd7ce" providerId="LiveId" clId="{EB8C185D-8217-4662-B78D-72DF2F1CEC66}" dt="2021-08-07T14:36:53.329" v="337" actId="1076"/>
          <ac:picMkLst>
            <pc:docMk/>
            <pc:sldMk cId="2635799301" sldId="354"/>
            <ac:picMk id="3" creationId="{D098C0DF-FC4A-4C74-8739-F9338A4E090F}"/>
          </ac:picMkLst>
        </pc:picChg>
      </pc:sldChg>
      <pc:sldChg chg="addSp modSp mod ord modAnim">
        <pc:chgData name="ngod ali" userId="bfabe3cde01fd7ce" providerId="LiveId" clId="{EB8C185D-8217-4662-B78D-72DF2F1CEC66}" dt="2021-08-07T14:40:29.455" v="388" actId="1076"/>
        <pc:sldMkLst>
          <pc:docMk/>
          <pc:sldMk cId="2846007643" sldId="357"/>
        </pc:sldMkLst>
        <pc:spChg chg="add mod">
          <ac:chgData name="ngod ali" userId="bfabe3cde01fd7ce" providerId="LiveId" clId="{EB8C185D-8217-4662-B78D-72DF2F1CEC66}" dt="2021-08-07T14:40:24.772" v="386" actId="14100"/>
          <ac:spMkLst>
            <pc:docMk/>
            <pc:sldMk cId="2846007643" sldId="357"/>
            <ac:spMk id="3" creationId="{FE093073-0E8E-4DB9-B72C-335D7554CA14}"/>
          </ac:spMkLst>
        </pc:spChg>
        <pc:picChg chg="add mod">
          <ac:chgData name="ngod ali" userId="bfabe3cde01fd7ce" providerId="LiveId" clId="{EB8C185D-8217-4662-B78D-72DF2F1CEC66}" dt="2021-08-07T14:40:29.455" v="388" actId="1076"/>
          <ac:picMkLst>
            <pc:docMk/>
            <pc:sldMk cId="2846007643" sldId="357"/>
            <ac:picMk id="2" creationId="{FDDD8925-D081-47E5-B8F9-83189F3F11A1}"/>
          </ac:picMkLst>
        </pc:picChg>
      </pc:sldChg>
      <pc:sldChg chg="addSp delSp modSp add mod">
        <pc:chgData name="ngod ali" userId="bfabe3cde01fd7ce" providerId="LiveId" clId="{EB8C185D-8217-4662-B78D-72DF2F1CEC66}" dt="2021-08-07T14:42:11.686" v="405" actId="1076"/>
        <pc:sldMkLst>
          <pc:docMk/>
          <pc:sldMk cId="724670654" sldId="358"/>
        </pc:sldMkLst>
        <pc:spChg chg="mod">
          <ac:chgData name="ngod ali" userId="bfabe3cde01fd7ce" providerId="LiveId" clId="{EB8C185D-8217-4662-B78D-72DF2F1CEC66}" dt="2021-08-07T14:00:27.936" v="149" actId="1076"/>
          <ac:spMkLst>
            <pc:docMk/>
            <pc:sldMk cId="724670654" sldId="358"/>
            <ac:spMk id="13" creationId="{855C3A51-70C2-47C0-878F-79E1E75AE596}"/>
          </ac:spMkLst>
        </pc:spChg>
        <pc:grpChg chg="mod">
          <ac:chgData name="ngod ali" userId="bfabe3cde01fd7ce" providerId="LiveId" clId="{EB8C185D-8217-4662-B78D-72DF2F1CEC66}" dt="2021-08-07T14:00:30.539" v="150" actId="1076"/>
          <ac:grpSpMkLst>
            <pc:docMk/>
            <pc:sldMk cId="724670654" sldId="358"/>
            <ac:grpSpMk id="9" creationId="{BAA24803-8A4E-4975-826A-224DBD9300A7}"/>
          </ac:grpSpMkLst>
        </pc:grpChg>
        <pc:picChg chg="add mod modCrop">
          <ac:chgData name="ngod ali" userId="bfabe3cde01fd7ce" providerId="LiveId" clId="{EB8C185D-8217-4662-B78D-72DF2F1CEC66}" dt="2021-08-07T13:54:22.328" v="72"/>
          <ac:picMkLst>
            <pc:docMk/>
            <pc:sldMk cId="724670654" sldId="358"/>
            <ac:picMk id="3" creationId="{EB65F7F4-CC9E-4E27-88AE-D60ACEFDE0DC}"/>
          </ac:picMkLst>
        </pc:picChg>
        <pc:picChg chg="del">
          <ac:chgData name="ngod ali" userId="bfabe3cde01fd7ce" providerId="LiveId" clId="{EB8C185D-8217-4662-B78D-72DF2F1CEC66}" dt="2021-08-07T13:52:18.818" v="34" actId="478"/>
          <ac:picMkLst>
            <pc:docMk/>
            <pc:sldMk cId="724670654" sldId="358"/>
            <ac:picMk id="7" creationId="{2875CDDF-1E34-49CC-9B94-0321FDCC9F61}"/>
          </ac:picMkLst>
        </pc:picChg>
        <pc:picChg chg="add mod">
          <ac:chgData name="ngod ali" userId="bfabe3cde01fd7ce" providerId="LiveId" clId="{EB8C185D-8217-4662-B78D-72DF2F1CEC66}" dt="2021-08-07T14:42:11.686" v="405" actId="1076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add mod">
        <pc:chgData name="ngod ali" userId="bfabe3cde01fd7ce" providerId="LiveId" clId="{EB8C185D-8217-4662-B78D-72DF2F1CEC66}" dt="2021-08-07T14:42:08.175" v="404" actId="1076"/>
        <pc:sldMkLst>
          <pc:docMk/>
          <pc:sldMk cId="3579822182" sldId="359"/>
        </pc:sldMkLst>
        <pc:spChg chg="mod">
          <ac:chgData name="ngod ali" userId="bfabe3cde01fd7ce" providerId="LiveId" clId="{EB8C185D-8217-4662-B78D-72DF2F1CEC66}" dt="2021-08-07T14:00:20.706" v="147" actId="1076"/>
          <ac:spMkLst>
            <pc:docMk/>
            <pc:sldMk cId="3579822182" sldId="359"/>
            <ac:spMk id="13" creationId="{855C3A51-70C2-47C0-878F-79E1E75AE596}"/>
          </ac:spMkLst>
        </pc:spChg>
        <pc:spChg chg="mod">
          <ac:chgData name="ngod ali" userId="bfabe3cde01fd7ce" providerId="LiveId" clId="{EB8C185D-8217-4662-B78D-72DF2F1CEC66}" dt="2021-08-07T14:01:13.129" v="160" actId="122"/>
          <ac:spMkLst>
            <pc:docMk/>
            <pc:sldMk cId="3579822182" sldId="359"/>
            <ac:spMk id="14" creationId="{F6B0E246-4138-491D-B836-98A103221A5E}"/>
          </ac:spMkLst>
        </pc:spChg>
        <pc:grpChg chg="del mod">
          <ac:chgData name="ngod ali" userId="bfabe3cde01fd7ce" providerId="LiveId" clId="{EB8C185D-8217-4662-B78D-72DF2F1CEC66}" dt="2021-08-07T14:00:59.096" v="154" actId="478"/>
          <ac:grpSpMkLst>
            <pc:docMk/>
            <pc:sldMk cId="3579822182" sldId="359"/>
            <ac:grpSpMk id="9" creationId="{BAA24803-8A4E-4975-826A-224DBD9300A7}"/>
          </ac:grpSpMkLst>
        </pc:grpChg>
        <pc:grpChg chg="add mod">
          <ac:chgData name="ngod ali" userId="bfabe3cde01fd7ce" providerId="LiveId" clId="{EB8C185D-8217-4662-B78D-72DF2F1CEC66}" dt="2021-08-07T14:01:11.324" v="159" actId="1076"/>
          <ac:grpSpMkLst>
            <pc:docMk/>
            <pc:sldMk cId="3579822182" sldId="359"/>
            <ac:grpSpMk id="10" creationId="{B13E0356-BDEB-4EB8-9008-6BA9AA2B521A}"/>
          </ac:grpSpMkLst>
        </pc:grpChg>
        <pc:picChg chg="add mod modCrop">
          <ac:chgData name="ngod ali" userId="bfabe3cde01fd7ce" providerId="LiveId" clId="{EB8C185D-8217-4662-B78D-72DF2F1CEC66}" dt="2021-08-07T14:42:08.175" v="404" actId="1076"/>
          <ac:picMkLst>
            <pc:docMk/>
            <pc:sldMk cId="3579822182" sldId="359"/>
            <ac:picMk id="3" creationId="{D4F1229C-A464-4516-BD67-A423A0B79A94}"/>
          </ac:picMkLst>
        </pc:picChg>
        <pc:picChg chg="add mod modCrop">
          <ac:chgData name="ngod ali" userId="bfabe3cde01fd7ce" providerId="LiveId" clId="{EB8C185D-8217-4662-B78D-72DF2F1CEC66}" dt="2021-08-07T13:56:58.848" v="112" actId="1076"/>
          <ac:picMkLst>
            <pc:docMk/>
            <pc:sldMk cId="3579822182" sldId="359"/>
            <ac:picMk id="5" creationId="{852CF8C1-B072-4677-B071-9BB9690E7008}"/>
          </ac:picMkLst>
        </pc:picChg>
        <pc:cxnChg chg="mod">
          <ac:chgData name="ngod ali" userId="bfabe3cde01fd7ce" providerId="LiveId" clId="{EB8C185D-8217-4662-B78D-72DF2F1CEC66}" dt="2021-08-07T14:00:59.967" v="155"/>
          <ac:cxnSpMkLst>
            <pc:docMk/>
            <pc:sldMk cId="3579822182" sldId="359"/>
            <ac:cxnSpMk id="15" creationId="{077E6ADA-272D-4DF0-B678-E2F8F63E1247}"/>
          </ac:cxnSpMkLst>
        </pc:cxnChg>
      </pc:sldChg>
      <pc:sldChg chg="addSp delSp modSp new mod delAnim modAnim">
        <pc:chgData name="ngod ali" userId="bfabe3cde01fd7ce" providerId="LiveId" clId="{EB8C185D-8217-4662-B78D-72DF2F1CEC66}" dt="2021-08-07T14:26:42.101" v="289" actId="1076"/>
        <pc:sldMkLst>
          <pc:docMk/>
          <pc:sldMk cId="2134107654" sldId="360"/>
        </pc:sldMkLst>
        <pc:spChg chg="add mod">
          <ac:chgData name="ngod ali" userId="bfabe3cde01fd7ce" providerId="LiveId" clId="{EB8C185D-8217-4662-B78D-72DF2F1CEC66}" dt="2021-08-07T14:10:02.275" v="183" actId="1076"/>
          <ac:spMkLst>
            <pc:docMk/>
            <pc:sldMk cId="2134107654" sldId="360"/>
            <ac:spMk id="3" creationId="{93EB983A-E932-4E2B-A6D9-22562C9A0B1E}"/>
          </ac:spMkLst>
        </pc:spChg>
        <pc:picChg chg="add del mod">
          <ac:chgData name="ngod ali" userId="bfabe3cde01fd7ce" providerId="LiveId" clId="{EB8C185D-8217-4662-B78D-72DF2F1CEC66}" dt="2021-08-07T14:25:35.573" v="282" actId="478"/>
          <ac:picMkLst>
            <pc:docMk/>
            <pc:sldMk cId="2134107654" sldId="360"/>
            <ac:picMk id="2" creationId="{8FC9B532-2B7A-4E1A-9701-CB525E26235A}"/>
          </ac:picMkLst>
        </pc:picChg>
        <pc:picChg chg="add mod">
          <ac:chgData name="ngod ali" userId="bfabe3cde01fd7ce" providerId="LiveId" clId="{EB8C185D-8217-4662-B78D-72DF2F1CEC66}" dt="2021-08-07T14:26:42.101" v="289" actId="1076"/>
          <ac:picMkLst>
            <pc:docMk/>
            <pc:sldMk cId="2134107654" sldId="360"/>
            <ac:picMk id="4" creationId="{286D517E-5689-48D8-BC34-BB142CC6E58C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28:55.318" v="293" actId="14100"/>
        <pc:sldMkLst>
          <pc:docMk/>
          <pc:sldMk cId="753849943" sldId="361"/>
        </pc:sldMkLst>
        <pc:spChg chg="add mod">
          <ac:chgData name="ngod ali" userId="bfabe3cde01fd7ce" providerId="LiveId" clId="{EB8C185D-8217-4662-B78D-72DF2F1CEC66}" dt="2021-08-07T14:17:42.851" v="211" actId="1076"/>
          <ac:spMkLst>
            <pc:docMk/>
            <pc:sldMk cId="753849943" sldId="361"/>
            <ac:spMk id="2" creationId="{D7122FCD-67C1-407A-B4B7-E57679D1B03F}"/>
          </ac:spMkLst>
        </pc:spChg>
        <pc:picChg chg="add del mod">
          <ac:chgData name="ngod ali" userId="bfabe3cde01fd7ce" providerId="LiveId" clId="{EB8C185D-8217-4662-B78D-72DF2F1CEC66}" dt="2021-08-07T14:26:54.263" v="290" actId="478"/>
          <ac:picMkLst>
            <pc:docMk/>
            <pc:sldMk cId="753849943" sldId="361"/>
            <ac:picMk id="3" creationId="{463D63AB-8F50-4D76-812B-C48CAFE3B890}"/>
          </ac:picMkLst>
        </pc:picChg>
        <pc:picChg chg="add mod">
          <ac:chgData name="ngod ali" userId="bfabe3cde01fd7ce" providerId="LiveId" clId="{EB8C185D-8217-4662-B78D-72DF2F1CEC66}" dt="2021-08-07T14:28:55.318" v="293" actId="14100"/>
          <ac:picMkLst>
            <pc:docMk/>
            <pc:sldMk cId="753849943" sldId="361"/>
            <ac:picMk id="4" creationId="{0230C56E-A257-4A76-88B3-3060F7FBE762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31:58.258" v="310" actId="1076"/>
        <pc:sldMkLst>
          <pc:docMk/>
          <pc:sldMk cId="75123765" sldId="362"/>
        </pc:sldMkLst>
        <pc:spChg chg="add mod">
          <ac:chgData name="ngod ali" userId="bfabe3cde01fd7ce" providerId="LiveId" clId="{EB8C185D-8217-4662-B78D-72DF2F1CEC66}" dt="2021-08-07T14:18:31.888" v="243" actId="1076"/>
          <ac:spMkLst>
            <pc:docMk/>
            <pc:sldMk cId="75123765" sldId="362"/>
            <ac:spMk id="3" creationId="{36B392AE-09AC-433D-A801-7508A7CBFBBD}"/>
          </ac:spMkLst>
        </pc:spChg>
        <pc:picChg chg="add del mod">
          <ac:chgData name="ngod ali" userId="bfabe3cde01fd7ce" providerId="LiveId" clId="{EB8C185D-8217-4662-B78D-72DF2F1CEC66}" dt="2021-08-07T14:29:52.089" v="304" actId="478"/>
          <ac:picMkLst>
            <pc:docMk/>
            <pc:sldMk cId="75123765" sldId="362"/>
            <ac:picMk id="2" creationId="{491FBFEC-E3A3-411F-A37C-551ACA8AB86A}"/>
          </ac:picMkLst>
        </pc:picChg>
        <pc:picChg chg="add mod">
          <ac:chgData name="ngod ali" userId="bfabe3cde01fd7ce" providerId="LiveId" clId="{EB8C185D-8217-4662-B78D-72DF2F1CEC66}" dt="2021-08-07T14:31:58.258" v="310" actId="1076"/>
          <ac:picMkLst>
            <pc:docMk/>
            <pc:sldMk cId="75123765" sldId="362"/>
            <ac:picMk id="4" creationId="{F79EBC6F-E0CA-4F16-BD86-ED84AB6F87DA}"/>
          </ac:picMkLst>
        </pc:picChg>
      </pc:sldChg>
      <pc:sldChg chg="addSp modSp new mod modAnim">
        <pc:chgData name="ngod ali" userId="bfabe3cde01fd7ce" providerId="LiveId" clId="{EB8C185D-8217-4662-B78D-72DF2F1CEC66}" dt="2021-08-07T14:35:36.817" v="327" actId="1076"/>
        <pc:sldMkLst>
          <pc:docMk/>
          <pc:sldMk cId="85176143" sldId="363"/>
        </pc:sldMkLst>
        <pc:spChg chg="add mod">
          <ac:chgData name="ngod ali" userId="bfabe3cde01fd7ce" providerId="LiveId" clId="{EB8C185D-8217-4662-B78D-72DF2F1CEC66}" dt="2021-08-07T14:35:36.817" v="327" actId="1076"/>
          <ac:spMkLst>
            <pc:docMk/>
            <pc:sldMk cId="85176143" sldId="363"/>
            <ac:spMk id="3" creationId="{00C6005B-17A5-44A7-B6A4-04E1C336A5E0}"/>
          </ac:spMkLst>
        </pc:spChg>
        <pc:picChg chg="add mod">
          <ac:chgData name="ngod ali" userId="bfabe3cde01fd7ce" providerId="LiveId" clId="{EB8C185D-8217-4662-B78D-72DF2F1CEC66}" dt="2021-08-07T14:35:34.390" v="326" actId="1076"/>
          <ac:picMkLst>
            <pc:docMk/>
            <pc:sldMk cId="85176143" sldId="363"/>
            <ac:picMk id="2" creationId="{E88EB897-ACB5-4B1C-94BF-09714133341B}"/>
          </ac:picMkLst>
        </pc:picChg>
      </pc:sldChg>
      <pc:sldChg chg="addSp modSp new mod modAnim">
        <pc:chgData name="ngod ali" userId="bfabe3cde01fd7ce" providerId="LiveId" clId="{EB8C185D-8217-4662-B78D-72DF2F1CEC66}" dt="2021-08-07T14:23:24.138" v="280" actId="1076"/>
        <pc:sldMkLst>
          <pc:docMk/>
          <pc:sldMk cId="30392586" sldId="364"/>
        </pc:sldMkLst>
        <pc:spChg chg="add mod">
          <ac:chgData name="ngod ali" userId="bfabe3cde01fd7ce" providerId="LiveId" clId="{EB8C185D-8217-4662-B78D-72DF2F1CEC66}" dt="2021-08-07T14:23:22.346" v="279" actId="1076"/>
          <ac:spMkLst>
            <pc:docMk/>
            <pc:sldMk cId="30392586" sldId="364"/>
            <ac:spMk id="3" creationId="{B2E67374-E6C8-443B-9971-3F1936211313}"/>
          </ac:spMkLst>
        </pc:spChg>
        <pc:picChg chg="add mod">
          <ac:chgData name="ngod ali" userId="bfabe3cde01fd7ce" providerId="LiveId" clId="{EB8C185D-8217-4662-B78D-72DF2F1CEC66}" dt="2021-08-07T14:23:24.138" v="280" actId="1076"/>
          <ac:picMkLst>
            <pc:docMk/>
            <pc:sldMk cId="30392586" sldId="364"/>
            <ac:picMk id="2" creationId="{773C889F-8937-48CC-B686-2DE9B747CA93}"/>
          </ac:picMkLst>
        </pc:picChg>
      </pc:sldChg>
      <pc:sldChg chg="addSp modSp new mod modAnim">
        <pc:chgData name="ngod ali" userId="bfabe3cde01fd7ce" providerId="LiveId" clId="{EB8C185D-8217-4662-B78D-72DF2F1CEC66}" dt="2021-08-07T14:42:00.114" v="403" actId="1076"/>
        <pc:sldMkLst>
          <pc:docMk/>
          <pc:sldMk cId="409017951" sldId="365"/>
        </pc:sldMkLst>
        <pc:spChg chg="add mod">
          <ac:chgData name="ngod ali" userId="bfabe3cde01fd7ce" providerId="LiveId" clId="{EB8C185D-8217-4662-B78D-72DF2F1CEC66}" dt="2021-08-07T14:40:52.127" v="398" actId="1076"/>
          <ac:spMkLst>
            <pc:docMk/>
            <pc:sldMk cId="409017951" sldId="365"/>
            <ac:spMk id="2" creationId="{A84C5612-AD4D-4A13-8555-E0E359620FD4}"/>
          </ac:spMkLst>
        </pc:spChg>
        <pc:picChg chg="add mod">
          <ac:chgData name="ngod ali" userId="bfabe3cde01fd7ce" providerId="LiveId" clId="{EB8C185D-8217-4662-B78D-72DF2F1CEC66}" dt="2021-08-07T14:42:00.114" v="403" actId="1076"/>
          <ac:picMkLst>
            <pc:docMk/>
            <pc:sldMk cId="409017951" sldId="365"/>
            <ac:picMk id="3" creationId="{D0B33427-34FA-4A4A-9A61-A3A1017412D8}"/>
          </ac:picMkLst>
        </pc:picChg>
      </pc:sldChg>
    </pc:docChg>
  </pc:docChgLst>
  <pc:docChgLst>
    <pc:chgData name="ngod ali" userId="bfabe3cde01fd7ce" providerId="LiveId" clId="{B30D8B9E-DE0A-4C0D-8E39-05D155EFFAD9}"/>
    <pc:docChg chg="undo custSel addSld delSld modSld sldOrd">
      <pc:chgData name="ngod ali" userId="bfabe3cde01fd7ce" providerId="LiveId" clId="{B30D8B9E-DE0A-4C0D-8E39-05D155EFFAD9}" dt="2021-08-24T01:29:26.175" v="302" actId="1076"/>
      <pc:docMkLst>
        <pc:docMk/>
      </pc:docMkLst>
      <pc:sldChg chg="addSp delSp modSp mod">
        <pc:chgData name="ngod ali" userId="bfabe3cde01fd7ce" providerId="LiveId" clId="{B30D8B9E-DE0A-4C0D-8E39-05D155EFFAD9}" dt="2021-08-24T01:10:56.731" v="3"/>
        <pc:sldMkLst>
          <pc:docMk/>
          <pc:sldMk cId="2831976559" sldId="257"/>
        </pc:sldMkLst>
        <pc:spChg chg="add mod">
          <ac:chgData name="ngod ali" userId="bfabe3cde01fd7ce" providerId="LiveId" clId="{B30D8B9E-DE0A-4C0D-8E39-05D155EFFAD9}" dt="2021-08-24T01:10:56.731" v="3"/>
          <ac:spMkLst>
            <pc:docMk/>
            <pc:sldMk cId="2831976559" sldId="257"/>
            <ac:spMk id="5" creationId="{1C078486-B8BC-4C24-8506-EC4ABCFE53C2}"/>
          </ac:spMkLst>
        </pc:spChg>
        <pc:spChg chg="del">
          <ac:chgData name="ngod ali" userId="bfabe3cde01fd7ce" providerId="LiveId" clId="{B30D8B9E-DE0A-4C0D-8E39-05D155EFFAD9}" dt="2021-08-24T01:10:42.601" v="1" actId="478"/>
          <ac:spMkLst>
            <pc:docMk/>
            <pc:sldMk cId="2831976559" sldId="257"/>
            <ac:spMk id="7" creationId="{6D6AC389-00E9-433D-B51D-87B897342373}"/>
          </ac:spMkLst>
        </pc:spChg>
        <pc:spChg chg="del">
          <ac:chgData name="ngod ali" userId="bfabe3cde01fd7ce" providerId="LiveId" clId="{B30D8B9E-DE0A-4C0D-8E39-05D155EFFAD9}" dt="2021-08-24T01:10:40.171" v="0" actId="478"/>
          <ac:spMkLst>
            <pc:docMk/>
            <pc:sldMk cId="2831976559" sldId="257"/>
            <ac:spMk id="8" creationId="{62696877-337A-42B4-AD37-1669AF358697}"/>
          </ac:spMkLst>
        </pc:spChg>
        <pc:grpChg chg="add mod">
          <ac:chgData name="ngod ali" userId="bfabe3cde01fd7ce" providerId="LiveId" clId="{B30D8B9E-DE0A-4C0D-8E39-05D155EFFAD9}" dt="2021-08-24T01:10:56.731" v="3"/>
          <ac:grpSpMkLst>
            <pc:docMk/>
            <pc:sldMk cId="2831976559" sldId="257"/>
            <ac:grpSpMk id="6" creationId="{6E8C5A03-CCA4-4DD2-A5A4-D0FDA3A8D269}"/>
          </ac:grpSpMkLst>
        </pc:grpChg>
        <pc:picChg chg="del">
          <ac:chgData name="ngod ali" userId="bfabe3cde01fd7ce" providerId="LiveId" clId="{B30D8B9E-DE0A-4C0D-8E39-05D155EFFAD9}" dt="2021-08-24T01:10:44.219" v="2" actId="478"/>
          <ac:picMkLst>
            <pc:docMk/>
            <pc:sldMk cId="2831976559" sldId="257"/>
            <ac:picMk id="9" creationId="{707E0283-52CA-4CDD-8F62-9BF98148C689}"/>
          </ac:picMkLst>
        </pc:picChg>
        <pc:picChg chg="mod">
          <ac:chgData name="ngod ali" userId="bfabe3cde01fd7ce" providerId="LiveId" clId="{B30D8B9E-DE0A-4C0D-8E39-05D155EFFAD9}" dt="2021-08-24T01:10:56.731" v="3"/>
          <ac:picMkLst>
            <pc:docMk/>
            <pc:sldMk cId="2831976559" sldId="257"/>
            <ac:picMk id="10" creationId="{E67BA592-D26A-4A05-9974-786D550F96B8}"/>
          </ac:picMkLst>
        </pc:picChg>
        <pc:picChg chg="mod">
          <ac:chgData name="ngod ali" userId="bfabe3cde01fd7ce" providerId="LiveId" clId="{B30D8B9E-DE0A-4C0D-8E39-05D155EFFAD9}" dt="2021-08-24T01:10:56.731" v="3"/>
          <ac:picMkLst>
            <pc:docMk/>
            <pc:sldMk cId="2831976559" sldId="257"/>
            <ac:picMk id="11" creationId="{13485479-BE4E-47C8-8266-4116D4929C18}"/>
          </ac:picMkLst>
        </pc:picChg>
      </pc:sldChg>
      <pc:sldChg chg="del">
        <pc:chgData name="ngod ali" userId="bfabe3cde01fd7ce" providerId="LiveId" clId="{B30D8B9E-DE0A-4C0D-8E39-05D155EFFAD9}" dt="2021-08-24T01:15:11.655" v="76" actId="47"/>
        <pc:sldMkLst>
          <pc:docMk/>
          <pc:sldMk cId="1016005486" sldId="258"/>
        </pc:sldMkLst>
      </pc:sldChg>
      <pc:sldChg chg="addSp delSp modSp mod">
        <pc:chgData name="ngod ali" userId="bfabe3cde01fd7ce" providerId="LiveId" clId="{B30D8B9E-DE0A-4C0D-8E39-05D155EFFAD9}" dt="2021-08-24T01:28:13.729" v="265" actId="1076"/>
        <pc:sldMkLst>
          <pc:docMk/>
          <pc:sldMk cId="1851267523" sldId="281"/>
        </pc:sldMkLst>
        <pc:spChg chg="add mod">
          <ac:chgData name="ngod ali" userId="bfabe3cde01fd7ce" providerId="LiveId" clId="{B30D8B9E-DE0A-4C0D-8E39-05D155EFFAD9}" dt="2021-08-24T01:28:13.729" v="265" actId="1076"/>
          <ac:spMkLst>
            <pc:docMk/>
            <pc:sldMk cId="1851267523" sldId="281"/>
            <ac:spMk id="7" creationId="{2A0AE054-3C5B-4577-A03A-43E751AC083A}"/>
          </ac:spMkLst>
        </pc:spChg>
        <pc:grpChg chg="del">
          <ac:chgData name="ngod ali" userId="bfabe3cde01fd7ce" providerId="LiveId" clId="{B30D8B9E-DE0A-4C0D-8E39-05D155EFFAD9}" dt="2021-08-24T01:28:10.095" v="263" actId="478"/>
          <ac:grpSpMkLst>
            <pc:docMk/>
            <pc:sldMk cId="1851267523" sldId="281"/>
            <ac:grpSpMk id="8" creationId="{F5358ABD-E44F-49E0-9F3F-CAD3F1EC8673}"/>
          </ac:grpSpMkLst>
        </pc:grpChg>
      </pc:sldChg>
      <pc:sldChg chg="delSp modSp mod">
        <pc:chgData name="ngod ali" userId="bfabe3cde01fd7ce" providerId="LiveId" clId="{B30D8B9E-DE0A-4C0D-8E39-05D155EFFAD9}" dt="2021-08-24T01:28:35.460" v="272" actId="1076"/>
        <pc:sldMkLst>
          <pc:docMk/>
          <pc:sldMk cId="1349774769" sldId="282"/>
        </pc:sldMkLst>
        <pc:spChg chg="mod">
          <ac:chgData name="ngod ali" userId="bfabe3cde01fd7ce" providerId="LiveId" clId="{B30D8B9E-DE0A-4C0D-8E39-05D155EFFAD9}" dt="2021-08-24T01:28:31.117" v="269" actId="1076"/>
          <ac:spMkLst>
            <pc:docMk/>
            <pc:sldMk cId="1349774769" sldId="282"/>
            <ac:spMk id="13" creationId="{855C3A51-70C2-47C0-878F-79E1E75AE596}"/>
          </ac:spMkLst>
        </pc:spChg>
        <pc:grpChg chg="del">
          <ac:chgData name="ngod ali" userId="bfabe3cde01fd7ce" providerId="LiveId" clId="{B30D8B9E-DE0A-4C0D-8E39-05D155EFFAD9}" dt="2021-08-24T01:28:17.173" v="266" actId="478"/>
          <ac:grpSpMkLst>
            <pc:docMk/>
            <pc:sldMk cId="1349774769" sldId="282"/>
            <ac:grpSpMk id="9" creationId="{BAA24803-8A4E-4975-826A-224DBD9300A7}"/>
          </ac:grpSpMkLst>
        </pc:grpChg>
        <pc:picChg chg="mod">
          <ac:chgData name="ngod ali" userId="bfabe3cde01fd7ce" providerId="LiveId" clId="{B30D8B9E-DE0A-4C0D-8E39-05D155EFFAD9}" dt="2021-08-24T01:28:35.460" v="272" actId="1076"/>
          <ac:picMkLst>
            <pc:docMk/>
            <pc:sldMk cId="1349774769" sldId="282"/>
            <ac:picMk id="3" creationId="{C3329669-D48D-437C-A067-0DF74ADD2787}"/>
          </ac:picMkLst>
        </pc:picChg>
      </pc:sldChg>
      <pc:sldChg chg="addSp delSp modSp mod">
        <pc:chgData name="ngod ali" userId="bfabe3cde01fd7ce" providerId="LiveId" clId="{B30D8B9E-DE0A-4C0D-8E39-05D155EFFAD9}" dt="2021-08-24T01:29:12.046" v="299" actId="1076"/>
        <pc:sldMkLst>
          <pc:docMk/>
          <pc:sldMk cId="3759876802" sldId="285"/>
        </pc:sldMkLst>
        <pc:spChg chg="mod">
          <ac:chgData name="ngod ali" userId="bfabe3cde01fd7ce" providerId="LiveId" clId="{B30D8B9E-DE0A-4C0D-8E39-05D155EFFAD9}" dt="2021-08-24T01:29:12.046" v="299" actId="1076"/>
          <ac:spMkLst>
            <pc:docMk/>
            <pc:sldMk cId="3759876802" sldId="285"/>
            <ac:spMk id="7" creationId="{8F4E33D0-A6D9-46D5-90BA-28CC2B06E5FF}"/>
          </ac:spMkLst>
        </pc:spChg>
        <pc:spChg chg="add mod">
          <ac:chgData name="ngod ali" userId="bfabe3cde01fd7ce" providerId="LiveId" clId="{B30D8B9E-DE0A-4C0D-8E39-05D155EFFAD9}" dt="2021-08-24T01:29:08.392" v="298" actId="14100"/>
          <ac:spMkLst>
            <pc:docMk/>
            <pc:sldMk cId="3759876802" sldId="285"/>
            <ac:spMk id="9" creationId="{D9167442-25F1-4805-BE5C-1E74767D910F}"/>
          </ac:spMkLst>
        </pc:spChg>
        <pc:grpChg chg="del">
          <ac:chgData name="ngod ali" userId="bfabe3cde01fd7ce" providerId="LiveId" clId="{B30D8B9E-DE0A-4C0D-8E39-05D155EFFAD9}" dt="2021-08-24T01:28:56.311" v="279" actId="478"/>
          <ac:grpSpMkLst>
            <pc:docMk/>
            <pc:sldMk cId="3759876802" sldId="285"/>
            <ac:grpSpMk id="4" creationId="{9FBEC46A-3ED8-4712-8368-CE349BB88952}"/>
          </ac:grpSpMkLst>
        </pc:grpChg>
      </pc:sldChg>
      <pc:sldChg chg="modSp mod">
        <pc:chgData name="ngod ali" userId="bfabe3cde01fd7ce" providerId="LiveId" clId="{B30D8B9E-DE0A-4C0D-8E39-05D155EFFAD9}" dt="2021-08-24T01:25:47.667" v="228" actId="1076"/>
        <pc:sldMkLst>
          <pc:docMk/>
          <pc:sldMk cId="2113060353" sldId="286"/>
        </pc:sldMkLst>
        <pc:grpChg chg="mod">
          <ac:chgData name="ngod ali" userId="bfabe3cde01fd7ce" providerId="LiveId" clId="{B30D8B9E-DE0A-4C0D-8E39-05D155EFFAD9}" dt="2021-08-24T01:25:47.667" v="228" actId="1076"/>
          <ac:grpSpMkLst>
            <pc:docMk/>
            <pc:sldMk cId="2113060353" sldId="286"/>
            <ac:grpSpMk id="9" creationId="{58137F92-0324-4D6D-9011-03CD088B4861}"/>
          </ac:grpSpMkLst>
        </pc:grpChg>
      </pc:sldChg>
      <pc:sldChg chg="modSp mod">
        <pc:chgData name="ngod ali" userId="bfabe3cde01fd7ce" providerId="LiveId" clId="{B30D8B9E-DE0A-4C0D-8E39-05D155EFFAD9}" dt="2021-08-24T01:26:44.002" v="243" actId="1076"/>
        <pc:sldMkLst>
          <pc:docMk/>
          <pc:sldMk cId="3902305037" sldId="297"/>
        </pc:sldMkLst>
        <pc:grpChg chg="mod">
          <ac:chgData name="ngod ali" userId="bfabe3cde01fd7ce" providerId="LiveId" clId="{B30D8B9E-DE0A-4C0D-8E39-05D155EFFAD9}" dt="2021-08-24T01:26:44.002" v="243" actId="1076"/>
          <ac:grpSpMkLst>
            <pc:docMk/>
            <pc:sldMk cId="3902305037" sldId="297"/>
            <ac:grpSpMk id="8" creationId="{A5B675BB-5D7B-4ADF-9415-688D61E28A4D}"/>
          </ac:grpSpMkLst>
        </pc:grpChg>
      </pc:sldChg>
      <pc:sldChg chg="modSp mod">
        <pc:chgData name="ngod ali" userId="bfabe3cde01fd7ce" providerId="LiveId" clId="{B30D8B9E-DE0A-4C0D-8E39-05D155EFFAD9}" dt="2021-08-24T01:12:04.835" v="13" actId="1076"/>
        <pc:sldMkLst>
          <pc:docMk/>
          <pc:sldMk cId="4176666168" sldId="299"/>
        </pc:sldMkLst>
        <pc:grpChg chg="mod">
          <ac:chgData name="ngod ali" userId="bfabe3cde01fd7ce" providerId="LiveId" clId="{B30D8B9E-DE0A-4C0D-8E39-05D155EFFAD9}" dt="2021-08-24T01:12:04.835" v="13" actId="1076"/>
          <ac:grpSpMkLst>
            <pc:docMk/>
            <pc:sldMk cId="4176666168" sldId="299"/>
            <ac:grpSpMk id="10" creationId="{429C50CD-22A3-4763-81CA-EB436453E324}"/>
          </ac:grpSpMkLst>
        </pc:grpChg>
      </pc:sldChg>
      <pc:sldChg chg="modSp add mod">
        <pc:chgData name="ngod ali" userId="bfabe3cde01fd7ce" providerId="LiveId" clId="{B30D8B9E-DE0A-4C0D-8E39-05D155EFFAD9}" dt="2021-08-24T01:13:37.292" v="41" actId="1076"/>
        <pc:sldMkLst>
          <pc:docMk/>
          <pc:sldMk cId="275309724" sldId="307"/>
        </pc:sldMkLst>
        <pc:spChg chg="mod">
          <ac:chgData name="ngod ali" userId="bfabe3cde01fd7ce" providerId="LiveId" clId="{B30D8B9E-DE0A-4C0D-8E39-05D155EFFAD9}" dt="2021-08-24T01:12:50.705" v="26" actId="14100"/>
          <ac:spMkLst>
            <pc:docMk/>
            <pc:sldMk cId="275309724" sldId="307"/>
            <ac:spMk id="30" creationId="{B6C5A8B2-9182-47AB-B1F7-A21BEC15650A}"/>
          </ac:spMkLst>
        </pc:spChg>
        <pc:spChg chg="mod">
          <ac:chgData name="ngod ali" userId="bfabe3cde01fd7ce" providerId="LiveId" clId="{B30D8B9E-DE0A-4C0D-8E39-05D155EFFAD9}" dt="2021-08-24T01:12:55.538" v="27" actId="1076"/>
          <ac:spMkLst>
            <pc:docMk/>
            <pc:sldMk cId="275309724" sldId="307"/>
            <ac:spMk id="32" creationId="{60990DD1-63CB-4AFC-9224-EEAA70A80EEF}"/>
          </ac:spMkLst>
        </pc:spChg>
        <pc:spChg chg="mod">
          <ac:chgData name="ngod ali" userId="bfabe3cde01fd7ce" providerId="LiveId" clId="{B30D8B9E-DE0A-4C0D-8E39-05D155EFFAD9}" dt="2021-08-24T01:13:11.683" v="32" actId="1076"/>
          <ac:spMkLst>
            <pc:docMk/>
            <pc:sldMk cId="275309724" sldId="307"/>
            <ac:spMk id="34" creationId="{8E85D4D9-1E53-4F51-ABAD-ADAF78F39E4D}"/>
          </ac:spMkLst>
        </pc:spChg>
        <pc:spChg chg="mod">
          <ac:chgData name="ngod ali" userId="bfabe3cde01fd7ce" providerId="LiveId" clId="{B30D8B9E-DE0A-4C0D-8E39-05D155EFFAD9}" dt="2021-08-24T01:13:37.292" v="41" actId="1076"/>
          <ac:spMkLst>
            <pc:docMk/>
            <pc:sldMk cId="275309724" sldId="307"/>
            <ac:spMk id="37" creationId="{CC7BA36B-860B-4776-9C00-239A5A8279BC}"/>
          </ac:spMkLst>
        </pc:spChg>
        <pc:grpChg chg="mod">
          <ac:chgData name="ngod ali" userId="bfabe3cde01fd7ce" providerId="LiveId" clId="{B30D8B9E-DE0A-4C0D-8E39-05D155EFFAD9}" dt="2021-08-24T01:12:43.350" v="23" actId="1076"/>
          <ac:grpSpMkLst>
            <pc:docMk/>
            <pc:sldMk cId="275309724" sldId="307"/>
            <ac:grpSpMk id="3" creationId="{DEAC14D2-7FF6-4155-93C8-9F8343318C00}"/>
          </ac:grpSpMkLst>
        </pc:grpChg>
        <pc:grpChg chg="mod">
          <ac:chgData name="ngod ali" userId="bfabe3cde01fd7ce" providerId="LiveId" clId="{B30D8B9E-DE0A-4C0D-8E39-05D155EFFAD9}" dt="2021-08-24T01:12:55.538" v="27" actId="1076"/>
          <ac:grpSpMkLst>
            <pc:docMk/>
            <pc:sldMk cId="275309724" sldId="307"/>
            <ac:grpSpMk id="5" creationId="{1F179980-FCB6-4E5C-A0DF-461281410277}"/>
          </ac:grpSpMkLst>
        </pc:grpChg>
        <pc:grpChg chg="mod">
          <ac:chgData name="ngod ali" userId="bfabe3cde01fd7ce" providerId="LiveId" clId="{B30D8B9E-DE0A-4C0D-8E39-05D155EFFAD9}" dt="2021-08-24T01:13:11.683" v="32" actId="1076"/>
          <ac:grpSpMkLst>
            <pc:docMk/>
            <pc:sldMk cId="275309724" sldId="307"/>
            <ac:grpSpMk id="6" creationId="{852E313D-5972-4732-91FF-B6B6F84298D6}"/>
          </ac:grpSpMkLst>
        </pc:grpChg>
        <pc:grpChg chg="mod">
          <ac:chgData name="ngod ali" userId="bfabe3cde01fd7ce" providerId="LiveId" clId="{B30D8B9E-DE0A-4C0D-8E39-05D155EFFAD9}" dt="2021-08-24T01:13:21.051" v="35" actId="1076"/>
          <ac:grpSpMkLst>
            <pc:docMk/>
            <pc:sldMk cId="275309724" sldId="307"/>
            <ac:grpSpMk id="8" creationId="{8D953504-31D2-465E-82EB-24B145AF7909}"/>
          </ac:grpSpMkLst>
        </pc:grpChg>
        <pc:picChg chg="mod">
          <ac:chgData name="ngod ali" userId="bfabe3cde01fd7ce" providerId="LiveId" clId="{B30D8B9E-DE0A-4C0D-8E39-05D155EFFAD9}" dt="2021-08-24T01:12:43.350" v="23" actId="1076"/>
          <ac:picMkLst>
            <pc:docMk/>
            <pc:sldMk cId="275309724" sldId="307"/>
            <ac:picMk id="10242" creationId="{FE4E2F98-B648-4DC2-BE35-AAFFF1AD5CE3}"/>
          </ac:picMkLst>
        </pc:picChg>
        <pc:picChg chg="mod">
          <ac:chgData name="ngod ali" userId="bfabe3cde01fd7ce" providerId="LiveId" clId="{B30D8B9E-DE0A-4C0D-8E39-05D155EFFAD9}" dt="2021-08-24T01:12:55.538" v="27" actId="1076"/>
          <ac:picMkLst>
            <pc:docMk/>
            <pc:sldMk cId="275309724" sldId="307"/>
            <ac:picMk id="10244" creationId="{2298360F-6C3C-47D7-B092-5E68610D5A96}"/>
          </ac:picMkLst>
        </pc:picChg>
        <pc:picChg chg="mod">
          <ac:chgData name="ngod ali" userId="bfabe3cde01fd7ce" providerId="LiveId" clId="{B30D8B9E-DE0A-4C0D-8E39-05D155EFFAD9}" dt="2021-08-24T01:13:11.683" v="32" actId="1076"/>
          <ac:picMkLst>
            <pc:docMk/>
            <pc:sldMk cId="275309724" sldId="307"/>
            <ac:picMk id="10246" creationId="{5272ED3C-B92B-4339-8E62-30D5223E9F12}"/>
          </ac:picMkLst>
        </pc:picChg>
        <pc:picChg chg="mod">
          <ac:chgData name="ngod ali" userId="bfabe3cde01fd7ce" providerId="LiveId" clId="{B30D8B9E-DE0A-4C0D-8E39-05D155EFFAD9}" dt="2021-08-24T01:13:21.051" v="35" actId="1076"/>
          <ac:picMkLst>
            <pc:docMk/>
            <pc:sldMk cId="275309724" sldId="307"/>
            <ac:picMk id="10248" creationId="{0C8B11E6-EE6F-484B-BD80-A4EC61B62922}"/>
          </ac:picMkLst>
        </pc:picChg>
      </pc:sldChg>
      <pc:sldChg chg="addSp delSp modSp add mod">
        <pc:chgData name="ngod ali" userId="bfabe3cde01fd7ce" providerId="LiveId" clId="{B30D8B9E-DE0A-4C0D-8E39-05D155EFFAD9}" dt="2021-08-24T01:15:17.453" v="77" actId="1076"/>
        <pc:sldMkLst>
          <pc:docMk/>
          <pc:sldMk cId="1740510444" sldId="322"/>
        </pc:sldMkLst>
        <pc:spChg chg="mod">
          <ac:chgData name="ngod ali" userId="bfabe3cde01fd7ce" providerId="LiveId" clId="{B30D8B9E-DE0A-4C0D-8E39-05D155EFFAD9}" dt="2021-08-24T01:15:17.453" v="77" actId="1076"/>
          <ac:spMkLst>
            <pc:docMk/>
            <pc:sldMk cId="1740510444" sldId="322"/>
            <ac:spMk id="6" creationId="{474F0549-3FB7-4F17-BE11-E1AFDBC58081}"/>
          </ac:spMkLst>
        </pc:spChg>
        <pc:spChg chg="mod">
          <ac:chgData name="ngod ali" userId="bfabe3cde01fd7ce" providerId="LiveId" clId="{B30D8B9E-DE0A-4C0D-8E39-05D155EFFAD9}" dt="2021-08-24T01:15:02.354" v="72" actId="1076"/>
          <ac:spMkLst>
            <pc:docMk/>
            <pc:sldMk cId="1740510444" sldId="322"/>
            <ac:spMk id="9" creationId="{963554F2-2E0D-4326-B9E9-B17AA89D4FDF}"/>
          </ac:spMkLst>
        </pc:spChg>
        <pc:grpChg chg="del">
          <ac:chgData name="ngod ali" userId="bfabe3cde01fd7ce" providerId="LiveId" clId="{B30D8B9E-DE0A-4C0D-8E39-05D155EFFAD9}" dt="2021-08-24T01:13:52.473" v="42" actId="478"/>
          <ac:grpSpMkLst>
            <pc:docMk/>
            <pc:sldMk cId="1740510444" sldId="322"/>
            <ac:grpSpMk id="3" creationId="{3FEF5017-CD2D-42D2-9108-445ECA1D3AA1}"/>
          </ac:grpSpMkLst>
        </pc:grpChg>
        <pc:grpChg chg="add mod">
          <ac:chgData name="ngod ali" userId="bfabe3cde01fd7ce" providerId="LiveId" clId="{B30D8B9E-DE0A-4C0D-8E39-05D155EFFAD9}" dt="2021-08-24T01:15:02.354" v="72" actId="1076"/>
          <ac:grpSpMkLst>
            <pc:docMk/>
            <pc:sldMk cId="1740510444" sldId="322"/>
            <ac:grpSpMk id="7" creationId="{45E7A4E7-2694-45C3-BC75-ACFC8DF76406}"/>
          </ac:grpSpMkLst>
        </pc:grpChg>
        <pc:picChg chg="mod">
          <ac:chgData name="ngod ali" userId="bfabe3cde01fd7ce" providerId="LiveId" clId="{B30D8B9E-DE0A-4C0D-8E39-05D155EFFAD9}" dt="2021-08-24T01:15:02.354" v="72" actId="1076"/>
          <ac:picMkLst>
            <pc:docMk/>
            <pc:sldMk cId="1740510444" sldId="322"/>
            <ac:picMk id="8" creationId="{E0DB09E3-1AB8-4592-8C5F-26C7EFCDE818}"/>
          </ac:picMkLst>
        </pc:picChg>
        <pc:picChg chg="add mod">
          <ac:chgData name="ngod ali" userId="bfabe3cde01fd7ce" providerId="LiveId" clId="{B30D8B9E-DE0A-4C0D-8E39-05D155EFFAD9}" dt="2021-08-24T01:15:07.165" v="75" actId="1076"/>
          <ac:picMkLst>
            <pc:docMk/>
            <pc:sldMk cId="1740510444" sldId="322"/>
            <ac:picMk id="10" creationId="{28F13A32-4384-44F6-933D-651BE99C6F87}"/>
          </ac:picMkLst>
        </pc:picChg>
      </pc:sldChg>
      <pc:sldChg chg="modSp mod">
        <pc:chgData name="ngod ali" userId="bfabe3cde01fd7ce" providerId="LiveId" clId="{B30D8B9E-DE0A-4C0D-8E39-05D155EFFAD9}" dt="2021-08-24T01:27:49.570" v="262" actId="1076"/>
        <pc:sldMkLst>
          <pc:docMk/>
          <pc:sldMk cId="4213847533" sldId="335"/>
        </pc:sldMkLst>
        <pc:spChg chg="mod">
          <ac:chgData name="ngod ali" userId="bfabe3cde01fd7ce" providerId="LiveId" clId="{B30D8B9E-DE0A-4C0D-8E39-05D155EFFAD9}" dt="2021-08-24T01:27:40.746" v="260" actId="20577"/>
          <ac:spMkLst>
            <pc:docMk/>
            <pc:sldMk cId="4213847533" sldId="335"/>
            <ac:spMk id="10" creationId="{E20E8501-1C9B-4DA2-A282-77572C93E8D2}"/>
          </ac:spMkLst>
        </pc:spChg>
        <pc:grpChg chg="mod">
          <ac:chgData name="ngod ali" userId="bfabe3cde01fd7ce" providerId="LiveId" clId="{B30D8B9E-DE0A-4C0D-8E39-05D155EFFAD9}" dt="2021-08-24T01:27:49.570" v="262" actId="1076"/>
          <ac:grpSpMkLst>
            <pc:docMk/>
            <pc:sldMk cId="4213847533" sldId="335"/>
            <ac:grpSpMk id="8" creationId="{A5B675BB-5D7B-4ADF-9415-688D61E28A4D}"/>
          </ac:grpSpMkLst>
        </pc:grpChg>
      </pc:sldChg>
      <pc:sldChg chg="modSp mod">
        <pc:chgData name="ngod ali" userId="bfabe3cde01fd7ce" providerId="LiveId" clId="{B30D8B9E-DE0A-4C0D-8E39-05D155EFFAD9}" dt="2021-08-24T01:24:43.436" v="211" actId="1076"/>
        <pc:sldMkLst>
          <pc:docMk/>
          <pc:sldMk cId="3163617825" sldId="348"/>
        </pc:sldMkLst>
        <pc:grpChg chg="mod">
          <ac:chgData name="ngod ali" userId="bfabe3cde01fd7ce" providerId="LiveId" clId="{B30D8B9E-DE0A-4C0D-8E39-05D155EFFAD9}" dt="2021-08-24T01:24:43.436" v="211" actId="1076"/>
          <ac:grpSpMkLst>
            <pc:docMk/>
            <pc:sldMk cId="3163617825" sldId="348"/>
            <ac:grpSpMk id="9" creationId="{58137F92-0324-4D6D-9011-03CD088B4861}"/>
          </ac:grpSpMkLst>
        </pc:grpChg>
      </pc:sldChg>
      <pc:sldChg chg="delSp modSp mod">
        <pc:chgData name="ngod ali" userId="bfabe3cde01fd7ce" providerId="LiveId" clId="{B30D8B9E-DE0A-4C0D-8E39-05D155EFFAD9}" dt="2021-08-24T01:28:27.781" v="268" actId="1076"/>
        <pc:sldMkLst>
          <pc:docMk/>
          <pc:sldMk cId="724670654" sldId="358"/>
        </pc:sldMkLst>
        <pc:spChg chg="mod">
          <ac:chgData name="ngod ali" userId="bfabe3cde01fd7ce" providerId="LiveId" clId="{B30D8B9E-DE0A-4C0D-8E39-05D155EFFAD9}" dt="2021-08-24T01:28:27.781" v="268" actId="1076"/>
          <ac:spMkLst>
            <pc:docMk/>
            <pc:sldMk cId="724670654" sldId="358"/>
            <ac:spMk id="13" creationId="{855C3A51-70C2-47C0-878F-79E1E75AE596}"/>
          </ac:spMkLst>
        </pc:spChg>
        <pc:grpChg chg="del">
          <ac:chgData name="ngod ali" userId="bfabe3cde01fd7ce" providerId="LiveId" clId="{B30D8B9E-DE0A-4C0D-8E39-05D155EFFAD9}" dt="2021-08-24T01:28:25.214" v="267" actId="478"/>
          <ac:grpSpMkLst>
            <pc:docMk/>
            <pc:sldMk cId="724670654" sldId="358"/>
            <ac:grpSpMk id="9" creationId="{BAA24803-8A4E-4975-826A-224DBD9300A7}"/>
          </ac:grpSpMkLst>
        </pc:grpChg>
      </pc:sldChg>
      <pc:sldChg chg="delSp modSp mod">
        <pc:chgData name="ngod ali" userId="bfabe3cde01fd7ce" providerId="LiveId" clId="{B30D8B9E-DE0A-4C0D-8E39-05D155EFFAD9}" dt="2021-08-24T01:28:52.313" v="278" actId="14100"/>
        <pc:sldMkLst>
          <pc:docMk/>
          <pc:sldMk cId="3579822182" sldId="359"/>
        </pc:sldMkLst>
        <pc:grpChg chg="del">
          <ac:chgData name="ngod ali" userId="bfabe3cde01fd7ce" providerId="LiveId" clId="{B30D8B9E-DE0A-4C0D-8E39-05D155EFFAD9}" dt="2021-08-24T01:28:44.946" v="273" actId="478"/>
          <ac:grpSpMkLst>
            <pc:docMk/>
            <pc:sldMk cId="3579822182" sldId="359"/>
            <ac:grpSpMk id="10" creationId="{B13E0356-BDEB-4EB8-9008-6BA9AA2B521A}"/>
          </ac:grpSpMkLst>
        </pc:grpChg>
        <pc:picChg chg="mod">
          <ac:chgData name="ngod ali" userId="bfabe3cde01fd7ce" providerId="LiveId" clId="{B30D8B9E-DE0A-4C0D-8E39-05D155EFFAD9}" dt="2021-08-24T01:28:52.313" v="278" actId="14100"/>
          <ac:picMkLst>
            <pc:docMk/>
            <pc:sldMk cId="3579822182" sldId="359"/>
            <ac:picMk id="4" creationId="{94862A66-AEE5-47F0-9FCA-986B57FCD6F9}"/>
          </ac:picMkLst>
        </pc:picChg>
      </pc:sldChg>
      <pc:sldChg chg="modSp">
        <pc:chgData name="ngod ali" userId="bfabe3cde01fd7ce" providerId="LiveId" clId="{B30D8B9E-DE0A-4C0D-8E39-05D155EFFAD9}" dt="2021-08-24T01:24:27.660" v="207" actId="1076"/>
        <pc:sldMkLst>
          <pc:docMk/>
          <pc:sldMk cId="1822822860" sldId="366"/>
        </pc:sldMkLst>
        <pc:grpChg chg="mod">
          <ac:chgData name="ngod ali" userId="bfabe3cde01fd7ce" providerId="LiveId" clId="{B30D8B9E-DE0A-4C0D-8E39-05D155EFFAD9}" dt="2021-08-24T01:24:27.660" v="207" actId="1076"/>
          <ac:grpSpMkLst>
            <pc:docMk/>
            <pc:sldMk cId="1822822860" sldId="366"/>
            <ac:grpSpMk id="7" creationId="{A9CCFAA2-DD8A-43C9-A7CF-EE13A1A58B82}"/>
          </ac:grpSpMkLst>
        </pc:grpChg>
        <pc:picChg chg="mod">
          <ac:chgData name="ngod ali" userId="bfabe3cde01fd7ce" providerId="LiveId" clId="{B30D8B9E-DE0A-4C0D-8E39-05D155EFFAD9}" dt="2021-08-24T01:24:27.660" v="207" actId="1076"/>
          <ac:picMkLst>
            <pc:docMk/>
            <pc:sldMk cId="1822822860" sldId="366"/>
            <ac:picMk id="4" creationId="{6774ABA9-1B60-48C4-AD9A-E096369B6954}"/>
          </ac:picMkLst>
        </pc:picChg>
        <pc:picChg chg="mod">
          <ac:chgData name="ngod ali" userId="bfabe3cde01fd7ce" providerId="LiveId" clId="{B30D8B9E-DE0A-4C0D-8E39-05D155EFFAD9}" dt="2021-08-24T01:24:27.660" v="207" actId="1076"/>
          <ac:picMkLst>
            <pc:docMk/>
            <pc:sldMk cId="1822822860" sldId="366"/>
            <ac:picMk id="6" creationId="{87BF35BD-9E09-4753-886E-0A5481E92C77}"/>
          </ac:picMkLst>
        </pc:picChg>
      </pc:sldChg>
      <pc:sldChg chg="modSp mod">
        <pc:chgData name="ngod ali" userId="bfabe3cde01fd7ce" providerId="LiveId" clId="{B30D8B9E-DE0A-4C0D-8E39-05D155EFFAD9}" dt="2021-08-24T01:24:38.333" v="210" actId="1076"/>
        <pc:sldMkLst>
          <pc:docMk/>
          <pc:sldMk cId="3539872885" sldId="368"/>
        </pc:sldMkLst>
        <pc:grpChg chg="mod">
          <ac:chgData name="ngod ali" userId="bfabe3cde01fd7ce" providerId="LiveId" clId="{B30D8B9E-DE0A-4C0D-8E39-05D155EFFAD9}" dt="2021-08-24T01:24:38.333" v="210" actId="1076"/>
          <ac:grpSpMkLst>
            <pc:docMk/>
            <pc:sldMk cId="3539872885" sldId="368"/>
            <ac:grpSpMk id="5" creationId="{5E528798-B06A-4C6B-AC13-B43137A66A6D}"/>
          </ac:grpSpMkLst>
        </pc:grpChg>
        <pc:grpChg chg="mod">
          <ac:chgData name="ngod ali" userId="bfabe3cde01fd7ce" providerId="LiveId" clId="{B30D8B9E-DE0A-4C0D-8E39-05D155EFFAD9}" dt="2021-08-24T01:24:36.372" v="209" actId="1076"/>
          <ac:grpSpMkLst>
            <pc:docMk/>
            <pc:sldMk cId="3539872885" sldId="368"/>
            <ac:grpSpMk id="7" creationId="{9A011F5E-5932-4980-9232-9D3C699E527E}"/>
          </ac:grpSpMkLst>
        </pc:grpChg>
      </pc:sldChg>
      <pc:sldChg chg="modSp mod">
        <pc:chgData name="ngod ali" userId="bfabe3cde01fd7ce" providerId="LiveId" clId="{B30D8B9E-DE0A-4C0D-8E39-05D155EFFAD9}" dt="2021-08-24T01:16:40.329" v="96" actId="1076"/>
        <pc:sldMkLst>
          <pc:docMk/>
          <pc:sldMk cId="3184699120" sldId="369"/>
        </pc:sldMkLst>
        <pc:grpChg chg="mod">
          <ac:chgData name="ngod ali" userId="bfabe3cde01fd7ce" providerId="LiveId" clId="{B30D8B9E-DE0A-4C0D-8E39-05D155EFFAD9}" dt="2021-08-24T01:16:40.329" v="96" actId="1076"/>
          <ac:grpSpMkLst>
            <pc:docMk/>
            <pc:sldMk cId="3184699120" sldId="369"/>
            <ac:grpSpMk id="9" creationId="{58137F92-0324-4D6D-9011-03CD088B4861}"/>
          </ac:grpSpMkLst>
        </pc:grpChg>
      </pc:sldChg>
      <pc:sldChg chg="modSp mod">
        <pc:chgData name="ngod ali" userId="bfabe3cde01fd7ce" providerId="LiveId" clId="{B30D8B9E-DE0A-4C0D-8E39-05D155EFFAD9}" dt="2021-08-24T01:17:26.682" v="108" actId="1076"/>
        <pc:sldMkLst>
          <pc:docMk/>
          <pc:sldMk cId="2471803703" sldId="370"/>
        </pc:sldMkLst>
        <pc:grpChg chg="mod">
          <ac:chgData name="ngod ali" userId="bfabe3cde01fd7ce" providerId="LiveId" clId="{B30D8B9E-DE0A-4C0D-8E39-05D155EFFAD9}" dt="2021-08-24T01:17:26.682" v="108" actId="1076"/>
          <ac:grpSpMkLst>
            <pc:docMk/>
            <pc:sldMk cId="2471803703" sldId="370"/>
            <ac:grpSpMk id="9" creationId="{58137F92-0324-4D6D-9011-03CD088B4861}"/>
          </ac:grpSpMkLst>
        </pc:grpChg>
      </pc:sldChg>
      <pc:sldChg chg="modSp mod">
        <pc:chgData name="ngod ali" userId="bfabe3cde01fd7ce" providerId="LiveId" clId="{B30D8B9E-DE0A-4C0D-8E39-05D155EFFAD9}" dt="2021-08-24T01:25:57.402" v="231" actId="1076"/>
        <pc:sldMkLst>
          <pc:docMk/>
          <pc:sldMk cId="1036140943" sldId="372"/>
        </pc:sldMkLst>
        <pc:spChg chg="mod">
          <ac:chgData name="ngod ali" userId="bfabe3cde01fd7ce" providerId="LiveId" clId="{B30D8B9E-DE0A-4C0D-8E39-05D155EFFAD9}" dt="2021-08-24T01:25:57.402" v="231" actId="1076"/>
          <ac:spMkLst>
            <pc:docMk/>
            <pc:sldMk cId="1036140943" sldId="372"/>
            <ac:spMk id="8" creationId="{7569AF7E-84B3-4124-A5F7-5D1321B62FB9}"/>
          </ac:spMkLst>
        </pc:spChg>
        <pc:spChg chg="mod">
          <ac:chgData name="ngod ali" userId="bfabe3cde01fd7ce" providerId="LiveId" clId="{B30D8B9E-DE0A-4C0D-8E39-05D155EFFAD9}" dt="2021-08-24T01:25:54.882" v="230" actId="1076"/>
          <ac:spMkLst>
            <pc:docMk/>
            <pc:sldMk cId="1036140943" sldId="372"/>
            <ac:spMk id="9" creationId="{0A0863BA-0EF5-4F6C-95FE-D1824422C4A7}"/>
          </ac:spMkLst>
        </pc:spChg>
        <pc:picChg chg="mod">
          <ac:chgData name="ngod ali" userId="bfabe3cde01fd7ce" providerId="LiveId" clId="{B30D8B9E-DE0A-4C0D-8E39-05D155EFFAD9}" dt="2021-08-24T01:25:52.300" v="229" actId="1076"/>
          <ac:picMkLst>
            <pc:docMk/>
            <pc:sldMk cId="1036140943" sldId="372"/>
            <ac:picMk id="7172" creationId="{E836798A-5EFB-4527-B48B-AA182F0961B0}"/>
          </ac:picMkLst>
        </pc:picChg>
      </pc:sldChg>
      <pc:sldChg chg="modSp">
        <pc:chgData name="ngod ali" userId="bfabe3cde01fd7ce" providerId="LiveId" clId="{B30D8B9E-DE0A-4C0D-8E39-05D155EFFAD9}" dt="2021-08-24T01:26:54.548" v="245" actId="1076"/>
        <pc:sldMkLst>
          <pc:docMk/>
          <pc:sldMk cId="3915196818" sldId="373"/>
        </pc:sldMkLst>
        <pc:picChg chg="mod">
          <ac:chgData name="ngod ali" userId="bfabe3cde01fd7ce" providerId="LiveId" clId="{B30D8B9E-DE0A-4C0D-8E39-05D155EFFAD9}" dt="2021-08-24T01:26:54.548" v="245" actId="1076"/>
          <ac:picMkLst>
            <pc:docMk/>
            <pc:sldMk cId="3915196818" sldId="373"/>
            <ac:picMk id="15" creationId="{3274D25A-DF9E-4F76-AE5E-A6DD2185D9F0}"/>
          </ac:picMkLst>
        </pc:picChg>
      </pc:sldChg>
      <pc:sldChg chg="modSp mod">
        <pc:chgData name="ngod ali" userId="bfabe3cde01fd7ce" providerId="LiveId" clId="{B30D8B9E-DE0A-4C0D-8E39-05D155EFFAD9}" dt="2021-08-24T01:17:53.459" v="110" actId="207"/>
        <pc:sldMkLst>
          <pc:docMk/>
          <pc:sldMk cId="3211517559" sldId="375"/>
        </pc:sldMkLst>
        <pc:spChg chg="mod">
          <ac:chgData name="ngod ali" userId="bfabe3cde01fd7ce" providerId="LiveId" clId="{B30D8B9E-DE0A-4C0D-8E39-05D155EFFAD9}" dt="2021-08-24T01:17:53.459" v="110" actId="207"/>
          <ac:spMkLst>
            <pc:docMk/>
            <pc:sldMk cId="3211517559" sldId="375"/>
            <ac:spMk id="4" creationId="{45102898-A027-4622-B8AA-954D0D53F9E0}"/>
          </ac:spMkLst>
        </pc:spChg>
      </pc:sldChg>
      <pc:sldChg chg="modSp mod">
        <pc:chgData name="ngod ali" userId="bfabe3cde01fd7ce" providerId="LiveId" clId="{B30D8B9E-DE0A-4C0D-8E39-05D155EFFAD9}" dt="2021-08-24T01:26:58.241" v="246" actId="1076"/>
        <pc:sldMkLst>
          <pc:docMk/>
          <pc:sldMk cId="1004623674" sldId="380"/>
        </pc:sldMkLst>
        <pc:grpChg chg="mod">
          <ac:chgData name="ngod ali" userId="bfabe3cde01fd7ce" providerId="LiveId" clId="{B30D8B9E-DE0A-4C0D-8E39-05D155EFFAD9}" dt="2021-08-24T01:26:58.241" v="246" actId="1076"/>
          <ac:grpSpMkLst>
            <pc:docMk/>
            <pc:sldMk cId="1004623674" sldId="380"/>
            <ac:grpSpMk id="5" creationId="{C8A18EB4-AFC3-4104-96C6-390C80057B0D}"/>
          </ac:grpSpMkLst>
        </pc:grpChg>
      </pc:sldChg>
      <pc:sldChg chg="addSp delSp modSp add del mod setBg delAnim modAnim delDesignElem">
        <pc:chgData name="ngod ali" userId="bfabe3cde01fd7ce" providerId="LiveId" clId="{B30D8B9E-DE0A-4C0D-8E39-05D155EFFAD9}" dt="2021-08-24T01:22:24.195" v="177" actId="47"/>
        <pc:sldMkLst>
          <pc:docMk/>
          <pc:sldMk cId="2836544467" sldId="381"/>
        </pc:sldMkLst>
        <pc:spChg chg="del">
          <ac:chgData name="ngod ali" userId="bfabe3cde01fd7ce" providerId="LiveId" clId="{B30D8B9E-DE0A-4C0D-8E39-05D155EFFAD9}" dt="2021-08-24T01:15:29.001" v="78" actId="478"/>
          <ac:spMkLst>
            <pc:docMk/>
            <pc:sldMk cId="2836544467" sldId="381"/>
            <ac:spMk id="3" creationId="{A5557BC3-E3CC-4A1A-BCD4-D04C69D08141}"/>
          </ac:spMkLst>
        </pc:spChg>
        <pc:spChg chg="add del">
          <ac:chgData name="ngod ali" userId="bfabe3cde01fd7ce" providerId="LiveId" clId="{B30D8B9E-DE0A-4C0D-8E39-05D155EFFAD9}" dt="2021-08-24T01:20:27.110" v="157"/>
          <ac:spMkLst>
            <pc:docMk/>
            <pc:sldMk cId="2836544467" sldId="381"/>
            <ac:spMk id="71" creationId="{B775CD93-9DF2-48CB-9F57-1BCA9A46C7FA}"/>
          </ac:spMkLst>
        </pc:spChg>
        <pc:spChg chg="add del">
          <ac:chgData name="ngod ali" userId="bfabe3cde01fd7ce" providerId="LiveId" clId="{B30D8B9E-DE0A-4C0D-8E39-05D155EFFAD9}" dt="2021-08-24T01:20:27.110" v="157"/>
          <ac:spMkLst>
            <pc:docMk/>
            <pc:sldMk cId="2836544467" sldId="381"/>
            <ac:spMk id="73" creationId="{6166C6D1-23AC-49C4-BA07-238E4E9F8CEB}"/>
          </ac:spMkLst>
        </pc:spChg>
        <pc:grpChg chg="add del mod">
          <ac:chgData name="ngod ali" userId="bfabe3cde01fd7ce" providerId="LiveId" clId="{B30D8B9E-DE0A-4C0D-8E39-05D155EFFAD9}" dt="2021-08-24T01:22:12.539" v="174" actId="21"/>
          <ac:grpSpMkLst>
            <pc:docMk/>
            <pc:sldMk cId="2836544467" sldId="381"/>
            <ac:grpSpMk id="4" creationId="{146C7B52-EBC8-4C5C-9FA1-BE4AD247386B}"/>
          </ac:grpSpMkLst>
        </pc:grpChg>
        <pc:picChg chg="del">
          <ac:chgData name="ngod ali" userId="bfabe3cde01fd7ce" providerId="LiveId" clId="{B30D8B9E-DE0A-4C0D-8E39-05D155EFFAD9}" dt="2021-08-24T01:15:58.969" v="84" actId="21"/>
          <ac:picMkLst>
            <pc:docMk/>
            <pc:sldMk cId="2836544467" sldId="381"/>
            <ac:picMk id="2" creationId="{5A75943B-0A5C-476E-B192-C3A4D5B628D0}"/>
          </ac:picMkLst>
        </pc:picChg>
        <pc:picChg chg="add mod">
          <ac:chgData name="ngod ali" userId="bfabe3cde01fd7ce" providerId="LiveId" clId="{B30D8B9E-DE0A-4C0D-8E39-05D155EFFAD9}" dt="2021-08-24T01:22:10.952" v="173" actId="1076"/>
          <ac:picMkLst>
            <pc:docMk/>
            <pc:sldMk cId="2836544467" sldId="381"/>
            <ac:picMk id="7" creationId="{64837D64-AC77-4BBA-994D-C13E317F5C51}"/>
          </ac:picMkLst>
        </pc:picChg>
        <pc:picChg chg="add mod">
          <ac:chgData name="ngod ali" userId="bfabe3cde01fd7ce" providerId="LiveId" clId="{B30D8B9E-DE0A-4C0D-8E39-05D155EFFAD9}" dt="2021-08-24T01:22:10.952" v="173" actId="1076"/>
          <ac:picMkLst>
            <pc:docMk/>
            <pc:sldMk cId="2836544467" sldId="381"/>
            <ac:picMk id="1026" creationId="{D2DE93BF-1572-4F42-B03E-C6069AA0C74B}"/>
          </ac:picMkLst>
        </pc:picChg>
      </pc:sldChg>
      <pc:sldChg chg="addSp delSp modSp del mod setBg delAnim modAnim delDesignElem">
        <pc:chgData name="ngod ali" userId="bfabe3cde01fd7ce" providerId="LiveId" clId="{B30D8B9E-DE0A-4C0D-8E39-05D155EFFAD9}" dt="2021-08-24T01:23:33.635" v="195" actId="47"/>
        <pc:sldMkLst>
          <pc:docMk/>
          <pc:sldMk cId="2258322624" sldId="382"/>
        </pc:sldMkLst>
        <pc:spChg chg="add del">
          <ac:chgData name="ngod ali" userId="bfabe3cde01fd7ce" providerId="LiveId" clId="{B30D8B9E-DE0A-4C0D-8E39-05D155EFFAD9}" dt="2021-08-24T01:20:27.110" v="157"/>
          <ac:spMkLst>
            <pc:docMk/>
            <pc:sldMk cId="2258322624" sldId="382"/>
            <ac:spMk id="8" creationId="{B775CD93-9DF2-48CB-9F57-1BCA9A46C7FA}"/>
          </ac:spMkLst>
        </pc:spChg>
        <pc:spChg chg="add del">
          <ac:chgData name="ngod ali" userId="bfabe3cde01fd7ce" providerId="LiveId" clId="{B30D8B9E-DE0A-4C0D-8E39-05D155EFFAD9}" dt="2021-08-24T01:20:27.110" v="157"/>
          <ac:spMkLst>
            <pc:docMk/>
            <pc:sldMk cId="2258322624" sldId="382"/>
            <ac:spMk id="10" creationId="{6166C6D1-23AC-49C4-BA07-238E4E9F8CEB}"/>
          </ac:spMkLst>
        </pc:spChg>
        <pc:grpChg chg="add del mod">
          <ac:chgData name="ngod ali" userId="bfabe3cde01fd7ce" providerId="LiveId" clId="{B30D8B9E-DE0A-4C0D-8E39-05D155EFFAD9}" dt="2021-08-24T01:23:17.945" v="190" actId="21"/>
          <ac:grpSpMkLst>
            <pc:docMk/>
            <pc:sldMk cId="2258322624" sldId="382"/>
            <ac:grpSpMk id="4" creationId="{92C7052C-2CEF-4DCA-84AB-49560DC02B1B}"/>
          </ac:grpSpMkLst>
        </pc:grpChg>
        <pc:picChg chg="del">
          <ac:chgData name="ngod ali" userId="bfabe3cde01fd7ce" providerId="LiveId" clId="{B30D8B9E-DE0A-4C0D-8E39-05D155EFFAD9}" dt="2021-08-24T01:16:54.025" v="98" actId="21"/>
          <ac:picMkLst>
            <pc:docMk/>
            <pc:sldMk cId="2258322624" sldId="382"/>
            <ac:picMk id="2" creationId="{5F5FED8F-26CB-4762-8D0D-FC823F3C10D6}"/>
          </ac:picMkLst>
        </pc:picChg>
        <pc:picChg chg="add del mod">
          <ac:chgData name="ngod ali" userId="bfabe3cde01fd7ce" providerId="LiveId" clId="{B30D8B9E-DE0A-4C0D-8E39-05D155EFFAD9}" dt="2021-08-24T01:23:17.945" v="190" actId="21"/>
          <ac:picMkLst>
            <pc:docMk/>
            <pc:sldMk cId="2258322624" sldId="382"/>
            <ac:picMk id="3" creationId="{E9FF4140-D3D9-4D80-ABC3-74D5FBFE7A6A}"/>
          </ac:picMkLst>
        </pc:picChg>
        <pc:picChg chg="add del mod">
          <ac:chgData name="ngod ali" userId="bfabe3cde01fd7ce" providerId="LiveId" clId="{B30D8B9E-DE0A-4C0D-8E39-05D155EFFAD9}" dt="2021-08-24T01:23:32.013" v="194" actId="21"/>
          <ac:picMkLst>
            <pc:docMk/>
            <pc:sldMk cId="2258322624" sldId="382"/>
            <ac:picMk id="6" creationId="{7E0243E2-6EF1-425C-9C99-C8FC7E1C7810}"/>
          </ac:picMkLst>
        </pc:picChg>
      </pc:sldChg>
      <pc:sldChg chg="addSp delSp modSp mod ord addAnim delAnim modAnim">
        <pc:chgData name="ngod ali" userId="bfabe3cde01fd7ce" providerId="LiveId" clId="{B30D8B9E-DE0A-4C0D-8E39-05D155EFFAD9}" dt="2021-08-24T01:24:01.049" v="202"/>
        <pc:sldMkLst>
          <pc:docMk/>
          <pc:sldMk cId="2642338816" sldId="383"/>
        </pc:sldMkLst>
        <pc:grpChg chg="add del mod">
          <ac:chgData name="ngod ali" userId="bfabe3cde01fd7ce" providerId="LiveId" clId="{B30D8B9E-DE0A-4C0D-8E39-05D155EFFAD9}" dt="2021-08-24T01:20:01.816" v="153" actId="21"/>
          <ac:grpSpMkLst>
            <pc:docMk/>
            <pc:sldMk cId="2642338816" sldId="383"/>
            <ac:grpSpMk id="6" creationId="{40C18ED2-F8B2-477A-A0B5-FC3DD127A5FB}"/>
          </ac:grpSpMkLst>
        </pc:grpChg>
        <pc:grpChg chg="add del mod">
          <ac:chgData name="ngod ali" userId="bfabe3cde01fd7ce" providerId="LiveId" clId="{B30D8B9E-DE0A-4C0D-8E39-05D155EFFAD9}" dt="2021-08-24T01:20:48.165" v="159" actId="21"/>
          <ac:grpSpMkLst>
            <pc:docMk/>
            <pc:sldMk cId="2642338816" sldId="383"/>
            <ac:grpSpMk id="7" creationId="{87F6D5AF-EEFC-4E07-AAAF-949E867D1F82}"/>
          </ac:grpSpMkLst>
        </pc:grpChg>
        <pc:picChg chg="add del">
          <ac:chgData name="ngod ali" userId="bfabe3cde01fd7ce" providerId="LiveId" clId="{B30D8B9E-DE0A-4C0D-8E39-05D155EFFAD9}" dt="2021-08-24T01:19:27.741" v="142" actId="21"/>
          <ac:picMkLst>
            <pc:docMk/>
            <pc:sldMk cId="2642338816" sldId="383"/>
            <ac:picMk id="2" creationId="{914A1D03-9535-46A7-B42C-DBB6A3C6A3D0}"/>
          </ac:picMkLst>
        </pc:picChg>
        <pc:picChg chg="add mod">
          <ac:chgData name="ngod ali" userId="bfabe3cde01fd7ce" providerId="LiveId" clId="{B30D8B9E-DE0A-4C0D-8E39-05D155EFFAD9}" dt="2021-08-24T01:20:00.837" v="152" actId="164"/>
          <ac:picMkLst>
            <pc:docMk/>
            <pc:sldMk cId="2642338816" sldId="383"/>
            <ac:picMk id="3" creationId="{91523490-CF72-4B8A-B5AC-678E68F3C7EC}"/>
          </ac:picMkLst>
        </pc:picChg>
        <pc:picChg chg="add del mod">
          <ac:chgData name="ngod ali" userId="bfabe3cde01fd7ce" providerId="LiveId" clId="{B30D8B9E-DE0A-4C0D-8E39-05D155EFFAD9}" dt="2021-08-24T01:18:31.424" v="123"/>
          <ac:picMkLst>
            <pc:docMk/>
            <pc:sldMk cId="2642338816" sldId="383"/>
            <ac:picMk id="4" creationId="{FDA5CC9C-B431-475D-9BA4-B24D3B66CE1E}"/>
          </ac:picMkLst>
        </pc:picChg>
        <pc:picChg chg="add mod">
          <ac:chgData name="ngod ali" userId="bfabe3cde01fd7ce" providerId="LiveId" clId="{B30D8B9E-DE0A-4C0D-8E39-05D155EFFAD9}" dt="2021-08-24T01:20:00.837" v="152" actId="164"/>
          <ac:picMkLst>
            <pc:docMk/>
            <pc:sldMk cId="2642338816" sldId="383"/>
            <ac:picMk id="5" creationId="{E54E1819-8695-4736-834D-FAA1F193A133}"/>
          </ac:picMkLst>
        </pc:picChg>
        <pc:picChg chg="mod">
          <ac:chgData name="ngod ali" userId="bfabe3cde01fd7ce" providerId="LiveId" clId="{B30D8B9E-DE0A-4C0D-8E39-05D155EFFAD9}" dt="2021-08-24T01:20:06.023" v="154"/>
          <ac:picMkLst>
            <pc:docMk/>
            <pc:sldMk cId="2642338816" sldId="383"/>
            <ac:picMk id="8" creationId="{78CEDCBC-4E08-45BB-BFB1-1787D042C52A}"/>
          </ac:picMkLst>
        </pc:picChg>
        <pc:picChg chg="mod">
          <ac:chgData name="ngod ali" userId="bfabe3cde01fd7ce" providerId="LiveId" clId="{B30D8B9E-DE0A-4C0D-8E39-05D155EFFAD9}" dt="2021-08-24T01:20:06.023" v="154"/>
          <ac:picMkLst>
            <pc:docMk/>
            <pc:sldMk cId="2642338816" sldId="383"/>
            <ac:picMk id="9" creationId="{B821C914-9812-44AC-A178-DCBED46F63A3}"/>
          </ac:picMkLst>
        </pc:picChg>
      </pc:sldChg>
      <pc:sldChg chg="addSp delSp modSp mod setBg delAnim modAnim">
        <pc:chgData name="ngod ali" userId="bfabe3cde01fd7ce" providerId="LiveId" clId="{B30D8B9E-DE0A-4C0D-8E39-05D155EFFAD9}" dt="2021-08-24T01:26:02.930" v="232" actId="1076"/>
        <pc:sldMkLst>
          <pc:docMk/>
          <pc:sldMk cId="2120795278" sldId="384"/>
        </pc:sldMkLst>
        <pc:spChg chg="add">
          <ac:chgData name="ngod ali" userId="bfabe3cde01fd7ce" providerId="LiveId" clId="{B30D8B9E-DE0A-4C0D-8E39-05D155EFFAD9}" dt="2021-08-24T01:25:15.049" v="217" actId="26606"/>
          <ac:spMkLst>
            <pc:docMk/>
            <pc:sldMk cId="2120795278" sldId="384"/>
            <ac:spMk id="9" creationId="{B775CD93-9DF2-48CB-9F57-1BCA9A46C7FA}"/>
          </ac:spMkLst>
        </pc:spChg>
        <pc:spChg chg="add">
          <ac:chgData name="ngod ali" userId="bfabe3cde01fd7ce" providerId="LiveId" clId="{B30D8B9E-DE0A-4C0D-8E39-05D155EFFAD9}" dt="2021-08-24T01:25:15.049" v="217" actId="26606"/>
          <ac:spMkLst>
            <pc:docMk/>
            <pc:sldMk cId="2120795278" sldId="384"/>
            <ac:spMk id="11" creationId="{6166C6D1-23AC-49C4-BA07-238E4E9F8CEB}"/>
          </ac:spMkLst>
        </pc:spChg>
        <pc:grpChg chg="add mod">
          <ac:chgData name="ngod ali" userId="bfabe3cde01fd7ce" providerId="LiveId" clId="{B30D8B9E-DE0A-4C0D-8E39-05D155EFFAD9}" dt="2021-08-24T01:26:02.930" v="232" actId="1076"/>
          <ac:grpSpMkLst>
            <pc:docMk/>
            <pc:sldMk cId="2120795278" sldId="384"/>
            <ac:grpSpMk id="5" creationId="{AE81169D-D062-4278-A4AF-71695FCA1E40}"/>
          </ac:grpSpMkLst>
        </pc:grpChg>
        <pc:picChg chg="del">
          <ac:chgData name="ngod ali" userId="bfabe3cde01fd7ce" providerId="LiveId" clId="{B30D8B9E-DE0A-4C0D-8E39-05D155EFFAD9}" dt="2021-08-24T01:25:06.730" v="215" actId="21"/>
          <ac:picMkLst>
            <pc:docMk/>
            <pc:sldMk cId="2120795278" sldId="384"/>
            <ac:picMk id="2" creationId="{4FBD236A-7430-424C-B7A9-661276DB93B7}"/>
          </ac:picMkLst>
        </pc:picChg>
        <pc:picChg chg="add del mod">
          <ac:chgData name="ngod ali" userId="bfabe3cde01fd7ce" providerId="LiveId" clId="{B30D8B9E-DE0A-4C0D-8E39-05D155EFFAD9}" dt="2021-08-24T01:24:47.942" v="213" actId="478"/>
          <ac:picMkLst>
            <pc:docMk/>
            <pc:sldMk cId="2120795278" sldId="384"/>
            <ac:picMk id="3" creationId="{0ED8BB8C-28EC-4048-A154-E99000AEDA09}"/>
          </ac:picMkLst>
        </pc:picChg>
        <pc:picChg chg="add mod">
          <ac:chgData name="ngod ali" userId="bfabe3cde01fd7ce" providerId="LiveId" clId="{B30D8B9E-DE0A-4C0D-8E39-05D155EFFAD9}" dt="2021-08-24T01:26:02.930" v="232" actId="1076"/>
          <ac:picMkLst>
            <pc:docMk/>
            <pc:sldMk cId="2120795278" sldId="384"/>
            <ac:picMk id="4" creationId="{91B639EE-3F70-4F91-BACE-5BE47966F710}"/>
          </ac:picMkLst>
        </pc:picChg>
        <pc:picChg chg="add mod">
          <ac:chgData name="ngod ali" userId="bfabe3cde01fd7ce" providerId="LiveId" clId="{B30D8B9E-DE0A-4C0D-8E39-05D155EFFAD9}" dt="2021-08-24T01:26:02.930" v="232" actId="1076"/>
          <ac:picMkLst>
            <pc:docMk/>
            <pc:sldMk cId="2120795278" sldId="384"/>
            <ac:picMk id="7" creationId="{48408506-4F44-4EAB-8267-868306B89FF2}"/>
          </ac:picMkLst>
        </pc:picChg>
      </pc:sldChg>
      <pc:sldChg chg="addSp delSp modSp mod setBg delAnim modAnim">
        <pc:chgData name="ngod ali" userId="bfabe3cde01fd7ce" providerId="LiveId" clId="{B30D8B9E-DE0A-4C0D-8E39-05D155EFFAD9}" dt="2021-08-24T01:26:33.054" v="242" actId="1076"/>
        <pc:sldMkLst>
          <pc:docMk/>
          <pc:sldMk cId="812681012" sldId="385"/>
        </pc:sldMkLst>
        <pc:spChg chg="add">
          <ac:chgData name="ngod ali" userId="bfabe3cde01fd7ce" providerId="LiveId" clId="{B30D8B9E-DE0A-4C0D-8E39-05D155EFFAD9}" dt="2021-08-24T01:26:20.085" v="236" actId="26606"/>
          <ac:spMkLst>
            <pc:docMk/>
            <pc:sldMk cId="812681012" sldId="385"/>
            <ac:spMk id="8" creationId="{B775CD93-9DF2-48CB-9F57-1BCA9A46C7FA}"/>
          </ac:spMkLst>
        </pc:spChg>
        <pc:spChg chg="add">
          <ac:chgData name="ngod ali" userId="bfabe3cde01fd7ce" providerId="LiveId" clId="{B30D8B9E-DE0A-4C0D-8E39-05D155EFFAD9}" dt="2021-08-24T01:26:20.085" v="236" actId="26606"/>
          <ac:spMkLst>
            <pc:docMk/>
            <pc:sldMk cId="812681012" sldId="385"/>
            <ac:spMk id="10" creationId="{6166C6D1-23AC-49C4-BA07-238E4E9F8CEB}"/>
          </ac:spMkLst>
        </pc:spChg>
        <pc:grpChg chg="add mod">
          <ac:chgData name="ngod ali" userId="bfabe3cde01fd7ce" providerId="LiveId" clId="{B30D8B9E-DE0A-4C0D-8E39-05D155EFFAD9}" dt="2021-08-24T01:26:33.054" v="242" actId="1076"/>
          <ac:grpSpMkLst>
            <pc:docMk/>
            <pc:sldMk cId="812681012" sldId="385"/>
            <ac:grpSpMk id="4" creationId="{A972E1E9-B439-4AEB-A46A-B1731EA0737F}"/>
          </ac:grpSpMkLst>
        </pc:grpChg>
        <pc:picChg chg="del">
          <ac:chgData name="ngod ali" userId="bfabe3cde01fd7ce" providerId="LiveId" clId="{B30D8B9E-DE0A-4C0D-8E39-05D155EFFAD9}" dt="2021-08-24T01:26:11.616" v="234" actId="21"/>
          <ac:picMkLst>
            <pc:docMk/>
            <pc:sldMk cId="812681012" sldId="385"/>
            <ac:picMk id="2" creationId="{6DC52AB7-CBC1-4AE0-9014-09C927B3E0AA}"/>
          </ac:picMkLst>
        </pc:picChg>
        <pc:picChg chg="add mod">
          <ac:chgData name="ngod ali" userId="bfabe3cde01fd7ce" providerId="LiveId" clId="{B30D8B9E-DE0A-4C0D-8E39-05D155EFFAD9}" dt="2021-08-24T01:26:33.054" v="242" actId="1076"/>
          <ac:picMkLst>
            <pc:docMk/>
            <pc:sldMk cId="812681012" sldId="385"/>
            <ac:picMk id="3" creationId="{46FD7F0A-A0C7-4546-9D4E-BCB71F8819F8}"/>
          </ac:picMkLst>
        </pc:picChg>
        <pc:picChg chg="add mod">
          <ac:chgData name="ngod ali" userId="bfabe3cde01fd7ce" providerId="LiveId" clId="{B30D8B9E-DE0A-4C0D-8E39-05D155EFFAD9}" dt="2021-08-24T01:26:33.054" v="242" actId="1076"/>
          <ac:picMkLst>
            <pc:docMk/>
            <pc:sldMk cId="812681012" sldId="385"/>
            <ac:picMk id="6" creationId="{8BA240B9-BCAD-4D92-BB37-D8603B21384D}"/>
          </ac:picMkLst>
        </pc:picChg>
      </pc:sldChg>
      <pc:sldChg chg="addSp delSp modSp mod setBg delAnim modAnim">
        <pc:chgData name="ngod ali" userId="bfabe3cde01fd7ce" providerId="LiveId" clId="{B30D8B9E-DE0A-4C0D-8E39-05D155EFFAD9}" dt="2021-08-24T01:27:29.258" v="257" actId="1076"/>
        <pc:sldMkLst>
          <pc:docMk/>
          <pc:sldMk cId="326552869" sldId="386"/>
        </pc:sldMkLst>
        <pc:spChg chg="add">
          <ac:chgData name="ngod ali" userId="bfabe3cde01fd7ce" providerId="LiveId" clId="{B30D8B9E-DE0A-4C0D-8E39-05D155EFFAD9}" dt="2021-08-24T01:27:13.028" v="250" actId="26606"/>
          <ac:spMkLst>
            <pc:docMk/>
            <pc:sldMk cId="326552869" sldId="386"/>
            <ac:spMk id="8" creationId="{B775CD93-9DF2-48CB-9F57-1BCA9A46C7FA}"/>
          </ac:spMkLst>
        </pc:spChg>
        <pc:spChg chg="add">
          <ac:chgData name="ngod ali" userId="bfabe3cde01fd7ce" providerId="LiveId" clId="{B30D8B9E-DE0A-4C0D-8E39-05D155EFFAD9}" dt="2021-08-24T01:27:13.028" v="250" actId="26606"/>
          <ac:spMkLst>
            <pc:docMk/>
            <pc:sldMk cId="326552869" sldId="386"/>
            <ac:spMk id="10" creationId="{6166C6D1-23AC-49C4-BA07-238E4E9F8CEB}"/>
          </ac:spMkLst>
        </pc:spChg>
        <pc:grpChg chg="add mod">
          <ac:chgData name="ngod ali" userId="bfabe3cde01fd7ce" providerId="LiveId" clId="{B30D8B9E-DE0A-4C0D-8E39-05D155EFFAD9}" dt="2021-08-24T01:27:29.258" v="257" actId="1076"/>
          <ac:grpSpMkLst>
            <pc:docMk/>
            <pc:sldMk cId="326552869" sldId="386"/>
            <ac:grpSpMk id="4" creationId="{1BFFEAE7-0E57-4F70-B5CB-8843E2DCB47F}"/>
          </ac:grpSpMkLst>
        </pc:grpChg>
        <pc:picChg chg="del">
          <ac:chgData name="ngod ali" userId="bfabe3cde01fd7ce" providerId="LiveId" clId="{B30D8B9E-DE0A-4C0D-8E39-05D155EFFAD9}" dt="2021-08-24T01:27:04.631" v="248" actId="21"/>
          <ac:picMkLst>
            <pc:docMk/>
            <pc:sldMk cId="326552869" sldId="386"/>
            <ac:picMk id="2" creationId="{B75086CE-466B-4C23-B307-A574DDDD3508}"/>
          </ac:picMkLst>
        </pc:picChg>
        <pc:picChg chg="add mod">
          <ac:chgData name="ngod ali" userId="bfabe3cde01fd7ce" providerId="LiveId" clId="{B30D8B9E-DE0A-4C0D-8E39-05D155EFFAD9}" dt="2021-08-24T01:27:29.258" v="257" actId="1076"/>
          <ac:picMkLst>
            <pc:docMk/>
            <pc:sldMk cId="326552869" sldId="386"/>
            <ac:picMk id="3" creationId="{61296702-51D7-4569-AA4E-622DD8568A24}"/>
          </ac:picMkLst>
        </pc:picChg>
        <pc:picChg chg="add mod">
          <ac:chgData name="ngod ali" userId="bfabe3cde01fd7ce" providerId="LiveId" clId="{B30D8B9E-DE0A-4C0D-8E39-05D155EFFAD9}" dt="2021-08-24T01:27:29.258" v="257" actId="1076"/>
          <ac:picMkLst>
            <pc:docMk/>
            <pc:sldMk cId="326552869" sldId="386"/>
            <ac:picMk id="6" creationId="{C6FA60C9-7FB9-4040-A9F6-85992AC17444}"/>
          </ac:picMkLst>
        </pc:picChg>
      </pc:sldChg>
      <pc:sldChg chg="modSp mod">
        <pc:chgData name="ngod ali" userId="bfabe3cde01fd7ce" providerId="LiveId" clId="{B30D8B9E-DE0A-4C0D-8E39-05D155EFFAD9}" dt="2021-08-24T01:29:26.175" v="302" actId="1076"/>
        <pc:sldMkLst>
          <pc:docMk/>
          <pc:sldMk cId="791331647" sldId="389"/>
        </pc:sldMkLst>
        <pc:grpChg chg="mod">
          <ac:chgData name="ngod ali" userId="bfabe3cde01fd7ce" providerId="LiveId" clId="{B30D8B9E-DE0A-4C0D-8E39-05D155EFFAD9}" dt="2021-08-24T01:29:26.175" v="302" actId="1076"/>
          <ac:grpSpMkLst>
            <pc:docMk/>
            <pc:sldMk cId="791331647" sldId="389"/>
            <ac:grpSpMk id="8" creationId="{A5B675BB-5D7B-4ADF-9415-688D61E28A4D}"/>
          </ac:grpSpMkLst>
        </pc:grpChg>
      </pc:sldChg>
      <pc:sldChg chg="addSp modSp new mod setBg">
        <pc:chgData name="ngod ali" userId="bfabe3cde01fd7ce" providerId="LiveId" clId="{B30D8B9E-DE0A-4C0D-8E39-05D155EFFAD9}" dt="2021-08-24T01:11:38.145" v="12" actId="1076"/>
        <pc:sldMkLst>
          <pc:docMk/>
          <pc:sldMk cId="1777972579" sldId="390"/>
        </pc:sldMkLst>
        <pc:spChg chg="add">
          <ac:chgData name="ngod ali" userId="bfabe3cde01fd7ce" providerId="LiveId" clId="{B30D8B9E-DE0A-4C0D-8E39-05D155EFFAD9}" dt="2021-08-24T01:11:15.521" v="6" actId="26606"/>
          <ac:spMkLst>
            <pc:docMk/>
            <pc:sldMk cId="1777972579" sldId="390"/>
            <ac:spMk id="7" creationId="{7C1E5815-D54C-487F-A054-6D4930ADE3DF}"/>
          </ac:spMkLst>
        </pc:spChg>
        <pc:spChg chg="add">
          <ac:chgData name="ngod ali" userId="bfabe3cde01fd7ce" providerId="LiveId" clId="{B30D8B9E-DE0A-4C0D-8E39-05D155EFFAD9}" dt="2021-08-24T01:11:15.521" v="6" actId="26606"/>
          <ac:spMkLst>
            <pc:docMk/>
            <pc:sldMk cId="1777972579" sldId="390"/>
            <ac:spMk id="9" creationId="{736F0DFD-0954-464F-BF12-DD2E6F6E0380}"/>
          </ac:spMkLst>
        </pc:spChg>
        <pc:picChg chg="add mod">
          <ac:chgData name="ngod ali" userId="bfabe3cde01fd7ce" providerId="LiveId" clId="{B30D8B9E-DE0A-4C0D-8E39-05D155EFFAD9}" dt="2021-08-24T01:11:23.092" v="9" actId="1076"/>
          <ac:picMkLst>
            <pc:docMk/>
            <pc:sldMk cId="1777972579" sldId="390"/>
            <ac:picMk id="2" creationId="{DA8E1D54-5027-4C82-8199-CA9E862E4219}"/>
          </ac:picMkLst>
        </pc:picChg>
        <pc:picChg chg="add mod">
          <ac:chgData name="ngod ali" userId="bfabe3cde01fd7ce" providerId="LiveId" clId="{B30D8B9E-DE0A-4C0D-8E39-05D155EFFAD9}" dt="2021-08-24T01:11:38.145" v="12" actId="1076"/>
          <ac:picMkLst>
            <pc:docMk/>
            <pc:sldMk cId="1777972579" sldId="390"/>
            <ac:picMk id="5" creationId="{89421D3D-C8AC-425D-9FBB-648C0A19124F}"/>
          </ac:picMkLst>
        </pc:picChg>
      </pc:sldChg>
      <pc:sldChg chg="add del">
        <pc:chgData name="ngod ali" userId="bfabe3cde01fd7ce" providerId="LiveId" clId="{B30D8B9E-DE0A-4C0D-8E39-05D155EFFAD9}" dt="2021-08-24T01:18:30.907" v="121"/>
        <pc:sldMkLst>
          <pc:docMk/>
          <pc:sldMk cId="125678231" sldId="391"/>
        </pc:sldMkLst>
      </pc:sldChg>
      <pc:sldChg chg="addSp delSp modSp new mod setBg delAnim modAnim">
        <pc:chgData name="ngod ali" userId="bfabe3cde01fd7ce" providerId="LiveId" clId="{B30D8B9E-DE0A-4C0D-8E39-05D155EFFAD9}" dt="2021-08-24T01:21:24.563" v="172" actId="1076"/>
        <pc:sldMkLst>
          <pc:docMk/>
          <pc:sldMk cId="1998253207" sldId="391"/>
        </pc:sldMkLst>
        <pc:spChg chg="add">
          <ac:chgData name="ngod ali" userId="bfabe3cde01fd7ce" providerId="LiveId" clId="{B30D8B9E-DE0A-4C0D-8E39-05D155EFFAD9}" dt="2021-08-24T01:21:07.580" v="164" actId="26606"/>
          <ac:spMkLst>
            <pc:docMk/>
            <pc:sldMk cId="1998253207" sldId="391"/>
            <ac:spMk id="8" creationId="{B775CD93-9DF2-48CB-9F57-1BCA9A46C7FA}"/>
          </ac:spMkLst>
        </pc:spChg>
        <pc:spChg chg="add">
          <ac:chgData name="ngod ali" userId="bfabe3cde01fd7ce" providerId="LiveId" clId="{B30D8B9E-DE0A-4C0D-8E39-05D155EFFAD9}" dt="2021-08-24T01:21:07.580" v="164" actId="26606"/>
          <ac:spMkLst>
            <pc:docMk/>
            <pc:sldMk cId="1998253207" sldId="391"/>
            <ac:spMk id="10" creationId="{6166C6D1-23AC-49C4-BA07-238E4E9F8CEB}"/>
          </ac:spMkLst>
        </pc:spChg>
        <pc:grpChg chg="add del mod">
          <ac:chgData name="ngod ali" userId="bfabe3cde01fd7ce" providerId="LiveId" clId="{B30D8B9E-DE0A-4C0D-8E39-05D155EFFAD9}" dt="2021-08-24T01:20:57.654" v="161" actId="21"/>
          <ac:grpSpMkLst>
            <pc:docMk/>
            <pc:sldMk cId="1998253207" sldId="391"/>
            <ac:grpSpMk id="2" creationId="{5FFB8B70-B8BF-48AA-B056-790296BCB4A0}"/>
          </ac:grpSpMkLst>
        </pc:grpChg>
        <pc:grpChg chg="add mod">
          <ac:chgData name="ngod ali" userId="bfabe3cde01fd7ce" providerId="LiveId" clId="{B30D8B9E-DE0A-4C0D-8E39-05D155EFFAD9}" dt="2021-08-24T01:21:24.563" v="172" actId="1076"/>
          <ac:grpSpMkLst>
            <pc:docMk/>
            <pc:sldMk cId="1998253207" sldId="391"/>
            <ac:grpSpMk id="5" creationId="{87A9FA3F-3299-4040-8BEA-0598AFC09BF1}"/>
          </ac:grpSpMkLst>
        </pc:grpChg>
        <pc:picChg chg="mod topLvl">
          <ac:chgData name="ngod ali" userId="bfabe3cde01fd7ce" providerId="LiveId" clId="{B30D8B9E-DE0A-4C0D-8E39-05D155EFFAD9}" dt="2021-08-24T01:21:24.563" v="172" actId="1076"/>
          <ac:picMkLst>
            <pc:docMk/>
            <pc:sldMk cId="1998253207" sldId="391"/>
            <ac:picMk id="3" creationId="{5DDDA694-0467-4BB2-B8CC-56F42BB684DF}"/>
          </ac:picMkLst>
        </pc:picChg>
        <pc:picChg chg="del mod topLvl">
          <ac:chgData name="ngod ali" userId="bfabe3cde01fd7ce" providerId="LiveId" clId="{B30D8B9E-DE0A-4C0D-8E39-05D155EFFAD9}" dt="2021-08-24T01:20:57.654" v="161" actId="21"/>
          <ac:picMkLst>
            <pc:docMk/>
            <pc:sldMk cId="1998253207" sldId="391"/>
            <ac:picMk id="4" creationId="{2FB2E0FB-350E-45D1-9B58-02EF404BD3BD}"/>
          </ac:picMkLst>
        </pc:picChg>
        <pc:picChg chg="add mod">
          <ac:chgData name="ngod ali" userId="bfabe3cde01fd7ce" providerId="LiveId" clId="{B30D8B9E-DE0A-4C0D-8E39-05D155EFFAD9}" dt="2021-08-24T01:21:24.563" v="172" actId="1076"/>
          <ac:picMkLst>
            <pc:docMk/>
            <pc:sldMk cId="1998253207" sldId="391"/>
            <ac:picMk id="7" creationId="{B6FBE668-CD80-4CE1-8AB4-8FE92CAC470A}"/>
          </ac:picMkLst>
        </pc:picChg>
      </pc:sldChg>
      <pc:sldChg chg="new del">
        <pc:chgData name="ngod ali" userId="bfabe3cde01fd7ce" providerId="LiveId" clId="{B30D8B9E-DE0A-4C0D-8E39-05D155EFFAD9}" dt="2021-08-24T01:12:17.879" v="18" actId="47"/>
        <pc:sldMkLst>
          <pc:docMk/>
          <pc:sldMk cId="3657409854" sldId="391"/>
        </pc:sldMkLst>
      </pc:sldChg>
      <pc:sldChg chg="new del">
        <pc:chgData name="ngod ali" userId="bfabe3cde01fd7ce" providerId="LiveId" clId="{B30D8B9E-DE0A-4C0D-8E39-05D155EFFAD9}" dt="2021-08-24T01:12:16.238" v="17" actId="47"/>
        <pc:sldMkLst>
          <pc:docMk/>
          <pc:sldMk cId="2347214999" sldId="392"/>
        </pc:sldMkLst>
      </pc:sldChg>
      <pc:sldChg chg="addSp delSp modSp new mod setBg delAnim modAnim">
        <pc:chgData name="ngod ali" userId="bfabe3cde01fd7ce" providerId="LiveId" clId="{B30D8B9E-DE0A-4C0D-8E39-05D155EFFAD9}" dt="2021-08-24T01:23:06.806" v="189" actId="1076"/>
        <pc:sldMkLst>
          <pc:docMk/>
          <pc:sldMk cId="3099946154" sldId="392"/>
        </pc:sldMkLst>
        <pc:spChg chg="add">
          <ac:chgData name="ngod ali" userId="bfabe3cde01fd7ce" providerId="LiveId" clId="{B30D8B9E-DE0A-4C0D-8E39-05D155EFFAD9}" dt="2021-08-24T01:22:51.675" v="183" actId="26606"/>
          <ac:spMkLst>
            <pc:docMk/>
            <pc:sldMk cId="3099946154" sldId="392"/>
            <ac:spMk id="8" creationId="{B775CD93-9DF2-48CB-9F57-1BCA9A46C7FA}"/>
          </ac:spMkLst>
        </pc:spChg>
        <pc:spChg chg="add">
          <ac:chgData name="ngod ali" userId="bfabe3cde01fd7ce" providerId="LiveId" clId="{B30D8B9E-DE0A-4C0D-8E39-05D155EFFAD9}" dt="2021-08-24T01:22:51.675" v="183" actId="26606"/>
          <ac:spMkLst>
            <pc:docMk/>
            <pc:sldMk cId="3099946154" sldId="392"/>
            <ac:spMk id="10" creationId="{6166C6D1-23AC-49C4-BA07-238E4E9F8CEB}"/>
          </ac:spMkLst>
        </pc:spChg>
        <pc:grpChg chg="add del mod">
          <ac:chgData name="ngod ali" userId="bfabe3cde01fd7ce" providerId="LiveId" clId="{B30D8B9E-DE0A-4C0D-8E39-05D155EFFAD9}" dt="2021-08-24T01:22:42.888" v="181" actId="21"/>
          <ac:grpSpMkLst>
            <pc:docMk/>
            <pc:sldMk cId="3099946154" sldId="392"/>
            <ac:grpSpMk id="2" creationId="{E1333E01-AA0E-41A7-AF93-A48AFFBA00D5}"/>
          </ac:grpSpMkLst>
        </pc:grpChg>
        <pc:grpChg chg="add mod">
          <ac:chgData name="ngod ali" userId="bfabe3cde01fd7ce" providerId="LiveId" clId="{B30D8B9E-DE0A-4C0D-8E39-05D155EFFAD9}" dt="2021-08-24T01:23:06.806" v="189" actId="1076"/>
          <ac:grpSpMkLst>
            <pc:docMk/>
            <pc:sldMk cId="3099946154" sldId="392"/>
            <ac:grpSpMk id="5" creationId="{9617532B-DDAE-4D4B-90BF-A214E5FD321A}"/>
          </ac:grpSpMkLst>
        </pc:grpChg>
        <pc:picChg chg="mod topLvl">
          <ac:chgData name="ngod ali" userId="bfabe3cde01fd7ce" providerId="LiveId" clId="{B30D8B9E-DE0A-4C0D-8E39-05D155EFFAD9}" dt="2021-08-24T01:23:06.806" v="189" actId="1076"/>
          <ac:picMkLst>
            <pc:docMk/>
            <pc:sldMk cId="3099946154" sldId="392"/>
            <ac:picMk id="3" creationId="{C1048DEB-C805-4EF8-B528-5C637D9102FE}"/>
          </ac:picMkLst>
        </pc:picChg>
        <pc:picChg chg="del mod topLvl">
          <ac:chgData name="ngod ali" userId="bfabe3cde01fd7ce" providerId="LiveId" clId="{B30D8B9E-DE0A-4C0D-8E39-05D155EFFAD9}" dt="2021-08-24T01:22:42.888" v="181" actId="21"/>
          <ac:picMkLst>
            <pc:docMk/>
            <pc:sldMk cId="3099946154" sldId="392"/>
            <ac:picMk id="4" creationId="{75EA198B-F700-4355-94B3-BE843811D977}"/>
          </ac:picMkLst>
        </pc:picChg>
        <pc:picChg chg="add mod">
          <ac:chgData name="ngod ali" userId="bfabe3cde01fd7ce" providerId="LiveId" clId="{B30D8B9E-DE0A-4C0D-8E39-05D155EFFAD9}" dt="2021-08-24T01:23:06.806" v="189" actId="1076"/>
          <ac:picMkLst>
            <pc:docMk/>
            <pc:sldMk cId="3099946154" sldId="392"/>
            <ac:picMk id="7" creationId="{CCDB0566-2CFF-40AA-922E-DEB66B30DD19}"/>
          </ac:picMkLst>
        </pc:picChg>
      </pc:sldChg>
      <pc:sldChg chg="addSp modSp new mod setBg modAnim">
        <pc:chgData name="ngod ali" userId="bfabe3cde01fd7ce" providerId="LiveId" clId="{B30D8B9E-DE0A-4C0D-8E39-05D155EFFAD9}" dt="2021-08-24T01:23:40.834" v="198" actId="164"/>
        <pc:sldMkLst>
          <pc:docMk/>
          <pc:sldMk cId="2449117472" sldId="393"/>
        </pc:sldMkLst>
        <pc:spChg chg="add">
          <ac:chgData name="ngod ali" userId="bfabe3cde01fd7ce" providerId="LiveId" clId="{B30D8B9E-DE0A-4C0D-8E39-05D155EFFAD9}" dt="2021-08-24T01:23:26.655" v="193" actId="26606"/>
          <ac:spMkLst>
            <pc:docMk/>
            <pc:sldMk cId="2449117472" sldId="393"/>
            <ac:spMk id="7" creationId="{B775CD93-9DF2-48CB-9F57-1BCA9A46C7FA}"/>
          </ac:spMkLst>
        </pc:spChg>
        <pc:spChg chg="add">
          <ac:chgData name="ngod ali" userId="bfabe3cde01fd7ce" providerId="LiveId" clId="{B30D8B9E-DE0A-4C0D-8E39-05D155EFFAD9}" dt="2021-08-24T01:23:26.655" v="193" actId="26606"/>
          <ac:spMkLst>
            <pc:docMk/>
            <pc:sldMk cId="2449117472" sldId="393"/>
            <ac:spMk id="9" creationId="{6166C6D1-23AC-49C4-BA07-238E4E9F8CEB}"/>
          </ac:spMkLst>
        </pc:spChg>
        <pc:grpChg chg="add mod">
          <ac:chgData name="ngod ali" userId="bfabe3cde01fd7ce" providerId="LiveId" clId="{B30D8B9E-DE0A-4C0D-8E39-05D155EFFAD9}" dt="2021-08-24T01:23:40.834" v="198" actId="164"/>
          <ac:grpSpMkLst>
            <pc:docMk/>
            <pc:sldMk cId="2449117472" sldId="393"/>
            <ac:grpSpMk id="3" creationId="{BCFD9A3F-DC59-42D3-A3A2-B6DF5D4801B2}"/>
          </ac:grpSpMkLst>
        </pc:grpChg>
        <pc:picChg chg="add mod">
          <ac:chgData name="ngod ali" userId="bfabe3cde01fd7ce" providerId="LiveId" clId="{B30D8B9E-DE0A-4C0D-8E39-05D155EFFAD9}" dt="2021-08-24T01:23:40.834" v="198" actId="164"/>
          <ac:picMkLst>
            <pc:docMk/>
            <pc:sldMk cId="2449117472" sldId="393"/>
            <ac:picMk id="2" creationId="{69FE0BA0-A034-4F3A-A3E3-87DF59324CAF}"/>
          </ac:picMkLst>
        </pc:picChg>
        <pc:picChg chg="add mod">
          <ac:chgData name="ngod ali" userId="bfabe3cde01fd7ce" providerId="LiveId" clId="{B30D8B9E-DE0A-4C0D-8E39-05D155EFFAD9}" dt="2021-08-24T01:23:40.834" v="198" actId="164"/>
          <ac:picMkLst>
            <pc:docMk/>
            <pc:sldMk cId="2449117472" sldId="393"/>
            <ac:picMk id="5" creationId="{1A6CDE78-F2A9-4C31-8FE1-FD5052FD952D}"/>
          </ac:picMkLst>
        </pc:picChg>
      </pc:sldChg>
    </pc:docChg>
  </pc:docChgLst>
  <pc:docChgLst>
    <pc:chgData name="ngod ali" userId="bfabe3cde01fd7ce" providerId="LiveId" clId="{35C555B1-2A30-4E75-BCA1-DCD08714389C}"/>
    <pc:docChg chg="undo custSel addSld delSld modSld sldOrd modMainMaster">
      <pc:chgData name="ngod ali" userId="bfabe3cde01fd7ce" providerId="LiveId" clId="{35C555B1-2A30-4E75-BCA1-DCD08714389C}" dt="2021-08-05T09:28:19.308" v="3129" actId="1076"/>
      <pc:docMkLst>
        <pc:docMk/>
      </pc:docMkLst>
      <pc:sldChg chg="addSp delSp modSp mod setBg">
        <pc:chgData name="ngod ali" userId="bfabe3cde01fd7ce" providerId="LiveId" clId="{35C555B1-2A30-4E75-BCA1-DCD08714389C}" dt="2021-08-05T07:14:49.900" v="840" actId="26606"/>
        <pc:sldMkLst>
          <pc:docMk/>
          <pc:sldMk cId="1425035939" sldId="256"/>
        </pc:sldMkLst>
        <pc:spChg chg="del">
          <ac:chgData name="ngod ali" userId="bfabe3cde01fd7ce" providerId="LiveId" clId="{35C555B1-2A30-4E75-BCA1-DCD08714389C}" dt="2021-08-04T22:21:55.180" v="9" actId="26606"/>
          <ac:spMkLst>
            <pc:docMk/>
            <pc:sldMk cId="1425035939" sldId="256"/>
            <ac:spMk id="37" creationId="{E49CC64F-7275-4E33-961B-0C5CDC439875}"/>
          </ac:spMkLst>
        </pc:spChg>
        <pc:spChg chg="add del">
          <ac:chgData name="ngod ali" userId="bfabe3cde01fd7ce" providerId="LiveId" clId="{35C555B1-2A30-4E75-BCA1-DCD08714389C}" dt="2021-08-05T06:44:48.125" v="45" actId="26606"/>
          <ac:spMkLst>
            <pc:docMk/>
            <pc:sldMk cId="1425035939" sldId="256"/>
            <ac:spMk id="42" creationId="{E49CC64F-7275-4E33-961B-0C5CDC439875}"/>
          </ac:spMkLst>
        </pc:spChg>
        <pc:spChg chg="add del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47" creationId="{E49CC64F-7275-4E33-961B-0C5CDC439875}"/>
          </ac:spMkLst>
        </pc:spChg>
        <pc:spChg chg="add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52" creationId="{E49CC64F-7275-4E33-961B-0C5CDC439875}"/>
          </ac:spMkLst>
        </pc:spChg>
        <pc:picChg chg="add del mod">
          <ac:chgData name="ngod ali" userId="bfabe3cde01fd7ce" providerId="LiveId" clId="{35C555B1-2A30-4E75-BCA1-DCD08714389C}" dt="2021-08-05T06:44:42.046" v="43" actId="21"/>
          <ac:picMkLst>
            <pc:docMk/>
            <pc:sldMk cId="1425035939" sldId="256"/>
            <ac:picMk id="5" creationId="{AC423519-3794-4F3E-9F83-32B48F662558}"/>
          </ac:picMkLst>
        </pc:picChg>
        <pc:picChg chg="add del mod">
          <ac:chgData name="ngod ali" userId="bfabe3cde01fd7ce" providerId="LiveId" clId="{35C555B1-2A30-4E75-BCA1-DCD08714389C}" dt="2021-08-05T07:14:43.979" v="838" actId="21"/>
          <ac:picMkLst>
            <pc:docMk/>
            <pc:sldMk cId="1425035939" sldId="256"/>
            <ac:picMk id="6" creationId="{20BCC208-2B8A-45BC-8CD0-0CF7F6118E2E}"/>
          </ac:picMkLst>
        </pc:picChg>
        <pc:picChg chg="add mod">
          <ac:chgData name="ngod ali" userId="bfabe3cde01fd7ce" providerId="LiveId" clId="{35C555B1-2A30-4E75-BCA1-DCD08714389C}" dt="2021-08-05T07:14:44.767" v="839"/>
          <ac:picMkLst>
            <pc:docMk/>
            <pc:sldMk cId="1425035939" sldId="256"/>
            <ac:picMk id="7" creationId="{7072DFD1-C01A-4EA4-B0D0-D730E3ED0332}"/>
          </ac:picMkLst>
        </pc:picChg>
        <pc:picChg chg="del">
          <ac:chgData name="ngod ali" userId="bfabe3cde01fd7ce" providerId="LiveId" clId="{35C555B1-2A30-4E75-BCA1-DCD08714389C}" dt="2021-08-04T22:21:48.239" v="7" actId="21"/>
          <ac:picMkLst>
            <pc:docMk/>
            <pc:sldMk cId="1425035939" sldId="256"/>
            <ac:picMk id="8" creationId="{5E785309-4DD8-4052-A822-0AE6515259F2}"/>
          </ac:picMkLst>
        </pc:picChg>
      </pc:sldChg>
      <pc:sldChg chg="modSp mod setBg">
        <pc:chgData name="ngod ali" userId="bfabe3cde01fd7ce" providerId="LiveId" clId="{35C555B1-2A30-4E75-BCA1-DCD08714389C}" dt="2021-08-05T07:14:21.134" v="835"/>
        <pc:sldMkLst>
          <pc:docMk/>
          <pc:sldMk cId="2831976559" sldId="257"/>
        </pc:sldMkLst>
        <pc:spChg chg="mod">
          <ac:chgData name="ngod ali" userId="bfabe3cde01fd7ce" providerId="LiveId" clId="{35C555B1-2A30-4E75-BCA1-DCD08714389C}" dt="2021-08-04T22:21:44.469" v="6" actId="1076"/>
          <ac:spMkLst>
            <pc:docMk/>
            <pc:sldMk cId="2831976559" sldId="257"/>
            <ac:spMk id="7" creationId="{6D6AC389-00E9-433D-B51D-87B897342373}"/>
          </ac:spMkLst>
        </pc:spChg>
      </pc:sldChg>
      <pc:sldChg chg="modSp mod">
        <pc:chgData name="ngod ali" userId="bfabe3cde01fd7ce" providerId="LiveId" clId="{35C555B1-2A30-4E75-BCA1-DCD08714389C}" dt="2021-08-04T22:23:08.823" v="27" actId="1076"/>
        <pc:sldMkLst>
          <pc:docMk/>
          <pc:sldMk cId="1459967589" sldId="261"/>
        </pc:sldMkLst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3" creationId="{0EF51A89-3F09-4A12-BC1D-C483801E53AE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6" creationId="{0730EF5F-8334-4770-A0DA-C3A90A992E66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9" creationId="{32709E2F-9FD8-416E-8D68-2520D7FE9400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2" creationId="{52EB704C-58F1-4073-805E-9207460270D8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5" creationId="{0EAAEC48-D452-454D-AB3B-79AE446D0691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9" creationId="{8B47A223-13F9-43EF-ACDC-DC660A23C749}"/>
          </ac:spMkLst>
        </pc:spChg>
        <pc:grpChg chg="mod">
          <ac:chgData name="ngod ali" userId="bfabe3cde01fd7ce" providerId="LiveId" clId="{35C555B1-2A30-4E75-BCA1-DCD08714389C}" dt="2021-08-04T22:23:08.823" v="27" actId="1076"/>
          <ac:grpSpMkLst>
            <pc:docMk/>
            <pc:sldMk cId="1459967589" sldId="261"/>
            <ac:grpSpMk id="6" creationId="{8E0DB4AE-5ED4-47DE-AC95-DEF415807A2D}"/>
          </ac:grpSpMkLst>
        </pc:grpChg>
      </pc:sldChg>
      <pc:sldChg chg="modSp mod setBg">
        <pc:chgData name="ngod ali" userId="bfabe3cde01fd7ce" providerId="LiveId" clId="{35C555B1-2A30-4E75-BCA1-DCD08714389C}" dt="2021-08-05T07:14:35.636" v="837"/>
        <pc:sldMkLst>
          <pc:docMk/>
          <pc:sldMk cId="4130053559" sldId="262"/>
        </pc:sldMkLst>
        <pc:spChg chg="mod">
          <ac:chgData name="ngod ali" userId="bfabe3cde01fd7ce" providerId="LiveId" clId="{35C555B1-2A30-4E75-BCA1-DCD08714389C}" dt="2021-08-04T22:21:36.184" v="5" actId="1076"/>
          <ac:spMkLst>
            <pc:docMk/>
            <pc:sldMk cId="4130053559" sldId="262"/>
            <ac:spMk id="2" creationId="{8FA8BC5A-3325-4538-B36C-2AAED8E41726}"/>
          </ac:spMkLst>
        </pc:spChg>
        <pc:spChg chg="mod">
          <ac:chgData name="ngod ali" userId="bfabe3cde01fd7ce" providerId="LiveId" clId="{35C555B1-2A30-4E75-BCA1-DCD08714389C}" dt="2021-08-05T06:44:36.956" v="42" actId="1076"/>
          <ac:spMkLst>
            <pc:docMk/>
            <pc:sldMk cId="4130053559" sldId="262"/>
            <ac:spMk id="6" creationId="{079535DD-60E4-4967-BFC9-399362D897F3}"/>
          </ac:spMkLst>
        </pc:spChg>
      </pc:sldChg>
      <pc:sldChg chg="modSp mod">
        <pc:chgData name="ngod ali" userId="bfabe3cde01fd7ce" providerId="LiveId" clId="{35C555B1-2A30-4E75-BCA1-DCD08714389C}" dt="2021-08-05T06:45:25.884" v="49" actId="1076"/>
        <pc:sldMkLst>
          <pc:docMk/>
          <pc:sldMk cId="3936592131" sldId="280"/>
        </pc:sldMkLst>
        <pc:picChg chg="mod">
          <ac:chgData name="ngod ali" userId="bfabe3cde01fd7ce" providerId="LiveId" clId="{35C555B1-2A30-4E75-BCA1-DCD08714389C}" dt="2021-08-05T06:45:25.884" v="49" actId="1076"/>
          <ac:picMkLst>
            <pc:docMk/>
            <pc:sldMk cId="3936592131" sldId="280"/>
            <ac:picMk id="3" creationId="{60D94DD2-8DD9-4F16-A056-A356C504FDCF}"/>
          </ac:picMkLst>
        </pc:picChg>
      </pc:sldChg>
      <pc:sldChg chg="modSp mod">
        <pc:chgData name="ngod ali" userId="bfabe3cde01fd7ce" providerId="LiveId" clId="{35C555B1-2A30-4E75-BCA1-DCD08714389C}" dt="2021-08-04T22:24:10.730" v="36" actId="1076"/>
        <pc:sldMkLst>
          <pc:docMk/>
          <pc:sldMk cId="1851267523" sldId="281"/>
        </pc:sldMkLst>
        <pc:picChg chg="mod">
          <ac:chgData name="ngod ali" userId="bfabe3cde01fd7ce" providerId="LiveId" clId="{35C555B1-2A30-4E75-BCA1-DCD08714389C}" dt="2021-08-04T22:24:10.730" v="36" actId="1076"/>
          <ac:picMkLst>
            <pc:docMk/>
            <pc:sldMk cId="1851267523" sldId="281"/>
            <ac:picMk id="6" creationId="{907CF9D2-A9E6-49CD-A60F-2493E952F613}"/>
          </ac:picMkLst>
        </pc:picChg>
      </pc:sldChg>
      <pc:sldChg chg="addSp modSp mod">
        <pc:chgData name="ngod ali" userId="bfabe3cde01fd7ce" providerId="LiveId" clId="{35C555B1-2A30-4E75-BCA1-DCD08714389C}" dt="2021-08-04T22:23:19.133" v="29" actId="1076"/>
        <pc:sldMkLst>
          <pc:docMk/>
          <pc:sldMk cId="2113060353" sldId="286"/>
        </pc:sldMkLst>
        <pc:picChg chg="add mod">
          <ac:chgData name="ngod ali" userId="bfabe3cde01fd7ce" providerId="LiveId" clId="{35C555B1-2A30-4E75-BCA1-DCD08714389C}" dt="2021-08-04T22:23:19.133" v="29" actId="1076"/>
          <ac:picMkLst>
            <pc:docMk/>
            <pc:sldMk cId="2113060353" sldId="286"/>
            <ac:picMk id="5" creationId="{36BD724A-FE83-4F8A-AF42-CDD7151EF7CE}"/>
          </ac:picMkLst>
        </pc:picChg>
      </pc:sldChg>
      <pc:sldChg chg="addSp modSp mod">
        <pc:chgData name="ngod ali" userId="bfabe3cde01fd7ce" providerId="LiveId" clId="{35C555B1-2A30-4E75-BCA1-DCD08714389C}" dt="2021-08-04T22:22:13.649" v="13" actId="1076"/>
        <pc:sldMkLst>
          <pc:docMk/>
          <pc:sldMk cId="4176666168" sldId="299"/>
        </pc:sldMkLst>
        <pc:grpChg chg="mod">
          <ac:chgData name="ngod ali" userId="bfabe3cde01fd7ce" providerId="LiveId" clId="{35C555B1-2A30-4E75-BCA1-DCD08714389C}" dt="2021-08-04T22:21:59.614" v="10" actId="1076"/>
          <ac:grpSpMkLst>
            <pc:docMk/>
            <pc:sldMk cId="4176666168" sldId="299"/>
            <ac:grpSpMk id="10" creationId="{429C50CD-22A3-4763-81CA-EB436453E324}"/>
          </ac:grpSpMkLst>
        </pc:grpChg>
        <pc:picChg chg="add mod">
          <ac:chgData name="ngod ali" userId="bfabe3cde01fd7ce" providerId="LiveId" clId="{35C555B1-2A30-4E75-BCA1-DCD08714389C}" dt="2021-08-04T22:22:13.649" v="13" actId="1076"/>
          <ac:picMkLst>
            <pc:docMk/>
            <pc:sldMk cId="4176666168" sldId="299"/>
            <ac:picMk id="5" creationId="{3C4D16C0-856A-492E-A076-192C02A21AF4}"/>
          </ac:picMkLst>
        </pc:picChg>
      </pc:sldChg>
      <pc:sldChg chg="modSp mod">
        <pc:chgData name="ngod ali" userId="bfabe3cde01fd7ce" providerId="LiveId" clId="{35C555B1-2A30-4E75-BCA1-DCD08714389C}" dt="2021-08-05T07:15:09.567" v="844" actId="1076"/>
        <pc:sldMkLst>
          <pc:docMk/>
          <pc:sldMk cId="3448198322" sldId="301"/>
        </pc:sldMkLst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" creationId="{E0D3C9B9-7B08-4B20-88F6-4CD0FEFBE6EC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5" creationId="{CC7891A8-C700-4FF9-B722-3FE8F8227535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6" creationId="{30D1C348-CBC8-46B2-A4F0-6EE57F7E77C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9" creationId="{A4E29470-61F2-4761-8A87-B031F2F8CF2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0" creationId="{7D649F8F-0F0C-42FA-9C66-6A0EC77CF3AA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2" creationId="{7E669D9F-3798-4DF7-B6F3-78DF54D9E669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3" creationId="{F52D8162-0A50-414D-9B21-71FFAB33B85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4" creationId="{CC79306B-9B6D-495D-858B-81C54F491858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5" creationId="{698D3374-D8BA-47FF-B23F-5983FE15C880}"/>
          </ac:spMkLst>
        </pc:spChg>
        <pc:spChg chg="mod">
          <ac:chgData name="ngod ali" userId="bfabe3cde01fd7ce" providerId="LiveId" clId="{35C555B1-2A30-4E75-BCA1-DCD08714389C}" dt="2021-08-04T22:22:32.310" v="18" actId="1076"/>
          <ac:spMkLst>
            <pc:docMk/>
            <pc:sldMk cId="3448198322" sldId="301"/>
            <ac:spMk id="20" creationId="{F5A77603-6C8D-4466-82A5-AB4D4A16D5DE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4" creationId="{1BCAAA40-949D-4079-BD99-24AD06D217D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5" creationId="{95CA253C-5899-4CFE-BFE7-BAA0323D7F92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6" creationId="{77D63272-7B7D-47A1-922B-8F4E14AB4F17}"/>
          </ac:spMkLst>
        </pc:spChg>
        <pc:grpChg chg="mod">
          <ac:chgData name="ngod ali" userId="bfabe3cde01fd7ce" providerId="LiveId" clId="{35C555B1-2A30-4E75-BCA1-DCD08714389C}" dt="2021-08-05T07:15:09.567" v="844" actId="1076"/>
          <ac:grpSpMkLst>
            <pc:docMk/>
            <pc:sldMk cId="3448198322" sldId="301"/>
            <ac:grpSpMk id="19" creationId="{8825EF59-D540-4094-8BB6-A419C4A9ABE3}"/>
          </ac:grpSpMkLst>
        </pc:grpChg>
        <pc:cxnChg chg="mod">
          <ac:chgData name="ngod ali" userId="bfabe3cde01fd7ce" providerId="LiveId" clId="{35C555B1-2A30-4E75-BCA1-DCD08714389C}" dt="2021-08-04T22:22:29.377" v="17" actId="1076"/>
          <ac:cxnSpMkLst>
            <pc:docMk/>
            <pc:sldMk cId="3448198322" sldId="301"/>
            <ac:cxnSpMk id="21" creationId="{3BD6929F-EB3A-4440-9574-6765E944DEA3}"/>
          </ac:cxnSpMkLst>
        </pc:cxnChg>
      </pc:sldChg>
      <pc:sldChg chg="addSp delSp modSp del mod">
        <pc:chgData name="ngod ali" userId="bfabe3cde01fd7ce" providerId="LiveId" clId="{35C555B1-2A30-4E75-BCA1-DCD08714389C}" dt="2021-08-05T09:23:18.402" v="3075" actId="47"/>
        <pc:sldMkLst>
          <pc:docMk/>
          <pc:sldMk cId="3530571311" sldId="303"/>
        </pc:sldMkLst>
        <pc:spChg chg="add del mod">
          <ac:chgData name="ngod ali" userId="bfabe3cde01fd7ce" providerId="LiveId" clId="{35C555B1-2A30-4E75-BCA1-DCD08714389C}" dt="2021-08-05T09:20:05.429" v="3026" actId="21"/>
          <ac:spMkLst>
            <pc:docMk/>
            <pc:sldMk cId="3530571311" sldId="303"/>
            <ac:spMk id="4" creationId="{33DE1243-2057-4F2B-8EA2-A0BBFD7F1874}"/>
          </ac:spMkLst>
        </pc:spChg>
        <pc:spChg chg="add del mod">
          <ac:chgData name="ngod ali" userId="bfabe3cde01fd7ce" providerId="LiveId" clId="{35C555B1-2A30-4E75-BCA1-DCD08714389C}" dt="2021-08-05T09:20:09.935" v="3029" actId="478"/>
          <ac:spMkLst>
            <pc:docMk/>
            <pc:sldMk cId="3530571311" sldId="303"/>
            <ac:spMk id="5" creationId="{C3058127-9892-4442-A137-917F2B24485D}"/>
          </ac:spMkLst>
        </pc:spChg>
        <pc:spChg chg="add del mod">
          <ac:chgData name="ngod ali" userId="bfabe3cde01fd7ce" providerId="LiveId" clId="{35C555B1-2A30-4E75-BCA1-DCD08714389C}" dt="2021-08-05T09:20:29.183" v="3039" actId="21"/>
          <ac:spMkLst>
            <pc:docMk/>
            <pc:sldMk cId="3530571311" sldId="303"/>
            <ac:spMk id="6" creationId="{90CA866E-909F-4C2C-BE57-CC246546918B}"/>
          </ac:spMkLst>
        </pc:spChg>
        <pc:spChg chg="add mod">
          <ac:chgData name="ngod ali" userId="bfabe3cde01fd7ce" providerId="LiveId" clId="{35C555B1-2A30-4E75-BCA1-DCD08714389C}" dt="2021-08-05T09:21:56.193" v="3063" actId="1076"/>
          <ac:spMkLst>
            <pc:docMk/>
            <pc:sldMk cId="3530571311" sldId="303"/>
            <ac:spMk id="9" creationId="{D7799D61-7C6B-4D6B-B6AE-B9EE42133F4B}"/>
          </ac:spMkLst>
        </pc:spChg>
        <pc:spChg chg="add mod">
          <ac:chgData name="ngod ali" userId="bfabe3cde01fd7ce" providerId="LiveId" clId="{35C555B1-2A30-4E75-BCA1-DCD08714389C}" dt="2021-08-05T09:21:26.462" v="3061" actId="164"/>
          <ac:spMkLst>
            <pc:docMk/>
            <pc:sldMk cId="3530571311" sldId="303"/>
            <ac:spMk id="10" creationId="{998CE7BA-68B9-4E2A-9522-77E854A3C45E}"/>
          </ac:spMkLst>
        </pc:s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1" creationId="{E61359E6-C37A-4454-98B0-CEDD18DB00FC}"/>
          </ac:grpSpMkLst>
        </pc:gr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2" creationId="{C73B35BA-40A1-46AB-A4B0-99B11BB66973}"/>
          </ac:grpSpMkLst>
        </pc:grpChg>
        <pc:picChg chg="add del mod modCrop">
          <ac:chgData name="ngod ali" userId="bfabe3cde01fd7ce" providerId="LiveId" clId="{35C555B1-2A30-4E75-BCA1-DCD08714389C}" dt="2021-08-05T07:34:39.209" v="1195" actId="478"/>
          <ac:picMkLst>
            <pc:docMk/>
            <pc:sldMk cId="3530571311" sldId="303"/>
            <ac:picMk id="3" creationId="{DB679503-70ED-425B-BF9D-EB48D967945A}"/>
          </ac:picMkLst>
        </pc:picChg>
        <pc:picChg chg="add mod">
          <ac:chgData name="ngod ali" userId="bfabe3cde01fd7ce" providerId="LiveId" clId="{35C555B1-2A30-4E75-BCA1-DCD08714389C}" dt="2021-08-05T09:21:30.153" v="3062" actId="164"/>
          <ac:picMkLst>
            <pc:docMk/>
            <pc:sldMk cId="3530571311" sldId="303"/>
            <ac:picMk id="8" creationId="{03781F21-686F-4841-B0DE-1A64C7F8DE6D}"/>
          </ac:picMkLst>
        </pc:picChg>
      </pc:sldChg>
      <pc:sldChg chg="addSp delSp modSp mod ord">
        <pc:chgData name="ngod ali" userId="bfabe3cde01fd7ce" providerId="LiveId" clId="{35C555B1-2A30-4E75-BCA1-DCD08714389C}" dt="2021-08-05T09:07:57.360" v="2878" actId="1076"/>
        <pc:sldMkLst>
          <pc:docMk/>
          <pc:sldMk cId="3294033310" sldId="305"/>
        </pc:sldMkLst>
        <pc:spChg chg="add del mod">
          <ac:chgData name="ngod ali" userId="bfabe3cde01fd7ce" providerId="LiveId" clId="{35C555B1-2A30-4E75-BCA1-DCD08714389C}" dt="2021-08-05T07:21:53.846" v="950" actId="478"/>
          <ac:spMkLst>
            <pc:docMk/>
            <pc:sldMk cId="3294033310" sldId="305"/>
            <ac:spMk id="5" creationId="{787CA923-731B-4627-8375-DDAA20890765}"/>
          </ac:spMkLst>
        </pc:spChg>
        <pc:spChg chg="del topLvl">
          <ac:chgData name="ngod ali" userId="bfabe3cde01fd7ce" providerId="LiveId" clId="{35C555B1-2A30-4E75-BCA1-DCD08714389C}" dt="2021-08-05T07:21:38.439" v="945" actId="478"/>
          <ac:spMkLst>
            <pc:docMk/>
            <pc:sldMk cId="3294033310" sldId="305"/>
            <ac:spMk id="10" creationId="{E20E8501-1C9B-4DA2-A282-77572C93E8D2}"/>
          </ac:spMkLst>
        </pc:spChg>
        <pc:spChg chg="mod">
          <ac:chgData name="ngod ali" userId="bfabe3cde01fd7ce" providerId="LiveId" clId="{35C555B1-2A30-4E75-BCA1-DCD08714389C}" dt="2021-08-05T09:07:54.185" v="2877" actId="1076"/>
          <ac:spMkLst>
            <pc:docMk/>
            <pc:sldMk cId="3294033310" sldId="305"/>
            <ac:spMk id="12" creationId="{B2CE0C4D-AD70-496D-A008-316E5B7CAD09}"/>
          </ac:spMkLst>
        </pc:spChg>
        <pc:grpChg chg="add mod">
          <ac:chgData name="ngod ali" userId="bfabe3cde01fd7ce" providerId="LiveId" clId="{35C555B1-2A30-4E75-BCA1-DCD08714389C}" dt="2021-08-05T09:07:54.185" v="2877" actId="1076"/>
          <ac:grpSpMkLst>
            <pc:docMk/>
            <pc:sldMk cId="3294033310" sldId="305"/>
            <ac:grpSpMk id="6" creationId="{A8237CA4-BB23-456D-9F41-FCC1B826F220}"/>
          </ac:grpSpMkLst>
        </pc:grpChg>
        <pc:grpChg chg="del mod">
          <ac:chgData name="ngod ali" userId="bfabe3cde01fd7ce" providerId="LiveId" clId="{35C555B1-2A30-4E75-BCA1-DCD08714389C}" dt="2021-08-05T07:22:22.116" v="968" actId="478"/>
          <ac:grpSpMkLst>
            <pc:docMk/>
            <pc:sldMk cId="3294033310" sldId="305"/>
            <ac:grpSpMk id="7" creationId="{956CF2A0-F79C-442E-A7F3-183861FE96E1}"/>
          </ac:grpSpMkLst>
        </pc:grpChg>
        <pc:grpChg chg="del">
          <ac:chgData name="ngod ali" userId="bfabe3cde01fd7ce" providerId="LiveId" clId="{35C555B1-2A30-4E75-BCA1-DCD08714389C}" dt="2021-08-05T07:21:38.439" v="945" actId="478"/>
          <ac:grpSpMkLst>
            <pc:docMk/>
            <pc:sldMk cId="3294033310" sldId="305"/>
            <ac:grpSpMk id="8" creationId="{A5B675BB-5D7B-4ADF-9415-688D61E28A4D}"/>
          </ac:grpSpMkLst>
        </pc:grpChg>
        <pc:picChg chg="add mod">
          <ac:chgData name="ngod ali" userId="bfabe3cde01fd7ce" providerId="LiveId" clId="{35C555B1-2A30-4E75-BCA1-DCD08714389C}" dt="2021-08-05T09:07:57.360" v="2878" actId="1076"/>
          <ac:picMkLst>
            <pc:docMk/>
            <pc:sldMk cId="3294033310" sldId="305"/>
            <ac:picMk id="3" creationId="{A8A6ACB2-7D97-43BA-87C2-BEE33C15E355}"/>
          </ac:picMkLst>
        </pc:picChg>
        <pc:picChg chg="del topLvl">
          <ac:chgData name="ngod ali" userId="bfabe3cde01fd7ce" providerId="LiveId" clId="{35C555B1-2A30-4E75-BCA1-DCD08714389C}" dt="2021-08-05T07:21:41.965" v="947" actId="478"/>
          <ac:picMkLst>
            <pc:docMk/>
            <pc:sldMk cId="3294033310" sldId="305"/>
            <ac:picMk id="9" creationId="{4716E8EB-EAFE-42C5-A251-52626D1D5ED6}"/>
          </ac:picMkLst>
        </pc:picChg>
        <pc:picChg chg="mod">
          <ac:chgData name="ngod ali" userId="bfabe3cde01fd7ce" providerId="LiveId" clId="{35C555B1-2A30-4E75-BCA1-DCD08714389C}" dt="2021-08-05T09:07:54.185" v="2877" actId="1076"/>
          <ac:picMkLst>
            <pc:docMk/>
            <pc:sldMk cId="3294033310" sldId="305"/>
            <ac:picMk id="11" creationId="{F282EA22-DA98-42F8-A1DF-CD61F38E85C5}"/>
          </ac:picMkLst>
        </pc:picChg>
        <pc:cxnChg chg="del mod">
          <ac:chgData name="ngod ali" userId="bfabe3cde01fd7ce" providerId="LiveId" clId="{35C555B1-2A30-4E75-BCA1-DCD08714389C}" dt="2021-08-05T07:22:22.116" v="968" actId="478"/>
          <ac:cxnSpMkLst>
            <pc:docMk/>
            <pc:sldMk cId="3294033310" sldId="305"/>
            <ac:cxnSpMk id="13" creationId="{1044E9B9-0D3E-4D8B-BE9E-F349ECE273C3}"/>
          </ac:cxnSpMkLst>
        </pc:cxnChg>
      </pc:sldChg>
      <pc:sldChg chg="addSp delSp modSp mod">
        <pc:chgData name="ngod ali" userId="bfabe3cde01fd7ce" providerId="LiveId" clId="{35C555B1-2A30-4E75-BCA1-DCD08714389C}" dt="2021-08-05T07:00:18.589" v="474" actId="1076"/>
        <pc:sldMkLst>
          <pc:docMk/>
          <pc:sldMk cId="1683551281" sldId="306"/>
        </pc:sldMkLst>
        <pc:spChg chg="mod">
          <ac:chgData name="ngod ali" userId="bfabe3cde01fd7ce" providerId="LiveId" clId="{35C555B1-2A30-4E75-BCA1-DCD08714389C}" dt="2021-08-05T06:53:24.499" v="154" actId="403"/>
          <ac:spMkLst>
            <pc:docMk/>
            <pc:sldMk cId="1683551281" sldId="306"/>
            <ac:spMk id="2" creationId="{4CCE3A00-FD0D-4B32-B3D7-881358E288FF}"/>
          </ac:spMkLst>
        </pc:spChg>
        <pc:spChg chg="mod topLvl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0" creationId="{8D323F03-F88B-4FDB-BD1A-B6723990764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2" creationId="{B1F68B3E-2A35-4CA0-AF86-28129E4B56D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3" creationId="{DB95A9DE-6030-4BEE-813F-6292D3E6E0B1}"/>
          </ac:spMkLst>
        </pc:spChg>
        <pc:spChg chg="add mod">
          <ac:chgData name="ngod ali" userId="bfabe3cde01fd7ce" providerId="LiveId" clId="{35C555B1-2A30-4E75-BCA1-DCD08714389C}" dt="2021-08-05T07:00:18.589" v="474" actId="1076"/>
          <ac:spMkLst>
            <pc:docMk/>
            <pc:sldMk cId="1683551281" sldId="306"/>
            <ac:spMk id="14" creationId="{7FC990A7-8DFE-4670-8922-3B1B9AC18A59}"/>
          </ac:spMkLst>
        </pc:spChg>
        <pc:grpChg chg="add mod">
          <ac:chgData name="ngod ali" userId="bfabe3cde01fd7ce" providerId="LiveId" clId="{35C555B1-2A30-4E75-BCA1-DCD08714389C}" dt="2021-08-05T06:58:21.764" v="465" actId="1076"/>
          <ac:grpSpMkLst>
            <pc:docMk/>
            <pc:sldMk cId="1683551281" sldId="306"/>
            <ac:grpSpMk id="5" creationId="{616C43BA-3728-47AF-B572-538D506B1C7A}"/>
          </ac:grpSpMkLst>
        </pc:grpChg>
        <pc:grpChg chg="add del mod">
          <ac:chgData name="ngod ali" userId="bfabe3cde01fd7ce" providerId="LiveId" clId="{35C555B1-2A30-4E75-BCA1-DCD08714389C}" dt="2021-08-05T06:52:04.686" v="87" actId="478"/>
          <ac:grpSpMkLst>
            <pc:docMk/>
            <pc:sldMk cId="1683551281" sldId="306"/>
            <ac:grpSpMk id="9" creationId="{F9B62FA4-D9FF-478B-ABD2-53D980245047}"/>
          </ac:grpSpMkLst>
        </pc:grpChg>
        <pc:grpChg chg="mod">
          <ac:chgData name="ngod ali" userId="bfabe3cde01fd7ce" providerId="LiveId" clId="{35C555B1-2A30-4E75-BCA1-DCD08714389C}" dt="2021-08-04T22:23:25.561" v="30" actId="1076"/>
          <ac:grpSpMkLst>
            <pc:docMk/>
            <pc:sldMk cId="1683551281" sldId="306"/>
            <ac:grpSpMk id="16" creationId="{0B91A22B-9412-43A7-A53A-4B5103A82647}"/>
          </ac:grpSpMkLst>
        </pc:grpChg>
        <pc:picChg chg="add del mod modCrop">
          <ac:chgData name="ngod ali" userId="bfabe3cde01fd7ce" providerId="LiveId" clId="{35C555B1-2A30-4E75-BCA1-DCD08714389C}" dt="2021-08-05T06:57:34.391" v="456" actId="478"/>
          <ac:picMkLst>
            <pc:docMk/>
            <pc:sldMk cId="1683551281" sldId="306"/>
            <ac:picMk id="4" creationId="{434A0616-201A-491E-AF80-3088698A4002}"/>
          </ac:picMkLst>
        </pc:picChg>
        <pc:picChg chg="add mod">
          <ac:chgData name="ngod ali" userId="bfabe3cde01fd7ce" providerId="LiveId" clId="{35C555B1-2A30-4E75-BCA1-DCD08714389C}" dt="2021-08-05T06:54:37.660" v="161" actId="1076"/>
          <ac:picMkLst>
            <pc:docMk/>
            <pc:sldMk cId="1683551281" sldId="306"/>
            <ac:picMk id="1026" creationId="{E59EB0F6-AB24-4849-9D30-7B8020DA06B4}"/>
          </ac:picMkLst>
        </pc:picChg>
        <pc:picChg chg="add mod">
          <ac:chgData name="ngod ali" userId="bfabe3cde01fd7ce" providerId="LiveId" clId="{35C555B1-2A30-4E75-BCA1-DCD08714389C}" dt="2021-08-05T06:57:51.046" v="459"/>
          <ac:picMkLst>
            <pc:docMk/>
            <pc:sldMk cId="1683551281" sldId="306"/>
            <ac:picMk id="1028" creationId="{504D18F2-2510-4E32-A710-275C51524377}"/>
          </ac:picMkLst>
        </pc:picChg>
        <pc:cxnChg chg="del mod topLvl">
          <ac:chgData name="ngod ali" userId="bfabe3cde01fd7ce" providerId="LiveId" clId="{35C555B1-2A30-4E75-BCA1-DCD08714389C}" dt="2021-08-05T06:52:04.686" v="87" actId="478"/>
          <ac:cxnSpMkLst>
            <pc:docMk/>
            <pc:sldMk cId="1683551281" sldId="306"/>
            <ac:cxnSpMk id="11" creationId="{CDCAF3D8-5D8F-40D3-BF1D-55152187D08A}"/>
          </ac:cxnSpMkLst>
        </pc:cxnChg>
      </pc:sldChg>
      <pc:sldChg chg="addSp delSp modSp mod delAnim">
        <pc:chgData name="ngod ali" userId="bfabe3cde01fd7ce" providerId="LiveId" clId="{35C555B1-2A30-4E75-BCA1-DCD08714389C}" dt="2021-08-05T09:06:42.812" v="2861" actId="1076"/>
        <pc:sldMkLst>
          <pc:docMk/>
          <pc:sldMk cId="879582013" sldId="307"/>
        </pc:sldMkLst>
        <pc:spChg chg="add mod">
          <ac:chgData name="ngod ali" userId="bfabe3cde01fd7ce" providerId="LiveId" clId="{35C555B1-2A30-4E75-BCA1-DCD08714389C}" dt="2021-08-05T07:09:14.961" v="748" actId="1076"/>
          <ac:spMkLst>
            <pc:docMk/>
            <pc:sldMk cId="879582013" sldId="307"/>
            <ac:spMk id="8" creationId="{63912E27-61DA-4203-90F2-03EFAA91B800}"/>
          </ac:spMkLst>
        </pc:spChg>
        <pc:spChg chg="add mod">
          <ac:chgData name="ngod ali" userId="bfabe3cde01fd7ce" providerId="LiveId" clId="{35C555B1-2A30-4E75-BCA1-DCD08714389C}" dt="2021-08-05T09:06:42.812" v="2861" actId="1076"/>
          <ac:spMkLst>
            <pc:docMk/>
            <pc:sldMk cId="879582013" sldId="307"/>
            <ac:spMk id="9" creationId="{E29B0A40-373C-40CD-BDCA-B92B3C41B8B4}"/>
          </ac:spMkLst>
        </pc:spChg>
        <pc:spChg chg="add mod">
          <ac:chgData name="ngod ali" userId="bfabe3cde01fd7ce" providerId="LiveId" clId="{35C555B1-2A30-4E75-BCA1-DCD08714389C}" dt="2021-08-05T07:09:12.220" v="747" actId="1076"/>
          <ac:spMkLst>
            <pc:docMk/>
            <pc:sldMk cId="879582013" sldId="307"/>
            <ac:spMk id="11" creationId="{9948CD69-0BDE-457A-902D-D3D08B67152A}"/>
          </ac:spMkLst>
        </pc:spChg>
        <pc:grpChg chg="add mod">
          <ac:chgData name="ngod ali" userId="bfabe3cde01fd7ce" providerId="LiveId" clId="{35C555B1-2A30-4E75-BCA1-DCD08714389C}" dt="2021-08-05T09:06:42.812" v="2861" actId="1076"/>
          <ac:grpSpMkLst>
            <pc:docMk/>
            <pc:sldMk cId="879582013" sldId="307"/>
            <ac:grpSpMk id="10" creationId="{1658EE28-5FA2-442F-8055-90D351E7F184}"/>
          </ac:grpSpMkLst>
        </pc:grpChg>
        <pc:grpChg chg="add mod">
          <ac:chgData name="ngod ali" userId="bfabe3cde01fd7ce" providerId="LiveId" clId="{35C555B1-2A30-4E75-BCA1-DCD08714389C}" dt="2021-08-05T07:09:19.243" v="749" actId="1076"/>
          <ac:grpSpMkLst>
            <pc:docMk/>
            <pc:sldMk cId="879582013" sldId="307"/>
            <ac:grpSpMk id="14" creationId="{37F6CF33-1AF9-4CF6-B12E-EA65B19A0285}"/>
          </ac:grpSpMkLst>
        </pc:grpChg>
        <pc:grpChg chg="mod">
          <ac:chgData name="ngod ali" userId="bfabe3cde01fd7ce" providerId="LiveId" clId="{35C555B1-2A30-4E75-BCA1-DCD08714389C}" dt="2021-08-05T07:09:01.555" v="743" actId="164"/>
          <ac:grpSpMkLst>
            <pc:docMk/>
            <pc:sldMk cId="879582013" sldId="307"/>
            <ac:grpSpMk id="16" creationId="{0B91A22B-9412-43A7-A53A-4B5103A82647}"/>
          </ac:grpSpMkLst>
        </pc:grpChg>
        <pc:picChg chg="del mod">
          <ac:chgData name="ngod ali" userId="bfabe3cde01fd7ce" providerId="LiveId" clId="{35C555B1-2A30-4E75-BCA1-DCD08714389C}" dt="2021-08-05T06:59:49.174" v="467" actId="478"/>
          <ac:picMkLst>
            <pc:docMk/>
            <pc:sldMk cId="879582013" sldId="307"/>
            <ac:picMk id="3" creationId="{BF28F129-7213-4F2A-BC10-BD3A3CAB7BCD}"/>
          </ac:picMkLst>
        </pc:picChg>
        <pc:picChg chg="add del mod modCrop">
          <ac:chgData name="ngod ali" userId="bfabe3cde01fd7ce" providerId="LiveId" clId="{35C555B1-2A30-4E75-BCA1-DCD08714389C}" dt="2021-08-05T07:07:15.312" v="714" actId="478"/>
          <ac:picMkLst>
            <pc:docMk/>
            <pc:sldMk cId="879582013" sldId="307"/>
            <ac:picMk id="5" creationId="{85510739-7A3A-46A7-B0EB-72E53C720020}"/>
          </ac:picMkLst>
        </pc:picChg>
        <pc:picChg chg="add mod">
          <ac:chgData name="ngod ali" userId="bfabe3cde01fd7ce" providerId="LiveId" clId="{35C555B1-2A30-4E75-BCA1-DCD08714389C}" dt="2021-08-05T07:09:01.555" v="743" actId="164"/>
          <ac:picMkLst>
            <pc:docMk/>
            <pc:sldMk cId="879582013" sldId="307"/>
            <ac:picMk id="13" creationId="{19D5A60F-57CB-4FC3-B3F4-B78B8840CDDE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0" creationId="{00E48986-FA93-45EE-9E14-65968BA5AF1A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2" creationId="{6160EEA8-155A-4E28-B216-9E7857562D77}"/>
          </ac:picMkLst>
        </pc:picChg>
      </pc:sldChg>
      <pc:sldChg chg="modSp mod">
        <pc:chgData name="ngod ali" userId="bfabe3cde01fd7ce" providerId="LiveId" clId="{35C555B1-2A30-4E75-BCA1-DCD08714389C}" dt="2021-08-05T07:35:09.480" v="1199" actId="1076"/>
        <pc:sldMkLst>
          <pc:docMk/>
          <pc:sldMk cId="2546339670" sldId="310"/>
        </pc:sldMkLst>
        <pc:picChg chg="mod">
          <ac:chgData name="ngod ali" userId="bfabe3cde01fd7ce" providerId="LiveId" clId="{35C555B1-2A30-4E75-BCA1-DCD08714389C}" dt="2021-08-05T07:35:09.480" v="1199" actId="1076"/>
          <ac:picMkLst>
            <pc:docMk/>
            <pc:sldMk cId="2546339670" sldId="310"/>
            <ac:picMk id="2" creationId="{3CD9FC62-3011-4B6D-84E3-7DBE2BCD6240}"/>
          </ac:picMkLst>
        </pc:picChg>
      </pc:sldChg>
      <pc:sldChg chg="addSp modSp del mod">
        <pc:chgData name="ngod ali" userId="bfabe3cde01fd7ce" providerId="LiveId" clId="{35C555B1-2A30-4E75-BCA1-DCD08714389C}" dt="2021-08-05T09:25:31.949" v="3101" actId="47"/>
        <pc:sldMkLst>
          <pc:docMk/>
          <pc:sldMk cId="3608092719" sldId="313"/>
        </pc:sldMkLst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4" creationId="{0BC39B40-0C4F-445C-BDB1-49C7029EBACB}"/>
          </ac:spMkLst>
        </pc:spChg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5" creationId="{DB01C197-3A36-43B9-9396-79D6FCC93E1B}"/>
          </ac:spMkLst>
        </pc:spChg>
        <pc:spChg chg="add mod">
          <ac:chgData name="ngod ali" userId="bfabe3cde01fd7ce" providerId="LiveId" clId="{35C555B1-2A30-4E75-BCA1-DCD08714389C}" dt="2021-08-05T07:49:05.936" v="1646" actId="1076"/>
          <ac:spMkLst>
            <pc:docMk/>
            <pc:sldMk cId="3608092719" sldId="313"/>
            <ac:spMk id="7" creationId="{0B647E65-B721-453B-AED2-CB786F8FD155}"/>
          </ac:spMkLst>
        </pc:spChg>
        <pc:spChg chg="add mod">
          <ac:chgData name="ngod ali" userId="bfabe3cde01fd7ce" providerId="LiveId" clId="{35C555B1-2A30-4E75-BCA1-DCD08714389C}" dt="2021-08-05T07:50:38.486" v="1758" actId="1076"/>
          <ac:spMkLst>
            <pc:docMk/>
            <pc:sldMk cId="3608092719" sldId="313"/>
            <ac:spMk id="8" creationId="{811944DF-9F19-4949-BF5E-59EE3B547F54}"/>
          </ac:spMkLst>
        </pc:spChg>
        <pc:grpChg chg="add mod">
          <ac:chgData name="ngod ali" userId="bfabe3cde01fd7ce" providerId="LiveId" clId="{35C555B1-2A30-4E75-BCA1-DCD08714389C}" dt="2021-08-05T07:50:32.629" v="1756" actId="1076"/>
          <ac:grpSpMkLst>
            <pc:docMk/>
            <pc:sldMk cId="3608092719" sldId="313"/>
            <ac:grpSpMk id="6" creationId="{61B72EAC-2F51-4478-AC4A-D36444211ED8}"/>
          </ac:grpSpMkLst>
        </pc:grpChg>
        <pc:picChg chg="add mod modCrop">
          <ac:chgData name="ngod ali" userId="bfabe3cde01fd7ce" providerId="LiveId" clId="{35C555B1-2A30-4E75-BCA1-DCD08714389C}" dt="2021-08-05T07:50:34.411" v="1757" actId="1076"/>
          <ac:picMkLst>
            <pc:docMk/>
            <pc:sldMk cId="3608092719" sldId="313"/>
            <ac:picMk id="3" creationId="{CF87B155-7443-4B36-A6AD-E8A336798850}"/>
          </ac:picMkLst>
        </pc:picChg>
      </pc:sldChg>
      <pc:sldChg chg="addSp delSp modSp mod">
        <pc:chgData name="ngod ali" userId="bfabe3cde01fd7ce" providerId="LiveId" clId="{35C555B1-2A30-4E75-BCA1-DCD08714389C}" dt="2021-08-05T07:56:07.927" v="1814" actId="1076"/>
        <pc:sldMkLst>
          <pc:docMk/>
          <pc:sldMk cId="550195613" sldId="314"/>
        </pc:sldMkLst>
        <pc:picChg chg="mod">
          <ac:chgData name="ngod ali" userId="bfabe3cde01fd7ce" providerId="LiveId" clId="{35C555B1-2A30-4E75-BCA1-DCD08714389C}" dt="2021-08-05T07:56:07.927" v="1814" actId="1076"/>
          <ac:picMkLst>
            <pc:docMk/>
            <pc:sldMk cId="550195613" sldId="314"/>
            <ac:picMk id="2" creationId="{002368A5-E193-459B-A36B-D4E2D40D5D18}"/>
          </ac:picMkLst>
        </pc:picChg>
        <pc:picChg chg="add del mod modCrop">
          <ac:chgData name="ngod ali" userId="bfabe3cde01fd7ce" providerId="LiveId" clId="{35C555B1-2A30-4E75-BCA1-DCD08714389C}" dt="2021-08-05T07:56:05.713" v="1813" actId="21"/>
          <ac:picMkLst>
            <pc:docMk/>
            <pc:sldMk cId="550195613" sldId="314"/>
            <ac:picMk id="4" creationId="{A3D0C115-41A9-4FAC-A80E-CBC873A6AAC8}"/>
          </ac:picMkLst>
        </pc:picChg>
      </pc:sldChg>
      <pc:sldChg chg="addSp delSp modSp mod">
        <pc:chgData name="ngod ali" userId="bfabe3cde01fd7ce" providerId="LiveId" clId="{35C555B1-2A30-4E75-BCA1-DCD08714389C}" dt="2021-08-05T07:55:44.447" v="1809" actId="1076"/>
        <pc:sldMkLst>
          <pc:docMk/>
          <pc:sldMk cId="1688234163" sldId="315"/>
        </pc:sldMkLst>
        <pc:picChg chg="mod">
          <ac:chgData name="ngod ali" userId="bfabe3cde01fd7ce" providerId="LiveId" clId="{35C555B1-2A30-4E75-BCA1-DCD08714389C}" dt="2021-08-05T07:55:44.447" v="1809" actId="1076"/>
          <ac:picMkLst>
            <pc:docMk/>
            <pc:sldMk cId="1688234163" sldId="315"/>
            <ac:picMk id="2" creationId="{1BBEFAD3-F705-48E6-9B26-0DA079397773}"/>
          </ac:picMkLst>
        </pc:picChg>
        <pc:picChg chg="add del mod modCrop">
          <ac:chgData name="ngod ali" userId="bfabe3cde01fd7ce" providerId="LiveId" clId="{35C555B1-2A30-4E75-BCA1-DCD08714389C}" dt="2021-08-05T07:55:41.897" v="1808" actId="21"/>
          <ac:picMkLst>
            <pc:docMk/>
            <pc:sldMk cId="1688234163" sldId="315"/>
            <ac:picMk id="4" creationId="{7371A2B6-8374-4C25-8A9E-83922E21405F}"/>
          </ac:picMkLst>
        </pc:picChg>
      </pc:sldChg>
      <pc:sldChg chg="modSp mod">
        <pc:chgData name="ngod ali" userId="bfabe3cde01fd7ce" providerId="LiveId" clId="{35C555B1-2A30-4E75-BCA1-DCD08714389C}" dt="2021-08-05T08:23:17.307" v="2176" actId="1076"/>
        <pc:sldMkLst>
          <pc:docMk/>
          <pc:sldMk cId="2429483579" sldId="320"/>
        </pc:sldMkLst>
        <pc:picChg chg="mod">
          <ac:chgData name="ngod ali" userId="bfabe3cde01fd7ce" providerId="LiveId" clId="{35C555B1-2A30-4E75-BCA1-DCD08714389C}" dt="2021-08-05T08:23:17.307" v="2176" actId="1076"/>
          <ac:picMkLst>
            <pc:docMk/>
            <pc:sldMk cId="2429483579" sldId="320"/>
            <ac:picMk id="2" creationId="{2A7BFB78-359A-4EF0-9952-93D813ADB633}"/>
          </ac:picMkLst>
        </pc:picChg>
      </pc:sldChg>
      <pc:sldChg chg="modSp mod">
        <pc:chgData name="ngod ali" userId="bfabe3cde01fd7ce" providerId="LiveId" clId="{35C555B1-2A30-4E75-BCA1-DCD08714389C}" dt="2021-08-05T08:29:21.128" v="2219" actId="1076"/>
        <pc:sldMkLst>
          <pc:docMk/>
          <pc:sldMk cId="2130933838" sldId="321"/>
        </pc:sldMkLst>
        <pc:picChg chg="mod">
          <ac:chgData name="ngod ali" userId="bfabe3cde01fd7ce" providerId="LiveId" clId="{35C555B1-2A30-4E75-BCA1-DCD08714389C}" dt="2021-08-05T08:29:21.128" v="2219" actId="1076"/>
          <ac:picMkLst>
            <pc:docMk/>
            <pc:sldMk cId="2130933838" sldId="321"/>
            <ac:picMk id="2" creationId="{3D609891-D21C-44D0-BA81-0850B6CABCC0}"/>
          </ac:picMkLst>
        </pc:picChg>
      </pc:sldChg>
      <pc:sldChg chg="modSp mod">
        <pc:chgData name="ngod ali" userId="bfabe3cde01fd7ce" providerId="LiveId" clId="{35C555B1-2A30-4E75-BCA1-DCD08714389C}" dt="2021-08-05T07:59:57.431" v="1836" actId="1076"/>
        <pc:sldMkLst>
          <pc:docMk/>
          <pc:sldMk cId="3567074566" sldId="324"/>
        </pc:sldMkLst>
        <pc:spChg chg="mod">
          <ac:chgData name="ngod ali" userId="bfabe3cde01fd7ce" providerId="LiveId" clId="{35C555B1-2A30-4E75-BCA1-DCD08714389C}" dt="2021-08-05T07:59:57.431" v="1836" actId="1076"/>
          <ac:spMkLst>
            <pc:docMk/>
            <pc:sldMk cId="3567074566" sldId="324"/>
            <ac:spMk id="10" creationId="{E20E8501-1C9B-4DA2-A282-77572C93E8D2}"/>
          </ac:spMkLst>
        </pc:spChg>
      </pc:sldChg>
      <pc:sldChg chg="addSp delSp modSp del mod">
        <pc:chgData name="ngod ali" userId="bfabe3cde01fd7ce" providerId="LiveId" clId="{35C555B1-2A30-4E75-BCA1-DCD08714389C}" dt="2021-08-05T09:27:34.385" v="3124" actId="47"/>
        <pc:sldMkLst>
          <pc:docMk/>
          <pc:sldMk cId="1714747548" sldId="329"/>
        </pc:sldMkLst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4" creationId="{EB170C40-6292-4429-A18F-6CE9AE955881}"/>
          </ac:spMkLst>
        </pc:spChg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5" creationId="{F5ECAB3A-F5CA-4984-9DBB-768081433A0E}"/>
          </ac:spMkLst>
        </pc:spChg>
        <pc:picChg chg="add del mod modCrop">
          <ac:chgData name="ngod ali" userId="bfabe3cde01fd7ce" providerId="LiveId" clId="{35C555B1-2A30-4E75-BCA1-DCD08714389C}" dt="2021-08-05T08:55:37.160" v="2674" actId="478"/>
          <ac:picMkLst>
            <pc:docMk/>
            <pc:sldMk cId="1714747548" sldId="329"/>
            <ac:picMk id="3" creationId="{4B8E79D2-E3FC-451D-ADDF-B1D774226C0C}"/>
          </ac:picMkLst>
        </pc:picChg>
      </pc:sldChg>
      <pc:sldChg chg="modSp mod">
        <pc:chgData name="ngod ali" userId="bfabe3cde01fd7ce" providerId="LiveId" clId="{35C555B1-2A30-4E75-BCA1-DCD08714389C}" dt="2021-08-05T09:28:19.308" v="3129" actId="1076"/>
        <pc:sldMkLst>
          <pc:docMk/>
          <pc:sldMk cId="2417972682" sldId="330"/>
        </pc:sldMkLst>
        <pc:picChg chg="mod">
          <ac:chgData name="ngod ali" userId="bfabe3cde01fd7ce" providerId="LiveId" clId="{35C555B1-2A30-4E75-BCA1-DCD08714389C}" dt="2021-08-05T09:28:19.308" v="3129" actId="1076"/>
          <ac:picMkLst>
            <pc:docMk/>
            <pc:sldMk cId="2417972682" sldId="330"/>
            <ac:picMk id="2" creationId="{820E0493-A645-46B0-AF1D-E737262A1E7A}"/>
          </ac:picMkLst>
        </pc:picChg>
      </pc:sldChg>
      <pc:sldChg chg="addSp delSp modSp mod">
        <pc:chgData name="ngod ali" userId="bfabe3cde01fd7ce" providerId="LiveId" clId="{35C555B1-2A30-4E75-BCA1-DCD08714389C}" dt="2021-08-05T09:03:59.690" v="2857" actId="1076"/>
        <pc:sldMkLst>
          <pc:docMk/>
          <pc:sldMk cId="648970154" sldId="331"/>
        </pc:sldMkLst>
        <pc:picChg chg="add mod modCrop">
          <ac:chgData name="ngod ali" userId="bfabe3cde01fd7ce" providerId="LiveId" clId="{35C555B1-2A30-4E75-BCA1-DCD08714389C}" dt="2021-08-05T09:03:08.956" v="2839" actId="1076"/>
          <ac:picMkLst>
            <pc:docMk/>
            <pc:sldMk cId="648970154" sldId="331"/>
            <ac:picMk id="3" creationId="{830D2EC0-68C0-4FBD-AB9C-0F40A9419803}"/>
          </ac:picMkLst>
        </pc:picChg>
        <pc:picChg chg="add del mod modCrop">
          <ac:chgData name="ngod ali" userId="bfabe3cde01fd7ce" providerId="LiveId" clId="{35C555B1-2A30-4E75-BCA1-DCD08714389C}" dt="2021-08-05T09:03:15.881" v="2842" actId="21"/>
          <ac:picMkLst>
            <pc:docMk/>
            <pc:sldMk cId="648970154" sldId="331"/>
            <ac:picMk id="5" creationId="{F3C559FA-E9EB-44A5-B213-60CE850BBFED}"/>
          </ac:picMkLst>
        </pc:picChg>
        <pc:picChg chg="add mod modCrop">
          <ac:chgData name="ngod ali" userId="bfabe3cde01fd7ce" providerId="LiveId" clId="{35C555B1-2A30-4E75-BCA1-DCD08714389C}" dt="2021-08-05T09:03:12.298" v="2840" actId="1076"/>
          <ac:picMkLst>
            <pc:docMk/>
            <pc:sldMk cId="648970154" sldId="331"/>
            <ac:picMk id="6" creationId="{0D562CB0-6C6B-41C4-867B-E7A136A53F2B}"/>
          </ac:picMkLst>
        </pc:picChg>
        <pc:picChg chg="add mod">
          <ac:chgData name="ngod ali" userId="bfabe3cde01fd7ce" providerId="LiveId" clId="{35C555B1-2A30-4E75-BCA1-DCD08714389C}" dt="2021-08-05T09:03:53.782" v="2854" actId="1076"/>
          <ac:picMkLst>
            <pc:docMk/>
            <pc:sldMk cId="648970154" sldId="331"/>
            <ac:picMk id="7" creationId="{E5E706C8-00DD-4F37-9ED9-29FB44352AAB}"/>
          </ac:picMkLst>
        </pc:picChg>
        <pc:picChg chg="add mod">
          <ac:chgData name="ngod ali" userId="bfabe3cde01fd7ce" providerId="LiveId" clId="{35C555B1-2A30-4E75-BCA1-DCD08714389C}" dt="2021-08-05T09:03:59.690" v="2857" actId="1076"/>
          <ac:picMkLst>
            <pc:docMk/>
            <pc:sldMk cId="648970154" sldId="331"/>
            <ac:picMk id="8" creationId="{7A1D0517-94D9-48FA-905A-123201435615}"/>
          </ac:picMkLst>
        </pc:picChg>
      </pc:sldChg>
      <pc:sldChg chg="addSp modSp new mod">
        <pc:chgData name="ngod ali" userId="bfabe3cde01fd7ce" providerId="LiveId" clId="{35C555B1-2A30-4E75-BCA1-DCD08714389C}" dt="2021-08-05T06:47:25.422" v="60"/>
        <pc:sldMkLst>
          <pc:docMk/>
          <pc:sldMk cId="3370955125" sldId="338"/>
        </pc:sldMkLst>
        <pc:picChg chg="add mod modCrop">
          <ac:chgData name="ngod ali" userId="bfabe3cde01fd7ce" providerId="LiveId" clId="{35C555B1-2A30-4E75-BCA1-DCD08714389C}" dt="2021-08-05T06:47:25.422" v="60"/>
          <ac:picMkLst>
            <pc:docMk/>
            <pc:sldMk cId="3370955125" sldId="338"/>
            <ac:picMk id="3" creationId="{DB48E049-91CC-4AE0-BAF9-6BB982106D30}"/>
          </ac:picMkLst>
        </pc:picChg>
      </pc:sldChg>
      <pc:sldChg chg="addSp delSp modSp add mod">
        <pc:chgData name="ngod ali" userId="bfabe3cde01fd7ce" providerId="LiveId" clId="{35C555B1-2A30-4E75-BCA1-DCD08714389C}" dt="2021-08-05T07:23:22.482" v="983"/>
        <pc:sldMkLst>
          <pc:docMk/>
          <pc:sldMk cId="842768337" sldId="339"/>
        </pc:sldMkLst>
        <pc:spChg chg="mod">
          <ac:chgData name="ngod ali" userId="bfabe3cde01fd7ce" providerId="LiveId" clId="{35C555B1-2A30-4E75-BCA1-DCD08714389C}" dt="2021-08-05T07:10:05.730" v="800" actId="1076"/>
          <ac:spMkLst>
            <pc:docMk/>
            <pc:sldMk cId="842768337" sldId="339"/>
            <ac:spMk id="2" creationId="{4CCE3A00-FD0D-4B32-B3D7-881358E288FF}"/>
          </ac:spMkLst>
        </pc:spChg>
        <pc:spChg chg="del mod">
          <ac:chgData name="ngod ali" userId="bfabe3cde01fd7ce" providerId="LiveId" clId="{35C555B1-2A30-4E75-BCA1-DCD08714389C}" dt="2021-08-05T07:09:26.137" v="751" actId="478"/>
          <ac:spMkLst>
            <pc:docMk/>
            <pc:sldMk cId="842768337" sldId="339"/>
            <ac:spMk id="8" creationId="{63912E27-61DA-4203-90F2-03EFAA91B800}"/>
          </ac:spMkLst>
        </pc:spChg>
        <pc:spChg chg="del">
          <ac:chgData name="ngod ali" userId="bfabe3cde01fd7ce" providerId="LiveId" clId="{35C555B1-2A30-4E75-BCA1-DCD08714389C}" dt="2021-08-05T07:09:29.957" v="752" actId="478"/>
          <ac:spMkLst>
            <pc:docMk/>
            <pc:sldMk cId="842768337" sldId="339"/>
            <ac:spMk id="9" creationId="{E29B0A40-373C-40CD-BDCA-B92B3C41B8B4}"/>
          </ac:spMkLst>
        </pc:spChg>
        <pc:spChg chg="del">
          <ac:chgData name="ngod ali" userId="bfabe3cde01fd7ce" providerId="LiveId" clId="{35C555B1-2A30-4E75-BCA1-DCD08714389C}" dt="2021-08-05T07:10:15.587" v="804" actId="478"/>
          <ac:spMkLst>
            <pc:docMk/>
            <pc:sldMk cId="842768337" sldId="339"/>
            <ac:spMk id="11" creationId="{9948CD69-0BDE-457A-902D-D3D08B67152A}"/>
          </ac:spMkLst>
        </pc:spChg>
        <pc:spChg chg="add mod">
          <ac:chgData name="ngod ali" userId="bfabe3cde01fd7ce" providerId="LiveId" clId="{35C555B1-2A30-4E75-BCA1-DCD08714389C}" dt="2021-08-05T07:17:45.978" v="874" actId="164"/>
          <ac:spMkLst>
            <pc:docMk/>
            <pc:sldMk cId="842768337" sldId="339"/>
            <ac:spMk id="15" creationId="{7C42C6DC-D4BA-4FC0-A1F7-43687F75D649}"/>
          </ac:spMkLst>
        </pc:spChg>
        <pc:spChg chg="add del mod">
          <ac:chgData name="ngod ali" userId="bfabe3cde01fd7ce" providerId="LiveId" clId="{35C555B1-2A30-4E75-BCA1-DCD08714389C}" dt="2021-08-05T07:20:00.327" v="926" actId="478"/>
          <ac:spMkLst>
            <pc:docMk/>
            <pc:sldMk cId="842768337" sldId="339"/>
            <ac:spMk id="18" creationId="{ADC32FCF-9427-43EA-B733-18F0D9FF883B}"/>
          </ac:spMkLst>
        </pc:spChg>
        <pc:spChg chg="add del mod">
          <ac:chgData name="ngod ali" userId="bfabe3cde01fd7ce" providerId="LiveId" clId="{35C555B1-2A30-4E75-BCA1-DCD08714389C}" dt="2021-08-05T07:19:49.995" v="922"/>
          <ac:spMkLst>
            <pc:docMk/>
            <pc:sldMk cId="842768337" sldId="339"/>
            <ac:spMk id="21" creationId="{5E8C137A-B331-4FBC-A4E6-80FBB0FBB656}"/>
          </ac:spMkLst>
        </pc:spChg>
        <pc:spChg chg="add mod">
          <ac:chgData name="ngod ali" userId="bfabe3cde01fd7ce" providerId="LiveId" clId="{35C555B1-2A30-4E75-BCA1-DCD08714389C}" dt="2021-08-05T07:19:48.660" v="918" actId="571"/>
          <ac:spMkLst>
            <pc:docMk/>
            <pc:sldMk cId="842768337" sldId="339"/>
            <ac:spMk id="22" creationId="{715D1527-536B-49C0-81E2-57C6E00AF5D1}"/>
          </ac:spMkLst>
        </pc:spChg>
        <pc:spChg chg="add del mod">
          <ac:chgData name="ngod ali" userId="bfabe3cde01fd7ce" providerId="LiveId" clId="{35C555B1-2A30-4E75-BCA1-DCD08714389C}" dt="2021-08-05T07:19:48.444" v="917"/>
          <ac:spMkLst>
            <pc:docMk/>
            <pc:sldMk cId="842768337" sldId="339"/>
            <ac:spMk id="23" creationId="{F6183A98-28B7-4719-BB5C-7AD019F6153F}"/>
          </ac:spMkLst>
        </pc:spChg>
        <pc:spChg chg="add del mod">
          <ac:chgData name="ngod ali" userId="bfabe3cde01fd7ce" providerId="LiveId" clId="{35C555B1-2A30-4E75-BCA1-DCD08714389C}" dt="2021-08-05T07:19:46.485" v="907"/>
          <ac:spMkLst>
            <pc:docMk/>
            <pc:sldMk cId="842768337" sldId="339"/>
            <ac:spMk id="25" creationId="{EE1B0E67-D834-4ACB-AFB4-43F7E957EA08}"/>
          </ac:spMkLst>
        </pc:spChg>
        <pc:grpChg chg="add del mod">
          <ac:chgData name="ngod ali" userId="bfabe3cde01fd7ce" providerId="LiveId" clId="{35C555B1-2A30-4E75-BCA1-DCD08714389C}" dt="2021-08-05T07:21:50.518" v="949" actId="21"/>
          <ac:grpSpMkLst>
            <pc:docMk/>
            <pc:sldMk cId="842768337" sldId="339"/>
            <ac:grpSpMk id="13" creationId="{6CEAEF94-F839-434D-8CD6-6903EA33117B}"/>
          </ac:grpSpMkLst>
        </pc:grpChg>
        <pc:grpChg chg="mod">
          <ac:chgData name="ngod ali" userId="bfabe3cde01fd7ce" providerId="LiveId" clId="{35C555B1-2A30-4E75-BCA1-DCD08714389C}" dt="2021-08-05T07:16:58.692" v="864" actId="164"/>
          <ac:grpSpMkLst>
            <pc:docMk/>
            <pc:sldMk cId="842768337" sldId="339"/>
            <ac:grpSpMk id="16" creationId="{0B91A22B-9412-43A7-A53A-4B5103A82647}"/>
          </ac:grpSpMkLst>
        </pc:grpChg>
        <pc:grpChg chg="add mod">
          <ac:chgData name="ngod ali" userId="bfabe3cde01fd7ce" providerId="LiveId" clId="{35C555B1-2A30-4E75-BCA1-DCD08714389C}" dt="2021-08-05T07:22:54.974" v="979" actId="164"/>
          <ac:grpSpMkLst>
            <pc:docMk/>
            <pc:sldMk cId="842768337" sldId="339"/>
            <ac:grpSpMk id="17" creationId="{E275B768-3B97-4D32-B36E-BFCC101758F0}"/>
          </ac:grpSpMkLst>
        </pc:grpChg>
        <pc:grpChg chg="add mod">
          <ac:chgData name="ngod ali" userId="bfabe3cde01fd7ce" providerId="LiveId" clId="{35C555B1-2A30-4E75-BCA1-DCD08714389C}" dt="2021-08-05T07:19:47.148" v="911" actId="164"/>
          <ac:grpSpMkLst>
            <pc:docMk/>
            <pc:sldMk cId="842768337" sldId="339"/>
            <ac:grpSpMk id="19" creationId="{38247E10-9EEC-422E-A862-0C2CD5A335F2}"/>
          </ac:grpSpMkLst>
        </pc:grpChg>
        <pc:grpChg chg="add mod">
          <ac:chgData name="ngod ali" userId="bfabe3cde01fd7ce" providerId="LiveId" clId="{35C555B1-2A30-4E75-BCA1-DCD08714389C}" dt="2021-08-05T07:22:58.547" v="980" actId="1076"/>
          <ac:grpSpMkLst>
            <pc:docMk/>
            <pc:sldMk cId="842768337" sldId="339"/>
            <ac:grpSpMk id="26" creationId="{B17B9864-C64A-4B48-AD14-0C00C66F3BC9}"/>
          </ac:grpSpMkLst>
        </pc:grpChg>
        <pc:picChg chg="del mod modCrop">
          <ac:chgData name="ngod ali" userId="bfabe3cde01fd7ce" providerId="LiveId" clId="{35C555B1-2A30-4E75-BCA1-DCD08714389C}" dt="2021-08-05T07:11:58.609" v="820" actId="478"/>
          <ac:picMkLst>
            <pc:docMk/>
            <pc:sldMk cId="842768337" sldId="339"/>
            <ac:picMk id="5" creationId="{85510739-7A3A-46A7-B0EB-72E53C720020}"/>
          </ac:picMkLst>
        </pc:picChg>
        <pc:picChg chg="add del mod modCrop">
          <ac:chgData name="ngod ali" userId="bfabe3cde01fd7ce" providerId="LiveId" clId="{35C555B1-2A30-4E75-BCA1-DCD08714389C}" dt="2021-08-05T07:18:05.413" v="879" actId="478"/>
          <ac:picMkLst>
            <pc:docMk/>
            <pc:sldMk cId="842768337" sldId="339"/>
            <ac:picMk id="7" creationId="{6A4916B3-7352-44AC-B8FE-F43E1AE76C8E}"/>
          </ac:picMkLst>
        </pc:picChg>
        <pc:picChg chg="add mod modCrop">
          <ac:chgData name="ngod ali" userId="bfabe3cde01fd7ce" providerId="LiveId" clId="{35C555B1-2A30-4E75-BCA1-DCD08714389C}" dt="2021-08-05T07:23:13.274" v="981"/>
          <ac:picMkLst>
            <pc:docMk/>
            <pc:sldMk cId="842768337" sldId="339"/>
            <ac:picMk id="12" creationId="{7CEAC4FC-DB7C-4968-89D0-961F71C09D9A}"/>
          </ac:picMkLst>
        </pc:picChg>
        <pc:picChg chg="add mod modCrop">
          <ac:chgData name="ngod ali" userId="bfabe3cde01fd7ce" providerId="LiveId" clId="{35C555B1-2A30-4E75-BCA1-DCD08714389C}" dt="2021-08-05T07:23:22.482" v="983"/>
          <ac:picMkLst>
            <pc:docMk/>
            <pc:sldMk cId="842768337" sldId="339"/>
            <ac:picMk id="14" creationId="{209BDF8B-8898-40BE-9C1F-3A1CE3996EF8}"/>
          </ac:picMkLst>
        </pc:picChg>
        <pc:picChg chg="add mod modCrop">
          <ac:chgData name="ngod ali" userId="bfabe3cde01fd7ce" providerId="LiveId" clId="{35C555B1-2A30-4E75-BCA1-DCD08714389C}" dt="2021-08-05T07:23:17.810" v="982"/>
          <ac:picMkLst>
            <pc:docMk/>
            <pc:sldMk cId="842768337" sldId="339"/>
            <ac:picMk id="24" creationId="{FEF746E5-5296-4FCA-BED4-2BB75391A98B}"/>
          </ac:picMkLst>
        </pc:picChg>
        <pc:picChg chg="del">
          <ac:chgData name="ngod ali" userId="bfabe3cde01fd7ce" providerId="LiveId" clId="{35C555B1-2A30-4E75-BCA1-DCD08714389C}" dt="2021-08-05T07:09:31.586" v="753" actId="478"/>
          <ac:picMkLst>
            <pc:docMk/>
            <pc:sldMk cId="842768337" sldId="339"/>
            <ac:picMk id="2050" creationId="{00E48986-FA93-45EE-9E14-65968BA5AF1A}"/>
          </ac:picMkLst>
        </pc:picChg>
        <pc:picChg chg="mod">
          <ac:chgData name="ngod ali" userId="bfabe3cde01fd7ce" providerId="LiveId" clId="{35C555B1-2A30-4E75-BCA1-DCD08714389C}" dt="2021-08-05T07:16:58.692" v="864" actId="164"/>
          <ac:picMkLst>
            <pc:docMk/>
            <pc:sldMk cId="842768337" sldId="339"/>
            <ac:picMk id="2052" creationId="{6160EEA8-155A-4E28-B216-9E7857562D77}"/>
          </ac:picMkLst>
        </pc:picChg>
        <pc:cxnChg chg="mod">
          <ac:chgData name="ngod ali" userId="bfabe3cde01fd7ce" providerId="LiveId" clId="{35C555B1-2A30-4E75-BCA1-DCD08714389C}" dt="2021-08-05T07:10:10.699" v="802" actId="14100"/>
          <ac:cxnSpMkLst>
            <pc:docMk/>
            <pc:sldMk cId="842768337" sldId="339"/>
            <ac:cxnSpMk id="6" creationId="{64FA91AD-5CE1-4F40-BA30-556133232F37}"/>
          </ac:cxnSpMkLst>
        </pc:cxnChg>
      </pc:sldChg>
      <pc:sldChg chg="add">
        <pc:chgData name="ngod ali" userId="bfabe3cde01fd7ce" providerId="LiveId" clId="{35C555B1-2A30-4E75-BCA1-DCD08714389C}" dt="2021-08-05T07:21:22.177" v="942"/>
        <pc:sldMkLst>
          <pc:docMk/>
          <pc:sldMk cId="4039265676" sldId="340"/>
        </pc:sldMkLst>
      </pc:sldChg>
      <pc:sldChg chg="addSp modSp new mod modAnim">
        <pc:chgData name="ngod ali" userId="bfabe3cde01fd7ce" providerId="LiveId" clId="{35C555B1-2A30-4E75-BCA1-DCD08714389C}" dt="2021-08-05T07:30:25.893" v="988" actId="1076"/>
        <pc:sldMkLst>
          <pc:docMk/>
          <pc:sldMk cId="1672246636" sldId="341"/>
        </pc:sldMkLst>
        <pc:picChg chg="add mod">
          <ac:chgData name="ngod ali" userId="bfabe3cde01fd7ce" providerId="LiveId" clId="{35C555B1-2A30-4E75-BCA1-DCD08714389C}" dt="2021-08-05T07:30:25.893" v="988" actId="1076"/>
          <ac:picMkLst>
            <pc:docMk/>
            <pc:sldMk cId="1672246636" sldId="341"/>
            <ac:picMk id="2" creationId="{61F0293B-B9EF-4BDF-A267-3C31818D5E5D}"/>
          </ac:picMkLst>
        </pc:picChg>
      </pc:sldChg>
      <pc:sldChg chg="addSp delSp modSp new mod">
        <pc:chgData name="ngod ali" userId="bfabe3cde01fd7ce" providerId="LiveId" clId="{35C555B1-2A30-4E75-BCA1-DCD08714389C}" dt="2021-08-05T09:18:25.575" v="3021" actId="1076"/>
        <pc:sldMkLst>
          <pc:docMk/>
          <pc:sldMk cId="3184353815" sldId="342"/>
        </pc:sldMkLst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4" creationId="{91A6EA28-54DA-4102-A142-3608180C71F5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8" creationId="{B36F24DB-22C1-4758-8CD6-068A536AC986}"/>
          </ac:spMkLst>
        </pc:spChg>
        <pc:spChg chg="add del mod">
          <ac:chgData name="ngod ali" userId="bfabe3cde01fd7ce" providerId="LiveId" clId="{35C555B1-2A30-4E75-BCA1-DCD08714389C}" dt="2021-08-05T09:16:44.367" v="2984" actId="21"/>
          <ac:spMkLst>
            <pc:docMk/>
            <pc:sldMk cId="3184353815" sldId="342"/>
            <ac:spMk id="13" creationId="{1189E1B4-C96C-4621-B01B-1670DDCAC0DE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5" creationId="{A84E0867-229C-448E-A5E1-C091826F3C16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8" creationId="{01191E7A-6BEE-4A40-8B45-6EBDE225FE0B}"/>
          </ac:spMkLst>
        </pc:s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5" creationId="{091A1CB2-B74B-4C26-B3B8-C4C819D69EDF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6" creationId="{D3153F3D-1FF2-4DDF-8509-305F80C4DD97}"/>
          </ac:grpSpMkLst>
        </pc:grpChg>
        <pc:grpChg chg="add del mod">
          <ac:chgData name="ngod ali" userId="bfabe3cde01fd7ce" providerId="LiveId" clId="{35C555B1-2A30-4E75-BCA1-DCD08714389C}" dt="2021-08-05T09:16:44.367" v="2984" actId="21"/>
          <ac:grpSpMkLst>
            <pc:docMk/>
            <pc:sldMk cId="3184353815" sldId="342"/>
            <ac:grpSpMk id="7" creationId="{CECD3DF7-FCEC-427C-995A-C4154D511D6A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9" creationId="{02A35655-DF94-44E4-84BA-642D7765B40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0" creationId="{57764E07-2FBB-4B47-9721-9FB6322DD61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1" creationId="{B1EDC76F-B0F2-4234-9F91-AB2924BEB4F2}"/>
          </ac:grpSpMkLst>
        </pc:grpChg>
        <pc:picChg chg="add mod modCrop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" creationId="{A0B69967-DA5C-4379-9778-26437E436D8D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16" creationId="{E1D0904E-11F2-4A15-9F6C-069CD7C65685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4" creationId="{7A0C790C-C777-4025-8D93-9DB43DE1C463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6" creationId="{28E0BC9D-5FC0-4560-A70E-57E197D41948}"/>
          </ac:picMkLst>
        </pc:picChg>
        <pc:picChg chg="add del mod">
          <ac:chgData name="ngod ali" userId="bfabe3cde01fd7ce" providerId="LiveId" clId="{35C555B1-2A30-4E75-BCA1-DCD08714389C}" dt="2021-08-05T09:14:00.985" v="2936" actId="478"/>
          <ac:picMkLst>
            <pc:docMk/>
            <pc:sldMk cId="3184353815" sldId="342"/>
            <ac:picMk id="3078" creationId="{42A3D2DB-633E-4580-87CB-73A1ECA8CE09}"/>
          </ac:picMkLst>
        </pc:picChg>
        <pc:picChg chg="add del mod">
          <ac:chgData name="ngod ali" userId="bfabe3cde01fd7ce" providerId="LiveId" clId="{35C555B1-2A30-4E75-BCA1-DCD08714389C}" dt="2021-08-05T09:14:29.584" v="2943" actId="478"/>
          <ac:picMkLst>
            <pc:docMk/>
            <pc:sldMk cId="3184353815" sldId="342"/>
            <ac:picMk id="3080" creationId="{B00568B8-48C0-4D2B-B2EB-780293BC514D}"/>
          </ac:picMkLst>
        </pc:picChg>
        <pc:picChg chg="add del mod">
          <ac:chgData name="ngod ali" userId="bfabe3cde01fd7ce" providerId="LiveId" clId="{35C555B1-2A30-4E75-BCA1-DCD08714389C}" dt="2021-08-05T09:16:44.367" v="2984" actId="21"/>
          <ac:picMkLst>
            <pc:docMk/>
            <pc:sldMk cId="3184353815" sldId="342"/>
            <ac:picMk id="3082" creationId="{90DC7F05-73CD-4ADD-92A2-486A2E65D0D7}"/>
          </ac:picMkLst>
        </pc:picChg>
      </pc:sldChg>
      <pc:sldChg chg="addSp delSp modSp new del mod">
        <pc:chgData name="ngod ali" userId="bfabe3cde01fd7ce" providerId="LiveId" clId="{35C555B1-2A30-4E75-BCA1-DCD08714389C}" dt="2021-08-05T09:24:20.157" v="3088" actId="47"/>
        <pc:sldMkLst>
          <pc:docMk/>
          <pc:sldMk cId="2420486480" sldId="343"/>
        </pc:sldMkLst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4" creationId="{92708315-B9AD-4A9D-BBB1-004281A4C63B}"/>
          </ac:spMkLst>
        </pc:spChg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5" creationId="{6501AF14-ADC6-4DC2-A5FF-8E21C426C65A}"/>
          </ac:spMkLst>
        </pc:spChg>
        <pc:spChg chg="add mod">
          <ac:chgData name="ngod ali" userId="bfabe3cde01fd7ce" providerId="LiveId" clId="{35C555B1-2A30-4E75-BCA1-DCD08714389C}" dt="2021-08-05T07:47:26.310" v="1553" actId="1076"/>
          <ac:spMkLst>
            <pc:docMk/>
            <pc:sldMk cId="2420486480" sldId="343"/>
            <ac:spMk id="6" creationId="{86FEA96E-2437-4EC7-91D3-1428C4639772}"/>
          </ac:spMkLst>
        </pc:spChg>
        <pc:spChg chg="add mod">
          <ac:chgData name="ngod ali" userId="bfabe3cde01fd7ce" providerId="LiveId" clId="{35C555B1-2A30-4E75-BCA1-DCD08714389C}" dt="2021-08-05T07:47:23.315" v="1552" actId="1076"/>
          <ac:spMkLst>
            <pc:docMk/>
            <pc:sldMk cId="2420486480" sldId="343"/>
            <ac:spMk id="7" creationId="{8BD04E0B-DFBC-4021-8811-DDEBF22F9C7B}"/>
          </ac:spMkLst>
        </pc:spChg>
        <pc:picChg chg="add del mod modCrop">
          <ac:chgData name="ngod ali" userId="bfabe3cde01fd7ce" providerId="LiveId" clId="{35C555B1-2A30-4E75-BCA1-DCD08714389C}" dt="2021-08-05T07:40:22.442" v="1543" actId="478"/>
          <ac:picMkLst>
            <pc:docMk/>
            <pc:sldMk cId="2420486480" sldId="343"/>
            <ac:picMk id="3" creationId="{64AA2DFD-5C93-45BE-B0CB-76C4CBA00754}"/>
          </ac:picMkLst>
        </pc:picChg>
      </pc:sldChg>
      <pc:sldChg chg="addSp delSp modSp new mod setBg">
        <pc:chgData name="ngod ali" userId="bfabe3cde01fd7ce" providerId="LiveId" clId="{35C555B1-2A30-4E75-BCA1-DCD08714389C}" dt="2021-08-05T07:56:47.094" v="1822" actId="962"/>
        <pc:sldMkLst>
          <pc:docMk/>
          <pc:sldMk cId="1503779281" sldId="344"/>
        </pc:sldMkLst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0" creationId="{664E23E2-7440-4E36-A67B-0F88C5F7E185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2" creationId="{B06949AE-010D-4C18-8AED-7872085ADD57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4" creationId="{FE54AADB-50C7-4293-94C0-27361A32B8CF}"/>
          </ac:spMkLst>
        </pc:spChg>
        <pc:picChg chg="add mod modCrop">
          <ac:chgData name="ngod ali" userId="bfabe3cde01fd7ce" providerId="LiveId" clId="{35C555B1-2A30-4E75-BCA1-DCD08714389C}" dt="2021-08-05T07:56:41.021" v="1820" actId="26606"/>
          <ac:picMkLst>
            <pc:docMk/>
            <pc:sldMk cId="1503779281" sldId="344"/>
            <ac:picMk id="3" creationId="{4494E8FE-2287-480E-814F-0A941635381D}"/>
          </ac:picMkLst>
        </pc:picChg>
        <pc:picChg chg="add del mod">
          <ac:chgData name="ngod ali" userId="bfabe3cde01fd7ce" providerId="LiveId" clId="{35C555B1-2A30-4E75-BCA1-DCD08714389C}" dt="2021-08-05T07:54:14.807" v="1792" actId="21"/>
          <ac:picMkLst>
            <pc:docMk/>
            <pc:sldMk cId="1503779281" sldId="344"/>
            <ac:picMk id="4" creationId="{652594AA-4DD7-4686-AC94-27A3A4E4966D}"/>
          </ac:picMkLst>
        </pc:picChg>
        <pc:picChg chg="add mod">
          <ac:chgData name="ngod ali" userId="bfabe3cde01fd7ce" providerId="LiveId" clId="{35C555B1-2A30-4E75-BCA1-DCD08714389C}" dt="2021-08-05T07:56:47.094" v="1822" actId="962"/>
          <ac:picMkLst>
            <pc:docMk/>
            <pc:sldMk cId="1503779281" sldId="344"/>
            <ac:picMk id="5" creationId="{7E73D54D-42D1-4869-A21C-71BAB92003D2}"/>
          </ac:picMkLst>
        </pc:picChg>
      </pc:sldChg>
      <pc:sldChg chg="addSp modSp new mod setBg">
        <pc:chgData name="ngod ali" userId="bfabe3cde01fd7ce" providerId="LiveId" clId="{35C555B1-2A30-4E75-BCA1-DCD08714389C}" dt="2021-08-05T07:55:53.589" v="1812" actId="26606"/>
        <pc:sldMkLst>
          <pc:docMk/>
          <pc:sldMk cId="1649091794" sldId="345"/>
        </pc:sldMkLst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7" creationId="{F3060C83-F051-4F0E-ABAD-AA0DFC48B218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9" creationId="{83C98ABE-055B-441F-B07E-44F97F083C3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1" creationId="{29FDB030-9B49-4CED-8CCD-4D99382388AC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3" creationId="{3783CA14-24A1-485C-8B30-D6A5D87987AD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5" creationId="{9A97C86A-04D6-40F7-AE84-31AB43E6A846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7" creationId="{FF9F2414-84E8-453E-B1F3-389FDE8192D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9" creationId="{3ECA69A1-7536-43AC-85EF-C7106179F5ED}"/>
          </ac:spMkLst>
        </pc:spChg>
        <pc:picChg chg="add mod">
          <ac:chgData name="ngod ali" userId="bfabe3cde01fd7ce" providerId="LiveId" clId="{35C555B1-2A30-4E75-BCA1-DCD08714389C}" dt="2021-08-05T07:55:53.589" v="1812" actId="26606"/>
          <ac:picMkLst>
            <pc:docMk/>
            <pc:sldMk cId="1649091794" sldId="345"/>
            <ac:picMk id="2" creationId="{D95D2EB5-4D3A-4B75-B643-603C1CB155D0}"/>
          </ac:picMkLst>
        </pc:picChg>
      </pc:sldChg>
      <pc:sldChg chg="addSp modSp new mod">
        <pc:chgData name="ngod ali" userId="bfabe3cde01fd7ce" providerId="LiveId" clId="{35C555B1-2A30-4E75-BCA1-DCD08714389C}" dt="2021-08-05T08:06:14.661" v="2079" actId="1076"/>
        <pc:sldMkLst>
          <pc:docMk/>
          <pc:sldMk cId="2221787462" sldId="346"/>
        </pc:sldMkLst>
        <pc:spChg chg="add mod">
          <ac:chgData name="ngod ali" userId="bfabe3cde01fd7ce" providerId="LiveId" clId="{35C555B1-2A30-4E75-BCA1-DCD08714389C}" dt="2021-08-05T08:06:14.661" v="2079" actId="1076"/>
          <ac:spMkLst>
            <pc:docMk/>
            <pc:sldMk cId="2221787462" sldId="346"/>
            <ac:spMk id="4" creationId="{16E4D0AB-86B1-45B2-84B9-B96DD26B0EDA}"/>
          </ac:spMkLst>
        </pc:spChg>
        <pc:picChg chg="add mod modCrop">
          <ac:chgData name="ngod ali" userId="bfabe3cde01fd7ce" providerId="LiveId" clId="{35C555B1-2A30-4E75-BCA1-DCD08714389C}" dt="2021-08-05T08:06:02.288" v="2074" actId="14100"/>
          <ac:picMkLst>
            <pc:docMk/>
            <pc:sldMk cId="2221787462" sldId="346"/>
            <ac:picMk id="3" creationId="{40D50433-353D-48F1-9ABC-4DE3D357A565}"/>
          </ac:picMkLst>
        </pc:picChg>
        <pc:picChg chg="add mod modCrop">
          <ac:chgData name="ngod ali" userId="bfabe3cde01fd7ce" providerId="LiveId" clId="{35C555B1-2A30-4E75-BCA1-DCD08714389C}" dt="2021-08-05T08:05:58.031" v="2072" actId="1076"/>
          <ac:picMkLst>
            <pc:docMk/>
            <pc:sldMk cId="2221787462" sldId="346"/>
            <ac:picMk id="5" creationId="{F4F4E6B1-DA8E-46B9-9DCF-A435EEADB7A9}"/>
          </ac:picMkLst>
        </pc:picChg>
      </pc:sldChg>
      <pc:sldChg chg="addSp delSp modSp new mod">
        <pc:chgData name="ngod ali" userId="bfabe3cde01fd7ce" providerId="LiveId" clId="{35C555B1-2A30-4E75-BCA1-DCD08714389C}" dt="2021-08-05T08:14:12.477" v="2148" actId="1076"/>
        <pc:sldMkLst>
          <pc:docMk/>
          <pc:sldMk cId="2336274400" sldId="347"/>
        </pc:sldMkLst>
        <pc:picChg chg="add mod modCrop">
          <ac:chgData name="ngod ali" userId="bfabe3cde01fd7ce" providerId="LiveId" clId="{35C555B1-2A30-4E75-BCA1-DCD08714389C}" dt="2021-08-05T08:14:12.477" v="2148" actId="1076"/>
          <ac:picMkLst>
            <pc:docMk/>
            <pc:sldMk cId="2336274400" sldId="347"/>
            <ac:picMk id="3" creationId="{CEDAB6A8-055B-49AC-A497-E4BE2B2EB41C}"/>
          </ac:picMkLst>
        </pc:picChg>
        <pc:picChg chg="add mod modCrop">
          <ac:chgData name="ngod ali" userId="bfabe3cde01fd7ce" providerId="LiveId" clId="{35C555B1-2A30-4E75-BCA1-DCD08714389C}" dt="2021-08-05T08:14:10.778" v="2147" actId="1076"/>
          <ac:picMkLst>
            <pc:docMk/>
            <pc:sldMk cId="2336274400" sldId="347"/>
            <ac:picMk id="4" creationId="{EBB7562E-04FB-46ED-91CC-6762F705794B}"/>
          </ac:picMkLst>
        </pc:picChg>
        <pc:picChg chg="add del mod modCrop">
          <ac:chgData name="ngod ali" userId="bfabe3cde01fd7ce" providerId="LiveId" clId="{35C555B1-2A30-4E75-BCA1-DCD08714389C}" dt="2021-08-05T08:10:42.418" v="2138" actId="478"/>
          <ac:picMkLst>
            <pc:docMk/>
            <pc:sldMk cId="2336274400" sldId="347"/>
            <ac:picMk id="6" creationId="{69D4F850-E20C-4741-B118-59A01D16A55D}"/>
          </ac:picMkLst>
        </pc:picChg>
      </pc:sldChg>
      <pc:sldChg chg="addSp modSp new mod">
        <pc:chgData name="ngod ali" userId="bfabe3cde01fd7ce" providerId="LiveId" clId="{35C555B1-2A30-4E75-BCA1-DCD08714389C}" dt="2021-08-05T08:15:46.878" v="2172" actId="164"/>
        <pc:sldMkLst>
          <pc:docMk/>
          <pc:sldMk cId="2925876100" sldId="348"/>
        </pc:sldMkLst>
        <pc:grpChg chg="add mod">
          <ac:chgData name="ngod ali" userId="bfabe3cde01fd7ce" providerId="LiveId" clId="{35C555B1-2A30-4E75-BCA1-DCD08714389C}" dt="2021-08-05T08:15:46.878" v="2172" actId="164"/>
          <ac:grpSpMkLst>
            <pc:docMk/>
            <pc:sldMk cId="2925876100" sldId="348"/>
            <ac:grpSpMk id="5" creationId="{26D82CA2-9371-4978-A4F2-DA90EF2AE96E}"/>
          </ac:grpSpMkLst>
        </pc:grp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3" creationId="{8852F86D-A848-4D10-A70B-1AE6AAF4C5C1}"/>
          </ac:picMkLst>
        </pc:pic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4" creationId="{3141F3C5-4B9F-4AF1-A40A-C15A93AE6310}"/>
          </ac:picMkLst>
        </pc:picChg>
      </pc:sldChg>
      <pc:sldChg chg="addSp modSp new mod">
        <pc:chgData name="ngod ali" userId="bfabe3cde01fd7ce" providerId="LiveId" clId="{35C555B1-2A30-4E75-BCA1-DCD08714389C}" dt="2021-08-05T08:25:49.296" v="2217" actId="1076"/>
        <pc:sldMkLst>
          <pc:docMk/>
          <pc:sldMk cId="2207522730" sldId="349"/>
        </pc:sldMkLst>
        <pc:grpChg chg="add mod">
          <ac:chgData name="ngod ali" userId="bfabe3cde01fd7ce" providerId="LiveId" clId="{35C555B1-2A30-4E75-BCA1-DCD08714389C}" dt="2021-08-05T08:25:49.296" v="2217" actId="1076"/>
          <ac:grpSpMkLst>
            <pc:docMk/>
            <pc:sldMk cId="2207522730" sldId="349"/>
            <ac:grpSpMk id="5" creationId="{5541FDA9-7A65-45AA-BE69-B18CB4883B8D}"/>
          </ac:grpSpMkLst>
        </pc:grp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3" creationId="{0E913016-6227-4CE3-9704-D4309043E26B}"/>
          </ac:picMkLst>
        </pc:pic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4" creationId="{BD39F1EF-740E-445E-9785-2E3D84B7B19E}"/>
          </ac:picMkLst>
        </pc:picChg>
      </pc:sldChg>
      <pc:sldChg chg="addSp delSp modSp new del mod">
        <pc:chgData name="ngod ali" userId="bfabe3cde01fd7ce" providerId="LiveId" clId="{35C555B1-2A30-4E75-BCA1-DCD08714389C}" dt="2021-08-05T09:26:45.426" v="3116" actId="47"/>
        <pc:sldMkLst>
          <pc:docMk/>
          <pc:sldMk cId="825587926" sldId="350"/>
        </pc:sldMkLst>
        <pc:spChg chg="add mod">
          <ac:chgData name="ngod ali" userId="bfabe3cde01fd7ce" providerId="LiveId" clId="{35C555B1-2A30-4E75-BCA1-DCD08714389C}" dt="2021-08-05T08:32:51.365" v="2499" actId="1076"/>
          <ac:spMkLst>
            <pc:docMk/>
            <pc:sldMk cId="825587926" sldId="350"/>
            <ac:spMk id="4" creationId="{3DB1B178-DD7F-47D5-9F31-84D39D570165}"/>
          </ac:spMkLst>
        </pc:spChg>
        <pc:spChg chg="add mod">
          <ac:chgData name="ngod ali" userId="bfabe3cde01fd7ce" providerId="LiveId" clId="{35C555B1-2A30-4E75-BCA1-DCD08714389C}" dt="2021-08-05T08:36:12.037" v="2559" actId="1076"/>
          <ac:spMkLst>
            <pc:docMk/>
            <pc:sldMk cId="825587926" sldId="350"/>
            <ac:spMk id="5" creationId="{6223F127-3CD8-4D74-807F-AF078900330C}"/>
          </ac:spMkLst>
        </pc:spChg>
        <pc:spChg chg="add mod">
          <ac:chgData name="ngod ali" userId="bfabe3cde01fd7ce" providerId="LiveId" clId="{35C555B1-2A30-4E75-BCA1-DCD08714389C}" dt="2021-08-05T08:36:07.902" v="2558" actId="1076"/>
          <ac:spMkLst>
            <pc:docMk/>
            <pc:sldMk cId="825587926" sldId="350"/>
            <ac:spMk id="6" creationId="{2F437216-E2FB-4762-B5DE-3DE8680C5C32}"/>
          </ac:spMkLst>
        </pc:spChg>
        <pc:spChg chg="add mod">
          <ac:chgData name="ngod ali" userId="bfabe3cde01fd7ce" providerId="LiveId" clId="{35C555B1-2A30-4E75-BCA1-DCD08714389C}" dt="2021-08-05T08:36:05.074" v="2557" actId="164"/>
          <ac:spMkLst>
            <pc:docMk/>
            <pc:sldMk cId="825587926" sldId="350"/>
            <ac:spMk id="9" creationId="{A8DC3ECA-C876-4F80-97D0-B99733B84928}"/>
          </ac:spMkLst>
        </pc:spChg>
        <pc:grpChg chg="add mod">
          <ac:chgData name="ngod ali" userId="bfabe3cde01fd7ce" providerId="LiveId" clId="{35C555B1-2A30-4E75-BCA1-DCD08714389C}" dt="2021-08-05T08:36:05.074" v="2557" actId="164"/>
          <ac:grpSpMkLst>
            <pc:docMk/>
            <pc:sldMk cId="825587926" sldId="350"/>
            <ac:grpSpMk id="10" creationId="{C1132D59-04B6-4630-AA77-9FC228A409EB}"/>
          </ac:grpSpMkLst>
        </pc:grpChg>
        <pc:picChg chg="add del mod modCrop">
          <ac:chgData name="ngod ali" userId="bfabe3cde01fd7ce" providerId="LiveId" clId="{35C555B1-2A30-4E75-BCA1-DCD08714389C}" dt="2021-08-05T08:32:25.910" v="2487" actId="478"/>
          <ac:picMkLst>
            <pc:docMk/>
            <pc:sldMk cId="825587926" sldId="350"/>
            <ac:picMk id="3" creationId="{500A2A06-9837-4531-A5B2-FA2B3543D17C}"/>
          </ac:picMkLst>
        </pc:picChg>
        <pc:picChg chg="add mod modCrop">
          <ac:chgData name="ngod ali" userId="bfabe3cde01fd7ce" providerId="LiveId" clId="{35C555B1-2A30-4E75-BCA1-DCD08714389C}" dt="2021-08-05T08:36:05.074" v="2557" actId="164"/>
          <ac:picMkLst>
            <pc:docMk/>
            <pc:sldMk cId="825587926" sldId="350"/>
            <ac:picMk id="7" creationId="{C8544E17-D086-42C5-8C99-B98573493B06}"/>
          </ac:picMkLst>
        </pc:picChg>
      </pc:sldChg>
      <pc:sldChg chg="addSp modSp new mod ord">
        <pc:chgData name="ngod ali" userId="bfabe3cde01fd7ce" providerId="LiveId" clId="{35C555B1-2A30-4E75-BCA1-DCD08714389C}" dt="2021-08-05T08:48:34.812" v="2604"/>
        <pc:sldMkLst>
          <pc:docMk/>
          <pc:sldMk cId="1345778241" sldId="351"/>
        </pc:sldMkLst>
        <pc:grpChg chg="add mod">
          <ac:chgData name="ngod ali" userId="bfabe3cde01fd7ce" providerId="LiveId" clId="{35C555B1-2A30-4E75-BCA1-DCD08714389C}" dt="2021-08-05T08:48:22.143" v="2602" actId="1076"/>
          <ac:grpSpMkLst>
            <pc:docMk/>
            <pc:sldMk cId="1345778241" sldId="351"/>
            <ac:grpSpMk id="6" creationId="{F4FE0979-B8EC-4E31-B800-928CBFAA6C79}"/>
          </ac:grpSpMkLst>
        </pc:grpChg>
        <pc:picChg chg="add mod modCrop">
          <ac:chgData name="ngod ali" userId="bfabe3cde01fd7ce" providerId="LiveId" clId="{35C555B1-2A30-4E75-BCA1-DCD08714389C}" dt="2021-08-05T08:48:20.887" v="2601" actId="1076"/>
          <ac:picMkLst>
            <pc:docMk/>
            <pc:sldMk cId="1345778241" sldId="351"/>
            <ac:picMk id="3" creationId="{5EF71281-4CA5-4B06-BB20-9B31F4A1A36F}"/>
          </ac:picMkLst>
        </pc:picChg>
        <pc:picChg chg="add mod modCrop">
          <ac:chgData name="ngod ali" userId="bfabe3cde01fd7ce" providerId="LiveId" clId="{35C555B1-2A30-4E75-BCA1-DCD08714389C}" dt="2021-08-05T08:48:30.997" v="2603"/>
          <ac:picMkLst>
            <pc:docMk/>
            <pc:sldMk cId="1345778241" sldId="351"/>
            <ac:picMk id="4" creationId="{94415B76-D51E-4508-9AC6-E0167BB63A48}"/>
          </ac:picMkLst>
        </pc:picChg>
        <pc:picChg chg="add mod modCrop">
          <ac:chgData name="ngod ali" userId="bfabe3cde01fd7ce" providerId="LiveId" clId="{35C555B1-2A30-4E75-BCA1-DCD08714389C}" dt="2021-08-05T08:48:34.812" v="2604"/>
          <ac:picMkLst>
            <pc:docMk/>
            <pc:sldMk cId="1345778241" sldId="351"/>
            <ac:picMk id="5" creationId="{36D09FF1-14A8-417E-884B-6A7E69580314}"/>
          </ac:picMkLst>
        </pc:picChg>
      </pc:sldChg>
      <pc:sldChg chg="addSp delSp modSp new del mod">
        <pc:chgData name="ngod ali" userId="bfabe3cde01fd7ce" providerId="LiveId" clId="{35C555B1-2A30-4E75-BCA1-DCD08714389C}" dt="2021-08-05T08:36:17.014" v="2560" actId="47"/>
        <pc:sldMkLst>
          <pc:docMk/>
          <pc:sldMk cId="3152639328" sldId="351"/>
        </pc:sldMkLst>
        <pc:picChg chg="add del mod modCrop">
          <ac:chgData name="ngod ali" userId="bfabe3cde01fd7ce" providerId="LiveId" clId="{35C555B1-2A30-4E75-BCA1-DCD08714389C}" dt="2021-08-05T08:34:07.093" v="2512" actId="21"/>
          <ac:picMkLst>
            <pc:docMk/>
            <pc:sldMk cId="3152639328" sldId="351"/>
            <ac:picMk id="3" creationId="{BAED5878-EFD5-4625-89B5-0EECF523EA34}"/>
          </ac:picMkLst>
        </pc:picChg>
      </pc:sldChg>
      <pc:sldChg chg="addSp modSp new mod">
        <pc:chgData name="ngod ali" userId="bfabe3cde01fd7ce" providerId="LiveId" clId="{35C555B1-2A30-4E75-BCA1-DCD08714389C}" dt="2021-08-05T09:27:52.912" v="3128" actId="1076"/>
        <pc:sldMkLst>
          <pc:docMk/>
          <pc:sldMk cId="3006027672" sldId="352"/>
        </pc:sldMkLst>
        <pc:spChg chg="add mod">
          <ac:chgData name="ngod ali" userId="bfabe3cde01fd7ce" providerId="LiveId" clId="{35C555B1-2A30-4E75-BCA1-DCD08714389C}" dt="2021-08-05T09:27:49.275" v="3127" actId="113"/>
          <ac:spMkLst>
            <pc:docMk/>
            <pc:sldMk cId="3006027672" sldId="352"/>
            <ac:spMk id="5" creationId="{9F1C0749-8D2E-4F3F-AA8C-A42CB99DFF35}"/>
          </ac:spMkLst>
        </pc:spChg>
        <pc:picChg chg="add mod modCrop">
          <ac:chgData name="ngod ali" userId="bfabe3cde01fd7ce" providerId="LiveId" clId="{35C555B1-2A30-4E75-BCA1-DCD08714389C}" dt="2021-08-05T09:27:44.406" v="3125" actId="1076"/>
          <ac:picMkLst>
            <pc:docMk/>
            <pc:sldMk cId="3006027672" sldId="352"/>
            <ac:picMk id="3" creationId="{A3538EB4-22C2-4DBD-8493-7F80F4D0E8E6}"/>
          </ac:picMkLst>
        </pc:picChg>
        <pc:picChg chg="add mod modCrop">
          <ac:chgData name="ngod ali" userId="bfabe3cde01fd7ce" providerId="LiveId" clId="{35C555B1-2A30-4E75-BCA1-DCD08714389C}" dt="2021-08-05T09:27:52.912" v="3128" actId="1076"/>
          <ac:picMkLst>
            <pc:docMk/>
            <pc:sldMk cId="3006027672" sldId="352"/>
            <ac:picMk id="4" creationId="{5F3BD7CE-6146-4B56-A442-CA6C961414BC}"/>
          </ac:picMkLst>
        </pc:picChg>
      </pc:sldChg>
      <pc:sldChg chg="addSp delSp modSp add mod">
        <pc:chgData name="ngod ali" userId="bfabe3cde01fd7ce" providerId="LiveId" clId="{35C555B1-2A30-4E75-BCA1-DCD08714389C}" dt="2021-08-05T09:23:12.805" v="3074" actId="1076"/>
        <pc:sldMkLst>
          <pc:docMk/>
          <pc:sldMk cId="89812565" sldId="353"/>
        </pc:sldMkLst>
        <pc:spChg chg="add mod">
          <ac:chgData name="ngod ali" userId="bfabe3cde01fd7ce" providerId="LiveId" clId="{35C555B1-2A30-4E75-BCA1-DCD08714389C}" dt="2021-08-05T09:23:06.089" v="3072" actId="688"/>
          <ac:spMkLst>
            <pc:docMk/>
            <pc:sldMk cId="89812565" sldId="353"/>
            <ac:spMk id="13" creationId="{FB817BC4-E2C0-4A52-A9B1-9F6D9AC0C32F}"/>
          </ac:spMkLst>
        </pc:spChg>
        <pc:spChg chg="add mod">
          <ac:chgData name="ngod ali" userId="bfabe3cde01fd7ce" providerId="LiveId" clId="{35C555B1-2A30-4E75-BCA1-DCD08714389C}" dt="2021-08-05T09:23:12.805" v="3074" actId="1076"/>
          <ac:spMkLst>
            <pc:docMk/>
            <pc:sldMk cId="89812565" sldId="353"/>
            <ac:spMk id="14" creationId="{AED5265F-3FE3-41CD-9B47-620554D40E42}"/>
          </ac:spMkLst>
        </pc:spChg>
        <pc:grpChg chg="del">
          <ac:chgData name="ngod ali" userId="bfabe3cde01fd7ce" providerId="LiveId" clId="{35C555B1-2A30-4E75-BCA1-DCD08714389C}" dt="2021-08-05T09:22:05.321" v="3065" actId="478"/>
          <ac:grpSpMkLst>
            <pc:docMk/>
            <pc:sldMk cId="89812565" sldId="353"/>
            <ac:grpSpMk id="12" creationId="{C73B35BA-40A1-46AB-A4B0-99B11BB66973}"/>
          </ac:grpSpMkLst>
        </pc:grpChg>
        <pc:picChg chg="add mod">
          <ac:chgData name="ngod ali" userId="bfabe3cde01fd7ce" providerId="LiveId" clId="{35C555B1-2A30-4E75-BCA1-DCD08714389C}" dt="2021-08-05T09:22:44.673" v="3069" actId="14100"/>
          <ac:picMkLst>
            <pc:docMk/>
            <pc:sldMk cId="89812565" sldId="353"/>
            <ac:picMk id="3" creationId="{C5B2FAAD-277B-4E14-95A6-5855A6E95763}"/>
          </ac:picMkLst>
        </pc:picChg>
      </pc:sldChg>
      <pc:sldChg chg="addSp delSp modSp new add del mod">
        <pc:chgData name="ngod ali" userId="bfabe3cde01fd7ce" providerId="LiveId" clId="{35C555B1-2A30-4E75-BCA1-DCD08714389C}" dt="2021-08-05T09:04:02.058" v="2858" actId="47"/>
        <pc:sldMkLst>
          <pc:docMk/>
          <pc:sldMk cId="3316078604" sldId="353"/>
        </pc:sldMkLst>
        <pc:picChg chg="add del mod modCrop">
          <ac:chgData name="ngod ali" userId="bfabe3cde01fd7ce" providerId="LiveId" clId="{35C555B1-2A30-4E75-BCA1-DCD08714389C}" dt="2021-08-05T09:03:36.560" v="2848" actId="21"/>
          <ac:picMkLst>
            <pc:docMk/>
            <pc:sldMk cId="3316078604" sldId="353"/>
            <ac:picMk id="3" creationId="{CDFCFA2D-E440-4DA7-860B-5EAF161BB47C}"/>
          </ac:picMkLst>
        </pc:picChg>
      </pc:sldChg>
      <pc:sldChg chg="addSp delSp modSp add mod">
        <pc:chgData name="ngod ali" userId="bfabe3cde01fd7ce" providerId="LiveId" clId="{35C555B1-2A30-4E75-BCA1-DCD08714389C}" dt="2021-08-05T09:24:16.468" v="3087" actId="1076"/>
        <pc:sldMkLst>
          <pc:docMk/>
          <pc:sldMk cId="2488769138" sldId="354"/>
        </pc:sldMkLst>
        <pc:spChg chg="add mod">
          <ac:chgData name="ngod ali" userId="bfabe3cde01fd7ce" providerId="LiveId" clId="{35C555B1-2A30-4E75-BCA1-DCD08714389C}" dt="2021-08-05T09:24:03.589" v="3083" actId="1076"/>
          <ac:spMkLst>
            <pc:docMk/>
            <pc:sldMk cId="2488769138" sldId="354"/>
            <ac:spMk id="5" creationId="{DD8031F0-D605-4845-B177-3CA1D4DF3390}"/>
          </ac:spMkLst>
        </pc:spChg>
        <pc:spChg chg="add mod">
          <ac:chgData name="ngod ali" userId="bfabe3cde01fd7ce" providerId="LiveId" clId="{35C555B1-2A30-4E75-BCA1-DCD08714389C}" dt="2021-08-05T09:24:07.351" v="3084" actId="1076"/>
          <ac:spMkLst>
            <pc:docMk/>
            <pc:sldMk cId="2488769138" sldId="354"/>
            <ac:spMk id="6" creationId="{731B9DD3-D053-4E24-9298-E3B3478B16CF}"/>
          </ac:spMkLst>
        </pc:spChg>
        <pc:spChg chg="add mod">
          <ac:chgData name="ngod ali" userId="bfabe3cde01fd7ce" providerId="LiveId" clId="{35C555B1-2A30-4E75-BCA1-DCD08714389C}" dt="2021-08-05T09:24:16.468" v="3087" actId="1076"/>
          <ac:spMkLst>
            <pc:docMk/>
            <pc:sldMk cId="2488769138" sldId="354"/>
            <ac:spMk id="7" creationId="{D3330E42-7DA2-4A8E-B24A-8C821C90EE0A}"/>
          </ac:spMkLst>
        </pc:spChg>
        <pc:spChg chg="add mod">
          <ac:chgData name="ngod ali" userId="bfabe3cde01fd7ce" providerId="LiveId" clId="{35C555B1-2A30-4E75-BCA1-DCD08714389C}" dt="2021-08-05T09:24:13.894" v="3086" actId="1076"/>
          <ac:spMkLst>
            <pc:docMk/>
            <pc:sldMk cId="2488769138" sldId="354"/>
            <ac:spMk id="8" creationId="{5A4C2EB7-25F7-49D2-A713-628726D403A5}"/>
          </ac:spMkLst>
        </pc:spChg>
        <pc:spChg chg="del">
          <ac:chgData name="ngod ali" userId="bfabe3cde01fd7ce" providerId="LiveId" clId="{35C555B1-2A30-4E75-BCA1-DCD08714389C}" dt="2021-08-05T09:23:48.849" v="3078" actId="478"/>
          <ac:spMkLst>
            <pc:docMk/>
            <pc:sldMk cId="2488769138" sldId="354"/>
            <ac:spMk id="13" creationId="{FB817BC4-E2C0-4A52-A9B1-9F6D9AC0C32F}"/>
          </ac:spMkLst>
        </pc:spChg>
        <pc:spChg chg="del">
          <ac:chgData name="ngod ali" userId="bfabe3cde01fd7ce" providerId="LiveId" clId="{35C555B1-2A30-4E75-BCA1-DCD08714389C}" dt="2021-08-05T09:23:54.195" v="3079" actId="478"/>
          <ac:spMkLst>
            <pc:docMk/>
            <pc:sldMk cId="2488769138" sldId="354"/>
            <ac:spMk id="14" creationId="{AED5265F-3FE3-41CD-9B47-620554D40E42}"/>
          </ac:spMkLst>
        </pc:spChg>
      </pc:sldChg>
      <pc:sldChg chg="addSp delSp modSp add mod">
        <pc:chgData name="ngod ali" userId="bfabe3cde01fd7ce" providerId="LiveId" clId="{35C555B1-2A30-4E75-BCA1-DCD08714389C}" dt="2021-08-05T09:25:27.763" v="3100" actId="164"/>
        <pc:sldMkLst>
          <pc:docMk/>
          <pc:sldMk cId="1510403129" sldId="355"/>
        </pc:sldMkLst>
        <pc:spChg chg="del">
          <ac:chgData name="ngod ali" userId="bfabe3cde01fd7ce" providerId="LiveId" clId="{35C555B1-2A30-4E75-BCA1-DCD08714389C}" dt="2021-08-05T09:24:39.524" v="3090" actId="478"/>
          <ac:spMkLst>
            <pc:docMk/>
            <pc:sldMk cId="1510403129" sldId="355"/>
            <ac:spMk id="5" creationId="{DD8031F0-D605-4845-B177-3CA1D4DF3390}"/>
          </ac:spMkLst>
        </pc:spChg>
        <pc:spChg chg="del">
          <ac:chgData name="ngod ali" userId="bfabe3cde01fd7ce" providerId="LiveId" clId="{35C555B1-2A30-4E75-BCA1-DCD08714389C}" dt="2021-08-05T09:24:42.020" v="3091" actId="478"/>
          <ac:spMkLst>
            <pc:docMk/>
            <pc:sldMk cId="1510403129" sldId="355"/>
            <ac:spMk id="6" creationId="{731B9DD3-D053-4E24-9298-E3B3478B16CF}"/>
          </ac:spMkLst>
        </pc:spChg>
        <pc:spChg chg="del">
          <ac:chgData name="ngod ali" userId="bfabe3cde01fd7ce" providerId="LiveId" clId="{35C555B1-2A30-4E75-BCA1-DCD08714389C}" dt="2021-08-05T09:24:44.415" v="3092" actId="478"/>
          <ac:spMkLst>
            <pc:docMk/>
            <pc:sldMk cId="1510403129" sldId="355"/>
            <ac:spMk id="7" creationId="{D3330E42-7DA2-4A8E-B24A-8C821C90EE0A}"/>
          </ac:spMkLst>
        </pc:spChg>
        <pc:spChg chg="del">
          <ac:chgData name="ngod ali" userId="bfabe3cde01fd7ce" providerId="LiveId" clId="{35C555B1-2A30-4E75-BCA1-DCD08714389C}" dt="2021-08-05T09:24:47.145" v="3093" actId="478"/>
          <ac:spMkLst>
            <pc:docMk/>
            <pc:sldMk cId="1510403129" sldId="355"/>
            <ac:spMk id="8" creationId="{5A4C2EB7-25F7-49D2-A713-628726D403A5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1" creationId="{F55317B0-80C6-4830-83F2-D45FA58AC20C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2" creationId="{AB68E5A1-EE42-44DC-BB72-3601F2A728E2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3" creationId="{B418E87A-731F-4611-AA8B-DF736CAC9111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4" creationId="{37ACB9DA-1C08-4D42-8ED7-AA7DB1940CCC}"/>
          </ac:spMkLst>
        </pc:s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10" creationId="{C9329CB5-FB31-4EB6-A676-19FBAA74905B}"/>
          </ac:grpSpMkLst>
        </pc:grpChg>
        <pc:picChg chg="add mod">
          <ac:chgData name="ngod ali" userId="bfabe3cde01fd7ce" providerId="LiveId" clId="{35C555B1-2A30-4E75-BCA1-DCD08714389C}" dt="2021-08-05T09:25:27.763" v="3100" actId="164"/>
          <ac:picMkLst>
            <pc:docMk/>
            <pc:sldMk cId="1510403129" sldId="355"/>
            <ac:picMk id="9" creationId="{FC0DAFDD-0AD8-4EE8-8980-292CB5EE87FE}"/>
          </ac:picMkLst>
        </pc:picChg>
      </pc:sldChg>
      <pc:sldChg chg="addSp delSp modSp add mod">
        <pc:chgData name="ngod ali" userId="bfabe3cde01fd7ce" providerId="LiveId" clId="{35C555B1-2A30-4E75-BCA1-DCD08714389C}" dt="2021-08-05T09:26:41.982" v="3115" actId="1076"/>
        <pc:sldMkLst>
          <pc:docMk/>
          <pc:sldMk cId="3555481479" sldId="356"/>
        </pc:sldMkLst>
        <pc:spChg chg="add mod">
          <ac:chgData name="ngod ali" userId="bfabe3cde01fd7ce" providerId="LiveId" clId="{35C555B1-2A30-4E75-BCA1-DCD08714389C}" dt="2021-08-05T09:26:11.518" v="3105" actId="1076"/>
          <ac:spMkLst>
            <pc:docMk/>
            <pc:sldMk cId="3555481479" sldId="356"/>
            <ac:spMk id="15" creationId="{6A7144AA-0D46-44DF-AD94-54D6A1D75EA8}"/>
          </ac:spMkLst>
        </pc:spChg>
        <pc:spChg chg="add mod">
          <ac:chgData name="ngod ali" userId="bfabe3cde01fd7ce" providerId="LiveId" clId="{35C555B1-2A30-4E75-BCA1-DCD08714389C}" dt="2021-08-05T09:26:39.070" v="3114" actId="1076"/>
          <ac:spMkLst>
            <pc:docMk/>
            <pc:sldMk cId="3555481479" sldId="356"/>
            <ac:spMk id="16" creationId="{7F52A9A9-1D0E-4AD6-BE5D-5B8077605B99}"/>
          </ac:spMkLst>
        </pc:spChg>
        <pc:spChg chg="add mod">
          <ac:chgData name="ngod ali" userId="bfabe3cde01fd7ce" providerId="LiveId" clId="{35C555B1-2A30-4E75-BCA1-DCD08714389C}" dt="2021-08-05T09:26:41.982" v="3115" actId="1076"/>
          <ac:spMkLst>
            <pc:docMk/>
            <pc:sldMk cId="3555481479" sldId="356"/>
            <ac:spMk id="17" creationId="{B6712341-BC3B-428A-B8B2-D2741FF5D4B2}"/>
          </ac:spMkLst>
        </pc:spChg>
        <pc:spChg chg="mod">
          <ac:chgData name="ngod ali" userId="bfabe3cde01fd7ce" providerId="LiveId" clId="{35C555B1-2A30-4E75-BCA1-DCD08714389C}" dt="2021-08-05T09:26:33.418" v="3112" actId="404"/>
          <ac:spMkLst>
            <pc:docMk/>
            <pc:sldMk cId="3555481479" sldId="356"/>
            <ac:spMk id="20" creationId="{E303E99F-CDE0-407E-AAB2-C5AEE34E05FA}"/>
          </ac:spMkLst>
        </pc:spChg>
        <pc:grpChg chg="del">
          <ac:chgData name="ngod ali" userId="bfabe3cde01fd7ce" providerId="LiveId" clId="{35C555B1-2A30-4E75-BCA1-DCD08714389C}" dt="2021-08-05T09:25:59.226" v="3103" actId="478"/>
          <ac:grpSpMkLst>
            <pc:docMk/>
            <pc:sldMk cId="3555481479" sldId="356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6:35.550" v="3113" actId="1076"/>
          <ac:grpSpMkLst>
            <pc:docMk/>
            <pc:sldMk cId="3555481479" sldId="356"/>
            <ac:grpSpMk id="18" creationId="{B1C166AB-B2E6-4DA1-BCDE-26C670033A3B}"/>
          </ac:grpSpMkLst>
        </pc:grpChg>
        <pc:picChg chg="mod">
          <ac:chgData name="ngod ali" userId="bfabe3cde01fd7ce" providerId="LiveId" clId="{35C555B1-2A30-4E75-BCA1-DCD08714389C}" dt="2021-08-05T09:26:29.119" v="3110" actId="1076"/>
          <ac:picMkLst>
            <pc:docMk/>
            <pc:sldMk cId="3555481479" sldId="356"/>
            <ac:picMk id="19" creationId="{46482A14-9689-4D5A-9554-E9196BEEC81C}"/>
          </ac:picMkLst>
        </pc:picChg>
      </pc:sldChg>
      <pc:sldChg chg="addSp delSp modSp add mod">
        <pc:chgData name="ngod ali" userId="bfabe3cde01fd7ce" providerId="LiveId" clId="{35C555B1-2A30-4E75-BCA1-DCD08714389C}" dt="2021-08-05T09:27:32.871" v="3123" actId="1076"/>
        <pc:sldMkLst>
          <pc:docMk/>
          <pc:sldMk cId="4249861530" sldId="357"/>
        </pc:sldMkLst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9" creationId="{C43B728F-B9F8-4165-917D-864817217AE2}"/>
          </ac:spMkLst>
        </pc:spChg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10" creationId="{C6064CF5-9586-439C-A16A-0AACAE336C9E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5" creationId="{6A7144AA-0D46-44DF-AD94-54D6A1D75EA8}"/>
          </ac:spMkLst>
        </pc:spChg>
        <pc:spChg chg="del mod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6" creationId="{7F52A9A9-1D0E-4AD6-BE5D-5B8077605B99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7" creationId="{B6712341-BC3B-428A-B8B2-D2741FF5D4B2}"/>
          </ac:spMkLst>
        </pc:spChg>
        <pc:grpChg chg="del">
          <ac:chgData name="ngod ali" userId="bfabe3cde01fd7ce" providerId="LiveId" clId="{35C555B1-2A30-4E75-BCA1-DCD08714389C}" dt="2021-08-05T09:27:24.292" v="3119" actId="478"/>
          <ac:grpSpMkLst>
            <pc:docMk/>
            <pc:sldMk cId="4249861530" sldId="357"/>
            <ac:grpSpMk id="18" creationId="{B1C166AB-B2E6-4DA1-BCDE-26C670033A3B}"/>
          </ac:grpSpMkLst>
        </pc:grpChg>
      </pc:sldChg>
      <pc:sldMasterChg chg="setBg modSldLayout">
        <pc:chgData name="ngod ali" userId="bfabe3cde01fd7ce" providerId="LiveId" clId="{35C555B1-2A30-4E75-BCA1-DCD08714389C}" dt="2021-08-05T07:14:21.134" v="835"/>
        <pc:sldMasterMkLst>
          <pc:docMk/>
          <pc:sldMasterMk cId="1564730949" sldId="2147483678"/>
        </pc:sldMasterMkLst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554849008" sldId="2147483679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765887393" sldId="2147483680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004267739" sldId="2147483681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52976059" sldId="2147483682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17657195" sldId="2147483683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57131177" sldId="2147483684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925768406" sldId="2147483685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61689867" sldId="2147483686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891636656" sldId="2147483687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041958302" sldId="2147483688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491979280" sldId="214748368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2BDFFC-F0E1-47B0-8BB9-D542A2CD4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20BFDC-A2B0-42D7-B5CF-FB509FEEF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9FDD0-DEE7-4CB3-9FD7-B1B40416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589FB5-F100-4652-BE3D-57E8FE1D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229176-02B0-4290-A0E8-618EB5C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84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E39CF5-7585-46D5-8BF9-CD62255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6290B0-A2CA-44E4-BB20-2F2643D5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9759A1-3CEF-42A6-BD9E-5C87099C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027EEA-F297-47FC-80E9-2B53EFC9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162522-B7D9-40B7-8AD4-8093D6A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9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D6F7C5-63EC-46D9-BBA6-C17CAFC1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1F44B5-6CD1-47D9-8625-CC22C8A28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0E60E-C2C0-46C1-A1D5-2100AC2C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FE97F-98D8-4911-AFFB-63D8E9AA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5318A-BD84-4A0A-95CA-A2F44A03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979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0618CF-66B0-432D-8309-49808B554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0376089-31E2-4DDF-8F8D-3B058ABB0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436E9B-725E-4414-8824-5E07C6B20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9E6C96-2C99-4EC8-A4BB-8899FA97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85054E-5A32-462D-854F-2E48C884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2699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7FF555-810C-47CE-B6E2-DAF98DC6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D9C9EA5-AF2C-4A9E-AA05-F8DFED5EF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CC8DBD-7BE5-4941-A4C5-51788CBA1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A91122-AC59-436E-833E-C19211A6E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0B9BD6-90EE-429B-BAB3-397754CA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712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FD5DBA-52D8-412A-A637-8EF299E8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70915B-13EB-4C5E-B855-A1C680B66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1C9D4A-FC94-40E1-A90E-A2090CB0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FEF7EE-6DB6-4316-BFBD-6E239DF1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E6B8FB-3686-4A99-B484-36ECA4AE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997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CBBE92-69A0-4E3A-97B2-09479B88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D44C4FD-12D8-4BEE-9B03-B08C70F0F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B958B5-086B-4826-9D7D-C7C2E3E50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FB71DC-EE09-4923-8776-FFA28B82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1A6404A-75B3-423D-92A7-47CB862F8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0D3D518-2E21-46B8-9FA3-0EF44679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4720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08530C-4D55-42B9-82EE-6508542B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249D48-2570-4553-8A99-AB20CFE2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9668C16-D19D-46EE-BECA-4BD38182A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D9521E-43D7-4020-BD81-4E886DC1B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BB635C5-C1F1-47C3-890E-D6494090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C75B59E-8AB6-4D62-8741-887B6864B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AD2CA94-4908-40E0-9C42-F1219D01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90AF571-3AAD-41D3-930C-19E18084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506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1A043A-D394-4693-B0A9-B3EC59DFD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2D3F7F4-76B7-4310-8100-9501C1E4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08DE59-4543-4C0F-B4A2-B9B703B1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E6EBC4D-ECE3-4DCF-BF35-B46EA40A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512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BB5CF1A-3E64-473B-8DAE-A94AA4D37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F06B716-E25E-4168-807F-44C31091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6691A7D-BF0D-4F05-B014-325680F8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3604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F08524-6372-4BE5-9556-A6555590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226E817-4BA2-4CC5-AF4C-84E524670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46C8DB8-FD74-434A-A7AB-60C45FA20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C671220-DF0E-483A-A6E4-572526E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9AF3F69-3622-45B3-B79D-64305C34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46A0FF-BCF6-49E8-9768-AD320B9E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407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97EBD1-1019-491A-85DB-A5C54A40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3584F4-073F-4D16-B670-377958E77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3CBC4-4909-4594-A72B-22AB461D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7D58EB-107A-4829-AF31-F4C5C0CB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E0E4F-32C4-4998-B468-2BE048D4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88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472D77-7DFC-428A-9924-D83184EE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8F0E946-8315-41CA-B424-8420306E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92C95D7-D32F-4979-8C38-5DA909458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36267A-0204-4137-9C38-9DB2ADCF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0BB9CB-0BE2-49FE-BF53-88A77D6F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39C9C7E-C499-40EA-A6B3-86FCC023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5057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5B1A2B-E912-4FC9-8D47-2AFD60CE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8480532-1961-46A8-B10B-3A62D8DBB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42325C-19CD-4E37-A5FA-3CEA52446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01E9D5-118D-422D-AB60-9342B822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E1EBD54-2200-4DCC-B419-C3C6BB84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4795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BDA1012-F3BD-47C4-BCCE-79F5E2378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3F873D9-6532-4870-8444-24A3DD245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85EA43-DB36-4EF4-A56E-A2F435B7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05761B-1AA3-4180-9ECD-90E504ED6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B8B8955-CC48-4CCA-B6AA-95F21A05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942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522C8E-4E28-4BCF-B0E7-D89CCAA3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09A614-48CE-4FF0-93BA-89DE9737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552D3-9418-43CF-A286-5133134A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19C7F4-9427-44D9-A317-98DB15F5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689D87-C06E-4396-8D67-0866F939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2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9E51E5-3F84-4736-A118-87875ADA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2F747A-E456-41AF-8210-0C3BD312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7603BC-5521-47DE-99A8-E51DC59AD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D2EE77-8F6C-4BE6-BB5C-1446F954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0927F1-154F-498C-9E6B-4C6E95DB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DBDB6C-8974-4492-8018-41EB64EF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97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5C25E5-D4CF-4213-BBBE-EA840F7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4B5DE1-DDFA-42F1-888F-26044341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83E7970-32F7-48DC-BAE7-DA0362AC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565485-D40C-4EA9-A7CF-C898F566A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986649-314F-45CB-803E-13C2FC94E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823ACBF-CAB9-42AA-B9BC-8AEFE160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188C61-0E7A-4EF2-8F74-3969363C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AD7697-EC57-4FC1-BFD3-FD5D194D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6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3F07-9A64-4FD7-AF2A-B10F3A3A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DACCF4-87FA-43B3-815B-B8226BD2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126FAF-DF0C-46DE-903B-FF804371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E66411-3BA2-4CF9-B08D-F2D09658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13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F47BFC-154C-4A7B-84EC-A7A5FDF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5876CCB-58E8-40EF-A5EB-BEB8EFB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C0656B-B634-49AD-BE04-6AD3E646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76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989B7B-35CD-45A2-82B8-90CC5DF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782451-5356-426C-A931-9C94DEAA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A54F38-7EFC-4763-87D9-55FF67AE2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0DF56B-6233-409F-A37B-3668D3C5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4BD829-F2AB-442F-BA05-69E84CD4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9E88B8-9F3A-42C6-B159-7E44D006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8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339AF4-009E-4712-AB78-3DC343F9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B5F1B4F-5A35-4F2D-A991-0CB4145D5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12D1C14-0A01-4768-B363-0CDE5EEE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3F651C-4A09-474C-A2EA-A704586A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FBB888-46C8-4A96-AE9A-0D183B08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65ADAE-31CC-4F26-A3B0-6A588FA5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163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5303225-0E37-411F-929A-3F21BF1E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986BBA5-C673-419E-9E03-E5786DE55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D468D0-69F9-4C40-8305-1F6E72CD7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609F24-5927-49DF-8EFD-AB07FD6D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E54592-5403-45DA-B370-D3F24591E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66D2F2-5391-4448-9B06-E93FFDED4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6C90FB-55F6-46B1-B8A4-A3FAA8E49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6355DF-DCE2-4124-A7A4-9A5C25C60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77AE83-3639-4622-AD15-3D1C5A287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ADFAF9-20DD-41C2-8B69-B5453FE81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173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aDf-1PwVSXM?feature=oembed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eL_G5wG_s8?feature=oembed" TargetMode="Externa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z-4x-iAOrvo?feature=oembed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moe.gov.sa/Najran/Pages/default.aspx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Fh6OeB-n15o?feature=oembed" TargetMode="Externa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yoSiEa0Ii4s?feature=oembed" TargetMode="Externa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5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7wcW9M3TWKg?feature=oembed" TargetMode="Externa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6453056" y="420077"/>
            <a:ext cx="5927188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مادة </a:t>
            </a:r>
          </a:p>
          <a:p>
            <a:pPr algn="ctr"/>
            <a:endParaRPr lang="ar-SA" sz="200" b="1" dirty="0"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8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المهارات الرقمية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9535DD-60E4-4967-BFC9-399362D897F3}"/>
              </a:ext>
            </a:extLst>
          </p:cNvPr>
          <p:cNvSpPr txBox="1"/>
          <p:nvPr/>
        </p:nvSpPr>
        <p:spPr>
          <a:xfrm>
            <a:off x="5423046" y="3852601"/>
            <a:ext cx="592718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المعلمة </a:t>
            </a:r>
            <a:endParaRPr lang="ar-SA" sz="2800" b="1" dirty="0">
              <a:solidFill>
                <a:srgbClr val="00206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نجود دحمـان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944F65-99B0-4823-B250-F8DAE26E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196" y="317321"/>
            <a:ext cx="1964863" cy="13954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35F839-B162-473A-BD72-AB14884A87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70"/>
            <a:ext cx="3805362" cy="38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617532B-DDAE-4D4B-90BF-A214E5FD321A}"/>
              </a:ext>
            </a:extLst>
          </p:cNvPr>
          <p:cNvGrpSpPr/>
          <p:nvPr/>
        </p:nvGrpSpPr>
        <p:grpSpPr>
          <a:xfrm>
            <a:off x="2677786" y="539449"/>
            <a:ext cx="9180576" cy="5952744"/>
            <a:chOff x="2551176" y="363650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C1048DEB-C805-4EF8-B528-5C637D910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363650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1" title="الدرس 4   الملف 1    لوحة التحكم">
              <a:hlinkClick r:id="" action="ppaction://media"/>
              <a:extLst>
                <a:ext uri="{FF2B5EF4-FFF2-40B4-BE49-F238E27FC236}">
                  <a16:creationId xmlns:a16="http://schemas.microsoft.com/office/drawing/2014/main" id="{CCDB0566-2CFF-40AA-922E-DEB66B30DD19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933604" y="657664"/>
              <a:ext cx="8415719" cy="4895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9461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التاريخ والوقت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9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9B1A2CF-457C-49D5-B043-D543D8086F7F}"/>
              </a:ext>
            </a:extLst>
          </p:cNvPr>
          <p:cNvSpPr txBox="1"/>
          <p:nvPr/>
        </p:nvSpPr>
        <p:spPr>
          <a:xfrm>
            <a:off x="781464" y="846548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أهمية ضبط التاريخ والوقت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برامج مجانية لضبط الوقت والتاريخ تلقائيًا بعد تشغيل الكمبيوتر - تحميل برامج  مجانية">
            <a:extLst>
              <a:ext uri="{FF2B5EF4-FFF2-40B4-BE49-F238E27FC236}">
                <a16:creationId xmlns:a16="http://schemas.microsoft.com/office/drawing/2014/main" id="{7A7B96A0-CC0B-47F8-BACA-7145C94F3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88A2B8F-15D8-4B7A-A9A2-1D78F155FBD5}"/>
              </a:ext>
            </a:extLst>
          </p:cNvPr>
          <p:cNvSpPr txBox="1"/>
          <p:nvPr/>
        </p:nvSpPr>
        <p:spPr>
          <a:xfrm>
            <a:off x="239876" y="1979579"/>
            <a:ext cx="634290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تعتبر مشكلة تغير الوقت والتاريخ بعد إعادة تشغيل ويندوز 7 على أجهزة الحاسوب من المشاكل الخطيرة التي قد تؤدي إلى توقف تحميل كافة المواقع مثل </a:t>
            </a:r>
            <a:r>
              <a:rPr lang="ar-SA" sz="3200" b="1" i="0" dirty="0">
                <a:solidFill>
                  <a:srgbClr val="FFFF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يوتيوب أو فيس بوك</a:t>
            </a:r>
          </a:p>
          <a:p>
            <a:pPr algn="ctr"/>
            <a:r>
              <a:rPr lang="ar-SA" sz="3200" b="1" i="0" dirty="0"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مع وجود مشكلة في الوصول إلى الملفات</a:t>
            </a:r>
          </a:p>
          <a:p>
            <a:pPr algn="ctr"/>
            <a:r>
              <a:rPr lang="ar-SA" sz="3200" b="1" i="0" dirty="0"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بالإضافة إلى حدوث أخطاء غريبة مثل ظهور الرسائل الإلكترونية الحديثة في الجزء السفلي من البريد، بجانب انتهاء صلاحية البرامج التجريبية في الحال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E9C800C-C3BD-4BEF-B7BF-B36875F02125}"/>
              </a:ext>
            </a:extLst>
          </p:cNvPr>
          <p:cNvSpPr txBox="1"/>
          <p:nvPr/>
        </p:nvSpPr>
        <p:spPr>
          <a:xfrm>
            <a:off x="4516445" y="18715"/>
            <a:ext cx="2185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التمهيد </a:t>
            </a:r>
            <a:endParaRPr lang="ar-SA" sz="5400" dirty="0"/>
          </a:p>
        </p:txBody>
      </p:sp>
    </p:spTree>
    <p:extLst>
      <p:ext uri="{BB962C8B-B14F-4D97-AF65-F5344CB8AC3E}">
        <p14:creationId xmlns:p14="http://schemas.microsoft.com/office/powerpoint/2010/main" val="3389554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98482A3-8BCD-4454-A0C3-391EB2378839}"/>
              </a:ext>
            </a:extLst>
          </p:cNvPr>
          <p:cNvSpPr txBox="1"/>
          <p:nvPr/>
        </p:nvSpPr>
        <p:spPr>
          <a:xfrm>
            <a:off x="6895896" y="534997"/>
            <a:ext cx="3192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التاريخ والوقت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B52A263-54AF-49DE-A153-BD9AD39C2607}"/>
              </a:ext>
            </a:extLst>
          </p:cNvPr>
          <p:cNvSpPr txBox="1"/>
          <p:nvPr/>
        </p:nvSpPr>
        <p:spPr>
          <a:xfrm>
            <a:off x="5592418" y="3429000"/>
            <a:ext cx="57989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وجود التاريخ والوقت على الجانب السفلي الأيمن من شريط المهام وستظهر الساعة والتقويم  </a:t>
            </a:r>
          </a:p>
        </p:txBody>
      </p:sp>
      <p:pic>
        <p:nvPicPr>
          <p:cNvPr id="18" name="Picture 2" descr="ايقونه التاريخ والوقت اقلاع">
            <a:extLst>
              <a:ext uri="{FF2B5EF4-FFF2-40B4-BE49-F238E27FC236}">
                <a16:creationId xmlns:a16="http://schemas.microsoft.com/office/drawing/2014/main" id="{D33253D7-30F2-4067-A3F1-F17131B41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90" y="1479500"/>
            <a:ext cx="3991906" cy="33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3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CFD9A3F-DC59-42D3-A3A2-B6DF5D4801B2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2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69FE0BA0-A034-4F3A-A3E3-87DF59324C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وسائط عبر الإنترنت 1" title="الدرس 4   الملف 2   التاريخ والوقت">
              <a:hlinkClick r:id="" action="ppaction://media"/>
              <a:extLst>
                <a:ext uri="{FF2B5EF4-FFF2-40B4-BE49-F238E27FC236}">
                  <a16:creationId xmlns:a16="http://schemas.microsoft.com/office/drawing/2014/main" id="{1A6CDE78-F2A9-4C31-8FE1-FD5052FD952D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3024511" y="722000"/>
              <a:ext cx="8440658" cy="4994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11747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C7923-E730-4F53-92AF-11AC7ACE775C}"/>
              </a:ext>
            </a:extLst>
          </p:cNvPr>
          <p:cNvGrpSpPr/>
          <p:nvPr/>
        </p:nvGrpSpPr>
        <p:grpSpPr>
          <a:xfrm>
            <a:off x="7633253" y="910785"/>
            <a:ext cx="4352449" cy="5423755"/>
            <a:chOff x="7686261" y="1440872"/>
            <a:chExt cx="3756101" cy="4696723"/>
          </a:xfrm>
        </p:grpSpPr>
        <p:pic>
          <p:nvPicPr>
            <p:cNvPr id="2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68964190-67BC-4203-B9D6-9973FD1A5A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686261" y="1440872"/>
              <a:ext cx="3756101" cy="469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98DA05A7-06EF-45A4-9BD5-FA20CEE9F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91" t="30329" r="31917" b="25979"/>
            <a:stretch/>
          </p:blipFill>
          <p:spPr>
            <a:xfrm>
              <a:off x="8097079" y="2266123"/>
              <a:ext cx="3061252" cy="3617844"/>
            </a:xfrm>
            <a:prstGeom prst="rect">
              <a:avLst/>
            </a:prstGeom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C4E5C25-0791-4299-84E2-02249DEECB3C}"/>
              </a:ext>
            </a:extLst>
          </p:cNvPr>
          <p:cNvGrpSpPr/>
          <p:nvPr/>
        </p:nvGrpSpPr>
        <p:grpSpPr>
          <a:xfrm>
            <a:off x="471342" y="215650"/>
            <a:ext cx="7030915" cy="5944940"/>
            <a:chOff x="471342" y="215650"/>
            <a:chExt cx="7030915" cy="594494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332102FC-9420-404C-958B-B7BBE5024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544" t="18730" r="55108" b="23851"/>
            <a:stretch/>
          </p:blipFill>
          <p:spPr>
            <a:xfrm>
              <a:off x="471342" y="215650"/>
              <a:ext cx="2988618" cy="4986625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FB6AE3BC-69EE-4585-8760-97832C520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4509" t="64355" r="30978" b="13263"/>
            <a:stretch/>
          </p:blipFill>
          <p:spPr>
            <a:xfrm>
              <a:off x="3149809" y="3926211"/>
              <a:ext cx="4352448" cy="2234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0165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إعدادات الشاشة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5102898-A027-4622-B8AA-954D0D53F9E0}"/>
              </a:ext>
            </a:extLst>
          </p:cNvPr>
          <p:cNvSpPr txBox="1"/>
          <p:nvPr/>
        </p:nvSpPr>
        <p:spPr>
          <a:xfrm>
            <a:off x="6245653" y="329582"/>
            <a:ext cx="4209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المناقشة والحوار</a:t>
            </a:r>
          </a:p>
        </p:txBody>
      </p:sp>
      <p:pic>
        <p:nvPicPr>
          <p:cNvPr id="1026" name="Picture 2" descr="شاشات الكمبيوتر- كل ما تود معرفته عن الشاشات">
            <a:extLst>
              <a:ext uri="{FF2B5EF4-FFF2-40B4-BE49-F238E27FC236}">
                <a16:creationId xmlns:a16="http://schemas.microsoft.com/office/drawing/2014/main" id="{A298CCCC-51A0-4E36-BCB6-FF9B3F16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541" y="1968570"/>
            <a:ext cx="3474371" cy="330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96E8F38-0ACE-4721-ADB2-E6AB1E094201}"/>
              </a:ext>
            </a:extLst>
          </p:cNvPr>
          <p:cNvSpPr txBox="1"/>
          <p:nvPr/>
        </p:nvSpPr>
        <p:spPr>
          <a:xfrm>
            <a:off x="1298713" y="2538413"/>
            <a:ext cx="70868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تستخدم أجهزة الحاسب وحدة البكسل لإظهار </a:t>
            </a:r>
          </a:p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النصوص والصور على الشاشة .</a:t>
            </a:r>
          </a:p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ماذا ترمز البكسل؟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E502377-4EE9-4C61-9755-ACE4B2CB2A8C}"/>
              </a:ext>
            </a:extLst>
          </p:cNvPr>
          <p:cNvSpPr txBox="1"/>
          <p:nvPr/>
        </p:nvSpPr>
        <p:spPr>
          <a:xfrm>
            <a:off x="3213024" y="1362860"/>
            <a:ext cx="4435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إعدادات الشاشة </a:t>
            </a:r>
          </a:p>
        </p:txBody>
      </p:sp>
    </p:spTree>
    <p:extLst>
      <p:ext uri="{BB962C8B-B14F-4D97-AF65-F5344CB8AC3E}">
        <p14:creationId xmlns:p14="http://schemas.microsoft.com/office/powerpoint/2010/main" val="3211517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5102898-A027-4622-B8AA-954D0D53F9E0}"/>
              </a:ext>
            </a:extLst>
          </p:cNvPr>
          <p:cNvSpPr txBox="1"/>
          <p:nvPr/>
        </p:nvSpPr>
        <p:spPr>
          <a:xfrm>
            <a:off x="6253265" y="1208860"/>
            <a:ext cx="4435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إعدادات الشاشة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FD46B18-A83D-4F9F-B0F2-4E206FEECFF7}"/>
              </a:ext>
            </a:extLst>
          </p:cNvPr>
          <p:cNvSpPr txBox="1"/>
          <p:nvPr/>
        </p:nvSpPr>
        <p:spPr>
          <a:xfrm>
            <a:off x="5393635" y="2479041"/>
            <a:ext cx="58726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ترمز البكسل إلى </a:t>
            </a:r>
            <a:r>
              <a:rPr lang="ar-SA" sz="4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دقة الشاشة </a:t>
            </a:r>
          </a:p>
          <a:p>
            <a:pPr algn="ctr"/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وتظهر الشاشة الأكثر دقة النصوص والصور بشكل أكثر وضوحاً </a:t>
            </a:r>
          </a:p>
          <a:p>
            <a:pPr algn="ctr"/>
            <a:r>
              <a:rPr lang="ar-SA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بينما تظهر الصور والنصوص أكبر حجماً على الشاشة الأقل دقة .</a:t>
            </a:r>
          </a:p>
        </p:txBody>
      </p:sp>
      <p:pic>
        <p:nvPicPr>
          <p:cNvPr id="2050" name="Picture 2" descr="شاشة الكمبيوتر, ديل, الكمبيوتر صورة بابوا نيو غينيا">
            <a:extLst>
              <a:ext uri="{FF2B5EF4-FFF2-40B4-BE49-F238E27FC236}">
                <a16:creationId xmlns:a16="http://schemas.microsoft.com/office/drawing/2014/main" id="{BA05ED05-62FE-4F3F-860D-C6740931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5" y="1090100"/>
            <a:ext cx="4620246" cy="400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22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7A9FA3F-3299-4040-8BEA-0598AFC09BF1}"/>
              </a:ext>
            </a:extLst>
          </p:cNvPr>
          <p:cNvGrpSpPr/>
          <p:nvPr/>
        </p:nvGrpSpPr>
        <p:grpSpPr>
          <a:xfrm>
            <a:off x="2545081" y="539449"/>
            <a:ext cx="9180576" cy="5952744"/>
            <a:chOff x="2545081" y="497246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5DDDA694-0467-4BB2-B8CC-56F42BB68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45081" y="497246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1" title="الدرس 4   الملف 3   إعدادات الشاشة">
              <a:hlinkClick r:id="" action="ppaction://media"/>
              <a:extLst>
                <a:ext uri="{FF2B5EF4-FFF2-40B4-BE49-F238E27FC236}">
                  <a16:creationId xmlns:a16="http://schemas.microsoft.com/office/drawing/2014/main" id="{B6FBE668-CD80-4CE1-8AB4-8FE92CAC470A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912012" y="815927"/>
              <a:ext cx="8530212" cy="5008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2532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1C078486-B8BC-4C24-8506-EC4ABCFE53C2}"/>
              </a:ext>
            </a:extLst>
          </p:cNvPr>
          <p:cNvSpPr txBox="1"/>
          <p:nvPr/>
        </p:nvSpPr>
        <p:spPr>
          <a:xfrm>
            <a:off x="2312353" y="4462975"/>
            <a:ext cx="41877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الأولى</a:t>
            </a:r>
          </a:p>
          <a:p>
            <a:pPr algn="ctr"/>
            <a:r>
              <a:rPr lang="ar-SA" sz="5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تعلم الأساسيات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E8C5A03-CCA4-4DD2-A5A4-D0FDA3A8D269}"/>
              </a:ext>
            </a:extLst>
          </p:cNvPr>
          <p:cNvGrpSpPr/>
          <p:nvPr/>
        </p:nvGrpSpPr>
        <p:grpSpPr>
          <a:xfrm>
            <a:off x="5683071" y="514090"/>
            <a:ext cx="4393802" cy="4248154"/>
            <a:chOff x="6302051" y="1913207"/>
            <a:chExt cx="4393802" cy="4248154"/>
          </a:xfrm>
        </p:grpSpPr>
        <p:pic>
          <p:nvPicPr>
            <p:cNvPr id="10" name="Picture 2" descr="حقيبة أساسيات الحاسب الآلي - حقائب تدريبية">
              <a:extLst>
                <a:ext uri="{FF2B5EF4-FFF2-40B4-BE49-F238E27FC236}">
                  <a16:creationId xmlns:a16="http://schemas.microsoft.com/office/drawing/2014/main" id="{E67BA592-D26A-4A05-9974-786D550F96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3" t="12339" r="20216" b="24116"/>
            <a:stretch/>
          </p:blipFill>
          <p:spPr bwMode="auto">
            <a:xfrm>
              <a:off x="6302051" y="1913207"/>
              <a:ext cx="4393802" cy="4248154"/>
            </a:xfrm>
            <a:prstGeom prst="ellipse">
              <a:avLst/>
            </a:prstGeom>
            <a:ln w="190500" cap="rnd">
              <a:solidFill>
                <a:schemeClr val="bg2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13485479-BE4E-47C8-8266-4116D492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9113379" y="4478085"/>
              <a:ext cx="932324" cy="805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97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9CCFAA2-DD8A-43C9-A7CF-EE13A1A58B82}"/>
              </a:ext>
            </a:extLst>
          </p:cNvPr>
          <p:cNvGrpSpPr/>
          <p:nvPr/>
        </p:nvGrpSpPr>
        <p:grpSpPr>
          <a:xfrm>
            <a:off x="6966167" y="559190"/>
            <a:ext cx="4105159" cy="6115930"/>
            <a:chOff x="6657791" y="207499"/>
            <a:chExt cx="4293909" cy="5686864"/>
          </a:xfrm>
        </p:grpSpPr>
        <p:pic>
          <p:nvPicPr>
            <p:cNvPr id="4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6774ABA9-1B60-48C4-AD9A-E096369B6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657791" y="207499"/>
              <a:ext cx="4293909" cy="5686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7BF35BD-9E09-4753-886E-0A5481E9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038" t="24398" r="28923" b="16907"/>
            <a:stretch/>
          </p:blipFill>
          <p:spPr>
            <a:xfrm>
              <a:off x="7107745" y="1135486"/>
              <a:ext cx="3246078" cy="4428072"/>
            </a:xfrm>
            <a:prstGeom prst="rect">
              <a:avLst/>
            </a:prstGeom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8989DA43-4F41-47A7-8F0B-407DEF121F60}"/>
              </a:ext>
            </a:extLst>
          </p:cNvPr>
          <p:cNvGrpSpPr/>
          <p:nvPr/>
        </p:nvGrpSpPr>
        <p:grpSpPr>
          <a:xfrm>
            <a:off x="729438" y="559190"/>
            <a:ext cx="5902278" cy="5447600"/>
            <a:chOff x="729438" y="559190"/>
            <a:chExt cx="5902278" cy="5447600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2A11497-524D-4C7C-AED2-3460FC491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197" t="13931" r="54597" b="75750"/>
            <a:stretch/>
          </p:blipFill>
          <p:spPr>
            <a:xfrm>
              <a:off x="1899427" y="559190"/>
              <a:ext cx="3896751" cy="1883782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C99B8A98-C9F7-4FDA-AF17-7014C13E2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846" t="23122" r="45078" b="38578"/>
            <a:stretch/>
          </p:blipFill>
          <p:spPr>
            <a:xfrm>
              <a:off x="729438" y="2238996"/>
              <a:ext cx="5902278" cy="3767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822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E528798-B06A-4C6B-AC13-B43137A66A6D}"/>
              </a:ext>
            </a:extLst>
          </p:cNvPr>
          <p:cNvGrpSpPr/>
          <p:nvPr/>
        </p:nvGrpSpPr>
        <p:grpSpPr>
          <a:xfrm>
            <a:off x="3847612" y="2134392"/>
            <a:ext cx="6981096" cy="4393349"/>
            <a:chOff x="5058541" y="1061586"/>
            <a:chExt cx="6981096" cy="4393349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F6EE20C8-7C18-434F-BAF1-023C55FC3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9665" t="62583" r="46682" b="26638"/>
            <a:stretch/>
          </p:blipFill>
          <p:spPr>
            <a:xfrm>
              <a:off x="7056819" y="1061586"/>
              <a:ext cx="4668982" cy="1383544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CFA701A8-7D29-4371-9E73-358D3D719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846" t="73254" r="45078" b="7466"/>
            <a:stretch/>
          </p:blipFill>
          <p:spPr>
            <a:xfrm>
              <a:off x="5058541" y="2445130"/>
              <a:ext cx="6981096" cy="3009805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A011F5E-5932-4980-9232-9D3C699E527E}"/>
              </a:ext>
            </a:extLst>
          </p:cNvPr>
          <p:cNvGrpSpPr/>
          <p:nvPr/>
        </p:nvGrpSpPr>
        <p:grpSpPr>
          <a:xfrm>
            <a:off x="163508" y="-132255"/>
            <a:ext cx="5932492" cy="3259258"/>
            <a:chOff x="3502397" y="3140766"/>
            <a:chExt cx="5932492" cy="325925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A2F4607-A0CF-4B7C-B640-2E4D155FA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7794" t="35320" r="27842" b="35954"/>
            <a:stretch/>
          </p:blipFill>
          <p:spPr>
            <a:xfrm>
              <a:off x="6947962" y="3140766"/>
              <a:ext cx="2486927" cy="3259258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4D20586-3C6E-427F-8791-93F585EA5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50" t="45770" r="42206" b="39921"/>
            <a:stretch/>
          </p:blipFill>
          <p:spPr>
            <a:xfrm>
              <a:off x="3502397" y="4344830"/>
              <a:ext cx="3684104" cy="156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9872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التخصيص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17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7D3E6359-0861-4057-B973-A040D786DA53}"/>
              </a:ext>
            </a:extLst>
          </p:cNvPr>
          <p:cNvSpPr txBox="1"/>
          <p:nvPr/>
        </p:nvSpPr>
        <p:spPr>
          <a:xfrm>
            <a:off x="8282610" y="1430057"/>
            <a:ext cx="22793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التخصيص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15D4FB0-2264-434D-A729-4096DD146B1B}"/>
              </a:ext>
            </a:extLst>
          </p:cNvPr>
          <p:cNvSpPr txBox="1"/>
          <p:nvPr/>
        </p:nvSpPr>
        <p:spPr>
          <a:xfrm>
            <a:off x="5485057" y="2539260"/>
            <a:ext cx="55951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 لكل مستخدم تخصيص سطح المكتب الخاص به بالصور والألوان التي يفضلها.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3F38826-04B5-4E94-82D6-48D17552A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6" t="18487" r="64964" b="45118"/>
          <a:stretch/>
        </p:blipFill>
        <p:spPr>
          <a:xfrm>
            <a:off x="1126437" y="535357"/>
            <a:ext cx="3763616" cy="45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E81169D-D062-4278-A4AF-71695FCA1E40}"/>
              </a:ext>
            </a:extLst>
          </p:cNvPr>
          <p:cNvGrpSpPr/>
          <p:nvPr/>
        </p:nvGrpSpPr>
        <p:grpSpPr>
          <a:xfrm>
            <a:off x="2705921" y="446335"/>
            <a:ext cx="9180576" cy="5952744"/>
            <a:chOff x="2551176" y="405853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91B639EE-3F70-4F91-BACE-5BE47966F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1" title="الدرس 4   الملف 4   التخصيص">
              <a:hlinkClick r:id="" action="ppaction://media"/>
              <a:extLst>
                <a:ext uri="{FF2B5EF4-FFF2-40B4-BE49-F238E27FC236}">
                  <a16:creationId xmlns:a16="http://schemas.microsoft.com/office/drawing/2014/main" id="{48408506-4F44-4EAB-8267-868306B89FF2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3022271" y="815927"/>
              <a:ext cx="8390819" cy="4740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7952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44792DB-9B81-489C-86A5-A6B2CE51E798}"/>
              </a:ext>
            </a:extLst>
          </p:cNvPr>
          <p:cNvGrpSpPr/>
          <p:nvPr/>
        </p:nvGrpSpPr>
        <p:grpSpPr>
          <a:xfrm>
            <a:off x="6930888" y="1166191"/>
            <a:ext cx="4763754" cy="5128591"/>
            <a:chOff x="7593496" y="1083212"/>
            <a:chExt cx="4034885" cy="4389119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4FA9CB5B-64DF-43CF-8DB3-8414B2BFF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593496" y="1083212"/>
              <a:ext cx="4034885" cy="438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55F9127-279D-4D40-AA31-478368FC1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370" t="29942" r="26848" b="36225"/>
            <a:stretch/>
          </p:blipFill>
          <p:spPr>
            <a:xfrm>
              <a:off x="7985159" y="2093844"/>
              <a:ext cx="3314036" cy="2994991"/>
            </a:xfrm>
            <a:prstGeom prst="rect">
              <a:avLst/>
            </a:prstGeom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A0A5590-AF4D-4D36-B3B6-7AE09D222C46}"/>
              </a:ext>
            </a:extLst>
          </p:cNvPr>
          <p:cNvGrpSpPr/>
          <p:nvPr/>
        </p:nvGrpSpPr>
        <p:grpSpPr>
          <a:xfrm>
            <a:off x="1816493" y="-78056"/>
            <a:ext cx="4949449" cy="6261652"/>
            <a:chOff x="2067814" y="145774"/>
            <a:chExt cx="4949449" cy="6261652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A1F7B1F5-2C5C-4923-99EE-C0E60D760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78" t="39222" r="50978" b="28299"/>
            <a:stretch/>
          </p:blipFill>
          <p:spPr>
            <a:xfrm>
              <a:off x="2067814" y="2869094"/>
              <a:ext cx="4949449" cy="3538332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B80E861-0BFB-4575-B89B-8D99482F0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3478" t="15636" r="56724" b="60778"/>
            <a:stretch/>
          </p:blipFill>
          <p:spPr>
            <a:xfrm>
              <a:off x="2067814" y="145774"/>
              <a:ext cx="3768344" cy="2723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686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702137" y="199441"/>
            <a:ext cx="6787726" cy="6459118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أصوات النظام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  <p:pic>
        <p:nvPicPr>
          <p:cNvPr id="7" name="Picture 2" descr="كيفية تكوين أصوات النظام على Windows 7. كيفية تكوين بطاقة صوت. الإخراج  التناظرية القياسية">
            <a:extLst>
              <a:ext uri="{FF2B5EF4-FFF2-40B4-BE49-F238E27FC236}">
                <a16:creationId xmlns:a16="http://schemas.microsoft.com/office/drawing/2014/main" id="{6AC321A3-3E5E-4164-B8E3-EB5E6D0D4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4" t="6483" r="37620" b="11701"/>
          <a:stretch/>
        </p:blipFill>
        <p:spPr bwMode="auto">
          <a:xfrm>
            <a:off x="10445235" y="2729948"/>
            <a:ext cx="1085893" cy="372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60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7569AF7E-84B3-4124-A5F7-5D1321B62FB9}"/>
              </a:ext>
            </a:extLst>
          </p:cNvPr>
          <p:cNvSpPr txBox="1"/>
          <p:nvPr/>
        </p:nvSpPr>
        <p:spPr>
          <a:xfrm>
            <a:off x="7146593" y="1243236"/>
            <a:ext cx="3187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أصوات النظام 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A0863BA-0EF5-4F6C-95FE-D1824422C4A7}"/>
              </a:ext>
            </a:extLst>
          </p:cNvPr>
          <p:cNvSpPr txBox="1"/>
          <p:nvPr/>
        </p:nvSpPr>
        <p:spPr>
          <a:xfrm>
            <a:off x="5955193" y="2644170"/>
            <a:ext cx="55704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توجد أيقونة مكبر الصوت على الجانب الأيمن من شريط المهام </a:t>
            </a:r>
          </a:p>
        </p:txBody>
      </p:sp>
      <p:pic>
        <p:nvPicPr>
          <p:cNvPr id="7172" name="Picture 4" descr="أجهزة الكمبيوتر المكتبي من HP وCompaq - لا جهاز صوت (Windows XP) | دعم  عملاء ®HP">
            <a:extLst>
              <a:ext uri="{FF2B5EF4-FFF2-40B4-BE49-F238E27FC236}">
                <a16:creationId xmlns:a16="http://schemas.microsoft.com/office/drawing/2014/main" id="{E836798A-5EFB-4527-B48B-AA182F09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34" y="1658735"/>
            <a:ext cx="3617073" cy="44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140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972E1E9-B439-4AEB-A46A-B1731EA0737F}"/>
              </a:ext>
            </a:extLst>
          </p:cNvPr>
          <p:cNvGrpSpPr/>
          <p:nvPr/>
        </p:nvGrpSpPr>
        <p:grpSpPr>
          <a:xfrm>
            <a:off x="2691853" y="539449"/>
            <a:ext cx="9180576" cy="5952744"/>
            <a:chOff x="2551176" y="405853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46FD7F0A-A0C7-4546-9D4E-BCB71F881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وسائط عبر الإنترنت 1" title="الدرس 4   الملف 5   أصوات النظام">
              <a:hlinkClick r:id="" action="ppaction://media"/>
              <a:extLst>
                <a:ext uri="{FF2B5EF4-FFF2-40B4-BE49-F238E27FC236}">
                  <a16:creationId xmlns:a16="http://schemas.microsoft.com/office/drawing/2014/main" id="{8BA240B9-BCAD-4D92-BB37-D8603B21384D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725853" y="641788"/>
              <a:ext cx="8621304" cy="5097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68101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8027104-50CB-40CF-A5EF-E9FCD2AEE1D5}"/>
              </a:ext>
            </a:extLst>
          </p:cNvPr>
          <p:cNvGrpSpPr/>
          <p:nvPr/>
        </p:nvGrpSpPr>
        <p:grpSpPr>
          <a:xfrm>
            <a:off x="7175888" y="922907"/>
            <a:ext cx="4564973" cy="5692972"/>
            <a:chOff x="429301" y="775715"/>
            <a:chExt cx="3314037" cy="4389119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4FA9CB5B-64DF-43CF-8DB3-8414B2BFF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429301" y="775715"/>
              <a:ext cx="3314037" cy="438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0C2B569-DCCE-455A-BFD2-5AEA649FB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928" t="28262" r="25114" b="23219"/>
            <a:stretch/>
          </p:blipFill>
          <p:spPr>
            <a:xfrm>
              <a:off x="933376" y="1725507"/>
              <a:ext cx="2433310" cy="3325846"/>
            </a:xfrm>
            <a:prstGeom prst="rect">
              <a:avLst/>
            </a:prstGeom>
          </p:spPr>
        </p:pic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569AF7E-84B3-4124-A5F7-5D1321B62FB9}"/>
              </a:ext>
            </a:extLst>
          </p:cNvPr>
          <p:cNvSpPr txBox="1"/>
          <p:nvPr/>
        </p:nvSpPr>
        <p:spPr>
          <a:xfrm>
            <a:off x="7387923" y="91910"/>
            <a:ext cx="29980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أصوات النظام 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63C4CAB-4463-455A-B158-AE32A56F079E}"/>
              </a:ext>
            </a:extLst>
          </p:cNvPr>
          <p:cNvGrpSpPr/>
          <p:nvPr/>
        </p:nvGrpSpPr>
        <p:grpSpPr>
          <a:xfrm>
            <a:off x="1139872" y="1156765"/>
            <a:ext cx="5609996" cy="4246295"/>
            <a:chOff x="1139872" y="1156765"/>
            <a:chExt cx="5609996" cy="424629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203036B-3078-468C-B2BB-2A039D48E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8333" t="23768" r="48406" b="42025"/>
            <a:stretch/>
          </p:blipFill>
          <p:spPr>
            <a:xfrm>
              <a:off x="4045143" y="1480417"/>
              <a:ext cx="2704725" cy="3922643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9798669C-63A9-4F12-8B1F-D7644DAE1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4131" t="21048" r="60612" b="53101"/>
            <a:stretch/>
          </p:blipFill>
          <p:spPr>
            <a:xfrm>
              <a:off x="1139872" y="1156765"/>
              <a:ext cx="2998036" cy="2856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11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1F5F497-6B4A-4E98-BD25-D71F8E8308E1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القوانين الصفية 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مدونة نون: قوانين صفية وبطاقة إستئذان">
            <a:extLst>
              <a:ext uri="{FF2B5EF4-FFF2-40B4-BE49-F238E27FC236}">
                <a16:creationId xmlns:a16="http://schemas.microsoft.com/office/drawing/2014/main" id="{7072DFD1-C01A-4EA4-B0D0-D730E3ED0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168013" y="-12536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79762" y="2664808"/>
              <a:ext cx="5026444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حماية الحاسب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305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5F6CB7A5-9355-49FA-8FA8-6CB544BBF6CA}"/>
              </a:ext>
            </a:extLst>
          </p:cNvPr>
          <p:cNvSpPr txBox="1"/>
          <p:nvPr/>
        </p:nvSpPr>
        <p:spPr>
          <a:xfrm>
            <a:off x="6652591" y="371557"/>
            <a:ext cx="35214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حماية الحاسب 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85CE021-BA7E-44A3-8640-7ED2AF379AAF}"/>
              </a:ext>
            </a:extLst>
          </p:cNvPr>
          <p:cNvSpPr txBox="1"/>
          <p:nvPr/>
        </p:nvSpPr>
        <p:spPr>
          <a:xfrm>
            <a:off x="3636136" y="1699451"/>
            <a:ext cx="67664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هناك اخطار على أجهزة الحاسب ويطلق عليها الفيروسات والبرمجيات الخبيثة</a:t>
            </a:r>
          </a:p>
          <a:p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اضرارها :</a:t>
            </a:r>
          </a:p>
          <a:p>
            <a:pPr algn="ct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تسبب ضرر كبير بالحاسب والبرامج ومنها سرقة وتدمير الملفات والبيانات الشخصية </a:t>
            </a:r>
          </a:p>
        </p:txBody>
      </p:sp>
      <p:pic>
        <p:nvPicPr>
          <p:cNvPr id="9218" name="Picture 2" descr="فيروسات الحاسب الآلي.. اقض عليها قبل أن تقضي على جهازك لها أون لاين - موقع  المرأة العربية">
            <a:extLst>
              <a:ext uri="{FF2B5EF4-FFF2-40B4-BE49-F238E27FC236}">
                <a16:creationId xmlns:a16="http://schemas.microsoft.com/office/drawing/2014/main" id="{4519A155-D885-4571-AE9E-FCDC4BA59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9" y="1000259"/>
            <a:ext cx="3236377" cy="229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ما هي فيروسات الكمبيوتر وانواعها المتعددة ؟">
            <a:extLst>
              <a:ext uri="{FF2B5EF4-FFF2-40B4-BE49-F238E27FC236}">
                <a16:creationId xmlns:a16="http://schemas.microsoft.com/office/drawing/2014/main" id="{76CF5563-B93C-495F-91FD-000B77A6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95" y="3812029"/>
            <a:ext cx="4321036" cy="269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76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B9A64F-6B2A-4738-8BCD-496B89E5E82C}"/>
              </a:ext>
            </a:extLst>
          </p:cNvPr>
          <p:cNvGrpSpPr/>
          <p:nvPr/>
        </p:nvGrpSpPr>
        <p:grpSpPr>
          <a:xfrm>
            <a:off x="2895241" y="3833916"/>
            <a:ext cx="7011368" cy="2352260"/>
            <a:chOff x="3195588" y="1859340"/>
            <a:chExt cx="7837456" cy="2352260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C509CE7A-D726-495A-8F8E-F600AF55D124}"/>
                </a:ext>
              </a:extLst>
            </p:cNvPr>
            <p:cNvSpPr txBox="1"/>
            <p:nvPr/>
          </p:nvSpPr>
          <p:spPr>
            <a:xfrm>
              <a:off x="3195588" y="1859340"/>
              <a:ext cx="78374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ar-SA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تثبيت برامج مكافحة الفيروسات والبرمجيات الخبيثة </a:t>
              </a:r>
            </a:p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ar-SA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تحديثه بشكل مستمر </a:t>
              </a:r>
            </a:p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ar-SA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يمكنك شراء و تحميل تلك البرامج عبر الانترنت </a:t>
              </a: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C80B1DAB-5816-492A-BB8B-EEE9D6628CD2}"/>
                </a:ext>
              </a:extLst>
            </p:cNvPr>
            <p:cNvSpPr txBox="1"/>
            <p:nvPr/>
          </p:nvSpPr>
          <p:spPr>
            <a:xfrm>
              <a:off x="4110376" y="3626825"/>
              <a:ext cx="62152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مثال :  </a:t>
              </a:r>
              <a:r>
                <a:rPr lang="ar-SA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ويندوز ديفندر(</a:t>
              </a:r>
              <a:r>
                <a:rPr lang="en-US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(Windows Defender</a:t>
              </a:r>
              <a:endPara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5" name="Picture 2" descr="كيفية تعطيل ويندوز ديفندر على نظام ويندوز 10 - تيك فايبز">
            <a:extLst>
              <a:ext uri="{FF2B5EF4-FFF2-40B4-BE49-F238E27FC236}">
                <a16:creationId xmlns:a16="http://schemas.microsoft.com/office/drawing/2014/main" id="{3274D25A-DF9E-4F76-AE5E-A6DD2185D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34" r="25173"/>
          <a:stretch/>
        </p:blipFill>
        <p:spPr bwMode="auto">
          <a:xfrm>
            <a:off x="4717899" y="793715"/>
            <a:ext cx="3366052" cy="32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2585C43-8638-48A1-AC1D-05942784CA63}"/>
              </a:ext>
            </a:extLst>
          </p:cNvPr>
          <p:cNvSpPr txBox="1"/>
          <p:nvPr/>
        </p:nvSpPr>
        <p:spPr>
          <a:xfrm>
            <a:off x="3607725" y="269942"/>
            <a:ext cx="5586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سبل الحماية من البرامج الضارة </a:t>
            </a:r>
            <a:endParaRPr lang="ar-SA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5196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8A18EB4-AFC3-4104-96C6-390C80057B0D}"/>
              </a:ext>
            </a:extLst>
          </p:cNvPr>
          <p:cNvGrpSpPr/>
          <p:nvPr/>
        </p:nvGrpSpPr>
        <p:grpSpPr>
          <a:xfrm>
            <a:off x="2522853" y="0"/>
            <a:ext cx="8280800" cy="6339637"/>
            <a:chOff x="2276363" y="-26504"/>
            <a:chExt cx="8280800" cy="633963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774B188-B6A5-4ACF-998D-342D99437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024" t="37165" r="26363" b="7049"/>
            <a:stretch/>
          </p:blipFill>
          <p:spPr>
            <a:xfrm>
              <a:off x="6968837" y="1336361"/>
              <a:ext cx="3588326" cy="4976772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9B0E01D0-05D2-4648-8F8E-3712D7ECD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0454" t="29687" r="46932" b="43532"/>
            <a:stretch/>
          </p:blipFill>
          <p:spPr>
            <a:xfrm>
              <a:off x="2276363" y="-26504"/>
              <a:ext cx="5070764" cy="3376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623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BFFEAE7-0E57-4F70-B5CB-8843E2DCB47F}"/>
              </a:ext>
            </a:extLst>
          </p:cNvPr>
          <p:cNvGrpSpPr/>
          <p:nvPr/>
        </p:nvGrpSpPr>
        <p:grpSpPr>
          <a:xfrm>
            <a:off x="2691853" y="452628"/>
            <a:ext cx="9180576" cy="5952744"/>
            <a:chOff x="2551176" y="405853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61296702-51D7-4569-AA4E-622DD8568A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وسائط عبر الإنترنت 1" title="الدرس 4 الملف 6 سبل الحماية من البرامج الضارة">
              <a:hlinkClick r:id="" action="ppaction://media"/>
              <a:extLst>
                <a:ext uri="{FF2B5EF4-FFF2-40B4-BE49-F238E27FC236}">
                  <a16:creationId xmlns:a16="http://schemas.microsoft.com/office/drawing/2014/main" id="{C6FA60C9-7FB9-4040-A9F6-85992AC17444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69809" y="688214"/>
              <a:ext cx="8550421" cy="5037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528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37668" y="-62681"/>
            <a:ext cx="7116664" cy="6983361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64807"/>
              <a:ext cx="4732098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لنطبق معـــاً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847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3E998CF0-78C5-4801-B33B-F29683B6D588}"/>
              </a:ext>
            </a:extLst>
          </p:cNvPr>
          <p:cNvSpPr txBox="1"/>
          <p:nvPr/>
        </p:nvSpPr>
        <p:spPr>
          <a:xfrm>
            <a:off x="7362916" y="2893513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55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9B396AD-8434-4FCB-8C7A-5B3F7D925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80" t="24335" r="35217" b="9158"/>
          <a:stretch/>
        </p:blipFill>
        <p:spPr>
          <a:xfrm>
            <a:off x="1698411" y="277159"/>
            <a:ext cx="4987727" cy="6303682"/>
          </a:xfrm>
          <a:prstGeom prst="rect">
            <a:avLst/>
          </a:prstGeom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2A0AE054-3C5B-4577-A03A-43E751AC083A}"/>
              </a:ext>
            </a:extLst>
          </p:cNvPr>
          <p:cNvSpPr txBox="1">
            <a:spLocks/>
          </p:cNvSpPr>
          <p:nvPr/>
        </p:nvSpPr>
        <p:spPr>
          <a:xfrm>
            <a:off x="9283341" y="974653"/>
            <a:ext cx="2794782" cy="722191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التطبيق ..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1267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7102357" y="2644170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56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3329669-D48D-437C-A067-0DF74ADD2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2" t="17376" r="34475" b="17666"/>
          <a:stretch/>
        </p:blipFill>
        <p:spPr>
          <a:xfrm>
            <a:off x="1592533" y="330591"/>
            <a:ext cx="5067108" cy="619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74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7211497" y="2755706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57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9994214-240C-40B2-A3FE-1AFB4CA9E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85" t="24335" r="35312" b="11672"/>
          <a:stretch/>
        </p:blipFill>
        <p:spPr>
          <a:xfrm>
            <a:off x="1298150" y="436963"/>
            <a:ext cx="5239742" cy="5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8164660" y="2823835"/>
            <a:ext cx="30198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58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4862A66-AEE5-47F0-9FCA-986B57FC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804" t="16409" r="30217" b="8386"/>
          <a:stretch/>
        </p:blipFill>
        <p:spPr>
          <a:xfrm>
            <a:off x="1113998" y="295422"/>
            <a:ext cx="5525953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2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قوانين التعلم عن بعد/ عمار ربيد - YouTube">
            <a:extLst>
              <a:ext uri="{FF2B5EF4-FFF2-40B4-BE49-F238E27FC236}">
                <a16:creationId xmlns:a16="http://schemas.microsoft.com/office/drawing/2014/main" id="{DA8E1D54-5027-4C82-8199-CA9E862E4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2"/>
          <a:stretch/>
        </p:blipFill>
        <p:spPr bwMode="auto">
          <a:xfrm>
            <a:off x="1091402" y="2410058"/>
            <a:ext cx="7192238" cy="304264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توجيهات قوانين التعلم عن بعد بشكل جميل وملون للاطفال | Funny photo memes,  Baby education, Funny photos">
            <a:extLst>
              <a:ext uri="{FF2B5EF4-FFF2-40B4-BE49-F238E27FC236}">
                <a16:creationId xmlns:a16="http://schemas.microsoft.com/office/drawing/2014/main" id="{89421D3D-C8AC-425D-9FBB-648C0A191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8" t="8217" r="1499" b="56418"/>
          <a:stretch/>
        </p:blipFill>
        <p:spPr bwMode="auto">
          <a:xfrm>
            <a:off x="2247505" y="570745"/>
            <a:ext cx="4506917" cy="1268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7972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8F4E33D0-A6D9-46D5-90BA-28CC2B06E5FF}"/>
              </a:ext>
            </a:extLst>
          </p:cNvPr>
          <p:cNvSpPr txBox="1"/>
          <p:nvPr/>
        </p:nvSpPr>
        <p:spPr>
          <a:xfrm>
            <a:off x="7828094" y="3044279"/>
            <a:ext cx="36756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 صـ 59</a:t>
            </a:r>
            <a:endParaRPr lang="ar-SA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5F6C88-0210-44B5-916F-B647FFEC0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2" t="21049" r="29783" b="24661"/>
          <a:stretch/>
        </p:blipFill>
        <p:spPr>
          <a:xfrm>
            <a:off x="899270" y="309960"/>
            <a:ext cx="6246991" cy="5879821"/>
          </a:xfrm>
          <a:prstGeom prst="rect">
            <a:avLst/>
          </a:prstGeom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D9167442-25F1-4805-BE5C-1E74767D910F}"/>
              </a:ext>
            </a:extLst>
          </p:cNvPr>
          <p:cNvSpPr txBox="1">
            <a:spLocks/>
          </p:cNvSpPr>
          <p:nvPr/>
        </p:nvSpPr>
        <p:spPr>
          <a:xfrm>
            <a:off x="8947052" y="819908"/>
            <a:ext cx="3244948" cy="722191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المهام الادائية 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9876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49477" y="558170"/>
            <a:ext cx="6693045" cy="6299830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64807"/>
              <a:ext cx="4732098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برامج أخرى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331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5557BC3-E3CC-4A1A-BCD4-D04C69D08141}"/>
              </a:ext>
            </a:extLst>
          </p:cNvPr>
          <p:cNvSpPr txBox="1"/>
          <p:nvPr/>
        </p:nvSpPr>
        <p:spPr>
          <a:xfrm>
            <a:off x="2940146" y="266284"/>
            <a:ext cx="7439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لوحة التحكم أبل أي أو إس </a:t>
            </a:r>
            <a:r>
              <a:rPr lang="ar-SA" sz="4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4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Apple iOS</a:t>
            </a:r>
            <a:r>
              <a:rPr lang="ar-SA" sz="4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4F093CC8-D2E4-485F-89F8-9997B9A25107}"/>
              </a:ext>
            </a:extLst>
          </p:cNvPr>
          <p:cNvGrpSpPr/>
          <p:nvPr/>
        </p:nvGrpSpPr>
        <p:grpSpPr>
          <a:xfrm>
            <a:off x="376242" y="1041010"/>
            <a:ext cx="11117063" cy="5816990"/>
            <a:chOff x="10482" y="872041"/>
            <a:chExt cx="11487016" cy="6042230"/>
          </a:xfrm>
        </p:grpSpPr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D192EF49-D73F-41B0-8BCD-E39D00B50A50}"/>
                </a:ext>
              </a:extLst>
            </p:cNvPr>
            <p:cNvGrpSpPr/>
            <p:nvPr/>
          </p:nvGrpSpPr>
          <p:grpSpPr>
            <a:xfrm>
              <a:off x="10482" y="872041"/>
              <a:ext cx="8254139" cy="6042230"/>
              <a:chOff x="512191" y="1125427"/>
              <a:chExt cx="7929540" cy="5845016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F14470CE-AFA7-4B02-923A-DE041BB93E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22269" t="19267" r="46423" b="16701"/>
              <a:stretch/>
            </p:blipFill>
            <p:spPr>
              <a:xfrm>
                <a:off x="512191" y="1125427"/>
                <a:ext cx="6387849" cy="5845016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id="{EF51A7DA-6D21-478C-8868-3BF52AD367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3943" t="28944" r="41269" b="61102"/>
              <a:stretch/>
            </p:blipFill>
            <p:spPr>
              <a:xfrm>
                <a:off x="6900040" y="1642710"/>
                <a:ext cx="1541691" cy="1694258"/>
              </a:xfrm>
              <a:prstGeom prst="rect">
                <a:avLst/>
              </a:prstGeom>
            </p:spPr>
          </p:pic>
        </p:grp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B8A276C-3AED-4AE0-9A57-2392F352C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9077" t="27887" r="22230" b="13623"/>
            <a:stretch/>
          </p:blipFill>
          <p:spPr>
            <a:xfrm>
              <a:off x="8550833" y="1406777"/>
              <a:ext cx="2946665" cy="5183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560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5557BC3-E3CC-4A1A-BCD4-D04C69D08141}"/>
              </a:ext>
            </a:extLst>
          </p:cNvPr>
          <p:cNvSpPr txBox="1"/>
          <p:nvPr/>
        </p:nvSpPr>
        <p:spPr>
          <a:xfrm>
            <a:off x="3319975" y="266284"/>
            <a:ext cx="70595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لوحة التحكم جوجل أندرويد </a:t>
            </a:r>
            <a:r>
              <a:rPr lang="ar-SA" sz="4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4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Google Android</a:t>
            </a:r>
            <a:r>
              <a:rPr lang="ar-SA" sz="40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71C798-F478-4AA4-8D71-FDE255D44847}"/>
              </a:ext>
            </a:extLst>
          </p:cNvPr>
          <p:cNvGrpSpPr/>
          <p:nvPr/>
        </p:nvGrpSpPr>
        <p:grpSpPr>
          <a:xfrm>
            <a:off x="1026939" y="974170"/>
            <a:ext cx="9777550" cy="5024585"/>
            <a:chOff x="1026939" y="974170"/>
            <a:chExt cx="9777550" cy="502458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D9825D69-DD52-4117-802C-CFFD7CECC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1846" t="44972" r="22001" b="28758"/>
            <a:stretch/>
          </p:blipFill>
          <p:spPr>
            <a:xfrm>
              <a:off x="3917190" y="2757268"/>
              <a:ext cx="6887299" cy="2813538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F37BC794-A788-4354-9B0F-DB8FD273E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4115" t="28502" r="60885" b="25116"/>
            <a:stretch/>
          </p:blipFill>
          <p:spPr>
            <a:xfrm>
              <a:off x="1026939" y="974170"/>
              <a:ext cx="2890251" cy="5024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111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33881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29C50CD-22A3-4763-81CA-EB436453E324}"/>
              </a:ext>
            </a:extLst>
          </p:cNvPr>
          <p:cNvGrpSpPr/>
          <p:nvPr/>
        </p:nvGrpSpPr>
        <p:grpSpPr>
          <a:xfrm>
            <a:off x="2371124" y="0"/>
            <a:ext cx="7449751" cy="6731391"/>
            <a:chOff x="2949677" y="0"/>
            <a:chExt cx="7451315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4A5C6E62-8EDA-4C35-A298-8B4F3C7F6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2AC904A-5A55-45CB-89D0-990F67E483F2}"/>
                </a:ext>
              </a:extLst>
            </p:cNvPr>
            <p:cNvSpPr txBox="1"/>
            <p:nvPr/>
          </p:nvSpPr>
          <p:spPr>
            <a:xfrm rot="21239509">
              <a:off x="3681424" y="2342770"/>
              <a:ext cx="58258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استرجاع الدروس السابقة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C4D16C0-856A-492E-A076-192C02A21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882" y="422678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5A77603-6C8D-4466-82A5-AB4D4A16D5DE}"/>
              </a:ext>
            </a:extLst>
          </p:cNvPr>
          <p:cNvSpPr txBox="1"/>
          <p:nvPr/>
        </p:nvSpPr>
        <p:spPr>
          <a:xfrm>
            <a:off x="6574850" y="286919"/>
            <a:ext cx="3729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جدول التعلم</a:t>
            </a: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3BD6929F-EB3A-4440-9574-6765E944DEA3}"/>
              </a:ext>
            </a:extLst>
          </p:cNvPr>
          <p:cNvCxnSpPr>
            <a:cxnSpLocks/>
          </p:cNvCxnSpPr>
          <p:nvPr/>
        </p:nvCxnSpPr>
        <p:spPr>
          <a:xfrm flipV="1">
            <a:off x="6494507" y="998337"/>
            <a:ext cx="3477861" cy="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825EF59-D540-4094-8BB6-A419C4A9ABE3}"/>
              </a:ext>
            </a:extLst>
          </p:cNvPr>
          <p:cNvGrpSpPr/>
          <p:nvPr/>
        </p:nvGrpSpPr>
        <p:grpSpPr>
          <a:xfrm>
            <a:off x="2080335" y="1693555"/>
            <a:ext cx="8989029" cy="3884754"/>
            <a:chOff x="1038179" y="1570365"/>
            <a:chExt cx="10212992" cy="397263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E6E9B7B8-CBE3-413A-83B8-EA915E075365}"/>
                </a:ext>
              </a:extLst>
            </p:cNvPr>
            <p:cNvGrpSpPr/>
            <p:nvPr/>
          </p:nvGrpSpPr>
          <p:grpSpPr>
            <a:xfrm>
              <a:off x="1166082" y="1570365"/>
              <a:ext cx="10085089" cy="3972633"/>
              <a:chOff x="1121505" y="1777183"/>
              <a:chExt cx="10348931" cy="4195748"/>
            </a:xfrm>
          </p:grpSpPr>
          <p:grpSp>
            <p:nvGrpSpPr>
              <p:cNvPr id="3" name="مجموعة 2">
                <a:extLst>
                  <a:ext uri="{FF2B5EF4-FFF2-40B4-BE49-F238E27FC236}">
                    <a16:creationId xmlns:a16="http://schemas.microsoft.com/office/drawing/2014/main" id="{6A336A8E-A1E2-4768-98B4-F8229B069001}"/>
                  </a:ext>
                </a:extLst>
              </p:cNvPr>
              <p:cNvGrpSpPr/>
              <p:nvPr/>
            </p:nvGrpSpPr>
            <p:grpSpPr>
              <a:xfrm>
                <a:off x="1121505" y="1777183"/>
                <a:ext cx="10162239" cy="921772"/>
                <a:chOff x="732079" y="2091869"/>
                <a:chExt cx="11346475" cy="1194618"/>
              </a:xfrm>
            </p:grpSpPr>
            <p:sp>
              <p:nvSpPr>
                <p:cNvPr id="2" name="مستطيل: زوايا مستديرة 1">
                  <a:extLst>
                    <a:ext uri="{FF2B5EF4-FFF2-40B4-BE49-F238E27FC236}">
                      <a16:creationId xmlns:a16="http://schemas.microsoft.com/office/drawing/2014/main" id="{E0D3C9B9-7B08-4B20-88F6-4CD0FEFBE6EC}"/>
                    </a:ext>
                  </a:extLst>
                </p:cNvPr>
                <p:cNvSpPr/>
                <p:nvPr/>
              </p:nvSpPr>
              <p:spPr>
                <a:xfrm>
                  <a:off x="4414284" y="2091869"/>
                  <a:ext cx="3982065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نريد أن نعرف ؟</a:t>
                  </a:r>
                </a:p>
              </p:txBody>
            </p:sp>
            <p:sp>
              <p:nvSpPr>
                <p:cNvPr id="5" name="مستطيل: زوايا مستديرة 4">
                  <a:extLst>
                    <a:ext uri="{FF2B5EF4-FFF2-40B4-BE49-F238E27FC236}">
                      <a16:creationId xmlns:a16="http://schemas.microsoft.com/office/drawing/2014/main" id="{CC7891A8-C700-4FF9-B722-3FE8F8227535}"/>
                    </a:ext>
                  </a:extLst>
                </p:cNvPr>
                <p:cNvSpPr/>
                <p:nvPr/>
              </p:nvSpPr>
              <p:spPr>
                <a:xfrm>
                  <a:off x="9173122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نعرف ؟</a:t>
                  </a:r>
                </a:p>
              </p:txBody>
            </p:sp>
            <p:sp>
              <p:nvSpPr>
                <p:cNvPr id="6" name="مستطيل: زوايا مستديرة 5">
                  <a:extLst>
                    <a:ext uri="{FF2B5EF4-FFF2-40B4-BE49-F238E27FC236}">
                      <a16:creationId xmlns:a16="http://schemas.microsoft.com/office/drawing/2014/main" id="{30D1C348-CBC8-46B2-A4F0-6EE57F7E77CF}"/>
                    </a:ext>
                  </a:extLst>
                </p:cNvPr>
                <p:cNvSpPr/>
                <p:nvPr/>
              </p:nvSpPr>
              <p:spPr>
                <a:xfrm>
                  <a:off x="732079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تعلمنا؟</a:t>
                  </a:r>
                </a:p>
              </p:txBody>
            </p:sp>
          </p:grpSp>
          <p:grpSp>
            <p:nvGrpSpPr>
              <p:cNvPr id="8" name="مجموعة 7">
                <a:extLst>
                  <a:ext uri="{FF2B5EF4-FFF2-40B4-BE49-F238E27FC236}">
                    <a16:creationId xmlns:a16="http://schemas.microsoft.com/office/drawing/2014/main" id="{45E8986C-A89C-4D3F-B0A5-C7C2A48808C0}"/>
                  </a:ext>
                </a:extLst>
              </p:cNvPr>
              <p:cNvGrpSpPr/>
              <p:nvPr/>
            </p:nvGrpSpPr>
            <p:grpSpPr>
              <a:xfrm>
                <a:off x="4557476" y="2903871"/>
                <a:ext cx="6912960" cy="3069060"/>
                <a:chOff x="4799061" y="1970383"/>
                <a:chExt cx="8176985" cy="3977511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9" name="مستطيل: زوايا مستديرة 8">
                  <a:extLst>
                    <a:ext uri="{FF2B5EF4-FFF2-40B4-BE49-F238E27FC236}">
                      <a16:creationId xmlns:a16="http://schemas.microsoft.com/office/drawing/2014/main" id="{A4E29470-61F2-4761-8A87-B031F2F8CF2D}"/>
                    </a:ext>
                  </a:extLst>
                </p:cNvPr>
                <p:cNvSpPr/>
                <p:nvPr/>
              </p:nvSpPr>
              <p:spPr>
                <a:xfrm>
                  <a:off x="4799061" y="337956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7D649F8F-0F0C-42FA-9C66-6A0EC77CF3AA}"/>
                    </a:ext>
                  </a:extLst>
                </p:cNvPr>
                <p:cNvSpPr/>
                <p:nvPr/>
              </p:nvSpPr>
              <p:spPr>
                <a:xfrm>
                  <a:off x="9474009" y="1970383"/>
                  <a:ext cx="3484420" cy="1194618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2" name="مستطيل: زوايا مستديرة 11">
                  <a:extLst>
                    <a:ext uri="{FF2B5EF4-FFF2-40B4-BE49-F238E27FC236}">
                      <a16:creationId xmlns:a16="http://schemas.microsoft.com/office/drawing/2014/main" id="{7E669D9F-3798-4DF7-B6F3-78DF54D9E669}"/>
                    </a:ext>
                  </a:extLst>
                </p:cNvPr>
                <p:cNvSpPr/>
                <p:nvPr/>
              </p:nvSpPr>
              <p:spPr>
                <a:xfrm>
                  <a:off x="9474009" y="3346019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3" name="مستطيل: زوايا مستديرة 12">
                  <a:extLst>
                    <a:ext uri="{FF2B5EF4-FFF2-40B4-BE49-F238E27FC236}">
                      <a16:creationId xmlns:a16="http://schemas.microsoft.com/office/drawing/2014/main" id="{F52D8162-0A50-414D-9B21-71FFAB33B85D}"/>
                    </a:ext>
                  </a:extLst>
                </p:cNvPr>
                <p:cNvSpPr/>
                <p:nvPr/>
              </p:nvSpPr>
              <p:spPr>
                <a:xfrm>
                  <a:off x="9491626" y="4721655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4" name="مستطيل: زوايا مستديرة 13">
                  <a:extLst>
                    <a:ext uri="{FF2B5EF4-FFF2-40B4-BE49-F238E27FC236}">
                      <a16:creationId xmlns:a16="http://schemas.microsoft.com/office/drawing/2014/main" id="{CC79306B-9B6D-495D-858B-81C54F491858}"/>
                    </a:ext>
                  </a:extLst>
                </p:cNvPr>
                <p:cNvSpPr/>
                <p:nvPr/>
              </p:nvSpPr>
              <p:spPr>
                <a:xfrm>
                  <a:off x="4823624" y="2005855"/>
                  <a:ext cx="3932940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5" name="مستطيل: زوايا مستديرة 14">
                  <a:extLst>
                    <a:ext uri="{FF2B5EF4-FFF2-40B4-BE49-F238E27FC236}">
                      <a16:creationId xmlns:a16="http://schemas.microsoft.com/office/drawing/2014/main" id="{698D3374-D8BA-47FF-B23F-5983FE15C880}"/>
                    </a:ext>
                  </a:extLst>
                </p:cNvPr>
                <p:cNvSpPr/>
                <p:nvPr/>
              </p:nvSpPr>
              <p:spPr>
                <a:xfrm>
                  <a:off x="4823625" y="475327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</p:grpSp>
        </p:grpSp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1BCAAA40-949D-4079-BD99-24AD06D217DF}"/>
                </a:ext>
              </a:extLst>
            </p:cNvPr>
            <p:cNvSpPr/>
            <p:nvPr/>
          </p:nvSpPr>
          <p:spPr>
            <a:xfrm>
              <a:off x="1038179" y="2637140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95CA253C-5899-4CFE-BFE7-BAA0323D7F92}"/>
                </a:ext>
              </a:extLst>
            </p:cNvPr>
            <p:cNvSpPr/>
            <p:nvPr/>
          </p:nvSpPr>
          <p:spPr>
            <a:xfrm>
              <a:off x="1038179" y="3642141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7D63272-7B7D-47A1-922B-8F4E14AB4F17}"/>
                </a:ext>
              </a:extLst>
            </p:cNvPr>
            <p:cNvSpPr/>
            <p:nvPr/>
          </p:nvSpPr>
          <p:spPr>
            <a:xfrm>
              <a:off x="1052693" y="4647142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19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عنوان 1">
            <a:extLst>
              <a:ext uri="{FF2B5EF4-FFF2-40B4-BE49-F238E27FC236}">
                <a16:creationId xmlns:a16="http://schemas.microsoft.com/office/drawing/2014/main" id="{3DD32104-9C83-447E-94DB-173BA9D52E6D}"/>
              </a:ext>
            </a:extLst>
          </p:cNvPr>
          <p:cNvSpPr txBox="1">
            <a:spLocks/>
          </p:cNvSpPr>
          <p:nvPr/>
        </p:nvSpPr>
        <p:spPr>
          <a:xfrm>
            <a:off x="4596930" y="334159"/>
            <a:ext cx="7595068" cy="1167027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2000" dirty="0">
              <a:solidFill>
                <a:schemeClr val="bg1"/>
              </a:solidFill>
              <a:latin typeface="Sakkal Majalla" panose="02000000000000000000" pitchFamily="2" charset="-78"/>
              <a:cs typeface="PT Bold Heading" panose="02010400000000000000" pitchFamily="2" charset="-78"/>
            </a:endParaRPr>
          </a:p>
          <a:p>
            <a:pPr algn="ctr"/>
            <a:r>
              <a:rPr lang="ar-SA" sz="4000" dirty="0">
                <a:solidFill>
                  <a:schemeClr val="bg1"/>
                </a:solidFill>
                <a:latin typeface="Sakkal Majalla" panose="02000000000000000000" pitchFamily="2" charset="-78"/>
                <a:cs typeface="PT Bold Heading" panose="02010400000000000000" pitchFamily="2" charset="-78"/>
              </a:rPr>
              <a:t>سنتعلم في هذه الوحدة  الأساسيات</a:t>
            </a:r>
          </a:p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EAC14D2-7FF6-4155-93C8-9F8343318C00}"/>
              </a:ext>
            </a:extLst>
          </p:cNvPr>
          <p:cNvGrpSpPr/>
          <p:nvPr/>
        </p:nvGrpSpPr>
        <p:grpSpPr>
          <a:xfrm>
            <a:off x="9196562" y="1875044"/>
            <a:ext cx="2684897" cy="2768137"/>
            <a:chOff x="8574744" y="2019650"/>
            <a:chExt cx="2554410" cy="2232798"/>
          </a:xfrm>
        </p:grpSpPr>
        <p:pic>
          <p:nvPicPr>
            <p:cNvPr id="10242" name="Picture 2" descr="عالم الحاسب الألى">
              <a:extLst>
                <a:ext uri="{FF2B5EF4-FFF2-40B4-BE49-F238E27FC236}">
                  <a16:creationId xmlns:a16="http://schemas.microsoft.com/office/drawing/2014/main" id="{FE4E2F98-B648-4DC2-BE35-AAFFF1AD5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744" y="2019650"/>
              <a:ext cx="2554410" cy="173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عنصر نائب للمحتوى 1">
              <a:extLst>
                <a:ext uri="{FF2B5EF4-FFF2-40B4-BE49-F238E27FC236}">
                  <a16:creationId xmlns:a16="http://schemas.microsoft.com/office/drawing/2014/main" id="{B6C5A8B2-9182-47AB-B1F7-A21BEC15650A}"/>
                </a:ext>
              </a:extLst>
            </p:cNvPr>
            <p:cNvSpPr txBox="1">
              <a:spLocks/>
            </p:cNvSpPr>
            <p:nvPr/>
          </p:nvSpPr>
          <p:spPr>
            <a:xfrm>
              <a:off x="9022067" y="3753086"/>
              <a:ext cx="1649784" cy="499362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sz="4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الحاسب </a:t>
              </a: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F179980-FCB6-4E5C-A0DF-461281410277}"/>
              </a:ext>
            </a:extLst>
          </p:cNvPr>
          <p:cNvGrpSpPr/>
          <p:nvPr/>
        </p:nvGrpSpPr>
        <p:grpSpPr>
          <a:xfrm>
            <a:off x="6944824" y="2149371"/>
            <a:ext cx="2397594" cy="2308415"/>
            <a:chOff x="4740746" y="3715594"/>
            <a:chExt cx="3101343" cy="2254845"/>
          </a:xfrm>
        </p:grpSpPr>
        <p:pic>
          <p:nvPicPr>
            <p:cNvPr id="10244" name="Picture 4" descr="عاصفة الكمبيوتر: ما هو سطح المكتب في الويندوز">
              <a:extLst>
                <a:ext uri="{FF2B5EF4-FFF2-40B4-BE49-F238E27FC236}">
                  <a16:creationId xmlns:a16="http://schemas.microsoft.com/office/drawing/2014/main" id="{2298360F-6C3C-47D7-B092-5E68610D5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746" y="3715594"/>
              <a:ext cx="3101343" cy="173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عنصر نائب للمحتوى 1">
              <a:extLst>
                <a:ext uri="{FF2B5EF4-FFF2-40B4-BE49-F238E27FC236}">
                  <a16:creationId xmlns:a16="http://schemas.microsoft.com/office/drawing/2014/main" id="{60990DD1-63CB-4AFC-9224-EEAA70A80EEF}"/>
                </a:ext>
              </a:extLst>
            </p:cNvPr>
            <p:cNvSpPr txBox="1">
              <a:spLocks/>
            </p:cNvSpPr>
            <p:nvPr/>
          </p:nvSpPr>
          <p:spPr>
            <a:xfrm>
              <a:off x="4816585" y="5489836"/>
              <a:ext cx="2949664" cy="48060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سطح المكتب 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52E313D-5972-4732-91FF-B6B6F84298D6}"/>
              </a:ext>
            </a:extLst>
          </p:cNvPr>
          <p:cNvGrpSpPr/>
          <p:nvPr/>
        </p:nvGrpSpPr>
        <p:grpSpPr>
          <a:xfrm>
            <a:off x="157295" y="1875044"/>
            <a:ext cx="2178441" cy="2869180"/>
            <a:chOff x="3420364" y="620203"/>
            <a:chExt cx="2783133" cy="3537622"/>
          </a:xfrm>
        </p:grpSpPr>
        <p:pic>
          <p:nvPicPr>
            <p:cNvPr id="10246" name="Picture 6" descr="جدول الرواتب - مملكة البحرين APK 1.0 Download for Android – Download جدول  الرواتب - مملكة البحرين APK Latest Version - APKFab.com">
              <a:extLst>
                <a:ext uri="{FF2B5EF4-FFF2-40B4-BE49-F238E27FC236}">
                  <a16:creationId xmlns:a16="http://schemas.microsoft.com/office/drawing/2014/main" id="{5272ED3C-B92B-4339-8E62-30D5223E9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0364" y="620203"/>
              <a:ext cx="2783133" cy="330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عنصر نائب للمحتوى 1">
              <a:extLst>
                <a:ext uri="{FF2B5EF4-FFF2-40B4-BE49-F238E27FC236}">
                  <a16:creationId xmlns:a16="http://schemas.microsoft.com/office/drawing/2014/main" id="{8E85D4D9-1E53-4F51-ABAD-ADAF78F39E4D}"/>
                </a:ext>
              </a:extLst>
            </p:cNvPr>
            <p:cNvSpPr txBox="1">
              <a:spLocks/>
            </p:cNvSpPr>
            <p:nvPr/>
          </p:nvSpPr>
          <p:spPr>
            <a:xfrm>
              <a:off x="3582811" y="3551176"/>
              <a:ext cx="2446822" cy="60664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sz="24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الملفات والمجلدات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D953504-31D2-465E-82EB-24B145AF7909}"/>
              </a:ext>
            </a:extLst>
          </p:cNvPr>
          <p:cNvGrpSpPr/>
          <p:nvPr/>
        </p:nvGrpSpPr>
        <p:grpSpPr>
          <a:xfrm>
            <a:off x="3084331" y="2730838"/>
            <a:ext cx="3174634" cy="2868103"/>
            <a:chOff x="827633" y="2302517"/>
            <a:chExt cx="2130002" cy="1888689"/>
          </a:xfrm>
        </p:grpSpPr>
        <p:pic>
          <p:nvPicPr>
            <p:cNvPr id="10248" name="Picture 8" descr="أيقونات الكمبيوتر, لوحة التحكم, تصميم أيقونة صورة بابوا نيو غينيا">
              <a:extLst>
                <a:ext uri="{FF2B5EF4-FFF2-40B4-BE49-F238E27FC236}">
                  <a16:creationId xmlns:a16="http://schemas.microsoft.com/office/drawing/2014/main" id="{0C8B11E6-EE6F-484B-BD80-A4EC61B629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4" t="14703" r="23994" b="21168"/>
            <a:stretch/>
          </p:blipFill>
          <p:spPr bwMode="auto">
            <a:xfrm>
              <a:off x="827633" y="2302517"/>
              <a:ext cx="2130002" cy="1415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عنصر نائب للمحتوى 1">
              <a:extLst>
                <a:ext uri="{FF2B5EF4-FFF2-40B4-BE49-F238E27FC236}">
                  <a16:creationId xmlns:a16="http://schemas.microsoft.com/office/drawing/2014/main" id="{CC7BA36B-860B-4776-9C00-239A5A8279BC}"/>
                </a:ext>
              </a:extLst>
            </p:cNvPr>
            <p:cNvSpPr txBox="1">
              <a:spLocks/>
            </p:cNvSpPr>
            <p:nvPr/>
          </p:nvSpPr>
          <p:spPr>
            <a:xfrm>
              <a:off x="1004612" y="3801333"/>
              <a:ext cx="1776044" cy="389873"/>
            </a:xfrm>
            <a:prstGeom prst="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لوحة التحكم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09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426">
            <a:extLst>
              <a:ext uri="{FF2B5EF4-FFF2-40B4-BE49-F238E27FC236}">
                <a16:creationId xmlns:a16="http://schemas.microsoft.com/office/drawing/2014/main" id="{B4A6C721-83DF-4AD6-806E-037EF310BC64}"/>
              </a:ext>
            </a:extLst>
          </p:cNvPr>
          <p:cNvSpPr txBox="1"/>
          <p:nvPr/>
        </p:nvSpPr>
        <p:spPr>
          <a:xfrm>
            <a:off x="403646" y="832262"/>
            <a:ext cx="9895062" cy="69466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لتاريخ :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/   / 144  ه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لحصة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الشعبة :  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</a:p>
          <a:p>
            <a:pPr rtl="1">
              <a:lnSpc>
                <a:spcPct val="107000"/>
              </a:lnSpc>
              <a:spcAft>
                <a:spcPts val="800"/>
              </a:spcAft>
            </a:pPr>
            <a:endParaRPr lang="ar-SA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474F0549-3FB7-4F17-BE11-E1AFDBC58081}"/>
              </a:ext>
            </a:extLst>
          </p:cNvPr>
          <p:cNvSpPr txBox="1">
            <a:spLocks/>
          </p:cNvSpPr>
          <p:nvPr/>
        </p:nvSpPr>
        <p:spPr>
          <a:xfrm>
            <a:off x="9101797" y="3052334"/>
            <a:ext cx="3090203" cy="753332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 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5E7A4E7-2694-45C3-BC75-ACFC8DF76406}"/>
              </a:ext>
            </a:extLst>
          </p:cNvPr>
          <p:cNvGrpSpPr/>
          <p:nvPr/>
        </p:nvGrpSpPr>
        <p:grpSpPr>
          <a:xfrm>
            <a:off x="1395502" y="1828799"/>
            <a:ext cx="4700498" cy="2958981"/>
            <a:chOff x="827633" y="2302517"/>
            <a:chExt cx="2501881" cy="1415180"/>
          </a:xfrm>
        </p:grpSpPr>
        <p:pic>
          <p:nvPicPr>
            <p:cNvPr id="8" name="Picture 8" descr="أيقونات الكمبيوتر, لوحة التحكم, تصميم أيقونة صورة بابوا نيو غينيا">
              <a:extLst>
                <a:ext uri="{FF2B5EF4-FFF2-40B4-BE49-F238E27FC236}">
                  <a16:creationId xmlns:a16="http://schemas.microsoft.com/office/drawing/2014/main" id="{E0DB09E3-1AB8-4592-8C5F-26C7EFCDE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4" t="14703" r="23994" b="21168"/>
            <a:stretch/>
          </p:blipFill>
          <p:spPr bwMode="auto">
            <a:xfrm>
              <a:off x="827633" y="2302517"/>
              <a:ext cx="2130002" cy="1415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عنصر نائب للمحتوى 1">
              <a:extLst>
                <a:ext uri="{FF2B5EF4-FFF2-40B4-BE49-F238E27FC236}">
                  <a16:creationId xmlns:a16="http://schemas.microsoft.com/office/drawing/2014/main" id="{963554F2-2E0D-4326-B9E9-B17AA89D4FDF}"/>
                </a:ext>
              </a:extLst>
            </p:cNvPr>
            <p:cNvSpPr txBox="1">
              <a:spLocks/>
            </p:cNvSpPr>
            <p:nvPr/>
          </p:nvSpPr>
          <p:spPr>
            <a:xfrm>
              <a:off x="1974151" y="3247630"/>
              <a:ext cx="1355363" cy="292597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sz="4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لوحة التحكم </a:t>
              </a:r>
            </a:p>
          </p:txBody>
        </p:sp>
      </p:grpSp>
      <p:pic>
        <p:nvPicPr>
          <p:cNvPr id="10" name="Picture 2" descr="لوحة التحكم-الرموز-أيقونة الحرة تحميل مجاني">
            <a:extLst>
              <a:ext uri="{FF2B5EF4-FFF2-40B4-BE49-F238E27FC236}">
                <a16:creationId xmlns:a16="http://schemas.microsoft.com/office/drawing/2014/main" id="{28F13A32-4384-44F6-933D-651BE99C6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613" y="3652012"/>
            <a:ext cx="2271535" cy="22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1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5BE3E13-2990-4AC0-9FD9-9C3804E6A45B}"/>
              </a:ext>
            </a:extLst>
          </p:cNvPr>
          <p:cNvSpPr txBox="1"/>
          <p:nvPr/>
        </p:nvSpPr>
        <p:spPr>
          <a:xfrm>
            <a:off x="3100536" y="1204397"/>
            <a:ext cx="4752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هذه الوحدة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7AEDC47-0F50-4154-8301-66D6D5BB9025}"/>
              </a:ext>
            </a:extLst>
          </p:cNvPr>
          <p:cNvSpPr txBox="1"/>
          <p:nvPr/>
        </p:nvSpPr>
        <p:spPr>
          <a:xfrm>
            <a:off x="7250363" y="215456"/>
            <a:ext cx="361539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الأهـــداف </a:t>
            </a:r>
            <a:endParaRPr lang="ar-SA" sz="3200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5D9D0D8-0F2F-4138-83F9-4BF4930DD5F3}"/>
              </a:ext>
            </a:extLst>
          </p:cNvPr>
          <p:cNvCxnSpPr>
            <a:cxnSpLocks/>
          </p:cNvCxnSpPr>
          <p:nvPr/>
        </p:nvCxnSpPr>
        <p:spPr>
          <a:xfrm>
            <a:off x="7767218" y="1204398"/>
            <a:ext cx="27924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E0DB4AE-5ED4-47DE-AC95-DEF415807A2D}"/>
              </a:ext>
            </a:extLst>
          </p:cNvPr>
          <p:cNvGrpSpPr/>
          <p:nvPr/>
        </p:nvGrpSpPr>
        <p:grpSpPr>
          <a:xfrm>
            <a:off x="81910" y="2339861"/>
            <a:ext cx="11967522" cy="2645952"/>
            <a:chOff x="482425" y="2246676"/>
            <a:chExt cx="11482583" cy="2645952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64DBFEA6-DE49-4F76-BDAA-225088D6015D}"/>
                </a:ext>
              </a:extLst>
            </p:cNvPr>
            <p:cNvGrpSpPr/>
            <p:nvPr/>
          </p:nvGrpSpPr>
          <p:grpSpPr>
            <a:xfrm>
              <a:off x="482425" y="2252573"/>
              <a:ext cx="9520981" cy="2640055"/>
              <a:chOff x="355195" y="1622138"/>
              <a:chExt cx="9964388" cy="3107420"/>
            </a:xfrm>
          </p:grpSpPr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0981DCD8-B638-4EE4-AEB8-EBFD70F8E9FD}"/>
                  </a:ext>
                </a:extLst>
              </p:cNvPr>
              <p:cNvGrpSpPr/>
              <p:nvPr/>
            </p:nvGrpSpPr>
            <p:grpSpPr>
              <a:xfrm>
                <a:off x="8525550" y="1622138"/>
                <a:ext cx="1794033" cy="3090644"/>
                <a:chOff x="10030427" y="1702171"/>
                <a:chExt cx="1857495" cy="2184075"/>
              </a:xfrm>
            </p:grpSpPr>
            <p:pic>
              <p:nvPicPr>
                <p:cNvPr id="12" name="صورة 11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97282E8E-9A5A-4C1A-A4A3-6A1F335B4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EE8"/>
                    </a:clrFrom>
                    <a:clrTo>
                      <a:srgbClr val="FFFEE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1" r="5822" b="8748"/>
                <a:stretch/>
              </p:blipFill>
              <p:spPr>
                <a:xfrm>
                  <a:off x="10030427" y="1702171"/>
                  <a:ext cx="1742266" cy="2184075"/>
                </a:xfrm>
                <a:prstGeom prst="rect">
                  <a:avLst/>
                </a:prstGeom>
              </p:spPr>
            </p:pic>
            <p:sp>
              <p:nvSpPr>
                <p:cNvPr id="13" name="مربع نص 12">
                  <a:extLst>
                    <a:ext uri="{FF2B5EF4-FFF2-40B4-BE49-F238E27FC236}">
                      <a16:creationId xmlns:a16="http://schemas.microsoft.com/office/drawing/2014/main" id="{0EF51A89-3F09-4A12-BC1D-C483801E53AE}"/>
                    </a:ext>
                  </a:extLst>
                </p:cNvPr>
                <p:cNvSpPr txBox="1"/>
                <p:nvPr/>
              </p:nvSpPr>
              <p:spPr>
                <a:xfrm>
                  <a:off x="10067551" y="2380119"/>
                  <a:ext cx="1820371" cy="13056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ما الملفات والمجلدات وكيفية استخدامها</a:t>
                  </a:r>
                </a:p>
              </p:txBody>
            </p:sp>
          </p:grpSp>
          <p:grpSp>
            <p:nvGrpSpPr>
              <p:cNvPr id="14" name="مجموعة 13">
                <a:extLst>
                  <a:ext uri="{FF2B5EF4-FFF2-40B4-BE49-F238E27FC236}">
                    <a16:creationId xmlns:a16="http://schemas.microsoft.com/office/drawing/2014/main" id="{AF68F654-30B7-47C5-85EE-8DE7B6113A9E}"/>
                  </a:ext>
                </a:extLst>
              </p:cNvPr>
              <p:cNvGrpSpPr/>
              <p:nvPr/>
            </p:nvGrpSpPr>
            <p:grpSpPr>
              <a:xfrm>
                <a:off x="6528074" y="1622138"/>
                <a:ext cx="1856615" cy="3090645"/>
                <a:chOff x="9917520" y="1680434"/>
                <a:chExt cx="1821408" cy="2193441"/>
              </a:xfrm>
            </p:grpSpPr>
            <p:pic>
              <p:nvPicPr>
                <p:cNvPr id="15" name="صورة 14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BBE106E9-7D91-40EC-8E9B-3852272A1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7" r="5148" b="7258"/>
                <a:stretch/>
              </p:blipFill>
              <p:spPr>
                <a:xfrm>
                  <a:off x="9927591" y="1680434"/>
                  <a:ext cx="1811337" cy="2193441"/>
                </a:xfrm>
                <a:prstGeom prst="rect">
                  <a:avLst/>
                </a:prstGeom>
              </p:spPr>
            </p:pic>
            <p:sp>
              <p:nvSpPr>
                <p:cNvPr id="16" name="مربع نص 15">
                  <a:extLst>
                    <a:ext uri="{FF2B5EF4-FFF2-40B4-BE49-F238E27FC236}">
                      <a16:creationId xmlns:a16="http://schemas.microsoft.com/office/drawing/2014/main" id="{0730EF5F-8334-4770-A0DA-C3A90A992E66}"/>
                    </a:ext>
                  </a:extLst>
                </p:cNvPr>
                <p:cNvSpPr txBox="1"/>
                <p:nvPr/>
              </p:nvSpPr>
              <p:spPr>
                <a:xfrm>
                  <a:off x="9917520" y="2173034"/>
                  <a:ext cx="1811337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لماذا ومتى نستخدم الاختصارات للملفات والمجلدات .</a:t>
                  </a:r>
                </a:p>
              </p:txBody>
            </p:sp>
          </p:grpSp>
          <p:grpSp>
            <p:nvGrpSpPr>
              <p:cNvPr id="17" name="مجموعة 16">
                <a:extLst>
                  <a:ext uri="{FF2B5EF4-FFF2-40B4-BE49-F238E27FC236}">
                    <a16:creationId xmlns:a16="http://schemas.microsoft.com/office/drawing/2014/main" id="{EEF9317F-00A1-48C6-B632-97F6FEFA27C1}"/>
                  </a:ext>
                </a:extLst>
              </p:cNvPr>
              <p:cNvGrpSpPr/>
              <p:nvPr/>
            </p:nvGrpSpPr>
            <p:grpSpPr>
              <a:xfrm>
                <a:off x="4489166" y="1641809"/>
                <a:ext cx="2089680" cy="3070972"/>
                <a:chOff x="9849104" y="1655010"/>
                <a:chExt cx="1941335" cy="2170174"/>
              </a:xfrm>
            </p:grpSpPr>
            <p:pic>
              <p:nvPicPr>
                <p:cNvPr id="18" name="صورة 17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4B2CE1EB-0522-45C2-9CA9-9123F47FA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6" r="6684" b="7394"/>
                <a:stretch/>
              </p:blipFill>
              <p:spPr>
                <a:xfrm>
                  <a:off x="9849104" y="1655010"/>
                  <a:ext cx="1788798" cy="2170174"/>
                </a:xfrm>
                <a:prstGeom prst="rect">
                  <a:avLst/>
                </a:prstGeom>
              </p:spPr>
            </p:pic>
            <p:sp>
              <p:nvSpPr>
                <p:cNvPr id="19" name="مربع نص 18">
                  <a:extLst>
                    <a:ext uri="{FF2B5EF4-FFF2-40B4-BE49-F238E27FC236}">
                      <a16:creationId xmlns:a16="http://schemas.microsoft.com/office/drawing/2014/main" id="{32709E2F-9FD8-416E-8D68-2520D7FE9400}"/>
                    </a:ext>
                  </a:extLst>
                </p:cNvPr>
                <p:cNvSpPr txBox="1"/>
                <p:nvPr/>
              </p:nvSpPr>
              <p:spPr>
                <a:xfrm>
                  <a:off x="10091603" y="2131606"/>
                  <a:ext cx="1698836" cy="16128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فوائد استخدام الملفات والمجلدات المضغوطة</a:t>
                  </a:r>
                </a:p>
              </p:txBody>
            </p:sp>
          </p:grpSp>
          <p:grpSp>
            <p:nvGrpSpPr>
              <p:cNvPr id="20" name="مجموعة 19">
                <a:extLst>
                  <a:ext uri="{FF2B5EF4-FFF2-40B4-BE49-F238E27FC236}">
                    <a16:creationId xmlns:a16="http://schemas.microsoft.com/office/drawing/2014/main" id="{B85C0B8F-3713-433D-B0C1-C6AB16F64E4B}"/>
                  </a:ext>
                </a:extLst>
              </p:cNvPr>
              <p:cNvGrpSpPr/>
              <p:nvPr/>
            </p:nvGrpSpPr>
            <p:grpSpPr>
              <a:xfrm>
                <a:off x="2360583" y="1625034"/>
                <a:ext cx="2231053" cy="3104524"/>
                <a:chOff x="9901671" y="1576238"/>
                <a:chExt cx="1921935" cy="2203292"/>
              </a:xfrm>
            </p:grpSpPr>
            <p:pic>
              <p:nvPicPr>
                <p:cNvPr id="21" name="صورة 20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EAC248EA-F6C4-46B2-93C6-7AFA0AFCA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17" r="9724" b="6842"/>
                <a:stretch/>
              </p:blipFill>
              <p:spPr>
                <a:xfrm>
                  <a:off x="9901671" y="1576238"/>
                  <a:ext cx="1662819" cy="2203292"/>
                </a:xfrm>
                <a:prstGeom prst="rect">
                  <a:avLst/>
                </a:prstGeom>
              </p:spPr>
            </p:pic>
            <p:sp>
              <p:nvSpPr>
                <p:cNvPr id="22" name="مربع نص 21">
                  <a:extLst>
                    <a:ext uri="{FF2B5EF4-FFF2-40B4-BE49-F238E27FC236}">
                      <a16:creationId xmlns:a16="http://schemas.microsoft.com/office/drawing/2014/main" id="{52EB704C-58F1-4073-805E-9207460270D8}"/>
                    </a:ext>
                  </a:extLst>
                </p:cNvPr>
                <p:cNvSpPr txBox="1"/>
                <p:nvPr/>
              </p:nvSpPr>
              <p:spPr>
                <a:xfrm>
                  <a:off x="10194431" y="2066782"/>
                  <a:ext cx="1629175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كيفية استعادة أو حذف الملفات والمجلدات بشكل دائم .</a:t>
                  </a:r>
                </a:p>
              </p:txBody>
            </p:sp>
          </p:grpSp>
          <p:grpSp>
            <p:nvGrpSpPr>
              <p:cNvPr id="23" name="مجموعة 22">
                <a:extLst>
                  <a:ext uri="{FF2B5EF4-FFF2-40B4-BE49-F238E27FC236}">
                    <a16:creationId xmlns:a16="http://schemas.microsoft.com/office/drawing/2014/main" id="{FF67D6C4-8E23-4EDB-A1EA-8D681A6B9ECA}"/>
                  </a:ext>
                </a:extLst>
              </p:cNvPr>
              <p:cNvGrpSpPr/>
              <p:nvPr/>
            </p:nvGrpSpPr>
            <p:grpSpPr>
              <a:xfrm>
                <a:off x="355195" y="1641808"/>
                <a:ext cx="1937951" cy="3070972"/>
                <a:chOff x="9899750" y="1652790"/>
                <a:chExt cx="1669444" cy="2238143"/>
              </a:xfrm>
            </p:grpSpPr>
            <p:pic>
              <p:nvPicPr>
                <p:cNvPr id="24" name="صورة 23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FEAC0D31-59BC-4C9D-8ECF-1CE2C0A93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88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1" r="7272" b="7004"/>
                <a:stretch/>
              </p:blipFill>
              <p:spPr>
                <a:xfrm>
                  <a:off x="9899750" y="1652790"/>
                  <a:ext cx="1669444" cy="2238143"/>
                </a:xfrm>
                <a:prstGeom prst="rect">
                  <a:avLst/>
                </a:prstGeom>
              </p:spPr>
            </p:pic>
            <p:sp>
              <p:nvSpPr>
                <p:cNvPr id="25" name="مربع نص 24">
                  <a:extLst>
                    <a:ext uri="{FF2B5EF4-FFF2-40B4-BE49-F238E27FC236}">
                      <a16:creationId xmlns:a16="http://schemas.microsoft.com/office/drawing/2014/main" id="{0EAAEC48-D452-454D-AB3B-79AE446D0691}"/>
                    </a:ext>
                  </a:extLst>
                </p:cNvPr>
                <p:cNvSpPr txBox="1"/>
                <p:nvPr/>
              </p:nvSpPr>
              <p:spPr>
                <a:xfrm>
                  <a:off x="10024561" y="2179226"/>
                  <a:ext cx="1486540" cy="1346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طرق تعديل الاعدادات الأساسية في الحاسب </a:t>
                  </a:r>
                  <a:endParaRPr lang="ar-SA" sz="1600" b="1" dirty="0"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BADAA3D-B63E-457F-99C6-64EE58F033B9}"/>
                </a:ext>
              </a:extLst>
            </p:cNvPr>
            <p:cNvGrpSpPr/>
            <p:nvPr/>
          </p:nvGrpSpPr>
          <p:grpSpPr>
            <a:xfrm>
              <a:off x="9989200" y="2246676"/>
              <a:ext cx="1975808" cy="2637595"/>
              <a:chOff x="9943464" y="2150244"/>
              <a:chExt cx="1975808" cy="2637595"/>
            </a:xfrm>
          </p:grpSpPr>
          <p:pic>
            <p:nvPicPr>
              <p:cNvPr id="28" name="صورة 27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9E1107D9-7457-4A42-9DEF-43F12F43A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7" r="5148" b="7258"/>
              <a:stretch/>
            </p:blipFill>
            <p:spPr>
              <a:xfrm>
                <a:off x="9943464" y="2150244"/>
                <a:ext cx="1764188" cy="2637595"/>
              </a:xfrm>
              <a:prstGeom prst="rect">
                <a:avLst/>
              </a:prstGeom>
            </p:spPr>
          </p:pic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8B47A223-13F9-43EF-ACDC-DC660A23C749}"/>
                  </a:ext>
                </a:extLst>
              </p:cNvPr>
              <p:cNvSpPr txBox="1"/>
              <p:nvPr/>
            </p:nvSpPr>
            <p:spPr>
              <a:xfrm>
                <a:off x="10100350" y="2745839"/>
                <a:ext cx="181892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الأجهزة الرئيسية والملحقة بالحاسب واستخداماتها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967589"/>
      </p:ext>
    </p:extLst>
  </p:cSld>
  <p:clrMapOvr>
    <a:masterClrMapping/>
  </p:clrMapOvr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373</Words>
  <Application>Microsoft Office PowerPoint</Application>
  <PresentationFormat>شاشة عريضة</PresentationFormat>
  <Paragraphs>81</Paragraphs>
  <Slides>44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Sakkal Majalla</vt:lpstr>
      <vt:lpstr>Wingdings</vt:lpstr>
      <vt:lpstr>1_نسق 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ngod ali</dc:creator>
  <cp:lastModifiedBy>ngod ali</cp:lastModifiedBy>
  <cp:revision>4</cp:revision>
  <dcterms:created xsi:type="dcterms:W3CDTF">2021-08-02T05:51:03Z</dcterms:created>
  <dcterms:modified xsi:type="dcterms:W3CDTF">2021-08-24T01:29:42Z</dcterms:modified>
</cp:coreProperties>
</file>