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0" r:id="rId4"/>
    <p:sldId id="263" r:id="rId5"/>
    <p:sldId id="288" r:id="rId6"/>
    <p:sldId id="261" r:id="rId7"/>
    <p:sldId id="264" r:id="rId8"/>
    <p:sldId id="265" r:id="rId9"/>
    <p:sldId id="266" r:id="rId10"/>
    <p:sldId id="269" r:id="rId11"/>
    <p:sldId id="268" r:id="rId12"/>
    <p:sldId id="290" r:id="rId13"/>
    <p:sldId id="267" r:id="rId14"/>
    <p:sldId id="270" r:id="rId15"/>
    <p:sldId id="271" r:id="rId16"/>
    <p:sldId id="272" r:id="rId17"/>
    <p:sldId id="273" r:id="rId18"/>
    <p:sldId id="274" r:id="rId19"/>
    <p:sldId id="275" r:id="rId20"/>
    <p:sldId id="276" r:id="rId21"/>
    <p:sldId id="278" r:id="rId22"/>
    <p:sldId id="277" r:id="rId23"/>
    <p:sldId id="289" r:id="rId24"/>
    <p:sldId id="280" r:id="rId25"/>
    <p:sldId id="279" r:id="rId26"/>
    <p:sldId id="287" r:id="rId27"/>
    <p:sldId id="284" r:id="rId28"/>
    <p:sldId id="281" r:id="rId29"/>
    <p:sldId id="282" r:id="rId30"/>
    <p:sldId id="283" r:id="rId31"/>
    <p:sldId id="285" r:id="rId32"/>
    <p:sldId id="286" r:id="rId33"/>
  </p:sldIdLst>
  <p:sldSz cx="12192000" cy="6858000"/>
  <p:notesSz cx="6858000" cy="9144000"/>
  <p:custDataLst>
    <p:tags r:id="rId34"/>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461"/>
    <a:srgbClr val="6C63FF"/>
    <a:srgbClr val="FFDE7C"/>
    <a:srgbClr val="3884FD"/>
    <a:srgbClr val="536DFE"/>
    <a:srgbClr val="2F2E41"/>
    <a:srgbClr val="EC7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8" d="100"/>
          <a:sy n="68"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F1F146-7886-4ACE-9A5D-398A573071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D00C9218-0C44-443E-A9E8-9B0AB6421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7FB94F8-A0A5-42BA-AA5C-6770C2A4633F}"/>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5" name="عنصر نائب للتذييل 4">
            <a:extLst>
              <a:ext uri="{FF2B5EF4-FFF2-40B4-BE49-F238E27FC236}">
                <a16:creationId xmlns:a16="http://schemas.microsoft.com/office/drawing/2014/main" id="{B3316B25-6ED5-4B40-9698-9B9BD4CC9A0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E9755BC-3147-4F94-A06B-82980C934DDC}"/>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363221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4044C2-566A-4014-AE50-FCD48A6B396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3DA69E5-66A5-400C-972B-68ED2DC8BAD0}"/>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828835C-6A5E-4226-A5F0-172D25CB282B}"/>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5" name="عنصر نائب للتذييل 4">
            <a:extLst>
              <a:ext uri="{FF2B5EF4-FFF2-40B4-BE49-F238E27FC236}">
                <a16:creationId xmlns:a16="http://schemas.microsoft.com/office/drawing/2014/main" id="{CBA50886-8EC5-4C88-8F63-6D63783EF1C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91D992F-C1B6-4954-BF14-9CA69FE3FDBB}"/>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38615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7A3709F-81BA-43ED-93DF-766F7D65397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E2BC070-99D8-4316-82A8-0739D6B43CC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E10BE11-5055-4E48-BD5E-3BAFFF7C0B7B}"/>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5" name="عنصر نائب للتذييل 4">
            <a:extLst>
              <a:ext uri="{FF2B5EF4-FFF2-40B4-BE49-F238E27FC236}">
                <a16:creationId xmlns:a16="http://schemas.microsoft.com/office/drawing/2014/main" id="{958C5136-EB20-4870-9F0E-09EEDE619CC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107FA74-257E-494B-B1FE-77A891AA8B4A}"/>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377356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F53ACC2-D11E-40B7-82B5-7E81AF9E541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22B5930-6C0B-464A-AF3C-C6E65063EC3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C86685B-3CE0-4C3A-81C6-D4E3C417F2CE}"/>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5" name="عنصر نائب للتذييل 4">
            <a:extLst>
              <a:ext uri="{FF2B5EF4-FFF2-40B4-BE49-F238E27FC236}">
                <a16:creationId xmlns:a16="http://schemas.microsoft.com/office/drawing/2014/main" id="{C745429D-72BB-45D1-8A33-74DA7807A5F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7529009-A6A1-4386-8950-EE89A1BBFB40}"/>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342821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93555B-34FC-45B7-8CEA-AA721E2BE94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1410089-38DE-4F8C-A1F4-341637D7D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FF2A7509-BF33-4173-BBF5-1723C1C4400A}"/>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5" name="عنصر نائب للتذييل 4">
            <a:extLst>
              <a:ext uri="{FF2B5EF4-FFF2-40B4-BE49-F238E27FC236}">
                <a16:creationId xmlns:a16="http://schemas.microsoft.com/office/drawing/2014/main" id="{4334E8CD-A08E-4818-92ED-7E0DAF64270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4D285E4-AFDA-4986-B471-8EBA51F2CB38}"/>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428690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CAA0D2-F651-4ED5-BBCC-D5CDE0A5051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C4B9009-F6BE-4470-A311-D5DF4E749705}"/>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9DDFE4AF-1687-4CDF-984C-41D54830EF9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F53B5C0-2794-40BC-BBAF-5EF9CBC33333}"/>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6" name="عنصر نائب للتذييل 5">
            <a:extLst>
              <a:ext uri="{FF2B5EF4-FFF2-40B4-BE49-F238E27FC236}">
                <a16:creationId xmlns:a16="http://schemas.microsoft.com/office/drawing/2014/main" id="{F5418B18-B422-4CF4-8E4E-94F72690F47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91586FA-9828-471A-8FA4-1259D82874CC}"/>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254555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D6D22D-017D-42BF-8885-3931F84F600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DF4D1C8-BE34-4A3C-8744-EC8AC1B87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3A023A3-A17F-44A4-95F6-0EB7E081293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38598194-EDAB-40C0-8F4E-5A957C0802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CFE546A-4A31-46CC-B0BB-DD510CBC596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3D7935C-EBF7-4A1F-A083-F1BF8E152A5D}"/>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8" name="عنصر نائب للتذييل 7">
            <a:extLst>
              <a:ext uri="{FF2B5EF4-FFF2-40B4-BE49-F238E27FC236}">
                <a16:creationId xmlns:a16="http://schemas.microsoft.com/office/drawing/2014/main" id="{98C1FEE3-6A62-42D9-9BAE-81E25F476077}"/>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CC060C47-EC72-48D3-BBAE-DF8CF161BD7F}"/>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42623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4B78AE-9722-4718-B14D-EF076F0542B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F88D4460-C0D5-49D1-AC16-FD28F8924733}"/>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4" name="عنصر نائب للتذييل 3">
            <a:extLst>
              <a:ext uri="{FF2B5EF4-FFF2-40B4-BE49-F238E27FC236}">
                <a16:creationId xmlns:a16="http://schemas.microsoft.com/office/drawing/2014/main" id="{BB3D4C3A-2B19-4E60-990C-7A45CD944BDF}"/>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0F95522D-134E-491A-842B-7D66CF2AD043}"/>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119726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CAED8CA0-0CBF-4BA3-913A-4296270BBC92}"/>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3" name="عنصر نائب للتذييل 2">
            <a:extLst>
              <a:ext uri="{FF2B5EF4-FFF2-40B4-BE49-F238E27FC236}">
                <a16:creationId xmlns:a16="http://schemas.microsoft.com/office/drawing/2014/main" id="{7AD63D4D-16C2-4EAA-935F-58057410A16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722B4AF-EA24-4F33-B8F8-250B109C72E5}"/>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342694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2DD9A4-C72F-45C6-928B-E0DBB0CA68A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C1141FB-CEB6-40D8-9861-CC2F4CF9F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05B5F21-7CAB-496C-AEA6-33A5D26A5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C59E6EB-8D8E-4A18-BCAA-0DF88DBD1FC3}"/>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6" name="عنصر نائب للتذييل 5">
            <a:extLst>
              <a:ext uri="{FF2B5EF4-FFF2-40B4-BE49-F238E27FC236}">
                <a16:creationId xmlns:a16="http://schemas.microsoft.com/office/drawing/2014/main" id="{A447C13C-9426-401D-921E-F15786BB73C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627D13F-59F4-4311-BDE1-EEB38E3E781C}"/>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401871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172557-7268-44FA-9DCD-25260E6D8A2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10C14551-3A6E-49AD-98E5-8EDE37AD6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F4DBEAF-7C3F-4F84-9AC1-158C5E530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D439B46-84F1-430D-AEBD-5ADAA1BB0C4E}"/>
              </a:ext>
            </a:extLst>
          </p:cNvPr>
          <p:cNvSpPr>
            <a:spLocks noGrp="1"/>
          </p:cNvSpPr>
          <p:nvPr>
            <p:ph type="dt" sz="half" idx="10"/>
          </p:nvPr>
        </p:nvSpPr>
        <p:spPr/>
        <p:txBody>
          <a:bodyPr/>
          <a:lstStyle/>
          <a:p>
            <a:fld id="{1E613456-38AD-48A9-B1DC-711E33F7C530}" type="datetimeFigureOut">
              <a:rPr lang="ar-SA" smtClean="0"/>
              <a:t>03/01/43</a:t>
            </a:fld>
            <a:endParaRPr lang="ar-SA"/>
          </a:p>
        </p:txBody>
      </p:sp>
      <p:sp>
        <p:nvSpPr>
          <p:cNvPr id="6" name="عنصر نائب للتذييل 5">
            <a:extLst>
              <a:ext uri="{FF2B5EF4-FFF2-40B4-BE49-F238E27FC236}">
                <a16:creationId xmlns:a16="http://schemas.microsoft.com/office/drawing/2014/main" id="{13008E63-650A-4CF9-A05D-4A0DE20C9B3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BB62A4A-034D-4186-B789-5C2C43A16FB8}"/>
              </a:ext>
            </a:extLst>
          </p:cNvPr>
          <p:cNvSpPr>
            <a:spLocks noGrp="1"/>
          </p:cNvSpPr>
          <p:nvPr>
            <p:ph type="sldNum" sz="quarter" idx="12"/>
          </p:nvPr>
        </p:nvSpPr>
        <p:spPr/>
        <p:txBody>
          <a:bodyPr/>
          <a:lstStyle/>
          <a:p>
            <a:fld id="{C212105B-37AB-49FB-B67B-394A9B9C86FF}" type="slidenum">
              <a:rPr lang="ar-SA" smtClean="0"/>
              <a:t>‹#›</a:t>
            </a:fld>
            <a:endParaRPr lang="ar-SA"/>
          </a:p>
        </p:txBody>
      </p:sp>
    </p:spTree>
    <p:extLst>
      <p:ext uri="{BB962C8B-B14F-4D97-AF65-F5344CB8AC3E}">
        <p14:creationId xmlns:p14="http://schemas.microsoft.com/office/powerpoint/2010/main" val="296762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AAC8898-AE52-49A5-8B72-DB4FB2090E4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FB8E872-D4B6-4221-86C3-0D974C475EA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6E26C81-2C67-43FB-A83A-FAB39C4E5D1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E613456-38AD-48A9-B1DC-711E33F7C530}" type="datetimeFigureOut">
              <a:rPr lang="ar-SA" smtClean="0"/>
              <a:t>03/01/43</a:t>
            </a:fld>
            <a:endParaRPr lang="ar-SA"/>
          </a:p>
        </p:txBody>
      </p:sp>
      <p:sp>
        <p:nvSpPr>
          <p:cNvPr id="5" name="عنصر نائب للتذييل 4">
            <a:extLst>
              <a:ext uri="{FF2B5EF4-FFF2-40B4-BE49-F238E27FC236}">
                <a16:creationId xmlns:a16="http://schemas.microsoft.com/office/drawing/2014/main" id="{A2400360-BE2D-421B-8772-BE094432A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00766928-9825-4F6C-B173-9195CE78D54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212105B-37AB-49FB-B67B-394A9B9C86FF}" type="slidenum">
              <a:rPr lang="ar-SA" smtClean="0"/>
              <a:t>‹#›</a:t>
            </a:fld>
            <a:endParaRPr lang="ar-SA"/>
          </a:p>
        </p:txBody>
      </p:sp>
    </p:spTree>
    <p:extLst>
      <p:ext uri="{BB962C8B-B14F-4D97-AF65-F5344CB8AC3E}">
        <p14:creationId xmlns:p14="http://schemas.microsoft.com/office/powerpoint/2010/main" val="256560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file:///C:\Program%20Files\Inknoe%20ClassPoint\Images\multiple_choice_without%20result_default.png" TargetMode="Externa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file:///C:\Program%20Files\Inknoe%20ClassPoint\Images\slide_annotate_without%20result_default.png" TargetMode="Externa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file:///C:\Program%20Files\Inknoe%20ClassPoint\Images\word_count_without%20result_default.pn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ربع نص 8">
            <a:extLst>
              <a:ext uri="{FF2B5EF4-FFF2-40B4-BE49-F238E27FC236}">
                <a16:creationId xmlns:a16="http://schemas.microsoft.com/office/drawing/2014/main" id="{C8A45F1A-8DC9-467F-ADD0-A126346FFDF0}"/>
              </a:ext>
            </a:extLst>
          </p:cNvPr>
          <p:cNvSpPr txBox="1"/>
          <p:nvPr/>
        </p:nvSpPr>
        <p:spPr>
          <a:xfrm>
            <a:off x="6096000" y="1993596"/>
            <a:ext cx="5725900" cy="2154436"/>
          </a:xfrm>
          <a:prstGeom prst="rect">
            <a:avLst/>
          </a:prstGeom>
          <a:noFill/>
        </p:spPr>
        <p:txBody>
          <a:bodyPr wrap="square" rtlCol="1">
            <a:spAutoFit/>
          </a:bodyPr>
          <a:lstStyle/>
          <a:p>
            <a:r>
              <a:rPr lang="ar-SA" sz="4000" b="1" dirty="0">
                <a:solidFill>
                  <a:srgbClr val="3884FD"/>
                </a:solidFill>
                <a:latin typeface="Dubai" panose="020B0503030403030204" pitchFamily="34" charset="-78"/>
                <a:cs typeface="Dubai" panose="020B0503030403030204" pitchFamily="34" charset="-78"/>
              </a:rPr>
              <a:t>الوحدة الاولى :</a:t>
            </a:r>
          </a:p>
          <a:p>
            <a:pPr algn="ctr"/>
            <a:r>
              <a:rPr lang="ar-SA" sz="66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تعلم الأساسيات</a:t>
            </a:r>
          </a:p>
          <a:p>
            <a:pPr algn="ctr"/>
            <a:r>
              <a:rPr lang="ar-SA" sz="2800" b="1" dirty="0">
                <a:solidFill>
                  <a:srgbClr val="535461"/>
                </a:solidFill>
                <a:latin typeface="Dubai" panose="020B0503030403030204" pitchFamily="34" charset="-78"/>
                <a:cs typeface="Dubai" panose="020B0503030403030204" pitchFamily="34" charset="-78"/>
              </a:rPr>
              <a:t>اعداد : أ . عبير الغريب</a:t>
            </a:r>
          </a:p>
        </p:txBody>
      </p:sp>
      <p:pic>
        <p:nvPicPr>
          <p:cNvPr id="24" name="صورة 23">
            <a:extLst>
              <a:ext uri="{FF2B5EF4-FFF2-40B4-BE49-F238E27FC236}">
                <a16:creationId xmlns:a16="http://schemas.microsoft.com/office/drawing/2014/main" id="{8D1E0841-041B-4977-99DE-C85094CCAE6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669" y="1201175"/>
            <a:ext cx="7723749" cy="5238717"/>
          </a:xfrm>
          <a:prstGeom prst="rect">
            <a:avLst/>
          </a:prstGeom>
        </p:spPr>
      </p:pic>
    </p:spTree>
    <p:extLst>
      <p:ext uri="{BB962C8B-B14F-4D97-AF65-F5344CB8AC3E}">
        <p14:creationId xmlns:p14="http://schemas.microsoft.com/office/powerpoint/2010/main" val="308591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5C2FEBFA-41D1-4468-A8E5-767F33078EDA}"/>
              </a:ext>
            </a:extLst>
          </p:cNvPr>
          <p:cNvPicPr>
            <a:picLocks noChangeAspect="1"/>
          </p:cNvPicPr>
          <p:nvPr/>
        </p:nvPicPr>
        <p:blipFill>
          <a:blip r:embed="rId2"/>
          <a:stretch>
            <a:fillRect/>
          </a:stretch>
        </p:blipFill>
        <p:spPr>
          <a:xfrm>
            <a:off x="2476161" y="1480837"/>
            <a:ext cx="9430329" cy="2501168"/>
          </a:xfrm>
          <a:prstGeom prst="rect">
            <a:avLst/>
          </a:prstGeom>
        </p:spPr>
      </p:pic>
      <p:pic>
        <p:nvPicPr>
          <p:cNvPr id="4" name="صورة 3">
            <a:extLst>
              <a:ext uri="{FF2B5EF4-FFF2-40B4-BE49-F238E27FC236}">
                <a16:creationId xmlns:a16="http://schemas.microsoft.com/office/drawing/2014/main" id="{24B803FC-47BC-4A1C-B895-78A010F101E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745" y="2535910"/>
            <a:ext cx="5687682" cy="4391818"/>
          </a:xfrm>
          <a:prstGeom prst="rect">
            <a:avLst/>
          </a:prstGeom>
        </p:spPr>
      </p:pic>
      <p:sp>
        <p:nvSpPr>
          <p:cNvPr id="13" name="مربع نص 12">
            <a:extLst>
              <a:ext uri="{FF2B5EF4-FFF2-40B4-BE49-F238E27FC236}">
                <a16:creationId xmlns:a16="http://schemas.microsoft.com/office/drawing/2014/main" id="{43399DDC-01A9-43D1-AB3C-6D4983B158C5}"/>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انواع الحاسبات :</a:t>
            </a:r>
          </a:p>
        </p:txBody>
      </p:sp>
    </p:spTree>
    <p:extLst>
      <p:ext uri="{BB962C8B-B14F-4D97-AF65-F5344CB8AC3E}">
        <p14:creationId xmlns:p14="http://schemas.microsoft.com/office/powerpoint/2010/main" val="3970066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FCC23D51-DF1C-4A44-8E7D-622A2E7D98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3233" y="1158922"/>
            <a:ext cx="7363111" cy="1324414"/>
          </a:xfrm>
          <a:prstGeom prst="rect">
            <a:avLst/>
          </a:prstGeom>
        </p:spPr>
      </p:pic>
      <p:pic>
        <p:nvPicPr>
          <p:cNvPr id="5" name="صورة 4">
            <a:extLst>
              <a:ext uri="{FF2B5EF4-FFF2-40B4-BE49-F238E27FC236}">
                <a16:creationId xmlns:a16="http://schemas.microsoft.com/office/drawing/2014/main" id="{F1CA049F-92D2-4FC8-AF59-30B9208E77E3}"/>
              </a:ext>
            </a:extLst>
          </p:cNvPr>
          <p:cNvPicPr>
            <a:picLocks noChangeAspect="1"/>
          </p:cNvPicPr>
          <p:nvPr/>
        </p:nvPicPr>
        <p:blipFill rotWithShape="1">
          <a:blip r:embed="rId3">
            <a:clrChange>
              <a:clrFrom>
                <a:srgbClr val="FFFFFF"/>
              </a:clrFrom>
              <a:clrTo>
                <a:srgbClr val="FFFFFF">
                  <a:alpha val="0"/>
                </a:srgbClr>
              </a:clrTo>
            </a:clrChange>
          </a:blip>
          <a:srcRect r="34545"/>
          <a:stretch/>
        </p:blipFill>
        <p:spPr>
          <a:xfrm>
            <a:off x="5329356" y="1993596"/>
            <a:ext cx="6674275" cy="4187633"/>
          </a:xfrm>
          <a:prstGeom prst="rect">
            <a:avLst/>
          </a:prstGeom>
        </p:spPr>
      </p:pic>
      <p:pic>
        <p:nvPicPr>
          <p:cNvPr id="4" name="صورة 3">
            <a:extLst>
              <a:ext uri="{FF2B5EF4-FFF2-40B4-BE49-F238E27FC236}">
                <a16:creationId xmlns:a16="http://schemas.microsoft.com/office/drawing/2014/main" id="{83F7DF54-A933-4339-AE11-9E293543811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67771" y="2337097"/>
            <a:ext cx="6362134" cy="4307765"/>
          </a:xfrm>
          <a:prstGeom prst="rect">
            <a:avLst/>
          </a:prstGeom>
        </p:spPr>
      </p:pic>
      <p:sp>
        <p:nvSpPr>
          <p:cNvPr id="13" name="مربع نص 12">
            <a:extLst>
              <a:ext uri="{FF2B5EF4-FFF2-40B4-BE49-F238E27FC236}">
                <a16:creationId xmlns:a16="http://schemas.microsoft.com/office/drawing/2014/main" id="{FACD1ADD-D3BD-4F70-9C9E-C0830CF61CE9}"/>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انواع الحاسبات :</a:t>
            </a:r>
          </a:p>
        </p:txBody>
      </p:sp>
    </p:spTree>
    <p:extLst>
      <p:ext uri="{BB962C8B-B14F-4D97-AF65-F5344CB8AC3E}">
        <p14:creationId xmlns:p14="http://schemas.microsoft.com/office/powerpoint/2010/main" val="261876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ربع نص 12">
            <a:extLst>
              <a:ext uri="{FF2B5EF4-FFF2-40B4-BE49-F238E27FC236}">
                <a16:creationId xmlns:a16="http://schemas.microsoft.com/office/drawing/2014/main" id="{FACD1ADD-D3BD-4F70-9C9E-C0830CF61CE9}"/>
              </a:ext>
            </a:extLst>
          </p:cNvPr>
          <p:cNvSpPr txBox="1"/>
          <p:nvPr/>
        </p:nvSpPr>
        <p:spPr>
          <a:xfrm>
            <a:off x="2364450" y="851368"/>
            <a:ext cx="7211644"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استراتيجية (فكر – ناقش – شارك )</a:t>
            </a:r>
          </a:p>
        </p:txBody>
      </p:sp>
      <p:sp>
        <p:nvSpPr>
          <p:cNvPr id="2" name="مربع نص 1">
            <a:extLst>
              <a:ext uri="{FF2B5EF4-FFF2-40B4-BE49-F238E27FC236}">
                <a16:creationId xmlns:a16="http://schemas.microsoft.com/office/drawing/2014/main" id="{86A755CF-E7EB-4869-AE6C-B5C227E1FC27}"/>
              </a:ext>
            </a:extLst>
          </p:cNvPr>
          <p:cNvSpPr txBox="1"/>
          <p:nvPr/>
        </p:nvSpPr>
        <p:spPr>
          <a:xfrm>
            <a:off x="2236763" y="2082018"/>
            <a:ext cx="7664338" cy="646331"/>
          </a:xfrm>
          <a:prstGeom prst="rect">
            <a:avLst/>
          </a:prstGeom>
          <a:noFill/>
        </p:spPr>
        <p:txBody>
          <a:bodyPr wrap="square" rtlCol="1">
            <a:spAutoFit/>
          </a:bodyPr>
          <a:lstStyle/>
          <a:p>
            <a:pPr algn="ctr"/>
            <a:r>
              <a:rPr lang="ar-SA" sz="3600" b="1" dirty="0">
                <a:solidFill>
                  <a:srgbClr val="535461"/>
                </a:solidFill>
                <a:latin typeface="Dubai" panose="020B0503030403030204" pitchFamily="34" charset="-78"/>
                <a:cs typeface="Dubai" panose="020B0503030403030204" pitchFamily="34" charset="-78"/>
              </a:rPr>
              <a:t>ما لفرق بين الاجهزة والبرامج ؟</a:t>
            </a:r>
          </a:p>
        </p:txBody>
      </p:sp>
      <p:pic>
        <p:nvPicPr>
          <p:cNvPr id="7" name="صورة 6">
            <a:extLst>
              <a:ext uri="{FF2B5EF4-FFF2-40B4-BE49-F238E27FC236}">
                <a16:creationId xmlns:a16="http://schemas.microsoft.com/office/drawing/2014/main" id="{DE431BD6-2763-4970-B841-7DE3082CFD0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58" y="1833395"/>
            <a:ext cx="7211644" cy="5077788"/>
          </a:xfrm>
          <a:prstGeom prst="rect">
            <a:avLst/>
          </a:prstGeom>
        </p:spPr>
      </p:pic>
    </p:spTree>
    <p:extLst>
      <p:ext uri="{BB962C8B-B14F-4D97-AF65-F5344CB8AC3E}">
        <p14:creationId xmlns:p14="http://schemas.microsoft.com/office/powerpoint/2010/main" val="232464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صورة 5">
            <a:extLst>
              <a:ext uri="{FF2B5EF4-FFF2-40B4-BE49-F238E27FC236}">
                <a16:creationId xmlns:a16="http://schemas.microsoft.com/office/drawing/2014/main" id="{2592239C-3904-4AF5-A9C5-96DC4C56039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7263" y="2593101"/>
            <a:ext cx="6653263" cy="4505583"/>
          </a:xfrm>
          <a:prstGeom prst="rect">
            <a:avLst/>
          </a:prstGeom>
        </p:spPr>
      </p:pic>
      <p:sp>
        <p:nvSpPr>
          <p:cNvPr id="15" name="مربع نص 14">
            <a:extLst>
              <a:ext uri="{FF2B5EF4-FFF2-40B4-BE49-F238E27FC236}">
                <a16:creationId xmlns:a16="http://schemas.microsoft.com/office/drawing/2014/main" id="{A57EAB1A-F5D5-4E9D-B453-2B1C87C082BC}"/>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الأجهزة والبرامج :</a:t>
            </a:r>
          </a:p>
        </p:txBody>
      </p:sp>
      <p:pic>
        <p:nvPicPr>
          <p:cNvPr id="9" name="صورة 8">
            <a:extLst>
              <a:ext uri="{FF2B5EF4-FFF2-40B4-BE49-F238E27FC236}">
                <a16:creationId xmlns:a16="http://schemas.microsoft.com/office/drawing/2014/main" id="{23B02A2B-D51D-42A4-8F81-F72AD821850F}"/>
              </a:ext>
            </a:extLst>
          </p:cNvPr>
          <p:cNvPicPr>
            <a:picLocks noChangeAspect="1"/>
          </p:cNvPicPr>
          <p:nvPr/>
        </p:nvPicPr>
        <p:blipFill>
          <a:blip r:embed="rId3"/>
          <a:stretch>
            <a:fillRect/>
          </a:stretch>
        </p:blipFill>
        <p:spPr>
          <a:xfrm>
            <a:off x="1670670" y="1569666"/>
            <a:ext cx="9878905" cy="2827723"/>
          </a:xfrm>
          <a:prstGeom prst="rect">
            <a:avLst/>
          </a:prstGeom>
        </p:spPr>
      </p:pic>
    </p:spTree>
    <p:extLst>
      <p:ext uri="{BB962C8B-B14F-4D97-AF65-F5344CB8AC3E}">
        <p14:creationId xmlns:p14="http://schemas.microsoft.com/office/powerpoint/2010/main" val="403395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a:extLst>
              <a:ext uri="{FF2B5EF4-FFF2-40B4-BE49-F238E27FC236}">
                <a16:creationId xmlns:a16="http://schemas.microsoft.com/office/drawing/2014/main" id="{1BA34A64-B1F9-4AD9-861A-3FB9D39C0F1A}"/>
              </a:ext>
            </a:extLst>
          </p:cNvPr>
          <p:cNvPicPr>
            <a:picLocks noChangeAspect="1"/>
          </p:cNvPicPr>
          <p:nvPr/>
        </p:nvPicPr>
        <p:blipFill rotWithShape="1">
          <a:blip r:embed="rId2"/>
          <a:srcRect t="24938"/>
          <a:stretch/>
        </p:blipFill>
        <p:spPr>
          <a:xfrm>
            <a:off x="3956448" y="1832815"/>
            <a:ext cx="8039792" cy="1736041"/>
          </a:xfrm>
          <a:prstGeom prst="rect">
            <a:avLst/>
          </a:prstGeom>
        </p:spPr>
      </p:pic>
      <p:pic>
        <p:nvPicPr>
          <p:cNvPr id="6" name="صورة 5">
            <a:extLst>
              <a:ext uri="{FF2B5EF4-FFF2-40B4-BE49-F238E27FC236}">
                <a16:creationId xmlns:a16="http://schemas.microsoft.com/office/drawing/2014/main" id="{733E3C24-0969-464E-9B6A-5DF4BE45C8A6}"/>
              </a:ext>
            </a:extLst>
          </p:cNvPr>
          <p:cNvPicPr>
            <a:picLocks noChangeAspect="1"/>
          </p:cNvPicPr>
          <p:nvPr/>
        </p:nvPicPr>
        <p:blipFill>
          <a:blip r:embed="rId3"/>
          <a:stretch>
            <a:fillRect/>
          </a:stretch>
        </p:blipFill>
        <p:spPr>
          <a:xfrm>
            <a:off x="298537" y="3184363"/>
            <a:ext cx="3917120" cy="3085789"/>
          </a:xfrm>
          <a:prstGeom prst="rect">
            <a:avLst/>
          </a:prstGeom>
        </p:spPr>
      </p:pic>
      <p:sp>
        <p:nvSpPr>
          <p:cNvPr id="11" name="مربع نص 10">
            <a:extLst>
              <a:ext uri="{FF2B5EF4-FFF2-40B4-BE49-F238E27FC236}">
                <a16:creationId xmlns:a16="http://schemas.microsoft.com/office/drawing/2014/main" id="{3F43325A-52B3-409B-B048-7FD0A8C75CAA}"/>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أجزاء الحاسب الرئيسة :</a:t>
            </a:r>
          </a:p>
        </p:txBody>
      </p:sp>
    </p:spTree>
    <p:extLst>
      <p:ext uri="{BB962C8B-B14F-4D97-AF65-F5344CB8AC3E}">
        <p14:creationId xmlns:p14="http://schemas.microsoft.com/office/powerpoint/2010/main" val="43941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صورة 5">
            <a:extLst>
              <a:ext uri="{FF2B5EF4-FFF2-40B4-BE49-F238E27FC236}">
                <a16:creationId xmlns:a16="http://schemas.microsoft.com/office/drawing/2014/main" id="{C111E1BE-19B0-4A51-946F-59344ECBCDE0}"/>
              </a:ext>
            </a:extLst>
          </p:cNvPr>
          <p:cNvPicPr>
            <a:picLocks noChangeAspect="1"/>
          </p:cNvPicPr>
          <p:nvPr/>
        </p:nvPicPr>
        <p:blipFill>
          <a:blip r:embed="rId2"/>
          <a:stretch>
            <a:fillRect/>
          </a:stretch>
        </p:blipFill>
        <p:spPr>
          <a:xfrm>
            <a:off x="4709908" y="1480837"/>
            <a:ext cx="7082530" cy="4402174"/>
          </a:xfrm>
          <a:prstGeom prst="rect">
            <a:avLst/>
          </a:prstGeom>
        </p:spPr>
      </p:pic>
      <p:grpSp>
        <p:nvGrpSpPr>
          <p:cNvPr id="13" name="مجموعة 12">
            <a:extLst>
              <a:ext uri="{FF2B5EF4-FFF2-40B4-BE49-F238E27FC236}">
                <a16:creationId xmlns:a16="http://schemas.microsoft.com/office/drawing/2014/main" id="{FB5F75C4-E960-4FE3-8379-C0D2B255FBC3}"/>
              </a:ext>
            </a:extLst>
          </p:cNvPr>
          <p:cNvGrpSpPr/>
          <p:nvPr/>
        </p:nvGrpSpPr>
        <p:grpSpPr>
          <a:xfrm>
            <a:off x="537663" y="1403604"/>
            <a:ext cx="4121834" cy="5454396"/>
            <a:chOff x="1265476" y="1399115"/>
            <a:chExt cx="3503472" cy="4483896"/>
          </a:xfrm>
        </p:grpSpPr>
        <p:pic>
          <p:nvPicPr>
            <p:cNvPr id="9" name="صورة 8">
              <a:extLst>
                <a:ext uri="{FF2B5EF4-FFF2-40B4-BE49-F238E27FC236}">
                  <a16:creationId xmlns:a16="http://schemas.microsoft.com/office/drawing/2014/main" id="{906071A4-095C-426F-ACA9-01EAC48272CD}"/>
                </a:ext>
              </a:extLst>
            </p:cNvPr>
            <p:cNvPicPr>
              <a:picLocks noChangeAspect="1"/>
            </p:cNvPicPr>
            <p:nvPr/>
          </p:nvPicPr>
          <p:blipFill>
            <a:blip r:embed="rId3"/>
            <a:stretch>
              <a:fillRect/>
            </a:stretch>
          </p:blipFill>
          <p:spPr>
            <a:xfrm>
              <a:off x="1265476" y="1399115"/>
              <a:ext cx="3324645" cy="4456877"/>
            </a:xfrm>
            <a:prstGeom prst="rect">
              <a:avLst/>
            </a:prstGeom>
          </p:spPr>
        </p:pic>
        <p:sp>
          <p:nvSpPr>
            <p:cNvPr id="11" name="مستطيل 10">
              <a:extLst>
                <a:ext uri="{FF2B5EF4-FFF2-40B4-BE49-F238E27FC236}">
                  <a16:creationId xmlns:a16="http://schemas.microsoft.com/office/drawing/2014/main" id="{15D18BD6-B5DE-4EA9-98FE-867DB2BF0441}"/>
                </a:ext>
              </a:extLst>
            </p:cNvPr>
            <p:cNvSpPr/>
            <p:nvPr/>
          </p:nvSpPr>
          <p:spPr>
            <a:xfrm>
              <a:off x="4304714" y="3627553"/>
              <a:ext cx="464234" cy="225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5" name="مربع نص 14">
            <a:extLst>
              <a:ext uri="{FF2B5EF4-FFF2-40B4-BE49-F238E27FC236}">
                <a16:creationId xmlns:a16="http://schemas.microsoft.com/office/drawing/2014/main" id="{514B54CD-D0BA-4C64-AA04-20BC959C4841}"/>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أجزاء الحاسب الرئيسة :</a:t>
            </a:r>
          </a:p>
        </p:txBody>
      </p:sp>
      <p:sp>
        <p:nvSpPr>
          <p:cNvPr id="2" name="مستطيل 1">
            <a:extLst>
              <a:ext uri="{FF2B5EF4-FFF2-40B4-BE49-F238E27FC236}">
                <a16:creationId xmlns:a16="http://schemas.microsoft.com/office/drawing/2014/main" id="{7DB0FBD4-2AA3-4DC7-898C-37F0368D6F07}"/>
              </a:ext>
            </a:extLst>
          </p:cNvPr>
          <p:cNvSpPr/>
          <p:nvPr/>
        </p:nvSpPr>
        <p:spPr>
          <a:xfrm>
            <a:off x="1847312" y="1201175"/>
            <a:ext cx="2266014" cy="341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 name="مجموعة 2">
            <a:extLst>
              <a:ext uri="{FF2B5EF4-FFF2-40B4-BE49-F238E27FC236}">
                <a16:creationId xmlns:a16="http://schemas.microsoft.com/office/drawing/2014/main" id="{AA42850D-C5F4-409A-A7E1-51E71DBE8A2E}"/>
              </a:ext>
            </a:extLst>
          </p:cNvPr>
          <p:cNvGrpSpPr/>
          <p:nvPr/>
        </p:nvGrpSpPr>
        <p:grpSpPr>
          <a:xfrm>
            <a:off x="720124" y="1125138"/>
            <a:ext cx="4121834" cy="5656825"/>
            <a:chOff x="537663" y="1271513"/>
            <a:chExt cx="4121834" cy="5656825"/>
          </a:xfrm>
        </p:grpSpPr>
        <p:grpSp>
          <p:nvGrpSpPr>
            <p:cNvPr id="17" name="مجموعة 16">
              <a:extLst>
                <a:ext uri="{FF2B5EF4-FFF2-40B4-BE49-F238E27FC236}">
                  <a16:creationId xmlns:a16="http://schemas.microsoft.com/office/drawing/2014/main" id="{D961DA55-0317-46E4-A33F-224FF59027D8}"/>
                </a:ext>
              </a:extLst>
            </p:cNvPr>
            <p:cNvGrpSpPr/>
            <p:nvPr/>
          </p:nvGrpSpPr>
          <p:grpSpPr>
            <a:xfrm>
              <a:off x="537663" y="1473942"/>
              <a:ext cx="4121834" cy="5454396"/>
              <a:chOff x="1265476" y="1399115"/>
              <a:chExt cx="3503472" cy="4483896"/>
            </a:xfrm>
          </p:grpSpPr>
          <p:pic>
            <p:nvPicPr>
              <p:cNvPr id="19" name="صورة 18">
                <a:extLst>
                  <a:ext uri="{FF2B5EF4-FFF2-40B4-BE49-F238E27FC236}">
                    <a16:creationId xmlns:a16="http://schemas.microsoft.com/office/drawing/2014/main" id="{9604B220-0FCF-495B-97D5-53E68E6A1A3F}"/>
                  </a:ext>
                </a:extLst>
              </p:cNvPr>
              <p:cNvPicPr>
                <a:picLocks noChangeAspect="1"/>
              </p:cNvPicPr>
              <p:nvPr/>
            </p:nvPicPr>
            <p:blipFill>
              <a:blip r:embed="rId3"/>
              <a:stretch>
                <a:fillRect/>
              </a:stretch>
            </p:blipFill>
            <p:spPr>
              <a:xfrm>
                <a:off x="1265476" y="1399115"/>
                <a:ext cx="3324645" cy="4456877"/>
              </a:xfrm>
              <a:prstGeom prst="rect">
                <a:avLst/>
              </a:prstGeom>
            </p:spPr>
          </p:pic>
          <p:sp>
            <p:nvSpPr>
              <p:cNvPr id="21" name="مستطيل 20">
                <a:extLst>
                  <a:ext uri="{FF2B5EF4-FFF2-40B4-BE49-F238E27FC236}">
                    <a16:creationId xmlns:a16="http://schemas.microsoft.com/office/drawing/2014/main" id="{35E7547A-13B0-4D3B-B3E2-AC572CDFE5E1}"/>
                  </a:ext>
                </a:extLst>
              </p:cNvPr>
              <p:cNvSpPr/>
              <p:nvPr/>
            </p:nvSpPr>
            <p:spPr>
              <a:xfrm>
                <a:off x="4304714" y="3627553"/>
                <a:ext cx="464234" cy="225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2" name="مستطيل 21">
              <a:extLst>
                <a:ext uri="{FF2B5EF4-FFF2-40B4-BE49-F238E27FC236}">
                  <a16:creationId xmlns:a16="http://schemas.microsoft.com/office/drawing/2014/main" id="{DD014919-BDB4-447C-8761-F58584DB3632}"/>
                </a:ext>
              </a:extLst>
            </p:cNvPr>
            <p:cNvSpPr/>
            <p:nvPr/>
          </p:nvSpPr>
          <p:spPr>
            <a:xfrm>
              <a:off x="1847312" y="1271513"/>
              <a:ext cx="2266014" cy="341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177087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ربع نص 12">
            <a:extLst>
              <a:ext uri="{FF2B5EF4-FFF2-40B4-BE49-F238E27FC236}">
                <a16:creationId xmlns:a16="http://schemas.microsoft.com/office/drawing/2014/main" id="{66B43265-1FE3-4B36-AE5B-4588BDA78839}"/>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أجزاء الحاسب الرئيسة :</a:t>
            </a:r>
          </a:p>
        </p:txBody>
      </p:sp>
      <p:grpSp>
        <p:nvGrpSpPr>
          <p:cNvPr id="21" name="مجموعة 20">
            <a:extLst>
              <a:ext uri="{FF2B5EF4-FFF2-40B4-BE49-F238E27FC236}">
                <a16:creationId xmlns:a16="http://schemas.microsoft.com/office/drawing/2014/main" id="{5170C1A9-7933-477E-AE30-8183C7CA2872}"/>
              </a:ext>
            </a:extLst>
          </p:cNvPr>
          <p:cNvGrpSpPr/>
          <p:nvPr/>
        </p:nvGrpSpPr>
        <p:grpSpPr>
          <a:xfrm>
            <a:off x="1555574" y="1093605"/>
            <a:ext cx="9470857" cy="5753884"/>
            <a:chOff x="0" y="942536"/>
            <a:chExt cx="10058400" cy="5958080"/>
          </a:xfrm>
        </p:grpSpPr>
        <p:pic>
          <p:nvPicPr>
            <p:cNvPr id="17" name="صورة 16">
              <a:extLst>
                <a:ext uri="{FF2B5EF4-FFF2-40B4-BE49-F238E27FC236}">
                  <a16:creationId xmlns:a16="http://schemas.microsoft.com/office/drawing/2014/main" id="{C4B6801A-3505-4EEA-9432-4C7987CA468E}"/>
                </a:ext>
              </a:extLst>
            </p:cNvPr>
            <p:cNvPicPr>
              <a:picLocks noChangeAspect="1"/>
            </p:cNvPicPr>
            <p:nvPr/>
          </p:nvPicPr>
          <p:blipFill>
            <a:blip r:embed="rId2"/>
            <a:stretch>
              <a:fillRect/>
            </a:stretch>
          </p:blipFill>
          <p:spPr>
            <a:xfrm>
              <a:off x="0" y="1041080"/>
              <a:ext cx="10058400" cy="5859536"/>
            </a:xfrm>
            <a:prstGeom prst="rect">
              <a:avLst/>
            </a:prstGeom>
          </p:spPr>
        </p:pic>
        <p:sp>
          <p:nvSpPr>
            <p:cNvPr id="19" name="مستطيل 18">
              <a:extLst>
                <a:ext uri="{FF2B5EF4-FFF2-40B4-BE49-F238E27FC236}">
                  <a16:creationId xmlns:a16="http://schemas.microsoft.com/office/drawing/2014/main" id="{2B663D95-FA5A-48DC-962A-2C88C53E3184}"/>
                </a:ext>
              </a:extLst>
            </p:cNvPr>
            <p:cNvSpPr/>
            <p:nvPr/>
          </p:nvSpPr>
          <p:spPr>
            <a:xfrm>
              <a:off x="379828" y="942536"/>
              <a:ext cx="3334043" cy="66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40715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FA04B82D-CC70-4EEE-8065-7E7BF644F98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18633" y="1161743"/>
            <a:ext cx="8404966" cy="3344978"/>
          </a:xfrm>
          <a:prstGeom prst="rect">
            <a:avLst/>
          </a:prstGeom>
        </p:spPr>
      </p:pic>
      <p:pic>
        <p:nvPicPr>
          <p:cNvPr id="11" name="صورة 10">
            <a:extLst>
              <a:ext uri="{FF2B5EF4-FFF2-40B4-BE49-F238E27FC236}">
                <a16:creationId xmlns:a16="http://schemas.microsoft.com/office/drawing/2014/main" id="{7E8E5D59-2DF7-4C08-8057-2FF33F9754F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33547" y="2935456"/>
            <a:ext cx="6774001" cy="3263837"/>
          </a:xfrm>
          <a:prstGeom prst="rect">
            <a:avLst/>
          </a:prstGeom>
        </p:spPr>
      </p:pic>
      <p:sp>
        <p:nvSpPr>
          <p:cNvPr id="13" name="مربع نص 12">
            <a:extLst>
              <a:ext uri="{FF2B5EF4-FFF2-40B4-BE49-F238E27FC236}">
                <a16:creationId xmlns:a16="http://schemas.microsoft.com/office/drawing/2014/main" id="{01603CEF-884B-4C09-8F48-097D3821B117}"/>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أجزاء الحاسب الرئيسة :</a:t>
            </a:r>
          </a:p>
        </p:txBody>
      </p:sp>
    </p:spTree>
    <p:extLst>
      <p:ext uri="{BB962C8B-B14F-4D97-AF65-F5344CB8AC3E}">
        <p14:creationId xmlns:p14="http://schemas.microsoft.com/office/powerpoint/2010/main" val="244020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8E3D3579-170B-40B6-B092-8FE2B9437DE4}"/>
              </a:ext>
            </a:extLst>
          </p:cNvPr>
          <p:cNvPicPr>
            <a:picLocks noChangeAspect="1"/>
          </p:cNvPicPr>
          <p:nvPr/>
        </p:nvPicPr>
        <p:blipFill rotWithShape="1">
          <a:blip r:embed="rId2"/>
          <a:srcRect t="14223"/>
          <a:stretch/>
        </p:blipFill>
        <p:spPr>
          <a:xfrm>
            <a:off x="1646933" y="1689016"/>
            <a:ext cx="10295235" cy="2104607"/>
          </a:xfrm>
          <a:prstGeom prst="rect">
            <a:avLst/>
          </a:prstGeom>
        </p:spPr>
      </p:pic>
      <p:pic>
        <p:nvPicPr>
          <p:cNvPr id="5" name="صورة 4">
            <a:extLst>
              <a:ext uri="{FF2B5EF4-FFF2-40B4-BE49-F238E27FC236}">
                <a16:creationId xmlns:a16="http://schemas.microsoft.com/office/drawing/2014/main" id="{D87391C4-67B3-49C9-8AF6-5889242D6B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28326" y="3824256"/>
            <a:ext cx="7013842" cy="2741317"/>
          </a:xfrm>
          <a:prstGeom prst="rect">
            <a:avLst/>
          </a:prstGeom>
        </p:spPr>
      </p:pic>
      <p:pic>
        <p:nvPicPr>
          <p:cNvPr id="11" name="صورة 10">
            <a:extLst>
              <a:ext uri="{FF2B5EF4-FFF2-40B4-BE49-F238E27FC236}">
                <a16:creationId xmlns:a16="http://schemas.microsoft.com/office/drawing/2014/main" id="{30DA866C-C3DE-4E71-BD3B-DD8EF8CB9269}"/>
              </a:ext>
            </a:extLst>
          </p:cNvPr>
          <p:cNvPicPr>
            <a:picLocks noChangeAspect="1"/>
          </p:cNvPicPr>
          <p:nvPr/>
        </p:nvPicPr>
        <p:blipFill>
          <a:blip r:embed="rId4"/>
          <a:stretch>
            <a:fillRect/>
          </a:stretch>
        </p:blipFill>
        <p:spPr>
          <a:xfrm>
            <a:off x="2356470" y="5297748"/>
            <a:ext cx="2000250" cy="1143000"/>
          </a:xfrm>
          <a:prstGeom prst="rect">
            <a:avLst/>
          </a:prstGeom>
        </p:spPr>
      </p:pic>
      <p:grpSp>
        <p:nvGrpSpPr>
          <p:cNvPr id="15" name="مجموعة 14">
            <a:extLst>
              <a:ext uri="{FF2B5EF4-FFF2-40B4-BE49-F238E27FC236}">
                <a16:creationId xmlns:a16="http://schemas.microsoft.com/office/drawing/2014/main" id="{2DC9B6FE-15B1-4FBB-A04A-06AFF1A95CF2}"/>
              </a:ext>
            </a:extLst>
          </p:cNvPr>
          <p:cNvGrpSpPr/>
          <p:nvPr/>
        </p:nvGrpSpPr>
        <p:grpSpPr>
          <a:xfrm>
            <a:off x="1670670" y="4152957"/>
            <a:ext cx="3403286" cy="962025"/>
            <a:chOff x="1646933" y="4522603"/>
            <a:chExt cx="3403286" cy="962025"/>
          </a:xfrm>
          <a:solidFill>
            <a:schemeClr val="bg1"/>
          </a:solidFill>
        </p:grpSpPr>
        <p:pic>
          <p:nvPicPr>
            <p:cNvPr id="7" name="صورة 6">
              <a:extLst>
                <a:ext uri="{FF2B5EF4-FFF2-40B4-BE49-F238E27FC236}">
                  <a16:creationId xmlns:a16="http://schemas.microsoft.com/office/drawing/2014/main" id="{77310698-4AFE-40ED-976C-B8470192A800}"/>
                </a:ext>
              </a:extLst>
            </p:cNvPr>
            <p:cNvPicPr>
              <a:picLocks noChangeAspect="1"/>
            </p:cNvPicPr>
            <p:nvPr/>
          </p:nvPicPr>
          <p:blipFill>
            <a:blip r:embed="rId5"/>
            <a:stretch>
              <a:fillRect/>
            </a:stretch>
          </p:blipFill>
          <p:spPr>
            <a:xfrm>
              <a:off x="1646933" y="4522603"/>
              <a:ext cx="2686050" cy="962025"/>
            </a:xfrm>
            <a:prstGeom prst="rect">
              <a:avLst/>
            </a:prstGeom>
            <a:grpFill/>
            <a:ln>
              <a:noFill/>
            </a:ln>
          </p:spPr>
        </p:pic>
        <p:sp>
          <p:nvSpPr>
            <p:cNvPr id="13" name="مستطيل 12">
              <a:extLst>
                <a:ext uri="{FF2B5EF4-FFF2-40B4-BE49-F238E27FC236}">
                  <a16:creationId xmlns:a16="http://schemas.microsoft.com/office/drawing/2014/main" id="{CD269ECB-E7D0-40A6-97E0-6FC606C2BB0C}"/>
                </a:ext>
              </a:extLst>
            </p:cNvPr>
            <p:cNvSpPr/>
            <p:nvPr/>
          </p:nvSpPr>
          <p:spPr>
            <a:xfrm>
              <a:off x="4806434" y="4975476"/>
              <a:ext cx="243785" cy="2194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9" name="مربع نص 18">
            <a:extLst>
              <a:ext uri="{FF2B5EF4-FFF2-40B4-BE49-F238E27FC236}">
                <a16:creationId xmlns:a16="http://schemas.microsoft.com/office/drawing/2014/main" id="{5AEE715B-69F4-4B2C-9E95-75714F59334D}"/>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482989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0BC97C28-A8B1-43CB-8DC7-2D1573A4236D}"/>
              </a:ext>
            </a:extLst>
          </p:cNvPr>
          <p:cNvPicPr>
            <a:picLocks noChangeAspect="1"/>
          </p:cNvPicPr>
          <p:nvPr/>
        </p:nvPicPr>
        <p:blipFill>
          <a:blip r:embed="rId2"/>
          <a:stretch>
            <a:fillRect/>
          </a:stretch>
        </p:blipFill>
        <p:spPr>
          <a:xfrm>
            <a:off x="5665349" y="1576913"/>
            <a:ext cx="6116501" cy="1480837"/>
          </a:xfrm>
          <a:prstGeom prst="rect">
            <a:avLst/>
          </a:prstGeom>
        </p:spPr>
      </p:pic>
      <p:pic>
        <p:nvPicPr>
          <p:cNvPr id="5" name="صورة 4">
            <a:extLst>
              <a:ext uri="{FF2B5EF4-FFF2-40B4-BE49-F238E27FC236}">
                <a16:creationId xmlns:a16="http://schemas.microsoft.com/office/drawing/2014/main" id="{D2CCDE65-A086-46B9-A804-11EF549EA974}"/>
              </a:ext>
            </a:extLst>
          </p:cNvPr>
          <p:cNvPicPr>
            <a:picLocks noChangeAspect="1"/>
          </p:cNvPicPr>
          <p:nvPr/>
        </p:nvPicPr>
        <p:blipFill>
          <a:blip r:embed="rId3"/>
          <a:stretch>
            <a:fillRect/>
          </a:stretch>
        </p:blipFill>
        <p:spPr>
          <a:xfrm>
            <a:off x="7114575" y="3186878"/>
            <a:ext cx="4667275" cy="1226746"/>
          </a:xfrm>
          <a:prstGeom prst="rect">
            <a:avLst/>
          </a:prstGeom>
        </p:spPr>
      </p:pic>
      <p:pic>
        <p:nvPicPr>
          <p:cNvPr id="7" name="صورة 6">
            <a:extLst>
              <a:ext uri="{FF2B5EF4-FFF2-40B4-BE49-F238E27FC236}">
                <a16:creationId xmlns:a16="http://schemas.microsoft.com/office/drawing/2014/main" id="{E29DF889-BF6B-4499-B314-9BA0AFCC7FBF}"/>
              </a:ext>
            </a:extLst>
          </p:cNvPr>
          <p:cNvPicPr>
            <a:picLocks noChangeAspect="1"/>
          </p:cNvPicPr>
          <p:nvPr/>
        </p:nvPicPr>
        <p:blipFill>
          <a:blip r:embed="rId4"/>
          <a:stretch>
            <a:fillRect/>
          </a:stretch>
        </p:blipFill>
        <p:spPr>
          <a:xfrm>
            <a:off x="8384767" y="4572609"/>
            <a:ext cx="3362867" cy="1566637"/>
          </a:xfrm>
          <a:prstGeom prst="rect">
            <a:avLst/>
          </a:prstGeom>
        </p:spPr>
      </p:pic>
      <p:pic>
        <p:nvPicPr>
          <p:cNvPr id="11" name="صورة 10">
            <a:extLst>
              <a:ext uri="{FF2B5EF4-FFF2-40B4-BE49-F238E27FC236}">
                <a16:creationId xmlns:a16="http://schemas.microsoft.com/office/drawing/2014/main" id="{4050E27C-74C1-46DB-91B2-893387DFBED6}"/>
              </a:ext>
            </a:extLst>
          </p:cNvPr>
          <p:cNvPicPr>
            <a:picLocks noChangeAspect="1"/>
          </p:cNvPicPr>
          <p:nvPr/>
        </p:nvPicPr>
        <p:blipFill>
          <a:blip r:embed="rId5"/>
          <a:stretch>
            <a:fillRect/>
          </a:stretch>
        </p:blipFill>
        <p:spPr>
          <a:xfrm>
            <a:off x="3417449" y="1486471"/>
            <a:ext cx="2247900" cy="1295400"/>
          </a:xfrm>
          <a:prstGeom prst="rect">
            <a:avLst/>
          </a:prstGeom>
        </p:spPr>
      </p:pic>
      <p:pic>
        <p:nvPicPr>
          <p:cNvPr id="15" name="صورة 14">
            <a:extLst>
              <a:ext uri="{FF2B5EF4-FFF2-40B4-BE49-F238E27FC236}">
                <a16:creationId xmlns:a16="http://schemas.microsoft.com/office/drawing/2014/main" id="{29748FA0-3ADD-4B7E-91AA-5639232D7AA0}"/>
              </a:ext>
            </a:extLst>
          </p:cNvPr>
          <p:cNvPicPr>
            <a:picLocks noChangeAspect="1"/>
          </p:cNvPicPr>
          <p:nvPr/>
        </p:nvPicPr>
        <p:blipFill>
          <a:blip r:embed="rId6"/>
          <a:stretch>
            <a:fillRect/>
          </a:stretch>
        </p:blipFill>
        <p:spPr>
          <a:xfrm>
            <a:off x="5666775" y="2855274"/>
            <a:ext cx="1447800" cy="1371600"/>
          </a:xfrm>
          <a:prstGeom prst="rect">
            <a:avLst/>
          </a:prstGeom>
        </p:spPr>
      </p:pic>
      <p:pic>
        <p:nvPicPr>
          <p:cNvPr id="19" name="صورة 18">
            <a:extLst>
              <a:ext uri="{FF2B5EF4-FFF2-40B4-BE49-F238E27FC236}">
                <a16:creationId xmlns:a16="http://schemas.microsoft.com/office/drawing/2014/main" id="{DC02418D-3554-499A-9680-0552D8ABB148}"/>
              </a:ext>
            </a:extLst>
          </p:cNvPr>
          <p:cNvPicPr>
            <a:picLocks noChangeAspect="1"/>
          </p:cNvPicPr>
          <p:nvPr/>
        </p:nvPicPr>
        <p:blipFill>
          <a:blip r:embed="rId7"/>
          <a:stretch>
            <a:fillRect/>
          </a:stretch>
        </p:blipFill>
        <p:spPr>
          <a:xfrm>
            <a:off x="5502001" y="4465114"/>
            <a:ext cx="2438400" cy="1638300"/>
          </a:xfrm>
          <a:prstGeom prst="rect">
            <a:avLst/>
          </a:prstGeom>
        </p:spPr>
      </p:pic>
      <p:sp>
        <p:nvSpPr>
          <p:cNvPr id="23" name="مربع نص 22">
            <a:extLst>
              <a:ext uri="{FF2B5EF4-FFF2-40B4-BE49-F238E27FC236}">
                <a16:creationId xmlns:a16="http://schemas.microsoft.com/office/drawing/2014/main" id="{07B083D4-14E7-4777-8ECD-2EE1B2646C6B}"/>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250191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a:extLst>
              <a:ext uri="{FF2B5EF4-FFF2-40B4-BE49-F238E27FC236}">
                <a16:creationId xmlns:a16="http://schemas.microsoft.com/office/drawing/2014/main" id="{B9A0B576-E9CA-4210-ACC1-285C109DE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41" y="1489660"/>
            <a:ext cx="5396508" cy="4709886"/>
          </a:xfrm>
          <a:prstGeom prst="rect">
            <a:avLst/>
          </a:prstGeom>
        </p:spPr>
      </p:pic>
      <p:sp>
        <p:nvSpPr>
          <p:cNvPr id="2" name="مربع نص 1">
            <a:extLst>
              <a:ext uri="{FF2B5EF4-FFF2-40B4-BE49-F238E27FC236}">
                <a16:creationId xmlns:a16="http://schemas.microsoft.com/office/drawing/2014/main" id="{F181C94A-46C0-4095-8515-16ED6701C326}"/>
              </a:ext>
            </a:extLst>
          </p:cNvPr>
          <p:cNvSpPr txBox="1"/>
          <p:nvPr/>
        </p:nvSpPr>
        <p:spPr>
          <a:xfrm>
            <a:off x="5387395" y="1769322"/>
            <a:ext cx="6063175" cy="3539430"/>
          </a:xfrm>
          <a:prstGeom prst="rect">
            <a:avLst/>
          </a:prstGeom>
          <a:noFill/>
        </p:spPr>
        <p:txBody>
          <a:bodyPr wrap="square" rtlCol="1">
            <a:spAutoFit/>
          </a:bodyPr>
          <a:lstStyle/>
          <a:p>
            <a:pPr algn="ctr"/>
            <a:r>
              <a:rPr lang="ar-SA" sz="3200" b="1" dirty="0">
                <a:solidFill>
                  <a:srgbClr val="535461"/>
                </a:solidFill>
                <a:latin typeface="Dubai" panose="020B0503030403030204" pitchFamily="34" charset="-78"/>
                <a:cs typeface="Dubai" panose="020B0503030403030204" pitchFamily="34" charset="-78"/>
              </a:rPr>
              <a:t>أهلاً بكم ,, سوف نستكشف عالم الحاسبات في حياتنا، وفائدتها، ونتعرف على أهميتها وسنتناول معاً مفهوم نظام التشغيل الذي يعد مكوناً رئيسياً للحاسب، كما سنتعرف أيضاً على كيفية إنشاء الملفات والمجلدات لتخزين البيانات. </a:t>
            </a:r>
          </a:p>
        </p:txBody>
      </p:sp>
      <p:sp>
        <p:nvSpPr>
          <p:cNvPr id="11" name="مربع نص 10">
            <a:extLst>
              <a:ext uri="{FF2B5EF4-FFF2-40B4-BE49-F238E27FC236}">
                <a16:creationId xmlns:a16="http://schemas.microsoft.com/office/drawing/2014/main" id="{49022DA9-9178-46D6-8DF8-8CDBC58F7A2A}"/>
              </a:ext>
            </a:extLst>
          </p:cNvPr>
          <p:cNvSpPr txBox="1"/>
          <p:nvPr/>
        </p:nvSpPr>
        <p:spPr>
          <a:xfrm>
            <a:off x="2799471" y="288485"/>
            <a:ext cx="5852160" cy="707886"/>
          </a:xfrm>
          <a:prstGeom prst="rect">
            <a:avLst/>
          </a:prstGeom>
          <a:noFill/>
        </p:spPr>
        <p:txBody>
          <a:bodyPr wrap="square" rtlCol="1">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المقدمة</a:t>
            </a:r>
          </a:p>
        </p:txBody>
      </p:sp>
    </p:spTree>
    <p:extLst>
      <p:ext uri="{BB962C8B-B14F-4D97-AF65-F5344CB8AC3E}">
        <p14:creationId xmlns:p14="http://schemas.microsoft.com/office/powerpoint/2010/main" val="4917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2FD16772-178B-4DF7-B8C4-AC40F3110A43}"/>
              </a:ext>
            </a:extLst>
          </p:cNvPr>
          <p:cNvPicPr>
            <a:picLocks noChangeAspect="1"/>
          </p:cNvPicPr>
          <p:nvPr/>
        </p:nvPicPr>
        <p:blipFill>
          <a:blip r:embed="rId2"/>
          <a:stretch>
            <a:fillRect/>
          </a:stretch>
        </p:blipFill>
        <p:spPr>
          <a:xfrm>
            <a:off x="8723600" y="1732778"/>
            <a:ext cx="3164498" cy="2649945"/>
          </a:xfrm>
          <a:prstGeom prst="rect">
            <a:avLst/>
          </a:prstGeom>
        </p:spPr>
      </p:pic>
      <p:pic>
        <p:nvPicPr>
          <p:cNvPr id="5" name="صورة 4">
            <a:extLst>
              <a:ext uri="{FF2B5EF4-FFF2-40B4-BE49-F238E27FC236}">
                <a16:creationId xmlns:a16="http://schemas.microsoft.com/office/drawing/2014/main" id="{840D6664-39F1-44CA-8155-F7CED2F5E607}"/>
              </a:ext>
            </a:extLst>
          </p:cNvPr>
          <p:cNvPicPr>
            <a:picLocks noChangeAspect="1"/>
          </p:cNvPicPr>
          <p:nvPr/>
        </p:nvPicPr>
        <p:blipFill>
          <a:blip r:embed="rId3"/>
          <a:stretch>
            <a:fillRect/>
          </a:stretch>
        </p:blipFill>
        <p:spPr>
          <a:xfrm>
            <a:off x="8980252" y="4382723"/>
            <a:ext cx="2907846" cy="1843162"/>
          </a:xfrm>
          <a:prstGeom prst="rect">
            <a:avLst/>
          </a:prstGeom>
        </p:spPr>
      </p:pic>
      <p:pic>
        <p:nvPicPr>
          <p:cNvPr id="7" name="صورة 6">
            <a:extLst>
              <a:ext uri="{FF2B5EF4-FFF2-40B4-BE49-F238E27FC236}">
                <a16:creationId xmlns:a16="http://schemas.microsoft.com/office/drawing/2014/main" id="{67E6D6C3-1094-4A14-87BB-D5C9429DE2E4}"/>
              </a:ext>
            </a:extLst>
          </p:cNvPr>
          <p:cNvPicPr>
            <a:picLocks noChangeAspect="1"/>
          </p:cNvPicPr>
          <p:nvPr/>
        </p:nvPicPr>
        <p:blipFill>
          <a:blip r:embed="rId4"/>
          <a:stretch>
            <a:fillRect/>
          </a:stretch>
        </p:blipFill>
        <p:spPr>
          <a:xfrm>
            <a:off x="4908962" y="1732778"/>
            <a:ext cx="3510021" cy="3694113"/>
          </a:xfrm>
          <a:prstGeom prst="rect">
            <a:avLst/>
          </a:prstGeom>
        </p:spPr>
      </p:pic>
      <p:pic>
        <p:nvPicPr>
          <p:cNvPr id="11" name="صورة 10">
            <a:extLst>
              <a:ext uri="{FF2B5EF4-FFF2-40B4-BE49-F238E27FC236}">
                <a16:creationId xmlns:a16="http://schemas.microsoft.com/office/drawing/2014/main" id="{1A7ADED9-0038-4905-88AC-837941AD103F}"/>
              </a:ext>
            </a:extLst>
          </p:cNvPr>
          <p:cNvPicPr>
            <a:picLocks noChangeAspect="1"/>
          </p:cNvPicPr>
          <p:nvPr/>
        </p:nvPicPr>
        <p:blipFill>
          <a:blip r:embed="rId5"/>
          <a:stretch>
            <a:fillRect/>
          </a:stretch>
        </p:blipFill>
        <p:spPr>
          <a:xfrm>
            <a:off x="791291" y="1732778"/>
            <a:ext cx="3813054" cy="2998879"/>
          </a:xfrm>
          <a:prstGeom prst="rect">
            <a:avLst/>
          </a:prstGeom>
        </p:spPr>
      </p:pic>
      <p:sp>
        <p:nvSpPr>
          <p:cNvPr id="17" name="مربع نص 16">
            <a:extLst>
              <a:ext uri="{FF2B5EF4-FFF2-40B4-BE49-F238E27FC236}">
                <a16:creationId xmlns:a16="http://schemas.microsoft.com/office/drawing/2014/main" id="{E54B2A7A-2600-4E38-A20A-CB30D00FCDD5}"/>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127931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BFBDE864-B181-4C3E-83A5-FC6085125D0B}"/>
              </a:ext>
            </a:extLst>
          </p:cNvPr>
          <p:cNvPicPr>
            <a:picLocks noChangeAspect="1"/>
          </p:cNvPicPr>
          <p:nvPr/>
        </p:nvPicPr>
        <p:blipFill>
          <a:blip r:embed="rId2"/>
          <a:stretch>
            <a:fillRect/>
          </a:stretch>
        </p:blipFill>
        <p:spPr>
          <a:xfrm>
            <a:off x="7604080" y="1567832"/>
            <a:ext cx="4447443" cy="3828544"/>
          </a:xfrm>
          <a:prstGeom prst="rect">
            <a:avLst/>
          </a:prstGeom>
        </p:spPr>
      </p:pic>
      <p:pic>
        <p:nvPicPr>
          <p:cNvPr id="5" name="صورة 4">
            <a:extLst>
              <a:ext uri="{FF2B5EF4-FFF2-40B4-BE49-F238E27FC236}">
                <a16:creationId xmlns:a16="http://schemas.microsoft.com/office/drawing/2014/main" id="{B1FBF9C8-FB8F-4F75-9B1A-86EF1426E150}"/>
              </a:ext>
            </a:extLst>
          </p:cNvPr>
          <p:cNvPicPr>
            <a:picLocks noChangeAspect="1"/>
          </p:cNvPicPr>
          <p:nvPr/>
        </p:nvPicPr>
        <p:blipFill>
          <a:blip r:embed="rId3"/>
          <a:stretch>
            <a:fillRect/>
          </a:stretch>
        </p:blipFill>
        <p:spPr>
          <a:xfrm>
            <a:off x="323557" y="1717348"/>
            <a:ext cx="7687974" cy="1604846"/>
          </a:xfrm>
          <a:prstGeom prst="rect">
            <a:avLst/>
          </a:prstGeom>
        </p:spPr>
      </p:pic>
      <p:pic>
        <p:nvPicPr>
          <p:cNvPr id="7" name="صورة 6">
            <a:extLst>
              <a:ext uri="{FF2B5EF4-FFF2-40B4-BE49-F238E27FC236}">
                <a16:creationId xmlns:a16="http://schemas.microsoft.com/office/drawing/2014/main" id="{3EF6FC6F-986D-418B-AA5B-15702F0FF8C8}"/>
              </a:ext>
            </a:extLst>
          </p:cNvPr>
          <p:cNvPicPr>
            <a:picLocks noChangeAspect="1"/>
          </p:cNvPicPr>
          <p:nvPr/>
        </p:nvPicPr>
        <p:blipFill>
          <a:blip r:embed="rId4"/>
          <a:stretch>
            <a:fillRect/>
          </a:stretch>
        </p:blipFill>
        <p:spPr>
          <a:xfrm>
            <a:off x="2858918" y="3360880"/>
            <a:ext cx="2931687" cy="1604846"/>
          </a:xfrm>
          <a:prstGeom prst="rect">
            <a:avLst/>
          </a:prstGeom>
        </p:spPr>
      </p:pic>
      <p:sp>
        <p:nvSpPr>
          <p:cNvPr id="15" name="مربع نص 14">
            <a:extLst>
              <a:ext uri="{FF2B5EF4-FFF2-40B4-BE49-F238E27FC236}">
                <a16:creationId xmlns:a16="http://schemas.microsoft.com/office/drawing/2014/main" id="{E7F70576-6C03-4A96-B68A-87045EFD91C3}"/>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97531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8B2E79F2-AD06-4477-9A9F-92D91EF8230E}"/>
              </a:ext>
            </a:extLst>
          </p:cNvPr>
          <p:cNvPicPr>
            <a:picLocks noChangeAspect="1"/>
          </p:cNvPicPr>
          <p:nvPr/>
        </p:nvPicPr>
        <p:blipFill>
          <a:blip r:embed="rId2"/>
          <a:stretch>
            <a:fillRect/>
          </a:stretch>
        </p:blipFill>
        <p:spPr>
          <a:xfrm>
            <a:off x="2882446" y="1878082"/>
            <a:ext cx="8986268" cy="2064203"/>
          </a:xfrm>
          <a:prstGeom prst="rect">
            <a:avLst/>
          </a:prstGeom>
        </p:spPr>
      </p:pic>
      <p:pic>
        <p:nvPicPr>
          <p:cNvPr id="5" name="صورة 4">
            <a:extLst>
              <a:ext uri="{FF2B5EF4-FFF2-40B4-BE49-F238E27FC236}">
                <a16:creationId xmlns:a16="http://schemas.microsoft.com/office/drawing/2014/main" id="{C488BEC7-6060-419A-875D-F4B7BD7D9EC4}"/>
              </a:ext>
            </a:extLst>
          </p:cNvPr>
          <p:cNvPicPr>
            <a:picLocks noChangeAspect="1"/>
          </p:cNvPicPr>
          <p:nvPr/>
        </p:nvPicPr>
        <p:blipFill>
          <a:blip r:embed="rId3"/>
          <a:stretch>
            <a:fillRect/>
          </a:stretch>
        </p:blipFill>
        <p:spPr>
          <a:xfrm>
            <a:off x="537663" y="4176560"/>
            <a:ext cx="2571750" cy="1847850"/>
          </a:xfrm>
          <a:prstGeom prst="rect">
            <a:avLst/>
          </a:prstGeom>
        </p:spPr>
      </p:pic>
      <p:pic>
        <p:nvPicPr>
          <p:cNvPr id="7" name="صورة 6">
            <a:extLst>
              <a:ext uri="{FF2B5EF4-FFF2-40B4-BE49-F238E27FC236}">
                <a16:creationId xmlns:a16="http://schemas.microsoft.com/office/drawing/2014/main" id="{D82B3B78-ACF0-42FD-9D73-F06B4E15BE45}"/>
              </a:ext>
            </a:extLst>
          </p:cNvPr>
          <p:cNvPicPr>
            <a:picLocks noChangeAspect="1"/>
          </p:cNvPicPr>
          <p:nvPr/>
        </p:nvPicPr>
        <p:blipFill rotWithShape="1">
          <a:blip r:embed="rId4"/>
          <a:srcRect b="51579"/>
          <a:stretch/>
        </p:blipFill>
        <p:spPr>
          <a:xfrm>
            <a:off x="3103878" y="4302140"/>
            <a:ext cx="8793271" cy="1596691"/>
          </a:xfrm>
          <a:prstGeom prst="rect">
            <a:avLst/>
          </a:prstGeom>
        </p:spPr>
      </p:pic>
      <p:sp>
        <p:nvSpPr>
          <p:cNvPr id="19" name="مربع نص 18">
            <a:extLst>
              <a:ext uri="{FF2B5EF4-FFF2-40B4-BE49-F238E27FC236}">
                <a16:creationId xmlns:a16="http://schemas.microsoft.com/office/drawing/2014/main" id="{9E4C21A8-627F-4022-8363-AA17CB327279}"/>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4241909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a:extLst>
              <a:ext uri="{FF2B5EF4-FFF2-40B4-BE49-F238E27FC236}">
                <a16:creationId xmlns:a16="http://schemas.microsoft.com/office/drawing/2014/main" id="{D82B3B78-ACF0-42FD-9D73-F06B4E15BE45}"/>
              </a:ext>
            </a:extLst>
          </p:cNvPr>
          <p:cNvPicPr>
            <a:picLocks noChangeAspect="1"/>
          </p:cNvPicPr>
          <p:nvPr/>
        </p:nvPicPr>
        <p:blipFill rotWithShape="1">
          <a:blip r:embed="rId2"/>
          <a:srcRect t="54389"/>
          <a:stretch/>
        </p:blipFill>
        <p:spPr>
          <a:xfrm>
            <a:off x="3019572" y="1822635"/>
            <a:ext cx="9022537" cy="1543243"/>
          </a:xfrm>
          <a:prstGeom prst="rect">
            <a:avLst/>
          </a:prstGeom>
        </p:spPr>
      </p:pic>
      <p:pic>
        <p:nvPicPr>
          <p:cNvPr id="11" name="صورة 10">
            <a:extLst>
              <a:ext uri="{FF2B5EF4-FFF2-40B4-BE49-F238E27FC236}">
                <a16:creationId xmlns:a16="http://schemas.microsoft.com/office/drawing/2014/main" id="{49EAF5B5-AAA7-4913-B133-8442958927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212" y="1805050"/>
            <a:ext cx="3085055" cy="2371926"/>
          </a:xfrm>
          <a:prstGeom prst="rect">
            <a:avLst/>
          </a:prstGeom>
        </p:spPr>
      </p:pic>
      <p:pic>
        <p:nvPicPr>
          <p:cNvPr id="17" name="صورة 16">
            <a:extLst>
              <a:ext uri="{FF2B5EF4-FFF2-40B4-BE49-F238E27FC236}">
                <a16:creationId xmlns:a16="http://schemas.microsoft.com/office/drawing/2014/main" id="{45353ACD-BE55-4771-AC4B-A1AB2D56746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31323" y="3303472"/>
            <a:ext cx="7610786" cy="3032422"/>
          </a:xfrm>
          <a:prstGeom prst="rect">
            <a:avLst/>
          </a:prstGeom>
        </p:spPr>
      </p:pic>
      <p:sp>
        <p:nvSpPr>
          <p:cNvPr id="19" name="مربع نص 18">
            <a:extLst>
              <a:ext uri="{FF2B5EF4-FFF2-40B4-BE49-F238E27FC236}">
                <a16:creationId xmlns:a16="http://schemas.microsoft.com/office/drawing/2014/main" id="{9E4C21A8-627F-4022-8363-AA17CB327279}"/>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23589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a:extLst>
              <a:ext uri="{FF2B5EF4-FFF2-40B4-BE49-F238E27FC236}">
                <a16:creationId xmlns:a16="http://schemas.microsoft.com/office/drawing/2014/main" id="{81F0C1A3-F528-4094-8AF5-FE172EE4DF0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78967" y="1683898"/>
            <a:ext cx="9385736" cy="4248916"/>
          </a:xfrm>
          <a:prstGeom prst="rect">
            <a:avLst/>
          </a:prstGeom>
        </p:spPr>
      </p:pic>
      <p:sp>
        <p:nvSpPr>
          <p:cNvPr id="15" name="مربع نص 14">
            <a:extLst>
              <a:ext uri="{FF2B5EF4-FFF2-40B4-BE49-F238E27FC236}">
                <a16:creationId xmlns:a16="http://schemas.microsoft.com/office/drawing/2014/main" id="{37DA290F-03D5-4FC8-9903-8DE22EC2C00C}"/>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364480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صورة 10">
            <a:extLst>
              <a:ext uri="{FF2B5EF4-FFF2-40B4-BE49-F238E27FC236}">
                <a16:creationId xmlns:a16="http://schemas.microsoft.com/office/drawing/2014/main" id="{D0CD2B49-702D-458E-8382-E6D35B93C8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20431" y="1567832"/>
            <a:ext cx="9336871" cy="1810787"/>
          </a:xfrm>
          <a:prstGeom prst="rect">
            <a:avLst/>
          </a:prstGeom>
        </p:spPr>
      </p:pic>
      <p:pic>
        <p:nvPicPr>
          <p:cNvPr id="5" name="صورة 4">
            <a:extLst>
              <a:ext uri="{FF2B5EF4-FFF2-40B4-BE49-F238E27FC236}">
                <a16:creationId xmlns:a16="http://schemas.microsoft.com/office/drawing/2014/main" id="{5E6E2498-CE51-420E-9340-9CE435126891}"/>
              </a:ext>
            </a:extLst>
          </p:cNvPr>
          <p:cNvPicPr>
            <a:picLocks noChangeAspect="1"/>
          </p:cNvPicPr>
          <p:nvPr/>
        </p:nvPicPr>
        <p:blipFill>
          <a:blip r:embed="rId3"/>
          <a:stretch>
            <a:fillRect/>
          </a:stretch>
        </p:blipFill>
        <p:spPr>
          <a:xfrm>
            <a:off x="4111730" y="3378619"/>
            <a:ext cx="7799601" cy="2693556"/>
          </a:xfrm>
          <a:prstGeom prst="rect">
            <a:avLst/>
          </a:prstGeom>
        </p:spPr>
      </p:pic>
      <p:sp>
        <p:nvSpPr>
          <p:cNvPr id="15" name="مربع نص 14">
            <a:extLst>
              <a:ext uri="{FF2B5EF4-FFF2-40B4-BE49-F238E27FC236}">
                <a16:creationId xmlns:a16="http://schemas.microsoft.com/office/drawing/2014/main" id="{D6200D6D-0CA9-480C-83DD-4B9AEAA306D1}"/>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248044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ربع نص 8">
            <a:extLst>
              <a:ext uri="{FF2B5EF4-FFF2-40B4-BE49-F238E27FC236}">
                <a16:creationId xmlns:a16="http://schemas.microsoft.com/office/drawing/2014/main" id="{7FDAECD8-CFB9-4315-A9E9-9CBBEA2D516E}"/>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تقويم مرحلي :</a:t>
            </a:r>
          </a:p>
        </p:txBody>
      </p:sp>
      <p:sp>
        <p:nvSpPr>
          <p:cNvPr id="5" name="مربع نص 4">
            <a:extLst>
              <a:ext uri="{FF2B5EF4-FFF2-40B4-BE49-F238E27FC236}">
                <a16:creationId xmlns:a16="http://schemas.microsoft.com/office/drawing/2014/main" id="{402CCC01-1A7D-4D20-AB18-AC09D8024607}"/>
              </a:ext>
            </a:extLst>
          </p:cNvPr>
          <p:cNvSpPr txBox="1"/>
          <p:nvPr/>
        </p:nvSpPr>
        <p:spPr>
          <a:xfrm>
            <a:off x="2844788" y="1929465"/>
            <a:ext cx="8721970" cy="2062103"/>
          </a:xfrm>
          <a:prstGeom prst="rect">
            <a:avLst/>
          </a:prstGeom>
          <a:noFill/>
        </p:spPr>
        <p:txBody>
          <a:bodyPr wrap="square" rtlCol="1">
            <a:spAutoFit/>
          </a:bodyPr>
          <a:lstStyle/>
          <a:p>
            <a:r>
              <a:rPr lang="ar-SA" sz="3200" b="1" dirty="0">
                <a:solidFill>
                  <a:srgbClr val="6C63FF"/>
                </a:solidFill>
                <a:latin typeface="Dubai" panose="020B0503030403030204" pitchFamily="34" charset="-78"/>
                <a:cs typeface="Dubai" panose="020B0503030403030204" pitchFamily="34" charset="-78"/>
              </a:rPr>
              <a:t>تعد من اجهزة الادخال / والاخراج  في الحاسب؟</a:t>
            </a:r>
          </a:p>
          <a:p>
            <a:pPr marL="514350" indent="-514350">
              <a:buClr>
                <a:srgbClr val="6C63FF"/>
              </a:buClr>
              <a:buFont typeface="+mj-lt"/>
              <a:buAutoNum type="alphaUcPeriod"/>
            </a:pPr>
            <a:r>
              <a:rPr lang="ar-SA" sz="3200" b="1" dirty="0">
                <a:solidFill>
                  <a:srgbClr val="535461"/>
                </a:solidFill>
                <a:latin typeface="Dubai" panose="020B0503030403030204" pitchFamily="34" charset="-78"/>
                <a:cs typeface="Dubai" panose="020B0503030403030204" pitchFamily="34" charset="-78"/>
              </a:rPr>
              <a:t>الطابعة</a:t>
            </a:r>
          </a:p>
          <a:p>
            <a:pPr marL="514350" indent="-514350">
              <a:buClr>
                <a:srgbClr val="6C63FF"/>
              </a:buClr>
              <a:buFont typeface="+mj-lt"/>
              <a:buAutoNum type="alphaUcPeriod"/>
            </a:pPr>
            <a:r>
              <a:rPr lang="ar-SA" sz="3200" b="1" dirty="0">
                <a:solidFill>
                  <a:srgbClr val="535461"/>
                </a:solidFill>
                <a:latin typeface="Dubai" panose="020B0503030403030204" pitchFamily="34" charset="-78"/>
                <a:cs typeface="Dubai" panose="020B0503030403030204" pitchFamily="34" charset="-78"/>
              </a:rPr>
              <a:t>لوحة المفاتيح</a:t>
            </a:r>
          </a:p>
          <a:p>
            <a:pPr marL="514350" indent="-514350">
              <a:buClr>
                <a:srgbClr val="6C63FF"/>
              </a:buClr>
              <a:buFont typeface="+mj-lt"/>
              <a:buAutoNum type="alphaUcPeriod"/>
            </a:pPr>
            <a:r>
              <a:rPr lang="ar-SA" sz="3200" b="1" dirty="0">
                <a:solidFill>
                  <a:srgbClr val="535461"/>
                </a:solidFill>
                <a:latin typeface="Dubai" panose="020B0503030403030204" pitchFamily="34" charset="-78"/>
                <a:cs typeface="Dubai" panose="020B0503030403030204" pitchFamily="34" charset="-78"/>
              </a:rPr>
              <a:t>شاشة اللمس</a:t>
            </a:r>
          </a:p>
        </p:txBody>
      </p:sp>
      <p:pic>
        <p:nvPicPr>
          <p:cNvPr id="7" name="صورة 6">
            <a:extLst>
              <a:ext uri="{FF2B5EF4-FFF2-40B4-BE49-F238E27FC236}">
                <a16:creationId xmlns:a16="http://schemas.microsoft.com/office/drawing/2014/main" id="{E37B4275-4FC5-4260-9091-5108A3E1913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25" y="1304778"/>
            <a:ext cx="5573481" cy="4410222"/>
          </a:xfrm>
          <a:prstGeom prst="rect">
            <a:avLst/>
          </a:prstGeom>
        </p:spPr>
      </p:pic>
      <p:pic>
        <p:nvPicPr>
          <p:cNvPr id="13" name="btnInknoeActivity">
            <a:extLst>
              <a:ext uri="{FF2B5EF4-FFF2-40B4-BE49-F238E27FC236}">
                <a16:creationId xmlns:a16="http://schemas.microsoft.com/office/drawing/2014/main" id="{C4C7BE74-36D4-4682-AB58-F1CB0B732994}"/>
              </a:ext>
            </a:extLst>
          </p:cNvPr>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4986227" y="5429250"/>
            <a:ext cx="2219546" cy="571500"/>
          </a:xfrm>
          <a:prstGeom prst="rect">
            <a:avLst/>
          </a:prstGeom>
        </p:spPr>
      </p:pic>
    </p:spTree>
    <p:extLst>
      <p:ext uri="{BB962C8B-B14F-4D97-AF65-F5344CB8AC3E}">
        <p14:creationId xmlns:p14="http://schemas.microsoft.com/office/powerpoint/2010/main" val="670366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FB133703-F1DB-4D79-A9E3-C44276E6DA67}"/>
              </a:ext>
            </a:extLst>
          </p:cNvPr>
          <p:cNvPicPr>
            <a:picLocks noChangeAspect="1"/>
          </p:cNvPicPr>
          <p:nvPr/>
        </p:nvPicPr>
        <p:blipFill>
          <a:blip r:embed="rId2"/>
          <a:stretch>
            <a:fillRect/>
          </a:stretch>
        </p:blipFill>
        <p:spPr>
          <a:xfrm>
            <a:off x="627749" y="1993596"/>
            <a:ext cx="10936502" cy="3929282"/>
          </a:xfrm>
          <a:prstGeom prst="rect">
            <a:avLst/>
          </a:prstGeom>
        </p:spPr>
      </p:pic>
      <p:sp>
        <p:nvSpPr>
          <p:cNvPr id="11" name="مربع نص 10">
            <a:extLst>
              <a:ext uri="{FF2B5EF4-FFF2-40B4-BE49-F238E27FC236}">
                <a16:creationId xmlns:a16="http://schemas.microsoft.com/office/drawing/2014/main" id="{8515B8A6-C397-46A2-83FA-D0C6AB89250D}"/>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245176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a:extLst>
              <a:ext uri="{FF2B5EF4-FFF2-40B4-BE49-F238E27FC236}">
                <a16:creationId xmlns:a16="http://schemas.microsoft.com/office/drawing/2014/main" id="{44FE1E49-0453-4C95-9516-606AFF1205CF}"/>
              </a:ext>
            </a:extLst>
          </p:cNvPr>
          <p:cNvPicPr>
            <a:picLocks noChangeAspect="1"/>
          </p:cNvPicPr>
          <p:nvPr/>
        </p:nvPicPr>
        <p:blipFill>
          <a:blip r:embed="rId2"/>
          <a:stretch>
            <a:fillRect/>
          </a:stretch>
        </p:blipFill>
        <p:spPr>
          <a:xfrm>
            <a:off x="785392" y="1731484"/>
            <a:ext cx="10621215" cy="4384017"/>
          </a:xfrm>
          <a:prstGeom prst="rect">
            <a:avLst/>
          </a:prstGeom>
        </p:spPr>
      </p:pic>
      <p:sp>
        <p:nvSpPr>
          <p:cNvPr id="13" name="مربع نص 12">
            <a:extLst>
              <a:ext uri="{FF2B5EF4-FFF2-40B4-BE49-F238E27FC236}">
                <a16:creationId xmlns:a16="http://schemas.microsoft.com/office/drawing/2014/main" id="{DF20A4E7-237A-4AC0-9F2A-5121B91A8823}"/>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1456213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مجموعة 4">
            <a:extLst>
              <a:ext uri="{FF2B5EF4-FFF2-40B4-BE49-F238E27FC236}">
                <a16:creationId xmlns:a16="http://schemas.microsoft.com/office/drawing/2014/main" id="{AAB58350-9808-47C4-93A8-38AC037EEDA2}"/>
              </a:ext>
            </a:extLst>
          </p:cNvPr>
          <p:cNvGrpSpPr/>
          <p:nvPr/>
        </p:nvGrpSpPr>
        <p:grpSpPr>
          <a:xfrm>
            <a:off x="1655315" y="1059266"/>
            <a:ext cx="9586448" cy="5798734"/>
            <a:chOff x="1655315" y="1059266"/>
            <a:chExt cx="9586448" cy="5798734"/>
          </a:xfrm>
        </p:grpSpPr>
        <p:pic>
          <p:nvPicPr>
            <p:cNvPr id="3" name="صورة 2">
              <a:extLst>
                <a:ext uri="{FF2B5EF4-FFF2-40B4-BE49-F238E27FC236}">
                  <a16:creationId xmlns:a16="http://schemas.microsoft.com/office/drawing/2014/main" id="{DE42AB0B-79DB-4054-AC0D-2EE6F30AF7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55315" y="1059266"/>
              <a:ext cx="9586448" cy="5656825"/>
            </a:xfrm>
            <a:prstGeom prst="rect">
              <a:avLst/>
            </a:prstGeom>
          </p:spPr>
        </p:pic>
        <p:sp>
          <p:nvSpPr>
            <p:cNvPr id="4" name="مستطيل 3">
              <a:extLst>
                <a:ext uri="{FF2B5EF4-FFF2-40B4-BE49-F238E27FC236}">
                  <a16:creationId xmlns:a16="http://schemas.microsoft.com/office/drawing/2014/main" id="{7C09FFCB-A310-47FD-9B80-6F3D17C5686C}"/>
                </a:ext>
              </a:extLst>
            </p:cNvPr>
            <p:cNvSpPr/>
            <p:nvPr/>
          </p:nvSpPr>
          <p:spPr>
            <a:xfrm>
              <a:off x="3826412" y="6453143"/>
              <a:ext cx="1322363" cy="4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3" name="مربع نص 12">
            <a:extLst>
              <a:ext uri="{FF2B5EF4-FFF2-40B4-BE49-F238E27FC236}">
                <a16:creationId xmlns:a16="http://schemas.microsoft.com/office/drawing/2014/main" id="{50D89B96-5363-461B-8267-606CDE14ABFB}"/>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281047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مربع نص 1">
            <a:extLst>
              <a:ext uri="{FF2B5EF4-FFF2-40B4-BE49-F238E27FC236}">
                <a16:creationId xmlns:a16="http://schemas.microsoft.com/office/drawing/2014/main" id="{F181C94A-46C0-4095-8515-16ED6701C326}"/>
              </a:ext>
            </a:extLst>
          </p:cNvPr>
          <p:cNvSpPr txBox="1"/>
          <p:nvPr/>
        </p:nvSpPr>
        <p:spPr>
          <a:xfrm>
            <a:off x="3642531" y="2179020"/>
            <a:ext cx="7581956" cy="2246769"/>
          </a:xfrm>
          <a:prstGeom prst="rect">
            <a:avLst/>
          </a:prstGeom>
          <a:noFill/>
        </p:spPr>
        <p:txBody>
          <a:bodyPr wrap="square" rtlCol="1">
            <a:spAutoFit/>
          </a:bodyPr>
          <a:lstStyle/>
          <a:p>
            <a:r>
              <a:rPr lang="ar-SA" sz="2800" b="1" dirty="0">
                <a:solidFill>
                  <a:srgbClr val="535461"/>
                </a:solidFill>
                <a:latin typeface="Dubai" panose="020B0503030403030204" pitchFamily="34" charset="-78"/>
                <a:cs typeface="Dubai" panose="020B0503030403030204" pitchFamily="34" charset="-78"/>
              </a:rPr>
              <a:t>ستتمكن بعد دراسة هذه الوحدة من القيام بما يلي:</a:t>
            </a:r>
          </a:p>
          <a:p>
            <a:r>
              <a:rPr lang="ar-SA" sz="2800" b="1" dirty="0">
                <a:solidFill>
                  <a:srgbClr val="535461"/>
                </a:solidFill>
                <a:latin typeface="Dubai" panose="020B0503030403030204" pitchFamily="34" charset="-78"/>
                <a:cs typeface="Dubai" panose="020B0503030403030204" pitchFamily="34" charset="-78"/>
              </a:rPr>
              <a:t>استخدام نظام الشغيل.</a:t>
            </a:r>
          </a:p>
          <a:p>
            <a:r>
              <a:rPr lang="ar-SA" sz="2800" b="1" dirty="0">
                <a:solidFill>
                  <a:srgbClr val="535461"/>
                </a:solidFill>
                <a:latin typeface="Dubai" panose="020B0503030403030204" pitchFamily="34" charset="-78"/>
                <a:cs typeface="Dubai" panose="020B0503030403030204" pitchFamily="34" charset="-78"/>
              </a:rPr>
              <a:t>تخصيص الحاسب وضبط إعداداته الأساسية.</a:t>
            </a:r>
          </a:p>
          <a:p>
            <a:r>
              <a:rPr lang="ar-SA" sz="2800" b="1" dirty="0">
                <a:solidFill>
                  <a:srgbClr val="535461"/>
                </a:solidFill>
                <a:latin typeface="Dubai" panose="020B0503030403030204" pitchFamily="34" charset="-78"/>
                <a:cs typeface="Dubai" panose="020B0503030403030204" pitchFamily="34" charset="-78"/>
              </a:rPr>
              <a:t>التحكم بمستوى الصوت.</a:t>
            </a:r>
          </a:p>
          <a:p>
            <a:r>
              <a:rPr lang="ar-SA" sz="2800" b="1" dirty="0">
                <a:solidFill>
                  <a:srgbClr val="535461"/>
                </a:solidFill>
                <a:latin typeface="Dubai" panose="020B0503030403030204" pitchFamily="34" charset="-78"/>
                <a:cs typeface="Dubai" panose="020B0503030403030204" pitchFamily="34" charset="-78"/>
              </a:rPr>
              <a:t>إنشاء الملفات والمجلدات. </a:t>
            </a:r>
          </a:p>
        </p:txBody>
      </p:sp>
      <p:sp>
        <p:nvSpPr>
          <p:cNvPr id="13" name="مربع نص 12">
            <a:extLst>
              <a:ext uri="{FF2B5EF4-FFF2-40B4-BE49-F238E27FC236}">
                <a16:creationId xmlns:a16="http://schemas.microsoft.com/office/drawing/2014/main" id="{5688ED01-31EE-4369-99CC-249B02544F50}"/>
              </a:ext>
            </a:extLst>
          </p:cNvPr>
          <p:cNvSpPr txBox="1"/>
          <p:nvPr/>
        </p:nvSpPr>
        <p:spPr>
          <a:xfrm>
            <a:off x="5670911" y="1550472"/>
            <a:ext cx="6105378" cy="646331"/>
          </a:xfrm>
          <a:prstGeom prst="rect">
            <a:avLst/>
          </a:prstGeom>
          <a:noFill/>
        </p:spPr>
        <p:txBody>
          <a:bodyPr wrap="square">
            <a:spAutoFit/>
          </a:bodyPr>
          <a:lstStyle/>
          <a:p>
            <a:r>
              <a:rPr lang="ar-SA" sz="36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المهارات:</a:t>
            </a:r>
          </a:p>
        </p:txBody>
      </p:sp>
      <p:pic>
        <p:nvPicPr>
          <p:cNvPr id="6" name="رسم 5" descr="قرص بصري مع تعبئة خالصة">
            <a:extLst>
              <a:ext uri="{FF2B5EF4-FFF2-40B4-BE49-F238E27FC236}">
                <a16:creationId xmlns:a16="http://schemas.microsoft.com/office/drawing/2014/main" id="{986B70EE-8223-42D8-9119-2C5470234C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4487" y="2621581"/>
            <a:ext cx="457200" cy="457200"/>
          </a:xfrm>
          <a:prstGeom prst="rect">
            <a:avLst/>
          </a:prstGeom>
        </p:spPr>
      </p:pic>
      <p:pic>
        <p:nvPicPr>
          <p:cNvPr id="15" name="رسم 14" descr="قرص بصري مع تعبئة خالصة">
            <a:extLst>
              <a:ext uri="{FF2B5EF4-FFF2-40B4-BE49-F238E27FC236}">
                <a16:creationId xmlns:a16="http://schemas.microsoft.com/office/drawing/2014/main" id="{724DD89F-870B-4C1C-A772-E3BCB8ABF4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15922" y="3078781"/>
            <a:ext cx="457200" cy="457200"/>
          </a:xfrm>
          <a:prstGeom prst="rect">
            <a:avLst/>
          </a:prstGeom>
        </p:spPr>
      </p:pic>
      <p:pic>
        <p:nvPicPr>
          <p:cNvPr id="17" name="رسم 16" descr="قرص بصري مع تعبئة خالصة">
            <a:extLst>
              <a:ext uri="{FF2B5EF4-FFF2-40B4-BE49-F238E27FC236}">
                <a16:creationId xmlns:a16="http://schemas.microsoft.com/office/drawing/2014/main" id="{2559FE1C-952F-40B2-B48C-6AB8448373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4487" y="3518675"/>
            <a:ext cx="457200" cy="457200"/>
          </a:xfrm>
          <a:prstGeom prst="rect">
            <a:avLst/>
          </a:prstGeom>
        </p:spPr>
      </p:pic>
      <p:pic>
        <p:nvPicPr>
          <p:cNvPr id="19" name="رسم 18" descr="قرص بصري مع تعبئة خالصة">
            <a:extLst>
              <a:ext uri="{FF2B5EF4-FFF2-40B4-BE49-F238E27FC236}">
                <a16:creationId xmlns:a16="http://schemas.microsoft.com/office/drawing/2014/main" id="{50AE7F7D-7CB9-40B4-A708-9CE9CFBDAE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2907" y="3981582"/>
            <a:ext cx="457200" cy="457200"/>
          </a:xfrm>
          <a:prstGeom prst="rect">
            <a:avLst/>
          </a:prstGeom>
        </p:spPr>
      </p:pic>
      <p:pic>
        <p:nvPicPr>
          <p:cNvPr id="9" name="صورة 8">
            <a:extLst>
              <a:ext uri="{FF2B5EF4-FFF2-40B4-BE49-F238E27FC236}">
                <a16:creationId xmlns:a16="http://schemas.microsoft.com/office/drawing/2014/main" id="{3DE2AF8B-099A-4F3B-A74C-7326EE9311E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750" y="1682195"/>
            <a:ext cx="6891468" cy="5513174"/>
          </a:xfrm>
          <a:prstGeom prst="rect">
            <a:avLst/>
          </a:prstGeom>
        </p:spPr>
      </p:pic>
    </p:spTree>
    <p:extLst>
      <p:ext uri="{BB962C8B-B14F-4D97-AF65-F5344CB8AC3E}">
        <p14:creationId xmlns:p14="http://schemas.microsoft.com/office/powerpoint/2010/main" val="229956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70A24727-AC5D-4AB5-86E5-249DB44AE261}"/>
              </a:ext>
            </a:extLst>
          </p:cNvPr>
          <p:cNvPicPr>
            <a:picLocks noChangeAspect="1"/>
          </p:cNvPicPr>
          <p:nvPr/>
        </p:nvPicPr>
        <p:blipFill>
          <a:blip r:embed="rId2"/>
          <a:stretch>
            <a:fillRect/>
          </a:stretch>
        </p:blipFill>
        <p:spPr>
          <a:xfrm>
            <a:off x="4624728" y="1601998"/>
            <a:ext cx="7307156" cy="2135491"/>
          </a:xfrm>
          <a:prstGeom prst="rect">
            <a:avLst/>
          </a:prstGeom>
        </p:spPr>
      </p:pic>
      <p:grpSp>
        <p:nvGrpSpPr>
          <p:cNvPr id="7" name="مجموعة 6">
            <a:extLst>
              <a:ext uri="{FF2B5EF4-FFF2-40B4-BE49-F238E27FC236}">
                <a16:creationId xmlns:a16="http://schemas.microsoft.com/office/drawing/2014/main" id="{A6F432BC-3DE8-4FF9-882B-122E6F926EDA}"/>
              </a:ext>
            </a:extLst>
          </p:cNvPr>
          <p:cNvGrpSpPr/>
          <p:nvPr/>
        </p:nvGrpSpPr>
        <p:grpSpPr>
          <a:xfrm>
            <a:off x="1022089" y="3336523"/>
            <a:ext cx="4512082" cy="3517586"/>
            <a:chOff x="946183" y="3347758"/>
            <a:chExt cx="4512082" cy="3517586"/>
          </a:xfrm>
        </p:grpSpPr>
        <p:pic>
          <p:nvPicPr>
            <p:cNvPr id="5" name="صورة 4">
              <a:extLst>
                <a:ext uri="{FF2B5EF4-FFF2-40B4-BE49-F238E27FC236}">
                  <a16:creationId xmlns:a16="http://schemas.microsoft.com/office/drawing/2014/main" id="{997C4BE9-7C7E-4266-A856-029A7F9A3D19}"/>
                </a:ext>
              </a:extLst>
            </p:cNvPr>
            <p:cNvPicPr>
              <a:picLocks noChangeAspect="1"/>
            </p:cNvPicPr>
            <p:nvPr/>
          </p:nvPicPr>
          <p:blipFill>
            <a:blip r:embed="rId3"/>
            <a:stretch>
              <a:fillRect/>
            </a:stretch>
          </p:blipFill>
          <p:spPr>
            <a:xfrm>
              <a:off x="1073726" y="3347758"/>
              <a:ext cx="4181475" cy="3248025"/>
            </a:xfrm>
            <a:prstGeom prst="rect">
              <a:avLst/>
            </a:prstGeom>
          </p:spPr>
        </p:pic>
        <p:sp>
          <p:nvSpPr>
            <p:cNvPr id="6" name="مستطيل 5">
              <a:extLst>
                <a:ext uri="{FF2B5EF4-FFF2-40B4-BE49-F238E27FC236}">
                  <a16:creationId xmlns:a16="http://schemas.microsoft.com/office/drawing/2014/main" id="{87921A9F-7C73-4806-B64C-68C1B715C6D1}"/>
                </a:ext>
              </a:extLst>
            </p:cNvPr>
            <p:cNvSpPr/>
            <p:nvPr/>
          </p:nvSpPr>
          <p:spPr>
            <a:xfrm>
              <a:off x="4009292" y="3826412"/>
              <a:ext cx="1448973" cy="113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6F10E76C-CED5-4A9F-835D-A876A8F34E65}"/>
                </a:ext>
              </a:extLst>
            </p:cNvPr>
            <p:cNvSpPr/>
            <p:nvPr/>
          </p:nvSpPr>
          <p:spPr>
            <a:xfrm>
              <a:off x="946183" y="5725861"/>
              <a:ext cx="1448973" cy="113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7" name="مربع نص 16">
            <a:extLst>
              <a:ext uri="{FF2B5EF4-FFF2-40B4-BE49-F238E27FC236}">
                <a16:creationId xmlns:a16="http://schemas.microsoft.com/office/drawing/2014/main" id="{719297BF-ABC3-43DA-9D4C-5FC9911BCF98}"/>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الأجزاء الملحقة بالحاسب :</a:t>
            </a:r>
          </a:p>
        </p:txBody>
      </p:sp>
    </p:spTree>
    <p:extLst>
      <p:ext uri="{BB962C8B-B14F-4D97-AF65-F5344CB8AC3E}">
        <p14:creationId xmlns:p14="http://schemas.microsoft.com/office/powerpoint/2010/main" val="3591111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ربع نص 8">
            <a:extLst>
              <a:ext uri="{FF2B5EF4-FFF2-40B4-BE49-F238E27FC236}">
                <a16:creationId xmlns:a16="http://schemas.microsoft.com/office/drawing/2014/main" id="{0DDC387B-C5C7-4D16-8A2E-43BBEDBAFF16}"/>
              </a:ext>
            </a:extLst>
          </p:cNvPr>
          <p:cNvSpPr txBox="1"/>
          <p:nvPr/>
        </p:nvSpPr>
        <p:spPr>
          <a:xfrm>
            <a:off x="7976344" y="1606537"/>
            <a:ext cx="2835357" cy="830997"/>
          </a:xfrm>
          <a:prstGeom prst="rect">
            <a:avLst/>
          </a:prstGeom>
          <a:noFill/>
        </p:spPr>
        <p:txBody>
          <a:bodyPr wrap="square" rtlCol="1">
            <a:spAutoFit/>
          </a:bodyPr>
          <a:lstStyle/>
          <a:p>
            <a:pPr algn="ctr"/>
            <a:r>
              <a:rPr lang="ar-SA" sz="4800" b="1" dirty="0">
                <a:solidFill>
                  <a:srgbClr val="FFDE7C"/>
                </a:solidFill>
                <a:effectLst>
                  <a:outerShdw blurRad="38100" dist="38100" dir="2700000" algn="tl">
                    <a:srgbClr val="000000">
                      <a:alpha val="43137"/>
                    </a:srgbClr>
                  </a:outerShdw>
                </a:effectLst>
              </a:rPr>
              <a:t>تقويم نهائي </a:t>
            </a:r>
          </a:p>
        </p:txBody>
      </p:sp>
      <p:pic>
        <p:nvPicPr>
          <p:cNvPr id="13" name="صورة 12">
            <a:extLst>
              <a:ext uri="{FF2B5EF4-FFF2-40B4-BE49-F238E27FC236}">
                <a16:creationId xmlns:a16="http://schemas.microsoft.com/office/drawing/2014/main" id="{1F81C878-17C2-4ED6-A97E-9D95405014A4}"/>
              </a:ext>
            </a:extLst>
          </p:cNvPr>
          <p:cNvPicPr>
            <a:picLocks noChangeAspect="1"/>
          </p:cNvPicPr>
          <p:nvPr/>
        </p:nvPicPr>
        <p:blipFill rotWithShape="1">
          <a:blip r:embed="rId3">
            <a:clrChange>
              <a:clrFrom>
                <a:srgbClr val="FFFFFF"/>
              </a:clrFrom>
              <a:clrTo>
                <a:srgbClr val="FFFFFF">
                  <a:alpha val="0"/>
                </a:srgbClr>
              </a:clrTo>
            </a:clrChange>
          </a:blip>
          <a:srcRect t="5550"/>
          <a:stretch/>
        </p:blipFill>
        <p:spPr>
          <a:xfrm>
            <a:off x="1030107" y="288485"/>
            <a:ext cx="6946237" cy="6448010"/>
          </a:xfrm>
          <a:prstGeom prst="rect">
            <a:avLst/>
          </a:prstGeom>
        </p:spPr>
      </p:pic>
      <p:pic>
        <p:nvPicPr>
          <p:cNvPr id="19" name="btnInknoeActivity">
            <a:extLst>
              <a:ext uri="{FF2B5EF4-FFF2-40B4-BE49-F238E27FC236}">
                <a16:creationId xmlns:a16="http://schemas.microsoft.com/office/drawing/2014/main" id="{F7D449CF-1D8A-40E7-A070-B893D0BE9B5B}"/>
              </a:ext>
            </a:extLst>
          </p:cNvPr>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8250192" y="4554332"/>
            <a:ext cx="2219546" cy="571500"/>
          </a:xfrm>
          <a:prstGeom prst="rect">
            <a:avLst/>
          </a:prstGeom>
        </p:spPr>
      </p:pic>
      <p:sp>
        <p:nvSpPr>
          <p:cNvPr id="23" name="مربع نص 22">
            <a:extLst>
              <a:ext uri="{FF2B5EF4-FFF2-40B4-BE49-F238E27FC236}">
                <a16:creationId xmlns:a16="http://schemas.microsoft.com/office/drawing/2014/main" id="{4712E140-1B85-465E-87E2-A1B6A8517E96}"/>
              </a:ext>
            </a:extLst>
          </p:cNvPr>
          <p:cNvSpPr txBox="1"/>
          <p:nvPr/>
        </p:nvSpPr>
        <p:spPr>
          <a:xfrm>
            <a:off x="6711518" y="2534743"/>
            <a:ext cx="5290249" cy="1384995"/>
          </a:xfrm>
          <a:prstGeom prst="rect">
            <a:avLst/>
          </a:prstGeom>
          <a:noFill/>
        </p:spPr>
        <p:txBody>
          <a:bodyPr wrap="square" rtlCol="1">
            <a:spAutoFit/>
          </a:bodyPr>
          <a:lstStyle/>
          <a:p>
            <a:pPr algn="ctr"/>
            <a:r>
              <a:rPr lang="ar-SA" sz="2800" b="1" dirty="0">
                <a:solidFill>
                  <a:srgbClr val="535461"/>
                </a:solidFill>
                <a:latin typeface="Dubai" panose="020B0503030403030204" pitchFamily="34" charset="-78"/>
                <a:cs typeface="Dubai" panose="020B0503030403030204" pitchFamily="34" charset="-78"/>
              </a:rPr>
              <a:t>سم اجهزة التخزين التي تعلمتها في هذا الدرس التي يمكن استخدامها لنقل كل نوع من أنواع البيانات التالية :</a:t>
            </a:r>
          </a:p>
        </p:txBody>
      </p:sp>
    </p:spTree>
    <p:extLst>
      <p:ext uri="{BB962C8B-B14F-4D97-AF65-F5344CB8AC3E}">
        <p14:creationId xmlns:p14="http://schemas.microsoft.com/office/powerpoint/2010/main" val="3287723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a:extLst>
              <a:ext uri="{FF2B5EF4-FFF2-40B4-BE49-F238E27FC236}">
                <a16:creationId xmlns:a16="http://schemas.microsoft.com/office/drawing/2014/main" id="{D0616292-C5BF-4CFD-926F-C807B5EAF7A5}"/>
              </a:ext>
            </a:extLst>
          </p:cNvPr>
          <p:cNvSpPr txBox="1"/>
          <p:nvPr/>
        </p:nvSpPr>
        <p:spPr>
          <a:xfrm>
            <a:off x="3159362" y="1150773"/>
            <a:ext cx="6105378" cy="923330"/>
          </a:xfrm>
          <a:prstGeom prst="rect">
            <a:avLst/>
          </a:prstGeom>
          <a:noFill/>
        </p:spPr>
        <p:txBody>
          <a:bodyPr wrap="square">
            <a:spAutoFit/>
          </a:bodyPr>
          <a:lstStyle/>
          <a:p>
            <a:pPr algn="ctr"/>
            <a:r>
              <a:rPr lang="ar-SA" sz="54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الواجب :</a:t>
            </a:r>
          </a:p>
        </p:txBody>
      </p:sp>
      <p:pic>
        <p:nvPicPr>
          <p:cNvPr id="3" name="صورة 2">
            <a:extLst>
              <a:ext uri="{FF2B5EF4-FFF2-40B4-BE49-F238E27FC236}">
                <a16:creationId xmlns:a16="http://schemas.microsoft.com/office/drawing/2014/main" id="{527E921B-973C-4514-A4CE-BB9521B78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22" y="2532772"/>
            <a:ext cx="6416237" cy="4036743"/>
          </a:xfrm>
          <a:prstGeom prst="rect">
            <a:avLst/>
          </a:prstGeom>
        </p:spPr>
      </p:pic>
      <p:sp>
        <p:nvSpPr>
          <p:cNvPr id="5" name="مربع نص 4">
            <a:extLst>
              <a:ext uri="{FF2B5EF4-FFF2-40B4-BE49-F238E27FC236}">
                <a16:creationId xmlns:a16="http://schemas.microsoft.com/office/drawing/2014/main" id="{A6A29FED-D19C-4A54-A62F-A02A0A6D6A52}"/>
              </a:ext>
            </a:extLst>
          </p:cNvPr>
          <p:cNvSpPr txBox="1"/>
          <p:nvPr/>
        </p:nvSpPr>
        <p:spPr>
          <a:xfrm>
            <a:off x="7190218" y="2489468"/>
            <a:ext cx="4332849" cy="1323439"/>
          </a:xfrm>
          <a:prstGeom prst="rect">
            <a:avLst/>
          </a:prstGeom>
          <a:noFill/>
        </p:spPr>
        <p:txBody>
          <a:bodyPr wrap="square" rtlCol="1">
            <a:spAutoFit/>
          </a:bodyPr>
          <a:lstStyle/>
          <a:p>
            <a:pPr algn="ctr"/>
            <a:r>
              <a:rPr lang="ar-SA" sz="4000" b="1" dirty="0">
                <a:solidFill>
                  <a:srgbClr val="535461"/>
                </a:solidFill>
                <a:latin typeface="Dubai" panose="020B0503030403030204" pitchFamily="34" charset="-78"/>
                <a:cs typeface="Dubai" panose="020B0503030403030204" pitchFamily="34" charset="-78"/>
              </a:rPr>
              <a:t>صفحة 18 </a:t>
            </a:r>
          </a:p>
          <a:p>
            <a:pPr algn="ctr"/>
            <a:r>
              <a:rPr lang="ar-SA" sz="4000" b="1" dirty="0">
                <a:solidFill>
                  <a:srgbClr val="535461"/>
                </a:solidFill>
                <a:latin typeface="Dubai" panose="020B0503030403030204" pitchFamily="34" charset="-78"/>
                <a:cs typeface="Dubai" panose="020B0503030403030204" pitchFamily="34" charset="-78"/>
              </a:rPr>
              <a:t>تدريب 2 و3 </a:t>
            </a:r>
          </a:p>
        </p:txBody>
      </p:sp>
      <p:sp>
        <p:nvSpPr>
          <p:cNvPr id="15" name="مستطيل 14">
            <a:extLst>
              <a:ext uri="{FF2B5EF4-FFF2-40B4-BE49-F238E27FC236}">
                <a16:creationId xmlns:a16="http://schemas.microsoft.com/office/drawing/2014/main" id="{72E2F2CF-FACC-4908-ACF6-39E49723D2B6}"/>
              </a:ext>
            </a:extLst>
          </p:cNvPr>
          <p:cNvSpPr/>
          <p:nvPr/>
        </p:nvSpPr>
        <p:spPr>
          <a:xfrm>
            <a:off x="6212051" y="4013609"/>
            <a:ext cx="6096000" cy="1508105"/>
          </a:xfrm>
          <a:prstGeom prst="rect">
            <a:avLst/>
          </a:prstGeom>
        </p:spPr>
        <p:txBody>
          <a:bodyPr wrap="square">
            <a:spAutoFit/>
          </a:bodyPr>
          <a:lstStyle/>
          <a:p>
            <a:pPr algn="ctr">
              <a:lnSpc>
                <a:spcPct val="150000"/>
              </a:lnSpc>
              <a:defRPr/>
            </a:pPr>
            <a:r>
              <a:rPr lang="ar-SA" sz="32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سبحانك اللهم وبحمدك ..  أشهد أن لا إله إلا أنت أستغفرك وأتوب إليك</a:t>
            </a:r>
          </a:p>
        </p:txBody>
      </p:sp>
    </p:spTree>
    <p:extLst>
      <p:ext uri="{BB962C8B-B14F-4D97-AF65-F5344CB8AC3E}">
        <p14:creationId xmlns:p14="http://schemas.microsoft.com/office/powerpoint/2010/main" val="317369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عنوان 1">
            <a:extLst>
              <a:ext uri="{FF2B5EF4-FFF2-40B4-BE49-F238E27FC236}">
                <a16:creationId xmlns:a16="http://schemas.microsoft.com/office/drawing/2014/main" id="{E0840506-261B-4D35-9A2D-72618C858765}"/>
              </a:ext>
            </a:extLst>
          </p:cNvPr>
          <p:cNvSpPr txBox="1">
            <a:spLocks/>
          </p:cNvSpPr>
          <p:nvPr/>
        </p:nvSpPr>
        <p:spPr>
          <a:xfrm>
            <a:off x="659119" y="960800"/>
            <a:ext cx="10515600" cy="1325563"/>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الدرس الاول :</a:t>
            </a:r>
          </a:p>
        </p:txBody>
      </p:sp>
      <p:sp>
        <p:nvSpPr>
          <p:cNvPr id="11" name="عنصر نائب للمحتوى 2">
            <a:extLst>
              <a:ext uri="{FF2B5EF4-FFF2-40B4-BE49-F238E27FC236}">
                <a16:creationId xmlns:a16="http://schemas.microsoft.com/office/drawing/2014/main" id="{FAD05275-E72E-4E94-88C3-70E092D051E8}"/>
              </a:ext>
            </a:extLst>
          </p:cNvPr>
          <p:cNvSpPr txBox="1">
            <a:spLocks/>
          </p:cNvSpPr>
          <p:nvPr/>
        </p:nvSpPr>
        <p:spPr>
          <a:xfrm>
            <a:off x="757980" y="1706262"/>
            <a:ext cx="10515600" cy="1067770"/>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ar-SA" sz="6600" b="1" dirty="0">
                <a:solidFill>
                  <a:srgbClr val="535461"/>
                </a:solidFill>
                <a:latin typeface="Dubai" panose="020B0503030403030204" pitchFamily="34" charset="-78"/>
                <a:cs typeface="Dubai" panose="020B0503030403030204" pitchFamily="34" charset="-78"/>
              </a:rPr>
              <a:t>أجهزة الحاسب</a:t>
            </a:r>
          </a:p>
        </p:txBody>
      </p:sp>
      <p:pic>
        <p:nvPicPr>
          <p:cNvPr id="4" name="صورة 3">
            <a:extLst>
              <a:ext uri="{FF2B5EF4-FFF2-40B4-BE49-F238E27FC236}">
                <a16:creationId xmlns:a16="http://schemas.microsoft.com/office/drawing/2014/main" id="{627B569A-6FAD-43F9-A0BF-BD1BB3318D5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8420" y="2054389"/>
            <a:ext cx="9608457" cy="4737963"/>
          </a:xfrm>
          <a:prstGeom prst="rect">
            <a:avLst/>
          </a:prstGeom>
        </p:spPr>
      </p:pic>
    </p:spTree>
    <p:extLst>
      <p:ext uri="{BB962C8B-B14F-4D97-AF65-F5344CB8AC3E}">
        <p14:creationId xmlns:p14="http://schemas.microsoft.com/office/powerpoint/2010/main" val="6298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مربع نص 3">
            <a:extLst>
              <a:ext uri="{FF2B5EF4-FFF2-40B4-BE49-F238E27FC236}">
                <a16:creationId xmlns:a16="http://schemas.microsoft.com/office/drawing/2014/main" id="{246DB9FF-C26E-4E90-A619-571CE155DFA6}"/>
              </a:ext>
            </a:extLst>
          </p:cNvPr>
          <p:cNvSpPr txBox="1"/>
          <p:nvPr/>
        </p:nvSpPr>
        <p:spPr>
          <a:xfrm>
            <a:off x="2049764" y="288485"/>
            <a:ext cx="7805704" cy="1323439"/>
          </a:xfrm>
          <a:prstGeom prst="rect">
            <a:avLst/>
          </a:prstGeom>
          <a:noFill/>
        </p:spPr>
        <p:txBody>
          <a:bodyPr wrap="square" rtlCol="1">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تقويم قبلي</a:t>
            </a:r>
          </a:p>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(استراتيجية المناقشة النشطة)</a:t>
            </a:r>
          </a:p>
        </p:txBody>
      </p:sp>
      <p:sp>
        <p:nvSpPr>
          <p:cNvPr id="5" name="مربع نص 4">
            <a:extLst>
              <a:ext uri="{FF2B5EF4-FFF2-40B4-BE49-F238E27FC236}">
                <a16:creationId xmlns:a16="http://schemas.microsoft.com/office/drawing/2014/main" id="{94124DE6-554F-47DB-8615-368FD223C327}"/>
              </a:ext>
            </a:extLst>
          </p:cNvPr>
          <p:cNvSpPr txBox="1"/>
          <p:nvPr/>
        </p:nvSpPr>
        <p:spPr>
          <a:xfrm>
            <a:off x="1135890" y="1681822"/>
            <a:ext cx="9760261" cy="646331"/>
          </a:xfrm>
          <a:prstGeom prst="rect">
            <a:avLst/>
          </a:prstGeom>
          <a:noFill/>
        </p:spPr>
        <p:txBody>
          <a:bodyPr wrap="square" rtlCol="1">
            <a:spAutoFit/>
          </a:bodyPr>
          <a:lstStyle/>
          <a:p>
            <a:pPr algn="ctr"/>
            <a:r>
              <a:rPr lang="ar-SA" sz="3600" b="1" dirty="0">
                <a:solidFill>
                  <a:srgbClr val="535461"/>
                </a:solidFill>
                <a:latin typeface="Dubai" panose="020B0503030403030204" pitchFamily="34" charset="-78"/>
                <a:cs typeface="Dubai" panose="020B0503030403030204" pitchFamily="34" charset="-78"/>
              </a:rPr>
              <a:t>من خلال معلوماتك ما هو الحاسب وماهي اهميته ؟</a:t>
            </a:r>
          </a:p>
        </p:txBody>
      </p:sp>
      <p:pic>
        <p:nvPicPr>
          <p:cNvPr id="7" name="صورة 6">
            <a:extLst>
              <a:ext uri="{FF2B5EF4-FFF2-40B4-BE49-F238E27FC236}">
                <a16:creationId xmlns:a16="http://schemas.microsoft.com/office/drawing/2014/main" id="{EBE589D2-814D-4547-8DAE-DEF0E3BCB7D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5532" y="2091746"/>
            <a:ext cx="6865034" cy="4947832"/>
          </a:xfrm>
          <a:prstGeom prst="rect">
            <a:avLst/>
          </a:prstGeom>
        </p:spPr>
      </p:pic>
      <p:pic>
        <p:nvPicPr>
          <p:cNvPr id="15" name="btnInknoeActivity">
            <a:extLst>
              <a:ext uri="{FF2B5EF4-FFF2-40B4-BE49-F238E27FC236}">
                <a16:creationId xmlns:a16="http://schemas.microsoft.com/office/drawing/2014/main" id="{CFE97CA6-3EF6-4F02-8FFE-C7CDEBAA1F06}"/>
              </a:ext>
            </a:extLst>
          </p:cNvPr>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8347499" y="3397124"/>
            <a:ext cx="2219546" cy="571500"/>
          </a:xfrm>
          <a:prstGeom prst="rect">
            <a:avLst/>
          </a:prstGeom>
        </p:spPr>
      </p:pic>
    </p:spTree>
    <p:extLst>
      <p:ext uri="{BB962C8B-B14F-4D97-AF65-F5344CB8AC3E}">
        <p14:creationId xmlns:p14="http://schemas.microsoft.com/office/powerpoint/2010/main" val="328118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مربع نص 1">
            <a:extLst>
              <a:ext uri="{FF2B5EF4-FFF2-40B4-BE49-F238E27FC236}">
                <a16:creationId xmlns:a16="http://schemas.microsoft.com/office/drawing/2014/main" id="{F181C94A-46C0-4095-8515-16ED6701C326}"/>
              </a:ext>
            </a:extLst>
          </p:cNvPr>
          <p:cNvSpPr txBox="1"/>
          <p:nvPr/>
        </p:nvSpPr>
        <p:spPr>
          <a:xfrm>
            <a:off x="2118817" y="3244494"/>
            <a:ext cx="9097105" cy="3046988"/>
          </a:xfrm>
          <a:prstGeom prst="rect">
            <a:avLst/>
          </a:prstGeom>
          <a:noFill/>
        </p:spPr>
        <p:txBody>
          <a:bodyPr wrap="square" rtlCol="1">
            <a:spAutoFit/>
          </a:bodyPr>
          <a:lstStyle/>
          <a:p>
            <a:r>
              <a:rPr lang="ar-SA" sz="3200" b="1" dirty="0">
                <a:solidFill>
                  <a:srgbClr val="535461"/>
                </a:solidFill>
                <a:latin typeface="Dubai" panose="020B0503030403030204" pitchFamily="34" charset="-78"/>
                <a:cs typeface="Dubai" panose="020B0503030403030204" pitchFamily="34" charset="-78"/>
              </a:rPr>
              <a:t>ماهية الحاسب. </a:t>
            </a:r>
          </a:p>
          <a:p>
            <a:r>
              <a:rPr lang="ar-SA" sz="3200" b="1" dirty="0">
                <a:solidFill>
                  <a:srgbClr val="535461"/>
                </a:solidFill>
                <a:latin typeface="Dubai" panose="020B0503030403030204" pitchFamily="34" charset="-78"/>
                <a:cs typeface="Dubai" panose="020B0503030403030204" pitchFamily="34" charset="-78"/>
              </a:rPr>
              <a:t>أجزاء الحاسب. </a:t>
            </a:r>
          </a:p>
          <a:p>
            <a:r>
              <a:rPr lang="ar-SA" sz="3200" b="1" dirty="0">
                <a:solidFill>
                  <a:srgbClr val="535461"/>
                </a:solidFill>
                <a:latin typeface="Dubai" panose="020B0503030403030204" pitchFamily="34" charset="-78"/>
                <a:cs typeface="Dubai" panose="020B0503030403030204" pitchFamily="34" charset="-78"/>
              </a:rPr>
              <a:t>تمييز الأجهزة الملحقة وأدوات التخزين. </a:t>
            </a:r>
          </a:p>
          <a:p>
            <a:r>
              <a:rPr lang="ar-SA" sz="3200" b="1" dirty="0">
                <a:solidFill>
                  <a:srgbClr val="535461"/>
                </a:solidFill>
                <a:latin typeface="Dubai" panose="020B0503030403030204" pitchFamily="34" charset="-78"/>
                <a:cs typeface="Dubai" panose="020B0503030403030204" pitchFamily="34" charset="-78"/>
              </a:rPr>
              <a:t>ماهية نظام التشغيل ولماذا يحتاجه الحاسب. </a:t>
            </a:r>
          </a:p>
          <a:p>
            <a:r>
              <a:rPr lang="ar-SA" sz="3200" b="1" dirty="0">
                <a:solidFill>
                  <a:srgbClr val="535461"/>
                </a:solidFill>
                <a:latin typeface="Dubai" panose="020B0503030403030204" pitchFamily="34" charset="-78"/>
                <a:cs typeface="Dubai" panose="020B0503030403030204" pitchFamily="34" charset="-78"/>
              </a:rPr>
              <a:t>كيفية استخدام نظام التشغيل وتغيير إعداداته الأساسية.  </a:t>
            </a:r>
          </a:p>
          <a:p>
            <a:r>
              <a:rPr lang="ar-SA" sz="3200" b="1" dirty="0">
                <a:solidFill>
                  <a:srgbClr val="535461"/>
                </a:solidFill>
                <a:latin typeface="Dubai" panose="020B0503030403030204" pitchFamily="34" charset="-78"/>
                <a:cs typeface="Dubai" panose="020B0503030403030204" pitchFamily="34" charset="-78"/>
              </a:rPr>
              <a:t>ماهية الملفات والمجلدات وكيفية استخدامها. </a:t>
            </a:r>
          </a:p>
        </p:txBody>
      </p:sp>
      <p:sp>
        <p:nvSpPr>
          <p:cNvPr id="13" name="مربع نص 12">
            <a:extLst>
              <a:ext uri="{FF2B5EF4-FFF2-40B4-BE49-F238E27FC236}">
                <a16:creationId xmlns:a16="http://schemas.microsoft.com/office/drawing/2014/main" id="{5688ED01-31EE-4369-99CC-249B02544F50}"/>
              </a:ext>
            </a:extLst>
          </p:cNvPr>
          <p:cNvSpPr txBox="1"/>
          <p:nvPr/>
        </p:nvSpPr>
        <p:spPr>
          <a:xfrm>
            <a:off x="5670911" y="2512743"/>
            <a:ext cx="6105378" cy="646331"/>
          </a:xfrm>
          <a:prstGeom prst="rect">
            <a:avLst/>
          </a:prstGeom>
          <a:noFill/>
        </p:spPr>
        <p:txBody>
          <a:bodyPr wrap="square">
            <a:spAutoFit/>
          </a:bodyPr>
          <a:lstStyle/>
          <a:p>
            <a:r>
              <a:rPr lang="ar-SA" sz="3600" b="1" dirty="0">
                <a:solidFill>
                  <a:srgbClr val="3884FD"/>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اهداف التعلم:</a:t>
            </a:r>
          </a:p>
        </p:txBody>
      </p:sp>
      <p:pic>
        <p:nvPicPr>
          <p:cNvPr id="6" name="رسم 5" descr="قرص بصري مع تعبئة خالصة">
            <a:extLst>
              <a:ext uri="{FF2B5EF4-FFF2-40B4-BE49-F238E27FC236}">
                <a16:creationId xmlns:a16="http://schemas.microsoft.com/office/drawing/2014/main" id="{986B70EE-8223-42D8-9119-2C5470234C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2907" y="5786317"/>
            <a:ext cx="457200" cy="457200"/>
          </a:xfrm>
          <a:prstGeom prst="rect">
            <a:avLst/>
          </a:prstGeom>
        </p:spPr>
      </p:pic>
      <p:pic>
        <p:nvPicPr>
          <p:cNvPr id="15" name="رسم 14" descr="قرص بصري مع تعبئة خالصة">
            <a:extLst>
              <a:ext uri="{FF2B5EF4-FFF2-40B4-BE49-F238E27FC236}">
                <a16:creationId xmlns:a16="http://schemas.microsoft.com/office/drawing/2014/main" id="{724DD89F-870B-4C1C-A772-E3BCB8ABF4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2907" y="3263003"/>
            <a:ext cx="457200" cy="457200"/>
          </a:xfrm>
          <a:prstGeom prst="rect">
            <a:avLst/>
          </a:prstGeom>
        </p:spPr>
      </p:pic>
      <p:pic>
        <p:nvPicPr>
          <p:cNvPr id="17" name="رسم 16" descr="قرص بصري مع تعبئة خالصة">
            <a:extLst>
              <a:ext uri="{FF2B5EF4-FFF2-40B4-BE49-F238E27FC236}">
                <a16:creationId xmlns:a16="http://schemas.microsoft.com/office/drawing/2014/main" id="{2559FE1C-952F-40B2-B48C-6AB8448373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15922" y="3773557"/>
            <a:ext cx="457200" cy="457200"/>
          </a:xfrm>
          <a:prstGeom prst="rect">
            <a:avLst/>
          </a:prstGeom>
        </p:spPr>
      </p:pic>
      <p:pic>
        <p:nvPicPr>
          <p:cNvPr id="19" name="رسم 18" descr="قرص بصري مع تعبئة خالصة">
            <a:extLst>
              <a:ext uri="{FF2B5EF4-FFF2-40B4-BE49-F238E27FC236}">
                <a16:creationId xmlns:a16="http://schemas.microsoft.com/office/drawing/2014/main" id="{50AE7F7D-7CB9-40B4-A708-9CE9CFBDAE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2907" y="4257434"/>
            <a:ext cx="457200" cy="457200"/>
          </a:xfrm>
          <a:prstGeom prst="rect">
            <a:avLst/>
          </a:prstGeom>
        </p:spPr>
      </p:pic>
      <p:pic>
        <p:nvPicPr>
          <p:cNvPr id="21" name="رسم 20" descr="قرص بصري مع تعبئة خالصة">
            <a:extLst>
              <a:ext uri="{FF2B5EF4-FFF2-40B4-BE49-F238E27FC236}">
                <a16:creationId xmlns:a16="http://schemas.microsoft.com/office/drawing/2014/main" id="{93F4CFDF-0648-4067-B9A0-0A7DAD08D5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2907" y="4767988"/>
            <a:ext cx="457200" cy="457200"/>
          </a:xfrm>
          <a:prstGeom prst="rect">
            <a:avLst/>
          </a:prstGeom>
        </p:spPr>
      </p:pic>
      <p:pic>
        <p:nvPicPr>
          <p:cNvPr id="22" name="رسم 21" descr="قرص بصري مع تعبئة خالصة">
            <a:extLst>
              <a:ext uri="{FF2B5EF4-FFF2-40B4-BE49-F238E27FC236}">
                <a16:creationId xmlns:a16="http://schemas.microsoft.com/office/drawing/2014/main" id="{7A44ADA4-B6FF-49BB-B0F5-1070AAA5D0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2907" y="5329117"/>
            <a:ext cx="457200" cy="457200"/>
          </a:xfrm>
          <a:prstGeom prst="rect">
            <a:avLst/>
          </a:prstGeom>
        </p:spPr>
      </p:pic>
      <p:pic>
        <p:nvPicPr>
          <p:cNvPr id="4" name="صورة 3">
            <a:extLst>
              <a:ext uri="{FF2B5EF4-FFF2-40B4-BE49-F238E27FC236}">
                <a16:creationId xmlns:a16="http://schemas.microsoft.com/office/drawing/2014/main" id="{3C7BE606-5700-4E46-A7F0-AAFF857C7F7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412" y="-2980"/>
            <a:ext cx="9001779" cy="5773209"/>
          </a:xfrm>
          <a:prstGeom prst="rect">
            <a:avLst/>
          </a:prstGeom>
        </p:spPr>
      </p:pic>
    </p:spTree>
    <p:extLst>
      <p:ext uri="{BB962C8B-B14F-4D97-AF65-F5344CB8AC3E}">
        <p14:creationId xmlns:p14="http://schemas.microsoft.com/office/powerpoint/2010/main" val="304360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F40E1EF1-7CB2-4DCC-AFC2-CA903354C392}"/>
              </a:ext>
            </a:extLst>
          </p:cNvPr>
          <p:cNvPicPr>
            <a:picLocks noChangeAspect="1"/>
          </p:cNvPicPr>
          <p:nvPr/>
        </p:nvPicPr>
        <p:blipFill>
          <a:blip r:embed="rId2"/>
          <a:stretch>
            <a:fillRect/>
          </a:stretch>
        </p:blipFill>
        <p:spPr>
          <a:xfrm>
            <a:off x="399275" y="1612703"/>
            <a:ext cx="11697528" cy="997050"/>
          </a:xfrm>
          <a:prstGeom prst="rect">
            <a:avLst/>
          </a:prstGeom>
        </p:spPr>
      </p:pic>
      <p:pic>
        <p:nvPicPr>
          <p:cNvPr id="5" name="صورة 4">
            <a:extLst>
              <a:ext uri="{FF2B5EF4-FFF2-40B4-BE49-F238E27FC236}">
                <a16:creationId xmlns:a16="http://schemas.microsoft.com/office/drawing/2014/main" id="{C53A11DA-97BE-456A-93ED-73A7813F3D69}"/>
              </a:ext>
            </a:extLst>
          </p:cNvPr>
          <p:cNvPicPr>
            <a:picLocks noChangeAspect="1"/>
          </p:cNvPicPr>
          <p:nvPr/>
        </p:nvPicPr>
        <p:blipFill>
          <a:blip r:embed="rId3">
            <a:duotone>
              <a:schemeClr val="accent1">
                <a:shade val="45000"/>
                <a:satMod val="135000"/>
              </a:schemeClr>
              <a:prstClr val="white"/>
            </a:duotone>
          </a:blip>
          <a:stretch>
            <a:fillRect/>
          </a:stretch>
        </p:blipFill>
        <p:spPr>
          <a:xfrm>
            <a:off x="4909976" y="2809950"/>
            <a:ext cx="6654228" cy="2970293"/>
          </a:xfrm>
          <a:prstGeom prst="rect">
            <a:avLst/>
          </a:prstGeom>
        </p:spPr>
      </p:pic>
      <p:pic>
        <p:nvPicPr>
          <p:cNvPr id="4" name="صورة 3">
            <a:extLst>
              <a:ext uri="{FF2B5EF4-FFF2-40B4-BE49-F238E27FC236}">
                <a16:creationId xmlns:a16="http://schemas.microsoft.com/office/drawing/2014/main" id="{BF868C8E-2047-4E4D-8354-18D59DE6BB6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624" y="3792613"/>
            <a:ext cx="6387534" cy="3065387"/>
          </a:xfrm>
          <a:prstGeom prst="rect">
            <a:avLst/>
          </a:prstGeom>
        </p:spPr>
      </p:pic>
      <p:sp>
        <p:nvSpPr>
          <p:cNvPr id="15" name="مربع نص 14">
            <a:extLst>
              <a:ext uri="{FF2B5EF4-FFF2-40B4-BE49-F238E27FC236}">
                <a16:creationId xmlns:a16="http://schemas.microsoft.com/office/drawing/2014/main" id="{3CB10711-F174-408A-9DC4-710791B325FC}"/>
              </a:ext>
            </a:extLst>
          </p:cNvPr>
          <p:cNvSpPr txBox="1"/>
          <p:nvPr/>
        </p:nvSpPr>
        <p:spPr>
          <a:xfrm>
            <a:off x="3043311" y="489990"/>
            <a:ext cx="6105378" cy="769441"/>
          </a:xfrm>
          <a:prstGeom prst="rect">
            <a:avLst/>
          </a:prstGeom>
          <a:noFill/>
        </p:spPr>
        <p:txBody>
          <a:bodyPr wrap="square">
            <a:spAutoFit/>
          </a:bodyPr>
          <a:lstStyle/>
          <a:p>
            <a:pPr algn="ctr"/>
            <a:r>
              <a:rPr lang="ar-SA" sz="44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ما لحاسب ؟</a:t>
            </a:r>
          </a:p>
        </p:txBody>
      </p:sp>
    </p:spTree>
    <p:extLst>
      <p:ext uri="{BB962C8B-B14F-4D97-AF65-F5344CB8AC3E}">
        <p14:creationId xmlns:p14="http://schemas.microsoft.com/office/powerpoint/2010/main" val="223229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a:extLst>
              <a:ext uri="{FF2B5EF4-FFF2-40B4-BE49-F238E27FC236}">
                <a16:creationId xmlns:a16="http://schemas.microsoft.com/office/drawing/2014/main" id="{A7E73DC2-2D5F-4876-94FE-9C7632DA2B99}"/>
              </a:ext>
            </a:extLst>
          </p:cNvPr>
          <p:cNvPicPr>
            <a:picLocks noChangeAspect="1"/>
          </p:cNvPicPr>
          <p:nvPr/>
        </p:nvPicPr>
        <p:blipFill>
          <a:blip r:embed="rId2"/>
          <a:stretch>
            <a:fillRect/>
          </a:stretch>
        </p:blipFill>
        <p:spPr>
          <a:xfrm>
            <a:off x="5354570" y="1792331"/>
            <a:ext cx="6665232" cy="4424660"/>
          </a:xfrm>
          <a:prstGeom prst="rect">
            <a:avLst/>
          </a:prstGeom>
        </p:spPr>
      </p:pic>
      <p:pic>
        <p:nvPicPr>
          <p:cNvPr id="3" name="صورة 2" descr="صورة تحتوي على نص, إلكترونيات, كمبيوتر&#10;&#10;تم إنشاء الوصف تلقائياً">
            <a:extLst>
              <a:ext uri="{FF2B5EF4-FFF2-40B4-BE49-F238E27FC236}">
                <a16:creationId xmlns:a16="http://schemas.microsoft.com/office/drawing/2014/main" id="{6FADC0DE-A5E9-4A28-9890-4937E06502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4775" y="2811380"/>
            <a:ext cx="6846981" cy="4046620"/>
          </a:xfrm>
          <a:prstGeom prst="rect">
            <a:avLst/>
          </a:prstGeom>
        </p:spPr>
      </p:pic>
      <p:sp>
        <p:nvSpPr>
          <p:cNvPr id="15" name="مربع نص 14">
            <a:extLst>
              <a:ext uri="{FF2B5EF4-FFF2-40B4-BE49-F238E27FC236}">
                <a16:creationId xmlns:a16="http://schemas.microsoft.com/office/drawing/2014/main" id="{222D2644-F492-4E20-9D2A-D1C147C1F1A9}"/>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انواع الحاسبات :</a:t>
            </a:r>
          </a:p>
        </p:txBody>
      </p:sp>
    </p:spTree>
    <p:extLst>
      <p:ext uri="{BB962C8B-B14F-4D97-AF65-F5344CB8AC3E}">
        <p14:creationId xmlns:p14="http://schemas.microsoft.com/office/powerpoint/2010/main" val="330545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79ED2C86-8E1C-4193-91E2-C6743119CF4A}"/>
              </a:ext>
            </a:extLst>
          </p:cNvPr>
          <p:cNvPicPr>
            <a:picLocks noChangeAspect="1"/>
          </p:cNvPicPr>
          <p:nvPr/>
        </p:nvPicPr>
        <p:blipFill rotWithShape="1">
          <a:blip r:embed="rId2"/>
          <a:srcRect l="57010"/>
          <a:stretch/>
        </p:blipFill>
        <p:spPr>
          <a:xfrm>
            <a:off x="6499274" y="1822635"/>
            <a:ext cx="5367772" cy="4121906"/>
          </a:xfrm>
          <a:prstGeom prst="rect">
            <a:avLst/>
          </a:prstGeom>
        </p:spPr>
      </p:pic>
      <p:pic>
        <p:nvPicPr>
          <p:cNvPr id="4" name="صورة 3">
            <a:extLst>
              <a:ext uri="{FF2B5EF4-FFF2-40B4-BE49-F238E27FC236}">
                <a16:creationId xmlns:a16="http://schemas.microsoft.com/office/drawing/2014/main" id="{801DD75E-E6DE-4FF4-AA84-931E551605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917" y="1198777"/>
            <a:ext cx="6610938" cy="4814169"/>
          </a:xfrm>
          <a:prstGeom prst="rect">
            <a:avLst/>
          </a:prstGeom>
        </p:spPr>
      </p:pic>
      <p:sp>
        <p:nvSpPr>
          <p:cNvPr id="13" name="مربع نص 12">
            <a:extLst>
              <a:ext uri="{FF2B5EF4-FFF2-40B4-BE49-F238E27FC236}">
                <a16:creationId xmlns:a16="http://schemas.microsoft.com/office/drawing/2014/main" id="{EE3CA801-15B0-474D-A345-9AA2027BCC12}"/>
              </a:ext>
            </a:extLst>
          </p:cNvPr>
          <p:cNvSpPr txBox="1"/>
          <p:nvPr/>
        </p:nvSpPr>
        <p:spPr>
          <a:xfrm>
            <a:off x="3103878" y="417252"/>
            <a:ext cx="6105378" cy="707886"/>
          </a:xfrm>
          <a:prstGeom prst="rect">
            <a:avLst/>
          </a:prstGeom>
          <a:noFill/>
        </p:spPr>
        <p:txBody>
          <a:bodyPr wrap="square">
            <a:spAutoFit/>
          </a:bodyPr>
          <a:lstStyle/>
          <a:p>
            <a:pPr algn="ctr"/>
            <a:r>
              <a:rPr lang="ar-SA" sz="4000" b="1" dirty="0">
                <a:solidFill>
                  <a:srgbClr val="FFDE7C"/>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انواع الحاسبات :</a:t>
            </a:r>
          </a:p>
        </p:txBody>
      </p:sp>
    </p:spTree>
    <p:extLst>
      <p:ext uri="{BB962C8B-B14F-4D97-AF65-F5344CB8AC3E}">
        <p14:creationId xmlns:p14="http://schemas.microsoft.com/office/powerpoint/2010/main" val="150299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636756269"/>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3,&quot;OptionCount&quot;:4,&quot;WcOptionCount&quot;:10,&quot;HasMultipleSubmission&quot;:true,&quot;HasAutoStop&quot;:false,&quot;HasMinimizeMode&quot;:false,&quot;TimerValue&quot;:&quot;02:00&quot;,&quot;HasAutoStart&quot;:false,&quot;HasCorrectAnswers&quot;:false,&quot;McqAnswers&quot;:[],&quot;ActivityId&quot;:&quot;&quot;,&quot;IaMcqCompetition&quot;:false,&quot;IsAnonymous&quot;:false,&quot;AutoAdvance&quot;:false,&quot;IsCompetitionMode&quot;:fals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3,&quot;WcOptionCount&quot;:10,&quot;HasMultipleSubmission&quot;:false,&quot;HasAutoStop&quot;:false,&quot;HasMinimizeMode&quot;:false,&quot;TimerValue&quot;:&quot;02:00&quot;,&quot;HasAutoStart&quot;:false,&quot;HasCorrectAnswers&quot;:true,&quot;McqAnswers&quot;:[&quot;C&quot;],&quot;ActivityId&quot;:&quot;&quot;,&quot;IaMcqCompetition&quot;:false,&quot;IsAnonymous&quot;:false,&quot;AutoAdvance&quot;:false,&quot;IsCompetitionMode&quot;:false}"/>
</p:tagLst>
</file>

<file path=ppt/tags/tag4.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false,&quot;HasMinimizeMode&quot;:false,&quot;TimerValue&quot;:&quot;02: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290</Words>
  <Application>Microsoft Office PowerPoint</Application>
  <PresentationFormat>شاشة عريضة</PresentationFormat>
  <Paragraphs>58</Paragraphs>
  <Slides>32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32</vt:i4>
      </vt:variant>
    </vt:vector>
  </HeadingPairs>
  <TitlesOfParts>
    <vt:vector size="37" baseType="lpstr">
      <vt:lpstr>Arial</vt:lpstr>
      <vt:lpstr>Calibri</vt:lpstr>
      <vt:lpstr>Calibri Light</vt:lpstr>
      <vt:lpstr>Dubai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abeer saleh</dc:creator>
  <cp:lastModifiedBy>abeer saleh</cp:lastModifiedBy>
  <cp:revision>50</cp:revision>
  <dcterms:created xsi:type="dcterms:W3CDTF">2021-08-10T12:54:53Z</dcterms:created>
  <dcterms:modified xsi:type="dcterms:W3CDTF">2021-08-11T12:36:52Z</dcterms:modified>
</cp:coreProperties>
</file>