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2" r:id="rId29"/>
  </p:sldIdLst>
  <p:sldSz cx="12192000" cy="6858000"/>
  <p:notesSz cx="6858000" cy="9144000"/>
  <p:custDataLst>
    <p:tags r:id="rId3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139991-8EAB-45FB-90FF-C109657C6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8823C9-AE54-499A-B472-29A34FF9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D7ED23-3930-4220-88B5-90949D0C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BB42A4-EE03-4913-977B-D2B60304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075124-C88A-494B-BF79-9A8C9E38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48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01B4BC-3165-49D0-9029-8C0134ED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2906A0-BD3D-4751-BC3B-1CFDE1178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F8DFBF-1406-4275-A85A-B91BE3E4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5B56D2-9CEB-4124-BABE-C1D1E13A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46F3F9-38FD-4242-BEE5-385D4E36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8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7D163DB-E4D9-462B-B2EC-84DAB08FD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BA6F2A-F55F-430F-B893-89FD1934E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B22848-6E34-43E0-BBB4-6FA32331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42033F-7027-4831-9B24-A2CBC634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57DD8B-9E3F-4FA8-9EC7-DC8E1C5D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3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130E0F-7E8E-4A03-95B3-2253DEAF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715DA8-2221-415D-8605-B60F3AAB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07C9E9-70E2-4841-A914-179DD7F0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D5A8E7-9258-4F0F-A6EF-A38A68E9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30D2FA-E64E-41D4-B461-957615DA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1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BA73C9-CBC4-495B-8CDE-9B9486BF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1F38B6-6F03-4A6E-98A8-F155317C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D2164C-0C07-4489-9FA9-02BBD6AD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175135-4E7C-4E68-8EB4-7B92E78A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5C46E5-2899-49AD-9EE1-908B831F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7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DC1E22-8EE3-47DA-AAA1-E0AF9E3E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35A1AE-BD79-4126-A348-32C25E01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8E8E8C-C8E8-4BE4-8A20-F953C1FA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D0A22B-8D43-47D9-A7E6-E70902B0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156EF4-924E-4495-A643-C826978A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2538FF-F341-4BB8-A366-CF96AEDC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3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E5D70-7017-413D-B2BD-00BAA6E5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2FBEE1-D219-4840-8013-849096AB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C73574-F946-4653-8EB1-AFFF13845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4D8A054-1890-48BF-9448-F249973DB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3A9F941-604A-4DF0-8B41-C709D4824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D32D5AF-3A92-40B7-9E47-E41D13F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187E535-1CD2-4915-837A-2E1FAFB7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BB72F6E-52E3-480E-B9A8-B11671E8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D32A81-2D5D-4044-B6A4-E47E655B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64C450-BD21-445C-A015-58BC9153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A8CDC6-3DDF-4C3F-9BDD-3EC81AFD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DB613D-B334-45D9-9C58-2AE1D2B9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5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1053FE8-C894-4692-A5D2-6723FA6F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001ED43-CCAE-4F64-BF71-CC94D275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9442FD-D190-42FF-9EE6-510946E6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61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CFD30E-CE8B-4EA3-A05B-C9A0A0A1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2E41C2-5FFD-4BC3-8E82-5E6F7D97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C573BC-01C1-4335-8258-0832C6009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138CD3-BA46-4353-BFA5-313723B8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92F23C-D3CB-4E4D-BF1D-359E1315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0EBB93-450E-4364-B7FB-A0B5B6F2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83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AEBA7D-ABEF-4087-8067-02046DBC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E71F774-3471-4572-8058-0F03C9F0B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67F6CF-30E5-4B33-94F0-EFF289E8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8B0F46-A65A-41B1-96A4-9642957F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DADC91-702B-4108-ABDD-69B0121C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F51934-CBAD-4101-BCF4-D0FB6CE3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9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BA0A9D-C964-47C8-AB4A-00BE9315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14B14A-7825-40AA-933B-9658EB613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53A821-0E12-420A-ADC9-E4F99C4D7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5029-61A6-4A1F-9888-4D5E51B8D144}" type="datetimeFigureOut">
              <a:rPr lang="ar-SA" smtClean="0"/>
              <a:t>06/01/43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7B026E-CFFF-495C-8610-DB126E28E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496F2E-4D5E-40C5-8AB2-3F11E3A50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8C45-626D-4C67-9487-F8CA5CC6C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6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5472332" y="895918"/>
            <a:ext cx="6480517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bg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الثالث :</a:t>
            </a:r>
          </a:p>
          <a:p>
            <a:pPr algn="ctr"/>
            <a:r>
              <a:rPr lang="ar-SA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الملفات والمجلدات</a:t>
            </a:r>
          </a:p>
          <a:p>
            <a:pPr algn="ctr"/>
            <a:r>
              <a:rPr lang="ar-SA" sz="3200" b="1" dirty="0">
                <a:solidFill>
                  <a:schemeClr val="bg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اعداد : </a:t>
            </a:r>
            <a:r>
              <a:rPr lang="ar-SA" sz="3200" b="1" dirty="0" err="1">
                <a:solidFill>
                  <a:schemeClr val="bg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أ.عبير</a:t>
            </a:r>
            <a:r>
              <a:rPr lang="ar-SA" sz="3200" b="1" dirty="0">
                <a:solidFill>
                  <a:schemeClr val="bg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الغريب</a:t>
            </a:r>
          </a:p>
          <a:p>
            <a:pPr algn="ctr"/>
            <a:endParaRPr lang="ar-SA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75CEB97-EDF0-4440-9DCF-DA052258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615718"/>
            <a:ext cx="7854519" cy="59641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4EDA64-3760-4F12-92FA-CCFD10DA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9" y="1778830"/>
            <a:ext cx="102584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35A8D1-1E82-4914-A001-33C4CF0BE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10" y="1206424"/>
            <a:ext cx="10061185" cy="15603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EE9DC3-4C39-431D-B531-E35E1964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19" y="2153697"/>
            <a:ext cx="6173586" cy="43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مرحلي: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77A00A9-707A-40DD-A99D-98CCACC0C973}"/>
              </a:ext>
            </a:extLst>
          </p:cNvPr>
          <p:cNvSpPr/>
          <p:nvPr/>
        </p:nvSpPr>
        <p:spPr>
          <a:xfrm>
            <a:off x="4029226" y="1591486"/>
            <a:ext cx="6843926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39C14FD-D4E8-43E5-A043-18D0159238E9}"/>
              </a:ext>
            </a:extLst>
          </p:cNvPr>
          <p:cNvSpPr/>
          <p:nvPr/>
        </p:nvSpPr>
        <p:spPr>
          <a:xfrm>
            <a:off x="11121235" y="1591486"/>
            <a:ext cx="600075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</a:rPr>
              <a:t>1</a:t>
            </a:r>
            <a:endParaRPr lang="ar-KW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9F5639-0F75-479E-B583-D303C87FAA7B}"/>
              </a:ext>
            </a:extLst>
          </p:cNvPr>
          <p:cNvSpPr txBox="1"/>
          <p:nvPr/>
        </p:nvSpPr>
        <p:spPr>
          <a:xfrm>
            <a:off x="5311201" y="1696092"/>
            <a:ext cx="5457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يمكن اعادة تسمية الملفات (  )</a:t>
            </a:r>
            <a:endParaRPr lang="ar-KW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EC811FF-09B3-42A5-9697-363CE98A80C6}"/>
              </a:ext>
            </a:extLst>
          </p:cNvPr>
          <p:cNvSpPr/>
          <p:nvPr/>
        </p:nvSpPr>
        <p:spPr>
          <a:xfrm>
            <a:off x="4029224" y="2585944"/>
            <a:ext cx="6843927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E7CA95C-6AE8-4216-858D-26551CE9C7C2}"/>
              </a:ext>
            </a:extLst>
          </p:cNvPr>
          <p:cNvSpPr/>
          <p:nvPr/>
        </p:nvSpPr>
        <p:spPr>
          <a:xfrm>
            <a:off x="11121235" y="2585944"/>
            <a:ext cx="600075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</a:rPr>
              <a:t>2</a:t>
            </a:r>
            <a:endParaRPr lang="ar-KW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A25B49E-F42E-437F-BF0D-F8B374F4CDD7}"/>
              </a:ext>
            </a:extLst>
          </p:cNvPr>
          <p:cNvSpPr/>
          <p:nvPr/>
        </p:nvSpPr>
        <p:spPr>
          <a:xfrm>
            <a:off x="4029224" y="3580402"/>
            <a:ext cx="6843928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310836F-41C4-40A6-8C20-5433BD1E707B}"/>
              </a:ext>
            </a:extLst>
          </p:cNvPr>
          <p:cNvSpPr/>
          <p:nvPr/>
        </p:nvSpPr>
        <p:spPr>
          <a:xfrm>
            <a:off x="11121235" y="3580402"/>
            <a:ext cx="600075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</a:rPr>
              <a:t>3</a:t>
            </a:r>
            <a:endParaRPr lang="ar-KW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9A2288-1F35-47EC-A122-30405083AAAD}"/>
              </a:ext>
            </a:extLst>
          </p:cNvPr>
          <p:cNvSpPr txBox="1"/>
          <p:nvPr/>
        </p:nvSpPr>
        <p:spPr>
          <a:xfrm>
            <a:off x="3751326" y="3701061"/>
            <a:ext cx="7086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اسحب والافلات لنقل او نسخ ملف او مجلد على حاسبك (  ) </a:t>
            </a:r>
            <a:endParaRPr lang="ar-KW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00BF941-D95D-442D-91A1-5E2F8C521A81}"/>
              </a:ext>
            </a:extLst>
          </p:cNvPr>
          <p:cNvSpPr/>
          <p:nvPr/>
        </p:nvSpPr>
        <p:spPr>
          <a:xfrm>
            <a:off x="4029224" y="4574860"/>
            <a:ext cx="6843928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46E3487-C61C-405C-ABBF-F2BD551E3148}"/>
              </a:ext>
            </a:extLst>
          </p:cNvPr>
          <p:cNvSpPr/>
          <p:nvPr/>
        </p:nvSpPr>
        <p:spPr>
          <a:xfrm>
            <a:off x="11121235" y="4574860"/>
            <a:ext cx="600075" cy="670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</a:rPr>
              <a:t>4</a:t>
            </a:r>
            <a:endParaRPr lang="ar-KW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9FC2A13-E6F2-4EF0-A486-86BF944E5047}"/>
              </a:ext>
            </a:extLst>
          </p:cNvPr>
          <p:cNvSpPr txBox="1"/>
          <p:nvPr/>
        </p:nvSpPr>
        <p:spPr>
          <a:xfrm>
            <a:off x="3284169" y="4759142"/>
            <a:ext cx="75537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المجلد هو موقع  القرص الصلب  يتم الاحتفاظ بداخله الملفات والمجلدات (   )</a:t>
            </a:r>
            <a:endParaRPr lang="ar-KW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رسم 17" descr="شارة الصليب مع تعبئة خالصة">
            <a:extLst>
              <a:ext uri="{FF2B5EF4-FFF2-40B4-BE49-F238E27FC236}">
                <a16:creationId xmlns:a16="http://schemas.microsoft.com/office/drawing/2014/main" id="{0FE139F5-9838-4EB2-9C94-F1F60EDE9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7904" y="901733"/>
            <a:ext cx="593361" cy="593361"/>
          </a:xfrm>
          <a:prstGeom prst="rect">
            <a:avLst/>
          </a:prstGeom>
        </p:spPr>
      </p:pic>
      <p:pic>
        <p:nvPicPr>
          <p:cNvPr id="19" name="رسم 18" descr="شارة علامة 1 مع تعبئة خالصة">
            <a:extLst>
              <a:ext uri="{FF2B5EF4-FFF2-40B4-BE49-F238E27FC236}">
                <a16:creationId xmlns:a16="http://schemas.microsoft.com/office/drawing/2014/main" id="{1AF370B6-E0F4-4CD6-888D-21EED8AA5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7867" y="898296"/>
            <a:ext cx="593361" cy="593361"/>
          </a:xfrm>
          <a:prstGeom prst="rect">
            <a:avLst/>
          </a:prstGeom>
        </p:spPr>
      </p:pic>
      <p:sp>
        <p:nvSpPr>
          <p:cNvPr id="20" name="دائرة صح1">
            <a:extLst>
              <a:ext uri="{FF2B5EF4-FFF2-40B4-BE49-F238E27FC236}">
                <a16:creationId xmlns:a16="http://schemas.microsoft.com/office/drawing/2014/main" id="{C7C503A9-3248-4F06-91CC-01A909F72355}"/>
              </a:ext>
            </a:extLst>
          </p:cNvPr>
          <p:cNvSpPr/>
          <p:nvPr/>
        </p:nvSpPr>
        <p:spPr>
          <a:xfrm>
            <a:off x="2700488" y="1720719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صح1">
            <a:extLst>
              <a:ext uri="{FF2B5EF4-FFF2-40B4-BE49-F238E27FC236}">
                <a16:creationId xmlns:a16="http://schemas.microsoft.com/office/drawing/2014/main" id="{E2F0F5F9-6BC9-481B-8FA8-28EAF19D1D0A}"/>
              </a:ext>
            </a:extLst>
          </p:cNvPr>
          <p:cNvSpPr/>
          <p:nvPr/>
        </p:nvSpPr>
        <p:spPr>
          <a:xfrm>
            <a:off x="2822105" y="1720719"/>
            <a:ext cx="466753" cy="345354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22" name="دائرة خطأ  1">
            <a:extLst>
              <a:ext uri="{FF2B5EF4-FFF2-40B4-BE49-F238E27FC236}">
                <a16:creationId xmlns:a16="http://schemas.microsoft.com/office/drawing/2014/main" id="{CDBF576A-C9EA-4CED-AF29-823FD020BBEA}"/>
              </a:ext>
            </a:extLst>
          </p:cNvPr>
          <p:cNvSpPr/>
          <p:nvPr/>
        </p:nvSpPr>
        <p:spPr>
          <a:xfrm>
            <a:off x="1795117" y="1696780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3" name="خطا 1">
            <a:extLst>
              <a:ext uri="{FF2B5EF4-FFF2-40B4-BE49-F238E27FC236}">
                <a16:creationId xmlns:a16="http://schemas.microsoft.com/office/drawing/2014/main" id="{992AA571-2C67-4F3A-B83D-8CAEFD9E4EA0}"/>
              </a:ext>
            </a:extLst>
          </p:cNvPr>
          <p:cNvSpPr/>
          <p:nvPr/>
        </p:nvSpPr>
        <p:spPr>
          <a:xfrm>
            <a:off x="1846532" y="1787778"/>
            <a:ext cx="328091" cy="278295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24" name="اجابة صحيحة">
            <a:extLst>
              <a:ext uri="{FF2B5EF4-FFF2-40B4-BE49-F238E27FC236}">
                <a16:creationId xmlns:a16="http://schemas.microsoft.com/office/drawing/2014/main" id="{6E470FE2-5FB5-49BA-8D9B-4B8D9E47368D}"/>
              </a:ext>
            </a:extLst>
          </p:cNvPr>
          <p:cNvSpPr txBox="1"/>
          <p:nvPr/>
        </p:nvSpPr>
        <p:spPr>
          <a:xfrm>
            <a:off x="163568" y="1662563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صحيحة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25" name="اجابة خاطئة">
            <a:extLst>
              <a:ext uri="{FF2B5EF4-FFF2-40B4-BE49-F238E27FC236}">
                <a16:creationId xmlns:a16="http://schemas.microsoft.com/office/drawing/2014/main" id="{DF40BDED-4178-412C-B017-C4EC90680C7C}"/>
              </a:ext>
            </a:extLst>
          </p:cNvPr>
          <p:cNvSpPr txBox="1"/>
          <p:nvPr/>
        </p:nvSpPr>
        <p:spPr>
          <a:xfrm>
            <a:off x="151699" y="1662562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خاطئة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26" name="دائرة صح1">
            <a:extLst>
              <a:ext uri="{FF2B5EF4-FFF2-40B4-BE49-F238E27FC236}">
                <a16:creationId xmlns:a16="http://schemas.microsoft.com/office/drawing/2014/main" id="{9091093D-C6DA-4D6D-9C2E-851592F0BD35}"/>
              </a:ext>
            </a:extLst>
          </p:cNvPr>
          <p:cNvSpPr/>
          <p:nvPr/>
        </p:nvSpPr>
        <p:spPr>
          <a:xfrm>
            <a:off x="2685845" y="2757731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صح1">
            <a:extLst>
              <a:ext uri="{FF2B5EF4-FFF2-40B4-BE49-F238E27FC236}">
                <a16:creationId xmlns:a16="http://schemas.microsoft.com/office/drawing/2014/main" id="{9D4C665A-B73B-4023-B227-4DE010A85A00}"/>
              </a:ext>
            </a:extLst>
          </p:cNvPr>
          <p:cNvSpPr/>
          <p:nvPr/>
        </p:nvSpPr>
        <p:spPr>
          <a:xfrm>
            <a:off x="2807462" y="2757731"/>
            <a:ext cx="466753" cy="345354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28" name="دائرة خطأ  1">
            <a:extLst>
              <a:ext uri="{FF2B5EF4-FFF2-40B4-BE49-F238E27FC236}">
                <a16:creationId xmlns:a16="http://schemas.microsoft.com/office/drawing/2014/main" id="{03022634-E9D2-4D87-8B74-328FF538050F}"/>
              </a:ext>
            </a:extLst>
          </p:cNvPr>
          <p:cNvSpPr/>
          <p:nvPr/>
        </p:nvSpPr>
        <p:spPr>
          <a:xfrm>
            <a:off x="1780474" y="2733792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خطا 1">
            <a:extLst>
              <a:ext uri="{FF2B5EF4-FFF2-40B4-BE49-F238E27FC236}">
                <a16:creationId xmlns:a16="http://schemas.microsoft.com/office/drawing/2014/main" id="{67BE0370-2B1B-44CD-ABBE-D57D7694750E}"/>
              </a:ext>
            </a:extLst>
          </p:cNvPr>
          <p:cNvSpPr/>
          <p:nvPr/>
        </p:nvSpPr>
        <p:spPr>
          <a:xfrm>
            <a:off x="1831889" y="2824790"/>
            <a:ext cx="328091" cy="278295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30" name="اجابة صحيحة">
            <a:extLst>
              <a:ext uri="{FF2B5EF4-FFF2-40B4-BE49-F238E27FC236}">
                <a16:creationId xmlns:a16="http://schemas.microsoft.com/office/drawing/2014/main" id="{585B3D59-D122-4DC0-BDB6-27AAF8F53E96}"/>
              </a:ext>
            </a:extLst>
          </p:cNvPr>
          <p:cNvSpPr txBox="1"/>
          <p:nvPr/>
        </p:nvSpPr>
        <p:spPr>
          <a:xfrm>
            <a:off x="148925" y="2699575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صحيحة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31" name="اجابة خاطئة">
            <a:extLst>
              <a:ext uri="{FF2B5EF4-FFF2-40B4-BE49-F238E27FC236}">
                <a16:creationId xmlns:a16="http://schemas.microsoft.com/office/drawing/2014/main" id="{F412DFC2-672D-4E9C-AD35-529D0D2BDCDE}"/>
              </a:ext>
            </a:extLst>
          </p:cNvPr>
          <p:cNvSpPr txBox="1"/>
          <p:nvPr/>
        </p:nvSpPr>
        <p:spPr>
          <a:xfrm>
            <a:off x="137056" y="2699574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خاطئة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32" name="دائرة صح1">
            <a:extLst>
              <a:ext uri="{FF2B5EF4-FFF2-40B4-BE49-F238E27FC236}">
                <a16:creationId xmlns:a16="http://schemas.microsoft.com/office/drawing/2014/main" id="{3AC84EF1-B23F-431B-AE0D-2BC61E8C9A90}"/>
              </a:ext>
            </a:extLst>
          </p:cNvPr>
          <p:cNvSpPr/>
          <p:nvPr/>
        </p:nvSpPr>
        <p:spPr>
          <a:xfrm>
            <a:off x="2622592" y="3784534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صح1">
            <a:extLst>
              <a:ext uri="{FF2B5EF4-FFF2-40B4-BE49-F238E27FC236}">
                <a16:creationId xmlns:a16="http://schemas.microsoft.com/office/drawing/2014/main" id="{74EA60C0-D714-4707-B0D4-D24028CA10F8}"/>
              </a:ext>
            </a:extLst>
          </p:cNvPr>
          <p:cNvSpPr/>
          <p:nvPr/>
        </p:nvSpPr>
        <p:spPr>
          <a:xfrm>
            <a:off x="2744209" y="3784534"/>
            <a:ext cx="466753" cy="345354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34" name="دائرة خطأ  1">
            <a:extLst>
              <a:ext uri="{FF2B5EF4-FFF2-40B4-BE49-F238E27FC236}">
                <a16:creationId xmlns:a16="http://schemas.microsoft.com/office/drawing/2014/main" id="{AA53C2B9-A27F-4453-8398-69F66D8799C1}"/>
              </a:ext>
            </a:extLst>
          </p:cNvPr>
          <p:cNvSpPr/>
          <p:nvPr/>
        </p:nvSpPr>
        <p:spPr>
          <a:xfrm>
            <a:off x="1717221" y="3760595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خطا 1">
            <a:extLst>
              <a:ext uri="{FF2B5EF4-FFF2-40B4-BE49-F238E27FC236}">
                <a16:creationId xmlns:a16="http://schemas.microsoft.com/office/drawing/2014/main" id="{E6EC12E6-9F41-47A2-88C9-3871304D59DD}"/>
              </a:ext>
            </a:extLst>
          </p:cNvPr>
          <p:cNvSpPr/>
          <p:nvPr/>
        </p:nvSpPr>
        <p:spPr>
          <a:xfrm>
            <a:off x="1768636" y="3851593"/>
            <a:ext cx="328091" cy="278295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36" name="اجابة صحيحة">
            <a:extLst>
              <a:ext uri="{FF2B5EF4-FFF2-40B4-BE49-F238E27FC236}">
                <a16:creationId xmlns:a16="http://schemas.microsoft.com/office/drawing/2014/main" id="{EBCAA745-C586-4368-A049-2021A9C5C6B8}"/>
              </a:ext>
            </a:extLst>
          </p:cNvPr>
          <p:cNvSpPr txBox="1"/>
          <p:nvPr/>
        </p:nvSpPr>
        <p:spPr>
          <a:xfrm>
            <a:off x="85672" y="3726378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صحيحة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37" name="اجابة خاطئة">
            <a:extLst>
              <a:ext uri="{FF2B5EF4-FFF2-40B4-BE49-F238E27FC236}">
                <a16:creationId xmlns:a16="http://schemas.microsoft.com/office/drawing/2014/main" id="{5F3C282C-327D-4CB3-8828-BE4D3693C2E9}"/>
              </a:ext>
            </a:extLst>
          </p:cNvPr>
          <p:cNvSpPr txBox="1"/>
          <p:nvPr/>
        </p:nvSpPr>
        <p:spPr>
          <a:xfrm>
            <a:off x="73803" y="3726377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خاطئة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38" name="دائرة صح1">
            <a:extLst>
              <a:ext uri="{FF2B5EF4-FFF2-40B4-BE49-F238E27FC236}">
                <a16:creationId xmlns:a16="http://schemas.microsoft.com/office/drawing/2014/main" id="{F3A33B97-E407-4270-828B-C7A58840398D}"/>
              </a:ext>
            </a:extLst>
          </p:cNvPr>
          <p:cNvSpPr/>
          <p:nvPr/>
        </p:nvSpPr>
        <p:spPr>
          <a:xfrm>
            <a:off x="2622592" y="4737623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9" name="صح1">
            <a:extLst>
              <a:ext uri="{FF2B5EF4-FFF2-40B4-BE49-F238E27FC236}">
                <a16:creationId xmlns:a16="http://schemas.microsoft.com/office/drawing/2014/main" id="{C4B000EA-7A7F-4681-B16F-558CC4D8973A}"/>
              </a:ext>
            </a:extLst>
          </p:cNvPr>
          <p:cNvSpPr/>
          <p:nvPr/>
        </p:nvSpPr>
        <p:spPr>
          <a:xfrm>
            <a:off x="2744209" y="4737623"/>
            <a:ext cx="466753" cy="345354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40" name="دائرة خطأ  1">
            <a:extLst>
              <a:ext uri="{FF2B5EF4-FFF2-40B4-BE49-F238E27FC236}">
                <a16:creationId xmlns:a16="http://schemas.microsoft.com/office/drawing/2014/main" id="{FDB5855E-9601-4983-94FF-BDD36C257818}"/>
              </a:ext>
            </a:extLst>
          </p:cNvPr>
          <p:cNvSpPr/>
          <p:nvPr/>
        </p:nvSpPr>
        <p:spPr>
          <a:xfrm>
            <a:off x="1717221" y="4713684"/>
            <a:ext cx="466754" cy="461665"/>
          </a:xfrm>
          <a:prstGeom prst="ellipse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1" name="خطا 1">
            <a:extLst>
              <a:ext uri="{FF2B5EF4-FFF2-40B4-BE49-F238E27FC236}">
                <a16:creationId xmlns:a16="http://schemas.microsoft.com/office/drawing/2014/main" id="{E6A5D25D-8F50-45A0-B711-CC76E8FB4FE7}"/>
              </a:ext>
            </a:extLst>
          </p:cNvPr>
          <p:cNvSpPr/>
          <p:nvPr/>
        </p:nvSpPr>
        <p:spPr>
          <a:xfrm>
            <a:off x="1768636" y="4804682"/>
            <a:ext cx="328091" cy="278295"/>
          </a:xfrm>
          <a:custGeom>
            <a:avLst/>
            <a:gdLst/>
            <a:ahLst/>
            <a:cxnLst/>
            <a:rect l="l" t="t" r="r" b="b"/>
            <a:pathLst>
              <a:path w="176557" h="164338">
                <a:moveTo>
                  <a:pt x="60100" y="0"/>
                </a:moveTo>
                <a:cubicBezTo>
                  <a:pt x="63185" y="18862"/>
                  <a:pt x="70932" y="36299"/>
                  <a:pt x="83342" y="52310"/>
                </a:cubicBezTo>
                <a:lnTo>
                  <a:pt x="85590" y="57378"/>
                </a:lnTo>
                <a:lnTo>
                  <a:pt x="86883" y="53488"/>
                </a:lnTo>
                <a:cubicBezTo>
                  <a:pt x="106364" y="28613"/>
                  <a:pt x="124313" y="16175"/>
                  <a:pt x="140729" y="16175"/>
                </a:cubicBezTo>
                <a:cubicBezTo>
                  <a:pt x="154368" y="16175"/>
                  <a:pt x="164624" y="27531"/>
                  <a:pt x="171496" y="50242"/>
                </a:cubicBezTo>
                <a:cubicBezTo>
                  <a:pt x="167001" y="50016"/>
                  <a:pt x="164503" y="49903"/>
                  <a:pt x="164003" y="49903"/>
                </a:cubicBezTo>
                <a:cubicBezTo>
                  <a:pt x="159457" y="49903"/>
                  <a:pt x="152518" y="53368"/>
                  <a:pt x="143188" y="60296"/>
                </a:cubicBezTo>
                <a:cubicBezTo>
                  <a:pt x="133856" y="67224"/>
                  <a:pt x="124802" y="75584"/>
                  <a:pt x="116024" y="85377"/>
                </a:cubicBezTo>
                <a:lnTo>
                  <a:pt x="114997" y="88482"/>
                </a:lnTo>
                <a:lnTo>
                  <a:pt x="112832" y="90149"/>
                </a:lnTo>
                <a:cubicBezTo>
                  <a:pt x="134185" y="107716"/>
                  <a:pt x="155426" y="116499"/>
                  <a:pt x="176557" y="116499"/>
                </a:cubicBezTo>
                <a:cubicBezTo>
                  <a:pt x="165102" y="142427"/>
                  <a:pt x="152879" y="155390"/>
                  <a:pt x="139887" y="155390"/>
                </a:cubicBezTo>
                <a:cubicBezTo>
                  <a:pt x="128621" y="155390"/>
                  <a:pt x="113891" y="146291"/>
                  <a:pt x="95697" y="128093"/>
                </a:cubicBezTo>
                <a:lnTo>
                  <a:pt x="87875" y="121017"/>
                </a:lnTo>
                <a:lnTo>
                  <a:pt x="87458" y="123458"/>
                </a:lnTo>
                <a:cubicBezTo>
                  <a:pt x="69434" y="150712"/>
                  <a:pt x="54134" y="164338"/>
                  <a:pt x="41558" y="164338"/>
                </a:cubicBezTo>
                <a:cubicBezTo>
                  <a:pt x="27282" y="164338"/>
                  <a:pt x="13430" y="151548"/>
                  <a:pt x="0" y="125967"/>
                </a:cubicBezTo>
                <a:cubicBezTo>
                  <a:pt x="3601" y="126080"/>
                  <a:pt x="5985" y="126136"/>
                  <a:pt x="7152" y="126136"/>
                </a:cubicBezTo>
                <a:cubicBezTo>
                  <a:pt x="20781" y="126136"/>
                  <a:pt x="36050" y="115668"/>
                  <a:pt x="52958" y="94731"/>
                </a:cubicBezTo>
                <a:lnTo>
                  <a:pt x="57513" y="90246"/>
                </a:lnTo>
                <a:lnTo>
                  <a:pt x="51617" y="83497"/>
                </a:lnTo>
                <a:cubicBezTo>
                  <a:pt x="35102" y="66958"/>
                  <a:pt x="26845" y="52089"/>
                  <a:pt x="26845" y="38893"/>
                </a:cubicBezTo>
                <a:cubicBezTo>
                  <a:pt x="26845" y="27724"/>
                  <a:pt x="37930" y="14759"/>
                  <a:pt x="601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/>
          </a:p>
        </p:txBody>
      </p:sp>
      <p:sp>
        <p:nvSpPr>
          <p:cNvPr id="42" name="اجابة صحيحة">
            <a:extLst>
              <a:ext uri="{FF2B5EF4-FFF2-40B4-BE49-F238E27FC236}">
                <a16:creationId xmlns:a16="http://schemas.microsoft.com/office/drawing/2014/main" id="{4E737E66-8F0D-4E66-B7AA-63E578D03970}"/>
              </a:ext>
            </a:extLst>
          </p:cNvPr>
          <p:cNvSpPr txBox="1"/>
          <p:nvPr/>
        </p:nvSpPr>
        <p:spPr>
          <a:xfrm>
            <a:off x="85672" y="4679467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صحيحة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43" name="اجابة خاطئة">
            <a:extLst>
              <a:ext uri="{FF2B5EF4-FFF2-40B4-BE49-F238E27FC236}">
                <a16:creationId xmlns:a16="http://schemas.microsoft.com/office/drawing/2014/main" id="{772BAA28-CC96-4447-8F8B-70EF3214928E}"/>
              </a:ext>
            </a:extLst>
          </p:cNvPr>
          <p:cNvSpPr txBox="1"/>
          <p:nvPr/>
        </p:nvSpPr>
        <p:spPr>
          <a:xfrm>
            <a:off x="73803" y="4679466"/>
            <a:ext cx="138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a Typoo Bold" panose="00000800000000000000" pitchFamily="2" charset="-78"/>
                <a:cs typeface="Ala Typoo Bold" panose="00000800000000000000" pitchFamily="2" charset="-78"/>
              </a:rPr>
              <a:t>إجابة خاطئة</a:t>
            </a:r>
            <a:endParaRPr lang="ar-KW" sz="2400" dirty="0">
              <a:latin typeface="Ala Typoo Bold" panose="00000800000000000000" pitchFamily="2" charset="-78"/>
              <a:cs typeface="Ala Typoo Bold" panose="00000800000000000000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3506186-BABC-47BA-8966-2EE418512360}"/>
              </a:ext>
            </a:extLst>
          </p:cNvPr>
          <p:cNvSpPr txBox="1"/>
          <p:nvPr/>
        </p:nvSpPr>
        <p:spPr>
          <a:xfrm>
            <a:off x="3751325" y="2682937"/>
            <a:ext cx="7086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فرق بين الملف والمجلد (  ) </a:t>
            </a:r>
            <a:endParaRPr lang="ar-KW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EF4356-12BA-4526-BE12-7AF11C66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" y="98474"/>
            <a:ext cx="74104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6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6E9369C-DD12-474D-99A1-24613C5F0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7"/>
          <a:stretch/>
        </p:blipFill>
        <p:spPr>
          <a:xfrm>
            <a:off x="2546252" y="1213334"/>
            <a:ext cx="8588251" cy="44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6DF091C-5A12-4DD7-B4A5-A253A7035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612" y="336529"/>
            <a:ext cx="7935659" cy="55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0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FA1F155-7D9E-468C-BFFB-A8579EB900BB}"/>
              </a:ext>
            </a:extLst>
          </p:cNvPr>
          <p:cNvGrpSpPr/>
          <p:nvPr/>
        </p:nvGrpSpPr>
        <p:grpSpPr>
          <a:xfrm>
            <a:off x="-14064" y="565268"/>
            <a:ext cx="7751295" cy="5556737"/>
            <a:chOff x="-14064" y="565268"/>
            <a:chExt cx="7751295" cy="555673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563EB824-51E9-424F-9A4A-D5CA702DE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65268"/>
              <a:ext cx="7737231" cy="5399433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B1C7BFB1-16C3-428D-BF6A-A9CF972EA532}"/>
                </a:ext>
              </a:extLst>
            </p:cNvPr>
            <p:cNvSpPr/>
            <p:nvPr/>
          </p:nvSpPr>
          <p:spPr>
            <a:xfrm>
              <a:off x="-14064" y="4839286"/>
              <a:ext cx="844061" cy="128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4307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C45362-4007-474F-9CC3-AB75BC7E5B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51" y="1060935"/>
            <a:ext cx="8067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5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74CD882-E418-4B5A-B4B6-34AE8D29B5F3}"/>
              </a:ext>
            </a:extLst>
          </p:cNvPr>
          <p:cNvGrpSpPr/>
          <p:nvPr/>
        </p:nvGrpSpPr>
        <p:grpSpPr>
          <a:xfrm>
            <a:off x="1492063" y="1331294"/>
            <a:ext cx="9207874" cy="4195412"/>
            <a:chOff x="1492063" y="1331294"/>
            <a:chExt cx="9207874" cy="419541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BE3A03C-9E01-4A12-ACED-A2C350D7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2063" y="1331294"/>
              <a:ext cx="9207874" cy="3952875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990B78-34CF-456A-9BB9-9642B43AFE1E}"/>
                </a:ext>
              </a:extLst>
            </p:cNvPr>
            <p:cNvSpPr/>
            <p:nvPr/>
          </p:nvSpPr>
          <p:spPr>
            <a:xfrm>
              <a:off x="6752492" y="4994031"/>
              <a:ext cx="1547446" cy="53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1859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3859DAE-6CB4-430A-8CDA-1BDF9B99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03" y="1331294"/>
            <a:ext cx="8143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السابق: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04AFF4F-4007-4ED6-AAE2-15E806C4A9D9}"/>
              </a:ext>
            </a:extLst>
          </p:cNvPr>
          <p:cNvGrpSpPr/>
          <p:nvPr/>
        </p:nvGrpSpPr>
        <p:grpSpPr>
          <a:xfrm>
            <a:off x="1740" y="56205"/>
            <a:ext cx="10006147" cy="6622025"/>
            <a:chOff x="-1112898" y="285244"/>
            <a:chExt cx="10006147" cy="6622025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815AB72-2A95-40DB-B167-DC5AF69CA3DF}"/>
                </a:ext>
              </a:extLst>
            </p:cNvPr>
            <p:cNvGrpSpPr/>
            <p:nvPr/>
          </p:nvGrpSpPr>
          <p:grpSpPr>
            <a:xfrm>
              <a:off x="-1112898" y="285244"/>
              <a:ext cx="10006147" cy="6622025"/>
              <a:chOff x="-1104447" y="235975"/>
              <a:chExt cx="9931151" cy="6622025"/>
            </a:xfrm>
          </p:grpSpPr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EE739F32-370F-4196-A6E5-9B8B992CB24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104447" y="235975"/>
                <a:ext cx="9931151" cy="662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BDA1D97B-FAEC-48FA-99E4-F89862AF8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8" y="407657"/>
                <a:ext cx="752760" cy="3139330"/>
              </a:xfrm>
              <a:custGeom>
                <a:avLst/>
                <a:gdLst>
                  <a:gd name="T0" fmla="*/ 0 w 3228"/>
                  <a:gd name="T1" fmla="*/ 0 h 13488"/>
                  <a:gd name="T2" fmla="*/ 3228 w 3228"/>
                  <a:gd name="T3" fmla="*/ 392 h 13488"/>
                  <a:gd name="T4" fmla="*/ 0 w 3228"/>
                  <a:gd name="T5" fmla="*/ 13488 h 13488"/>
                  <a:gd name="T6" fmla="*/ 0 w 3228"/>
                  <a:gd name="T7" fmla="*/ 0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8" h="13488">
                    <a:moveTo>
                      <a:pt x="0" y="0"/>
                    </a:moveTo>
                    <a:cubicBezTo>
                      <a:pt x="1088" y="0"/>
                      <a:pt x="2172" y="131"/>
                      <a:pt x="3228" y="392"/>
                    </a:cubicBezTo>
                    <a:lnTo>
                      <a:pt x="0" y="13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E5D8FED7-78EF-41F2-ACFB-5D645EEE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498215"/>
                <a:ext cx="1460241" cy="3048773"/>
              </a:xfrm>
              <a:custGeom>
                <a:avLst/>
                <a:gdLst>
                  <a:gd name="T0" fmla="*/ 3228 w 6269"/>
                  <a:gd name="T1" fmla="*/ 0 h 13096"/>
                  <a:gd name="T2" fmla="*/ 6269 w 6269"/>
                  <a:gd name="T3" fmla="*/ 1153 h 13096"/>
                  <a:gd name="T4" fmla="*/ 0 w 6269"/>
                  <a:gd name="T5" fmla="*/ 13096 h 13096"/>
                  <a:gd name="T6" fmla="*/ 3228 w 6269"/>
                  <a:gd name="T7" fmla="*/ 0 h 1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69" h="13096">
                    <a:moveTo>
                      <a:pt x="3228" y="0"/>
                    </a:moveTo>
                    <a:cubicBezTo>
                      <a:pt x="4285" y="260"/>
                      <a:pt x="5305" y="647"/>
                      <a:pt x="6269" y="1153"/>
                    </a:cubicBezTo>
                    <a:lnTo>
                      <a:pt x="0" y="13096"/>
                    </a:lnTo>
                    <a:lnTo>
                      <a:pt x="3228" y="0"/>
                    </a:lnTo>
                    <a:close/>
                  </a:path>
                </a:pathLst>
              </a:custGeom>
              <a:solidFill>
                <a:srgbClr val="00C8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810C35D3-3E37-4162-9188-CF98BA8AE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768001"/>
                <a:ext cx="2082825" cy="2778987"/>
              </a:xfrm>
              <a:custGeom>
                <a:avLst/>
                <a:gdLst>
                  <a:gd name="T0" fmla="*/ 6269 w 8945"/>
                  <a:gd name="T1" fmla="*/ 0 h 11943"/>
                  <a:gd name="T2" fmla="*/ 8945 w 8945"/>
                  <a:gd name="T3" fmla="*/ 1847 h 11943"/>
                  <a:gd name="T4" fmla="*/ 0 w 8945"/>
                  <a:gd name="T5" fmla="*/ 11943 h 11943"/>
                  <a:gd name="T6" fmla="*/ 6269 w 8945"/>
                  <a:gd name="T7" fmla="*/ 0 h 1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45" h="11943">
                    <a:moveTo>
                      <a:pt x="6269" y="0"/>
                    </a:moveTo>
                    <a:cubicBezTo>
                      <a:pt x="7232" y="505"/>
                      <a:pt x="8131" y="1125"/>
                      <a:pt x="8945" y="1847"/>
                    </a:cubicBezTo>
                    <a:lnTo>
                      <a:pt x="0" y="11943"/>
                    </a:lnTo>
                    <a:lnTo>
                      <a:pt x="6269" y="0"/>
                    </a:lnTo>
                    <a:close/>
                  </a:path>
                </a:pathLst>
              </a:custGeom>
              <a:solidFill>
                <a:srgbClr val="FF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D33AA83B-ADA0-4465-B5E6-2DDC97DA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1198150"/>
                <a:ext cx="2584665" cy="2348838"/>
              </a:xfrm>
              <a:custGeom>
                <a:avLst/>
                <a:gdLst>
                  <a:gd name="T0" fmla="*/ 8945 w 11101"/>
                  <a:gd name="T1" fmla="*/ 0 h 10096"/>
                  <a:gd name="T2" fmla="*/ 11101 w 11101"/>
                  <a:gd name="T3" fmla="*/ 2434 h 10096"/>
                  <a:gd name="T4" fmla="*/ 0 w 11101"/>
                  <a:gd name="T5" fmla="*/ 10096 h 10096"/>
                  <a:gd name="T6" fmla="*/ 8945 w 11101"/>
                  <a:gd name="T7" fmla="*/ 0 h 10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01" h="10096">
                    <a:moveTo>
                      <a:pt x="8945" y="0"/>
                    </a:moveTo>
                    <a:cubicBezTo>
                      <a:pt x="9759" y="721"/>
                      <a:pt x="10483" y="1539"/>
                      <a:pt x="11101" y="2434"/>
                    </a:cubicBezTo>
                    <a:lnTo>
                      <a:pt x="0" y="10096"/>
                    </a:lnTo>
                    <a:lnTo>
                      <a:pt x="89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F3C15B44-4CFF-4530-BB22-2EE8152F0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1764135"/>
                <a:ext cx="2935576" cy="1782853"/>
              </a:xfrm>
              <a:custGeom>
                <a:avLst/>
                <a:gdLst>
                  <a:gd name="T0" fmla="*/ 5550 w 6306"/>
                  <a:gd name="T1" fmla="*/ 0 h 3831"/>
                  <a:gd name="T2" fmla="*/ 6306 w 6306"/>
                  <a:gd name="T3" fmla="*/ 1440 h 3831"/>
                  <a:gd name="T4" fmla="*/ 0 w 6306"/>
                  <a:gd name="T5" fmla="*/ 3831 h 3831"/>
                  <a:gd name="T6" fmla="*/ 5550 w 6306"/>
                  <a:gd name="T7" fmla="*/ 0 h 3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6" h="3831">
                    <a:moveTo>
                      <a:pt x="5550" y="0"/>
                    </a:moveTo>
                    <a:cubicBezTo>
                      <a:pt x="5859" y="448"/>
                      <a:pt x="6113" y="931"/>
                      <a:pt x="6306" y="1440"/>
                    </a:cubicBezTo>
                    <a:lnTo>
                      <a:pt x="0" y="3831"/>
                    </a:lnTo>
                    <a:lnTo>
                      <a:pt x="5550" y="0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30F99B72-283F-4E66-9856-71B62B2B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2433884"/>
                <a:ext cx="3116691" cy="1113104"/>
              </a:xfrm>
              <a:custGeom>
                <a:avLst/>
                <a:gdLst>
                  <a:gd name="T0" fmla="*/ 6306 w 6695"/>
                  <a:gd name="T1" fmla="*/ 0 h 2391"/>
                  <a:gd name="T2" fmla="*/ 6695 w 6695"/>
                  <a:gd name="T3" fmla="*/ 1579 h 2391"/>
                  <a:gd name="T4" fmla="*/ 0 w 6695"/>
                  <a:gd name="T5" fmla="*/ 2391 h 2391"/>
                  <a:gd name="T6" fmla="*/ 6306 w 6695"/>
                  <a:gd name="T7" fmla="*/ 0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95" h="2391">
                    <a:moveTo>
                      <a:pt x="6306" y="0"/>
                    </a:moveTo>
                    <a:cubicBezTo>
                      <a:pt x="6499" y="508"/>
                      <a:pt x="6630" y="1039"/>
                      <a:pt x="6695" y="1579"/>
                    </a:cubicBezTo>
                    <a:lnTo>
                      <a:pt x="0" y="2391"/>
                    </a:lnTo>
                    <a:lnTo>
                      <a:pt x="6306" y="0"/>
                    </a:lnTo>
                    <a:close/>
                  </a:path>
                </a:pathLst>
              </a:custGeom>
              <a:solidFill>
                <a:srgbClr val="70AD4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FC03B0B2-9AF6-4800-847D-A2213A0D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169664"/>
                <a:ext cx="3148763" cy="756533"/>
              </a:xfrm>
              <a:custGeom>
                <a:avLst/>
                <a:gdLst>
                  <a:gd name="T0" fmla="*/ 6695 w 6761"/>
                  <a:gd name="T1" fmla="*/ 0 h 1625"/>
                  <a:gd name="T2" fmla="*/ 6695 w 6761"/>
                  <a:gd name="T3" fmla="*/ 1625 h 1625"/>
                  <a:gd name="T4" fmla="*/ 0 w 6761"/>
                  <a:gd name="T5" fmla="*/ 812 h 1625"/>
                  <a:gd name="T6" fmla="*/ 6695 w 6761"/>
                  <a:gd name="T7" fmla="*/ 0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61" h="1625">
                    <a:moveTo>
                      <a:pt x="6695" y="0"/>
                    </a:moveTo>
                    <a:cubicBezTo>
                      <a:pt x="6761" y="540"/>
                      <a:pt x="6761" y="1085"/>
                      <a:pt x="6695" y="1625"/>
                    </a:cubicBezTo>
                    <a:lnTo>
                      <a:pt x="0" y="812"/>
                    </a:lnTo>
                    <a:lnTo>
                      <a:pt x="6695" y="0"/>
                    </a:lnTo>
                    <a:close/>
                  </a:path>
                </a:pathLst>
              </a:custGeom>
              <a:solidFill>
                <a:srgbClr val="4EEA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F4E9F0B1-FE63-473E-96D5-B6011C11D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546987"/>
                <a:ext cx="3116691" cy="1113104"/>
              </a:xfrm>
              <a:custGeom>
                <a:avLst/>
                <a:gdLst>
                  <a:gd name="T0" fmla="*/ 6695 w 6695"/>
                  <a:gd name="T1" fmla="*/ 813 h 2392"/>
                  <a:gd name="T2" fmla="*/ 6306 w 6695"/>
                  <a:gd name="T3" fmla="*/ 2392 h 2392"/>
                  <a:gd name="T4" fmla="*/ 0 w 6695"/>
                  <a:gd name="T5" fmla="*/ 0 h 2392"/>
                  <a:gd name="T6" fmla="*/ 6695 w 6695"/>
                  <a:gd name="T7" fmla="*/ 813 h 2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95" h="2392">
                    <a:moveTo>
                      <a:pt x="6695" y="813"/>
                    </a:moveTo>
                    <a:cubicBezTo>
                      <a:pt x="6630" y="1353"/>
                      <a:pt x="6499" y="1883"/>
                      <a:pt x="6306" y="2392"/>
                    </a:cubicBezTo>
                    <a:lnTo>
                      <a:pt x="0" y="0"/>
                    </a:lnTo>
                    <a:lnTo>
                      <a:pt x="6695" y="813"/>
                    </a:lnTo>
                    <a:close/>
                  </a:path>
                </a:pathLst>
              </a:custGeom>
              <a:solidFill>
                <a:srgbClr val="9D0F8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BA33936E-721D-4E74-B655-50E2C83FB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546988"/>
                <a:ext cx="2935576" cy="1784740"/>
              </a:xfrm>
              <a:custGeom>
                <a:avLst/>
                <a:gdLst>
                  <a:gd name="T0" fmla="*/ 6306 w 6306"/>
                  <a:gd name="T1" fmla="*/ 2392 h 3832"/>
                  <a:gd name="T2" fmla="*/ 5550 w 6306"/>
                  <a:gd name="T3" fmla="*/ 3832 h 3832"/>
                  <a:gd name="T4" fmla="*/ 0 w 6306"/>
                  <a:gd name="T5" fmla="*/ 0 h 3832"/>
                  <a:gd name="T6" fmla="*/ 6306 w 6306"/>
                  <a:gd name="T7" fmla="*/ 2392 h 3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6" h="3832">
                    <a:moveTo>
                      <a:pt x="6306" y="2392"/>
                    </a:moveTo>
                    <a:cubicBezTo>
                      <a:pt x="6113" y="2901"/>
                      <a:pt x="5859" y="3384"/>
                      <a:pt x="5550" y="3832"/>
                    </a:cubicBezTo>
                    <a:lnTo>
                      <a:pt x="0" y="0"/>
                    </a:lnTo>
                    <a:lnTo>
                      <a:pt x="6306" y="2392"/>
                    </a:lnTo>
                    <a:close/>
                  </a:path>
                </a:pathLst>
              </a:custGeom>
              <a:solidFill>
                <a:srgbClr val="63636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9B0A8580-9169-483A-8E7F-05A16DBB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546987"/>
                <a:ext cx="2584665" cy="2350725"/>
              </a:xfrm>
              <a:custGeom>
                <a:avLst/>
                <a:gdLst>
                  <a:gd name="T0" fmla="*/ 11101 w 11101"/>
                  <a:gd name="T1" fmla="*/ 7663 h 10097"/>
                  <a:gd name="T2" fmla="*/ 8945 w 11101"/>
                  <a:gd name="T3" fmla="*/ 10097 h 10097"/>
                  <a:gd name="T4" fmla="*/ 0 w 11101"/>
                  <a:gd name="T5" fmla="*/ 0 h 10097"/>
                  <a:gd name="T6" fmla="*/ 11101 w 11101"/>
                  <a:gd name="T7" fmla="*/ 7663 h 10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01" h="10097">
                    <a:moveTo>
                      <a:pt x="11101" y="7663"/>
                    </a:moveTo>
                    <a:cubicBezTo>
                      <a:pt x="10483" y="8558"/>
                      <a:pt x="9759" y="9376"/>
                      <a:pt x="8945" y="10097"/>
                    </a:cubicBezTo>
                    <a:lnTo>
                      <a:pt x="0" y="0"/>
                    </a:lnTo>
                    <a:lnTo>
                      <a:pt x="11101" y="7663"/>
                    </a:lnTo>
                    <a:close/>
                  </a:path>
                </a:pathLst>
              </a:custGeom>
              <a:solidFill>
                <a:srgbClr val="FF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D23D487C-5179-4579-8665-0F77F035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546987"/>
                <a:ext cx="2082825" cy="2780873"/>
              </a:xfrm>
              <a:custGeom>
                <a:avLst/>
                <a:gdLst>
                  <a:gd name="T0" fmla="*/ 8945 w 8945"/>
                  <a:gd name="T1" fmla="*/ 10097 h 11944"/>
                  <a:gd name="T2" fmla="*/ 6269 w 8945"/>
                  <a:gd name="T3" fmla="*/ 11944 h 11944"/>
                  <a:gd name="T4" fmla="*/ 0 w 8945"/>
                  <a:gd name="T5" fmla="*/ 0 h 11944"/>
                  <a:gd name="T6" fmla="*/ 8945 w 8945"/>
                  <a:gd name="T7" fmla="*/ 10097 h 1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45" h="11944">
                    <a:moveTo>
                      <a:pt x="8945" y="10097"/>
                    </a:moveTo>
                    <a:cubicBezTo>
                      <a:pt x="8131" y="10818"/>
                      <a:pt x="7232" y="11439"/>
                      <a:pt x="6269" y="11944"/>
                    </a:cubicBezTo>
                    <a:lnTo>
                      <a:pt x="0" y="0"/>
                    </a:lnTo>
                    <a:lnTo>
                      <a:pt x="8945" y="10097"/>
                    </a:lnTo>
                    <a:close/>
                  </a:path>
                </a:pathLst>
              </a:custGeom>
              <a:solidFill>
                <a:srgbClr val="255E9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98219F14-F15D-41CF-9BC5-6DC06C069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9" y="3546987"/>
                <a:ext cx="1460241" cy="3048773"/>
              </a:xfrm>
              <a:custGeom>
                <a:avLst/>
                <a:gdLst>
                  <a:gd name="T0" fmla="*/ 6269 w 6269"/>
                  <a:gd name="T1" fmla="*/ 11944 h 13097"/>
                  <a:gd name="T2" fmla="*/ 3228 w 6269"/>
                  <a:gd name="T3" fmla="*/ 13097 h 13097"/>
                  <a:gd name="T4" fmla="*/ 0 w 6269"/>
                  <a:gd name="T5" fmla="*/ 0 h 13097"/>
                  <a:gd name="T6" fmla="*/ 6269 w 6269"/>
                  <a:gd name="T7" fmla="*/ 11944 h 1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69" h="13097">
                    <a:moveTo>
                      <a:pt x="6269" y="11944"/>
                    </a:moveTo>
                    <a:cubicBezTo>
                      <a:pt x="5305" y="12450"/>
                      <a:pt x="4285" y="12837"/>
                      <a:pt x="3228" y="13097"/>
                    </a:cubicBezTo>
                    <a:lnTo>
                      <a:pt x="0" y="0"/>
                    </a:lnTo>
                    <a:lnTo>
                      <a:pt x="6269" y="11944"/>
                    </a:lnTo>
                    <a:close/>
                  </a:path>
                </a:pathLst>
              </a:custGeom>
              <a:solidFill>
                <a:srgbClr val="00A8A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6C46C955-142A-47BF-8211-3BFD96FDB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128" y="3546987"/>
                <a:ext cx="752760" cy="3139330"/>
              </a:xfrm>
              <a:custGeom>
                <a:avLst/>
                <a:gdLst>
                  <a:gd name="T0" fmla="*/ 3228 w 3228"/>
                  <a:gd name="T1" fmla="*/ 13097 h 13489"/>
                  <a:gd name="T2" fmla="*/ 0 w 3228"/>
                  <a:gd name="T3" fmla="*/ 13489 h 13489"/>
                  <a:gd name="T4" fmla="*/ 0 w 3228"/>
                  <a:gd name="T5" fmla="*/ 0 h 13489"/>
                  <a:gd name="T6" fmla="*/ 3228 w 3228"/>
                  <a:gd name="T7" fmla="*/ 13097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8" h="13489">
                    <a:moveTo>
                      <a:pt x="3228" y="13097"/>
                    </a:moveTo>
                    <a:cubicBezTo>
                      <a:pt x="2172" y="13358"/>
                      <a:pt x="1088" y="13489"/>
                      <a:pt x="0" y="13489"/>
                    </a:cubicBezTo>
                    <a:lnTo>
                      <a:pt x="0" y="0"/>
                    </a:lnTo>
                    <a:lnTo>
                      <a:pt x="3228" y="13097"/>
                    </a:lnTo>
                    <a:close/>
                  </a:path>
                </a:pathLst>
              </a:custGeom>
              <a:solidFill>
                <a:srgbClr val="698ED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9051C8FD-FFAD-428A-8DAC-15CE9D565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255" y="3546987"/>
                <a:ext cx="750873" cy="3139330"/>
              </a:xfrm>
              <a:custGeom>
                <a:avLst/>
                <a:gdLst>
                  <a:gd name="T0" fmla="*/ 3228 w 3228"/>
                  <a:gd name="T1" fmla="*/ 13489 h 13489"/>
                  <a:gd name="T2" fmla="*/ 0 w 3228"/>
                  <a:gd name="T3" fmla="*/ 13097 h 13489"/>
                  <a:gd name="T4" fmla="*/ 3228 w 3228"/>
                  <a:gd name="T5" fmla="*/ 0 h 13489"/>
                  <a:gd name="T6" fmla="*/ 3228 w 3228"/>
                  <a:gd name="T7" fmla="*/ 13489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8" h="13489">
                    <a:moveTo>
                      <a:pt x="3228" y="13489"/>
                    </a:moveTo>
                    <a:cubicBezTo>
                      <a:pt x="2140" y="13489"/>
                      <a:pt x="1056" y="13358"/>
                      <a:pt x="0" y="13097"/>
                    </a:cubicBezTo>
                    <a:lnTo>
                      <a:pt x="3228" y="0"/>
                    </a:lnTo>
                    <a:lnTo>
                      <a:pt x="3228" y="13489"/>
                    </a:lnTo>
                    <a:close/>
                  </a:path>
                </a:pathLst>
              </a:custGeom>
              <a:solidFill>
                <a:srgbClr val="9D0F8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64DAEA03-26DE-4BBE-81B4-401C2A4E1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774" y="3546987"/>
                <a:ext cx="1458355" cy="3048773"/>
              </a:xfrm>
              <a:custGeom>
                <a:avLst/>
                <a:gdLst>
                  <a:gd name="T0" fmla="*/ 3040 w 6268"/>
                  <a:gd name="T1" fmla="*/ 13097 h 13097"/>
                  <a:gd name="T2" fmla="*/ 0 w 6268"/>
                  <a:gd name="T3" fmla="*/ 11944 h 13097"/>
                  <a:gd name="T4" fmla="*/ 6268 w 6268"/>
                  <a:gd name="T5" fmla="*/ 0 h 13097"/>
                  <a:gd name="T6" fmla="*/ 3040 w 6268"/>
                  <a:gd name="T7" fmla="*/ 13097 h 1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68" h="13097">
                    <a:moveTo>
                      <a:pt x="3040" y="13097"/>
                    </a:moveTo>
                    <a:cubicBezTo>
                      <a:pt x="1984" y="12837"/>
                      <a:pt x="963" y="12450"/>
                      <a:pt x="0" y="11944"/>
                    </a:cubicBezTo>
                    <a:lnTo>
                      <a:pt x="6268" y="0"/>
                    </a:lnTo>
                    <a:lnTo>
                      <a:pt x="3040" y="13097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C84A6B5B-B52D-457A-A03E-CA87D74A6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190" y="3546987"/>
                <a:ext cx="2080938" cy="2780873"/>
              </a:xfrm>
              <a:custGeom>
                <a:avLst/>
                <a:gdLst>
                  <a:gd name="T0" fmla="*/ 2677 w 8945"/>
                  <a:gd name="T1" fmla="*/ 11944 h 11944"/>
                  <a:gd name="T2" fmla="*/ 0 w 8945"/>
                  <a:gd name="T3" fmla="*/ 10097 h 11944"/>
                  <a:gd name="T4" fmla="*/ 8945 w 8945"/>
                  <a:gd name="T5" fmla="*/ 0 h 11944"/>
                  <a:gd name="T6" fmla="*/ 2677 w 8945"/>
                  <a:gd name="T7" fmla="*/ 11944 h 1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45" h="11944">
                    <a:moveTo>
                      <a:pt x="2677" y="11944"/>
                    </a:moveTo>
                    <a:cubicBezTo>
                      <a:pt x="1713" y="11439"/>
                      <a:pt x="815" y="10818"/>
                      <a:pt x="0" y="10097"/>
                    </a:cubicBezTo>
                    <a:lnTo>
                      <a:pt x="8945" y="0"/>
                    </a:lnTo>
                    <a:lnTo>
                      <a:pt x="2677" y="11944"/>
                    </a:lnTo>
                    <a:close/>
                  </a:path>
                </a:pathLst>
              </a:custGeom>
              <a:solidFill>
                <a:srgbClr val="4EEA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AAA1BEE2-6F61-45E3-869D-318AC4646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350" y="3546987"/>
                <a:ext cx="2582778" cy="2350725"/>
              </a:xfrm>
              <a:custGeom>
                <a:avLst/>
                <a:gdLst>
                  <a:gd name="T0" fmla="*/ 2156 w 11101"/>
                  <a:gd name="T1" fmla="*/ 10097 h 10097"/>
                  <a:gd name="T2" fmla="*/ 0 w 11101"/>
                  <a:gd name="T3" fmla="*/ 7663 h 10097"/>
                  <a:gd name="T4" fmla="*/ 11101 w 11101"/>
                  <a:gd name="T5" fmla="*/ 0 h 10097"/>
                  <a:gd name="T6" fmla="*/ 2156 w 11101"/>
                  <a:gd name="T7" fmla="*/ 10097 h 10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01" h="10097">
                    <a:moveTo>
                      <a:pt x="2156" y="10097"/>
                    </a:moveTo>
                    <a:cubicBezTo>
                      <a:pt x="1342" y="9376"/>
                      <a:pt x="618" y="8558"/>
                      <a:pt x="0" y="7663"/>
                    </a:cubicBezTo>
                    <a:lnTo>
                      <a:pt x="11101" y="0"/>
                    </a:lnTo>
                    <a:lnTo>
                      <a:pt x="2156" y="10097"/>
                    </a:lnTo>
                    <a:close/>
                  </a:path>
                </a:pathLst>
              </a:custGeom>
              <a:solidFill>
                <a:srgbClr val="7CAF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460B3084-13B2-468C-820B-DBEE48771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39" y="3546988"/>
                <a:ext cx="2933689" cy="1784740"/>
              </a:xfrm>
              <a:custGeom>
                <a:avLst/>
                <a:gdLst>
                  <a:gd name="T0" fmla="*/ 1511 w 12612"/>
                  <a:gd name="T1" fmla="*/ 7663 h 7663"/>
                  <a:gd name="T2" fmla="*/ 0 w 12612"/>
                  <a:gd name="T3" fmla="*/ 4784 h 7663"/>
                  <a:gd name="T4" fmla="*/ 12612 w 12612"/>
                  <a:gd name="T5" fmla="*/ 0 h 7663"/>
                  <a:gd name="T6" fmla="*/ 1511 w 12612"/>
                  <a:gd name="T7" fmla="*/ 7663 h 7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2" h="7663">
                    <a:moveTo>
                      <a:pt x="1511" y="7663"/>
                    </a:moveTo>
                    <a:cubicBezTo>
                      <a:pt x="893" y="6768"/>
                      <a:pt x="386" y="5801"/>
                      <a:pt x="0" y="4784"/>
                    </a:cubicBezTo>
                    <a:lnTo>
                      <a:pt x="12612" y="0"/>
                    </a:lnTo>
                    <a:lnTo>
                      <a:pt x="1511" y="766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DA072B54-B8BF-4778-A3A7-4E4A56E4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24" y="3546987"/>
                <a:ext cx="3114804" cy="1113104"/>
              </a:xfrm>
              <a:custGeom>
                <a:avLst/>
                <a:gdLst>
                  <a:gd name="T0" fmla="*/ 778 w 13390"/>
                  <a:gd name="T1" fmla="*/ 4784 h 4784"/>
                  <a:gd name="T2" fmla="*/ 0 w 13390"/>
                  <a:gd name="T3" fmla="*/ 1626 h 4784"/>
                  <a:gd name="T4" fmla="*/ 13390 w 13390"/>
                  <a:gd name="T5" fmla="*/ 0 h 4784"/>
                  <a:gd name="T6" fmla="*/ 778 w 13390"/>
                  <a:gd name="T7" fmla="*/ 4784 h 4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0" h="4784">
                    <a:moveTo>
                      <a:pt x="778" y="4784"/>
                    </a:moveTo>
                    <a:cubicBezTo>
                      <a:pt x="392" y="3766"/>
                      <a:pt x="131" y="2706"/>
                      <a:pt x="0" y="1626"/>
                    </a:cubicBezTo>
                    <a:lnTo>
                      <a:pt x="13390" y="0"/>
                    </a:lnTo>
                    <a:lnTo>
                      <a:pt x="778" y="4784"/>
                    </a:lnTo>
                    <a:close/>
                  </a:path>
                </a:pathLst>
              </a:custGeom>
              <a:solidFill>
                <a:srgbClr val="335A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31894CEE-2726-43CF-A776-FA35AD9D2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52" y="3169664"/>
                <a:ext cx="3146877" cy="756533"/>
              </a:xfrm>
              <a:custGeom>
                <a:avLst/>
                <a:gdLst>
                  <a:gd name="T0" fmla="*/ 131 w 13521"/>
                  <a:gd name="T1" fmla="*/ 3251 h 3251"/>
                  <a:gd name="T2" fmla="*/ 131 w 13521"/>
                  <a:gd name="T3" fmla="*/ 0 h 3251"/>
                  <a:gd name="T4" fmla="*/ 13521 w 13521"/>
                  <a:gd name="T5" fmla="*/ 1625 h 3251"/>
                  <a:gd name="T6" fmla="*/ 131 w 13521"/>
                  <a:gd name="T7" fmla="*/ 3251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21" h="3251">
                    <a:moveTo>
                      <a:pt x="131" y="3251"/>
                    </a:moveTo>
                    <a:cubicBezTo>
                      <a:pt x="0" y="2171"/>
                      <a:pt x="0" y="1080"/>
                      <a:pt x="131" y="0"/>
                    </a:cubicBezTo>
                    <a:lnTo>
                      <a:pt x="13521" y="1625"/>
                    </a:lnTo>
                    <a:lnTo>
                      <a:pt x="131" y="3251"/>
                    </a:lnTo>
                    <a:close/>
                  </a:path>
                </a:pathLst>
              </a:custGeom>
              <a:solidFill>
                <a:srgbClr val="9D0F8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282273E4-36B3-4208-8452-0EECE81FC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24" y="2433884"/>
                <a:ext cx="3114804" cy="1113104"/>
              </a:xfrm>
              <a:custGeom>
                <a:avLst/>
                <a:gdLst>
                  <a:gd name="T0" fmla="*/ 0 w 13390"/>
                  <a:gd name="T1" fmla="*/ 3158 h 4783"/>
                  <a:gd name="T2" fmla="*/ 778 w 13390"/>
                  <a:gd name="T3" fmla="*/ 0 h 4783"/>
                  <a:gd name="T4" fmla="*/ 13390 w 13390"/>
                  <a:gd name="T5" fmla="*/ 4783 h 4783"/>
                  <a:gd name="T6" fmla="*/ 0 w 13390"/>
                  <a:gd name="T7" fmla="*/ 3158 h 4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0" h="4783">
                    <a:moveTo>
                      <a:pt x="0" y="3158"/>
                    </a:moveTo>
                    <a:cubicBezTo>
                      <a:pt x="131" y="2078"/>
                      <a:pt x="392" y="1017"/>
                      <a:pt x="778" y="0"/>
                    </a:cubicBezTo>
                    <a:lnTo>
                      <a:pt x="13390" y="4783"/>
                    </a:lnTo>
                    <a:lnTo>
                      <a:pt x="0" y="3158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id="{6AC51D39-AB44-48EB-88E3-8FA311DD7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39" y="1764135"/>
                <a:ext cx="2933689" cy="1782853"/>
              </a:xfrm>
              <a:custGeom>
                <a:avLst/>
                <a:gdLst>
                  <a:gd name="T0" fmla="*/ 0 w 12612"/>
                  <a:gd name="T1" fmla="*/ 2879 h 7662"/>
                  <a:gd name="T2" fmla="*/ 1511 w 12612"/>
                  <a:gd name="T3" fmla="*/ 0 h 7662"/>
                  <a:gd name="T4" fmla="*/ 12612 w 12612"/>
                  <a:gd name="T5" fmla="*/ 7662 h 7662"/>
                  <a:gd name="T6" fmla="*/ 0 w 12612"/>
                  <a:gd name="T7" fmla="*/ 2879 h 7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2" h="7662">
                    <a:moveTo>
                      <a:pt x="0" y="2879"/>
                    </a:moveTo>
                    <a:cubicBezTo>
                      <a:pt x="386" y="1862"/>
                      <a:pt x="893" y="895"/>
                      <a:pt x="1511" y="0"/>
                    </a:cubicBezTo>
                    <a:lnTo>
                      <a:pt x="12612" y="7662"/>
                    </a:lnTo>
                    <a:lnTo>
                      <a:pt x="0" y="2879"/>
                    </a:lnTo>
                    <a:close/>
                  </a:path>
                </a:pathLst>
              </a:custGeom>
              <a:solidFill>
                <a:srgbClr val="FF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4FA2F0AC-E5FB-4D63-BAAD-0D2FB3160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350" y="1198150"/>
                <a:ext cx="2582778" cy="2348838"/>
              </a:xfrm>
              <a:custGeom>
                <a:avLst/>
                <a:gdLst>
                  <a:gd name="T0" fmla="*/ 0 w 11101"/>
                  <a:gd name="T1" fmla="*/ 2434 h 10096"/>
                  <a:gd name="T2" fmla="*/ 2156 w 11101"/>
                  <a:gd name="T3" fmla="*/ 0 h 10096"/>
                  <a:gd name="T4" fmla="*/ 11101 w 11101"/>
                  <a:gd name="T5" fmla="*/ 10096 h 10096"/>
                  <a:gd name="T6" fmla="*/ 0 w 11101"/>
                  <a:gd name="T7" fmla="*/ 2434 h 10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01" h="10096">
                    <a:moveTo>
                      <a:pt x="0" y="2434"/>
                    </a:moveTo>
                    <a:cubicBezTo>
                      <a:pt x="618" y="1539"/>
                      <a:pt x="1342" y="721"/>
                      <a:pt x="2156" y="0"/>
                    </a:cubicBezTo>
                    <a:lnTo>
                      <a:pt x="11101" y="10096"/>
                    </a:lnTo>
                    <a:lnTo>
                      <a:pt x="0" y="2434"/>
                    </a:lnTo>
                    <a:close/>
                  </a:path>
                </a:pathLst>
              </a:custGeom>
              <a:solidFill>
                <a:srgbClr val="327DC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76605999-DB22-4D56-94D6-ECBC37936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190" y="768001"/>
                <a:ext cx="2080938" cy="2778987"/>
              </a:xfrm>
              <a:custGeom>
                <a:avLst/>
                <a:gdLst>
                  <a:gd name="T0" fmla="*/ 0 w 8945"/>
                  <a:gd name="T1" fmla="*/ 1847 h 11943"/>
                  <a:gd name="T2" fmla="*/ 2677 w 8945"/>
                  <a:gd name="T3" fmla="*/ 0 h 11943"/>
                  <a:gd name="T4" fmla="*/ 8945 w 8945"/>
                  <a:gd name="T5" fmla="*/ 11943 h 11943"/>
                  <a:gd name="T6" fmla="*/ 0 w 8945"/>
                  <a:gd name="T7" fmla="*/ 1847 h 1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45" h="11943">
                    <a:moveTo>
                      <a:pt x="0" y="1847"/>
                    </a:moveTo>
                    <a:cubicBezTo>
                      <a:pt x="815" y="1125"/>
                      <a:pt x="1713" y="505"/>
                      <a:pt x="2677" y="0"/>
                    </a:cubicBezTo>
                    <a:lnTo>
                      <a:pt x="8945" y="11943"/>
                    </a:lnTo>
                    <a:lnTo>
                      <a:pt x="0" y="1847"/>
                    </a:lnTo>
                    <a:close/>
                  </a:path>
                </a:pathLst>
              </a:custGeom>
              <a:solidFill>
                <a:srgbClr val="00A8A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B8F90068-5942-4F8B-B5C9-565D5F006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774" y="498215"/>
                <a:ext cx="1458355" cy="3048773"/>
              </a:xfrm>
              <a:custGeom>
                <a:avLst/>
                <a:gdLst>
                  <a:gd name="T0" fmla="*/ 0 w 6268"/>
                  <a:gd name="T1" fmla="*/ 1153 h 13096"/>
                  <a:gd name="T2" fmla="*/ 3040 w 6268"/>
                  <a:gd name="T3" fmla="*/ 0 h 13096"/>
                  <a:gd name="T4" fmla="*/ 6268 w 6268"/>
                  <a:gd name="T5" fmla="*/ 13096 h 13096"/>
                  <a:gd name="T6" fmla="*/ 0 w 6268"/>
                  <a:gd name="T7" fmla="*/ 1153 h 1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68" h="13096">
                    <a:moveTo>
                      <a:pt x="0" y="1153"/>
                    </a:moveTo>
                    <a:cubicBezTo>
                      <a:pt x="963" y="647"/>
                      <a:pt x="1984" y="260"/>
                      <a:pt x="3040" y="0"/>
                    </a:cubicBezTo>
                    <a:lnTo>
                      <a:pt x="6268" y="13096"/>
                    </a:lnTo>
                    <a:lnTo>
                      <a:pt x="0" y="1153"/>
                    </a:lnTo>
                    <a:close/>
                  </a:path>
                </a:pathLst>
              </a:custGeom>
              <a:solidFill>
                <a:srgbClr val="4EEA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B274E2EE-1D17-4B50-9C84-4F5BE33A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255" y="407657"/>
                <a:ext cx="750873" cy="3139330"/>
              </a:xfrm>
              <a:custGeom>
                <a:avLst/>
                <a:gdLst>
                  <a:gd name="T0" fmla="*/ 0 w 3228"/>
                  <a:gd name="T1" fmla="*/ 392 h 13488"/>
                  <a:gd name="T2" fmla="*/ 3228 w 3228"/>
                  <a:gd name="T3" fmla="*/ 0 h 13488"/>
                  <a:gd name="T4" fmla="*/ 3228 w 3228"/>
                  <a:gd name="T5" fmla="*/ 13488 h 13488"/>
                  <a:gd name="T6" fmla="*/ 0 w 3228"/>
                  <a:gd name="T7" fmla="*/ 392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8" h="13488">
                    <a:moveTo>
                      <a:pt x="0" y="392"/>
                    </a:moveTo>
                    <a:cubicBezTo>
                      <a:pt x="1056" y="131"/>
                      <a:pt x="2140" y="0"/>
                      <a:pt x="3228" y="0"/>
                    </a:cubicBezTo>
                    <a:lnTo>
                      <a:pt x="3228" y="13488"/>
                    </a:lnTo>
                    <a:lnTo>
                      <a:pt x="0" y="392"/>
                    </a:lnTo>
                    <a:close/>
                  </a:path>
                </a:pathLst>
              </a:custGeom>
              <a:solidFill>
                <a:srgbClr val="F4B18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KW"/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BA777BE-D694-456E-B4C8-8CF6F07A0F8F}"/>
                </a:ext>
              </a:extLst>
            </p:cNvPr>
            <p:cNvSpPr txBox="1"/>
            <p:nvPr/>
          </p:nvSpPr>
          <p:spPr>
            <a:xfrm rot="20351736">
              <a:off x="5301593" y="2316754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C7B276C-38B5-43BB-BCC9-0044DBD55D6A}"/>
                </a:ext>
              </a:extLst>
            </p:cNvPr>
            <p:cNvSpPr txBox="1"/>
            <p:nvPr/>
          </p:nvSpPr>
          <p:spPr>
            <a:xfrm rot="21099378">
              <a:off x="5578662" y="2864255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452F78F-CE71-4101-8399-838C38248E7C}"/>
                </a:ext>
              </a:extLst>
            </p:cNvPr>
            <p:cNvSpPr txBox="1"/>
            <p:nvPr/>
          </p:nvSpPr>
          <p:spPr>
            <a:xfrm>
              <a:off x="5650052" y="3379457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A4D55CE-BE51-4406-82C0-E00C1829A584}"/>
                </a:ext>
              </a:extLst>
            </p:cNvPr>
            <p:cNvSpPr txBox="1"/>
            <p:nvPr/>
          </p:nvSpPr>
          <p:spPr>
            <a:xfrm rot="1087062">
              <a:off x="5431581" y="3918873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A474DAB-1A9E-498E-BA9E-DA2ACA1ACE5F}"/>
                </a:ext>
              </a:extLst>
            </p:cNvPr>
            <p:cNvSpPr txBox="1"/>
            <p:nvPr/>
          </p:nvSpPr>
          <p:spPr>
            <a:xfrm rot="1877027">
              <a:off x="5264292" y="442846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5BA4CEAB-23B0-4EC9-BB23-EFEA7CD24D60}"/>
                </a:ext>
              </a:extLst>
            </p:cNvPr>
            <p:cNvSpPr txBox="1"/>
            <p:nvPr/>
          </p:nvSpPr>
          <p:spPr>
            <a:xfrm rot="2488441">
              <a:off x="4788410" y="4745255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347E740-6BF6-4707-BC64-ED04E5769578}"/>
                </a:ext>
              </a:extLst>
            </p:cNvPr>
            <p:cNvSpPr txBox="1"/>
            <p:nvPr/>
          </p:nvSpPr>
          <p:spPr>
            <a:xfrm rot="3215164">
              <a:off x="4489900" y="506410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44FAC250-43AE-4E89-9CD3-6FE06C9C2A04}"/>
                </a:ext>
              </a:extLst>
            </p:cNvPr>
            <p:cNvSpPr txBox="1"/>
            <p:nvPr/>
          </p:nvSpPr>
          <p:spPr>
            <a:xfrm rot="4216606">
              <a:off x="4048970" y="5266093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EB654353-A001-45D5-9742-86F61BA36266}"/>
                </a:ext>
              </a:extLst>
            </p:cNvPr>
            <p:cNvSpPr txBox="1"/>
            <p:nvPr/>
          </p:nvSpPr>
          <p:spPr>
            <a:xfrm rot="5069923">
              <a:off x="3552345" y="5551406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7A07C78-1859-4E7D-95E2-58EB7AA2F5A6}"/>
                </a:ext>
              </a:extLst>
            </p:cNvPr>
            <p:cNvSpPr txBox="1"/>
            <p:nvPr/>
          </p:nvSpPr>
          <p:spPr>
            <a:xfrm rot="6006155">
              <a:off x="3008865" y="553025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55074854-DC21-488A-AF92-12468ECE5DBA}"/>
                </a:ext>
              </a:extLst>
            </p:cNvPr>
            <p:cNvSpPr txBox="1"/>
            <p:nvPr/>
          </p:nvSpPr>
          <p:spPr>
            <a:xfrm rot="6539802">
              <a:off x="2539264" y="5427112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7A50384-BF9C-4169-9686-CCB8EE3D5086}"/>
                </a:ext>
              </a:extLst>
            </p:cNvPr>
            <p:cNvSpPr txBox="1"/>
            <p:nvPr/>
          </p:nvSpPr>
          <p:spPr>
            <a:xfrm rot="7447457">
              <a:off x="2090489" y="5125295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6B8C702D-0734-400B-BABF-D232991EAF76}"/>
                </a:ext>
              </a:extLst>
            </p:cNvPr>
            <p:cNvSpPr txBox="1"/>
            <p:nvPr/>
          </p:nvSpPr>
          <p:spPr>
            <a:xfrm rot="7994344">
              <a:off x="1785405" y="4693168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9977B39-D059-48A4-93B7-53B3DCC3B4D2}"/>
                </a:ext>
              </a:extLst>
            </p:cNvPr>
            <p:cNvSpPr txBox="1"/>
            <p:nvPr/>
          </p:nvSpPr>
          <p:spPr>
            <a:xfrm rot="9193073">
              <a:off x="1381879" y="438476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4D144A5C-E198-497A-83D2-E78E27F90B2A}"/>
                </a:ext>
              </a:extLst>
            </p:cNvPr>
            <p:cNvSpPr txBox="1"/>
            <p:nvPr/>
          </p:nvSpPr>
          <p:spPr>
            <a:xfrm rot="9757451">
              <a:off x="1098641" y="3890224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7BC61C20-64CA-431A-A45B-C806A362D1C6}"/>
                </a:ext>
              </a:extLst>
            </p:cNvPr>
            <p:cNvSpPr txBox="1"/>
            <p:nvPr/>
          </p:nvSpPr>
          <p:spPr>
            <a:xfrm rot="10800000">
              <a:off x="1135576" y="335101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B85B7BB-42D8-4252-878A-BA3F62C370B7}"/>
                </a:ext>
              </a:extLst>
            </p:cNvPr>
            <p:cNvSpPr txBox="1"/>
            <p:nvPr/>
          </p:nvSpPr>
          <p:spPr>
            <a:xfrm rot="11424176">
              <a:off x="1127041" y="2867010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47836C3F-00D8-45EE-A45B-0BFBB619D604}"/>
                </a:ext>
              </a:extLst>
            </p:cNvPr>
            <p:cNvSpPr txBox="1"/>
            <p:nvPr/>
          </p:nvSpPr>
          <p:spPr>
            <a:xfrm rot="12269892">
              <a:off x="1367796" y="2363789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8E26F0A-1AE3-44A9-A911-255582D44944}"/>
                </a:ext>
              </a:extLst>
            </p:cNvPr>
            <p:cNvSpPr txBox="1"/>
            <p:nvPr/>
          </p:nvSpPr>
          <p:spPr>
            <a:xfrm rot="13140035">
              <a:off x="1644882" y="1978683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0FE67697-0617-40EA-88B8-8EDC60C12590}"/>
                </a:ext>
              </a:extLst>
            </p:cNvPr>
            <p:cNvSpPr txBox="1"/>
            <p:nvPr/>
          </p:nvSpPr>
          <p:spPr>
            <a:xfrm rot="13987869">
              <a:off x="2076460" y="1682960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0AA6BFC-010D-4BD2-998D-3B8821A86489}"/>
                </a:ext>
              </a:extLst>
            </p:cNvPr>
            <p:cNvSpPr txBox="1"/>
            <p:nvPr/>
          </p:nvSpPr>
          <p:spPr>
            <a:xfrm rot="15005178">
              <a:off x="2523634" y="1389556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A627F98-0D2F-48F1-8783-2ED061ED58F5}"/>
                </a:ext>
              </a:extLst>
            </p:cNvPr>
            <p:cNvSpPr txBox="1"/>
            <p:nvPr/>
          </p:nvSpPr>
          <p:spPr>
            <a:xfrm rot="15722009">
              <a:off x="3042396" y="1346137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512A3559-B133-4AFE-92EF-1783F375E88F}"/>
                </a:ext>
              </a:extLst>
            </p:cNvPr>
            <p:cNvSpPr txBox="1"/>
            <p:nvPr/>
          </p:nvSpPr>
          <p:spPr>
            <a:xfrm rot="16643951">
              <a:off x="3481825" y="1148753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F6DE9266-29CB-4704-B054-247E0849EAC3}"/>
                </a:ext>
              </a:extLst>
            </p:cNvPr>
            <p:cNvSpPr txBox="1"/>
            <p:nvPr/>
          </p:nvSpPr>
          <p:spPr>
            <a:xfrm rot="17618808">
              <a:off x="4132937" y="121683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B2AC928-E28A-482F-8BA6-0347007F14F3}"/>
                </a:ext>
              </a:extLst>
            </p:cNvPr>
            <p:cNvSpPr txBox="1"/>
            <p:nvPr/>
          </p:nvSpPr>
          <p:spPr>
            <a:xfrm rot="18359062">
              <a:off x="4590635" y="1554142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7D6EEA1-308C-4F1E-9C24-67E33E8A14E1}"/>
                </a:ext>
              </a:extLst>
            </p:cNvPr>
            <p:cNvSpPr txBox="1"/>
            <p:nvPr/>
          </p:nvSpPr>
          <p:spPr>
            <a:xfrm rot="19095099">
              <a:off x="4962651" y="1885411"/>
              <a:ext cx="11902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b="1" dirty="0">
                  <a:solidFill>
                    <a:schemeClr val="bg1"/>
                  </a:solidFill>
                  <a:cs typeface="+mj-cs"/>
                </a:rPr>
                <a:t>اسم المتعلمة </a:t>
              </a:r>
            </a:p>
          </p:txBody>
        </p:sp>
      </p:grpSp>
      <p:pic>
        <p:nvPicPr>
          <p:cNvPr id="62" name="صورة 6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A7C82F10-9277-478F-B332-3CBFABB7D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7922" y="2672061"/>
            <a:ext cx="3560558" cy="14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letteWheelSpinn PE1475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785B88-EC5E-4BF2-B8B2-2610772635BE}"/>
              </a:ext>
            </a:extLst>
          </p:cNvPr>
          <p:cNvGrpSpPr/>
          <p:nvPr/>
        </p:nvGrpSpPr>
        <p:grpSpPr>
          <a:xfrm>
            <a:off x="2085975" y="1276350"/>
            <a:ext cx="8020050" cy="5149508"/>
            <a:chOff x="2085975" y="1276350"/>
            <a:chExt cx="8020050" cy="514950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5F373846-6E58-46EF-8F2A-F6108BA6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975" y="1276350"/>
              <a:ext cx="8020050" cy="4305300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CA1DAE4-560D-488D-A69A-E53D5DB8C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5470" y="5578133"/>
              <a:ext cx="743902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88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152900-DA53-4CE3-ADC7-CA8DE22D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86" y="1973890"/>
            <a:ext cx="3658015" cy="2938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4862B5-0A23-4FDC-8D4E-5DF607CE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158" y="1596934"/>
            <a:ext cx="6367227" cy="36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4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BF87338-37E4-4E6D-9E72-676CC561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87" y="111956"/>
            <a:ext cx="7159069" cy="619037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F3140DB-3778-47DE-BB6E-845B31FF818D}"/>
              </a:ext>
            </a:extLst>
          </p:cNvPr>
          <p:cNvSpPr/>
          <p:nvPr/>
        </p:nvSpPr>
        <p:spPr>
          <a:xfrm>
            <a:off x="2110154" y="0"/>
            <a:ext cx="2700997" cy="55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1EC913E-D837-42DF-BBD4-917BB1055CDE}"/>
              </a:ext>
            </a:extLst>
          </p:cNvPr>
          <p:cNvSpPr/>
          <p:nvPr/>
        </p:nvSpPr>
        <p:spPr>
          <a:xfrm>
            <a:off x="5190978" y="6063175"/>
            <a:ext cx="1659987" cy="239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29632F9-5442-44D2-A80F-B58E88DDA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832963"/>
            <a:ext cx="12192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9705AE-A111-4B51-857E-522AB23C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44" y="1331294"/>
            <a:ext cx="8165130" cy="45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74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832963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49A03D-EBE2-4BCD-8961-09FAC81D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2" y="-1"/>
            <a:ext cx="7686592" cy="58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5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31AD11-C0CC-4263-9B7A-E76A976C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90" y="1393068"/>
            <a:ext cx="8374929" cy="45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4789BD1-809D-46D8-9C84-C854306D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01" y="1199034"/>
            <a:ext cx="7925020" cy="4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ختامي: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B8445E-2FFC-4EC0-ABDE-388E02D1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5" y="2072090"/>
            <a:ext cx="7483547" cy="43817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B7AC77A-412F-44E0-9522-23F8235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46" y="1197365"/>
            <a:ext cx="81153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8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الواجب: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6DDD7CA5-B29B-4EE7-AC70-8EC8C4483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3F3D5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42و43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95B8F8A-3082-492D-B9F1-9C545BD0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73014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3F3D5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تدريب 1 و2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23A687-E8FE-4A56-8080-E40B71029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8867"/>
            <a:ext cx="9284677" cy="37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قبلي: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832963"/>
            <a:ext cx="12192000" cy="109537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161CDBC-9BE2-4D68-B43B-AE3206545D8A}"/>
              </a:ext>
            </a:extLst>
          </p:cNvPr>
          <p:cNvSpPr txBox="1"/>
          <p:nvPr/>
        </p:nvSpPr>
        <p:spPr>
          <a:xfrm>
            <a:off x="7315199" y="2396370"/>
            <a:ext cx="405149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F3D5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لفرق بين المجلد والملف 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97D6A0D-0144-45B8-A577-6EA50CEC39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" y="711014"/>
            <a:ext cx="7893999" cy="4940372"/>
          </a:xfrm>
          <a:prstGeom prst="rect">
            <a:avLst/>
          </a:prstGeom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F80D4E8D-D2A2-4EBD-88EB-FC211D1CA4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73" y="423720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اهداف التعلم: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A3BE8-BF26-484A-9220-98DFEBFF5DA6}"/>
              </a:ext>
            </a:extLst>
          </p:cNvPr>
          <p:cNvSpPr txBox="1"/>
          <p:nvPr/>
        </p:nvSpPr>
        <p:spPr>
          <a:xfrm>
            <a:off x="2125802" y="1612641"/>
            <a:ext cx="90971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3546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ماهية الملفات والمجلدات وكيفية استخدامها. </a:t>
            </a:r>
          </a:p>
        </p:txBody>
      </p:sp>
      <p:pic>
        <p:nvPicPr>
          <p:cNvPr id="5" name="رسم 4" descr="قرص بصري مع تعبئة خالصة">
            <a:extLst>
              <a:ext uri="{FF2B5EF4-FFF2-40B4-BE49-F238E27FC236}">
                <a16:creationId xmlns:a16="http://schemas.microsoft.com/office/drawing/2014/main" id="{9132C782-3A38-42A9-96D7-C0106CE5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2907" y="1676428"/>
            <a:ext cx="457200" cy="457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914F78B-9565-4501-85E8-DE2C4AAFC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3" y="2114389"/>
            <a:ext cx="6027205" cy="37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4C291B-4684-4DB1-B0E7-9520D0193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7" y="1795208"/>
            <a:ext cx="11120128" cy="24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77A71F9-5F27-42CF-8E8A-FE66C688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485900"/>
            <a:ext cx="1028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832963"/>
            <a:ext cx="12192000" cy="109537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850E1D2-4A07-470F-B247-15DB08EC887D}"/>
              </a:ext>
            </a:extLst>
          </p:cNvPr>
          <p:cNvGrpSpPr/>
          <p:nvPr/>
        </p:nvGrpSpPr>
        <p:grpSpPr>
          <a:xfrm>
            <a:off x="1107178" y="1331294"/>
            <a:ext cx="10469434" cy="3972226"/>
            <a:chOff x="1107178" y="1331294"/>
            <a:chExt cx="10469434" cy="3972226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38FD022-2257-44ED-9C80-19B2045D3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78" y="1331294"/>
              <a:ext cx="10469434" cy="3776882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E0FF270-D6C3-4C9A-9B8C-151D13D43C33}"/>
                </a:ext>
              </a:extLst>
            </p:cNvPr>
            <p:cNvSpPr/>
            <p:nvPr/>
          </p:nvSpPr>
          <p:spPr>
            <a:xfrm>
              <a:off x="8201465" y="4825218"/>
              <a:ext cx="2841673" cy="478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8BA69A-10A5-492D-A69F-4432726FF6F0}"/>
                </a:ext>
              </a:extLst>
            </p:cNvPr>
            <p:cNvSpPr/>
            <p:nvPr/>
          </p:nvSpPr>
          <p:spPr>
            <a:xfrm>
              <a:off x="1148862" y="4346918"/>
              <a:ext cx="1116036" cy="520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23203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832964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F551CA-C482-4246-82F7-F4857F388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5"/>
          <a:stretch/>
        </p:blipFill>
        <p:spPr>
          <a:xfrm>
            <a:off x="896476" y="1331294"/>
            <a:ext cx="11080652" cy="25143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533970-CD3A-486B-96AE-2F659AF06B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822" y="3563945"/>
            <a:ext cx="11042306" cy="25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EE4C46D-32BC-475E-A7E1-BDE8CD81DF53}"/>
              </a:ext>
            </a:extLst>
          </p:cNvPr>
          <p:cNvSpPr txBox="1"/>
          <p:nvPr/>
        </p:nvSpPr>
        <p:spPr>
          <a:xfrm>
            <a:off x="7451189" y="407964"/>
            <a:ext cx="4740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الملفات والمجلدات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793535-65B5-46F7-A267-B3135AA7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20B7C5-E207-4561-B3CD-33E72E57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41" y="1331294"/>
            <a:ext cx="102584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5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52864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199</Words>
  <Application>Microsoft Office PowerPoint</Application>
  <PresentationFormat>شاشة عريضة</PresentationFormat>
  <Paragraphs>76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Ala Typoo Bold</vt:lpstr>
      <vt:lpstr>Arial</vt:lpstr>
      <vt:lpstr>Calibri</vt:lpstr>
      <vt:lpstr>Calibri Light</vt:lpstr>
      <vt:lpstr>Dubai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صفحة 42و43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26</cp:revision>
  <dcterms:created xsi:type="dcterms:W3CDTF">2021-08-14T14:23:13Z</dcterms:created>
  <dcterms:modified xsi:type="dcterms:W3CDTF">2021-08-14T22:59:20Z</dcterms:modified>
</cp:coreProperties>
</file>