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9" r:id="rId2"/>
    <p:sldId id="296" r:id="rId3"/>
    <p:sldId id="304" r:id="rId4"/>
    <p:sldId id="301" r:id="rId5"/>
    <p:sldId id="305" r:id="rId6"/>
    <p:sldId id="306" r:id="rId7"/>
    <p:sldId id="310" r:id="rId8"/>
    <p:sldId id="311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371" autoAdjust="0"/>
    <p:restoredTop sz="94660"/>
  </p:normalViewPr>
  <p:slideViewPr>
    <p:cSldViewPr>
      <p:cViewPr varScale="1">
        <p:scale>
          <a:sx n="70" d="100"/>
          <a:sy n="70" d="100"/>
        </p:scale>
        <p:origin x="178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05/03/42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05/03/42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05/03/42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A58D-F683-4DBE-90C3-38B8F9495AA8}" type="datetimeFigureOut">
              <a:rPr lang="ar-SA" smtClean="0"/>
              <a:pPr/>
              <a:t>05/03/42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15A6DBDC-4BCF-4312-9B78-374EBA0D0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49453C0-59E0-45D2-9A36-6B6DFBE06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7704" y="3356992"/>
            <a:ext cx="5256584" cy="98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8788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D49F1488-5710-477B-82C3-6682E3582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14290"/>
            <a:ext cx="4419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57005" y="1071547"/>
            <a:ext cx="398145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4805" y="666033"/>
            <a:ext cx="164307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65317" y="2857496"/>
            <a:ext cx="324326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213" y="2614607"/>
            <a:ext cx="3371711" cy="110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" name="AutoShape 442"/>
          <p:cNvSpPr>
            <a:spLocks noChangeArrowheads="1"/>
          </p:cNvSpPr>
          <p:nvPr/>
        </p:nvSpPr>
        <p:spPr bwMode="auto">
          <a:xfrm>
            <a:off x="5103821" y="4143380"/>
            <a:ext cx="3611583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زحل له 10 أقمار زيادة على ما لأورانوس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23" name="AutoShape 442"/>
          <p:cNvSpPr>
            <a:spLocks noChangeArrowheads="1"/>
          </p:cNvSpPr>
          <p:nvPr/>
        </p:nvSpPr>
        <p:spPr bwMode="auto">
          <a:xfrm>
            <a:off x="7643834" y="5143512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10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24" name="AutoShape 442"/>
          <p:cNvSpPr>
            <a:spLocks noChangeArrowheads="1"/>
          </p:cNvSpPr>
          <p:nvPr/>
        </p:nvSpPr>
        <p:spPr bwMode="auto">
          <a:xfrm>
            <a:off x="6618307" y="5143512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+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25" name="AutoShape 442"/>
          <p:cNvSpPr>
            <a:spLocks noChangeArrowheads="1"/>
          </p:cNvSpPr>
          <p:nvPr/>
        </p:nvSpPr>
        <p:spPr bwMode="auto">
          <a:xfrm>
            <a:off x="5257804" y="5143512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21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26" name="خماسي 125"/>
          <p:cNvSpPr/>
          <p:nvPr/>
        </p:nvSpPr>
        <p:spPr>
          <a:xfrm rot="5400000">
            <a:off x="7550965" y="3764757"/>
            <a:ext cx="714380" cy="1528774"/>
          </a:xfrm>
          <a:prstGeom prst="homePlat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7" name="خماسي 126"/>
          <p:cNvSpPr/>
          <p:nvPr/>
        </p:nvSpPr>
        <p:spPr>
          <a:xfrm rot="5400000">
            <a:off x="6536546" y="4279112"/>
            <a:ext cx="714380" cy="500068"/>
          </a:xfrm>
          <a:prstGeom prst="homePlat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8" name="خماسي 127"/>
          <p:cNvSpPr/>
          <p:nvPr/>
        </p:nvSpPr>
        <p:spPr>
          <a:xfrm rot="5400000">
            <a:off x="5176476" y="4081956"/>
            <a:ext cx="720000" cy="900000"/>
          </a:xfrm>
          <a:prstGeom prst="homePlat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9" name="AutoShape 442"/>
          <p:cNvSpPr>
            <a:spLocks noChangeArrowheads="1"/>
          </p:cNvSpPr>
          <p:nvPr/>
        </p:nvSpPr>
        <p:spPr bwMode="auto">
          <a:xfrm>
            <a:off x="517664" y="4157668"/>
            <a:ext cx="3611583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عدد أقمار المشتري ثلاثة أمثال أقمار أورانوس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30" name="AutoShape 442"/>
          <p:cNvSpPr>
            <a:spLocks noChangeArrowheads="1"/>
          </p:cNvSpPr>
          <p:nvPr/>
        </p:nvSpPr>
        <p:spPr bwMode="auto">
          <a:xfrm>
            <a:off x="1885930" y="515780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3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31" name="AutoShape 442"/>
          <p:cNvSpPr>
            <a:spLocks noChangeArrowheads="1"/>
          </p:cNvSpPr>
          <p:nvPr/>
        </p:nvSpPr>
        <p:spPr bwMode="auto">
          <a:xfrm>
            <a:off x="1428728" y="515780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×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32" name="AutoShape 442"/>
          <p:cNvSpPr>
            <a:spLocks noChangeArrowheads="1"/>
          </p:cNvSpPr>
          <p:nvPr/>
        </p:nvSpPr>
        <p:spPr bwMode="auto">
          <a:xfrm>
            <a:off x="271432" y="515780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21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33" name="خماسي 132"/>
          <p:cNvSpPr/>
          <p:nvPr/>
        </p:nvSpPr>
        <p:spPr>
          <a:xfrm rot="5400000">
            <a:off x="1809259" y="4309431"/>
            <a:ext cx="714380" cy="468000"/>
          </a:xfrm>
          <a:prstGeom prst="homePlat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4" name="خماسي 133"/>
          <p:cNvSpPr/>
          <p:nvPr/>
        </p:nvSpPr>
        <p:spPr>
          <a:xfrm rot="5400000">
            <a:off x="1337606" y="4309434"/>
            <a:ext cx="714380" cy="468000"/>
          </a:xfrm>
          <a:prstGeom prst="homePlat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5" name="خماسي 134"/>
          <p:cNvSpPr/>
          <p:nvPr/>
        </p:nvSpPr>
        <p:spPr>
          <a:xfrm rot="5400000">
            <a:off x="197406" y="4132244"/>
            <a:ext cx="720000" cy="828000"/>
          </a:xfrm>
          <a:prstGeom prst="homePlat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55804" y="5567746"/>
            <a:ext cx="562452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/>
      <p:bldP spid="124" grpId="0"/>
      <p:bldP spid="125" grpId="0"/>
      <p:bldP spid="126" grpId="0" animBg="1"/>
      <p:bldP spid="127" grpId="0" animBg="1"/>
      <p:bldP spid="128" grpId="0" animBg="1"/>
      <p:bldP spid="129" grpId="0"/>
      <p:bldP spid="130" grpId="0"/>
      <p:bldP spid="131" grpId="0"/>
      <p:bldP spid="132" grpId="0"/>
      <p:bldP spid="133" grpId="0" animBg="1"/>
      <p:bldP spid="134" grpId="0" animBg="1"/>
      <p:bldP spid="1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647A2CB-C494-4442-ABD8-1411246F27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41368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14290"/>
            <a:ext cx="4419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مجموعة 2"/>
          <p:cNvGrpSpPr/>
          <p:nvPr/>
        </p:nvGrpSpPr>
        <p:grpSpPr>
          <a:xfrm>
            <a:off x="1500166" y="1071546"/>
            <a:ext cx="7375424" cy="1214446"/>
            <a:chOff x="1500166" y="1000108"/>
            <a:chExt cx="7375424" cy="936000"/>
          </a:xfrm>
        </p:grpSpPr>
        <p:sp>
          <p:nvSpPr>
            <p:cNvPr id="12" name="دبوس زينة 11"/>
            <p:cNvSpPr/>
            <p:nvPr/>
          </p:nvSpPr>
          <p:spPr>
            <a:xfrm>
              <a:off x="1500166" y="1000108"/>
              <a:ext cx="6200818" cy="936000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مجموعة 20"/>
            <p:cNvGrpSpPr/>
            <p:nvPr/>
          </p:nvGrpSpPr>
          <p:grpSpPr>
            <a:xfrm>
              <a:off x="7661144" y="1007414"/>
              <a:ext cx="1214446" cy="928694"/>
              <a:chOff x="7661144" y="1007414"/>
              <a:chExt cx="1214446" cy="928694"/>
            </a:xfrm>
          </p:grpSpPr>
          <p:sp>
            <p:nvSpPr>
              <p:cNvPr id="14" name="دبوس زينة 13"/>
              <p:cNvSpPr/>
              <p:nvPr/>
            </p:nvSpPr>
            <p:spPr>
              <a:xfrm>
                <a:off x="7661144" y="1007414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843858" y="1242998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1214422"/>
            <a:ext cx="403860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3E378FD4-EC9A-411C-A057-F37655F95FC1}"/>
              </a:ext>
            </a:extLst>
          </p:cNvPr>
          <p:cNvSpPr txBox="1"/>
          <p:nvPr/>
        </p:nvSpPr>
        <p:spPr>
          <a:xfrm>
            <a:off x="7700984" y="1879053"/>
            <a:ext cx="914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ص 94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BAF79CDF-836A-44B9-AB68-6625E03E0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89"/>
            <a:ext cx="9144000" cy="6889789"/>
          </a:xfrm>
          <a:prstGeom prst="rect">
            <a:avLst/>
          </a:prstGeom>
        </p:spPr>
      </p:pic>
      <p:grpSp>
        <p:nvGrpSpPr>
          <p:cNvPr id="2" name="مجموعة 17"/>
          <p:cNvGrpSpPr/>
          <p:nvPr/>
        </p:nvGrpSpPr>
        <p:grpSpPr>
          <a:xfrm>
            <a:off x="3643306" y="1142984"/>
            <a:ext cx="5286412" cy="928694"/>
            <a:chOff x="3643306" y="857232"/>
            <a:chExt cx="5286412" cy="928694"/>
          </a:xfrm>
        </p:grpSpPr>
        <p:sp>
          <p:nvSpPr>
            <p:cNvPr id="44" name="دبوس زينة 43"/>
            <p:cNvSpPr/>
            <p:nvPr/>
          </p:nvSpPr>
          <p:spPr>
            <a:xfrm>
              <a:off x="3643306" y="857232"/>
              <a:ext cx="4071966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46" name="دبوس زينة 4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214290"/>
            <a:ext cx="4419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1357298"/>
            <a:ext cx="370999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3214686"/>
            <a:ext cx="7215197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AutoShape 442"/>
          <p:cNvSpPr>
            <a:spLocks noChangeArrowheads="1"/>
          </p:cNvSpPr>
          <p:nvPr/>
        </p:nvSpPr>
        <p:spPr bwMode="auto">
          <a:xfrm>
            <a:off x="7832751" y="420053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ع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26" name="AutoShape 442"/>
          <p:cNvSpPr>
            <a:spLocks noChangeArrowheads="1"/>
          </p:cNvSpPr>
          <p:nvPr/>
        </p:nvSpPr>
        <p:spPr bwMode="auto">
          <a:xfrm>
            <a:off x="7418411" y="420053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+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27" name="AutoShape 442"/>
          <p:cNvSpPr>
            <a:spLocks noChangeArrowheads="1"/>
          </p:cNvSpPr>
          <p:nvPr/>
        </p:nvSpPr>
        <p:spPr bwMode="auto">
          <a:xfrm>
            <a:off x="6375417" y="420053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8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32" name="AutoShape 442"/>
          <p:cNvSpPr>
            <a:spLocks noChangeArrowheads="1"/>
          </p:cNvSpPr>
          <p:nvPr/>
        </p:nvSpPr>
        <p:spPr bwMode="auto">
          <a:xfrm>
            <a:off x="3960813" y="4214818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10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33" name="AutoShape 442"/>
          <p:cNvSpPr>
            <a:spLocks noChangeArrowheads="1"/>
          </p:cNvSpPr>
          <p:nvPr/>
        </p:nvSpPr>
        <p:spPr bwMode="auto">
          <a:xfrm>
            <a:off x="2889243" y="4214818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+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34" name="AutoShape 442"/>
          <p:cNvSpPr>
            <a:spLocks noChangeArrowheads="1"/>
          </p:cNvSpPr>
          <p:nvPr/>
        </p:nvSpPr>
        <p:spPr bwMode="auto">
          <a:xfrm>
            <a:off x="1731947" y="4214818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>
                <a:latin typeface="Times New Roman" pitchFamily="18" charset="0"/>
                <a:ea typeface="Arial Unicode MS" pitchFamily="34" charset="-128"/>
              </a:rPr>
              <a:t>س</a:t>
            </a:r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3422D7BC-A010-4769-B57E-37D277BEB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" y="0"/>
            <a:ext cx="9144000" cy="6858000"/>
          </a:xfrm>
          <a:prstGeom prst="rect">
            <a:avLst/>
          </a:prstGeom>
        </p:spPr>
      </p:pic>
      <p:grpSp>
        <p:nvGrpSpPr>
          <p:cNvPr id="2" name="مجموعة 2"/>
          <p:cNvGrpSpPr/>
          <p:nvPr/>
        </p:nvGrpSpPr>
        <p:grpSpPr>
          <a:xfrm>
            <a:off x="3357554" y="1214422"/>
            <a:ext cx="5572164" cy="785818"/>
            <a:chOff x="3357554" y="1000108"/>
            <a:chExt cx="5572164" cy="936000"/>
          </a:xfrm>
        </p:grpSpPr>
        <p:sp>
          <p:nvSpPr>
            <p:cNvPr id="4" name="دبوس زينة 3"/>
            <p:cNvSpPr/>
            <p:nvPr/>
          </p:nvSpPr>
          <p:spPr>
            <a:xfrm>
              <a:off x="3357554" y="1000108"/>
              <a:ext cx="4343430" cy="936000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20"/>
            <p:cNvGrpSpPr/>
            <p:nvPr/>
          </p:nvGrpSpPr>
          <p:grpSpPr>
            <a:xfrm>
              <a:off x="7715272" y="1000108"/>
              <a:ext cx="1214446" cy="928694"/>
              <a:chOff x="7715272" y="1000108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1000108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242998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214290"/>
            <a:ext cx="4419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1357298"/>
            <a:ext cx="380524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AutoShape 442"/>
          <p:cNvSpPr>
            <a:spLocks noChangeArrowheads="1"/>
          </p:cNvSpPr>
          <p:nvPr/>
        </p:nvSpPr>
        <p:spPr bwMode="auto">
          <a:xfrm>
            <a:off x="5000628" y="3071810"/>
            <a:ext cx="346870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/>
              <a:t>أكبر من    العدد    بمقدار  سبعة   يساوي   15</a:t>
            </a:r>
            <a:endParaRPr lang="en-US" sz="20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14" name="مجموعة 13"/>
          <p:cNvGrpSpPr/>
          <p:nvPr/>
        </p:nvGrpSpPr>
        <p:grpSpPr>
          <a:xfrm>
            <a:off x="4772028" y="2928934"/>
            <a:ext cx="4001652" cy="2500330"/>
            <a:chOff x="4570876" y="2643182"/>
            <a:chExt cx="4001652" cy="3000396"/>
          </a:xfrm>
        </p:grpSpPr>
        <p:sp>
          <p:nvSpPr>
            <p:cNvPr id="15" name="قوس متوسط أيمن 14"/>
            <p:cNvSpPr/>
            <p:nvPr/>
          </p:nvSpPr>
          <p:spPr>
            <a:xfrm>
              <a:off x="8429652" y="2643182"/>
              <a:ext cx="142876" cy="3000396"/>
            </a:xfrm>
            <a:prstGeom prst="rightBracke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6" name="قوس متوسط أيمن 15"/>
            <p:cNvSpPr/>
            <p:nvPr/>
          </p:nvSpPr>
          <p:spPr>
            <a:xfrm flipH="1">
              <a:off x="4570876" y="2643182"/>
              <a:ext cx="144000" cy="3000396"/>
            </a:xfrm>
            <a:prstGeom prst="rightBracke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0" name="AutoShape 442"/>
          <p:cNvSpPr>
            <a:spLocks noChangeArrowheads="1"/>
          </p:cNvSpPr>
          <p:nvPr/>
        </p:nvSpPr>
        <p:spPr bwMode="auto">
          <a:xfrm>
            <a:off x="7304113" y="4429132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21" name="AutoShape 442"/>
          <p:cNvSpPr>
            <a:spLocks noChangeArrowheads="1"/>
          </p:cNvSpPr>
          <p:nvPr/>
        </p:nvSpPr>
        <p:spPr bwMode="auto">
          <a:xfrm>
            <a:off x="6746897" y="450057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22" name="AutoShape 442"/>
          <p:cNvSpPr>
            <a:spLocks noChangeArrowheads="1"/>
          </p:cNvSpPr>
          <p:nvPr/>
        </p:nvSpPr>
        <p:spPr bwMode="auto">
          <a:xfrm>
            <a:off x="5986472" y="4500568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32" name="AutoShape 442"/>
          <p:cNvSpPr>
            <a:spLocks noChangeArrowheads="1"/>
          </p:cNvSpPr>
          <p:nvPr/>
        </p:nvSpPr>
        <p:spPr bwMode="auto">
          <a:xfrm>
            <a:off x="5286380" y="450057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33" name="AutoShape 442"/>
          <p:cNvSpPr>
            <a:spLocks noChangeArrowheads="1"/>
          </p:cNvSpPr>
          <p:nvPr/>
        </p:nvSpPr>
        <p:spPr bwMode="auto">
          <a:xfrm>
            <a:off x="4703769" y="450057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37" name="AutoShape 442"/>
          <p:cNvSpPr>
            <a:spLocks noChangeArrowheads="1"/>
          </p:cNvSpPr>
          <p:nvPr/>
        </p:nvSpPr>
        <p:spPr bwMode="auto">
          <a:xfrm>
            <a:off x="728634" y="3071810"/>
            <a:ext cx="346870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/>
              <a:t>خمسة   أمثال   عدد   التلاميذ  يساوي  250</a:t>
            </a:r>
            <a:endParaRPr lang="en-US" sz="20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38" name="مجموعة 37"/>
          <p:cNvGrpSpPr/>
          <p:nvPr/>
        </p:nvGrpSpPr>
        <p:grpSpPr>
          <a:xfrm>
            <a:off x="428596" y="2928934"/>
            <a:ext cx="4001652" cy="2500330"/>
            <a:chOff x="4570876" y="2643182"/>
            <a:chExt cx="4001652" cy="3000396"/>
          </a:xfrm>
        </p:grpSpPr>
        <p:sp>
          <p:nvSpPr>
            <p:cNvPr id="39" name="قوس متوسط أيمن 38"/>
            <p:cNvSpPr/>
            <p:nvPr/>
          </p:nvSpPr>
          <p:spPr>
            <a:xfrm>
              <a:off x="8429652" y="2643182"/>
              <a:ext cx="142876" cy="3000396"/>
            </a:xfrm>
            <a:prstGeom prst="rightBracke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" name="قوس متوسط أيمن 39"/>
            <p:cNvSpPr/>
            <p:nvPr/>
          </p:nvSpPr>
          <p:spPr>
            <a:xfrm flipH="1">
              <a:off x="4570876" y="2643182"/>
              <a:ext cx="144000" cy="3000396"/>
            </a:xfrm>
            <a:prstGeom prst="rightBracke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4" name="AutoShape 442"/>
          <p:cNvSpPr>
            <a:spLocks noChangeArrowheads="1"/>
          </p:cNvSpPr>
          <p:nvPr/>
        </p:nvSpPr>
        <p:spPr bwMode="auto">
          <a:xfrm>
            <a:off x="3100378" y="4429132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45" name="AutoShape 442"/>
          <p:cNvSpPr>
            <a:spLocks noChangeArrowheads="1"/>
          </p:cNvSpPr>
          <p:nvPr/>
        </p:nvSpPr>
        <p:spPr bwMode="auto">
          <a:xfrm>
            <a:off x="2532053" y="4429132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52" name="AutoShape 442"/>
          <p:cNvSpPr>
            <a:spLocks noChangeArrowheads="1"/>
          </p:cNvSpPr>
          <p:nvPr/>
        </p:nvSpPr>
        <p:spPr bwMode="auto">
          <a:xfrm>
            <a:off x="1171552" y="4471994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53" name="AutoShape 442"/>
          <p:cNvSpPr>
            <a:spLocks noChangeArrowheads="1"/>
          </p:cNvSpPr>
          <p:nvPr/>
        </p:nvSpPr>
        <p:spPr bwMode="auto">
          <a:xfrm>
            <a:off x="557184" y="4471994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60" name="AutoShape 442"/>
          <p:cNvSpPr>
            <a:spLocks noChangeArrowheads="1"/>
          </p:cNvSpPr>
          <p:nvPr/>
        </p:nvSpPr>
        <p:spPr bwMode="auto">
          <a:xfrm>
            <a:off x="3803649" y="4429132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D62347E-34BA-420B-B84D-80E27DB641C4}"/>
              </a:ext>
            </a:extLst>
          </p:cNvPr>
          <p:cNvSpPr txBox="1"/>
          <p:nvPr/>
        </p:nvSpPr>
        <p:spPr>
          <a:xfrm>
            <a:off x="6228184" y="718658"/>
            <a:ext cx="100858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ص 95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1" grpId="0"/>
      <p:bldP spid="22" grpId="0"/>
      <p:bldP spid="32" grpId="0"/>
      <p:bldP spid="33" grpId="0"/>
      <p:bldP spid="37" grpId="0"/>
      <p:bldP spid="44" grpId="0"/>
      <p:bldP spid="45" grpId="0"/>
      <p:bldP spid="52" grpId="0"/>
      <p:bldP spid="53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5469224-163C-4DAB-AA96-296E65289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71196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14290"/>
            <a:ext cx="4419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AutoShape 442"/>
          <p:cNvSpPr>
            <a:spLocks noChangeArrowheads="1"/>
          </p:cNvSpPr>
          <p:nvPr/>
        </p:nvSpPr>
        <p:spPr bwMode="auto">
          <a:xfrm>
            <a:off x="5000628" y="3071810"/>
            <a:ext cx="346870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/>
              <a:t>أقل من       عدد         بتسعه     يساوي   24</a:t>
            </a:r>
            <a:endParaRPr lang="en-US" sz="20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5" name="مجموعة 13"/>
          <p:cNvGrpSpPr/>
          <p:nvPr/>
        </p:nvGrpSpPr>
        <p:grpSpPr>
          <a:xfrm>
            <a:off x="4772028" y="2928934"/>
            <a:ext cx="4001652" cy="2500330"/>
            <a:chOff x="4570876" y="2643182"/>
            <a:chExt cx="4001652" cy="3000396"/>
          </a:xfrm>
        </p:grpSpPr>
        <p:sp>
          <p:nvSpPr>
            <p:cNvPr id="15" name="قوس متوسط أيمن 14"/>
            <p:cNvSpPr/>
            <p:nvPr/>
          </p:nvSpPr>
          <p:spPr>
            <a:xfrm>
              <a:off x="8429652" y="2643182"/>
              <a:ext cx="142876" cy="3000396"/>
            </a:xfrm>
            <a:prstGeom prst="rightBracke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6" name="قوس متوسط أيمن 15"/>
            <p:cNvSpPr/>
            <p:nvPr/>
          </p:nvSpPr>
          <p:spPr>
            <a:xfrm flipH="1">
              <a:off x="4570876" y="2643182"/>
              <a:ext cx="144000" cy="3000396"/>
            </a:xfrm>
            <a:prstGeom prst="rightBracke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0" name="AutoShape 442"/>
          <p:cNvSpPr>
            <a:spLocks noChangeArrowheads="1"/>
          </p:cNvSpPr>
          <p:nvPr/>
        </p:nvSpPr>
        <p:spPr bwMode="auto">
          <a:xfrm>
            <a:off x="7158056" y="4429132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21" name="AutoShape 442"/>
          <p:cNvSpPr>
            <a:spLocks noChangeArrowheads="1"/>
          </p:cNvSpPr>
          <p:nvPr/>
        </p:nvSpPr>
        <p:spPr bwMode="auto">
          <a:xfrm>
            <a:off x="6746897" y="450057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22" name="AutoShape 442"/>
          <p:cNvSpPr>
            <a:spLocks noChangeArrowheads="1"/>
          </p:cNvSpPr>
          <p:nvPr/>
        </p:nvSpPr>
        <p:spPr bwMode="auto">
          <a:xfrm>
            <a:off x="6175391" y="4500568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32" name="AutoShape 442"/>
          <p:cNvSpPr>
            <a:spLocks noChangeArrowheads="1"/>
          </p:cNvSpPr>
          <p:nvPr/>
        </p:nvSpPr>
        <p:spPr bwMode="auto">
          <a:xfrm>
            <a:off x="5318135" y="450057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33" name="AutoShape 442"/>
          <p:cNvSpPr>
            <a:spLocks noChangeArrowheads="1"/>
          </p:cNvSpPr>
          <p:nvPr/>
        </p:nvSpPr>
        <p:spPr bwMode="auto">
          <a:xfrm>
            <a:off x="4660905" y="450057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grpSp>
        <p:nvGrpSpPr>
          <p:cNvPr id="57" name="مجموعة 17"/>
          <p:cNvGrpSpPr/>
          <p:nvPr/>
        </p:nvGrpSpPr>
        <p:grpSpPr>
          <a:xfrm>
            <a:off x="3643306" y="1142984"/>
            <a:ext cx="5286412" cy="928694"/>
            <a:chOff x="3643306" y="857232"/>
            <a:chExt cx="5286412" cy="928694"/>
          </a:xfrm>
        </p:grpSpPr>
        <p:sp>
          <p:nvSpPr>
            <p:cNvPr id="61" name="دبوس زينة 60"/>
            <p:cNvSpPr/>
            <p:nvPr/>
          </p:nvSpPr>
          <p:spPr>
            <a:xfrm>
              <a:off x="3643306" y="857232"/>
              <a:ext cx="4071966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62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3" name="دبوس زينة 62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64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1357298"/>
            <a:ext cx="267652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" name="AutoShape 442"/>
          <p:cNvSpPr>
            <a:spLocks noChangeArrowheads="1"/>
          </p:cNvSpPr>
          <p:nvPr/>
        </p:nvSpPr>
        <p:spPr bwMode="auto">
          <a:xfrm>
            <a:off x="695697" y="3071810"/>
            <a:ext cx="346870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000" b="1" dirty="0"/>
              <a:t>أكثر مما  أحرزه  خالد   بنقطتين  يساوي   4</a:t>
            </a:r>
            <a:endParaRPr lang="en-US" sz="20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66" name="مجموعة 13"/>
          <p:cNvGrpSpPr/>
          <p:nvPr/>
        </p:nvGrpSpPr>
        <p:grpSpPr>
          <a:xfrm>
            <a:off x="357162" y="2928934"/>
            <a:ext cx="4143400" cy="2500330"/>
            <a:chOff x="4570876" y="2643182"/>
            <a:chExt cx="4001652" cy="3000396"/>
          </a:xfrm>
        </p:grpSpPr>
        <p:sp>
          <p:nvSpPr>
            <p:cNvPr id="67" name="قوس متوسط أيمن 66"/>
            <p:cNvSpPr/>
            <p:nvPr/>
          </p:nvSpPr>
          <p:spPr>
            <a:xfrm>
              <a:off x="8429652" y="2643182"/>
              <a:ext cx="142876" cy="3000396"/>
            </a:xfrm>
            <a:prstGeom prst="rightBracke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8" name="قوس متوسط أيمن 67"/>
            <p:cNvSpPr/>
            <p:nvPr/>
          </p:nvSpPr>
          <p:spPr>
            <a:xfrm flipH="1">
              <a:off x="4570876" y="2643182"/>
              <a:ext cx="144000" cy="3000396"/>
            </a:xfrm>
            <a:prstGeom prst="rightBracke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72" name="AutoShape 442"/>
          <p:cNvSpPr>
            <a:spLocks noChangeArrowheads="1"/>
          </p:cNvSpPr>
          <p:nvPr/>
        </p:nvSpPr>
        <p:spPr bwMode="auto">
          <a:xfrm>
            <a:off x="2446327" y="4429132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73" name="AutoShape 442"/>
          <p:cNvSpPr>
            <a:spLocks noChangeArrowheads="1"/>
          </p:cNvSpPr>
          <p:nvPr/>
        </p:nvSpPr>
        <p:spPr bwMode="auto">
          <a:xfrm>
            <a:off x="2000232" y="450057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74" name="AutoShape 442"/>
          <p:cNvSpPr>
            <a:spLocks noChangeArrowheads="1"/>
          </p:cNvSpPr>
          <p:nvPr/>
        </p:nvSpPr>
        <p:spPr bwMode="auto">
          <a:xfrm>
            <a:off x="1700194" y="4500568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84" name="AutoShape 442"/>
          <p:cNvSpPr>
            <a:spLocks noChangeArrowheads="1"/>
          </p:cNvSpPr>
          <p:nvPr/>
        </p:nvSpPr>
        <p:spPr bwMode="auto">
          <a:xfrm>
            <a:off x="971526" y="450057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85" name="AutoShape 442"/>
          <p:cNvSpPr>
            <a:spLocks noChangeArrowheads="1"/>
          </p:cNvSpPr>
          <p:nvPr/>
        </p:nvSpPr>
        <p:spPr bwMode="auto">
          <a:xfrm>
            <a:off x="388913" y="4500570"/>
            <a:ext cx="53974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0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7A2320B9-400F-4ED9-B7E6-BE71337BD6FA}"/>
              </a:ext>
            </a:extLst>
          </p:cNvPr>
          <p:cNvSpPr txBox="1"/>
          <p:nvPr/>
        </p:nvSpPr>
        <p:spPr>
          <a:xfrm>
            <a:off x="7647856" y="1386946"/>
            <a:ext cx="8879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ص 97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1" grpId="0"/>
      <p:bldP spid="22" grpId="0"/>
      <p:bldP spid="32" grpId="0"/>
      <p:bldP spid="33" grpId="0"/>
      <p:bldP spid="65" grpId="0"/>
      <p:bldP spid="72" grpId="0"/>
      <p:bldP spid="73" grpId="0"/>
      <p:bldP spid="74" grpId="0"/>
      <p:bldP spid="84" grpId="0"/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0B62ECD-ABE7-4510-ACAE-71AB8ADD8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99111B2-C849-407B-BCBF-29C00CF5B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5705475" cy="4293096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9892CAE7-9E81-41BC-8C7B-4C9106FE0D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429000"/>
            <a:ext cx="291581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EE9EBA2-80F0-47B3-B977-0B8DA3731F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12768"/>
          </a:xfrm>
          <a:prstGeom prst="rect">
            <a:avLst/>
          </a:prstGeom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14290"/>
            <a:ext cx="4419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دبوس زينة 26"/>
          <p:cNvSpPr/>
          <p:nvPr/>
        </p:nvSpPr>
        <p:spPr>
          <a:xfrm>
            <a:off x="323528" y="1164660"/>
            <a:ext cx="6929486" cy="785818"/>
          </a:xfrm>
          <a:prstGeom prst="plaque">
            <a:avLst/>
          </a:prstGeom>
          <a:noFill/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أي المسائل التالية يمكن التعبير عنها بالمعادلة  س ــ 15 = 46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7888"/>
            <a:ext cx="6929486" cy="328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مستطيل مستدير الزوايا 38"/>
          <p:cNvSpPr/>
          <p:nvPr/>
        </p:nvSpPr>
        <p:spPr>
          <a:xfrm>
            <a:off x="714348" y="2986086"/>
            <a:ext cx="6958062" cy="785818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3DD393C8-EEF1-4D61-A136-545A976280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0312" y="1172043"/>
            <a:ext cx="1170533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4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71</Words>
  <Application>Microsoft Office PowerPoint</Application>
  <PresentationFormat>عرض على الشاشة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اشواق المسلم</cp:lastModifiedBy>
  <cp:revision>168</cp:revision>
  <dcterms:created xsi:type="dcterms:W3CDTF">2013-06-02T15:27:24Z</dcterms:created>
  <dcterms:modified xsi:type="dcterms:W3CDTF">2020-10-21T18:57:19Z</dcterms:modified>
</cp:coreProperties>
</file>