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9" r:id="rId2"/>
    <p:sldId id="692" r:id="rId3"/>
    <p:sldId id="696" r:id="rId4"/>
    <p:sldId id="677" r:id="rId5"/>
    <p:sldId id="681" r:id="rId6"/>
    <p:sldId id="697" r:id="rId7"/>
    <p:sldId id="698" r:id="rId8"/>
    <p:sldId id="679" r:id="rId9"/>
    <p:sldId id="628" r:id="rId10"/>
    <p:sldId id="699" r:id="rId11"/>
    <p:sldId id="700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/>
  </p:normalViewPr>
  <p:slideViewPr>
    <p:cSldViewPr snapToGrid="0">
      <p:cViewPr>
        <p:scale>
          <a:sx n="66" d="100"/>
          <a:sy n="66" d="100"/>
        </p:scale>
        <p:origin x="0" y="-114"/>
      </p:cViewPr>
      <p:guideLst>
        <p:guide orient="horz" pos="1963"/>
        <p:guide pos="56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05/09/1442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05/09/1442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731952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124874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أَيَّامُ الأُسْبُوعِ</a:t>
              </a:r>
              <a:endParaRPr lang="ar-SY" sz="28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05644" y="2260155"/>
            <a:ext cx="1638314" cy="2322961"/>
            <a:chOff x="1824712" y="2259160"/>
            <a:chExt cx="163695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0544" y="3653524"/>
              <a:ext cx="563299" cy="7504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9" y="3152260"/>
              <a:ext cx="11935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2147720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1694032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1536161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6863386" y="3921119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6402698" y="3467431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6506510" y="334276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588652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543283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527496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062835" y="1741778"/>
            <a:ext cx="3830772" cy="892099"/>
            <a:chOff x="1219588" y="1196910"/>
            <a:chExt cx="3830772" cy="892099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219588" y="1258012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تَرْتِيبُ أَيَّامِ الأُسْبُوعِ ثَابِت فِي كُلِّ زَمَانٍ وَمَكَانٍ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7136662" y="3542196"/>
            <a:ext cx="3911151" cy="920285"/>
            <a:chOff x="498795" y="1196910"/>
            <a:chExt cx="4828506" cy="920285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498795" y="1286198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الوَقْتُ الَّذِي نَقْضِيهِ فِي المَدْرَسَةِ مُفِيد وَمُمْتِع.</a:t>
              </a: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6924577" y="5507600"/>
            <a:ext cx="3969030" cy="830997"/>
            <a:chOff x="1080381" y="1196910"/>
            <a:chExt cx="3969030" cy="830997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080381" y="1196910"/>
              <a:ext cx="3969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اليوَمُ الذَّي يمَضِي منِ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عُمْركِ لَا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يعَودُ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أبَدَا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فأَحَسِنيِ اسْتغِلَالهَ.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1616231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10813143" y="3345808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5345234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إِرْشَادَات </a:t>
            </a:r>
            <a:r>
              <a:rPr lang="ar-SY" sz="2800" b="1" dirty="0"/>
              <a:t>عَامَّة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01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45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210" y="3606634"/>
              <a:ext cx="627215" cy="8356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7" y="3168660"/>
              <a:ext cx="11935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862115" y="214024"/>
            <a:ext cx="21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أَيَّامُ الأُسْبُوعِ</a:t>
            </a:r>
            <a:endParaRPr lang="en-US" sz="3200" b="1" dirty="0"/>
          </a:p>
        </p:txBody>
      </p:sp>
      <p:sp>
        <p:nvSpPr>
          <p:cNvPr id="46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88840" y="145476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213601" y="1096111"/>
            <a:ext cx="4847438" cy="856437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417453" y="1221727"/>
            <a:ext cx="4182353" cy="559336"/>
            <a:chOff x="1532940" y="1971530"/>
            <a:chExt cx="5593983" cy="559336"/>
          </a:xfrm>
        </p:grpSpPr>
        <p:sp>
          <p:nvSpPr>
            <p:cNvPr id="49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0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532940" y="2007646"/>
              <a:ext cx="5593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عَدَدُ أَيَّامِ الْأُسْبُوعِ </a:t>
              </a:r>
              <a:r>
                <a:rPr lang="ar-SY" sz="2800" b="1" dirty="0" smtClean="0"/>
                <a:t>سَبْعَة</a:t>
              </a:r>
              <a:endParaRPr lang="ar-SY" sz="2800" b="1" dirty="0"/>
            </a:p>
          </p:txBody>
        </p:sp>
      </p:grpSp>
      <p:pic>
        <p:nvPicPr>
          <p:cNvPr id="2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34" y="1844442"/>
            <a:ext cx="8117456" cy="4764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90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1EBCDD0D-2F4B-4FBC-9903-0CB5183F2B78}"/>
              </a:ext>
            </a:extLst>
          </p:cNvPr>
          <p:cNvGrpSpPr/>
          <p:nvPr/>
        </p:nvGrpSpPr>
        <p:grpSpPr>
          <a:xfrm>
            <a:off x="8754848" y="3194144"/>
            <a:ext cx="928469" cy="3021528"/>
            <a:chOff x="9649317" y="3194144"/>
            <a:chExt cx="928469" cy="30215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836A6930-C99B-4DA4-99AE-8CDFE4CD6164}"/>
                </a:ext>
              </a:extLst>
            </p:cNvPr>
            <p:cNvSpPr/>
            <p:nvPr/>
          </p:nvSpPr>
          <p:spPr>
            <a:xfrm>
              <a:off x="9649319" y="3254158"/>
              <a:ext cx="928467" cy="2961514"/>
            </a:xfrm>
            <a:custGeom>
              <a:avLst/>
              <a:gdLst>
                <a:gd name="connsiteX0" fmla="*/ 0 w 928467"/>
                <a:gd name="connsiteY0" fmla="*/ 0 h 2903559"/>
                <a:gd name="connsiteX1" fmla="*/ 928467 w 928467"/>
                <a:gd name="connsiteY1" fmla="*/ 0 h 2903559"/>
                <a:gd name="connsiteX2" fmla="*/ 928467 w 928467"/>
                <a:gd name="connsiteY2" fmla="*/ 2903559 h 2903559"/>
                <a:gd name="connsiteX3" fmla="*/ 0 w 928467"/>
                <a:gd name="connsiteY3" fmla="*/ 2903559 h 2903559"/>
                <a:gd name="connsiteX4" fmla="*/ 0 w 928467"/>
                <a:gd name="connsiteY4" fmla="*/ 0 h 2903559"/>
                <a:gd name="connsiteX0" fmla="*/ 0 w 928467"/>
                <a:gd name="connsiteY0" fmla="*/ 0 h 2937902"/>
                <a:gd name="connsiteX1" fmla="*/ 928467 w 928467"/>
                <a:gd name="connsiteY1" fmla="*/ 0 h 2937902"/>
                <a:gd name="connsiteX2" fmla="*/ 928467 w 928467"/>
                <a:gd name="connsiteY2" fmla="*/ 2903559 h 2937902"/>
                <a:gd name="connsiteX3" fmla="*/ 0 w 928467"/>
                <a:gd name="connsiteY3" fmla="*/ 2903559 h 2937902"/>
                <a:gd name="connsiteX4" fmla="*/ 0 w 928467"/>
                <a:gd name="connsiteY4" fmla="*/ 0 h 2937902"/>
                <a:gd name="connsiteX0" fmla="*/ 0 w 928467"/>
                <a:gd name="connsiteY0" fmla="*/ 0 h 2961514"/>
                <a:gd name="connsiteX1" fmla="*/ 928467 w 928467"/>
                <a:gd name="connsiteY1" fmla="*/ 0 h 2961514"/>
                <a:gd name="connsiteX2" fmla="*/ 928467 w 928467"/>
                <a:gd name="connsiteY2" fmla="*/ 2903559 h 2961514"/>
                <a:gd name="connsiteX3" fmla="*/ 0 w 928467"/>
                <a:gd name="connsiteY3" fmla="*/ 2903559 h 2961514"/>
                <a:gd name="connsiteX4" fmla="*/ 0 w 928467"/>
                <a:gd name="connsiteY4" fmla="*/ 0 h 2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7" h="2961514">
                  <a:moveTo>
                    <a:pt x="0" y="0"/>
                  </a:moveTo>
                  <a:lnTo>
                    <a:pt x="928467" y="0"/>
                  </a:lnTo>
                  <a:lnTo>
                    <a:pt x="928467" y="2903559"/>
                  </a:lnTo>
                  <a:cubicBezTo>
                    <a:pt x="618978" y="2980832"/>
                    <a:pt x="309489" y="2980833"/>
                    <a:pt x="0" y="2903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500" dist="1143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67FBECC6-AABE-44EC-9594-43B3605A2DFD}"/>
                </a:ext>
              </a:extLst>
            </p:cNvPr>
            <p:cNvSpPr/>
            <p:nvPr/>
          </p:nvSpPr>
          <p:spPr>
            <a:xfrm>
              <a:off x="9649317" y="3194144"/>
              <a:ext cx="928467" cy="120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E10A3E0E-438F-4822-B535-C0A2B0684B07}"/>
              </a:ext>
            </a:extLst>
          </p:cNvPr>
          <p:cNvGrpSpPr/>
          <p:nvPr/>
        </p:nvGrpSpPr>
        <p:grpSpPr>
          <a:xfrm>
            <a:off x="7180048" y="3194144"/>
            <a:ext cx="928469" cy="3019346"/>
            <a:chOff x="8074517" y="3194144"/>
            <a:chExt cx="928469" cy="301934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63EDC194-35E0-4436-87F9-9B999C84D545}"/>
                </a:ext>
              </a:extLst>
            </p:cNvPr>
            <p:cNvSpPr/>
            <p:nvPr/>
          </p:nvSpPr>
          <p:spPr>
            <a:xfrm>
              <a:off x="8074519" y="3254157"/>
              <a:ext cx="928467" cy="2959333"/>
            </a:xfrm>
            <a:custGeom>
              <a:avLst/>
              <a:gdLst>
                <a:gd name="connsiteX0" fmla="*/ 0 w 928467"/>
                <a:gd name="connsiteY0" fmla="*/ 0 h 2903559"/>
                <a:gd name="connsiteX1" fmla="*/ 928467 w 928467"/>
                <a:gd name="connsiteY1" fmla="*/ 0 h 2903559"/>
                <a:gd name="connsiteX2" fmla="*/ 928467 w 928467"/>
                <a:gd name="connsiteY2" fmla="*/ 2903559 h 2903559"/>
                <a:gd name="connsiteX3" fmla="*/ 0 w 928467"/>
                <a:gd name="connsiteY3" fmla="*/ 2903559 h 2903559"/>
                <a:gd name="connsiteX4" fmla="*/ 0 w 928467"/>
                <a:gd name="connsiteY4" fmla="*/ 0 h 2903559"/>
                <a:gd name="connsiteX0" fmla="*/ 0 w 928467"/>
                <a:gd name="connsiteY0" fmla="*/ 0 h 2906421"/>
                <a:gd name="connsiteX1" fmla="*/ 928467 w 928467"/>
                <a:gd name="connsiteY1" fmla="*/ 0 h 2906421"/>
                <a:gd name="connsiteX2" fmla="*/ 928467 w 928467"/>
                <a:gd name="connsiteY2" fmla="*/ 2903559 h 2906421"/>
                <a:gd name="connsiteX3" fmla="*/ 0 w 928467"/>
                <a:gd name="connsiteY3" fmla="*/ 2903559 h 2906421"/>
                <a:gd name="connsiteX4" fmla="*/ 0 w 928467"/>
                <a:gd name="connsiteY4" fmla="*/ 0 h 2906421"/>
                <a:gd name="connsiteX0" fmla="*/ 0 w 928467"/>
                <a:gd name="connsiteY0" fmla="*/ 0 h 2940765"/>
                <a:gd name="connsiteX1" fmla="*/ 928467 w 928467"/>
                <a:gd name="connsiteY1" fmla="*/ 0 h 2940765"/>
                <a:gd name="connsiteX2" fmla="*/ 928467 w 928467"/>
                <a:gd name="connsiteY2" fmla="*/ 2903559 h 2940765"/>
                <a:gd name="connsiteX3" fmla="*/ 0 w 928467"/>
                <a:gd name="connsiteY3" fmla="*/ 2903559 h 2940765"/>
                <a:gd name="connsiteX4" fmla="*/ 0 w 928467"/>
                <a:gd name="connsiteY4" fmla="*/ 0 h 2940765"/>
                <a:gd name="connsiteX0" fmla="*/ 0 w 928467"/>
                <a:gd name="connsiteY0" fmla="*/ 0 h 2959333"/>
                <a:gd name="connsiteX1" fmla="*/ 928467 w 928467"/>
                <a:gd name="connsiteY1" fmla="*/ 0 h 2959333"/>
                <a:gd name="connsiteX2" fmla="*/ 928467 w 928467"/>
                <a:gd name="connsiteY2" fmla="*/ 2903559 h 2959333"/>
                <a:gd name="connsiteX3" fmla="*/ 0 w 928467"/>
                <a:gd name="connsiteY3" fmla="*/ 2903559 h 2959333"/>
                <a:gd name="connsiteX4" fmla="*/ 0 w 928467"/>
                <a:gd name="connsiteY4" fmla="*/ 0 h 295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7" h="2959333">
                  <a:moveTo>
                    <a:pt x="0" y="0"/>
                  </a:moveTo>
                  <a:lnTo>
                    <a:pt x="928467" y="0"/>
                  </a:lnTo>
                  <a:lnTo>
                    <a:pt x="928467" y="2903559"/>
                  </a:lnTo>
                  <a:cubicBezTo>
                    <a:pt x="638297" y="2967953"/>
                    <a:pt x="328808" y="2987273"/>
                    <a:pt x="0" y="2903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500" dist="1143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A21C848-6EFF-48B1-A0DC-1F48A62F4C63}"/>
                </a:ext>
              </a:extLst>
            </p:cNvPr>
            <p:cNvSpPr/>
            <p:nvPr/>
          </p:nvSpPr>
          <p:spPr>
            <a:xfrm>
              <a:off x="8074517" y="3194144"/>
              <a:ext cx="928467" cy="120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FB3A78FD-76D9-4BFC-B45C-A25FDB331B9F}"/>
              </a:ext>
            </a:extLst>
          </p:cNvPr>
          <p:cNvGrpSpPr/>
          <p:nvPr/>
        </p:nvGrpSpPr>
        <p:grpSpPr>
          <a:xfrm>
            <a:off x="5605248" y="3194144"/>
            <a:ext cx="928469" cy="3011868"/>
            <a:chOff x="6499717" y="3194144"/>
            <a:chExt cx="928469" cy="30118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04B4B4FD-9B57-4A8B-8900-73B043176D88}"/>
                </a:ext>
              </a:extLst>
            </p:cNvPr>
            <p:cNvSpPr/>
            <p:nvPr/>
          </p:nvSpPr>
          <p:spPr>
            <a:xfrm>
              <a:off x="6499719" y="3254158"/>
              <a:ext cx="928467" cy="2951854"/>
            </a:xfrm>
            <a:custGeom>
              <a:avLst/>
              <a:gdLst>
                <a:gd name="connsiteX0" fmla="*/ 0 w 928467"/>
                <a:gd name="connsiteY0" fmla="*/ 0 h 2903559"/>
                <a:gd name="connsiteX1" fmla="*/ 928467 w 928467"/>
                <a:gd name="connsiteY1" fmla="*/ 0 h 2903559"/>
                <a:gd name="connsiteX2" fmla="*/ 928467 w 928467"/>
                <a:gd name="connsiteY2" fmla="*/ 2903559 h 2903559"/>
                <a:gd name="connsiteX3" fmla="*/ 0 w 928467"/>
                <a:gd name="connsiteY3" fmla="*/ 2903559 h 2903559"/>
                <a:gd name="connsiteX4" fmla="*/ 0 w 928467"/>
                <a:gd name="connsiteY4" fmla="*/ 0 h 2903559"/>
                <a:gd name="connsiteX0" fmla="*/ 0 w 928467"/>
                <a:gd name="connsiteY0" fmla="*/ 0 h 2932179"/>
                <a:gd name="connsiteX1" fmla="*/ 928467 w 928467"/>
                <a:gd name="connsiteY1" fmla="*/ 0 h 2932179"/>
                <a:gd name="connsiteX2" fmla="*/ 928467 w 928467"/>
                <a:gd name="connsiteY2" fmla="*/ 2903559 h 2932179"/>
                <a:gd name="connsiteX3" fmla="*/ 0 w 928467"/>
                <a:gd name="connsiteY3" fmla="*/ 2903559 h 2932179"/>
                <a:gd name="connsiteX4" fmla="*/ 0 w 928467"/>
                <a:gd name="connsiteY4" fmla="*/ 0 h 2932179"/>
                <a:gd name="connsiteX0" fmla="*/ 0 w 928467"/>
                <a:gd name="connsiteY0" fmla="*/ 0 h 2951854"/>
                <a:gd name="connsiteX1" fmla="*/ 928467 w 928467"/>
                <a:gd name="connsiteY1" fmla="*/ 0 h 2951854"/>
                <a:gd name="connsiteX2" fmla="*/ 928467 w 928467"/>
                <a:gd name="connsiteY2" fmla="*/ 2903559 h 2951854"/>
                <a:gd name="connsiteX3" fmla="*/ 0 w 928467"/>
                <a:gd name="connsiteY3" fmla="*/ 2903559 h 2951854"/>
                <a:gd name="connsiteX4" fmla="*/ 0 w 928467"/>
                <a:gd name="connsiteY4" fmla="*/ 0 h 29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7" h="2951854">
                  <a:moveTo>
                    <a:pt x="0" y="0"/>
                  </a:moveTo>
                  <a:lnTo>
                    <a:pt x="928467" y="0"/>
                  </a:lnTo>
                  <a:lnTo>
                    <a:pt x="928467" y="2903559"/>
                  </a:lnTo>
                  <a:cubicBezTo>
                    <a:pt x="638296" y="2967953"/>
                    <a:pt x="335246" y="2967954"/>
                    <a:pt x="0" y="2903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500" dist="1143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71EF9A38-2D4A-44ED-9D7D-8F33808F9674}"/>
                </a:ext>
              </a:extLst>
            </p:cNvPr>
            <p:cNvSpPr/>
            <p:nvPr/>
          </p:nvSpPr>
          <p:spPr>
            <a:xfrm>
              <a:off x="6499717" y="3194144"/>
              <a:ext cx="928467" cy="120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9EDE158D-5EB2-4A07-8780-E0D6D29854CC}"/>
              </a:ext>
            </a:extLst>
          </p:cNvPr>
          <p:cNvGrpSpPr/>
          <p:nvPr/>
        </p:nvGrpSpPr>
        <p:grpSpPr>
          <a:xfrm>
            <a:off x="4030448" y="3194144"/>
            <a:ext cx="928469" cy="3024158"/>
            <a:chOff x="4924917" y="3194144"/>
            <a:chExt cx="928469" cy="302415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EC57D83-89E4-4F9D-99E0-7AB83ABB48DC}"/>
                </a:ext>
              </a:extLst>
            </p:cNvPr>
            <p:cNvSpPr/>
            <p:nvPr/>
          </p:nvSpPr>
          <p:spPr>
            <a:xfrm>
              <a:off x="4924919" y="3254158"/>
              <a:ext cx="928467" cy="2964144"/>
            </a:xfrm>
            <a:custGeom>
              <a:avLst/>
              <a:gdLst>
                <a:gd name="connsiteX0" fmla="*/ 0 w 928467"/>
                <a:gd name="connsiteY0" fmla="*/ 0 h 2903559"/>
                <a:gd name="connsiteX1" fmla="*/ 928467 w 928467"/>
                <a:gd name="connsiteY1" fmla="*/ 0 h 2903559"/>
                <a:gd name="connsiteX2" fmla="*/ 928467 w 928467"/>
                <a:gd name="connsiteY2" fmla="*/ 2903559 h 2903559"/>
                <a:gd name="connsiteX3" fmla="*/ 0 w 928467"/>
                <a:gd name="connsiteY3" fmla="*/ 2903559 h 2903559"/>
                <a:gd name="connsiteX4" fmla="*/ 0 w 928467"/>
                <a:gd name="connsiteY4" fmla="*/ 0 h 2903559"/>
                <a:gd name="connsiteX0" fmla="*/ 0 w 928467"/>
                <a:gd name="connsiteY0" fmla="*/ 0 h 2943626"/>
                <a:gd name="connsiteX1" fmla="*/ 928467 w 928467"/>
                <a:gd name="connsiteY1" fmla="*/ 0 h 2943626"/>
                <a:gd name="connsiteX2" fmla="*/ 928467 w 928467"/>
                <a:gd name="connsiteY2" fmla="*/ 2903559 h 2943626"/>
                <a:gd name="connsiteX3" fmla="*/ 0 w 928467"/>
                <a:gd name="connsiteY3" fmla="*/ 2903559 h 2943626"/>
                <a:gd name="connsiteX4" fmla="*/ 0 w 928467"/>
                <a:gd name="connsiteY4" fmla="*/ 0 h 2943626"/>
                <a:gd name="connsiteX0" fmla="*/ 0 w 928467"/>
                <a:gd name="connsiteY0" fmla="*/ 0 h 2964144"/>
                <a:gd name="connsiteX1" fmla="*/ 928467 w 928467"/>
                <a:gd name="connsiteY1" fmla="*/ 0 h 2964144"/>
                <a:gd name="connsiteX2" fmla="*/ 928467 w 928467"/>
                <a:gd name="connsiteY2" fmla="*/ 2903559 h 2964144"/>
                <a:gd name="connsiteX3" fmla="*/ 0 w 928467"/>
                <a:gd name="connsiteY3" fmla="*/ 2903559 h 2964144"/>
                <a:gd name="connsiteX4" fmla="*/ 0 w 928467"/>
                <a:gd name="connsiteY4" fmla="*/ 0 h 2964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7" h="2964144">
                  <a:moveTo>
                    <a:pt x="0" y="0"/>
                  </a:moveTo>
                  <a:lnTo>
                    <a:pt x="928467" y="0"/>
                  </a:lnTo>
                  <a:lnTo>
                    <a:pt x="928467" y="2903559"/>
                  </a:lnTo>
                  <a:cubicBezTo>
                    <a:pt x="612538" y="2993711"/>
                    <a:pt x="309489" y="2974393"/>
                    <a:pt x="0" y="2903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500" dist="1143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6009531-A5F5-4F57-BAC1-3CE6D4A532B6}"/>
                </a:ext>
              </a:extLst>
            </p:cNvPr>
            <p:cNvSpPr/>
            <p:nvPr/>
          </p:nvSpPr>
          <p:spPr>
            <a:xfrm>
              <a:off x="4924917" y="3194144"/>
              <a:ext cx="928467" cy="120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B7DD9E83-FA73-422C-80FD-C92C28E953DB}"/>
              </a:ext>
            </a:extLst>
          </p:cNvPr>
          <p:cNvGrpSpPr/>
          <p:nvPr/>
        </p:nvGrpSpPr>
        <p:grpSpPr>
          <a:xfrm>
            <a:off x="880848" y="3194144"/>
            <a:ext cx="928469" cy="3009485"/>
            <a:chOff x="1775317" y="3194144"/>
            <a:chExt cx="928469" cy="30094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993FB0A-1948-4FB8-B293-3B0DE6CD043C}"/>
                </a:ext>
              </a:extLst>
            </p:cNvPr>
            <p:cNvSpPr/>
            <p:nvPr/>
          </p:nvSpPr>
          <p:spPr>
            <a:xfrm>
              <a:off x="1775319" y="3254158"/>
              <a:ext cx="928467" cy="2949471"/>
            </a:xfrm>
            <a:custGeom>
              <a:avLst/>
              <a:gdLst>
                <a:gd name="connsiteX0" fmla="*/ 0 w 928467"/>
                <a:gd name="connsiteY0" fmla="*/ 0 h 2903559"/>
                <a:gd name="connsiteX1" fmla="*/ 928467 w 928467"/>
                <a:gd name="connsiteY1" fmla="*/ 0 h 2903559"/>
                <a:gd name="connsiteX2" fmla="*/ 928467 w 928467"/>
                <a:gd name="connsiteY2" fmla="*/ 2903559 h 2903559"/>
                <a:gd name="connsiteX3" fmla="*/ 0 w 928467"/>
                <a:gd name="connsiteY3" fmla="*/ 2903559 h 2903559"/>
                <a:gd name="connsiteX4" fmla="*/ 0 w 928467"/>
                <a:gd name="connsiteY4" fmla="*/ 0 h 2903559"/>
                <a:gd name="connsiteX0" fmla="*/ 0 w 928467"/>
                <a:gd name="connsiteY0" fmla="*/ 0 h 2932179"/>
                <a:gd name="connsiteX1" fmla="*/ 928467 w 928467"/>
                <a:gd name="connsiteY1" fmla="*/ 0 h 2932179"/>
                <a:gd name="connsiteX2" fmla="*/ 928467 w 928467"/>
                <a:gd name="connsiteY2" fmla="*/ 2903559 h 2932179"/>
                <a:gd name="connsiteX3" fmla="*/ 0 w 928467"/>
                <a:gd name="connsiteY3" fmla="*/ 2903559 h 2932179"/>
                <a:gd name="connsiteX4" fmla="*/ 0 w 928467"/>
                <a:gd name="connsiteY4" fmla="*/ 0 h 2932179"/>
                <a:gd name="connsiteX0" fmla="*/ 0 w 928467"/>
                <a:gd name="connsiteY0" fmla="*/ 0 h 2947158"/>
                <a:gd name="connsiteX1" fmla="*/ 928467 w 928467"/>
                <a:gd name="connsiteY1" fmla="*/ 0 h 2947158"/>
                <a:gd name="connsiteX2" fmla="*/ 928467 w 928467"/>
                <a:gd name="connsiteY2" fmla="*/ 2903559 h 2947158"/>
                <a:gd name="connsiteX3" fmla="*/ 0 w 928467"/>
                <a:gd name="connsiteY3" fmla="*/ 2903559 h 2947158"/>
                <a:gd name="connsiteX4" fmla="*/ 0 w 928467"/>
                <a:gd name="connsiteY4" fmla="*/ 0 h 2947158"/>
                <a:gd name="connsiteX0" fmla="*/ 0 w 928467"/>
                <a:gd name="connsiteY0" fmla="*/ 0 h 2949471"/>
                <a:gd name="connsiteX1" fmla="*/ 928467 w 928467"/>
                <a:gd name="connsiteY1" fmla="*/ 0 h 2949471"/>
                <a:gd name="connsiteX2" fmla="*/ 928467 w 928467"/>
                <a:gd name="connsiteY2" fmla="*/ 2903559 h 2949471"/>
                <a:gd name="connsiteX3" fmla="*/ 0 w 928467"/>
                <a:gd name="connsiteY3" fmla="*/ 2903559 h 2949471"/>
                <a:gd name="connsiteX4" fmla="*/ 0 w 928467"/>
                <a:gd name="connsiteY4" fmla="*/ 0 h 294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7" h="2949471">
                  <a:moveTo>
                    <a:pt x="0" y="0"/>
                  </a:moveTo>
                  <a:lnTo>
                    <a:pt x="928467" y="0"/>
                  </a:lnTo>
                  <a:lnTo>
                    <a:pt x="928467" y="2903559"/>
                  </a:lnTo>
                  <a:cubicBezTo>
                    <a:pt x="554583" y="2967954"/>
                    <a:pt x="303050" y="2961513"/>
                    <a:pt x="0" y="2903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500" dist="1143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7E64A8E-FD5A-4584-8620-30B10CCBCB3A}"/>
                </a:ext>
              </a:extLst>
            </p:cNvPr>
            <p:cNvSpPr/>
            <p:nvPr/>
          </p:nvSpPr>
          <p:spPr>
            <a:xfrm>
              <a:off x="1775317" y="3194144"/>
              <a:ext cx="928467" cy="120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E480DB73-1142-41AA-B890-2BCA1BBEFE74}"/>
              </a:ext>
            </a:extLst>
          </p:cNvPr>
          <p:cNvGrpSpPr/>
          <p:nvPr/>
        </p:nvGrpSpPr>
        <p:grpSpPr>
          <a:xfrm>
            <a:off x="914845" y="4133944"/>
            <a:ext cx="860472" cy="2023772"/>
            <a:chOff x="1809314" y="4133944"/>
            <a:chExt cx="860472" cy="2023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3F2D39F-4AA2-4C4E-A1B0-057D4F393205}"/>
                </a:ext>
              </a:extLst>
            </p:cNvPr>
            <p:cNvSpPr/>
            <p:nvPr/>
          </p:nvSpPr>
          <p:spPr>
            <a:xfrm>
              <a:off x="1809315" y="4193957"/>
              <a:ext cx="860470" cy="1886857"/>
            </a:xfrm>
            <a:prstGeom prst="rect">
              <a:avLst/>
            </a:prstGeom>
            <a:gradFill flip="none" rotWithShape="1">
              <a:gsLst>
                <a:gs pos="0">
                  <a:srgbClr val="660066"/>
                </a:gs>
                <a:gs pos="20000">
                  <a:srgbClr val="9900CC"/>
                </a:gs>
                <a:gs pos="35000">
                  <a:srgbClr val="9900FF"/>
                </a:gs>
                <a:gs pos="100000">
                  <a:srgbClr val="660066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C3D4B64-5078-43C8-BE7D-C54866AB3757}"/>
                </a:ext>
              </a:extLst>
            </p:cNvPr>
            <p:cNvSpPr/>
            <p:nvPr/>
          </p:nvSpPr>
          <p:spPr>
            <a:xfrm>
              <a:off x="1809316" y="4133944"/>
              <a:ext cx="860470" cy="120026"/>
            </a:xfrm>
            <a:prstGeom prst="ellipse">
              <a:avLst/>
            </a:prstGeom>
            <a:solidFill>
              <a:srgbClr val="80008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F372317-9346-4BE8-8E63-3819DA9EBA10}"/>
                </a:ext>
              </a:extLst>
            </p:cNvPr>
            <p:cNvSpPr/>
            <p:nvPr/>
          </p:nvSpPr>
          <p:spPr>
            <a:xfrm>
              <a:off x="1809314" y="5976839"/>
              <a:ext cx="860470" cy="1808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70000">
                  <a:srgbClr val="660066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7BB4A891-54CF-4543-9B34-CA41C9CE0A8E}"/>
              </a:ext>
            </a:extLst>
          </p:cNvPr>
          <p:cNvGrpSpPr/>
          <p:nvPr/>
        </p:nvGrpSpPr>
        <p:grpSpPr>
          <a:xfrm>
            <a:off x="719070" y="832095"/>
            <a:ext cx="1252025" cy="2255431"/>
            <a:chOff x="1613539" y="832095"/>
            <a:chExt cx="1252025" cy="22554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687C0A78-0552-4817-9DB3-D1997D63B862}"/>
                </a:ext>
              </a:extLst>
            </p:cNvPr>
            <p:cNvSpPr/>
            <p:nvPr/>
          </p:nvSpPr>
          <p:spPr>
            <a:xfrm>
              <a:off x="1613539" y="832095"/>
              <a:ext cx="1252025" cy="2255431"/>
            </a:xfrm>
            <a:custGeom>
              <a:avLst/>
              <a:gdLst>
                <a:gd name="connsiteX0" fmla="*/ 0 w 998806"/>
                <a:gd name="connsiteY0" fmla="*/ 1026942 h 2053883"/>
                <a:gd name="connsiteX1" fmla="*/ 499403 w 998806"/>
                <a:gd name="connsiteY1" fmla="*/ 0 h 2053883"/>
                <a:gd name="connsiteX2" fmla="*/ 998806 w 998806"/>
                <a:gd name="connsiteY2" fmla="*/ 1026942 h 2053883"/>
                <a:gd name="connsiteX3" fmla="*/ 499403 w 998806"/>
                <a:gd name="connsiteY3" fmla="*/ 2053884 h 2053883"/>
                <a:gd name="connsiteX4" fmla="*/ 0 w 998806"/>
                <a:gd name="connsiteY4" fmla="*/ 1026942 h 2053883"/>
                <a:gd name="connsiteX0" fmla="*/ 0 w 998806"/>
                <a:gd name="connsiteY0" fmla="*/ 1027247 h 2054189"/>
                <a:gd name="connsiteX1" fmla="*/ 499403 w 998806"/>
                <a:gd name="connsiteY1" fmla="*/ 305 h 2054189"/>
                <a:gd name="connsiteX2" fmla="*/ 998806 w 998806"/>
                <a:gd name="connsiteY2" fmla="*/ 1027247 h 2054189"/>
                <a:gd name="connsiteX3" fmla="*/ 499403 w 998806"/>
                <a:gd name="connsiteY3" fmla="*/ 2054189 h 2054189"/>
                <a:gd name="connsiteX4" fmla="*/ 0 w 998806"/>
                <a:gd name="connsiteY4" fmla="*/ 1027247 h 2054189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998806"/>
                <a:gd name="connsiteY0" fmla="*/ 1027197 h 2055298"/>
                <a:gd name="connsiteX1" fmla="*/ 499403 w 998806"/>
                <a:gd name="connsiteY1" fmla="*/ 255 h 2055298"/>
                <a:gd name="connsiteX2" fmla="*/ 998806 w 998806"/>
                <a:gd name="connsiteY2" fmla="*/ 1027197 h 2055298"/>
                <a:gd name="connsiteX3" fmla="*/ 499403 w 998806"/>
                <a:gd name="connsiteY3" fmla="*/ 2054139 h 2055298"/>
                <a:gd name="connsiteX4" fmla="*/ 0 w 998806"/>
                <a:gd name="connsiteY4" fmla="*/ 1027197 h 2055298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1139483"/>
                <a:gd name="connsiteY0" fmla="*/ 1026942 h 2053884"/>
                <a:gd name="connsiteX1" fmla="*/ 499403 w 1139483"/>
                <a:gd name="connsiteY1" fmla="*/ 0 h 2053884"/>
                <a:gd name="connsiteX2" fmla="*/ 1139483 w 1139483"/>
                <a:gd name="connsiteY2" fmla="*/ 1026942 h 2053884"/>
                <a:gd name="connsiteX3" fmla="*/ 499403 w 1139483"/>
                <a:gd name="connsiteY3" fmla="*/ 2053884 h 2053884"/>
                <a:gd name="connsiteX4" fmla="*/ 0 w 1139483"/>
                <a:gd name="connsiteY4" fmla="*/ 1026942 h 2053884"/>
                <a:gd name="connsiteX0" fmla="*/ 0 w 1252025"/>
                <a:gd name="connsiteY0" fmla="*/ 1026942 h 2053884"/>
                <a:gd name="connsiteX1" fmla="*/ 611945 w 1252025"/>
                <a:gd name="connsiteY1" fmla="*/ 0 h 2053884"/>
                <a:gd name="connsiteX2" fmla="*/ 1252025 w 1252025"/>
                <a:gd name="connsiteY2" fmla="*/ 1026942 h 2053884"/>
                <a:gd name="connsiteX3" fmla="*/ 611945 w 1252025"/>
                <a:gd name="connsiteY3" fmla="*/ 2053884 h 2053884"/>
                <a:gd name="connsiteX4" fmla="*/ 0 w 1252025"/>
                <a:gd name="connsiteY4" fmla="*/ 1026942 h 2053884"/>
                <a:gd name="connsiteX0" fmla="*/ 0 w 1252025"/>
                <a:gd name="connsiteY0" fmla="*/ 1026942 h 2180120"/>
                <a:gd name="connsiteX1" fmla="*/ 611945 w 1252025"/>
                <a:gd name="connsiteY1" fmla="*/ 0 h 2180120"/>
                <a:gd name="connsiteX2" fmla="*/ 1252025 w 1252025"/>
                <a:gd name="connsiteY2" fmla="*/ 1026942 h 2180120"/>
                <a:gd name="connsiteX3" fmla="*/ 611945 w 1252025"/>
                <a:gd name="connsiteY3" fmla="*/ 2053884 h 2180120"/>
                <a:gd name="connsiteX4" fmla="*/ 0 w 1252025"/>
                <a:gd name="connsiteY4" fmla="*/ 1026942 h 2180120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55431"/>
                <a:gd name="connsiteX1" fmla="*/ 611945 w 1252025"/>
                <a:gd name="connsiteY1" fmla="*/ 80553 h 2255431"/>
                <a:gd name="connsiteX2" fmla="*/ 1252025 w 1252025"/>
                <a:gd name="connsiteY2" fmla="*/ 1107495 h 2255431"/>
                <a:gd name="connsiteX3" fmla="*/ 611945 w 1252025"/>
                <a:gd name="connsiteY3" fmla="*/ 2134437 h 2255431"/>
                <a:gd name="connsiteX4" fmla="*/ 0 w 1252025"/>
                <a:gd name="connsiteY4" fmla="*/ 1107495 h 22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25" h="2255431">
                  <a:moveTo>
                    <a:pt x="0" y="1107495"/>
                  </a:moveTo>
                  <a:cubicBezTo>
                    <a:pt x="0" y="540331"/>
                    <a:pt x="628358" y="-257071"/>
                    <a:pt x="611945" y="80553"/>
                  </a:cubicBezTo>
                  <a:cubicBezTo>
                    <a:pt x="595532" y="418177"/>
                    <a:pt x="1252025" y="540331"/>
                    <a:pt x="1252025" y="1107495"/>
                  </a:cubicBezTo>
                  <a:cubicBezTo>
                    <a:pt x="1252025" y="1674659"/>
                    <a:pt x="511126" y="2584603"/>
                    <a:pt x="611945" y="2134437"/>
                  </a:cubicBezTo>
                  <a:cubicBezTo>
                    <a:pt x="712764" y="1684271"/>
                    <a:pt x="0" y="1674659"/>
                    <a:pt x="0" y="110749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/>
              <a:lightRig rig="twoPt" dir="t"/>
            </a:scene3d>
            <a:sp3d extrusionH="635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26AF4C8-E523-47C0-96BA-F6C8B2F132A7}"/>
                </a:ext>
              </a:extLst>
            </p:cNvPr>
            <p:cNvSpPr txBox="1"/>
            <p:nvPr/>
          </p:nvSpPr>
          <p:spPr>
            <a:xfrm>
              <a:off x="1809314" y="1268195"/>
              <a:ext cx="63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8700A7"/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rgbClr val="8700A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2E5D25D-FA2C-4093-A7EA-D91302869E6A}"/>
                </a:ext>
              </a:extLst>
            </p:cNvPr>
            <p:cNvSpPr txBox="1"/>
            <p:nvPr/>
          </p:nvSpPr>
          <p:spPr>
            <a:xfrm>
              <a:off x="1809314" y="1788505"/>
              <a:ext cx="894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الْأَحَد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6F737E3D-06CD-4ADA-B67C-1D6BE9D676D9}"/>
              </a:ext>
            </a:extLst>
          </p:cNvPr>
          <p:cNvGrpSpPr/>
          <p:nvPr/>
        </p:nvGrpSpPr>
        <p:grpSpPr>
          <a:xfrm>
            <a:off x="2455648" y="3194144"/>
            <a:ext cx="928469" cy="3028795"/>
            <a:chOff x="3350117" y="3194144"/>
            <a:chExt cx="928469" cy="302879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CD5A7F-41D9-4503-84D5-0099862005AD}"/>
                </a:ext>
              </a:extLst>
            </p:cNvPr>
            <p:cNvSpPr/>
            <p:nvPr/>
          </p:nvSpPr>
          <p:spPr>
            <a:xfrm>
              <a:off x="3350119" y="3254159"/>
              <a:ext cx="928467" cy="2968780"/>
            </a:xfrm>
            <a:custGeom>
              <a:avLst/>
              <a:gdLst>
                <a:gd name="connsiteX0" fmla="*/ 0 w 928467"/>
                <a:gd name="connsiteY0" fmla="*/ 0 h 2903559"/>
                <a:gd name="connsiteX1" fmla="*/ 928467 w 928467"/>
                <a:gd name="connsiteY1" fmla="*/ 0 h 2903559"/>
                <a:gd name="connsiteX2" fmla="*/ 928467 w 928467"/>
                <a:gd name="connsiteY2" fmla="*/ 2903559 h 2903559"/>
                <a:gd name="connsiteX3" fmla="*/ 0 w 928467"/>
                <a:gd name="connsiteY3" fmla="*/ 2903559 h 2903559"/>
                <a:gd name="connsiteX4" fmla="*/ 0 w 928467"/>
                <a:gd name="connsiteY4" fmla="*/ 0 h 2903559"/>
                <a:gd name="connsiteX0" fmla="*/ 0 w 928467"/>
                <a:gd name="connsiteY0" fmla="*/ 0 h 2926455"/>
                <a:gd name="connsiteX1" fmla="*/ 928467 w 928467"/>
                <a:gd name="connsiteY1" fmla="*/ 0 h 2926455"/>
                <a:gd name="connsiteX2" fmla="*/ 928467 w 928467"/>
                <a:gd name="connsiteY2" fmla="*/ 2903559 h 2926455"/>
                <a:gd name="connsiteX3" fmla="*/ 0 w 928467"/>
                <a:gd name="connsiteY3" fmla="*/ 2903559 h 2926455"/>
                <a:gd name="connsiteX4" fmla="*/ 0 w 928467"/>
                <a:gd name="connsiteY4" fmla="*/ 0 h 2926455"/>
                <a:gd name="connsiteX0" fmla="*/ 0 w 928467"/>
                <a:gd name="connsiteY0" fmla="*/ 0 h 2947158"/>
                <a:gd name="connsiteX1" fmla="*/ 928467 w 928467"/>
                <a:gd name="connsiteY1" fmla="*/ 0 h 2947158"/>
                <a:gd name="connsiteX2" fmla="*/ 928467 w 928467"/>
                <a:gd name="connsiteY2" fmla="*/ 2903559 h 2947158"/>
                <a:gd name="connsiteX3" fmla="*/ 0 w 928467"/>
                <a:gd name="connsiteY3" fmla="*/ 2903559 h 2947158"/>
                <a:gd name="connsiteX4" fmla="*/ 0 w 928467"/>
                <a:gd name="connsiteY4" fmla="*/ 0 h 2947158"/>
                <a:gd name="connsiteX0" fmla="*/ 0 w 928467"/>
                <a:gd name="connsiteY0" fmla="*/ 0 h 2947158"/>
                <a:gd name="connsiteX1" fmla="*/ 928467 w 928467"/>
                <a:gd name="connsiteY1" fmla="*/ 0 h 2947158"/>
                <a:gd name="connsiteX2" fmla="*/ 928467 w 928467"/>
                <a:gd name="connsiteY2" fmla="*/ 2903559 h 2947158"/>
                <a:gd name="connsiteX3" fmla="*/ 0 w 928467"/>
                <a:gd name="connsiteY3" fmla="*/ 2903559 h 2947158"/>
                <a:gd name="connsiteX4" fmla="*/ 0 w 928467"/>
                <a:gd name="connsiteY4" fmla="*/ 0 h 2947158"/>
                <a:gd name="connsiteX0" fmla="*/ 0 w 928467"/>
                <a:gd name="connsiteY0" fmla="*/ 0 h 2959333"/>
                <a:gd name="connsiteX1" fmla="*/ 928467 w 928467"/>
                <a:gd name="connsiteY1" fmla="*/ 0 h 2959333"/>
                <a:gd name="connsiteX2" fmla="*/ 928467 w 928467"/>
                <a:gd name="connsiteY2" fmla="*/ 2903559 h 2959333"/>
                <a:gd name="connsiteX3" fmla="*/ 0 w 928467"/>
                <a:gd name="connsiteY3" fmla="*/ 2903559 h 2959333"/>
                <a:gd name="connsiteX4" fmla="*/ 0 w 928467"/>
                <a:gd name="connsiteY4" fmla="*/ 0 h 2959333"/>
                <a:gd name="connsiteX0" fmla="*/ 0 w 928467"/>
                <a:gd name="connsiteY0" fmla="*/ 0 h 2968780"/>
                <a:gd name="connsiteX1" fmla="*/ 928467 w 928467"/>
                <a:gd name="connsiteY1" fmla="*/ 0 h 2968780"/>
                <a:gd name="connsiteX2" fmla="*/ 928467 w 928467"/>
                <a:gd name="connsiteY2" fmla="*/ 2903559 h 2968780"/>
                <a:gd name="connsiteX3" fmla="*/ 0 w 928467"/>
                <a:gd name="connsiteY3" fmla="*/ 2903559 h 2968780"/>
                <a:gd name="connsiteX4" fmla="*/ 0 w 928467"/>
                <a:gd name="connsiteY4" fmla="*/ 0 h 296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7" h="2968780">
                  <a:moveTo>
                    <a:pt x="0" y="0"/>
                  </a:moveTo>
                  <a:lnTo>
                    <a:pt x="928467" y="0"/>
                  </a:lnTo>
                  <a:lnTo>
                    <a:pt x="928467" y="2903559"/>
                  </a:lnTo>
                  <a:cubicBezTo>
                    <a:pt x="606099" y="2987272"/>
                    <a:pt x="309489" y="2993711"/>
                    <a:pt x="0" y="2903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500" dist="1143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86526D3-91F3-4633-8461-5FCE844CCEAA}"/>
                </a:ext>
              </a:extLst>
            </p:cNvPr>
            <p:cNvSpPr/>
            <p:nvPr/>
          </p:nvSpPr>
          <p:spPr>
            <a:xfrm>
              <a:off x="3350117" y="3194144"/>
              <a:ext cx="928467" cy="120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822C13D3-D0E5-4690-B49D-530B4BB7F67C}"/>
              </a:ext>
            </a:extLst>
          </p:cNvPr>
          <p:cNvGrpSpPr/>
          <p:nvPr/>
        </p:nvGrpSpPr>
        <p:grpSpPr>
          <a:xfrm>
            <a:off x="2489645" y="3720625"/>
            <a:ext cx="860471" cy="2437091"/>
            <a:chOff x="3384114" y="3720625"/>
            <a:chExt cx="860471" cy="243709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1CDEE9E-EDCE-474A-B8CB-0909E3FAB62D}"/>
                </a:ext>
              </a:extLst>
            </p:cNvPr>
            <p:cNvSpPr/>
            <p:nvPr/>
          </p:nvSpPr>
          <p:spPr>
            <a:xfrm>
              <a:off x="3384115" y="3788229"/>
              <a:ext cx="860470" cy="2292586"/>
            </a:xfrm>
            <a:prstGeom prst="rect">
              <a:avLst/>
            </a:prstGeom>
            <a:gradFill flip="none" rotWithShape="1">
              <a:gsLst>
                <a:gs pos="0">
                  <a:srgbClr val="CC3300"/>
                </a:gs>
                <a:gs pos="20000">
                  <a:srgbClr val="FF9900"/>
                </a:gs>
                <a:gs pos="35000">
                  <a:srgbClr val="FFCC00"/>
                </a:gs>
                <a:gs pos="100000">
                  <a:srgbClr val="CC33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E121DAC-C9CD-4986-B6A0-03D21BB1349F}"/>
                </a:ext>
              </a:extLst>
            </p:cNvPr>
            <p:cNvSpPr/>
            <p:nvPr/>
          </p:nvSpPr>
          <p:spPr>
            <a:xfrm>
              <a:off x="3384114" y="3720625"/>
              <a:ext cx="860470" cy="120026"/>
            </a:xfrm>
            <a:prstGeom prst="ellipse">
              <a:avLst/>
            </a:prstGeom>
            <a:solidFill>
              <a:srgbClr val="CC33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363F415-F973-455B-926E-EB3862B4D735}"/>
                </a:ext>
              </a:extLst>
            </p:cNvPr>
            <p:cNvSpPr/>
            <p:nvPr/>
          </p:nvSpPr>
          <p:spPr>
            <a:xfrm>
              <a:off x="3384114" y="5976839"/>
              <a:ext cx="860470" cy="1808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70000">
                  <a:srgbClr val="CC33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B2248221-1BC5-4639-A32C-84F1E6323276}"/>
              </a:ext>
            </a:extLst>
          </p:cNvPr>
          <p:cNvGrpSpPr/>
          <p:nvPr/>
        </p:nvGrpSpPr>
        <p:grpSpPr>
          <a:xfrm>
            <a:off x="2293870" y="832095"/>
            <a:ext cx="1252025" cy="2255431"/>
            <a:chOff x="3188339" y="832095"/>
            <a:chExt cx="1252025" cy="22554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Oval 4">
              <a:extLst>
                <a:ext uri="{FF2B5EF4-FFF2-40B4-BE49-F238E27FC236}">
                  <a16:creationId xmlns:a16="http://schemas.microsoft.com/office/drawing/2014/main" xmlns="" id="{875C483E-9272-4FB7-86F4-A358A7DEAF8B}"/>
                </a:ext>
              </a:extLst>
            </p:cNvPr>
            <p:cNvSpPr/>
            <p:nvPr/>
          </p:nvSpPr>
          <p:spPr>
            <a:xfrm>
              <a:off x="3188339" y="832095"/>
              <a:ext cx="1252025" cy="2255431"/>
            </a:xfrm>
            <a:custGeom>
              <a:avLst/>
              <a:gdLst>
                <a:gd name="connsiteX0" fmla="*/ 0 w 998806"/>
                <a:gd name="connsiteY0" fmla="*/ 1026942 h 2053883"/>
                <a:gd name="connsiteX1" fmla="*/ 499403 w 998806"/>
                <a:gd name="connsiteY1" fmla="*/ 0 h 2053883"/>
                <a:gd name="connsiteX2" fmla="*/ 998806 w 998806"/>
                <a:gd name="connsiteY2" fmla="*/ 1026942 h 2053883"/>
                <a:gd name="connsiteX3" fmla="*/ 499403 w 998806"/>
                <a:gd name="connsiteY3" fmla="*/ 2053884 h 2053883"/>
                <a:gd name="connsiteX4" fmla="*/ 0 w 998806"/>
                <a:gd name="connsiteY4" fmla="*/ 1026942 h 2053883"/>
                <a:gd name="connsiteX0" fmla="*/ 0 w 998806"/>
                <a:gd name="connsiteY0" fmla="*/ 1027247 h 2054189"/>
                <a:gd name="connsiteX1" fmla="*/ 499403 w 998806"/>
                <a:gd name="connsiteY1" fmla="*/ 305 h 2054189"/>
                <a:gd name="connsiteX2" fmla="*/ 998806 w 998806"/>
                <a:gd name="connsiteY2" fmla="*/ 1027247 h 2054189"/>
                <a:gd name="connsiteX3" fmla="*/ 499403 w 998806"/>
                <a:gd name="connsiteY3" fmla="*/ 2054189 h 2054189"/>
                <a:gd name="connsiteX4" fmla="*/ 0 w 998806"/>
                <a:gd name="connsiteY4" fmla="*/ 1027247 h 2054189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998806"/>
                <a:gd name="connsiteY0" fmla="*/ 1027197 h 2055298"/>
                <a:gd name="connsiteX1" fmla="*/ 499403 w 998806"/>
                <a:gd name="connsiteY1" fmla="*/ 255 h 2055298"/>
                <a:gd name="connsiteX2" fmla="*/ 998806 w 998806"/>
                <a:gd name="connsiteY2" fmla="*/ 1027197 h 2055298"/>
                <a:gd name="connsiteX3" fmla="*/ 499403 w 998806"/>
                <a:gd name="connsiteY3" fmla="*/ 2054139 h 2055298"/>
                <a:gd name="connsiteX4" fmla="*/ 0 w 998806"/>
                <a:gd name="connsiteY4" fmla="*/ 1027197 h 2055298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1139483"/>
                <a:gd name="connsiteY0" fmla="*/ 1026942 h 2053884"/>
                <a:gd name="connsiteX1" fmla="*/ 499403 w 1139483"/>
                <a:gd name="connsiteY1" fmla="*/ 0 h 2053884"/>
                <a:gd name="connsiteX2" fmla="*/ 1139483 w 1139483"/>
                <a:gd name="connsiteY2" fmla="*/ 1026942 h 2053884"/>
                <a:gd name="connsiteX3" fmla="*/ 499403 w 1139483"/>
                <a:gd name="connsiteY3" fmla="*/ 2053884 h 2053884"/>
                <a:gd name="connsiteX4" fmla="*/ 0 w 1139483"/>
                <a:gd name="connsiteY4" fmla="*/ 1026942 h 2053884"/>
                <a:gd name="connsiteX0" fmla="*/ 0 w 1252025"/>
                <a:gd name="connsiteY0" fmla="*/ 1026942 h 2053884"/>
                <a:gd name="connsiteX1" fmla="*/ 611945 w 1252025"/>
                <a:gd name="connsiteY1" fmla="*/ 0 h 2053884"/>
                <a:gd name="connsiteX2" fmla="*/ 1252025 w 1252025"/>
                <a:gd name="connsiteY2" fmla="*/ 1026942 h 2053884"/>
                <a:gd name="connsiteX3" fmla="*/ 611945 w 1252025"/>
                <a:gd name="connsiteY3" fmla="*/ 2053884 h 2053884"/>
                <a:gd name="connsiteX4" fmla="*/ 0 w 1252025"/>
                <a:gd name="connsiteY4" fmla="*/ 1026942 h 2053884"/>
                <a:gd name="connsiteX0" fmla="*/ 0 w 1252025"/>
                <a:gd name="connsiteY0" fmla="*/ 1026942 h 2180120"/>
                <a:gd name="connsiteX1" fmla="*/ 611945 w 1252025"/>
                <a:gd name="connsiteY1" fmla="*/ 0 h 2180120"/>
                <a:gd name="connsiteX2" fmla="*/ 1252025 w 1252025"/>
                <a:gd name="connsiteY2" fmla="*/ 1026942 h 2180120"/>
                <a:gd name="connsiteX3" fmla="*/ 611945 w 1252025"/>
                <a:gd name="connsiteY3" fmla="*/ 2053884 h 2180120"/>
                <a:gd name="connsiteX4" fmla="*/ 0 w 1252025"/>
                <a:gd name="connsiteY4" fmla="*/ 1026942 h 2180120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55431"/>
                <a:gd name="connsiteX1" fmla="*/ 611945 w 1252025"/>
                <a:gd name="connsiteY1" fmla="*/ 80553 h 2255431"/>
                <a:gd name="connsiteX2" fmla="*/ 1252025 w 1252025"/>
                <a:gd name="connsiteY2" fmla="*/ 1107495 h 2255431"/>
                <a:gd name="connsiteX3" fmla="*/ 611945 w 1252025"/>
                <a:gd name="connsiteY3" fmla="*/ 2134437 h 2255431"/>
                <a:gd name="connsiteX4" fmla="*/ 0 w 1252025"/>
                <a:gd name="connsiteY4" fmla="*/ 1107495 h 22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25" h="2255431">
                  <a:moveTo>
                    <a:pt x="0" y="1107495"/>
                  </a:moveTo>
                  <a:cubicBezTo>
                    <a:pt x="0" y="540331"/>
                    <a:pt x="628358" y="-257071"/>
                    <a:pt x="611945" y="80553"/>
                  </a:cubicBezTo>
                  <a:cubicBezTo>
                    <a:pt x="595532" y="418177"/>
                    <a:pt x="1252025" y="540331"/>
                    <a:pt x="1252025" y="1107495"/>
                  </a:cubicBezTo>
                  <a:cubicBezTo>
                    <a:pt x="1252025" y="1674659"/>
                    <a:pt x="511126" y="2584603"/>
                    <a:pt x="611945" y="2134437"/>
                  </a:cubicBezTo>
                  <a:cubicBezTo>
                    <a:pt x="712764" y="1684271"/>
                    <a:pt x="0" y="1674659"/>
                    <a:pt x="0" y="110749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/>
              <a:lightRig rig="twoPt" dir="t"/>
            </a:scene3d>
            <a:sp3d extrusionH="635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7F9830A6-C724-4A9A-9FFE-17E34116E5AA}"/>
                </a:ext>
              </a:extLst>
            </p:cNvPr>
            <p:cNvSpPr txBox="1"/>
            <p:nvPr/>
          </p:nvSpPr>
          <p:spPr>
            <a:xfrm>
              <a:off x="3384114" y="1268195"/>
              <a:ext cx="63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D7400"/>
                  </a:solidFill>
                  <a:latin typeface="Century Gothic" panose="020B0502020202020204" pitchFamily="34" charset="0"/>
                </a:rPr>
                <a:t>2</a:t>
              </a:r>
              <a:endParaRPr lang="en-US" b="1" dirty="0">
                <a:solidFill>
                  <a:srgbClr val="ED74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3F4496E-B3B9-433B-9D27-6C7999B01799}"/>
                </a:ext>
              </a:extLst>
            </p:cNvPr>
            <p:cNvSpPr txBox="1"/>
            <p:nvPr/>
          </p:nvSpPr>
          <p:spPr>
            <a:xfrm>
              <a:off x="3384114" y="1788505"/>
              <a:ext cx="894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الِاثْنَيْن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F8BDAC9-260B-4940-AB72-D0C6E6CC6931}"/>
              </a:ext>
            </a:extLst>
          </p:cNvPr>
          <p:cNvGrpSpPr/>
          <p:nvPr/>
        </p:nvGrpSpPr>
        <p:grpSpPr>
          <a:xfrm>
            <a:off x="4064445" y="5120916"/>
            <a:ext cx="860472" cy="1036800"/>
            <a:chOff x="4958914" y="5120916"/>
            <a:chExt cx="860472" cy="103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3BFE163-58A0-42D3-85E5-94CB288F0B68}"/>
                </a:ext>
              </a:extLst>
            </p:cNvPr>
            <p:cNvSpPr/>
            <p:nvPr/>
          </p:nvSpPr>
          <p:spPr>
            <a:xfrm>
              <a:off x="4958915" y="5193770"/>
              <a:ext cx="860470" cy="887044"/>
            </a:xfrm>
            <a:prstGeom prst="rect">
              <a:avLst/>
            </a:prstGeom>
            <a:gradFill flip="none" rotWithShape="1">
              <a:gsLst>
                <a:gs pos="0">
                  <a:srgbClr val="003366"/>
                </a:gs>
                <a:gs pos="20000">
                  <a:srgbClr val="008080"/>
                </a:gs>
                <a:gs pos="35000">
                  <a:srgbClr val="00CC99"/>
                </a:gs>
                <a:gs pos="100000">
                  <a:srgbClr val="003366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0D8AB45-B973-4A86-ACCE-08C3DD19C2B8}"/>
                </a:ext>
              </a:extLst>
            </p:cNvPr>
            <p:cNvSpPr/>
            <p:nvPr/>
          </p:nvSpPr>
          <p:spPr>
            <a:xfrm>
              <a:off x="4958916" y="5120916"/>
              <a:ext cx="860470" cy="120026"/>
            </a:xfrm>
            <a:prstGeom prst="ellipse">
              <a:avLst/>
            </a:prstGeom>
            <a:solidFill>
              <a:srgbClr val="003366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DA549E2-3C73-418B-8150-04525EAFA4D5}"/>
                </a:ext>
              </a:extLst>
            </p:cNvPr>
            <p:cNvSpPr/>
            <p:nvPr/>
          </p:nvSpPr>
          <p:spPr>
            <a:xfrm>
              <a:off x="4958914" y="5976839"/>
              <a:ext cx="860470" cy="1808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70000">
                  <a:srgbClr val="003366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6826B46A-26A1-48F0-99B0-266BAA012E56}"/>
              </a:ext>
            </a:extLst>
          </p:cNvPr>
          <p:cNvGrpSpPr/>
          <p:nvPr/>
        </p:nvGrpSpPr>
        <p:grpSpPr>
          <a:xfrm>
            <a:off x="3868670" y="832095"/>
            <a:ext cx="1252025" cy="2255431"/>
            <a:chOff x="4763139" y="832095"/>
            <a:chExt cx="1252025" cy="22554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Oval 4">
              <a:extLst>
                <a:ext uri="{FF2B5EF4-FFF2-40B4-BE49-F238E27FC236}">
                  <a16:creationId xmlns:a16="http://schemas.microsoft.com/office/drawing/2014/main" xmlns="" id="{E02D7229-AE41-4526-9D7A-ACC3F842ED69}"/>
                </a:ext>
              </a:extLst>
            </p:cNvPr>
            <p:cNvSpPr/>
            <p:nvPr/>
          </p:nvSpPr>
          <p:spPr>
            <a:xfrm>
              <a:off x="4763139" y="832095"/>
              <a:ext cx="1252025" cy="2255431"/>
            </a:xfrm>
            <a:custGeom>
              <a:avLst/>
              <a:gdLst>
                <a:gd name="connsiteX0" fmla="*/ 0 w 998806"/>
                <a:gd name="connsiteY0" fmla="*/ 1026942 h 2053883"/>
                <a:gd name="connsiteX1" fmla="*/ 499403 w 998806"/>
                <a:gd name="connsiteY1" fmla="*/ 0 h 2053883"/>
                <a:gd name="connsiteX2" fmla="*/ 998806 w 998806"/>
                <a:gd name="connsiteY2" fmla="*/ 1026942 h 2053883"/>
                <a:gd name="connsiteX3" fmla="*/ 499403 w 998806"/>
                <a:gd name="connsiteY3" fmla="*/ 2053884 h 2053883"/>
                <a:gd name="connsiteX4" fmla="*/ 0 w 998806"/>
                <a:gd name="connsiteY4" fmla="*/ 1026942 h 2053883"/>
                <a:gd name="connsiteX0" fmla="*/ 0 w 998806"/>
                <a:gd name="connsiteY0" fmla="*/ 1027247 h 2054189"/>
                <a:gd name="connsiteX1" fmla="*/ 499403 w 998806"/>
                <a:gd name="connsiteY1" fmla="*/ 305 h 2054189"/>
                <a:gd name="connsiteX2" fmla="*/ 998806 w 998806"/>
                <a:gd name="connsiteY2" fmla="*/ 1027247 h 2054189"/>
                <a:gd name="connsiteX3" fmla="*/ 499403 w 998806"/>
                <a:gd name="connsiteY3" fmla="*/ 2054189 h 2054189"/>
                <a:gd name="connsiteX4" fmla="*/ 0 w 998806"/>
                <a:gd name="connsiteY4" fmla="*/ 1027247 h 2054189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998806"/>
                <a:gd name="connsiteY0" fmla="*/ 1027197 h 2055298"/>
                <a:gd name="connsiteX1" fmla="*/ 499403 w 998806"/>
                <a:gd name="connsiteY1" fmla="*/ 255 h 2055298"/>
                <a:gd name="connsiteX2" fmla="*/ 998806 w 998806"/>
                <a:gd name="connsiteY2" fmla="*/ 1027197 h 2055298"/>
                <a:gd name="connsiteX3" fmla="*/ 499403 w 998806"/>
                <a:gd name="connsiteY3" fmla="*/ 2054139 h 2055298"/>
                <a:gd name="connsiteX4" fmla="*/ 0 w 998806"/>
                <a:gd name="connsiteY4" fmla="*/ 1027197 h 2055298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1139483"/>
                <a:gd name="connsiteY0" fmla="*/ 1026942 h 2053884"/>
                <a:gd name="connsiteX1" fmla="*/ 499403 w 1139483"/>
                <a:gd name="connsiteY1" fmla="*/ 0 h 2053884"/>
                <a:gd name="connsiteX2" fmla="*/ 1139483 w 1139483"/>
                <a:gd name="connsiteY2" fmla="*/ 1026942 h 2053884"/>
                <a:gd name="connsiteX3" fmla="*/ 499403 w 1139483"/>
                <a:gd name="connsiteY3" fmla="*/ 2053884 h 2053884"/>
                <a:gd name="connsiteX4" fmla="*/ 0 w 1139483"/>
                <a:gd name="connsiteY4" fmla="*/ 1026942 h 2053884"/>
                <a:gd name="connsiteX0" fmla="*/ 0 w 1252025"/>
                <a:gd name="connsiteY0" fmla="*/ 1026942 h 2053884"/>
                <a:gd name="connsiteX1" fmla="*/ 611945 w 1252025"/>
                <a:gd name="connsiteY1" fmla="*/ 0 h 2053884"/>
                <a:gd name="connsiteX2" fmla="*/ 1252025 w 1252025"/>
                <a:gd name="connsiteY2" fmla="*/ 1026942 h 2053884"/>
                <a:gd name="connsiteX3" fmla="*/ 611945 w 1252025"/>
                <a:gd name="connsiteY3" fmla="*/ 2053884 h 2053884"/>
                <a:gd name="connsiteX4" fmla="*/ 0 w 1252025"/>
                <a:gd name="connsiteY4" fmla="*/ 1026942 h 2053884"/>
                <a:gd name="connsiteX0" fmla="*/ 0 w 1252025"/>
                <a:gd name="connsiteY0" fmla="*/ 1026942 h 2180120"/>
                <a:gd name="connsiteX1" fmla="*/ 611945 w 1252025"/>
                <a:gd name="connsiteY1" fmla="*/ 0 h 2180120"/>
                <a:gd name="connsiteX2" fmla="*/ 1252025 w 1252025"/>
                <a:gd name="connsiteY2" fmla="*/ 1026942 h 2180120"/>
                <a:gd name="connsiteX3" fmla="*/ 611945 w 1252025"/>
                <a:gd name="connsiteY3" fmla="*/ 2053884 h 2180120"/>
                <a:gd name="connsiteX4" fmla="*/ 0 w 1252025"/>
                <a:gd name="connsiteY4" fmla="*/ 1026942 h 2180120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55431"/>
                <a:gd name="connsiteX1" fmla="*/ 611945 w 1252025"/>
                <a:gd name="connsiteY1" fmla="*/ 80553 h 2255431"/>
                <a:gd name="connsiteX2" fmla="*/ 1252025 w 1252025"/>
                <a:gd name="connsiteY2" fmla="*/ 1107495 h 2255431"/>
                <a:gd name="connsiteX3" fmla="*/ 611945 w 1252025"/>
                <a:gd name="connsiteY3" fmla="*/ 2134437 h 2255431"/>
                <a:gd name="connsiteX4" fmla="*/ 0 w 1252025"/>
                <a:gd name="connsiteY4" fmla="*/ 1107495 h 22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25" h="2255431">
                  <a:moveTo>
                    <a:pt x="0" y="1107495"/>
                  </a:moveTo>
                  <a:cubicBezTo>
                    <a:pt x="0" y="540331"/>
                    <a:pt x="628358" y="-257071"/>
                    <a:pt x="611945" y="80553"/>
                  </a:cubicBezTo>
                  <a:cubicBezTo>
                    <a:pt x="595532" y="418177"/>
                    <a:pt x="1252025" y="540331"/>
                    <a:pt x="1252025" y="1107495"/>
                  </a:cubicBezTo>
                  <a:cubicBezTo>
                    <a:pt x="1252025" y="1674659"/>
                    <a:pt x="511126" y="2584603"/>
                    <a:pt x="611945" y="2134437"/>
                  </a:cubicBezTo>
                  <a:cubicBezTo>
                    <a:pt x="712764" y="1684271"/>
                    <a:pt x="0" y="1674659"/>
                    <a:pt x="0" y="110749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/>
              <a:lightRig rig="twoPt" dir="t"/>
            </a:scene3d>
            <a:sp3d extrusionH="635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313476F-1EC6-43C7-967C-CDB3E42EB103}"/>
                </a:ext>
              </a:extLst>
            </p:cNvPr>
            <p:cNvSpPr txBox="1"/>
            <p:nvPr/>
          </p:nvSpPr>
          <p:spPr>
            <a:xfrm>
              <a:off x="4958914" y="1268195"/>
              <a:ext cx="63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5D74"/>
                  </a:solidFill>
                  <a:latin typeface="Century Gothic" panose="020B0502020202020204" pitchFamily="34" charset="0"/>
                </a:rPr>
                <a:t>3</a:t>
              </a:r>
              <a:endParaRPr lang="en-US" b="1" dirty="0">
                <a:solidFill>
                  <a:srgbClr val="005D7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3B30CB8-DE30-4F41-B2A1-585FBA0A4199}"/>
                </a:ext>
              </a:extLst>
            </p:cNvPr>
            <p:cNvSpPr txBox="1"/>
            <p:nvPr/>
          </p:nvSpPr>
          <p:spPr>
            <a:xfrm>
              <a:off x="4958914" y="1788505"/>
              <a:ext cx="894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الثَّلَاثَاء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D10C1BE-52B3-450A-982D-3AAB3F697075}"/>
              </a:ext>
            </a:extLst>
          </p:cNvPr>
          <p:cNvGrpSpPr/>
          <p:nvPr/>
        </p:nvGrpSpPr>
        <p:grpSpPr>
          <a:xfrm>
            <a:off x="5639245" y="4598401"/>
            <a:ext cx="860472" cy="1559315"/>
            <a:chOff x="6533714" y="4598401"/>
            <a:chExt cx="860472" cy="155931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7D85778F-310C-40B2-9674-BBDADCC7B8C9}"/>
                </a:ext>
              </a:extLst>
            </p:cNvPr>
            <p:cNvSpPr/>
            <p:nvPr/>
          </p:nvSpPr>
          <p:spPr>
            <a:xfrm>
              <a:off x="6533715" y="4659086"/>
              <a:ext cx="860470" cy="1421728"/>
            </a:xfrm>
            <a:prstGeom prst="rect">
              <a:avLst/>
            </a:prstGeom>
            <a:gradFill flip="none" rotWithShape="1">
              <a:gsLst>
                <a:gs pos="0">
                  <a:srgbClr val="FF3300"/>
                </a:gs>
                <a:gs pos="20000">
                  <a:srgbClr val="FF6600"/>
                </a:gs>
                <a:gs pos="35000">
                  <a:srgbClr val="FF9933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2CECF5EA-BCB5-43EB-A4E0-DED26B7C0001}"/>
                </a:ext>
              </a:extLst>
            </p:cNvPr>
            <p:cNvSpPr/>
            <p:nvPr/>
          </p:nvSpPr>
          <p:spPr>
            <a:xfrm>
              <a:off x="6533716" y="4598401"/>
              <a:ext cx="860470" cy="120026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7FE54609-6F2D-4520-8481-396C61866E78}"/>
                </a:ext>
              </a:extLst>
            </p:cNvPr>
            <p:cNvSpPr/>
            <p:nvPr/>
          </p:nvSpPr>
          <p:spPr>
            <a:xfrm>
              <a:off x="6533714" y="5976839"/>
              <a:ext cx="860470" cy="1808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70000">
                  <a:srgbClr val="FF33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FD7650B5-C51D-4B78-B90C-D1CF8DEEF7D3}"/>
              </a:ext>
            </a:extLst>
          </p:cNvPr>
          <p:cNvGrpSpPr/>
          <p:nvPr/>
        </p:nvGrpSpPr>
        <p:grpSpPr>
          <a:xfrm>
            <a:off x="5443470" y="832095"/>
            <a:ext cx="1252025" cy="2255431"/>
            <a:chOff x="6337939" y="832095"/>
            <a:chExt cx="1252025" cy="22554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xmlns="" id="{93343B67-748C-4860-964C-497F7380E303}"/>
                </a:ext>
              </a:extLst>
            </p:cNvPr>
            <p:cNvSpPr/>
            <p:nvPr/>
          </p:nvSpPr>
          <p:spPr>
            <a:xfrm>
              <a:off x="6337939" y="832095"/>
              <a:ext cx="1252025" cy="2255431"/>
            </a:xfrm>
            <a:custGeom>
              <a:avLst/>
              <a:gdLst>
                <a:gd name="connsiteX0" fmla="*/ 0 w 998806"/>
                <a:gd name="connsiteY0" fmla="*/ 1026942 h 2053883"/>
                <a:gd name="connsiteX1" fmla="*/ 499403 w 998806"/>
                <a:gd name="connsiteY1" fmla="*/ 0 h 2053883"/>
                <a:gd name="connsiteX2" fmla="*/ 998806 w 998806"/>
                <a:gd name="connsiteY2" fmla="*/ 1026942 h 2053883"/>
                <a:gd name="connsiteX3" fmla="*/ 499403 w 998806"/>
                <a:gd name="connsiteY3" fmla="*/ 2053884 h 2053883"/>
                <a:gd name="connsiteX4" fmla="*/ 0 w 998806"/>
                <a:gd name="connsiteY4" fmla="*/ 1026942 h 2053883"/>
                <a:gd name="connsiteX0" fmla="*/ 0 w 998806"/>
                <a:gd name="connsiteY0" fmla="*/ 1027247 h 2054189"/>
                <a:gd name="connsiteX1" fmla="*/ 499403 w 998806"/>
                <a:gd name="connsiteY1" fmla="*/ 305 h 2054189"/>
                <a:gd name="connsiteX2" fmla="*/ 998806 w 998806"/>
                <a:gd name="connsiteY2" fmla="*/ 1027247 h 2054189"/>
                <a:gd name="connsiteX3" fmla="*/ 499403 w 998806"/>
                <a:gd name="connsiteY3" fmla="*/ 2054189 h 2054189"/>
                <a:gd name="connsiteX4" fmla="*/ 0 w 998806"/>
                <a:gd name="connsiteY4" fmla="*/ 1027247 h 2054189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998806"/>
                <a:gd name="connsiteY0" fmla="*/ 1027197 h 2055298"/>
                <a:gd name="connsiteX1" fmla="*/ 499403 w 998806"/>
                <a:gd name="connsiteY1" fmla="*/ 255 h 2055298"/>
                <a:gd name="connsiteX2" fmla="*/ 998806 w 998806"/>
                <a:gd name="connsiteY2" fmla="*/ 1027197 h 2055298"/>
                <a:gd name="connsiteX3" fmla="*/ 499403 w 998806"/>
                <a:gd name="connsiteY3" fmla="*/ 2054139 h 2055298"/>
                <a:gd name="connsiteX4" fmla="*/ 0 w 998806"/>
                <a:gd name="connsiteY4" fmla="*/ 1027197 h 2055298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1139483"/>
                <a:gd name="connsiteY0" fmla="*/ 1026942 h 2053884"/>
                <a:gd name="connsiteX1" fmla="*/ 499403 w 1139483"/>
                <a:gd name="connsiteY1" fmla="*/ 0 h 2053884"/>
                <a:gd name="connsiteX2" fmla="*/ 1139483 w 1139483"/>
                <a:gd name="connsiteY2" fmla="*/ 1026942 h 2053884"/>
                <a:gd name="connsiteX3" fmla="*/ 499403 w 1139483"/>
                <a:gd name="connsiteY3" fmla="*/ 2053884 h 2053884"/>
                <a:gd name="connsiteX4" fmla="*/ 0 w 1139483"/>
                <a:gd name="connsiteY4" fmla="*/ 1026942 h 2053884"/>
                <a:gd name="connsiteX0" fmla="*/ 0 w 1252025"/>
                <a:gd name="connsiteY0" fmla="*/ 1026942 h 2053884"/>
                <a:gd name="connsiteX1" fmla="*/ 611945 w 1252025"/>
                <a:gd name="connsiteY1" fmla="*/ 0 h 2053884"/>
                <a:gd name="connsiteX2" fmla="*/ 1252025 w 1252025"/>
                <a:gd name="connsiteY2" fmla="*/ 1026942 h 2053884"/>
                <a:gd name="connsiteX3" fmla="*/ 611945 w 1252025"/>
                <a:gd name="connsiteY3" fmla="*/ 2053884 h 2053884"/>
                <a:gd name="connsiteX4" fmla="*/ 0 w 1252025"/>
                <a:gd name="connsiteY4" fmla="*/ 1026942 h 2053884"/>
                <a:gd name="connsiteX0" fmla="*/ 0 w 1252025"/>
                <a:gd name="connsiteY0" fmla="*/ 1026942 h 2180120"/>
                <a:gd name="connsiteX1" fmla="*/ 611945 w 1252025"/>
                <a:gd name="connsiteY1" fmla="*/ 0 h 2180120"/>
                <a:gd name="connsiteX2" fmla="*/ 1252025 w 1252025"/>
                <a:gd name="connsiteY2" fmla="*/ 1026942 h 2180120"/>
                <a:gd name="connsiteX3" fmla="*/ 611945 w 1252025"/>
                <a:gd name="connsiteY3" fmla="*/ 2053884 h 2180120"/>
                <a:gd name="connsiteX4" fmla="*/ 0 w 1252025"/>
                <a:gd name="connsiteY4" fmla="*/ 1026942 h 2180120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55431"/>
                <a:gd name="connsiteX1" fmla="*/ 611945 w 1252025"/>
                <a:gd name="connsiteY1" fmla="*/ 80553 h 2255431"/>
                <a:gd name="connsiteX2" fmla="*/ 1252025 w 1252025"/>
                <a:gd name="connsiteY2" fmla="*/ 1107495 h 2255431"/>
                <a:gd name="connsiteX3" fmla="*/ 611945 w 1252025"/>
                <a:gd name="connsiteY3" fmla="*/ 2134437 h 2255431"/>
                <a:gd name="connsiteX4" fmla="*/ 0 w 1252025"/>
                <a:gd name="connsiteY4" fmla="*/ 1107495 h 22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25" h="2255431">
                  <a:moveTo>
                    <a:pt x="0" y="1107495"/>
                  </a:moveTo>
                  <a:cubicBezTo>
                    <a:pt x="0" y="540331"/>
                    <a:pt x="628358" y="-257071"/>
                    <a:pt x="611945" y="80553"/>
                  </a:cubicBezTo>
                  <a:cubicBezTo>
                    <a:pt x="595532" y="418177"/>
                    <a:pt x="1252025" y="540331"/>
                    <a:pt x="1252025" y="1107495"/>
                  </a:cubicBezTo>
                  <a:cubicBezTo>
                    <a:pt x="1252025" y="1674659"/>
                    <a:pt x="511126" y="2584603"/>
                    <a:pt x="611945" y="2134437"/>
                  </a:cubicBezTo>
                  <a:cubicBezTo>
                    <a:pt x="712764" y="1684271"/>
                    <a:pt x="0" y="1674659"/>
                    <a:pt x="0" y="110749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/>
              <a:lightRig rig="twoPt" dir="t"/>
            </a:scene3d>
            <a:sp3d extrusionH="635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47A3580-A46D-47F1-9B7B-53047471BCE7}"/>
                </a:ext>
              </a:extLst>
            </p:cNvPr>
            <p:cNvSpPr txBox="1"/>
            <p:nvPr/>
          </p:nvSpPr>
          <p:spPr>
            <a:xfrm>
              <a:off x="6533714" y="1268195"/>
              <a:ext cx="63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5400"/>
                  </a:solidFill>
                  <a:latin typeface="Century Gothic" panose="020B0502020202020204" pitchFamily="34" charset="0"/>
                </a:rPr>
                <a:t>4</a:t>
              </a:r>
              <a:endParaRPr lang="en-US" b="1" dirty="0">
                <a:solidFill>
                  <a:srgbClr val="FF54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BDB4EB45-4B9C-4000-BC13-ED88D0173BAC}"/>
                </a:ext>
              </a:extLst>
            </p:cNvPr>
            <p:cNvSpPr txBox="1"/>
            <p:nvPr/>
          </p:nvSpPr>
          <p:spPr>
            <a:xfrm>
              <a:off x="6418829" y="1788505"/>
              <a:ext cx="109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الْأَرْبِعَاء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EB40AD6D-57E3-461E-8151-7CE1B956C690}"/>
              </a:ext>
            </a:extLst>
          </p:cNvPr>
          <p:cNvGrpSpPr/>
          <p:nvPr/>
        </p:nvGrpSpPr>
        <p:grpSpPr>
          <a:xfrm>
            <a:off x="7214045" y="3538859"/>
            <a:ext cx="860472" cy="2618857"/>
            <a:chOff x="8108514" y="3538859"/>
            <a:chExt cx="860472" cy="261885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DB74CE9-8FD8-417D-BC71-A45473BCA450}"/>
                </a:ext>
              </a:extLst>
            </p:cNvPr>
            <p:cNvSpPr/>
            <p:nvPr/>
          </p:nvSpPr>
          <p:spPr>
            <a:xfrm>
              <a:off x="8108515" y="3570515"/>
              <a:ext cx="860470" cy="2510300"/>
            </a:xfrm>
            <a:prstGeom prst="rect">
              <a:avLst/>
            </a:prstGeom>
            <a:gradFill flip="none" rotWithShape="1">
              <a:gsLst>
                <a:gs pos="0">
                  <a:srgbClr val="000066"/>
                </a:gs>
                <a:gs pos="20000">
                  <a:srgbClr val="0099FF"/>
                </a:gs>
                <a:gs pos="35000">
                  <a:srgbClr val="33CCFF"/>
                </a:gs>
                <a:gs pos="100000">
                  <a:srgbClr val="000066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FB1B9538-0384-410B-94B8-5F31EFED357C}"/>
                </a:ext>
              </a:extLst>
            </p:cNvPr>
            <p:cNvSpPr/>
            <p:nvPr/>
          </p:nvSpPr>
          <p:spPr>
            <a:xfrm>
              <a:off x="8108516" y="3538859"/>
              <a:ext cx="860470" cy="120026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37026078-A924-4BF3-ACC3-3DF8B852F672}"/>
                </a:ext>
              </a:extLst>
            </p:cNvPr>
            <p:cNvSpPr/>
            <p:nvPr/>
          </p:nvSpPr>
          <p:spPr>
            <a:xfrm>
              <a:off x="8108514" y="5976839"/>
              <a:ext cx="860470" cy="1808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70000">
                  <a:srgbClr val="000066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91A3940B-D73F-456F-9DFA-2AF822CC8775}"/>
              </a:ext>
            </a:extLst>
          </p:cNvPr>
          <p:cNvGrpSpPr/>
          <p:nvPr/>
        </p:nvGrpSpPr>
        <p:grpSpPr>
          <a:xfrm>
            <a:off x="7018270" y="832095"/>
            <a:ext cx="1252025" cy="2255431"/>
            <a:chOff x="7912739" y="832095"/>
            <a:chExt cx="1252025" cy="22554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" name="Oval 4">
              <a:extLst>
                <a:ext uri="{FF2B5EF4-FFF2-40B4-BE49-F238E27FC236}">
                  <a16:creationId xmlns:a16="http://schemas.microsoft.com/office/drawing/2014/main" xmlns="" id="{755F3132-2613-482C-B133-1962A819687B}"/>
                </a:ext>
              </a:extLst>
            </p:cNvPr>
            <p:cNvSpPr/>
            <p:nvPr/>
          </p:nvSpPr>
          <p:spPr>
            <a:xfrm>
              <a:off x="7912739" y="832095"/>
              <a:ext cx="1252025" cy="2255431"/>
            </a:xfrm>
            <a:custGeom>
              <a:avLst/>
              <a:gdLst>
                <a:gd name="connsiteX0" fmla="*/ 0 w 998806"/>
                <a:gd name="connsiteY0" fmla="*/ 1026942 h 2053883"/>
                <a:gd name="connsiteX1" fmla="*/ 499403 w 998806"/>
                <a:gd name="connsiteY1" fmla="*/ 0 h 2053883"/>
                <a:gd name="connsiteX2" fmla="*/ 998806 w 998806"/>
                <a:gd name="connsiteY2" fmla="*/ 1026942 h 2053883"/>
                <a:gd name="connsiteX3" fmla="*/ 499403 w 998806"/>
                <a:gd name="connsiteY3" fmla="*/ 2053884 h 2053883"/>
                <a:gd name="connsiteX4" fmla="*/ 0 w 998806"/>
                <a:gd name="connsiteY4" fmla="*/ 1026942 h 2053883"/>
                <a:gd name="connsiteX0" fmla="*/ 0 w 998806"/>
                <a:gd name="connsiteY0" fmla="*/ 1027247 h 2054189"/>
                <a:gd name="connsiteX1" fmla="*/ 499403 w 998806"/>
                <a:gd name="connsiteY1" fmla="*/ 305 h 2054189"/>
                <a:gd name="connsiteX2" fmla="*/ 998806 w 998806"/>
                <a:gd name="connsiteY2" fmla="*/ 1027247 h 2054189"/>
                <a:gd name="connsiteX3" fmla="*/ 499403 w 998806"/>
                <a:gd name="connsiteY3" fmla="*/ 2054189 h 2054189"/>
                <a:gd name="connsiteX4" fmla="*/ 0 w 998806"/>
                <a:gd name="connsiteY4" fmla="*/ 1027247 h 2054189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998806"/>
                <a:gd name="connsiteY0" fmla="*/ 1027197 h 2055298"/>
                <a:gd name="connsiteX1" fmla="*/ 499403 w 998806"/>
                <a:gd name="connsiteY1" fmla="*/ 255 h 2055298"/>
                <a:gd name="connsiteX2" fmla="*/ 998806 w 998806"/>
                <a:gd name="connsiteY2" fmla="*/ 1027197 h 2055298"/>
                <a:gd name="connsiteX3" fmla="*/ 499403 w 998806"/>
                <a:gd name="connsiteY3" fmla="*/ 2054139 h 2055298"/>
                <a:gd name="connsiteX4" fmla="*/ 0 w 998806"/>
                <a:gd name="connsiteY4" fmla="*/ 1027197 h 2055298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1139483"/>
                <a:gd name="connsiteY0" fmla="*/ 1026942 h 2053884"/>
                <a:gd name="connsiteX1" fmla="*/ 499403 w 1139483"/>
                <a:gd name="connsiteY1" fmla="*/ 0 h 2053884"/>
                <a:gd name="connsiteX2" fmla="*/ 1139483 w 1139483"/>
                <a:gd name="connsiteY2" fmla="*/ 1026942 h 2053884"/>
                <a:gd name="connsiteX3" fmla="*/ 499403 w 1139483"/>
                <a:gd name="connsiteY3" fmla="*/ 2053884 h 2053884"/>
                <a:gd name="connsiteX4" fmla="*/ 0 w 1139483"/>
                <a:gd name="connsiteY4" fmla="*/ 1026942 h 2053884"/>
                <a:gd name="connsiteX0" fmla="*/ 0 w 1252025"/>
                <a:gd name="connsiteY0" fmla="*/ 1026942 h 2053884"/>
                <a:gd name="connsiteX1" fmla="*/ 611945 w 1252025"/>
                <a:gd name="connsiteY1" fmla="*/ 0 h 2053884"/>
                <a:gd name="connsiteX2" fmla="*/ 1252025 w 1252025"/>
                <a:gd name="connsiteY2" fmla="*/ 1026942 h 2053884"/>
                <a:gd name="connsiteX3" fmla="*/ 611945 w 1252025"/>
                <a:gd name="connsiteY3" fmla="*/ 2053884 h 2053884"/>
                <a:gd name="connsiteX4" fmla="*/ 0 w 1252025"/>
                <a:gd name="connsiteY4" fmla="*/ 1026942 h 2053884"/>
                <a:gd name="connsiteX0" fmla="*/ 0 w 1252025"/>
                <a:gd name="connsiteY0" fmla="*/ 1026942 h 2180120"/>
                <a:gd name="connsiteX1" fmla="*/ 611945 w 1252025"/>
                <a:gd name="connsiteY1" fmla="*/ 0 h 2180120"/>
                <a:gd name="connsiteX2" fmla="*/ 1252025 w 1252025"/>
                <a:gd name="connsiteY2" fmla="*/ 1026942 h 2180120"/>
                <a:gd name="connsiteX3" fmla="*/ 611945 w 1252025"/>
                <a:gd name="connsiteY3" fmla="*/ 2053884 h 2180120"/>
                <a:gd name="connsiteX4" fmla="*/ 0 w 1252025"/>
                <a:gd name="connsiteY4" fmla="*/ 1026942 h 2180120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55431"/>
                <a:gd name="connsiteX1" fmla="*/ 611945 w 1252025"/>
                <a:gd name="connsiteY1" fmla="*/ 80553 h 2255431"/>
                <a:gd name="connsiteX2" fmla="*/ 1252025 w 1252025"/>
                <a:gd name="connsiteY2" fmla="*/ 1107495 h 2255431"/>
                <a:gd name="connsiteX3" fmla="*/ 611945 w 1252025"/>
                <a:gd name="connsiteY3" fmla="*/ 2134437 h 2255431"/>
                <a:gd name="connsiteX4" fmla="*/ 0 w 1252025"/>
                <a:gd name="connsiteY4" fmla="*/ 1107495 h 22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25" h="2255431">
                  <a:moveTo>
                    <a:pt x="0" y="1107495"/>
                  </a:moveTo>
                  <a:cubicBezTo>
                    <a:pt x="0" y="540331"/>
                    <a:pt x="628358" y="-257071"/>
                    <a:pt x="611945" y="80553"/>
                  </a:cubicBezTo>
                  <a:cubicBezTo>
                    <a:pt x="595532" y="418177"/>
                    <a:pt x="1252025" y="540331"/>
                    <a:pt x="1252025" y="1107495"/>
                  </a:cubicBezTo>
                  <a:cubicBezTo>
                    <a:pt x="1252025" y="1674659"/>
                    <a:pt x="511126" y="2584603"/>
                    <a:pt x="611945" y="2134437"/>
                  </a:cubicBezTo>
                  <a:cubicBezTo>
                    <a:pt x="712764" y="1684271"/>
                    <a:pt x="0" y="1674659"/>
                    <a:pt x="0" y="110749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/>
              <a:lightRig rig="twoPt" dir="t"/>
            </a:scene3d>
            <a:sp3d extrusionH="635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1C9D1C2-AC55-433B-9CB9-BDF2F1F9C67C}"/>
                </a:ext>
              </a:extLst>
            </p:cNvPr>
            <p:cNvSpPr txBox="1"/>
            <p:nvPr/>
          </p:nvSpPr>
          <p:spPr>
            <a:xfrm>
              <a:off x="8108514" y="1268195"/>
              <a:ext cx="63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D328C"/>
                  </a:solidFill>
                  <a:latin typeface="Century Gothic" panose="020B0502020202020204" pitchFamily="34" charset="0"/>
                </a:rPr>
                <a:t>5</a:t>
              </a:r>
              <a:endParaRPr lang="en-US" b="1" dirty="0">
                <a:solidFill>
                  <a:srgbClr val="0D328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E45DB56-A3BF-4D57-8EF7-BC81CD227414}"/>
                </a:ext>
              </a:extLst>
            </p:cNvPr>
            <p:cNvSpPr txBox="1"/>
            <p:nvPr/>
          </p:nvSpPr>
          <p:spPr>
            <a:xfrm>
              <a:off x="7974763" y="1788505"/>
              <a:ext cx="109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الْخَمِيس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BBA5794C-5BCC-42AD-B280-6DAD86359F4D}"/>
              </a:ext>
            </a:extLst>
          </p:cNvPr>
          <p:cNvGrpSpPr/>
          <p:nvPr/>
        </p:nvGrpSpPr>
        <p:grpSpPr>
          <a:xfrm>
            <a:off x="8788845" y="5527314"/>
            <a:ext cx="860472" cy="630402"/>
            <a:chOff x="9683314" y="5527314"/>
            <a:chExt cx="860472" cy="63040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44F09982-C5C6-480D-92CE-F5FB18C3C922}"/>
                </a:ext>
              </a:extLst>
            </p:cNvPr>
            <p:cNvSpPr/>
            <p:nvPr/>
          </p:nvSpPr>
          <p:spPr>
            <a:xfrm>
              <a:off x="9683315" y="5592009"/>
              <a:ext cx="860470" cy="488805"/>
            </a:xfrm>
            <a:prstGeom prst="rect">
              <a:avLst/>
            </a:prstGeom>
            <a:gradFill flip="none" rotWithShape="1">
              <a:gsLst>
                <a:gs pos="0">
                  <a:srgbClr val="663300"/>
                </a:gs>
                <a:gs pos="20000">
                  <a:srgbClr val="CC9900"/>
                </a:gs>
                <a:gs pos="35000">
                  <a:srgbClr val="CCCC00"/>
                </a:gs>
                <a:gs pos="100000">
                  <a:srgbClr val="6633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4769688D-38F9-4289-8381-75E791CA99D1}"/>
                </a:ext>
              </a:extLst>
            </p:cNvPr>
            <p:cNvSpPr/>
            <p:nvPr/>
          </p:nvSpPr>
          <p:spPr>
            <a:xfrm>
              <a:off x="9683316" y="5527314"/>
              <a:ext cx="860470" cy="120026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228BF271-E96F-4D61-AF1F-C57056E38470}"/>
                </a:ext>
              </a:extLst>
            </p:cNvPr>
            <p:cNvSpPr/>
            <p:nvPr/>
          </p:nvSpPr>
          <p:spPr>
            <a:xfrm>
              <a:off x="9683314" y="5976839"/>
              <a:ext cx="860470" cy="1808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8000"/>
                  </a:schemeClr>
                </a:gs>
                <a:gs pos="70000">
                  <a:srgbClr val="663300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C3525806-95E0-439E-AB44-52A63B73279C}"/>
              </a:ext>
            </a:extLst>
          </p:cNvPr>
          <p:cNvGrpSpPr/>
          <p:nvPr/>
        </p:nvGrpSpPr>
        <p:grpSpPr>
          <a:xfrm>
            <a:off x="8593070" y="832095"/>
            <a:ext cx="1252025" cy="2255431"/>
            <a:chOff x="9487539" y="832095"/>
            <a:chExt cx="1252025" cy="22554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0" name="Oval 4">
              <a:extLst>
                <a:ext uri="{FF2B5EF4-FFF2-40B4-BE49-F238E27FC236}">
                  <a16:creationId xmlns:a16="http://schemas.microsoft.com/office/drawing/2014/main" xmlns="" id="{C1D8440D-8B1C-4911-BCBD-C869641D9AE6}"/>
                </a:ext>
              </a:extLst>
            </p:cNvPr>
            <p:cNvSpPr/>
            <p:nvPr/>
          </p:nvSpPr>
          <p:spPr>
            <a:xfrm>
              <a:off x="9487539" y="832095"/>
              <a:ext cx="1252025" cy="2255431"/>
            </a:xfrm>
            <a:custGeom>
              <a:avLst/>
              <a:gdLst>
                <a:gd name="connsiteX0" fmla="*/ 0 w 998806"/>
                <a:gd name="connsiteY0" fmla="*/ 1026942 h 2053883"/>
                <a:gd name="connsiteX1" fmla="*/ 499403 w 998806"/>
                <a:gd name="connsiteY1" fmla="*/ 0 h 2053883"/>
                <a:gd name="connsiteX2" fmla="*/ 998806 w 998806"/>
                <a:gd name="connsiteY2" fmla="*/ 1026942 h 2053883"/>
                <a:gd name="connsiteX3" fmla="*/ 499403 w 998806"/>
                <a:gd name="connsiteY3" fmla="*/ 2053884 h 2053883"/>
                <a:gd name="connsiteX4" fmla="*/ 0 w 998806"/>
                <a:gd name="connsiteY4" fmla="*/ 1026942 h 2053883"/>
                <a:gd name="connsiteX0" fmla="*/ 0 w 998806"/>
                <a:gd name="connsiteY0" fmla="*/ 1027247 h 2054189"/>
                <a:gd name="connsiteX1" fmla="*/ 499403 w 998806"/>
                <a:gd name="connsiteY1" fmla="*/ 305 h 2054189"/>
                <a:gd name="connsiteX2" fmla="*/ 998806 w 998806"/>
                <a:gd name="connsiteY2" fmla="*/ 1027247 h 2054189"/>
                <a:gd name="connsiteX3" fmla="*/ 499403 w 998806"/>
                <a:gd name="connsiteY3" fmla="*/ 2054189 h 2054189"/>
                <a:gd name="connsiteX4" fmla="*/ 0 w 998806"/>
                <a:gd name="connsiteY4" fmla="*/ 1027247 h 2054189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998806"/>
                <a:gd name="connsiteY0" fmla="*/ 1027197 h 2055298"/>
                <a:gd name="connsiteX1" fmla="*/ 499403 w 998806"/>
                <a:gd name="connsiteY1" fmla="*/ 255 h 2055298"/>
                <a:gd name="connsiteX2" fmla="*/ 998806 w 998806"/>
                <a:gd name="connsiteY2" fmla="*/ 1027197 h 2055298"/>
                <a:gd name="connsiteX3" fmla="*/ 499403 w 998806"/>
                <a:gd name="connsiteY3" fmla="*/ 2054139 h 2055298"/>
                <a:gd name="connsiteX4" fmla="*/ 0 w 998806"/>
                <a:gd name="connsiteY4" fmla="*/ 1027197 h 2055298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1139483"/>
                <a:gd name="connsiteY0" fmla="*/ 1026942 h 2053884"/>
                <a:gd name="connsiteX1" fmla="*/ 499403 w 1139483"/>
                <a:gd name="connsiteY1" fmla="*/ 0 h 2053884"/>
                <a:gd name="connsiteX2" fmla="*/ 1139483 w 1139483"/>
                <a:gd name="connsiteY2" fmla="*/ 1026942 h 2053884"/>
                <a:gd name="connsiteX3" fmla="*/ 499403 w 1139483"/>
                <a:gd name="connsiteY3" fmla="*/ 2053884 h 2053884"/>
                <a:gd name="connsiteX4" fmla="*/ 0 w 1139483"/>
                <a:gd name="connsiteY4" fmla="*/ 1026942 h 2053884"/>
                <a:gd name="connsiteX0" fmla="*/ 0 w 1252025"/>
                <a:gd name="connsiteY0" fmla="*/ 1026942 h 2053884"/>
                <a:gd name="connsiteX1" fmla="*/ 611945 w 1252025"/>
                <a:gd name="connsiteY1" fmla="*/ 0 h 2053884"/>
                <a:gd name="connsiteX2" fmla="*/ 1252025 w 1252025"/>
                <a:gd name="connsiteY2" fmla="*/ 1026942 h 2053884"/>
                <a:gd name="connsiteX3" fmla="*/ 611945 w 1252025"/>
                <a:gd name="connsiteY3" fmla="*/ 2053884 h 2053884"/>
                <a:gd name="connsiteX4" fmla="*/ 0 w 1252025"/>
                <a:gd name="connsiteY4" fmla="*/ 1026942 h 2053884"/>
                <a:gd name="connsiteX0" fmla="*/ 0 w 1252025"/>
                <a:gd name="connsiteY0" fmla="*/ 1026942 h 2180120"/>
                <a:gd name="connsiteX1" fmla="*/ 611945 w 1252025"/>
                <a:gd name="connsiteY1" fmla="*/ 0 h 2180120"/>
                <a:gd name="connsiteX2" fmla="*/ 1252025 w 1252025"/>
                <a:gd name="connsiteY2" fmla="*/ 1026942 h 2180120"/>
                <a:gd name="connsiteX3" fmla="*/ 611945 w 1252025"/>
                <a:gd name="connsiteY3" fmla="*/ 2053884 h 2180120"/>
                <a:gd name="connsiteX4" fmla="*/ 0 w 1252025"/>
                <a:gd name="connsiteY4" fmla="*/ 1026942 h 2180120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55431"/>
                <a:gd name="connsiteX1" fmla="*/ 611945 w 1252025"/>
                <a:gd name="connsiteY1" fmla="*/ 80553 h 2255431"/>
                <a:gd name="connsiteX2" fmla="*/ 1252025 w 1252025"/>
                <a:gd name="connsiteY2" fmla="*/ 1107495 h 2255431"/>
                <a:gd name="connsiteX3" fmla="*/ 611945 w 1252025"/>
                <a:gd name="connsiteY3" fmla="*/ 2134437 h 2255431"/>
                <a:gd name="connsiteX4" fmla="*/ 0 w 1252025"/>
                <a:gd name="connsiteY4" fmla="*/ 1107495 h 22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25" h="2255431">
                  <a:moveTo>
                    <a:pt x="0" y="1107495"/>
                  </a:moveTo>
                  <a:cubicBezTo>
                    <a:pt x="0" y="540331"/>
                    <a:pt x="628358" y="-257071"/>
                    <a:pt x="611945" y="80553"/>
                  </a:cubicBezTo>
                  <a:cubicBezTo>
                    <a:pt x="595532" y="418177"/>
                    <a:pt x="1252025" y="540331"/>
                    <a:pt x="1252025" y="1107495"/>
                  </a:cubicBezTo>
                  <a:cubicBezTo>
                    <a:pt x="1252025" y="1674659"/>
                    <a:pt x="511126" y="2584603"/>
                    <a:pt x="611945" y="2134437"/>
                  </a:cubicBezTo>
                  <a:cubicBezTo>
                    <a:pt x="712764" y="1684271"/>
                    <a:pt x="0" y="1674659"/>
                    <a:pt x="0" y="110749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/>
              <a:lightRig rig="twoPt" dir="t"/>
            </a:scene3d>
            <a:sp3d extrusionH="635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C63A26A-F20D-42C5-A04A-92B81EA0CC38}"/>
                </a:ext>
              </a:extLst>
            </p:cNvPr>
            <p:cNvSpPr txBox="1"/>
            <p:nvPr/>
          </p:nvSpPr>
          <p:spPr>
            <a:xfrm>
              <a:off x="9683314" y="1268195"/>
              <a:ext cx="63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B07D00"/>
                  </a:solidFill>
                  <a:latin typeface="Century Gothic" panose="020B0502020202020204" pitchFamily="34" charset="0"/>
                </a:rPr>
                <a:t>6</a:t>
              </a:r>
              <a:endParaRPr lang="en-US" b="1" dirty="0">
                <a:solidFill>
                  <a:srgbClr val="B07D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8EA2539D-AE9B-4A79-9132-1DA360DD0B88}"/>
                </a:ext>
              </a:extLst>
            </p:cNvPr>
            <p:cNvSpPr txBox="1"/>
            <p:nvPr/>
          </p:nvSpPr>
          <p:spPr>
            <a:xfrm>
              <a:off x="9683314" y="1788505"/>
              <a:ext cx="894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الْجُمُعَة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EC00302F-8220-40FE-993D-F200D832AF41}"/>
              </a:ext>
            </a:extLst>
          </p:cNvPr>
          <p:cNvSpPr/>
          <p:nvPr/>
        </p:nvSpPr>
        <p:spPr>
          <a:xfrm>
            <a:off x="1016444" y="4283977"/>
            <a:ext cx="266230" cy="174192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4B2387A6-1825-4E76-9796-C242777F5B20}"/>
              </a:ext>
            </a:extLst>
          </p:cNvPr>
          <p:cNvSpPr/>
          <p:nvPr/>
        </p:nvSpPr>
        <p:spPr>
          <a:xfrm>
            <a:off x="2574043" y="3876344"/>
            <a:ext cx="232631" cy="214956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66451F8-EA24-4AB5-80A1-AF13CD80355B}"/>
              </a:ext>
            </a:extLst>
          </p:cNvPr>
          <p:cNvSpPr/>
          <p:nvPr/>
        </p:nvSpPr>
        <p:spPr>
          <a:xfrm>
            <a:off x="4141580" y="5240942"/>
            <a:ext cx="247151" cy="7683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6A1B8B06-EAC4-41B4-A0E6-2E76F624BBD8}"/>
              </a:ext>
            </a:extLst>
          </p:cNvPr>
          <p:cNvSpPr/>
          <p:nvPr/>
        </p:nvSpPr>
        <p:spPr>
          <a:xfrm>
            <a:off x="5711408" y="4713238"/>
            <a:ext cx="273894" cy="128942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89DAED66-FA51-43F8-99C8-1815CED7B549}"/>
              </a:ext>
            </a:extLst>
          </p:cNvPr>
          <p:cNvSpPr/>
          <p:nvPr/>
        </p:nvSpPr>
        <p:spPr>
          <a:xfrm>
            <a:off x="7370386" y="3645102"/>
            <a:ext cx="255031" cy="235755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24FEFF2-7E03-4D70-A96C-8B9CD21E5928}"/>
              </a:ext>
            </a:extLst>
          </p:cNvPr>
          <p:cNvSpPr/>
          <p:nvPr/>
        </p:nvSpPr>
        <p:spPr>
          <a:xfrm>
            <a:off x="8930673" y="5647340"/>
            <a:ext cx="175202" cy="3757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2" name="Group 94">
            <a:extLst>
              <a:ext uri="{FF2B5EF4-FFF2-40B4-BE49-F238E27FC236}">
                <a16:creationId xmlns:a16="http://schemas.microsoft.com/office/drawing/2014/main" xmlns="" id="{1EBCDD0D-2F4B-4FBC-9903-0CB5183F2B78}"/>
              </a:ext>
            </a:extLst>
          </p:cNvPr>
          <p:cNvGrpSpPr/>
          <p:nvPr/>
        </p:nvGrpSpPr>
        <p:grpSpPr>
          <a:xfrm>
            <a:off x="10385692" y="3153301"/>
            <a:ext cx="928469" cy="3021528"/>
            <a:chOff x="9649317" y="3194144"/>
            <a:chExt cx="928469" cy="3021528"/>
          </a:xfrm>
        </p:grpSpPr>
        <p:sp>
          <p:nvSpPr>
            <p:cNvPr id="83" name="Rectangle 60">
              <a:extLst>
                <a:ext uri="{FF2B5EF4-FFF2-40B4-BE49-F238E27FC236}">
                  <a16:creationId xmlns:a16="http://schemas.microsoft.com/office/drawing/2014/main" xmlns="" id="{836A6930-C99B-4DA4-99AE-8CDFE4CD6164}"/>
                </a:ext>
              </a:extLst>
            </p:cNvPr>
            <p:cNvSpPr/>
            <p:nvPr/>
          </p:nvSpPr>
          <p:spPr>
            <a:xfrm>
              <a:off x="9649319" y="3254158"/>
              <a:ext cx="928467" cy="2961514"/>
            </a:xfrm>
            <a:custGeom>
              <a:avLst/>
              <a:gdLst>
                <a:gd name="connsiteX0" fmla="*/ 0 w 928467"/>
                <a:gd name="connsiteY0" fmla="*/ 0 h 2903559"/>
                <a:gd name="connsiteX1" fmla="*/ 928467 w 928467"/>
                <a:gd name="connsiteY1" fmla="*/ 0 h 2903559"/>
                <a:gd name="connsiteX2" fmla="*/ 928467 w 928467"/>
                <a:gd name="connsiteY2" fmla="*/ 2903559 h 2903559"/>
                <a:gd name="connsiteX3" fmla="*/ 0 w 928467"/>
                <a:gd name="connsiteY3" fmla="*/ 2903559 h 2903559"/>
                <a:gd name="connsiteX4" fmla="*/ 0 w 928467"/>
                <a:gd name="connsiteY4" fmla="*/ 0 h 2903559"/>
                <a:gd name="connsiteX0" fmla="*/ 0 w 928467"/>
                <a:gd name="connsiteY0" fmla="*/ 0 h 2937902"/>
                <a:gd name="connsiteX1" fmla="*/ 928467 w 928467"/>
                <a:gd name="connsiteY1" fmla="*/ 0 h 2937902"/>
                <a:gd name="connsiteX2" fmla="*/ 928467 w 928467"/>
                <a:gd name="connsiteY2" fmla="*/ 2903559 h 2937902"/>
                <a:gd name="connsiteX3" fmla="*/ 0 w 928467"/>
                <a:gd name="connsiteY3" fmla="*/ 2903559 h 2937902"/>
                <a:gd name="connsiteX4" fmla="*/ 0 w 928467"/>
                <a:gd name="connsiteY4" fmla="*/ 0 h 2937902"/>
                <a:gd name="connsiteX0" fmla="*/ 0 w 928467"/>
                <a:gd name="connsiteY0" fmla="*/ 0 h 2961514"/>
                <a:gd name="connsiteX1" fmla="*/ 928467 w 928467"/>
                <a:gd name="connsiteY1" fmla="*/ 0 h 2961514"/>
                <a:gd name="connsiteX2" fmla="*/ 928467 w 928467"/>
                <a:gd name="connsiteY2" fmla="*/ 2903559 h 2961514"/>
                <a:gd name="connsiteX3" fmla="*/ 0 w 928467"/>
                <a:gd name="connsiteY3" fmla="*/ 2903559 h 2961514"/>
                <a:gd name="connsiteX4" fmla="*/ 0 w 928467"/>
                <a:gd name="connsiteY4" fmla="*/ 0 h 2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467" h="2961514">
                  <a:moveTo>
                    <a:pt x="0" y="0"/>
                  </a:moveTo>
                  <a:lnTo>
                    <a:pt x="928467" y="0"/>
                  </a:lnTo>
                  <a:lnTo>
                    <a:pt x="928467" y="2903559"/>
                  </a:lnTo>
                  <a:cubicBezTo>
                    <a:pt x="618978" y="2980832"/>
                    <a:pt x="309489" y="2980833"/>
                    <a:pt x="0" y="29035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reflection blurRad="6350" stA="50000" endA="300" endPos="55500" dist="1143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61">
              <a:extLst>
                <a:ext uri="{FF2B5EF4-FFF2-40B4-BE49-F238E27FC236}">
                  <a16:creationId xmlns:a16="http://schemas.microsoft.com/office/drawing/2014/main" xmlns="" id="{67FBECC6-AABE-44EC-9594-43B3605A2DFD}"/>
                </a:ext>
              </a:extLst>
            </p:cNvPr>
            <p:cNvSpPr/>
            <p:nvPr/>
          </p:nvSpPr>
          <p:spPr>
            <a:xfrm>
              <a:off x="9649317" y="3194144"/>
              <a:ext cx="928467" cy="12002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73">
            <a:extLst>
              <a:ext uri="{FF2B5EF4-FFF2-40B4-BE49-F238E27FC236}">
                <a16:creationId xmlns:a16="http://schemas.microsoft.com/office/drawing/2014/main" xmlns="" id="{BBA5794C-5BCC-42AD-B280-6DAD86359F4D}"/>
              </a:ext>
            </a:extLst>
          </p:cNvPr>
          <p:cNvGrpSpPr/>
          <p:nvPr/>
        </p:nvGrpSpPr>
        <p:grpSpPr>
          <a:xfrm>
            <a:off x="10419689" y="5466209"/>
            <a:ext cx="860472" cy="630402"/>
            <a:chOff x="9683314" y="5527313"/>
            <a:chExt cx="860472" cy="630403"/>
          </a:xfrm>
          <a:solidFill>
            <a:srgbClr val="0070C0"/>
          </a:solidFill>
        </p:grpSpPr>
        <p:sp>
          <p:nvSpPr>
            <p:cNvPr id="96" name="Rectangle 62">
              <a:extLst>
                <a:ext uri="{FF2B5EF4-FFF2-40B4-BE49-F238E27FC236}">
                  <a16:creationId xmlns:a16="http://schemas.microsoft.com/office/drawing/2014/main" xmlns="" id="{44F09982-C5C6-480D-92CE-F5FB18C3C922}"/>
                </a:ext>
              </a:extLst>
            </p:cNvPr>
            <p:cNvSpPr/>
            <p:nvPr/>
          </p:nvSpPr>
          <p:spPr>
            <a:xfrm>
              <a:off x="9683315" y="5592009"/>
              <a:ext cx="860470" cy="48880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63">
              <a:extLst>
                <a:ext uri="{FF2B5EF4-FFF2-40B4-BE49-F238E27FC236}">
                  <a16:creationId xmlns:a16="http://schemas.microsoft.com/office/drawing/2014/main" xmlns="" id="{4769688D-38F9-4289-8381-75E791CA99D1}"/>
                </a:ext>
              </a:extLst>
            </p:cNvPr>
            <p:cNvSpPr/>
            <p:nvPr/>
          </p:nvSpPr>
          <p:spPr>
            <a:xfrm>
              <a:off x="9683316" y="5527313"/>
              <a:ext cx="860470" cy="12002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64">
              <a:extLst>
                <a:ext uri="{FF2B5EF4-FFF2-40B4-BE49-F238E27FC236}">
                  <a16:creationId xmlns:a16="http://schemas.microsoft.com/office/drawing/2014/main" xmlns="" id="{228BF271-E96F-4D61-AF1F-C57056E38470}"/>
                </a:ext>
              </a:extLst>
            </p:cNvPr>
            <p:cNvSpPr/>
            <p:nvPr/>
          </p:nvSpPr>
          <p:spPr>
            <a:xfrm>
              <a:off x="9683314" y="5976839"/>
              <a:ext cx="860470" cy="18087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0">
            <a:extLst>
              <a:ext uri="{FF2B5EF4-FFF2-40B4-BE49-F238E27FC236}">
                <a16:creationId xmlns:a16="http://schemas.microsoft.com/office/drawing/2014/main" xmlns="" id="{C3525806-95E0-439E-AB44-52A63B73279C}"/>
              </a:ext>
            </a:extLst>
          </p:cNvPr>
          <p:cNvGrpSpPr/>
          <p:nvPr/>
        </p:nvGrpSpPr>
        <p:grpSpPr>
          <a:xfrm>
            <a:off x="10223914" y="791252"/>
            <a:ext cx="1252025" cy="2255431"/>
            <a:chOff x="9487539" y="832095"/>
            <a:chExt cx="1252025" cy="22554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0" name="Oval 4">
              <a:extLst>
                <a:ext uri="{FF2B5EF4-FFF2-40B4-BE49-F238E27FC236}">
                  <a16:creationId xmlns:a16="http://schemas.microsoft.com/office/drawing/2014/main" xmlns="" id="{C1D8440D-8B1C-4911-BCBD-C869641D9AE6}"/>
                </a:ext>
              </a:extLst>
            </p:cNvPr>
            <p:cNvSpPr/>
            <p:nvPr/>
          </p:nvSpPr>
          <p:spPr>
            <a:xfrm>
              <a:off x="9487539" y="832095"/>
              <a:ext cx="1252025" cy="2255431"/>
            </a:xfrm>
            <a:custGeom>
              <a:avLst/>
              <a:gdLst>
                <a:gd name="connsiteX0" fmla="*/ 0 w 998806"/>
                <a:gd name="connsiteY0" fmla="*/ 1026942 h 2053883"/>
                <a:gd name="connsiteX1" fmla="*/ 499403 w 998806"/>
                <a:gd name="connsiteY1" fmla="*/ 0 h 2053883"/>
                <a:gd name="connsiteX2" fmla="*/ 998806 w 998806"/>
                <a:gd name="connsiteY2" fmla="*/ 1026942 h 2053883"/>
                <a:gd name="connsiteX3" fmla="*/ 499403 w 998806"/>
                <a:gd name="connsiteY3" fmla="*/ 2053884 h 2053883"/>
                <a:gd name="connsiteX4" fmla="*/ 0 w 998806"/>
                <a:gd name="connsiteY4" fmla="*/ 1026942 h 2053883"/>
                <a:gd name="connsiteX0" fmla="*/ 0 w 998806"/>
                <a:gd name="connsiteY0" fmla="*/ 1027247 h 2054189"/>
                <a:gd name="connsiteX1" fmla="*/ 499403 w 998806"/>
                <a:gd name="connsiteY1" fmla="*/ 305 h 2054189"/>
                <a:gd name="connsiteX2" fmla="*/ 998806 w 998806"/>
                <a:gd name="connsiteY2" fmla="*/ 1027247 h 2054189"/>
                <a:gd name="connsiteX3" fmla="*/ 499403 w 998806"/>
                <a:gd name="connsiteY3" fmla="*/ 2054189 h 2054189"/>
                <a:gd name="connsiteX4" fmla="*/ 0 w 998806"/>
                <a:gd name="connsiteY4" fmla="*/ 1027247 h 2054189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998806"/>
                <a:gd name="connsiteY0" fmla="*/ 1027197 h 2055298"/>
                <a:gd name="connsiteX1" fmla="*/ 499403 w 998806"/>
                <a:gd name="connsiteY1" fmla="*/ 255 h 2055298"/>
                <a:gd name="connsiteX2" fmla="*/ 998806 w 998806"/>
                <a:gd name="connsiteY2" fmla="*/ 1027197 h 2055298"/>
                <a:gd name="connsiteX3" fmla="*/ 499403 w 998806"/>
                <a:gd name="connsiteY3" fmla="*/ 2054139 h 2055298"/>
                <a:gd name="connsiteX4" fmla="*/ 0 w 998806"/>
                <a:gd name="connsiteY4" fmla="*/ 1027197 h 2055298"/>
                <a:gd name="connsiteX0" fmla="*/ 0 w 998806"/>
                <a:gd name="connsiteY0" fmla="*/ 1027247 h 2055348"/>
                <a:gd name="connsiteX1" fmla="*/ 499403 w 998806"/>
                <a:gd name="connsiteY1" fmla="*/ 305 h 2055348"/>
                <a:gd name="connsiteX2" fmla="*/ 998806 w 998806"/>
                <a:gd name="connsiteY2" fmla="*/ 1027247 h 2055348"/>
                <a:gd name="connsiteX3" fmla="*/ 499403 w 998806"/>
                <a:gd name="connsiteY3" fmla="*/ 2054189 h 2055348"/>
                <a:gd name="connsiteX4" fmla="*/ 0 w 998806"/>
                <a:gd name="connsiteY4" fmla="*/ 1027247 h 2055348"/>
                <a:gd name="connsiteX0" fmla="*/ 0 w 1139483"/>
                <a:gd name="connsiteY0" fmla="*/ 1026942 h 2053884"/>
                <a:gd name="connsiteX1" fmla="*/ 499403 w 1139483"/>
                <a:gd name="connsiteY1" fmla="*/ 0 h 2053884"/>
                <a:gd name="connsiteX2" fmla="*/ 1139483 w 1139483"/>
                <a:gd name="connsiteY2" fmla="*/ 1026942 h 2053884"/>
                <a:gd name="connsiteX3" fmla="*/ 499403 w 1139483"/>
                <a:gd name="connsiteY3" fmla="*/ 2053884 h 2053884"/>
                <a:gd name="connsiteX4" fmla="*/ 0 w 1139483"/>
                <a:gd name="connsiteY4" fmla="*/ 1026942 h 2053884"/>
                <a:gd name="connsiteX0" fmla="*/ 0 w 1252025"/>
                <a:gd name="connsiteY0" fmla="*/ 1026942 h 2053884"/>
                <a:gd name="connsiteX1" fmla="*/ 611945 w 1252025"/>
                <a:gd name="connsiteY1" fmla="*/ 0 h 2053884"/>
                <a:gd name="connsiteX2" fmla="*/ 1252025 w 1252025"/>
                <a:gd name="connsiteY2" fmla="*/ 1026942 h 2053884"/>
                <a:gd name="connsiteX3" fmla="*/ 611945 w 1252025"/>
                <a:gd name="connsiteY3" fmla="*/ 2053884 h 2053884"/>
                <a:gd name="connsiteX4" fmla="*/ 0 w 1252025"/>
                <a:gd name="connsiteY4" fmla="*/ 1026942 h 2053884"/>
                <a:gd name="connsiteX0" fmla="*/ 0 w 1252025"/>
                <a:gd name="connsiteY0" fmla="*/ 1026942 h 2180120"/>
                <a:gd name="connsiteX1" fmla="*/ 611945 w 1252025"/>
                <a:gd name="connsiteY1" fmla="*/ 0 h 2180120"/>
                <a:gd name="connsiteX2" fmla="*/ 1252025 w 1252025"/>
                <a:gd name="connsiteY2" fmla="*/ 1026942 h 2180120"/>
                <a:gd name="connsiteX3" fmla="*/ 611945 w 1252025"/>
                <a:gd name="connsiteY3" fmla="*/ 2053884 h 2180120"/>
                <a:gd name="connsiteX4" fmla="*/ 0 w 1252025"/>
                <a:gd name="connsiteY4" fmla="*/ 1026942 h 2180120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60673"/>
                <a:gd name="connsiteX1" fmla="*/ 611945 w 1252025"/>
                <a:gd name="connsiteY1" fmla="*/ 80553 h 2260673"/>
                <a:gd name="connsiteX2" fmla="*/ 1252025 w 1252025"/>
                <a:gd name="connsiteY2" fmla="*/ 1107495 h 2260673"/>
                <a:gd name="connsiteX3" fmla="*/ 611945 w 1252025"/>
                <a:gd name="connsiteY3" fmla="*/ 2134437 h 2260673"/>
                <a:gd name="connsiteX4" fmla="*/ 0 w 1252025"/>
                <a:gd name="connsiteY4" fmla="*/ 1107495 h 2260673"/>
                <a:gd name="connsiteX0" fmla="*/ 0 w 1252025"/>
                <a:gd name="connsiteY0" fmla="*/ 1107495 h 2255431"/>
                <a:gd name="connsiteX1" fmla="*/ 611945 w 1252025"/>
                <a:gd name="connsiteY1" fmla="*/ 80553 h 2255431"/>
                <a:gd name="connsiteX2" fmla="*/ 1252025 w 1252025"/>
                <a:gd name="connsiteY2" fmla="*/ 1107495 h 2255431"/>
                <a:gd name="connsiteX3" fmla="*/ 611945 w 1252025"/>
                <a:gd name="connsiteY3" fmla="*/ 2134437 h 2255431"/>
                <a:gd name="connsiteX4" fmla="*/ 0 w 1252025"/>
                <a:gd name="connsiteY4" fmla="*/ 1107495 h 225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25" h="2255431">
                  <a:moveTo>
                    <a:pt x="0" y="1107495"/>
                  </a:moveTo>
                  <a:cubicBezTo>
                    <a:pt x="0" y="540331"/>
                    <a:pt x="628358" y="-257071"/>
                    <a:pt x="611945" y="80553"/>
                  </a:cubicBezTo>
                  <a:cubicBezTo>
                    <a:pt x="595532" y="418177"/>
                    <a:pt x="1252025" y="540331"/>
                    <a:pt x="1252025" y="1107495"/>
                  </a:cubicBezTo>
                  <a:cubicBezTo>
                    <a:pt x="1252025" y="1674659"/>
                    <a:pt x="511126" y="2584603"/>
                    <a:pt x="611945" y="2134437"/>
                  </a:cubicBezTo>
                  <a:cubicBezTo>
                    <a:pt x="712764" y="1684271"/>
                    <a:pt x="0" y="1674659"/>
                    <a:pt x="0" y="1107495"/>
                  </a:cubicBezTo>
                  <a:close/>
                </a:path>
              </a:pathLst>
            </a:custGeom>
            <a:grpFill/>
            <a:ln>
              <a:noFill/>
            </a:ln>
            <a:scene3d>
              <a:camera prst="perspectiveRight"/>
              <a:lightRig rig="twoPt" dir="t"/>
            </a:scene3d>
            <a:sp3d extrusionH="63500" prstMaterial="powder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65">
              <a:extLst>
                <a:ext uri="{FF2B5EF4-FFF2-40B4-BE49-F238E27FC236}">
                  <a16:creationId xmlns:a16="http://schemas.microsoft.com/office/drawing/2014/main" xmlns="" id="{7C63A26A-F20D-42C5-A04A-92B81EA0CC38}"/>
                </a:ext>
              </a:extLst>
            </p:cNvPr>
            <p:cNvSpPr txBox="1"/>
            <p:nvPr/>
          </p:nvSpPr>
          <p:spPr>
            <a:xfrm>
              <a:off x="9683314" y="1268195"/>
              <a:ext cx="63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B07D00"/>
                  </a:solidFill>
                  <a:latin typeface="Century Gothic" panose="020B0502020202020204" pitchFamily="34" charset="0"/>
                </a:rPr>
                <a:t>7</a:t>
              </a:r>
              <a:endParaRPr lang="en-US" b="1" dirty="0">
                <a:solidFill>
                  <a:srgbClr val="B07D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TextBox 66">
              <a:extLst>
                <a:ext uri="{FF2B5EF4-FFF2-40B4-BE49-F238E27FC236}">
                  <a16:creationId xmlns:a16="http://schemas.microsoft.com/office/drawing/2014/main" xmlns="" id="{8EA2539D-AE9B-4A79-9132-1DA360DD0B88}"/>
                </a:ext>
              </a:extLst>
            </p:cNvPr>
            <p:cNvSpPr txBox="1"/>
            <p:nvPr/>
          </p:nvSpPr>
          <p:spPr>
            <a:xfrm>
              <a:off x="9683314" y="1788505"/>
              <a:ext cx="894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السَّبْت</a:t>
              </a:r>
              <a:endParaRPr lang="en-US" sz="11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03" name="Rectangle 78">
            <a:extLst>
              <a:ext uri="{FF2B5EF4-FFF2-40B4-BE49-F238E27FC236}">
                <a16:creationId xmlns:a16="http://schemas.microsoft.com/office/drawing/2014/main" xmlns="" id="{A24FEFF2-7E03-4D70-A96C-8B9CD21E5928}"/>
              </a:ext>
            </a:extLst>
          </p:cNvPr>
          <p:cNvSpPr/>
          <p:nvPr/>
        </p:nvSpPr>
        <p:spPr>
          <a:xfrm>
            <a:off x="10561517" y="5606497"/>
            <a:ext cx="175202" cy="37573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558" y="3590576"/>
              <a:ext cx="628844" cy="837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8" y="3162850"/>
              <a:ext cx="119357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27414" y="1286195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169084" y="730631"/>
            <a:ext cx="4625406" cy="956159"/>
          </a:xfrm>
          <a:prstGeom prst="roundRect">
            <a:avLst>
              <a:gd name="adj" fmla="val 239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169084" y="1014119"/>
            <a:ext cx="4625405" cy="461665"/>
            <a:chOff x="2832903" y="1971530"/>
            <a:chExt cx="4888710" cy="461665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832903" y="1971530"/>
              <a:ext cx="4888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لَوِّنِي أَوَّلَ أَيَّامِ الأُسْبُوعِ بِاللَّوْنِ المُفَضَّلِ لَدَيْكِ: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484" y="2713793"/>
            <a:ext cx="2062005" cy="207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937784" y="241096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2732327"/>
            <a:ext cx="2073451" cy="220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02" y="2732327"/>
            <a:ext cx="2290660" cy="232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Oval 2">
            <a:extLst>
              <a:ext uri="{FF2B5EF4-FFF2-40B4-BE49-F238E27FC236}">
                <a16:creationId xmlns=""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210366" y="2169829"/>
            <a:ext cx="3271421" cy="33345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05644" y="2260155"/>
            <a:ext cx="1638314" cy="2322961"/>
            <a:chOff x="1824712" y="2259160"/>
            <a:chExt cx="163695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6395" y="3620211"/>
              <a:ext cx="607448" cy="8093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9" y="3152260"/>
              <a:ext cx="11935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2147720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1694032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1536161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6863386" y="3921119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6402698" y="3467431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6506510" y="334276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588652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543283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527496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136662" y="1741778"/>
            <a:ext cx="3830772" cy="874189"/>
            <a:chOff x="1293415" y="1196910"/>
            <a:chExt cx="3830772" cy="874189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293415" y="1240102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آخِرُ يَوْمٍ فِي الأُسْبُوعِ هُوَ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</a:p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السبت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7136662" y="3542196"/>
            <a:ext cx="3911151" cy="920285"/>
            <a:chOff x="498795" y="1196910"/>
            <a:chExt cx="4828506" cy="920285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498795" y="1286198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نَذْهَبُ إِلَى الْمَدْرَسَةِ مِنْ يَوْمِ الْأَحَدِ إِلَى يَوْمِ الْخَمِيسِ.</a:t>
              </a: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7174240" y="5507600"/>
            <a:ext cx="3640897" cy="830997"/>
            <a:chOff x="1330044" y="1196910"/>
            <a:chExt cx="3640897" cy="830997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330044" y="1196910"/>
              <a:ext cx="3640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الْعُطْلَةُ الْمَدْرَسِيَّةُ فِي نِهَايَةِ الْأُسْبُوعِ وَهِيَ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يَوْمُ الجمعة </a:t>
              </a:r>
              <a:r>
                <a:rPr lang="ar-SY" sz="2400" b="1" dirty="0">
                  <a:solidFill>
                    <a:schemeClr val="bg1"/>
                  </a:solidFill>
                </a:rPr>
                <a:t>ويَوْمُ </a:t>
              </a:r>
              <a:r>
                <a:rPr lang="ar-SY" sz="2400" b="1" dirty="0" smtClean="0">
                  <a:solidFill>
                    <a:schemeClr val="bg1"/>
                  </a:solidFill>
                </a:rPr>
                <a:t>الْسبت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1616231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10813143" y="3345808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5345234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558" y="3590576"/>
              <a:ext cx="628844" cy="837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8" y="3162850"/>
              <a:ext cx="119357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27414" y="1286195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169084" y="730631"/>
            <a:ext cx="4625406" cy="956159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169084" y="794603"/>
            <a:ext cx="4625405" cy="830997"/>
            <a:chOff x="2832903" y="1752014"/>
            <a:chExt cx="4888710" cy="83099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832903" y="1752014"/>
              <a:ext cx="4888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أَيَّ أَيَّامِ </a:t>
              </a:r>
              <a:r>
                <a:rPr lang="ar-SY" sz="2400" b="1" dirty="0" smtClean="0"/>
                <a:t>الأسْبُوعِ </a:t>
              </a:r>
              <a:r>
                <a:rPr lang="ar-SY" sz="2400" b="1" dirty="0"/>
                <a:t>تُفَضِّلِينَ؟ وَلِمَاذَا؟ لَوِّنِي الْيَومَ الْمُفَضَّلَ لَدَيْكِ.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11" y="2117469"/>
            <a:ext cx="6574686" cy="434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937784" y="241096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5558" y="3590576"/>
              <a:ext cx="628844" cy="8378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8" y="3162850"/>
              <a:ext cx="119357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5971210" y="1326285"/>
            <a:ext cx="4209135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152571" y="730631"/>
            <a:ext cx="6641919" cy="956159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152571" y="794603"/>
            <a:ext cx="6641918" cy="830997"/>
            <a:chOff x="353224" y="1752014"/>
            <a:chExt cx="7368389" cy="83099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53224" y="1752014"/>
              <a:ext cx="73683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اِمْلَئِي الفَرَاغَ فِيمَا يَأْتِي، ثُمَّ لَوِّنِي </a:t>
              </a:r>
              <a:r>
                <a:rPr lang="ar-SY" sz="2400" b="1" dirty="0" smtClean="0"/>
                <a:t>أَيَّامَ </a:t>
              </a:r>
              <a:r>
                <a:rPr lang="ar-SY" sz="2400" b="1" dirty="0"/>
                <a:t>كُلِّ أُسْبُوعٍ بِلَوْنٍ مُخْتَلِفٍ عَنْ بَقِيَّةِ الأَسَابِيعِ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11" y="2403699"/>
            <a:ext cx="6574686" cy="371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112013" y="79896"/>
            <a:ext cx="264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فِي الشَّهْرِ أَرْبَعَةُ </a:t>
            </a:r>
            <a:r>
              <a:rPr lang="ar-SY" sz="2400" b="1" dirty="0" smtClean="0"/>
              <a:t>أَسَابِيعَ</a:t>
            </a:r>
            <a:endParaRPr lang="en-US" sz="24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9112013" y="3762489"/>
            <a:ext cx="17301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الأسبوع الثاني</a:t>
            </a:r>
            <a:endParaRPr lang="ar-SY" sz="2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9112013" y="4792080"/>
            <a:ext cx="17301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الأسبوع الرابع</a:t>
            </a:r>
            <a:endParaRPr lang="ar-SY" sz="2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4210" y="3606634"/>
              <a:ext cx="627215" cy="8356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8" y="3200730"/>
              <a:ext cx="119357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007554" y="8149"/>
            <a:ext cx="939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نشاط 2</a:t>
            </a:r>
            <a:r>
              <a:rPr lang="ar-SY" sz="2800" b="1" dirty="0"/>
              <a:t>     اُكْتُبِي الْيَوْمَ وَالتَّارِيخَ الَّذِي تَعَلَّمْتِ فِيهِ هَذَا الدَّرْسَ:</a:t>
            </a:r>
          </a:p>
        </p:txBody>
      </p:sp>
      <p:sp>
        <p:nvSpPr>
          <p:cNvPr id="32" name="Star: 4 Points 11">
            <a:extLst>
              <a:ext uri="{FF2B5EF4-FFF2-40B4-BE49-F238E27FC236}">
                <a16:creationId xmlns="" xmlns:a16="http://schemas.microsoft.com/office/drawing/2014/main" id="{1DBF3140-A01D-4473-8747-0E628E1E5EF9}"/>
              </a:ext>
            </a:extLst>
          </p:cNvPr>
          <p:cNvSpPr/>
          <p:nvPr/>
        </p:nvSpPr>
        <p:spPr>
          <a:xfrm>
            <a:off x="2527828" y="-417581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4 Points 12">
            <a:extLst>
              <a:ext uri="{FF2B5EF4-FFF2-40B4-BE49-F238E27FC236}">
                <a16:creationId xmlns="" xmlns:a16="http://schemas.microsoft.com/office/drawing/2014/main" id="{CD619AEA-6821-4A5C-B3B2-8A9FF7CBC2DC}"/>
              </a:ext>
            </a:extLst>
          </p:cNvPr>
          <p:cNvSpPr/>
          <p:nvPr/>
        </p:nvSpPr>
        <p:spPr>
          <a:xfrm>
            <a:off x="7431985" y="170100"/>
            <a:ext cx="3004337" cy="3004337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4 Points 14">
            <a:extLst>
              <a:ext uri="{FF2B5EF4-FFF2-40B4-BE49-F238E27FC236}">
                <a16:creationId xmlns="" xmlns:a16="http://schemas.microsoft.com/office/drawing/2014/main" id="{F721E97A-037D-473C-9633-022579F7D265}"/>
              </a:ext>
            </a:extLst>
          </p:cNvPr>
          <p:cNvSpPr/>
          <p:nvPr/>
        </p:nvSpPr>
        <p:spPr>
          <a:xfrm>
            <a:off x="2464349" y="3308219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5680622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080251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6577927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287292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6624051" y="1262121"/>
            <a:ext cx="3627272" cy="1344950"/>
            <a:chOff x="4392542" y="1219721"/>
            <a:chExt cx="3627272" cy="1344950"/>
          </a:xfrm>
        </p:grpSpPr>
        <p:sp>
          <p:nvSpPr>
            <p:cNvPr id="45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847771" y="1465943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47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6844157" y="1219721"/>
              <a:ext cx="1175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</p:grpSp>
      <p:sp>
        <p:nvSpPr>
          <p:cNvPr id="48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5604736" y="2544304"/>
            <a:ext cx="4648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latin typeface="Open Sans" panose="020B0606030504020204" pitchFamily="34" charset="0"/>
              </a:rPr>
              <a:t>.............   /    /     14 هـ</a:t>
            </a:r>
            <a:endParaRPr lang="ar-SY" sz="2800" b="1" dirty="0" smtClean="0"/>
          </a:p>
        </p:txBody>
      </p:sp>
      <p:sp>
        <p:nvSpPr>
          <p:cNvPr id="27" name="مربع نص 26"/>
          <p:cNvSpPr txBox="1"/>
          <p:nvPr/>
        </p:nvSpPr>
        <p:spPr>
          <a:xfrm>
            <a:off x="8400079" y="2462450"/>
            <a:ext cx="19964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</a:rPr>
              <a:t>متروك للطالبة</a:t>
            </a:r>
            <a:endParaRPr lang="ar-SY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"/>
                            </p:stCondLst>
                            <p:childTnLst>
                              <p:par>
                                <p:cTn id="23" presetID="35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40" grpId="0" animBg="1"/>
      <p:bldP spid="41" grpId="0" animBg="1"/>
      <p:bldP spid="41" grpId="1" animBg="1"/>
      <p:bldP spid="42" grpId="0" animBg="1"/>
      <p:bldP spid="42" grpId="1" animBg="1"/>
      <p:bldP spid="4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88163" y="2260155"/>
            <a:ext cx="1343637" cy="2322961"/>
            <a:chOff x="2007081" y="2259160"/>
            <a:chExt cx="1342526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3</a:t>
              </a:r>
              <a:endParaRPr lang="ar-SY" altLang="en-US" sz="1600" b="1" dirty="0" smtClean="0">
                <a:solidFill>
                  <a:srgbClr val="C0000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وَقْتِي</a:t>
              </a: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6855" y="3652381"/>
              <a:ext cx="564157" cy="7516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6409" y="3166673"/>
              <a:ext cx="1193570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أَيَّامُ الأُسْبُوعِ</a:t>
              </a:r>
              <a:endParaRPr lang="ar-SY" altLang="en-US" sz="20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32699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968341"/>
            <a:ext cx="4310743" cy="798286"/>
          </a:xfrm>
          <a:prstGeom prst="roundRect">
            <a:avLst>
              <a:gd name="adj" fmla="val 2394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01354" y="1093956"/>
            <a:ext cx="4083807" cy="507831"/>
            <a:chOff x="2759147" y="1971530"/>
            <a:chExt cx="4952608" cy="507831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759147" y="2017696"/>
              <a:ext cx="495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أَحِيطِي الْيَوْمَ الَّذِي وُلِدتِّ فِيهِ: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727" y="2635843"/>
            <a:ext cx="1230384" cy="163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4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19" y="2669983"/>
            <a:ext cx="1152024" cy="165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124" y="2538256"/>
            <a:ext cx="1285422" cy="177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30" y="2495821"/>
            <a:ext cx="1342726" cy="1654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87" y="4696621"/>
            <a:ext cx="1276832" cy="1654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38" y="4696621"/>
            <a:ext cx="1289816" cy="1654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90" y="4722571"/>
            <a:ext cx="1240747" cy="1654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27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5730</TotalTime>
  <Words>199</Words>
  <Application>Microsoft Office PowerPoint</Application>
  <PresentationFormat>مخصص</PresentationFormat>
  <Paragraphs>77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4025</cp:revision>
  <dcterms:created xsi:type="dcterms:W3CDTF">2020-10-10T04:32:51Z</dcterms:created>
  <dcterms:modified xsi:type="dcterms:W3CDTF">2021-04-16T14:07:27Z</dcterms:modified>
</cp:coreProperties>
</file>