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447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8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633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654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472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80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65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872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43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131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751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97B20-E922-4A75-BD79-B0F0EA421D96}" type="datetimeFigureOut">
              <a:rPr lang="ar-SA" smtClean="0"/>
              <a:t>18/03/42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5FAA-7C74-4539-8736-D6F7AD98C70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633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04776"/>
            <a:ext cx="6737349" cy="3911494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" y="4014614"/>
            <a:ext cx="4510087" cy="281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58750"/>
            <a:ext cx="10821987" cy="657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242887"/>
            <a:ext cx="9399587" cy="580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8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415925"/>
            <a:ext cx="10991850" cy="590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77799"/>
            <a:ext cx="10260013" cy="320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2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8136"/>
            <a:ext cx="9956800" cy="180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7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233362"/>
            <a:ext cx="11318875" cy="45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3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ملء الشاشة</PresentationFormat>
  <Paragraphs>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‏‏مستخدم Windows</dc:creator>
  <cp:lastModifiedBy>‏‏مستخدم Windows</cp:lastModifiedBy>
  <cp:revision>3</cp:revision>
  <dcterms:created xsi:type="dcterms:W3CDTF">2020-11-03T18:12:42Z</dcterms:created>
  <dcterms:modified xsi:type="dcterms:W3CDTF">2020-11-03T18:24:46Z</dcterms:modified>
</cp:coreProperties>
</file>