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  <p:sldMasterId id="2147483673" r:id="rId3"/>
  </p:sldMasterIdLst>
  <p:notesMasterIdLst>
    <p:notesMasterId r:id="rId36"/>
  </p:notesMasterIdLst>
  <p:sldIdLst>
    <p:sldId id="257" r:id="rId4"/>
    <p:sldId id="305" r:id="rId5"/>
    <p:sldId id="306" r:id="rId6"/>
    <p:sldId id="307" r:id="rId7"/>
    <p:sldId id="258" r:id="rId8"/>
    <p:sldId id="308" r:id="rId9"/>
    <p:sldId id="309" r:id="rId10"/>
    <p:sldId id="310" r:id="rId11"/>
    <p:sldId id="259" r:id="rId12"/>
    <p:sldId id="260" r:id="rId13"/>
    <p:sldId id="262" r:id="rId14"/>
    <p:sldId id="266" r:id="rId15"/>
    <p:sldId id="267" r:id="rId16"/>
    <p:sldId id="268" r:id="rId17"/>
    <p:sldId id="311" r:id="rId18"/>
    <p:sldId id="304" r:id="rId19"/>
    <p:sldId id="312" r:id="rId20"/>
    <p:sldId id="272" r:id="rId21"/>
    <p:sldId id="273" r:id="rId22"/>
    <p:sldId id="313" r:id="rId23"/>
    <p:sldId id="314" r:id="rId24"/>
    <p:sldId id="283" r:id="rId25"/>
    <p:sldId id="315" r:id="rId26"/>
    <p:sldId id="317" r:id="rId27"/>
    <p:sldId id="296" r:id="rId28"/>
    <p:sldId id="316" r:id="rId29"/>
    <p:sldId id="297" r:id="rId30"/>
    <p:sldId id="298" r:id="rId31"/>
    <p:sldId id="300" r:id="rId32"/>
    <p:sldId id="301" r:id="rId33"/>
    <p:sldId id="302" r:id="rId34"/>
    <p:sldId id="303" r:id="rId35"/>
  </p:sldIdLst>
  <p:sldSz cx="9144000" cy="6858000" type="screen4x3"/>
  <p:notesSz cx="6858000" cy="9144000"/>
  <p:embeddedFontLs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  <p:embeddedFont>
      <p:font typeface="Calibri" panose="020F0502020204030204" pitchFamily="34" charset="0"/>
      <p:regular r:id="rId43"/>
      <p:bold r:id="rId44"/>
    </p:embeddedFont>
    <p:embeddedFont>
      <p:font typeface="Algerian" panose="04020705040A02060702" pitchFamily="82" charset="0"/>
      <p:regular r:id="rId45"/>
    </p:embeddedFont>
    <p:embeddedFont>
      <p:font typeface="Cabin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4B0B35-B29A-43F6-874E-43B711AF2454}">
  <a:tblStyle styleId="{9F4B0B35-B29A-43F6-874E-43B711AF2454}" styleName="Table_0"/>
  <a:tblStyle styleId="{C4026528-F808-4186-B1E1-48A67B31386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254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E6E6E6"/>
          </a:solidFill>
        </a:fill>
      </a:tcStyle>
    </a:lastRow>
    <a:firstRow>
      <a:tcTxStyle b="on" i="off"/>
      <a:tcStyle>
        <a:tcBdr/>
        <a:fill>
          <a:solidFill>
            <a:srgbClr val="E6E6E6"/>
          </a:solidFill>
        </a:fill>
      </a:tcStyle>
    </a:firstRow>
  </a:tblStyle>
  <a:tblStyle styleId="{5D7C90F6-AE0B-4259-B788-E5138B401B73}" styleName="Table_2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firstRow>
      <a:tcTxStyle b="on" i="off"/>
      <a:tcStyle>
        <a:tcBdr>
          <a:bottom>
            <a:ln w="25400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</a:tblStyle>
  <a:tblStyle styleId="{5DEA1CE8-54B9-4448-BCEB-A7321FEDB6DF}" styleName="Table_3">
    <a:wholeTbl>
      <a:tcTxStyle b="off" i="off">
        <a:font>
          <a:latin typeface="Gill Sans MT"/>
          <a:ea typeface="Gill Sans MT"/>
          <a:cs typeface="Gill Sans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dk1"/>
          </a:solidFill>
        </a:fill>
      </a:tcStyle>
    </a:lastRow>
    <a:firstRow>
      <a:tcTxStyle b="on" i="off">
        <a:font>
          <a:latin typeface="Gill Sans MT"/>
          <a:ea typeface="Gill Sans MT"/>
          <a:cs typeface="Gill Sans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8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7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288497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7709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018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1" name="Shape 2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5060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7" name="Shape 2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75552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22161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ar-SA" dirty="0" smtClean="0"/>
              <a:t>يمكن فتح الكتاب</a:t>
            </a:r>
            <a:r>
              <a:rPr lang="ar-SA" baseline="0" dirty="0" smtClean="0"/>
              <a:t> الإلكتروني لحاسب 2 وتوضيح البرنامج المستخدم في قراءاته وحث الطالبات على بوابة عين </a:t>
            </a:r>
            <a:endParaRPr dirty="0"/>
          </a:p>
        </p:txBody>
      </p:sp>
      <p:sp>
        <p:nvSpPr>
          <p:cNvPr id="402" name="Shape 4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5586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151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Shape 5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0" name="Shape 5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2865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8662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76" name="Shape 5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67174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Shape 5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1" name="Shape 5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702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55450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Shape 5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8" name="Shape 5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2328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04" name="Shape 6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292730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Shape 6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1" name="Shape 6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806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Shape 6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8" name="Shape 6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581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1351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0630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ar-SA" dirty="0" smtClean="0"/>
              <a:t>حث الطالبة على القراءة </a:t>
            </a:r>
            <a:endParaRPr dirty="0"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0704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6592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ar-SA" dirty="0" smtClean="0"/>
              <a:t>يمكن تقسيم الطالبات في مجموعات من خلال غرف </a:t>
            </a:r>
            <a:r>
              <a:rPr lang="ar-SA" dirty="0" err="1" smtClean="0"/>
              <a:t>التيمز</a:t>
            </a:r>
            <a:endParaRPr dirty="0"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4795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771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66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1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1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1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شريحة عنوان ب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12"/>
          <p:cNvGrpSpPr>
            <a:grpSpLocks/>
          </p:cNvGrpSpPr>
          <p:nvPr/>
        </p:nvGrpSpPr>
        <p:grpSpPr bwMode="auto">
          <a:xfrm rot="10800000">
            <a:off x="0" y="5645150"/>
            <a:ext cx="9144000" cy="63500"/>
            <a:chOff x="507492" y="1501519"/>
            <a:chExt cx="8129016" cy="63125"/>
          </a:xfrm>
        </p:grpSpPr>
        <p:cxnSp>
          <p:nvCxnSpPr>
            <p:cNvPr id="6" name="موصل مستقيم 16"/>
            <p:cNvCxnSpPr/>
            <p:nvPr/>
          </p:nvCxnSpPr>
          <p:spPr>
            <a:xfrm>
              <a:off x="543480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موصل مستقيم 17"/>
            <p:cNvCxnSpPr/>
            <p:nvPr/>
          </p:nvCxnSpPr>
          <p:spPr>
            <a:xfrm>
              <a:off x="543480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13"/>
          <p:cNvGrpSpPr>
            <a:grpSpLocks/>
          </p:cNvGrpSpPr>
          <p:nvPr/>
        </p:nvGrpSpPr>
        <p:grpSpPr bwMode="auto">
          <a:xfrm>
            <a:off x="0" y="1143000"/>
            <a:ext cx="9144000" cy="63500"/>
            <a:chOff x="507492" y="1501519"/>
            <a:chExt cx="8129016" cy="63125"/>
          </a:xfrm>
        </p:grpSpPr>
        <p:cxnSp>
          <p:nvCxnSpPr>
            <p:cNvPr id="9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ستطيل 6"/>
          <p:cNvSpPr/>
          <p:nvPr/>
        </p:nvSpPr>
        <p:spPr>
          <a:xfrm>
            <a:off x="0" y="577850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050" dirty="0">
              <a:latin typeface="Tahoma" panose="020B0604030504040204" pitchFamily="34" charset="0"/>
            </a:endParaRPr>
          </a:p>
        </p:txBody>
      </p:sp>
      <p:sp>
        <p:nvSpPr>
          <p:cNvPr id="13" name="مستطيل 7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ar-SA" sz="1050" dirty="0">
              <a:latin typeface="Tahoma" panose="020B0604030504040204" pitchFamily="34" charset="0"/>
            </a:endParaRPr>
          </a:p>
        </p:txBody>
      </p:sp>
      <p:sp>
        <p:nvSpPr>
          <p:cNvPr id="14" name="نص إرشادي"/>
          <p:cNvSpPr/>
          <p:nvPr/>
        </p:nvSpPr>
        <p:spPr>
          <a:xfrm>
            <a:off x="-1129904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00" b="1" i="1" dirty="0">
                <a:latin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900" i="1" dirty="0">
                <a:latin typeface="Tahoma" panose="020B0604030504040204" pitchFamily="34" charset="0"/>
                <a:cs typeface="Tahoma" panose="020B0604030504040204" pitchFamily="34" charset="0"/>
              </a:rPr>
              <a:t>لتغيير الصور بهذه الشريحة، حدد الصورة ثم احذفها. ثم انقر فوق أيقونة الصور في العنصر النائب لإدراج صورتك.</a:t>
            </a:r>
          </a:p>
        </p:txBody>
      </p:sp>
      <p:pic>
        <p:nvPicPr>
          <p:cNvPr id="15" name="صورة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642" y="0"/>
            <a:ext cx="1310643" cy="229209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19186" y="2292095"/>
            <a:ext cx="4300538" cy="2219691"/>
          </a:xfrm>
        </p:spPr>
        <p:txBody>
          <a:bodyPr anchor="ctr">
            <a:normAutofit/>
          </a:bodyPr>
          <a:lstStyle>
            <a:lvl1pPr algn="r" latinLnBrk="0">
              <a:defRPr lang="ar-SA" sz="3300" cap="all" baseline="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419186" y="4511785"/>
            <a:ext cx="4300538" cy="955565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ar-SA" sz="1350"/>
            </a:lvl1pPr>
            <a:lvl2pPr marL="342900" indent="0" algn="r" latinLnBrk="0">
              <a:buNone/>
              <a:defRPr lang="ar-SA" sz="1500"/>
            </a:lvl2pPr>
            <a:lvl3pPr marL="685800" indent="0" algn="r" latinLnBrk="0">
              <a:buNone/>
              <a:defRPr lang="ar-SA" sz="1350"/>
            </a:lvl3pPr>
            <a:lvl4pPr marL="1028700" indent="0" algn="r" latinLnBrk="0">
              <a:buNone/>
              <a:defRPr lang="ar-SA" sz="1200"/>
            </a:lvl4pPr>
            <a:lvl5pPr marL="1371600" indent="0" algn="r" latinLnBrk="0">
              <a:buNone/>
              <a:defRPr lang="ar-SA" sz="1200"/>
            </a:lvl5pPr>
            <a:lvl6pPr marL="1714500" indent="0" algn="r" latinLnBrk="0">
              <a:buNone/>
              <a:defRPr lang="ar-SA" sz="1200"/>
            </a:lvl6pPr>
            <a:lvl7pPr marL="2057400" indent="0" algn="r" latinLnBrk="0">
              <a:buNone/>
              <a:defRPr lang="ar-SA" sz="1200"/>
            </a:lvl7pPr>
            <a:lvl8pPr marL="2400300" indent="0" algn="r" latinLnBrk="0">
              <a:buNone/>
              <a:defRPr lang="ar-SA" sz="1200"/>
            </a:lvl8pPr>
            <a:lvl9pPr marL="2743200" indent="0" algn="r" latinLnBrk="0">
              <a:buNone/>
              <a:defRPr lang="ar-SA" sz="1200"/>
            </a:lvl9pPr>
          </a:lstStyle>
          <a:p>
            <a:r>
              <a:rPr lang="ar-SA"/>
              <a:t>انقر لتحرير نمط العنوان الفرعي الرئيسي</a:t>
            </a:r>
          </a:p>
        </p:txBody>
      </p:sp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353200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>
            <a:normAutofit/>
          </a:bodyPr>
          <a:lstStyle>
            <a:lvl1pPr marL="0" indent="0" algn="ctr" rtl="1" latinLnBrk="0">
              <a:buNone/>
              <a:defRPr lang="ar-SA"/>
            </a:lvl1pPr>
          </a:lstStyle>
          <a:p>
            <a:pPr lvl="0"/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483134519"/>
      </p:ext>
    </p:extLst>
  </p:cSld>
  <p:clrMapOvr>
    <a:masterClrMapping/>
  </p:clrMapOvr>
  <p:transition spd="slow">
    <p:pull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44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06679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3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431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32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61467" algn="r" rtl="1">
              <a:lnSpc>
                <a:spcPct val="100000"/>
              </a:lnSpc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30480" algn="r" rtl="1">
              <a:lnSpc>
                <a:spcPct val="100000"/>
              </a:lnSpc>
              <a:spcBef>
                <a:spcPts val="4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41147" algn="r" rtl="1">
              <a:lnSpc>
                <a:spcPct val="100000"/>
              </a:lnSpc>
              <a:spcBef>
                <a:spcPts val="4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4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ctrTitle"/>
          </p:nvPr>
        </p:nvSpPr>
        <p:spPr>
          <a:xfrm>
            <a:off x="1432559" y="359897"/>
            <a:ext cx="7406639" cy="1472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44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ubTitle" idx="1"/>
          </p:nvPr>
        </p:nvSpPr>
        <p:spPr>
          <a:xfrm>
            <a:off x="1432559" y="1850064"/>
            <a:ext cx="740663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7432" marR="0" lvl="0" indent="-2032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2600" b="1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1">
              <a:lnSpc>
                <a:spcPct val="100000"/>
              </a:lnSpc>
              <a:spcBef>
                <a:spcPts val="560"/>
              </a:spcBef>
              <a:buClr>
                <a:schemeClr val="accent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1">
              <a:lnSpc>
                <a:spcPct val="100000"/>
              </a:lnSpc>
              <a:spcBef>
                <a:spcPts val="480"/>
              </a:spcBef>
              <a:buClr>
                <a:schemeClr val="accent3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1">
              <a:lnSpc>
                <a:spcPct val="100000"/>
              </a:lnSpc>
              <a:spcBef>
                <a:spcPts val="480"/>
              </a:spcBef>
              <a:buClr>
                <a:schemeClr val="accent4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921433" y="1413801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157175" y="1345016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عنوان المقطع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2282890" y="-54"/>
            <a:ext cx="6858000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2578391" y="2600325"/>
            <a:ext cx="6400799" cy="2286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lnSpc>
                <a:spcPct val="112500"/>
              </a:lnSpc>
              <a:spcBef>
                <a:spcPts val="0"/>
              </a:spcBef>
              <a:buClr>
                <a:srgbClr val="C00000"/>
              </a:buClr>
              <a:buFont typeface="Cabin"/>
              <a:buNone/>
              <a:defRPr sz="40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2578391" y="1066800"/>
            <a:ext cx="6400799" cy="15097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18288" marR="0" lvl="0" indent="-5588" algn="r" rtl="1">
              <a:lnSpc>
                <a:spcPct val="115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2000" b="0" i="0" u="none" strike="noStrike" cap="none">
                <a:solidFill>
                  <a:srgbClr val="34110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r" rtl="1">
              <a:lnSpc>
                <a:spcPct val="100000"/>
              </a:lnSpc>
              <a:spcBef>
                <a:spcPts val="320"/>
              </a:spcBef>
              <a:buClr>
                <a:schemeClr val="accent2"/>
              </a:buClr>
              <a:buFont typeface="Noto Sans Symbols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r" rtl="1">
              <a:lnSpc>
                <a:spcPct val="100000"/>
              </a:lnSpc>
              <a:spcBef>
                <a:spcPts val="280"/>
              </a:spcBef>
              <a:buClr>
                <a:schemeClr val="accent3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r" rtl="1">
              <a:lnSpc>
                <a:spcPct val="100000"/>
              </a:lnSpc>
              <a:spcBef>
                <a:spcPts val="280"/>
              </a:spcBef>
              <a:buClr>
                <a:schemeClr val="accent4"/>
              </a:buClr>
              <a:buFont typeface="Noto Sans Symbols"/>
              <a:buNone/>
              <a:defRPr sz="14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6" name="Shape 116"/>
          <p:cNvSpPr/>
          <p:nvPr/>
        </p:nvSpPr>
        <p:spPr>
          <a:xfrm>
            <a:off x="2286000" y="0"/>
            <a:ext cx="76199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7" name="Shape 11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>
            <a:gsLst>
              <a:gs pos="0">
                <a:srgbClr val="D7F6FF">
                  <a:alpha val="94901"/>
                </a:srgbClr>
              </a:gs>
              <a:gs pos="50000">
                <a:srgbClr val="C0E3F0">
                  <a:alpha val="89803"/>
                </a:srgbClr>
              </a:gs>
              <a:gs pos="95000">
                <a:srgbClr val="65C6EA">
                  <a:alpha val="87843"/>
                </a:srgbClr>
              </a:gs>
              <a:gs pos="100000">
                <a:srgbClr val="00BBF1">
                  <a:alpha val="84705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2F8DA4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18" name="Shape 118"/>
          <p:cNvSpPr/>
          <p:nvPr/>
        </p:nvSpPr>
        <p:spPr>
          <a:xfrm>
            <a:off x="2408064" y="2745869"/>
            <a:ext cx="64008" cy="64008"/>
          </a:xfrm>
          <a:prstGeom prst="ellipse">
            <a:avLst/>
          </a:prstGeom>
          <a:noFill/>
          <a:ln w="12700" cap="rnd" cmpd="sng">
            <a:solidFill>
              <a:srgbClr val="317F92">
                <a:alpha val="6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44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1435608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319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r" rtl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r" rtl="1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r" rtl="1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2"/>
          </p:nvPr>
        </p:nvSpPr>
        <p:spPr>
          <a:xfrm>
            <a:off x="5276087" y="1524000"/>
            <a:ext cx="3657600" cy="46634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47319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939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12267" algn="r" rtl="1">
              <a:lnSpc>
                <a:spcPct val="100000"/>
              </a:lnSpc>
              <a:spcBef>
                <a:spcPts val="4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68580" algn="r" rtl="1">
              <a:lnSpc>
                <a:spcPct val="100000"/>
              </a:lnSpc>
              <a:spcBef>
                <a:spcPts val="36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79247" algn="r" rtl="1">
              <a:lnSpc>
                <a:spcPct val="100000"/>
              </a:lnSpc>
              <a:spcBef>
                <a:spcPts val="36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مقارنة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457200" y="516033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45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ctr" rtl="1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r" rtl="1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r" rtl="1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r" rtl="1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body" idx="2"/>
          </p:nvPr>
        </p:nvSpPr>
        <p:spPr>
          <a:xfrm>
            <a:off x="4663439" y="328278"/>
            <a:ext cx="4023360" cy="640079"/>
          </a:xfrm>
          <a:prstGeom prst="rect">
            <a:avLst/>
          </a:prstGeom>
          <a:solidFill>
            <a:schemeClr val="lt1"/>
          </a:solidFill>
          <a:ln w="10775" cap="flat" cmpd="sng">
            <a:solidFill>
              <a:schemeClr val="lt1"/>
            </a:solidFill>
            <a:prstDash val="solid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ctr" anchorCtr="0"/>
          <a:lstStyle>
            <a:lvl1pPr marL="64008" marR="0" lvl="0" indent="-507" algn="ctr" rtl="1">
              <a:lnSpc>
                <a:spcPct val="100000"/>
              </a:lnSpc>
              <a:spcBef>
                <a:spcPts val="100"/>
              </a:spcBef>
              <a:buClr>
                <a:schemeClr val="accent1"/>
              </a:buClr>
              <a:buFont typeface="Noto Sans Symbols"/>
              <a:buNone/>
              <a:defRPr sz="1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r" rtl="1">
              <a:lnSpc>
                <a:spcPct val="100000"/>
              </a:lnSpc>
              <a:spcBef>
                <a:spcPts val="360"/>
              </a:spcBef>
              <a:buClr>
                <a:schemeClr val="accent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r" rtl="1">
              <a:lnSpc>
                <a:spcPct val="100000"/>
              </a:lnSpc>
              <a:spcBef>
                <a:spcPts val="320"/>
              </a:spcBef>
              <a:buClr>
                <a:schemeClr val="accent3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r" rtl="1">
              <a:lnSpc>
                <a:spcPct val="100000"/>
              </a:lnSpc>
              <a:spcBef>
                <a:spcPts val="320"/>
              </a:spcBef>
              <a:buClr>
                <a:schemeClr val="accent4"/>
              </a:buClr>
              <a:buFont typeface="Noto Sans Symbols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3"/>
          </p:nvPr>
        </p:nvSpPr>
        <p:spPr>
          <a:xfrm>
            <a:off x="457200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r" rtl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r" rtl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r" rtl="1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r" rtl="1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r" rtl="1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body" idx="4"/>
          </p:nvPr>
        </p:nvSpPr>
        <p:spPr>
          <a:xfrm>
            <a:off x="4663439" y="969336"/>
            <a:ext cx="4023360" cy="4114800"/>
          </a:xfrm>
          <a:prstGeom prst="rect">
            <a:avLst/>
          </a:prstGeom>
          <a:noFill/>
          <a:ln w="10775" cap="flat" cmpd="sng">
            <a:solidFill>
              <a:schemeClr val="lt1"/>
            </a:solidFill>
            <a:prstDash val="dash"/>
            <a:miter lim="8000"/>
            <a:headEnd type="none" w="med" len="med"/>
            <a:tailEnd type="none" w="med" len="med"/>
          </a:ln>
        </p:spPr>
        <p:txBody>
          <a:bodyPr lIns="91425" tIns="91425" rIns="91425" bIns="91425" anchor="t" anchorCtr="0"/>
          <a:lstStyle>
            <a:lvl1pPr marL="393192" marR="0" lvl="0" indent="-156971" algn="r" rtl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19380" algn="r" rtl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100000"/>
              <a:buFont typeface="Verdana"/>
              <a:buChar char="◦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24967" algn="r" rtl="1">
              <a:lnSpc>
                <a:spcPct val="100000"/>
              </a:lnSpc>
              <a:spcBef>
                <a:spcPts val="7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81280" algn="r" rtl="1">
              <a:lnSpc>
                <a:spcPct val="100000"/>
              </a:lnSpc>
              <a:spcBef>
                <a:spcPts val="7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91947" algn="r" rtl="1">
              <a:lnSpc>
                <a:spcPct val="100000"/>
              </a:lnSpc>
              <a:spcBef>
                <a:spcPts val="7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435608" y="274319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44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فارغ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1014983" y="0"/>
            <a:ext cx="812901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>
  <p:cSld name="محتوى ذو تسمية توضيحية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16778"/>
            <a:ext cx="3809999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lnSpc>
                <a:spcPct val="90909"/>
              </a:lnSpc>
              <a:spcBef>
                <a:spcPts val="0"/>
              </a:spcBef>
              <a:buClr>
                <a:srgbClr val="C00000"/>
              </a:buClr>
              <a:buFont typeface="Cabin"/>
              <a:buNone/>
              <a:defRPr sz="22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457200" y="1406963"/>
            <a:ext cx="3809999" cy="698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5720" marR="0" lvl="0" indent="-7619" algn="r" rtl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2463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239267" algn="r" rtl="1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Font typeface="Noto Sans Symbols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82880" algn="r" rtl="1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93547" algn="r" rtl="1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Font typeface="Noto Sans Symbols"/>
              <a:buNone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2"/>
          </p:nvPr>
        </p:nvSpPr>
        <p:spPr>
          <a:xfrm>
            <a:off x="457200" y="2133600"/>
            <a:ext cx="8153399" cy="3992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27000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Noto Sans Symbols"/>
              <a:buChar char="●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685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86867" algn="r" rtl="1">
              <a:lnSpc>
                <a:spcPct val="100000"/>
              </a:lnSpc>
              <a:spcBef>
                <a:spcPts val="48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55880" algn="r" rtl="1">
              <a:lnSpc>
                <a:spcPct val="100000"/>
              </a:lnSpc>
              <a:spcBef>
                <a:spcPts val="40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66547" algn="r" rtl="1">
              <a:lnSpc>
                <a:spcPct val="100000"/>
              </a:lnSpc>
              <a:spcBef>
                <a:spcPts val="40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>
  <p:cSld name="صورة ذو تسمية توضيحية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5886896" y="1066800"/>
            <a:ext cx="2743199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21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 cmpd="sng">
            <a:solidFill>
              <a:srgbClr val="FFFFFF"/>
            </a:solidFill>
            <a:prstDash val="solid"/>
            <a:miter lim="8000"/>
            <a:headEnd type="none" w="med" len="med"/>
            <a:tailEnd type="none" w="med" len="med"/>
          </a:ln>
          <a:effectLst>
            <a:outerShdw blurRad="55500" dist="18500" dir="5400000" algn="tl" rotWithShape="0">
              <a:srgbClr val="000000">
                <a:alpha val="34901"/>
              </a:srgbClr>
            </a:outerShdw>
          </a:effectLst>
        </p:spPr>
        <p:txBody>
          <a:bodyPr lIns="91425" tIns="274300" rIns="91425" bIns="45700" anchor="t" anchorCtr="0">
            <a:no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</a:pPr>
            <a:endParaRPr sz="32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59" name="Shape 159"/>
          <p:cNvSpPr>
            <a:spLocks noGrp="1"/>
          </p:cNvSpPr>
          <p:nvPr>
            <p:ph type="pic" idx="2"/>
          </p:nvPr>
        </p:nvSpPr>
        <p:spPr>
          <a:xfrm>
            <a:off x="838200" y="1143003"/>
            <a:ext cx="4419599" cy="3514531"/>
          </a:xfrm>
          <a:prstGeom prst="roundRect">
            <a:avLst>
              <a:gd name="adj" fmla="val 783"/>
            </a:avLst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0159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431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61467" algn="r" rtl="1">
              <a:lnSpc>
                <a:spcPct val="100000"/>
              </a:lnSpc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30480" algn="r" rtl="1">
              <a:lnSpc>
                <a:spcPct val="100000"/>
              </a:lnSpc>
              <a:spcBef>
                <a:spcPts val="4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41147" algn="r" rtl="1">
              <a:lnSpc>
                <a:spcPct val="100000"/>
              </a:lnSpc>
              <a:spcBef>
                <a:spcPts val="4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 rot="-2131329">
            <a:off x="396725" y="954340"/>
            <a:ext cx="685799" cy="204309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3300000" sx="96000" sy="96000" algn="tl" rotWithShape="0">
              <a:srgbClr val="EAD8B0">
                <a:alpha val="40000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1" name="Shape 161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4705"/>
            </a:srgbClr>
          </a:solidFill>
          <a:ln w="9525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3300000" sx="96000" sy="96000" algn="tl" rotWithShape="0">
              <a:schemeClr val="lt2">
                <a:alpha val="20000"/>
              </a:scheme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838200" y="4800600"/>
            <a:ext cx="4419599" cy="762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1">
              <a:lnSpc>
                <a:spcPct val="114285"/>
              </a:lnSpc>
              <a:spcBef>
                <a:spcPts val="0"/>
              </a:spcBef>
              <a:buClr>
                <a:schemeClr val="accent1"/>
              </a:buClr>
              <a:buFont typeface="Noto Sans Symbols"/>
              <a:buNone/>
              <a:defRPr sz="1400" b="0" i="0" u="none" strike="noStrike" cap="none">
                <a:solidFill>
                  <a:srgbClr val="77777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1701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175767" algn="r" rtl="1">
              <a:lnSpc>
                <a:spcPct val="100000"/>
              </a:lnSpc>
              <a:spcBef>
                <a:spcPts val="20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125730" algn="r" rtl="1">
              <a:lnSpc>
                <a:spcPct val="100000"/>
              </a:lnSpc>
              <a:spcBef>
                <a:spcPts val="1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136397" algn="r" rtl="1">
              <a:lnSpc>
                <a:spcPct val="100000"/>
              </a:lnSpc>
              <a:spcBef>
                <a:spcPts val="1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9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44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 rot="5400000">
            <a:off x="2784348" y="99059"/>
            <a:ext cx="4800600" cy="74980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06679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431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61467" algn="r" rtl="1">
              <a:lnSpc>
                <a:spcPct val="100000"/>
              </a:lnSpc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30480" algn="r" rtl="1">
              <a:lnSpc>
                <a:spcPct val="100000"/>
              </a:lnSpc>
              <a:spcBef>
                <a:spcPts val="4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41147" algn="r" rtl="1">
              <a:lnSpc>
                <a:spcPct val="100000"/>
              </a:lnSpc>
              <a:spcBef>
                <a:spcPts val="4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 rot="5400000">
            <a:off x="4846637" y="2286001"/>
            <a:ext cx="5851525" cy="182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44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 rot="5400000">
            <a:off x="998537" y="419102"/>
            <a:ext cx="5851525" cy="556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06679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431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61467" algn="r" rtl="1">
              <a:lnSpc>
                <a:spcPct val="100000"/>
              </a:lnSpc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30480" algn="r" rtl="1">
              <a:lnSpc>
                <a:spcPct val="100000"/>
              </a:lnSpc>
              <a:spcBef>
                <a:spcPts val="4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41147" algn="r" rtl="1">
              <a:lnSpc>
                <a:spcPct val="100000"/>
              </a:lnSpc>
              <a:spcBef>
                <a:spcPts val="4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6"/>
          <p:cNvSpPr/>
          <p:nvPr/>
        </p:nvSpPr>
        <p:spPr>
          <a:xfrm>
            <a:off x="0" y="577850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sz="1350" kern="12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5" name="مستطيل 7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sz="1350" kern="12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pic>
        <p:nvPicPr>
          <p:cNvPr id="6" name="صورة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642" y="0"/>
            <a:ext cx="1310643" cy="229209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28675" y="2292095"/>
            <a:ext cx="7572375" cy="2219691"/>
          </a:xfrm>
        </p:spPr>
        <p:txBody>
          <a:bodyPr anchor="ctr">
            <a:normAutofit/>
          </a:bodyPr>
          <a:lstStyle>
            <a:lvl1pPr algn="r" latinLnBrk="0">
              <a:defRPr lang="ar-SA" sz="3300" cap="all" baseline="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828674" y="4511785"/>
            <a:ext cx="7572376" cy="955565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ar-SA" sz="1350"/>
            </a:lvl1pPr>
            <a:lvl2pPr marL="342900" indent="0" algn="r" latinLnBrk="0">
              <a:buNone/>
              <a:defRPr lang="ar-SA" sz="1500"/>
            </a:lvl2pPr>
            <a:lvl3pPr marL="685800" indent="0" algn="r" latinLnBrk="0">
              <a:buNone/>
              <a:defRPr lang="ar-SA" sz="1350"/>
            </a:lvl3pPr>
            <a:lvl4pPr marL="1028700" indent="0" algn="r" latinLnBrk="0">
              <a:buNone/>
              <a:defRPr lang="ar-SA" sz="1200"/>
            </a:lvl4pPr>
            <a:lvl5pPr marL="1371600" indent="0" algn="r" latinLnBrk="0">
              <a:buNone/>
              <a:defRPr lang="ar-SA" sz="1200"/>
            </a:lvl5pPr>
            <a:lvl6pPr marL="1714500" indent="0" algn="r" latinLnBrk="0">
              <a:buNone/>
              <a:defRPr lang="ar-SA" sz="1200"/>
            </a:lvl6pPr>
            <a:lvl7pPr marL="2057400" indent="0" algn="r" latinLnBrk="0">
              <a:buNone/>
              <a:defRPr lang="ar-SA" sz="1200"/>
            </a:lvl7pPr>
            <a:lvl8pPr marL="2400300" indent="0" algn="r" latinLnBrk="0">
              <a:buNone/>
              <a:defRPr lang="ar-SA" sz="1200"/>
            </a:lvl8pPr>
            <a:lvl9pPr marL="2743200" indent="0" algn="r" latinLnBrk="0">
              <a:buNone/>
              <a:defRPr lang="ar-SA" sz="1200"/>
            </a:lvl9pPr>
          </a:lstStyle>
          <a:p>
            <a:r>
              <a:rPr lang="ar-SA"/>
              <a:t>انقر لتحرير نمط العنوان الفرعي الرئيسي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2EB3-F07A-402D-83A6-DBA9A7C9B0E7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BBCD2E-59EE-443D-A540-F5E25B83E756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186515"/>
      </p:ext>
    </p:extLst>
  </p:cSld>
  <p:clrMapOvr>
    <a:masterClrMapping/>
  </p:clrMapOvr>
  <p:transition spd="slow">
    <p:pull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2ED85-69D6-4EB7-AF87-47AF92405ADE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B439D0-AEA8-456C-8EDD-EC16C42B89BA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1044539"/>
      </p:ext>
    </p:extLst>
  </p:cSld>
  <p:clrMapOvr>
    <a:masterClrMapping/>
  </p:clrMapOvr>
  <p:transition spd="slow">
    <p:pull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شريحة عنوان ب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12"/>
          <p:cNvGrpSpPr>
            <a:grpSpLocks/>
          </p:cNvGrpSpPr>
          <p:nvPr/>
        </p:nvGrpSpPr>
        <p:grpSpPr bwMode="auto">
          <a:xfrm rot="10800000">
            <a:off x="0" y="5645150"/>
            <a:ext cx="9144000" cy="63500"/>
            <a:chOff x="507492" y="1501519"/>
            <a:chExt cx="8129016" cy="63125"/>
          </a:xfrm>
        </p:grpSpPr>
        <p:cxnSp>
          <p:nvCxnSpPr>
            <p:cNvPr id="6" name="موصل مستقيم 16"/>
            <p:cNvCxnSpPr/>
            <p:nvPr/>
          </p:nvCxnSpPr>
          <p:spPr>
            <a:xfrm>
              <a:off x="543480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موصل مستقيم 17"/>
            <p:cNvCxnSpPr/>
            <p:nvPr/>
          </p:nvCxnSpPr>
          <p:spPr>
            <a:xfrm>
              <a:off x="543480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مجموعة 13"/>
          <p:cNvGrpSpPr>
            <a:grpSpLocks/>
          </p:cNvGrpSpPr>
          <p:nvPr/>
        </p:nvGrpSpPr>
        <p:grpSpPr bwMode="auto">
          <a:xfrm>
            <a:off x="0" y="1143000"/>
            <a:ext cx="9144000" cy="63500"/>
            <a:chOff x="507492" y="1501519"/>
            <a:chExt cx="8129016" cy="63125"/>
          </a:xfrm>
        </p:grpSpPr>
        <p:cxnSp>
          <p:nvCxnSpPr>
            <p:cNvPr id="9" name="موصل مستقيم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موصل مستقيم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مستطيل 6"/>
          <p:cNvSpPr/>
          <p:nvPr/>
        </p:nvSpPr>
        <p:spPr>
          <a:xfrm>
            <a:off x="0" y="577850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sz="1350" kern="12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3" name="مستطيل 7"/>
          <p:cNvSpPr/>
          <p:nvPr/>
        </p:nvSpPr>
        <p:spPr>
          <a:xfrm>
            <a:off x="0" y="0"/>
            <a:ext cx="9144000" cy="1079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sz="1350" kern="1200" dirty="0">
              <a:solidFill>
                <a:srgbClr val="FFFFFF"/>
              </a:solidFill>
              <a:latin typeface="Tahoma" panose="020B0604030504040204" pitchFamily="34" charset="0"/>
            </a:endParaRPr>
          </a:p>
        </p:txBody>
      </p:sp>
      <p:sp>
        <p:nvSpPr>
          <p:cNvPr id="14" name="نص إرشادي"/>
          <p:cNvSpPr/>
          <p:nvPr/>
        </p:nvSpPr>
        <p:spPr>
          <a:xfrm>
            <a:off x="-1129904" y="0"/>
            <a:ext cx="97155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/>
          <a:lstStyle/>
          <a:p>
            <a:pPr algn="r" rtl="1">
              <a:defRPr/>
            </a:pPr>
            <a:r>
              <a:rPr lang="ar-SA" sz="900" b="1" i="1" kern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ملاحظة:</a:t>
            </a:r>
          </a:p>
          <a:p>
            <a:pPr algn="r" rtl="1">
              <a:defRPr/>
            </a:pPr>
            <a:r>
              <a:rPr lang="ar-SA" sz="900" i="1" kern="1200" dirty="0">
                <a:solidFill>
                  <a:srgbClr val="FFFFFF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لتغيير الصور بهذه الشريحة، حدد الصورة ثم احذفها. ثم انقر فوق أيقونة الصور في العنصر النائب لإدراج صورتك.</a:t>
            </a:r>
          </a:p>
        </p:txBody>
      </p:sp>
      <p:pic>
        <p:nvPicPr>
          <p:cNvPr id="15" name="صورة 19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10642" y="0"/>
            <a:ext cx="1310643" cy="2292094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4419186" y="2292095"/>
            <a:ext cx="4300538" cy="2219691"/>
          </a:xfrm>
        </p:spPr>
        <p:txBody>
          <a:bodyPr anchor="ctr">
            <a:normAutofit/>
          </a:bodyPr>
          <a:lstStyle>
            <a:lvl1pPr algn="r" latinLnBrk="0">
              <a:defRPr lang="ar-SA" sz="3300" cap="all" baseline="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419186" y="4511785"/>
            <a:ext cx="4300538" cy="955565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ar-SA" sz="1350"/>
            </a:lvl1pPr>
            <a:lvl2pPr marL="342900" indent="0" algn="r" latinLnBrk="0">
              <a:buNone/>
              <a:defRPr lang="ar-SA" sz="1500"/>
            </a:lvl2pPr>
            <a:lvl3pPr marL="685800" indent="0" algn="r" latinLnBrk="0">
              <a:buNone/>
              <a:defRPr lang="ar-SA" sz="1350"/>
            </a:lvl3pPr>
            <a:lvl4pPr marL="1028700" indent="0" algn="r" latinLnBrk="0">
              <a:buNone/>
              <a:defRPr lang="ar-SA" sz="1200"/>
            </a:lvl4pPr>
            <a:lvl5pPr marL="1371600" indent="0" algn="r" latinLnBrk="0">
              <a:buNone/>
              <a:defRPr lang="ar-SA" sz="1200"/>
            </a:lvl5pPr>
            <a:lvl6pPr marL="1714500" indent="0" algn="r" latinLnBrk="0">
              <a:buNone/>
              <a:defRPr lang="ar-SA" sz="1200"/>
            </a:lvl6pPr>
            <a:lvl7pPr marL="2057400" indent="0" algn="r" latinLnBrk="0">
              <a:buNone/>
              <a:defRPr lang="ar-SA" sz="1200"/>
            </a:lvl7pPr>
            <a:lvl8pPr marL="2400300" indent="0" algn="r" latinLnBrk="0">
              <a:buNone/>
              <a:defRPr lang="ar-SA" sz="1200"/>
            </a:lvl8pPr>
            <a:lvl9pPr marL="2743200" indent="0" algn="r" latinLnBrk="0">
              <a:buNone/>
              <a:defRPr lang="ar-SA" sz="1200"/>
            </a:lvl9pPr>
          </a:lstStyle>
          <a:p>
            <a:r>
              <a:rPr lang="ar-SA"/>
              <a:t>انقر لتحرير نمط العنوان الفرعي الرئيسي</a:t>
            </a:r>
          </a:p>
        </p:txBody>
      </p:sp>
      <p:sp>
        <p:nvSpPr>
          <p:cNvPr id="11" name="عنصر نائب للصورة 10"/>
          <p:cNvSpPr>
            <a:spLocks noGrp="1"/>
          </p:cNvSpPr>
          <p:nvPr>
            <p:ph type="pic" sz="quarter" idx="13"/>
          </p:nvPr>
        </p:nvSpPr>
        <p:spPr>
          <a:xfrm>
            <a:off x="353200" y="1310656"/>
            <a:ext cx="3908203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1">
            <a:normAutofit/>
          </a:bodyPr>
          <a:lstStyle>
            <a:lvl1pPr marL="0" indent="0" algn="ctr" rtl="1" latinLnBrk="0">
              <a:buNone/>
              <a:defRPr lang="ar-SA"/>
            </a:lvl1pPr>
          </a:lstStyle>
          <a:p>
            <a:pPr lvl="0"/>
            <a:endParaRPr lang="ar-SA" noProof="0" dirty="0"/>
          </a:p>
        </p:txBody>
      </p:sp>
    </p:spTree>
    <p:extLst>
      <p:ext uri="{BB962C8B-B14F-4D97-AF65-F5344CB8AC3E}">
        <p14:creationId xmlns:p14="http://schemas.microsoft.com/office/powerpoint/2010/main" val="773687807"/>
      </p:ext>
    </p:extLst>
  </p:cSld>
  <p:clrMapOvr>
    <a:masterClrMapping/>
  </p:clrMapOvr>
  <p:transition spd="slow">
    <p:pull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7"/>
          <p:cNvGrpSpPr>
            <a:grpSpLocks/>
          </p:cNvGrpSpPr>
          <p:nvPr/>
        </p:nvGrpSpPr>
        <p:grpSpPr bwMode="auto">
          <a:xfrm>
            <a:off x="0" y="2514600"/>
            <a:ext cx="9144000" cy="3194050"/>
            <a:chOff x="647402" y="2514600"/>
            <a:chExt cx="10838688" cy="3194035"/>
          </a:xfrm>
        </p:grpSpPr>
        <p:grpSp>
          <p:nvGrpSpPr>
            <p:cNvPr id="5" name="مجموعة 8"/>
            <p:cNvGrpSpPr>
              <a:grpSpLocks/>
            </p:cNvGrpSpPr>
            <p:nvPr/>
          </p:nvGrpSpPr>
          <p:grpSpPr bwMode="auto"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0" name="موصل مستقيم 13"/>
              <p:cNvCxnSpPr/>
              <p:nvPr/>
            </p:nvCxnSpPr>
            <p:spPr>
              <a:xfrm>
                <a:off x="507492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موصل مستقيم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مستطيل 9"/>
            <p:cNvSpPr/>
            <p:nvPr/>
          </p:nvSpPr>
          <p:spPr>
            <a:xfrm>
              <a:off x="647402" y="2641599"/>
              <a:ext cx="10838688" cy="29400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>
                <a:defRPr/>
              </a:pPr>
              <a:endParaRPr lang="ar-SA" sz="1350" kern="1200" dirty="0">
                <a:solidFill>
                  <a:srgbClr val="FFFFFF"/>
                </a:solidFill>
                <a:latin typeface="Tahoma" panose="020B0604030504040204" pitchFamily="34" charset="0"/>
              </a:endParaRPr>
            </a:p>
          </p:txBody>
        </p:sp>
        <p:grpSp>
          <p:nvGrpSpPr>
            <p:cNvPr id="7" name="مجموعة 10"/>
            <p:cNvGrpSpPr>
              <a:grpSpLocks/>
            </p:cNvGrpSpPr>
            <p:nvPr/>
          </p:nvGrpSpPr>
          <p:grpSpPr bwMode="auto"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8" name="موصل مستقيم 11"/>
              <p:cNvCxnSpPr/>
              <p:nvPr/>
            </p:nvCxnSpPr>
            <p:spPr>
              <a:xfrm>
                <a:off x="543480" y="1565019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موصل مستقيم 12"/>
              <p:cNvCxnSpPr/>
              <p:nvPr/>
            </p:nvCxnSpPr>
            <p:spPr>
              <a:xfrm>
                <a:off x="543480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2" name="صورة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576" y="0"/>
            <a:ext cx="1337391" cy="2971806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8675" y="2971806"/>
            <a:ext cx="7553324" cy="1684150"/>
          </a:xfrm>
        </p:spPr>
        <p:txBody>
          <a:bodyPr anchor="ctr">
            <a:normAutofit/>
          </a:bodyPr>
          <a:lstStyle>
            <a:lvl1pPr algn="r" latinLnBrk="0">
              <a:defRPr lang="ar-SA" sz="3300" cap="all" baseline="0">
                <a:solidFill>
                  <a:schemeClr val="bg1"/>
                </a:solidFill>
              </a:defRPr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28675" y="4655956"/>
            <a:ext cx="7553324" cy="50975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ar-SA" sz="1200">
                <a:solidFill>
                  <a:schemeClr val="bg1"/>
                </a:solidFill>
              </a:defRPr>
            </a:lvl1pPr>
            <a:lvl2pPr marL="342900" indent="0" algn="r" latinLnBrk="0">
              <a:buNone/>
              <a:defRPr lang="ar-SA"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r" latinLnBrk="0">
              <a:buNone/>
              <a:defRPr lang="ar-SA"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r" latinLnBrk="0">
              <a:buNone/>
              <a:defRPr lang="ar-SA"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r" latinLnBrk="0">
              <a:buNone/>
              <a:defRPr lang="ar-SA"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r" latinLnBrk="0">
              <a:buNone/>
              <a:defRPr lang="ar-SA"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r" latinLnBrk="0">
              <a:buNone/>
              <a:defRPr lang="ar-SA"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r" latinLnBrk="0">
              <a:buNone/>
              <a:defRPr lang="ar-SA"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r" latinLnBrk="0">
              <a:buNone/>
              <a:defRPr lang="ar-SA"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1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FF9B3-2326-4D6D-AEBB-0D4EFA65C53A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1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38C1A-31D0-43D6-A212-E2805EDDE187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2368383"/>
      </p:ext>
    </p:extLst>
  </p:cSld>
  <p:clrMapOvr>
    <a:masterClrMapping/>
  </p:clrMapOvr>
  <p:transition spd="slow">
    <p:pull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28675" y="1600201"/>
            <a:ext cx="3686175" cy="4571999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 latinLnBrk="0">
              <a:defRPr lang="ar-SA"/>
            </a:lvl5pPr>
            <a:lvl6pPr algn="r" latinLnBrk="0">
              <a:defRPr lang="ar-SA"/>
            </a:lvl6pPr>
            <a:lvl7pPr algn="r" latinLnBrk="0">
              <a:defRPr lang="ar-SA"/>
            </a:lvl7pPr>
            <a:lvl8pPr algn="r" latinLnBrk="0">
              <a:defRPr lang="ar-SA"/>
            </a:lvl8pPr>
            <a:lvl9pPr algn="r" latinLnBrk="0">
              <a:defRPr lang="ar-SA"/>
            </a:lvl9pPr>
          </a:lstStyle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29150" y="1600201"/>
            <a:ext cx="3686175" cy="4571999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 latinLnBrk="0">
              <a:defRPr lang="ar-SA"/>
            </a:lvl5pPr>
            <a:lvl6pPr algn="r" latinLnBrk="0">
              <a:defRPr lang="ar-SA"/>
            </a:lvl6pPr>
            <a:lvl7pPr algn="r" latinLnBrk="0">
              <a:defRPr lang="ar-SA"/>
            </a:lvl7pPr>
            <a:lvl8pPr algn="r" latinLnBrk="0">
              <a:defRPr lang="ar-SA"/>
            </a:lvl8pPr>
          </a:lstStyle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84F4-A7CB-405C-A4BD-87CD1442939A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8CAFE-5019-4DDF-AC2F-4578594C27DE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896094"/>
      </p:ext>
    </p:extLst>
  </p:cSld>
  <p:clrMapOvr>
    <a:masterClrMapping/>
  </p:clrMapOvr>
  <p:transition spd="slow">
    <p:pull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ال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28675" y="1600200"/>
            <a:ext cx="3689604" cy="823912"/>
          </a:xfrm>
        </p:spPr>
        <p:txBody>
          <a:bodyPr anchor="b"/>
          <a:lstStyle>
            <a:lvl1pPr marL="0" indent="0" algn="r" latinLnBrk="0">
              <a:spcBef>
                <a:spcPts val="0"/>
              </a:spcBef>
              <a:buNone/>
              <a:defRPr lang="ar-SA" sz="1800" b="1"/>
            </a:lvl1pPr>
            <a:lvl2pPr marL="342900" indent="0" algn="r" latinLnBrk="0">
              <a:buNone/>
              <a:defRPr lang="ar-SA" sz="1500" b="1"/>
            </a:lvl2pPr>
            <a:lvl3pPr marL="685800" indent="0" algn="r" latinLnBrk="0">
              <a:buNone/>
              <a:defRPr lang="ar-SA" sz="1350" b="1"/>
            </a:lvl3pPr>
            <a:lvl4pPr marL="1028700" indent="0" algn="r" latinLnBrk="0">
              <a:buNone/>
              <a:defRPr lang="ar-SA" sz="1200" b="1"/>
            </a:lvl4pPr>
            <a:lvl5pPr marL="1371600" indent="0" algn="r" latinLnBrk="0">
              <a:buNone/>
              <a:defRPr lang="ar-SA" sz="1200" b="1"/>
            </a:lvl5pPr>
            <a:lvl6pPr marL="1714500" indent="0" algn="r" latinLnBrk="0">
              <a:buNone/>
              <a:defRPr lang="ar-SA" sz="1200" b="1"/>
            </a:lvl6pPr>
            <a:lvl7pPr marL="2057400" indent="0" algn="r" latinLnBrk="0">
              <a:buNone/>
              <a:defRPr lang="ar-SA" sz="1200" b="1"/>
            </a:lvl7pPr>
            <a:lvl8pPr marL="2400300" indent="0" algn="r" latinLnBrk="0">
              <a:buNone/>
              <a:defRPr lang="ar-SA" sz="1200" b="1"/>
            </a:lvl8pPr>
            <a:lvl9pPr marL="2743200" indent="0" algn="r" latinLnBrk="0">
              <a:buNone/>
              <a:defRPr lang="ar-SA"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28675" y="2424112"/>
            <a:ext cx="3689604" cy="37480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24583" y="1600200"/>
            <a:ext cx="3689604" cy="823912"/>
          </a:xfrm>
        </p:spPr>
        <p:txBody>
          <a:bodyPr anchor="b"/>
          <a:lstStyle>
            <a:lvl1pPr marL="0" indent="0" algn="r" latinLnBrk="0">
              <a:spcBef>
                <a:spcPts val="0"/>
              </a:spcBef>
              <a:buNone/>
              <a:defRPr lang="ar-SA" sz="1800" b="1"/>
            </a:lvl1pPr>
            <a:lvl2pPr marL="342900" indent="0" algn="r" latinLnBrk="0">
              <a:buNone/>
              <a:defRPr lang="ar-SA" sz="1500" b="1"/>
            </a:lvl2pPr>
            <a:lvl3pPr marL="685800" indent="0" algn="r" latinLnBrk="0">
              <a:buNone/>
              <a:defRPr lang="ar-SA" sz="1350" b="1"/>
            </a:lvl3pPr>
            <a:lvl4pPr marL="1028700" indent="0" algn="r" latinLnBrk="0">
              <a:buNone/>
              <a:defRPr lang="ar-SA" sz="1200" b="1"/>
            </a:lvl4pPr>
            <a:lvl5pPr marL="1371600" indent="0" algn="r" latinLnBrk="0">
              <a:buNone/>
              <a:defRPr lang="ar-SA" sz="1200" b="1"/>
            </a:lvl5pPr>
            <a:lvl6pPr marL="1714500" indent="0" algn="r" latinLnBrk="0">
              <a:buNone/>
              <a:defRPr lang="ar-SA" sz="1200" b="1"/>
            </a:lvl6pPr>
            <a:lvl7pPr marL="2057400" indent="0" algn="r" latinLnBrk="0">
              <a:buNone/>
              <a:defRPr lang="ar-SA" sz="1200" b="1"/>
            </a:lvl7pPr>
            <a:lvl8pPr marL="2400300" indent="0" algn="r" latinLnBrk="0">
              <a:buNone/>
              <a:defRPr lang="ar-SA" sz="1200" b="1"/>
            </a:lvl8pPr>
            <a:lvl9pPr marL="2743200" indent="0" algn="r" latinLnBrk="0">
              <a:buNone/>
              <a:defRPr lang="ar-SA" sz="1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24583" y="2424112"/>
            <a:ext cx="3689604" cy="374808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A7133-8513-4B16-993E-B1F4A9713C19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26BEF7-526A-4D7C-9F4C-1CEB3D9A3218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573108"/>
      </p:ext>
    </p:extLst>
  </p:cSld>
  <p:clrMapOvr>
    <a:masterClrMapping/>
  </p:clrMapOvr>
  <p:transition spd="slow"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F8788-82A0-4834-98ED-891E4C534DEE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696F29-8B81-4FE1-A153-51371C86F494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8009065"/>
      </p:ext>
    </p:extLst>
  </p:cSld>
  <p:clrMapOvr>
    <a:masterClrMapping/>
  </p:clrMapOvr>
  <p:transition spd="slow">
    <p:pull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60EC2-5759-4053-85E3-3F03D5331656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828675" y="6356351"/>
            <a:ext cx="1371600" cy="365125"/>
          </a:xfrm>
        </p:spPr>
        <p:txBody>
          <a:bodyPr/>
          <a:lstStyle>
            <a:lvl1pPr>
              <a:defRPr/>
            </a:lvl1pPr>
          </a:lstStyle>
          <a:p>
            <a:fld id="{9696A5AF-AA21-4752-947D-B7EB6851B6BE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6807630"/>
      </p:ext>
    </p:extLst>
  </p:cSld>
  <p:clrMapOvr>
    <a:masterClrMapping/>
  </p:clrMapOvr>
  <p:transition spd="slow">
    <p:pull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ar-SA"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27532" y="1600200"/>
            <a:ext cx="4083939" cy="4572001"/>
          </a:xfrm>
        </p:spPr>
        <p:txBody>
          <a:bodyPr/>
          <a:lstStyle>
            <a:lvl1pPr algn="r" rtl="1" latinLnBrk="0">
              <a:defRPr lang="ar-SA" sz="1500"/>
            </a:lvl1pPr>
            <a:lvl2pPr algn="r" rtl="1" latinLnBrk="0">
              <a:defRPr lang="ar-SA" sz="1200"/>
            </a:lvl2pPr>
            <a:lvl3pPr algn="r" rtl="1" latinLnBrk="0">
              <a:defRPr lang="ar-SA" sz="1200"/>
            </a:lvl3pPr>
            <a:lvl4pPr algn="r" rtl="1" latinLnBrk="0">
              <a:defRPr lang="ar-SA" sz="1050"/>
            </a:lvl4pPr>
            <a:lvl5pPr algn="r" rtl="1" latinLnBrk="0">
              <a:defRPr lang="ar-SA" sz="1050"/>
            </a:lvl5pPr>
            <a:lvl6pPr algn="r" latinLnBrk="0">
              <a:defRPr lang="ar-SA" sz="1050"/>
            </a:lvl6pPr>
            <a:lvl7pPr algn="r" latinLnBrk="0">
              <a:defRPr lang="ar-SA" sz="1050"/>
            </a:lvl7pPr>
            <a:lvl8pPr algn="r" latinLnBrk="0">
              <a:defRPr lang="ar-SA" sz="1050"/>
            </a:lvl8pPr>
            <a:lvl9pPr algn="r" latinLnBrk="0">
              <a:defRPr lang="ar-SA" sz="1050"/>
            </a:lvl9pPr>
          </a:lstStyle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025776" y="1600200"/>
            <a:ext cx="3288411" cy="4572000"/>
          </a:xfrm>
        </p:spPr>
        <p:txBody>
          <a:bodyPr/>
          <a:lstStyle>
            <a:lvl1pPr marL="0" indent="0" algn="r" latinLnBrk="0">
              <a:spcBef>
                <a:spcPts val="900"/>
              </a:spcBef>
              <a:buNone/>
              <a:defRPr lang="ar-SA" sz="1350"/>
            </a:lvl1pPr>
            <a:lvl2pPr marL="342900" indent="0" algn="r" latinLnBrk="0">
              <a:buNone/>
              <a:defRPr lang="ar-SA" sz="1050"/>
            </a:lvl2pPr>
            <a:lvl3pPr marL="685800" indent="0" algn="r" latinLnBrk="0">
              <a:buNone/>
              <a:defRPr lang="ar-SA" sz="900"/>
            </a:lvl3pPr>
            <a:lvl4pPr marL="1028700" indent="0" algn="r" latinLnBrk="0">
              <a:buNone/>
              <a:defRPr lang="ar-SA" sz="750"/>
            </a:lvl4pPr>
            <a:lvl5pPr marL="1371600" indent="0" algn="r" latinLnBrk="0">
              <a:buNone/>
              <a:defRPr lang="ar-SA" sz="750"/>
            </a:lvl5pPr>
            <a:lvl6pPr marL="1714500" indent="0" algn="r" latinLnBrk="0">
              <a:buNone/>
              <a:defRPr lang="ar-SA" sz="750"/>
            </a:lvl6pPr>
            <a:lvl7pPr marL="2057400" indent="0" algn="r" latinLnBrk="0">
              <a:buNone/>
              <a:defRPr lang="ar-SA" sz="750"/>
            </a:lvl7pPr>
            <a:lvl8pPr marL="2400300" indent="0" algn="r" latinLnBrk="0">
              <a:buNone/>
              <a:defRPr lang="ar-SA" sz="750"/>
            </a:lvl8pPr>
            <a:lvl9pPr marL="2743200" indent="0" algn="r" latinLnBrk="0">
              <a:buNone/>
              <a:defRPr lang="ar-SA"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9C57-42A8-45F0-9EDD-E4FF28263922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8B3EA5-BB44-4CCD-AC68-D849A8BF6DDE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9522258"/>
      </p:ext>
    </p:extLst>
  </p:cSld>
  <p:clrMapOvr>
    <a:masterClrMapping/>
  </p:clrMapOvr>
  <p:transition spd="slow">
    <p:pull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ات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ar-SA" sz="24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44460" y="1601077"/>
            <a:ext cx="4823184" cy="4572001"/>
          </a:xfrm>
        </p:spPr>
        <p:txBody>
          <a:bodyPr tIns="1188720" rtlCol="1">
            <a:normAutofit/>
          </a:bodyPr>
          <a:lstStyle>
            <a:lvl1pPr marL="0" indent="0" algn="ctr" latinLnBrk="0">
              <a:buNone/>
              <a:defRPr lang="ar-SA" sz="1500"/>
            </a:lvl1pPr>
            <a:lvl2pPr marL="342900" indent="0" algn="r" latinLnBrk="0">
              <a:buNone/>
              <a:defRPr lang="ar-SA" sz="2100"/>
            </a:lvl2pPr>
            <a:lvl3pPr marL="685800" indent="0" algn="r" latinLnBrk="0">
              <a:buNone/>
              <a:defRPr lang="ar-SA" sz="1800"/>
            </a:lvl3pPr>
            <a:lvl4pPr marL="1028700" indent="0" algn="r" latinLnBrk="0">
              <a:buNone/>
              <a:defRPr lang="ar-SA" sz="1500"/>
            </a:lvl4pPr>
            <a:lvl5pPr marL="1371600" indent="0" algn="r" latinLnBrk="0">
              <a:buNone/>
              <a:defRPr lang="ar-SA" sz="1500"/>
            </a:lvl5pPr>
            <a:lvl6pPr marL="1714500" indent="0" algn="r" latinLnBrk="0">
              <a:buNone/>
              <a:defRPr lang="ar-SA" sz="1500"/>
            </a:lvl6pPr>
            <a:lvl7pPr marL="2057400" indent="0" algn="r" latinLnBrk="0">
              <a:buNone/>
              <a:defRPr lang="ar-SA" sz="1500"/>
            </a:lvl7pPr>
            <a:lvl8pPr marL="2400300" indent="0" algn="r" latinLnBrk="0">
              <a:buNone/>
              <a:defRPr lang="ar-SA" sz="1500"/>
            </a:lvl8pPr>
            <a:lvl9pPr marL="2743200" indent="0" algn="r" latinLnBrk="0">
              <a:buNone/>
              <a:defRPr lang="ar-SA"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766440" y="1600200"/>
            <a:ext cx="2547747" cy="4572000"/>
          </a:xfrm>
        </p:spPr>
        <p:txBody>
          <a:bodyPr/>
          <a:lstStyle>
            <a:lvl1pPr marL="0" indent="0" algn="r" latinLnBrk="0">
              <a:spcBef>
                <a:spcPts val="900"/>
              </a:spcBef>
              <a:buNone/>
              <a:defRPr lang="ar-SA" sz="1350"/>
            </a:lvl1pPr>
            <a:lvl2pPr marL="342900" indent="0" algn="r" latinLnBrk="0">
              <a:buNone/>
              <a:defRPr lang="ar-SA" sz="1050"/>
            </a:lvl2pPr>
            <a:lvl3pPr marL="685800" indent="0" algn="r" latinLnBrk="0">
              <a:buNone/>
              <a:defRPr lang="ar-SA" sz="900"/>
            </a:lvl3pPr>
            <a:lvl4pPr marL="1028700" indent="0" algn="r" latinLnBrk="0">
              <a:buNone/>
              <a:defRPr lang="ar-SA" sz="750"/>
            </a:lvl4pPr>
            <a:lvl5pPr marL="1371600" indent="0" algn="r" latinLnBrk="0">
              <a:buNone/>
              <a:defRPr lang="ar-SA" sz="750"/>
            </a:lvl5pPr>
            <a:lvl6pPr marL="1714500" indent="0" algn="r" latinLnBrk="0">
              <a:buNone/>
              <a:defRPr lang="ar-SA" sz="750"/>
            </a:lvl6pPr>
            <a:lvl7pPr marL="2057400" indent="0" algn="r" latinLnBrk="0">
              <a:buNone/>
              <a:defRPr lang="ar-SA" sz="750"/>
            </a:lvl7pPr>
            <a:lvl8pPr marL="2400300" indent="0" algn="r" latinLnBrk="0">
              <a:buNone/>
              <a:defRPr lang="ar-SA" sz="750"/>
            </a:lvl8pPr>
            <a:lvl9pPr marL="2743200" indent="0" algn="r" latinLnBrk="0">
              <a:buNone/>
              <a:defRPr lang="ar-SA" sz="75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0F599-C8FC-4B94-AE7F-B5FC33378D6E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63037-E952-486B-9928-E64DDDB7026B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6722169"/>
      </p:ext>
    </p:extLst>
  </p:cSld>
  <p:clrMapOvr>
    <a:masterClrMapping/>
  </p:clrMapOvr>
  <p:transition spd="slow">
    <p:pull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 rot="10800000">
            <a:off x="828675" y="1600200"/>
            <a:ext cx="7486650" cy="4572000"/>
          </a:xfrm>
        </p:spPr>
        <p:txBody>
          <a:bodyPr vert="eaVert"/>
          <a:lstStyle/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AD00-58C3-433C-867D-40FFBF9A4B66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6FBBE-1C07-45AD-854C-3DE4DA3F68CD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279115"/>
      </p:ext>
    </p:extLst>
  </p:cSld>
  <p:clrMapOvr>
    <a:masterClrMapping/>
  </p:clrMapOvr>
  <p:transition spd="slow">
    <p:pull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مجموعة 6"/>
          <p:cNvGrpSpPr>
            <a:grpSpLocks/>
          </p:cNvGrpSpPr>
          <p:nvPr/>
        </p:nvGrpSpPr>
        <p:grpSpPr bwMode="auto">
          <a:xfrm rot="-5400000">
            <a:off x="-660201" y="3239493"/>
            <a:ext cx="5634038" cy="63103"/>
            <a:chOff x="1073150" y="1219201"/>
            <a:chExt cx="10058400" cy="63125"/>
          </a:xfrm>
        </p:grpSpPr>
        <p:cxnSp>
          <p:nvCxnSpPr>
            <p:cNvPr id="5" name="موصل مستقيم 7"/>
            <p:cNvCxnSpPr/>
            <p:nvPr/>
          </p:nvCxnSpPr>
          <p:spPr>
            <a:xfrm rot="10800000">
              <a:off x="1073149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موصل مستقيم 8"/>
            <p:cNvCxnSpPr/>
            <p:nvPr/>
          </p:nvCxnSpPr>
          <p:spPr>
            <a:xfrm rot="10800000">
              <a:off x="1073149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 rot="10800000">
            <a:off x="827532" y="365125"/>
            <a:ext cx="1285875" cy="5811838"/>
          </a:xfrm>
        </p:spPr>
        <p:txBody>
          <a:bodyPr vert="eaVert"/>
          <a:lstStyle/>
          <a:p>
            <a:r>
              <a:rPr lang="ar-SA" dirty="0"/>
              <a:t>انقر لتحرير نمط العنوان الرئيسي</a:t>
            </a:r>
          </a:p>
        </p:txBody>
      </p:sp>
      <p:sp>
        <p:nvSpPr>
          <p:cNvPr id="3" name="عنصر نائب للنص العمودي 2"/>
          <p:cNvSpPr>
            <a:spLocks noGrp="1"/>
          </p:cNvSpPr>
          <p:nvPr>
            <p:ph type="body" orient="vert" idx="1"/>
          </p:nvPr>
        </p:nvSpPr>
        <p:spPr>
          <a:xfrm rot="10800000">
            <a:off x="2241153" y="365125"/>
            <a:ext cx="6074172" cy="5811838"/>
          </a:xfrm>
        </p:spPr>
        <p:txBody>
          <a:bodyPr vert="eaVert"/>
          <a:lstStyle/>
          <a:p>
            <a:pPr lvl="0"/>
            <a:r>
              <a:rPr lang="ar-SA" dirty="0"/>
              <a:t>انقر لتحرير أنماط النص الرئيسي</a:t>
            </a:r>
          </a:p>
          <a:p>
            <a:pPr lvl="1"/>
            <a:r>
              <a:rPr lang="ar-SA" dirty="0"/>
              <a:t>المستوى الثاني</a:t>
            </a:r>
          </a:p>
          <a:p>
            <a:pPr lvl="2"/>
            <a:r>
              <a:rPr lang="ar-SA" dirty="0"/>
              <a:t>المستوى الثالث</a:t>
            </a:r>
          </a:p>
          <a:p>
            <a:pPr lvl="3"/>
            <a:r>
              <a:rPr lang="ar-SA" dirty="0"/>
              <a:t>المستوى الرابع</a:t>
            </a:r>
          </a:p>
          <a:p>
            <a:pPr lvl="4"/>
            <a:r>
              <a:rPr lang="ar-SA" dirty="0"/>
              <a:t>المستوى الخامس</a:t>
            </a:r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CC426-7AB4-4739-AA2F-C2295585C126}" type="datetime7">
              <a:rPr lang="en-US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7E181-66C3-4D7C-AF31-7886A29FC68A}" type="slidenum">
              <a:rPr lang="ar-SA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3075170"/>
      </p:ext>
    </p:extLst>
  </p:cSld>
  <p:clrMapOvr>
    <a:masterClrMapping/>
  </p:clrMapOvr>
  <p:transition spd="slow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ين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r" rtl="1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r" rtl="1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ذو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1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r" rtl="1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r" rtl="1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r" rtl="1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r" rtl="1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ar-S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7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>
            <a:alphaModFix/>
          </a:blip>
          <a:tile tx="0" ty="0" sx="90000" sy="90000" flip="xy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-815927" y="-815922"/>
            <a:ext cx="1638886" cy="1638886"/>
          </a:xfrm>
          <a:prstGeom prst="pie">
            <a:avLst>
              <a:gd name="adj1" fmla="val 0"/>
              <a:gd name="adj2" fmla="val 5402120"/>
            </a:avLst>
          </a:prstGeom>
          <a:solidFill>
            <a:srgbClr val="FEF9F3">
              <a:alpha val="32941"/>
            </a:srgbClr>
          </a:solidFill>
          <a:ln w="9525" cap="rnd" cmpd="sng">
            <a:solidFill>
              <a:srgbClr val="D1C19D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68816" y="21102"/>
            <a:ext cx="1702190" cy="1702190"/>
          </a:xfrm>
          <a:prstGeom prst="ellipse">
            <a:avLst/>
          </a:prstGeom>
          <a:noFill/>
          <a:ln w="27300" cap="rnd" cmpd="sng">
            <a:solidFill>
              <a:srgbClr val="FFF5DB"/>
            </a:solidFill>
            <a:prstDash val="solid"/>
            <a:round/>
            <a:headEnd type="none" w="med" len="med"/>
            <a:tailEnd type="none" w="med" len="med"/>
          </a:ln>
          <a:effectLst>
            <a:outerShdw blurRad="25399" dist="25400" dir="5400000" algn="tl" rotWithShape="0">
              <a:srgbClr val="ADA48C">
                <a:alpha val="8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7" name="Shape 87"/>
          <p:cNvSpPr/>
          <p:nvPr/>
        </p:nvSpPr>
        <p:spPr>
          <a:xfrm rot="2315675">
            <a:off x="182880" y="1055077"/>
            <a:ext cx="1125716" cy="1102624"/>
          </a:xfrm>
          <a:prstGeom prst="donut">
            <a:avLst>
              <a:gd name="adj" fmla="val 11833"/>
            </a:avLst>
          </a:prstGeom>
          <a:gradFill>
            <a:gsLst>
              <a:gs pos="0">
                <a:srgbClr val="FEFBF4">
                  <a:alpha val="69803"/>
                </a:srgbClr>
              </a:gs>
              <a:gs pos="70000">
                <a:srgbClr val="FFFDF8">
                  <a:alpha val="54901"/>
                </a:srgbClr>
              </a:gs>
              <a:gs pos="100000">
                <a:srgbClr val="EDCF8C">
                  <a:alpha val="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cap="rnd" cmpd="sng">
            <a:solidFill>
              <a:srgbClr val="C5B3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2699" dist="15000" dir="4500000" algn="tl" rotWithShape="0">
              <a:srgbClr val="564E4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8" name="Shape 88"/>
          <p:cNvSpPr/>
          <p:nvPr/>
        </p:nvSpPr>
        <p:spPr>
          <a:xfrm>
            <a:off x="1012873" y="-54"/>
            <a:ext cx="8131127" cy="68580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1435608" y="274637"/>
            <a:ext cx="749808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1">
              <a:spcBef>
                <a:spcPts val="0"/>
              </a:spcBef>
              <a:buClr>
                <a:srgbClr val="C00000"/>
              </a:buClr>
              <a:buFont typeface="Cabin"/>
              <a:buNone/>
              <a:defRPr sz="4400" b="1" i="0" u="none" strike="noStrike" cap="none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65760" marR="0" lvl="0" indent="-106679" algn="r" rtl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79999"/>
              <a:buFont typeface="Noto Sans Symbols"/>
              <a:buChar char="●"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40080" marR="0" lvl="1" indent="-43180" algn="r" rtl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SzPct val="100000"/>
              <a:buFont typeface="Verdana"/>
              <a:buChar char="◦"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886967" marR="0" lvl="2" indent="-61467" algn="r" rtl="1">
              <a:lnSpc>
                <a:spcPct val="100000"/>
              </a:lnSpc>
              <a:spcBef>
                <a:spcPts val="560"/>
              </a:spcBef>
              <a:buClr>
                <a:schemeClr val="accent2"/>
              </a:buClr>
              <a:buSzPct val="100000"/>
              <a:buFont typeface="Noto Sans Symbols"/>
              <a:buChar char="⚫"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097280" marR="0" lvl="3" indent="-30480" algn="r" rtl="1">
              <a:lnSpc>
                <a:spcPct val="100000"/>
              </a:lnSpc>
              <a:spcBef>
                <a:spcPts val="480"/>
              </a:spcBef>
              <a:buClr>
                <a:schemeClr val="accent3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298448" marR="0" lvl="4" indent="-41147" algn="r" rtl="1">
              <a:lnSpc>
                <a:spcPct val="100000"/>
              </a:lnSpc>
              <a:spcBef>
                <a:spcPts val="480"/>
              </a:spcBef>
              <a:buClr>
                <a:schemeClr val="accent4"/>
              </a:buClr>
              <a:buSzPct val="10000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1508760" marR="0" lvl="5" indent="-60960" algn="r" rtl="1">
              <a:lnSpc>
                <a:spcPct val="100000"/>
              </a:lnSpc>
              <a:spcBef>
                <a:spcPts val="400"/>
              </a:spcBef>
              <a:buClr>
                <a:schemeClr val="accent5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1719072" marR="0" lvl="6" indent="-68072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1920240" marR="0" lvl="7" indent="-66039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2130552" marR="0" lvl="8" indent="-60451" algn="r" rtl="1">
              <a:lnSpc>
                <a:spcPct val="100000"/>
              </a:lnSpc>
              <a:spcBef>
                <a:spcPts val="400"/>
              </a:spcBef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3581400" y="6305550"/>
            <a:ext cx="2133599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5715000" y="6305550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r" rtl="1">
              <a:spcBef>
                <a:spcPts val="0"/>
              </a:spcBef>
              <a:buNone/>
              <a:defRPr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r" rtl="1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613647" y="6305550"/>
            <a:ext cx="457200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ar-SA" sz="1200">
                <a:solidFill>
                  <a:srgbClr val="B3A787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ar-SA" sz="1200">
              <a:solidFill>
                <a:srgbClr val="B3A787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014983" y="-54"/>
            <a:ext cx="73151" cy="685805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38550" dist="38000" dir="10800000" algn="tl" rotWithShape="0">
              <a:srgbClr val="6F6A5F">
                <a:alpha val="24705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828675" y="76201"/>
            <a:ext cx="748546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828675" y="1600200"/>
            <a:ext cx="74866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  <a:endParaRPr lang="en-US" smtClean="0"/>
          </a:p>
          <a:p>
            <a:pPr lvl="1"/>
            <a:r>
              <a:rPr lang="ar-SA" smtClean="0"/>
              <a:t>المستوى الثاني</a:t>
            </a:r>
            <a:endParaRPr lang="en-US" smtClean="0"/>
          </a:p>
          <a:p>
            <a:pPr lvl="2"/>
            <a:r>
              <a:rPr lang="ar-SA" smtClean="0"/>
              <a:t>المستوى الثالث</a:t>
            </a:r>
            <a:endParaRPr lang="en-US" smtClean="0"/>
          </a:p>
          <a:p>
            <a:pPr lvl="3"/>
            <a:r>
              <a:rPr lang="ar-SA" smtClean="0"/>
              <a:t>المستوى الرابع</a:t>
            </a:r>
            <a:endParaRPr lang="en-US" smtClean="0"/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  <a:p>
            <a:pPr lvl="4"/>
            <a:r>
              <a:rPr lang="ar-SA" smtClean="0"/>
              <a:t>المستوى السادس</a:t>
            </a:r>
            <a:endParaRPr lang="en-US" smtClean="0"/>
          </a:p>
          <a:p>
            <a:pPr lvl="4"/>
            <a:r>
              <a:rPr lang="ar-SA" smtClean="0"/>
              <a:t>المستوى السابع</a:t>
            </a:r>
            <a:endParaRPr lang="en-US" smtClean="0"/>
          </a:p>
          <a:p>
            <a:pPr lvl="4"/>
            <a:r>
              <a:rPr lang="ar-SA" smtClean="0"/>
              <a:t>المستوى الثامن</a:t>
            </a:r>
            <a:endParaRPr lang="en-US" smtClean="0"/>
          </a:p>
          <a:p>
            <a:pPr lvl="4"/>
            <a:r>
              <a:rPr lang="ar-SA" smtClean="0"/>
              <a:t>المستوى التاسع</a:t>
            </a:r>
            <a:endParaRPr lang="en-US" smtClean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943725" y="6356351"/>
            <a:ext cx="1371600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r" rtl="1" eaLnBrk="1" fontAlgn="auto" latinLnBrk="0" hangingPunct="1">
              <a:spcBef>
                <a:spcPts val="0"/>
              </a:spcBef>
              <a:spcAft>
                <a:spcPts val="0"/>
              </a:spcAft>
              <a:defRPr lang="ar-SA" sz="9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8E277EFE-7B43-4A5A-8C24-CE7595A19355}" type="datetime7">
              <a:rPr lang="en-US" kern="1200">
                <a:solidFill>
                  <a:srgbClr val="514843">
                    <a:lumMod val="60000"/>
                    <a:lumOff val="40000"/>
                  </a:srgbClr>
                </a:solidFill>
              </a:rPr>
              <a:pPr>
                <a:defRPr/>
              </a:pPr>
              <a:t>Feb-21</a:t>
            </a:fld>
            <a:endParaRPr kern="1200" dirty="0">
              <a:solidFill>
                <a:srgbClr val="514843">
                  <a:lumMod val="60000"/>
                  <a:lumOff val="4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2200275" y="6356351"/>
            <a:ext cx="4743450" cy="365125"/>
          </a:xfrm>
          <a:prstGeom prst="rect">
            <a:avLst/>
          </a:prstGeom>
        </p:spPr>
        <p:txBody>
          <a:bodyPr vert="horz" lIns="0" tIns="45720" rIns="0" bIns="45720" rtlCol="1" anchor="ctr"/>
          <a:lstStyle>
            <a:lvl1pPr algn="ctr" rtl="1" eaLnBrk="1" fontAlgn="auto" latinLnBrk="0" hangingPunct="1">
              <a:spcBef>
                <a:spcPts val="0"/>
              </a:spcBef>
              <a:spcAft>
                <a:spcPts val="0"/>
              </a:spcAft>
              <a:defRPr lang="ar-SA" sz="900">
                <a:solidFill>
                  <a:schemeClr val="tx1">
                    <a:lumMod val="60000"/>
                    <a:lumOff val="4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kern="1200">
                <a:solidFill>
                  <a:srgbClr val="514843">
                    <a:lumMod val="60000"/>
                    <a:lumOff val="40000"/>
                  </a:srgbClr>
                </a:solidFill>
              </a:rPr>
              <a:t>سلطان غصاب المطيري</a:t>
            </a: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27485" y="6356351"/>
            <a:ext cx="1371600" cy="365125"/>
          </a:xfrm>
          <a:prstGeom prst="rect">
            <a:avLst/>
          </a:prstGeom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rtl="1" eaLnBrk="1" hangingPunct="1">
              <a:defRPr sz="900">
                <a:solidFill>
                  <a:srgbClr val="9D8F88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2685D3E-03D0-4AF3-A202-1B985AF1993C}" type="slidenum">
              <a:rPr lang="ar-SA" kern="1200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ar-SA" kern="1200" smtClean="0"/>
          </a:p>
        </p:txBody>
      </p:sp>
      <p:grpSp>
        <p:nvGrpSpPr>
          <p:cNvPr id="1031" name="مجموعة 14"/>
          <p:cNvGrpSpPr>
            <a:grpSpLocks/>
          </p:cNvGrpSpPr>
          <p:nvPr/>
        </p:nvGrpSpPr>
        <p:grpSpPr bwMode="auto">
          <a:xfrm>
            <a:off x="827485" y="1219200"/>
            <a:ext cx="7489031" cy="84138"/>
            <a:chOff x="1073150" y="1219201"/>
            <a:chExt cx="10058400" cy="63125"/>
          </a:xfrm>
        </p:grpSpPr>
        <p:cxnSp>
          <p:nvCxnSpPr>
            <p:cNvPr id="13" name="موصل مستقيم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موصل مستقيم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280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>
    <p:pull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ar-SA" sz="21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342900" algn="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6pPr>
      <a:lvl7pPr marL="685800" algn="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7pPr>
      <a:lvl8pPr marL="1028700" algn="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8pPr>
      <a:lvl9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2100">
          <a:solidFill>
            <a:schemeClr val="tx1"/>
          </a:solidFill>
          <a:latin typeface="Tahoma" panose="020B0604030504040204" pitchFamily="34" charset="0"/>
          <a:cs typeface="Tahoma" panose="020B0604030504040204" pitchFamily="34" charset="0"/>
        </a:defRPr>
      </a:lvl9pPr>
    </p:titleStyle>
    <p:bodyStyle>
      <a:lvl1pPr marL="171450" indent="-171450" algn="r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Font typeface="Wingdings" panose="05000000000000000000" pitchFamily="2" charset="2"/>
        <a:buChar char="§"/>
        <a:defRPr lang="ar-SA"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514350" indent="-171450" algn="r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lang="ar-SA"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857250" indent="-171450" algn="r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lang="ar-SA"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00150" indent="-171450" algn="r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lang="ar-SA"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43050" indent="-171450" algn="r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Font typeface="Wingdings" panose="05000000000000000000" pitchFamily="2" charset="2"/>
        <a:buChar char="§"/>
        <a:defRPr lang="ar-SA"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885950" indent="-171450" algn="r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lang="ar-SA"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6pPr>
      <a:lvl7pPr marL="2228850" indent="-171450" algn="r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lang="ar-SA"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7pPr>
      <a:lvl8pPr marL="2571750" indent="-171450" algn="r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lang="ar-SA"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8pPr>
      <a:lvl9pPr marL="2914650" indent="-171450" algn="r" defTabSz="685800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§"/>
        <a:defRPr lang="ar-SA"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9pPr>
    </p:bodyStyle>
    <p:otherStyle>
      <a:defPPr>
        <a:defRPr lang="ar-SA"/>
      </a:defPPr>
      <a:lvl1pPr marL="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0" eaLnBrk="1" latinLnBrk="0" hangingPunct="1">
        <a:defRPr lang="ar-SA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Shape 18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/>
        </p:nvSpPr>
        <p:spPr>
          <a:xfrm>
            <a:off x="827583" y="829161"/>
            <a:ext cx="741682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ar-SA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طريقة التنفيذ : </a:t>
            </a:r>
            <a:r>
              <a:rPr lang="ar-SA" sz="2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فردي                                                 </a:t>
            </a:r>
            <a:r>
              <a:rPr lang="ar-SA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الزمن : </a:t>
            </a:r>
            <a:r>
              <a:rPr lang="ar-SA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1 دقيقة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ar-SA" sz="20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الهدف : </a:t>
            </a:r>
            <a:r>
              <a:rPr lang="ar-SA" sz="2000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أن تكتب الطالبة ما تعرفه عن </a:t>
            </a:r>
            <a:r>
              <a:rPr lang="ar-SA" sz="2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المكتبات الرقمية </a:t>
            </a:r>
            <a:r>
              <a:rPr lang="ar-SA" sz="2000" dirty="0" err="1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وماتريد</a:t>
            </a:r>
            <a:r>
              <a:rPr lang="ar-SA" sz="2000" dirty="0" smtClean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 أن تعرفه</a:t>
            </a:r>
            <a:endParaRPr lang="ar-SA" sz="2000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3203848" y="539968"/>
            <a:ext cx="252027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نشاط 1</a:t>
            </a:r>
          </a:p>
        </p:txBody>
      </p:sp>
      <p:graphicFrame>
        <p:nvGraphicFramePr>
          <p:cNvPr id="206" name="Shape 206"/>
          <p:cNvGraphicFramePr/>
          <p:nvPr>
            <p:extLst>
              <p:ext uri="{D42A27DB-BD31-4B8C-83A1-F6EECF244321}">
                <p14:modId xmlns:p14="http://schemas.microsoft.com/office/powerpoint/2010/main" val="3050803259"/>
              </p:ext>
            </p:extLst>
          </p:nvPr>
        </p:nvGraphicFramePr>
        <p:xfrm>
          <a:off x="1259632" y="2844967"/>
          <a:ext cx="6552725" cy="2816280"/>
        </p:xfrm>
        <a:graphic>
          <a:graphicData uri="http://schemas.openxmlformats.org/drawingml/2006/table">
            <a:tbl>
              <a:tblPr>
                <a:noFill/>
                <a:tableStyleId>{9F4B0B35-B29A-43F6-874E-43B711AF2454}</a:tableStyleId>
              </a:tblPr>
              <a:tblGrid>
                <a:gridCol w="2005075"/>
                <a:gridCol w="2587750"/>
                <a:gridCol w="1959900"/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ar-SA" sz="240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ماذا </a:t>
                      </a:r>
                      <a:r>
                        <a:rPr lang="ar-SA" sz="2400" u="none" strike="noStrike" cap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تعلمتن</a:t>
                      </a:r>
                      <a:endParaRPr lang="ar-SA" sz="2400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ar-SA" sz="240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ماذا تردن أن تعرفن</a:t>
                      </a:r>
                    </a:p>
                  </a:txBody>
                  <a:tcPr marL="59975" marR="5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ar-SA" sz="2400" u="none" strike="noStrike" cap="none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ماذا </a:t>
                      </a:r>
                      <a:r>
                        <a:rPr lang="ar-SA" sz="2400" u="none" strike="noStrike" cap="none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تعرفن</a:t>
                      </a:r>
                      <a:endParaRPr lang="ar-SA" sz="2400" u="none" strike="noStrike" cap="none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7" name="Shape 207"/>
          <p:cNvSpPr txBox="1"/>
          <p:nvPr/>
        </p:nvSpPr>
        <p:spPr>
          <a:xfrm>
            <a:off x="1619671" y="2132856"/>
            <a:ext cx="590465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استراتيجية جدول التعلم </a:t>
            </a:r>
            <a:r>
              <a:rPr lang="ar-SA" sz="2800" u="sng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Kwl  </a:t>
            </a:r>
          </a:p>
        </p:txBody>
      </p:sp>
      <p:sp>
        <p:nvSpPr>
          <p:cNvPr id="208" name="Shape 208"/>
          <p:cNvSpPr/>
          <p:nvPr/>
        </p:nvSpPr>
        <p:spPr>
          <a:xfrm>
            <a:off x="6012160" y="3565048"/>
            <a:ext cx="1584175" cy="1944216"/>
          </a:xfrm>
          <a:prstGeom prst="rect">
            <a:avLst/>
          </a:prstGeom>
          <a:gradFill>
            <a:gsLst>
              <a:gs pos="0">
                <a:srgbClr val="97B4E4"/>
              </a:gs>
              <a:gs pos="50000">
                <a:srgbClr val="FFFF00"/>
              </a:gs>
              <a:gs pos="100000">
                <a:srgbClr val="E0E8F4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/>
          <p:nvPr/>
        </p:nvSpPr>
        <p:spPr>
          <a:xfrm>
            <a:off x="0" y="2660718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80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مرحلة الاستكشاف</a:t>
            </a:r>
          </a:p>
        </p:txBody>
      </p:sp>
      <p:sp>
        <p:nvSpPr>
          <p:cNvPr id="250" name="Shape 250"/>
          <p:cNvSpPr/>
          <p:nvPr/>
        </p:nvSpPr>
        <p:spPr>
          <a:xfrm>
            <a:off x="3851919" y="1412775"/>
            <a:ext cx="1512167" cy="12961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/>
          <p:nvPr/>
        </p:nvSpPr>
        <p:spPr>
          <a:xfrm>
            <a:off x="827583" y="685145"/>
            <a:ext cx="741682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طريقة التنفيذ : </a:t>
            </a:r>
            <a:r>
              <a:rPr lang="ar-SA" sz="2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جماعي                                               </a:t>
            </a: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الزمن : </a:t>
            </a:r>
            <a:r>
              <a:rPr lang="ar-SA" sz="2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5 دقائق</a:t>
            </a:r>
          </a:p>
          <a:p>
            <a:pPr lvl="0" algn="ctr" rtl="1">
              <a:lnSpc>
                <a:spcPct val="150000"/>
              </a:lnSpc>
              <a:buSzPct val="25000"/>
            </a:pP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الهدف : </a:t>
            </a:r>
            <a:r>
              <a:rPr lang="ar-SA" sz="2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أن تبحث الطالبة في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محركات البحث عن المكتبات الرقمية</a:t>
            </a:r>
            <a:endParaRPr lang="ar-SA" sz="2000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56" name="Shape 256"/>
          <p:cNvSpPr txBox="1"/>
          <p:nvPr/>
        </p:nvSpPr>
        <p:spPr>
          <a:xfrm>
            <a:off x="3203848" y="539968"/>
            <a:ext cx="252027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>
                <a:solidFill>
                  <a:srgbClr val="232D46"/>
                </a:solidFill>
                <a:latin typeface="Cabin"/>
                <a:ea typeface="Cabin"/>
                <a:cs typeface="Cabin"/>
                <a:sym typeface="Cabin"/>
              </a:rPr>
              <a:t>نشاط 2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1619671" y="2103239"/>
            <a:ext cx="590465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800" u="sng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استراتيجية تحقيقات المجموعات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827583" y="2924943"/>
            <a:ext cx="7416824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dirty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اكتبي ما تعرفين عن الآتي من خلال عمليات البحث في الشبكة :</a:t>
            </a:r>
          </a:p>
          <a:p>
            <a:pPr marL="0" marR="0" lvl="0" indent="0" algn="ctr" rtl="1">
              <a:spcBef>
                <a:spcPts val="0"/>
              </a:spcBef>
              <a:buNone/>
            </a:pPr>
            <a:endParaRPr sz="2400" dirty="0">
              <a:solidFill>
                <a:srgbClr val="66006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dirty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أ. </a:t>
            </a:r>
            <a:r>
              <a:rPr lang="ar-SA" sz="24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مفهوم المكتبات الرقمية:</a:t>
            </a:r>
            <a:endParaRPr lang="ar-SA" sz="2400" dirty="0">
              <a:solidFill>
                <a:srgbClr val="66006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dirty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dirty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ب. </a:t>
            </a:r>
            <a:r>
              <a:rPr lang="ar-SA" sz="24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سمات المكتبات الرقمية:</a:t>
            </a:r>
            <a:endParaRPr lang="ar-SA" sz="2400" dirty="0">
              <a:solidFill>
                <a:srgbClr val="66006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1">
              <a:spcBef>
                <a:spcPts val="0"/>
              </a:spcBef>
              <a:buNone/>
            </a:pPr>
            <a:endParaRPr sz="2400" dirty="0">
              <a:solidFill>
                <a:srgbClr val="660066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dirty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ج. </a:t>
            </a:r>
            <a:r>
              <a:rPr lang="ar-SA" sz="24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فوائد المكتبات الرقمية </a:t>
            </a:r>
            <a:r>
              <a:rPr lang="ar-SA" sz="2400" dirty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:</a:t>
            </a:r>
          </a:p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400" dirty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 </a:t>
            </a:r>
          </a:p>
          <a:p>
            <a:pPr marL="0" marR="0" lvl="0" indent="0" algn="ctr" rtl="1">
              <a:spcBef>
                <a:spcPts val="0"/>
              </a:spcBef>
              <a:buNone/>
            </a:pPr>
            <a:endParaRPr sz="2400" dirty="0">
              <a:solidFill>
                <a:srgbClr val="66006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108519" y="2660718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80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مرحلة الشرح والتفسير</a:t>
            </a:r>
          </a:p>
        </p:txBody>
      </p:sp>
      <p:sp>
        <p:nvSpPr>
          <p:cNvPr id="264" name="Shape 264"/>
          <p:cNvSpPr/>
          <p:nvPr/>
        </p:nvSpPr>
        <p:spPr>
          <a:xfrm>
            <a:off x="3851919" y="1412775"/>
            <a:ext cx="1512167" cy="12961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2743201" y="5635526"/>
            <a:ext cx="610054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SzPct val="25000"/>
            </a:pPr>
            <a:r>
              <a:rPr lang="ar-SA" sz="6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مفهوم المكتبات </a:t>
            </a:r>
            <a:r>
              <a:rPr lang="ar-SA" sz="6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الرقمية</a:t>
            </a:r>
            <a:endParaRPr lang="ar-SA" sz="6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3817604" y="5204525"/>
            <a:ext cx="4320480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5509217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مربع نص 1"/>
          <p:cNvSpPr>
            <a:spLocks noGrp="1" noChangeArrowheads="1"/>
          </p:cNvSpPr>
          <p:nvPr>
            <p:ph type="title"/>
          </p:nvPr>
        </p:nvSpPr>
        <p:spPr>
          <a:xfrm>
            <a:off x="6895636" y="1194763"/>
            <a:ext cx="1782830" cy="600134"/>
          </a:xfrm>
          <a:noFill/>
        </p:spPr>
        <p:txBody>
          <a:bodyPr wrap="none">
            <a:spAutoFit/>
          </a:bodyPr>
          <a:lstStyle/>
          <a:p>
            <a:r>
              <a:rPr sz="2700">
                <a:latin typeface="Euphemia" pitchFamily="34" charset="0"/>
                <a:cs typeface="AGA Sindibad Regular" pitchFamily="2" charset="-78"/>
              </a:rPr>
              <a:t>2- المكتبات الرقمية</a:t>
            </a: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905000"/>
            <a:ext cx="6610350" cy="232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242" y="472678"/>
            <a:ext cx="2743200" cy="204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88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2743201" y="5635526"/>
            <a:ext cx="610054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SzPct val="25000"/>
            </a:pPr>
            <a:r>
              <a:rPr lang="ar-SA" sz="6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سمات المكتبات </a:t>
            </a:r>
            <a:r>
              <a:rPr lang="ar-SA" sz="6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الرقمية</a:t>
            </a:r>
            <a:endParaRPr lang="ar-SA" sz="6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3817604" y="5204525"/>
            <a:ext cx="4320480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998859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/>
        </p:nvSpPr>
        <p:spPr>
          <a:xfrm>
            <a:off x="1084551" y="882852"/>
            <a:ext cx="676875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5400" u="sng" dirty="0" smtClean="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سمات المكتبة الرقمية</a:t>
            </a:r>
            <a:endParaRPr lang="ar-SA" sz="5400" u="sng" dirty="0">
              <a:solidFill>
                <a:srgbClr val="0033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 txBox="1"/>
          <p:nvPr/>
        </p:nvSpPr>
        <p:spPr>
          <a:xfrm>
            <a:off x="732048" y="2093342"/>
            <a:ext cx="8220883" cy="27853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lnSpc>
                <a:spcPct val="150000"/>
              </a:lnSpc>
              <a:buSzPct val="25000"/>
            </a:pPr>
            <a:r>
              <a:rPr lang="ar-SA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هناك سمات تميز المكتبة الرقمية عن المكتبة التقليدية هي :</a:t>
            </a:r>
          </a:p>
          <a:p>
            <a:pPr lvl="0" algn="ctr" rtl="1">
              <a:lnSpc>
                <a:spcPct val="150000"/>
              </a:lnSpc>
              <a:buSzPct val="25000"/>
            </a:pPr>
            <a:r>
              <a:rPr lang="ar-SA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إدارة مصادر المعلومات آلياً .</a:t>
            </a:r>
          </a:p>
          <a:p>
            <a:pPr lvl="0" algn="ctr" rtl="1">
              <a:lnSpc>
                <a:spcPct val="150000"/>
              </a:lnSpc>
              <a:buSzPct val="25000"/>
            </a:pPr>
            <a:r>
              <a:rPr lang="ar-SA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تقديم الخدمة للباحث باستخدام التقنية و شبكات </a:t>
            </a:r>
            <a:r>
              <a:rPr lang="ar-SA"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الإتصال</a:t>
            </a:r>
            <a:r>
              <a:rPr lang="ar-SA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.</a:t>
            </a:r>
          </a:p>
          <a:p>
            <a:pPr lvl="0" algn="ctr" rtl="1">
              <a:lnSpc>
                <a:spcPct val="150000"/>
              </a:lnSpc>
              <a:buSzPct val="25000"/>
            </a:pPr>
            <a:r>
              <a:rPr lang="ar-SA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قدرة العاملين على التعامل الإلكتروني مع المستفيد .</a:t>
            </a:r>
          </a:p>
          <a:p>
            <a:pPr lvl="0" algn="ctr" rtl="1">
              <a:lnSpc>
                <a:spcPct val="150000"/>
              </a:lnSpc>
              <a:buSzPct val="25000"/>
            </a:pPr>
            <a:r>
              <a:rPr lang="ar-SA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القدرة على التخزين والتنظيم ونقل المعلومات الى الباحث بواسطة تقنية المعلومات وشبكات </a:t>
            </a:r>
            <a:r>
              <a:rPr lang="ar-SA" sz="2400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الإتصال</a:t>
            </a:r>
            <a:r>
              <a:rPr lang="ar-SA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ar-SA" sz="24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0" name="Shape 30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="" xmlns:a16="http://schemas.microsoft.com/office/drawing/2014/main" id="{5BA56E86-8172-41CD-A31E-00E8ABD2B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385"/>
            <a:ext cx="9144000" cy="6858000"/>
          </a:xfrm>
          <a:prstGeom prst="rect">
            <a:avLst/>
          </a:prstGeom>
        </p:spPr>
      </p:pic>
      <p:pic>
        <p:nvPicPr>
          <p:cNvPr id="2" name="Picture 2" descr="رخص المشاع الإبداعي . رموز الترخيص">
            <a:extLst>
              <a:ext uri="{FF2B5EF4-FFF2-40B4-BE49-F238E27FC236}">
                <a16:creationId xmlns="" xmlns:a16="http://schemas.microsoft.com/office/drawing/2014/main" id="{2AC5B424-6959-4A9B-9288-64EB3DAE3F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66" y="6405045"/>
            <a:ext cx="726743" cy="33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5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2743201" y="5635526"/>
            <a:ext cx="6100548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SzPct val="25000"/>
            </a:pPr>
            <a:r>
              <a:rPr lang="ar-SA" sz="6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فوائد المكتبات </a:t>
            </a:r>
            <a:r>
              <a:rPr lang="ar-SA" sz="6000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الرقمية</a:t>
            </a:r>
            <a:endParaRPr lang="ar-SA" sz="6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3" name="Shape 193"/>
          <p:cNvCxnSpPr/>
          <p:nvPr/>
        </p:nvCxnSpPr>
        <p:spPr>
          <a:xfrm>
            <a:off x="3817604" y="5204525"/>
            <a:ext cx="4320480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8287471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فوائد المكتبات الرقمية</a:t>
            </a:r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/>
          <a:srcRect l="6713" t="26679" r="40736" b="27985"/>
          <a:stretch/>
        </p:blipFill>
        <p:spPr>
          <a:xfrm>
            <a:off x="873456" y="1951630"/>
            <a:ext cx="6837529" cy="3316406"/>
          </a:xfrm>
          <a:prstGeom prst="rect">
            <a:avLst/>
          </a:prstGeom>
        </p:spPr>
      </p:pic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199" y="1528550"/>
            <a:ext cx="8523027" cy="4597614"/>
          </a:xfrm>
        </p:spPr>
        <p:txBody>
          <a:bodyPr/>
          <a:lstStyle/>
          <a:p>
            <a:pPr marL="2032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 l="-25997" r="-25998"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/>
        </p:nvSpPr>
        <p:spPr>
          <a:xfrm>
            <a:off x="330628" y="497384"/>
            <a:ext cx="5112567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3200" b="1" dirty="0" smtClean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الكتاب الإلكتروني ( </a:t>
            </a:r>
            <a:r>
              <a:rPr lang="en-US" sz="3200" b="1" dirty="0" smtClean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e-book</a:t>
            </a:r>
            <a:r>
              <a:rPr lang="ar-SA" sz="3200" b="1" dirty="0" smtClean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 lang="ar-SA" sz="3200" b="1" dirty="0">
              <a:solidFill>
                <a:srgbClr val="C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4"/>
          <a:srcRect l="5105" t="53052" r="38672" b="36241"/>
          <a:stretch/>
        </p:blipFill>
        <p:spPr>
          <a:xfrm>
            <a:off x="0" y="1351127"/>
            <a:ext cx="7315200" cy="1663041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9" r="40507"/>
          <a:stretch/>
        </p:blipFill>
        <p:spPr>
          <a:xfrm>
            <a:off x="477671" y="3014168"/>
            <a:ext cx="1473959" cy="1491159"/>
          </a:xfrm>
          <a:prstGeom prst="rect">
            <a:avLst/>
          </a:prstGeom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515" y="3076577"/>
            <a:ext cx="2247900" cy="1428750"/>
          </a:xfrm>
          <a:prstGeom prst="rect">
            <a:avLst/>
          </a:prstGeom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00" y="3242695"/>
            <a:ext cx="1262632" cy="1262632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8"/>
          <a:srcRect l="6785" t="49207" r="69719" b="28032"/>
          <a:stretch/>
        </p:blipFill>
        <p:spPr>
          <a:xfrm>
            <a:off x="2521318" y="4733854"/>
            <a:ext cx="3057098" cy="16650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827583" y="757152"/>
            <a:ext cx="741682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lnSpc>
                <a:spcPct val="150000"/>
              </a:lnSpc>
              <a:buSzPct val="25000"/>
            </a:pP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طريقة التنفيذ :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فردي                                               </a:t>
            </a: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الزمن : </a:t>
            </a:r>
            <a:r>
              <a:rPr lang="ar-SA" sz="2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1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دقيقة</a:t>
            </a:r>
          </a:p>
          <a:p>
            <a:pPr algn="ctr" rtl="1">
              <a:lnSpc>
                <a:spcPct val="150000"/>
              </a:lnSpc>
              <a:buSzPct val="25000"/>
            </a:pPr>
            <a:r>
              <a:rPr lang="ar-SA" sz="2000" dirty="0" smtClean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الهدف :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أن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تعلل سبب انتشار ملفات </a:t>
            </a:r>
            <a:r>
              <a:rPr lang="en-US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PDF</a:t>
            </a:r>
            <a:endParaRPr lang="ar-SA" sz="2000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203848" y="539968"/>
            <a:ext cx="252027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SzPct val="25000"/>
            </a:pPr>
            <a:r>
              <a:rPr lang="ar-SA" sz="4000" dirty="0">
                <a:solidFill>
                  <a:srgbClr val="232D46"/>
                </a:solidFill>
                <a:latin typeface="Cabin"/>
                <a:ea typeface="Cabin"/>
                <a:cs typeface="Cabin"/>
                <a:sym typeface="Cabin"/>
              </a:rPr>
              <a:t>نشاط </a:t>
            </a:r>
            <a:r>
              <a:rPr lang="ar-SA" sz="4000" dirty="0" smtClean="0">
                <a:solidFill>
                  <a:srgbClr val="232D46"/>
                </a:solidFill>
                <a:latin typeface="Cabin"/>
                <a:ea typeface="Cabin"/>
                <a:cs typeface="Cabin"/>
                <a:sym typeface="Cabin"/>
              </a:rPr>
              <a:t>3</a:t>
            </a:r>
            <a:endParaRPr lang="ar-SA" sz="4000" dirty="0">
              <a:solidFill>
                <a:srgbClr val="232D4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1619671" y="2103239"/>
            <a:ext cx="590465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SzPct val="25000"/>
            </a:pPr>
            <a:r>
              <a:rPr lang="ar-SA" sz="2800" u="sng" dirty="0" smtClean="0">
                <a:latin typeface="Cabin"/>
                <a:ea typeface="Cabin"/>
                <a:cs typeface="Cabin"/>
                <a:sym typeface="Cabin"/>
              </a:rPr>
              <a:t>مهارة التفكير ( التعليل )</a:t>
            </a:r>
            <a:endParaRPr lang="ar-SA" sz="2800" u="sng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27583" y="3129660"/>
            <a:ext cx="7852393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lnSpc>
                <a:spcPct val="150000"/>
              </a:lnSpc>
              <a:buSzPct val="25000"/>
            </a:pPr>
            <a:r>
              <a:rPr lang="ar-SA" sz="36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لماذا ملفات </a:t>
            </a:r>
            <a:r>
              <a:rPr lang="en-US" sz="36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PDF</a:t>
            </a:r>
            <a:r>
              <a:rPr lang="ar-SA" sz="36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 هي الأكثر انتشاراً؟</a:t>
            </a:r>
            <a:endParaRPr lang="ar-SA" sz="3600" dirty="0">
              <a:solidFill>
                <a:srgbClr val="660066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121669529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مربع نص 1"/>
          <p:cNvSpPr>
            <a:spLocks noGrp="1" noChangeArrowheads="1"/>
          </p:cNvSpPr>
          <p:nvPr>
            <p:ph type="title"/>
          </p:nvPr>
        </p:nvSpPr>
        <p:spPr>
          <a:xfrm>
            <a:off x="5965423" y="1270842"/>
            <a:ext cx="2914259" cy="466281"/>
          </a:xfrm>
          <a:noFill/>
        </p:spPr>
        <p:txBody>
          <a:bodyPr wrap="none">
            <a:spAutoFit/>
          </a:bodyPr>
          <a:lstStyle/>
          <a:p>
            <a:r>
              <a:rPr sz="2700">
                <a:solidFill>
                  <a:srgbClr val="C00000"/>
                </a:solidFill>
                <a:latin typeface="Euphemia"/>
                <a:ea typeface="AGA Sindibad Regular"/>
                <a:cs typeface="AGA Sindibad Regular"/>
              </a:rPr>
              <a:t>امثلة على المكتبات الرقمية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1" y="1158479"/>
            <a:ext cx="4851797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7678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Shape 572"/>
          <p:cNvSpPr txBox="1"/>
          <p:nvPr/>
        </p:nvSpPr>
        <p:spPr>
          <a:xfrm>
            <a:off x="0" y="2660718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80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مرحلة التوسع</a:t>
            </a:r>
          </a:p>
        </p:txBody>
      </p:sp>
      <p:sp>
        <p:nvSpPr>
          <p:cNvPr id="573" name="Shape 573"/>
          <p:cNvSpPr/>
          <p:nvPr/>
        </p:nvSpPr>
        <p:spPr>
          <a:xfrm>
            <a:off x="3851919" y="1412775"/>
            <a:ext cx="1512167" cy="12961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</a:p>
        </p:txBody>
      </p:sp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/>
          <p:nvPr/>
        </p:nvSpPr>
        <p:spPr>
          <a:xfrm>
            <a:off x="827583" y="757152"/>
            <a:ext cx="741682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 rtl="1">
              <a:lnSpc>
                <a:spcPct val="150000"/>
              </a:lnSpc>
              <a:buSzPct val="25000"/>
            </a:pP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طريقة التنفيذ :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فردي                                               </a:t>
            </a: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الزمن : </a:t>
            </a:r>
            <a:r>
              <a:rPr lang="ar-SA" sz="2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1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دقيقة</a:t>
            </a:r>
          </a:p>
          <a:p>
            <a:pPr algn="ctr" rtl="1">
              <a:lnSpc>
                <a:spcPct val="150000"/>
              </a:lnSpc>
              <a:buSzPct val="25000"/>
            </a:pPr>
            <a:r>
              <a:rPr lang="ar-SA" sz="2000" dirty="0" smtClean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الهدف :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أن تبين أن موقع ( </a:t>
            </a:r>
            <a:r>
              <a:rPr lang="en-US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YouTube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) من المكتبات الرقمية</a:t>
            </a:r>
            <a:endParaRPr lang="ar-SA" sz="2000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8" name="Shape 278"/>
          <p:cNvSpPr txBox="1"/>
          <p:nvPr/>
        </p:nvSpPr>
        <p:spPr>
          <a:xfrm>
            <a:off x="3203848" y="539968"/>
            <a:ext cx="252027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SzPct val="25000"/>
            </a:pPr>
            <a:r>
              <a:rPr lang="ar-SA" sz="4000" dirty="0">
                <a:solidFill>
                  <a:srgbClr val="232D46"/>
                </a:solidFill>
                <a:latin typeface="Cabin"/>
                <a:ea typeface="Cabin"/>
                <a:cs typeface="Cabin"/>
                <a:sym typeface="Cabin"/>
              </a:rPr>
              <a:t>نشاط </a:t>
            </a:r>
            <a:r>
              <a:rPr lang="ar-SA" sz="4000" dirty="0" smtClean="0">
                <a:solidFill>
                  <a:srgbClr val="232D46"/>
                </a:solidFill>
                <a:latin typeface="Cabin"/>
                <a:ea typeface="Cabin"/>
                <a:cs typeface="Cabin"/>
                <a:sym typeface="Cabin"/>
              </a:rPr>
              <a:t>4</a:t>
            </a:r>
            <a:endParaRPr lang="ar-SA" sz="4000" dirty="0">
              <a:solidFill>
                <a:srgbClr val="232D4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1619671" y="2103239"/>
            <a:ext cx="590465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buSzPct val="25000"/>
            </a:pPr>
            <a:r>
              <a:rPr lang="ar-SA" sz="2800" u="sng" dirty="0" smtClean="0">
                <a:latin typeface="Cabin"/>
                <a:ea typeface="Cabin"/>
                <a:cs typeface="Cabin"/>
                <a:sym typeface="Cabin"/>
              </a:rPr>
              <a:t>مهارة التفكير ( التعليل )</a:t>
            </a:r>
            <a:endParaRPr lang="ar-SA" sz="2800" u="sng" dirty="0"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280" name="Shape 280"/>
          <p:cNvSpPr txBox="1"/>
          <p:nvPr/>
        </p:nvSpPr>
        <p:spPr>
          <a:xfrm>
            <a:off x="827583" y="3129660"/>
            <a:ext cx="7852393" cy="34163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rtl="1">
              <a:lnSpc>
                <a:spcPct val="150000"/>
              </a:lnSpc>
              <a:buSzPct val="25000"/>
            </a:pPr>
            <a:r>
              <a:rPr lang="ar-SA" sz="36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هل تعتبر مواقع مثل : ( </a:t>
            </a:r>
            <a:r>
              <a:rPr lang="en-US" sz="36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Flickr</a:t>
            </a:r>
            <a:r>
              <a:rPr lang="ar-SA" sz="36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) و ( </a:t>
            </a:r>
            <a:r>
              <a:rPr lang="en-US" sz="36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YouTube</a:t>
            </a:r>
            <a:r>
              <a:rPr lang="ar-SA" sz="3600" dirty="0" smtClean="0">
                <a:solidFill>
                  <a:srgbClr val="660066"/>
                </a:solidFill>
                <a:latin typeface="Cabin"/>
                <a:ea typeface="Cabin"/>
                <a:cs typeface="Cabin"/>
                <a:sym typeface="Cabin"/>
              </a:rPr>
              <a:t>) وغيرها مكتبات رقمية؟</a:t>
            </a:r>
            <a:endParaRPr lang="ar-SA" sz="3600" dirty="0">
              <a:solidFill>
                <a:srgbClr val="660066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 rotWithShape="1">
          <a:blip r:embed="rId4"/>
          <a:srcRect l="7728" t="30924" r="49685" b="32696"/>
          <a:stretch/>
        </p:blipFill>
        <p:spPr>
          <a:xfrm>
            <a:off x="827583" y="3162204"/>
            <a:ext cx="7661324" cy="301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02625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/>
          <p:nvPr/>
        </p:nvSpPr>
        <p:spPr>
          <a:xfrm>
            <a:off x="3203848" y="1844824"/>
            <a:ext cx="5112567" cy="42473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ar-SA" sz="3600" dirty="0" smtClean="0">
                <a:solidFill>
                  <a:srgbClr val="CC0099"/>
                </a:solidFill>
                <a:latin typeface="Cabin"/>
                <a:ea typeface="Cabin"/>
                <a:cs typeface="Cabin"/>
                <a:sym typeface="Cabin"/>
              </a:rPr>
              <a:t>استخدمي محرك البحث للبحث عن مكتبات رقمية </a:t>
            </a:r>
            <a:r>
              <a:rPr lang="ar-SA" sz="3600" dirty="0" err="1" smtClean="0">
                <a:solidFill>
                  <a:srgbClr val="CC0099"/>
                </a:solidFill>
                <a:latin typeface="Cabin"/>
                <a:ea typeface="Cabin"/>
                <a:cs typeface="Cabin"/>
                <a:sym typeface="Cabin"/>
              </a:rPr>
              <a:t>آخرى</a:t>
            </a:r>
            <a:r>
              <a:rPr lang="ar-SA" sz="3600" dirty="0" smtClean="0">
                <a:solidFill>
                  <a:srgbClr val="CC0099"/>
                </a:solidFill>
                <a:latin typeface="Cabin"/>
                <a:ea typeface="Cabin"/>
                <a:cs typeface="Cabin"/>
                <a:sym typeface="Cabin"/>
              </a:rPr>
              <a:t>؟ </a:t>
            </a:r>
            <a:endParaRPr lang="ar-SA" sz="3600" dirty="0">
              <a:solidFill>
                <a:srgbClr val="CC0099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Shape 583"/>
          <p:cNvSpPr txBox="1"/>
          <p:nvPr/>
        </p:nvSpPr>
        <p:spPr>
          <a:xfrm>
            <a:off x="827583" y="685145"/>
            <a:ext cx="7416824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طريقة التنفيذ :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جماعي                                               </a:t>
            </a: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الزمن : </a:t>
            </a:r>
            <a:r>
              <a:rPr lang="ar-SA" sz="2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1 دقيقة</a:t>
            </a:r>
          </a:p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buSzPct val="25000"/>
              <a:buNone/>
            </a:pPr>
            <a:r>
              <a:rPr lang="ar-SA" sz="2000" dirty="0">
                <a:solidFill>
                  <a:srgbClr val="FF0000"/>
                </a:solidFill>
                <a:latin typeface="Cabin"/>
                <a:ea typeface="Cabin"/>
                <a:cs typeface="Cabin"/>
                <a:sym typeface="Cabin"/>
              </a:rPr>
              <a:t>الهدف : </a:t>
            </a:r>
            <a:r>
              <a:rPr lang="ar-SA" sz="2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أن تكتب الطالبة ماذا تعلمت عن </a:t>
            </a:r>
            <a:r>
              <a:rPr lang="ar-SA" sz="2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المكتبات الرقمية</a:t>
            </a:r>
            <a:endParaRPr lang="ar-SA" sz="2000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4" name="Shape 584"/>
          <p:cNvSpPr txBox="1"/>
          <p:nvPr/>
        </p:nvSpPr>
        <p:spPr>
          <a:xfrm>
            <a:off x="3203848" y="539968"/>
            <a:ext cx="2520279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>
                <a:solidFill>
                  <a:srgbClr val="232D46"/>
                </a:solidFill>
                <a:latin typeface="Cabin"/>
                <a:ea typeface="Cabin"/>
                <a:cs typeface="Cabin"/>
                <a:sym typeface="Cabin"/>
              </a:rPr>
              <a:t>نشاط 1</a:t>
            </a:r>
          </a:p>
        </p:txBody>
      </p:sp>
      <p:graphicFrame>
        <p:nvGraphicFramePr>
          <p:cNvPr id="585" name="Shape 585"/>
          <p:cNvGraphicFramePr/>
          <p:nvPr>
            <p:extLst>
              <p:ext uri="{D42A27DB-BD31-4B8C-83A1-F6EECF244321}">
                <p14:modId xmlns:p14="http://schemas.microsoft.com/office/powerpoint/2010/main" val="4018179809"/>
              </p:ext>
            </p:extLst>
          </p:nvPr>
        </p:nvGraphicFramePr>
        <p:xfrm>
          <a:off x="1259632" y="2844967"/>
          <a:ext cx="6552725" cy="2816280"/>
        </p:xfrm>
        <a:graphic>
          <a:graphicData uri="http://schemas.openxmlformats.org/drawingml/2006/table">
            <a:tbl>
              <a:tblPr>
                <a:noFill/>
                <a:tableStyleId>{9F4B0B35-B29A-43F6-874E-43B711AF2454}</a:tableStyleId>
              </a:tblPr>
              <a:tblGrid>
                <a:gridCol w="2005075"/>
                <a:gridCol w="2587750"/>
                <a:gridCol w="1959900"/>
              </a:tblGrid>
              <a:tr h="57600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ar-SA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ماذا </a:t>
                      </a:r>
                      <a:r>
                        <a:rPr lang="ar-SA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تعلمتن</a:t>
                      </a:r>
                      <a:endParaRPr lang="ar-SA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ar-SA" sz="24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ماذا تردن أن تعرفن</a:t>
                      </a:r>
                    </a:p>
                  </a:txBody>
                  <a:tcPr marL="59975" marR="5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ar-SA" sz="24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ماذا </a:t>
                      </a:r>
                      <a:r>
                        <a:rPr lang="ar-SA" sz="24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تعرفن</a:t>
                      </a:r>
                      <a:endParaRPr lang="ar-SA" sz="2400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 anchor="ctr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endParaRPr sz="21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59975" marR="5997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86" name="Shape 586"/>
          <p:cNvSpPr txBox="1"/>
          <p:nvPr/>
        </p:nvSpPr>
        <p:spPr>
          <a:xfrm>
            <a:off x="1619671" y="2103239"/>
            <a:ext cx="5904656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2800" u="sng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استراتيجية جدول التعلم </a:t>
            </a:r>
            <a:r>
              <a:rPr lang="ar-SA" sz="2800" u="sng" dirty="0" err="1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Kwl</a:t>
            </a:r>
            <a:r>
              <a:rPr lang="ar-SA" sz="2800" u="sng" dirty="0">
                <a:solidFill>
                  <a:schemeClr val="dk1"/>
                </a:solidFill>
                <a:latin typeface="Algerian"/>
                <a:ea typeface="Algerian"/>
                <a:cs typeface="Algerian"/>
                <a:sym typeface="Algerian"/>
              </a:rPr>
              <a:t>  </a:t>
            </a:r>
          </a:p>
        </p:txBody>
      </p:sp>
      <p:sp>
        <p:nvSpPr>
          <p:cNvPr id="587" name="Shape 587"/>
          <p:cNvSpPr/>
          <p:nvPr/>
        </p:nvSpPr>
        <p:spPr>
          <a:xfrm>
            <a:off x="6012160" y="3573016"/>
            <a:ext cx="1584175" cy="1944216"/>
          </a:xfrm>
          <a:prstGeom prst="rect">
            <a:avLst/>
          </a:prstGeom>
          <a:gradFill>
            <a:gsLst>
              <a:gs pos="0">
                <a:srgbClr val="94C4D6"/>
              </a:gs>
              <a:gs pos="50000">
                <a:srgbClr val="FFFF00"/>
              </a:gs>
              <a:gs pos="100000">
                <a:srgbClr val="DFECF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8" name="Shape 588"/>
          <p:cNvSpPr/>
          <p:nvPr/>
        </p:nvSpPr>
        <p:spPr>
          <a:xfrm>
            <a:off x="3419871" y="3573016"/>
            <a:ext cx="2160240" cy="1944216"/>
          </a:xfrm>
          <a:prstGeom prst="rect">
            <a:avLst/>
          </a:prstGeom>
          <a:gradFill>
            <a:gsLst>
              <a:gs pos="0">
                <a:srgbClr val="94C4D6"/>
              </a:gs>
              <a:gs pos="50000">
                <a:srgbClr val="FFFF00"/>
              </a:gs>
              <a:gs pos="100000">
                <a:srgbClr val="DFECF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589" name="Shape 589"/>
          <p:cNvSpPr/>
          <p:nvPr/>
        </p:nvSpPr>
        <p:spPr>
          <a:xfrm>
            <a:off x="1475655" y="3573016"/>
            <a:ext cx="1584175" cy="1944216"/>
          </a:xfrm>
          <a:prstGeom prst="rect">
            <a:avLst/>
          </a:prstGeom>
          <a:gradFill>
            <a:gsLst>
              <a:gs pos="0">
                <a:srgbClr val="94C4D6"/>
              </a:gs>
              <a:gs pos="50000">
                <a:srgbClr val="FFFF00"/>
              </a:gs>
              <a:gs pos="100000">
                <a:srgbClr val="DFECF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Shape 600"/>
          <p:cNvSpPr txBox="1"/>
          <p:nvPr/>
        </p:nvSpPr>
        <p:spPr>
          <a:xfrm>
            <a:off x="0" y="2660718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80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مرحلة التقويم</a:t>
            </a:r>
          </a:p>
        </p:txBody>
      </p:sp>
      <p:sp>
        <p:nvSpPr>
          <p:cNvPr id="601" name="Shape 601"/>
          <p:cNvSpPr/>
          <p:nvPr/>
        </p:nvSpPr>
        <p:spPr>
          <a:xfrm>
            <a:off x="3851919" y="1412775"/>
            <a:ext cx="1512167" cy="12961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مراجعة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لصورة 3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57029144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Shape 606"/>
          <p:cNvSpPr/>
          <p:nvPr/>
        </p:nvSpPr>
        <p:spPr>
          <a:xfrm>
            <a:off x="3347274" y="3739679"/>
            <a:ext cx="5382344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1">
              <a:buSzPct val="25000"/>
            </a:pPr>
            <a:r>
              <a:rPr lang="en-US" sz="4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https://wordwall.net/ar/resource/10635064</a:t>
            </a:r>
            <a:endParaRPr lang="ar-SA" sz="4000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07" name="Shape 607"/>
          <p:cNvSpPr/>
          <p:nvPr/>
        </p:nvSpPr>
        <p:spPr>
          <a:xfrm>
            <a:off x="2987824" y="2780927"/>
            <a:ext cx="5382344" cy="76944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400" dirty="0" smtClean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تقويم ختامي</a:t>
            </a:r>
            <a:endParaRPr lang="ar-SA" sz="4400" dirty="0">
              <a:solidFill>
                <a:srgbClr val="C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08" name="Shape 608"/>
          <p:cNvCxnSpPr/>
          <p:nvPr/>
        </p:nvCxnSpPr>
        <p:spPr>
          <a:xfrm>
            <a:off x="3203848" y="3645023"/>
            <a:ext cx="5040559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3">
            <a:alphaModFix/>
          </a:blip>
          <a:stretch>
            <a:fillRect l="-16997" r="-16998"/>
          </a:stretch>
        </a:blipFill>
        <a:effectLst/>
      </p:bgPr>
    </p:bg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Shape 613"/>
          <p:cNvSpPr/>
          <p:nvPr/>
        </p:nvSpPr>
        <p:spPr>
          <a:xfrm>
            <a:off x="3006080" y="3729226"/>
            <a:ext cx="5382344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 dirty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الواجب </a:t>
            </a:r>
            <a:r>
              <a:rPr lang="ar-SA" sz="4000" dirty="0" smtClean="0">
                <a:solidFill>
                  <a:srgbClr val="0070C0"/>
                </a:solidFill>
                <a:latin typeface="Cabin"/>
                <a:ea typeface="Cabin"/>
                <a:cs typeface="Cabin"/>
                <a:sym typeface="Cabin"/>
              </a:rPr>
              <a:t>في منصة مدرستي</a:t>
            </a:r>
            <a:endParaRPr lang="ar-SA" sz="4000" dirty="0">
              <a:solidFill>
                <a:srgbClr val="0070C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614" name="Shape 614"/>
          <p:cNvSpPr/>
          <p:nvPr/>
        </p:nvSpPr>
        <p:spPr>
          <a:xfrm>
            <a:off x="2987824" y="2924943"/>
            <a:ext cx="5382344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3200" dirty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لخصي الدرس </a:t>
            </a:r>
            <a:r>
              <a:rPr lang="ar-SA" sz="3200" dirty="0" smtClean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باستخدام </a:t>
            </a:r>
            <a:r>
              <a:rPr lang="en-US" sz="3200" dirty="0" smtClean="0">
                <a:solidFill>
                  <a:srgbClr val="C00000"/>
                </a:solidFill>
                <a:latin typeface="Cabin"/>
                <a:ea typeface="Cabin"/>
                <a:cs typeface="Cabin"/>
                <a:sym typeface="Cabin"/>
              </a:rPr>
              <a:t>Mind Map</a:t>
            </a:r>
            <a:endParaRPr lang="ar-SA" sz="3200" dirty="0">
              <a:solidFill>
                <a:srgbClr val="C00000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15" name="Shape 615"/>
          <p:cNvCxnSpPr/>
          <p:nvPr/>
        </p:nvCxnSpPr>
        <p:spPr>
          <a:xfrm>
            <a:off x="3203848" y="3645023"/>
            <a:ext cx="5040559" cy="0"/>
          </a:xfrm>
          <a:prstGeom prst="straightConnector1">
            <a:avLst/>
          </a:prstGeom>
          <a:noFill/>
          <a:ln w="635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0" name="Shape 620" descr="img_1380987048_734.gi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31887" flipH="1">
            <a:off x="4605295" y="2901176"/>
            <a:ext cx="3828794" cy="3202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Shape 621"/>
          <p:cNvSpPr/>
          <p:nvPr/>
        </p:nvSpPr>
        <p:spPr>
          <a:xfrm>
            <a:off x="0" y="448795"/>
            <a:ext cx="9144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6600" b="1" cap="none">
                <a:solidFill>
                  <a:srgbClr val="C2D59B"/>
                </a:solidFill>
                <a:latin typeface="Calibri"/>
                <a:ea typeface="Calibri"/>
                <a:cs typeface="Calibri"/>
                <a:sym typeface="Calibri"/>
              </a:rPr>
              <a:t>استودعكن الله</a:t>
            </a:r>
          </a:p>
        </p:txBody>
      </p:sp>
      <p:sp>
        <p:nvSpPr>
          <p:cNvPr id="622" name="Shape 622"/>
          <p:cNvSpPr/>
          <p:nvPr/>
        </p:nvSpPr>
        <p:spPr>
          <a:xfrm>
            <a:off x="0" y="476672"/>
            <a:ext cx="9144000" cy="11079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6600" b="1" cap="none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استودعكن الله</a:t>
            </a: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نشاط تهيئة 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A" sz="2400" b="1" dirty="0" smtClean="0">
                <a:solidFill>
                  <a:srgbClr val="FF0000"/>
                </a:solidFill>
              </a:rPr>
              <a:t>ما رأيك في الصورتين؟</a:t>
            </a:r>
          </a:p>
          <a:p>
            <a:r>
              <a:rPr lang="ar-SA" sz="2400" b="1" dirty="0" smtClean="0">
                <a:solidFill>
                  <a:srgbClr val="FF0000"/>
                </a:solidFill>
              </a:rPr>
              <a:t>ما الفرق بينهما ؟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عنصر نائب للصورة 6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1375355"/>
            <a:ext cx="3850310" cy="183348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3" y="3507473"/>
            <a:ext cx="3957851" cy="225188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930258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3817604" y="4188863"/>
            <a:ext cx="4320480" cy="10156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6000" b="0" i="0" u="none" strike="noStrike" cap="none" dirty="0" smtClean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المكتبة الرقمية</a:t>
            </a:r>
            <a:endParaRPr lang="ar-SA" sz="6000" b="0" i="0" u="none" strike="noStrike" cap="none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Shape 192"/>
          <p:cNvSpPr txBox="1"/>
          <p:nvPr/>
        </p:nvSpPr>
        <p:spPr>
          <a:xfrm>
            <a:off x="3673588" y="5448425"/>
            <a:ext cx="446449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1">
              <a:spcBef>
                <a:spcPts val="0"/>
              </a:spcBef>
              <a:buSzPct val="25000"/>
              <a:buNone/>
            </a:pPr>
            <a:r>
              <a:rPr lang="ar-SA" sz="3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استراتيجية التعلم الخماسية</a:t>
            </a:r>
          </a:p>
        </p:txBody>
      </p:sp>
      <p:cxnSp>
        <p:nvCxnSpPr>
          <p:cNvPr id="193" name="Shape 193"/>
          <p:cNvCxnSpPr/>
          <p:nvPr/>
        </p:nvCxnSpPr>
        <p:spPr>
          <a:xfrm>
            <a:off x="3817604" y="5204525"/>
            <a:ext cx="4320480" cy="0"/>
          </a:xfrm>
          <a:prstGeom prst="straightConnector1">
            <a:avLst/>
          </a:prstGeom>
          <a:noFill/>
          <a:ln w="63500" cap="flat" cmpd="sng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79" y="1828800"/>
            <a:ext cx="868322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3299971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293096"/>
            <a:ext cx="2438400" cy="2438400"/>
          </a:xfrm>
          <a:prstGeom prst="rect">
            <a:avLst/>
          </a:prstGeom>
        </p:spPr>
      </p:pic>
      <p:sp>
        <p:nvSpPr>
          <p:cNvPr id="8" name="مستطيل 7"/>
          <p:cNvSpPr/>
          <p:nvPr/>
        </p:nvSpPr>
        <p:spPr>
          <a:xfrm>
            <a:off x="5004048" y="476672"/>
            <a:ext cx="3600400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طالبتي المبدعة :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1204392" y="2276872"/>
            <a:ext cx="7599312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أفتحي الكتاب </a:t>
            </a:r>
            <a:r>
              <a:rPr kumimoji="0" lang="ar-SA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ص76- ص80 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ثم قومي بقراءة سريعة </a:t>
            </a:r>
            <a:r>
              <a:rPr kumimoji="0" lang="ar-SA" sz="3200" b="0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”لاستنتاج الأهداف الرئيسية للدرس “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عنصر نائب للتذييل 1">
            <a:extLst>
              <a:ext uri="{FF2B5EF4-FFF2-40B4-BE49-F238E27FC236}">
                <a16:creationId xmlns="" xmlns:a16="http://schemas.microsoft.com/office/drawing/2014/main" id="{DFD1D8B8-6CA7-4254-A5C1-ECDCD804A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218687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848045" y="1397493"/>
            <a:ext cx="4918277" cy="63579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ar-SA" sz="3600" dirty="0">
                <a:solidFill>
                  <a:srgbClr val="FF0000"/>
                </a:solidFill>
                <a:cs typeface="Sultan bold" pitchFamily="2" charset="-78"/>
              </a:rPr>
              <a:t>في نهاية الدرس يتوقع أن تكون الطالبة قادر </a:t>
            </a:r>
            <a:r>
              <a:rPr lang="ar-SA" sz="3600" dirty="0" err="1">
                <a:solidFill>
                  <a:srgbClr val="FF0000"/>
                </a:solidFill>
                <a:cs typeface="Sultan bold" pitchFamily="2" charset="-78"/>
              </a:rPr>
              <a:t>ةعلى</a:t>
            </a:r>
            <a:r>
              <a:rPr lang="ar-SA" sz="3600" dirty="0">
                <a:solidFill>
                  <a:srgbClr val="FF0000"/>
                </a:solidFill>
                <a:cs typeface="Sultan bold" pitchFamily="2" charset="-78"/>
              </a:rPr>
              <a:t> أن:</a:t>
            </a:r>
            <a:br>
              <a:rPr lang="ar-SA" sz="3600" dirty="0">
                <a:solidFill>
                  <a:srgbClr val="FF0000"/>
                </a:solidFill>
                <a:cs typeface="Sultan bold" pitchFamily="2" charset="-78"/>
              </a:rPr>
            </a:br>
            <a:endParaRPr lang="en-US" dirty="0">
              <a:solidFill>
                <a:srgbClr val="FF0000"/>
              </a:solidFill>
              <a:cs typeface="Sultan  koufi" pitchFamily="2" charset="-78"/>
            </a:endParaRPr>
          </a:p>
        </p:txBody>
      </p:sp>
      <p:sp>
        <p:nvSpPr>
          <p:cNvPr id="14339" name="عنوان فرعي 2"/>
          <p:cNvSpPr>
            <a:spLocks noGrp="1"/>
          </p:cNvSpPr>
          <p:nvPr>
            <p:ph type="subTitle" idx="1"/>
          </p:nvPr>
        </p:nvSpPr>
        <p:spPr>
          <a:xfrm>
            <a:off x="1203722" y="2215754"/>
            <a:ext cx="5562600" cy="2625328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تبين مفهوم المكتبات الرقمية</a:t>
            </a:r>
            <a:r>
              <a:rPr lang="en-US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تذكر سمات المكتبة </a:t>
            </a:r>
            <a:r>
              <a:rPr lang="ar-SA" sz="2400" dirty="0" smtClean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الرقمية.</a:t>
            </a:r>
            <a:endParaRPr lang="en-US" sz="2000" dirty="0">
              <a:solidFill>
                <a:schemeClr val="tx1"/>
              </a:solidFill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تعدد فوائد المكتبات </a:t>
            </a:r>
            <a:r>
              <a:rPr lang="ar-SA" sz="2400" dirty="0" smtClean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الرقمية.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أ</a:t>
            </a:r>
            <a:r>
              <a:rPr lang="ar-SA" sz="2400" dirty="0" smtClean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ن تُعرف الكتاب </a:t>
            </a:r>
            <a:r>
              <a:rPr lang="ar-SA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الإلكتروني</a:t>
            </a:r>
            <a:r>
              <a:rPr lang="en-US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400" dirty="0" smtClean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تقارن بين </a:t>
            </a:r>
            <a:r>
              <a:rPr lang="ar-SA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أنواع الكتاب الإلكتروني</a:t>
            </a:r>
            <a:r>
              <a:rPr lang="en-US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.</a:t>
            </a:r>
            <a:endParaRPr lang="en-US" sz="2000" dirty="0">
              <a:solidFill>
                <a:schemeClr val="tx1"/>
              </a:solidFill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ar-SA" sz="2400" dirty="0" smtClean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تذكر بعض </a:t>
            </a:r>
            <a:r>
              <a:rPr lang="ar-SA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الأمثلة على المكتبات الرقمية</a:t>
            </a:r>
            <a:r>
              <a:rPr lang="en-US" sz="2400" dirty="0">
                <a:solidFill>
                  <a:schemeClr val="tx1"/>
                </a:solidFill>
                <a:latin typeface="HelveticaNeue"/>
                <a:cs typeface="Arial" panose="020B0604020202020204" pitchFamily="34" charset="0"/>
              </a:rPr>
              <a:t>.</a:t>
            </a:r>
            <a:endParaRPr lang="en-US" sz="5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rtl="1">
              <a:spcBef>
                <a:spcPct val="0"/>
              </a:spcBef>
            </a:pPr>
            <a:endParaRPr lang="en-US" sz="2100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30120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33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0" y="2660718"/>
            <a:ext cx="9144000" cy="132343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8000">
                <a:solidFill>
                  <a:srgbClr val="003300"/>
                </a:solidFill>
                <a:latin typeface="Calibri"/>
                <a:ea typeface="Calibri"/>
                <a:cs typeface="Calibri"/>
                <a:sym typeface="Calibri"/>
              </a:rPr>
              <a:t>مرحلة التهيئة</a:t>
            </a:r>
          </a:p>
        </p:txBody>
      </p:sp>
      <p:sp>
        <p:nvSpPr>
          <p:cNvPr id="199" name="Shape 199"/>
          <p:cNvSpPr/>
          <p:nvPr/>
        </p:nvSpPr>
        <p:spPr>
          <a:xfrm>
            <a:off x="3851919" y="1412775"/>
            <a:ext cx="1512167" cy="129614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0033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1">
              <a:spcBef>
                <a:spcPts val="0"/>
              </a:spcBef>
              <a:buSzPct val="25000"/>
              <a:buNone/>
            </a:pPr>
            <a:r>
              <a:rPr lang="ar-SA" sz="4000">
                <a:solidFill>
                  <a:srgbClr val="0F243E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انقلاب">
  <a:themeElements>
    <a:clrScheme name="انقلاب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cademicLiterature_16x9.potx" id="{BB03232E-4C83-4DEF-9AFF-600A26F67B25}" vid="{5ABD1B4B-014F-4C86-BA4E-7EDBE96214EC}"/>
    </a:ext>
  </a:extLst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408</Words>
  <Application>Microsoft Office PowerPoint</Application>
  <PresentationFormat>عرض على الشاشة (3:4)‏</PresentationFormat>
  <Paragraphs>94</Paragraphs>
  <Slides>32</Slides>
  <Notes>23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14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32</vt:i4>
      </vt:variant>
    </vt:vector>
  </HeadingPairs>
  <TitlesOfParts>
    <vt:vector size="49" baseType="lpstr">
      <vt:lpstr>Arial</vt:lpstr>
      <vt:lpstr>Verdana</vt:lpstr>
      <vt:lpstr>Tahoma</vt:lpstr>
      <vt:lpstr>Calibri</vt:lpstr>
      <vt:lpstr>AGA Sindibad Regular</vt:lpstr>
      <vt:lpstr>HelveticaNeue</vt:lpstr>
      <vt:lpstr>Algerian</vt:lpstr>
      <vt:lpstr>Times New Roman</vt:lpstr>
      <vt:lpstr>Sultan bold</vt:lpstr>
      <vt:lpstr>Wingdings</vt:lpstr>
      <vt:lpstr>Euphemia</vt:lpstr>
      <vt:lpstr>Cabin</vt:lpstr>
      <vt:lpstr>Sultan  koufi</vt:lpstr>
      <vt:lpstr>Noto Sans Symbols</vt:lpstr>
      <vt:lpstr>سمة Office</vt:lpstr>
      <vt:lpstr>انقلاب</vt:lpstr>
      <vt:lpstr>Academic Literature 16x9</vt:lpstr>
      <vt:lpstr>عرض تقديمي في PowerPoint</vt:lpstr>
      <vt:lpstr>عرض تقديمي في PowerPoint</vt:lpstr>
      <vt:lpstr>مراجعة</vt:lpstr>
      <vt:lpstr>نشاط تهيئة </vt:lpstr>
      <vt:lpstr>عرض تقديمي في PowerPoint</vt:lpstr>
      <vt:lpstr>عرض تقديمي في PowerPoint</vt:lpstr>
      <vt:lpstr>عرض تقديمي في PowerPoint</vt:lpstr>
      <vt:lpstr>في نهاية الدرس يتوقع أن تكون الطالبة قادر ةعلى أن: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2- المكتبات الرقمية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فوائد المكتبات الرقمية</vt:lpstr>
      <vt:lpstr>عرض تقديمي في PowerPoint</vt:lpstr>
      <vt:lpstr>عرض تقديمي في PowerPoint</vt:lpstr>
      <vt:lpstr>امثلة على المكتبات الرقمية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الرحمــن الرحيــم </dc:title>
  <dc:creator>LENOVO</dc:creator>
  <cp:lastModifiedBy>LENOVO</cp:lastModifiedBy>
  <cp:revision>20</cp:revision>
  <dcterms:modified xsi:type="dcterms:W3CDTF">2021-02-08T20:57:42Z</dcterms:modified>
</cp:coreProperties>
</file>