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3" r:id="rId2"/>
    <p:sldMasterId id="2147483686" r:id="rId3"/>
  </p:sldMasterIdLst>
  <p:notesMasterIdLst>
    <p:notesMasterId r:id="rId27"/>
  </p:notesMasterIdLst>
  <p:sldIdLst>
    <p:sldId id="256" r:id="rId4"/>
    <p:sldId id="257" r:id="rId5"/>
    <p:sldId id="325" r:id="rId6"/>
    <p:sldId id="326" r:id="rId7"/>
    <p:sldId id="329" r:id="rId8"/>
    <p:sldId id="327" r:id="rId9"/>
    <p:sldId id="316" r:id="rId10"/>
    <p:sldId id="305" r:id="rId11"/>
    <p:sldId id="308" r:id="rId12"/>
    <p:sldId id="330" r:id="rId13"/>
    <p:sldId id="309" r:id="rId14"/>
    <p:sldId id="310" r:id="rId15"/>
    <p:sldId id="318" r:id="rId16"/>
    <p:sldId id="324" r:id="rId17"/>
    <p:sldId id="319" r:id="rId18"/>
    <p:sldId id="321" r:id="rId19"/>
    <p:sldId id="320" r:id="rId20"/>
    <p:sldId id="312" r:id="rId21"/>
    <p:sldId id="313" r:id="rId22"/>
    <p:sldId id="314" r:id="rId23"/>
    <p:sldId id="315" r:id="rId24"/>
    <p:sldId id="328" r:id="rId25"/>
    <p:sldId id="303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</p:embeddedFont>
    <p:embeddedFont>
      <p:font typeface="Microsoft New Tai Lue" panose="020B0502040204020203" pitchFamily="34" charset="0"/>
      <p:regular r:id="rId30"/>
      <p:bold r:id="rId31"/>
    </p:embeddedFont>
    <p:embeddedFont>
      <p:font typeface="Cabin"/>
      <p:regular r:id="rId32"/>
      <p:bold r:id="rId33"/>
      <p:italic r:id="rId34"/>
      <p:boldItalic r:id="rId35"/>
    </p:embeddedFont>
    <p:embeddedFont>
      <p:font typeface="Microsoft Himalaya" panose="01010100010101010101" pitchFamily="2" charset="0"/>
      <p:regular r:id="rId36"/>
    </p:embeddedFont>
    <p:embeddedFont>
      <p:font typeface="Tahoma" panose="020B060403050404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4B0B35-B29A-43F6-874E-43B711AF2454}">
  <a:tblStyle styleId="{9F4B0B35-B29A-43F6-874E-43B711AF2454}" styleName="Table_0"/>
  <a:tblStyle styleId="{C4026528-F808-4186-B1E1-48A67B31386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Style>
        <a:tcBdr/>
        <a:fill>
          <a:solidFill>
            <a:srgbClr val="CACACA"/>
          </a:solidFill>
        </a:fill>
      </a:tcStyle>
    </a:band1H>
    <a:band1V>
      <a:tcStyle>
        <a:tcBdr/>
        <a:fill>
          <a:solidFill>
            <a:srgbClr val="CACACA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6E6E6"/>
          </a:solidFill>
        </a:fill>
      </a:tcStyle>
    </a:lastRow>
    <a:firstRow>
      <a:tcTxStyle b="on" i="off"/>
      <a:tcStyle>
        <a:tcBdr/>
        <a:fill>
          <a:solidFill>
            <a:srgbClr val="E6E6E6"/>
          </a:solidFill>
        </a:fill>
      </a:tcStyle>
    </a:firstRow>
  </a:tblStyle>
  <a:tblStyle styleId="{5D7C90F6-AE0B-4259-B788-E5138B401B73}" styleName="Table_2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5DEA1CE8-54B9-4448-BCEB-A7321FEDB6DF}" styleName="Table_3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Style>
        <a:tcBdr/>
        <a:fill>
          <a:solidFill>
            <a:srgbClr val="CACACA"/>
          </a:solidFill>
        </a:fill>
      </a:tcStyle>
    </a:band1H>
    <a:band1V>
      <a:tcStyle>
        <a:tcBdr/>
        <a:fill>
          <a:solidFill>
            <a:srgbClr val="CACACA"/>
          </a:solidFill>
        </a:fill>
      </a:tcStyle>
    </a:band1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dk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4B280-A64E-4390-9AEE-14814C1D1C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82BAA6D-5DBB-406E-9B97-2532BDD6004D}">
      <dgm:prSet phldrT="[نص]"/>
      <dgm:spPr/>
      <dgm:t>
        <a:bodyPr/>
        <a:lstStyle/>
        <a:p>
          <a:pPr rtl="1"/>
          <a:r>
            <a:rPr lang="ar-SA" dirty="0" smtClean="0"/>
            <a:t>المصطلح </a:t>
          </a:r>
          <a:endParaRPr lang="ar-SA" dirty="0"/>
        </a:p>
      </dgm:t>
    </dgm:pt>
    <dgm:pt modelId="{3B14BA01-C42C-4EDD-8D65-107671B5500C}" type="par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030AEABF-B28E-4077-B82D-47D0CD153B5F}" type="sib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E37769A7-143B-417D-8FD1-4074D31540E7}">
      <dgm:prSet phldrT="[نص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الخصائص :</a:t>
          </a:r>
          <a:endParaRPr lang="ar-SA" dirty="0"/>
        </a:p>
      </dgm:t>
    </dgm:pt>
    <dgm:pt modelId="{B197A196-07E2-49BC-A4E7-5256A79761CA}" type="par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754FF142-B2E1-406B-8309-4803BFC56493}" type="sib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5D7C66B3-3551-4C08-ABDD-6B9081972B88}">
      <dgm:prSet phldrT="[نص]"/>
      <dgm:spPr>
        <a:solidFill>
          <a:srgbClr val="AE64CC"/>
        </a:solidFill>
      </dgm:spPr>
      <dgm:t>
        <a:bodyPr/>
        <a:lstStyle/>
        <a:p>
          <a:pPr rtl="1"/>
          <a:r>
            <a:rPr lang="ar-SA" dirty="0" smtClean="0"/>
            <a:t>التعريف :</a:t>
          </a:r>
          <a:endParaRPr lang="ar-SA" dirty="0"/>
        </a:p>
      </dgm:t>
    </dgm:pt>
    <dgm:pt modelId="{E061D717-5C3E-449D-8E63-935889D5A822}" type="par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D3DD96F9-5A05-4DA4-88CE-FE6E8E865FFD}" type="sib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A6D4F780-3942-45D8-B65A-4465D8F58E66}">
      <dgm:prSet phldrT="[نص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غير دالة </a:t>
          </a:r>
          <a:endParaRPr lang="ar-SA" dirty="0"/>
        </a:p>
      </dgm:t>
    </dgm:pt>
    <dgm:pt modelId="{B7813E03-1C10-4D52-A0D2-20CB305F4E9E}" type="par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B03CE051-DDDD-4DB8-A420-67DCCC267A98}" type="sib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FB9598CA-76A7-4A38-BD23-A098010CBFB4}">
      <dgm:prSet phldrT="[نص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دالة :</a:t>
          </a:r>
          <a:endParaRPr lang="ar-SA" dirty="0"/>
        </a:p>
      </dgm:t>
    </dgm:pt>
    <dgm:pt modelId="{A4583529-E6F0-4284-A902-BB319BA02C8A}" type="par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EFACFCFD-2D46-4D1E-A345-9440A6D90F4A}" type="sib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292F6AA5-F25A-40A3-B371-DB62BB6CDD09}" type="pres">
      <dgm:prSet presAssocID="{2484B280-A64E-4390-9AEE-14814C1D1C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EEB5B89-98F6-401C-B4C5-960345B10EC9}" type="pres">
      <dgm:prSet presAssocID="{2484B280-A64E-4390-9AEE-14814C1D1C5E}" presName="matrix" presStyleCnt="0"/>
      <dgm:spPr/>
    </dgm:pt>
    <dgm:pt modelId="{E3DB36ED-359C-41F9-B6BF-B0593684B4C9}" type="pres">
      <dgm:prSet presAssocID="{2484B280-A64E-4390-9AEE-14814C1D1C5E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3F7ADF7C-95DA-4E61-B278-BCBAD4701E8B}" type="pres">
      <dgm:prSet presAssocID="{2484B280-A64E-4390-9AEE-14814C1D1C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E82EA5-BDE6-4778-A794-8547155998A2}" type="pres">
      <dgm:prSet presAssocID="{2484B280-A64E-4390-9AEE-14814C1D1C5E}" presName="tile2" presStyleLbl="node1" presStyleIdx="1" presStyleCnt="4" custLinFactNeighborY="-469"/>
      <dgm:spPr/>
      <dgm:t>
        <a:bodyPr/>
        <a:lstStyle/>
        <a:p>
          <a:pPr rtl="1"/>
          <a:endParaRPr lang="ar-SA"/>
        </a:p>
      </dgm:t>
    </dgm:pt>
    <dgm:pt modelId="{0F629B03-7B55-4991-8B01-2064E9F81E8B}" type="pres">
      <dgm:prSet presAssocID="{2484B280-A64E-4390-9AEE-14814C1D1C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050C93-BB26-4C41-9F78-91C88A9C0218}" type="pres">
      <dgm:prSet presAssocID="{2484B280-A64E-4390-9AEE-14814C1D1C5E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4CA1C47C-49CF-4737-9ACD-214C1554255B}" type="pres">
      <dgm:prSet presAssocID="{2484B280-A64E-4390-9AEE-14814C1D1C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234D4C-5E10-4889-8DD0-0861F9A763E4}" type="pres">
      <dgm:prSet presAssocID="{2484B280-A64E-4390-9AEE-14814C1D1C5E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8DD428B1-45F7-47D2-9C6E-0E5E5722F427}" type="pres">
      <dgm:prSet presAssocID="{2484B280-A64E-4390-9AEE-14814C1D1C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36A8E7-01E7-485D-827A-EF339C90F2E3}" type="pres">
      <dgm:prSet presAssocID="{2484B280-A64E-4390-9AEE-14814C1D1C5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02ACB6A-F635-454B-9853-FE9BBBA02898}" srcId="{782BAA6D-5DBB-406E-9B97-2532BDD6004D}" destId="{5D7C66B3-3551-4C08-ABDD-6B9081972B88}" srcOrd="1" destOrd="0" parTransId="{E061D717-5C3E-449D-8E63-935889D5A822}" sibTransId="{D3DD96F9-5A05-4DA4-88CE-FE6E8E865FFD}"/>
    <dgm:cxn modelId="{B0A9DA61-445C-4526-B466-A20D5688EEC3}" type="presOf" srcId="{E37769A7-143B-417D-8FD1-4074D31540E7}" destId="{3F7ADF7C-95DA-4E61-B278-BCBAD4701E8B}" srcOrd="1" destOrd="0" presId="urn:microsoft.com/office/officeart/2005/8/layout/matrix1"/>
    <dgm:cxn modelId="{A271D7A2-9F0E-4992-8DA4-2DE9A6743B69}" type="presOf" srcId="{A6D4F780-3942-45D8-B65A-4465D8F58E66}" destId="{F4050C93-BB26-4C41-9F78-91C88A9C0218}" srcOrd="0" destOrd="0" presId="urn:microsoft.com/office/officeart/2005/8/layout/matrix1"/>
    <dgm:cxn modelId="{CF97F352-40F3-48EF-869D-1B56D9DFB417}" type="presOf" srcId="{5D7C66B3-3551-4C08-ABDD-6B9081972B88}" destId="{08E82EA5-BDE6-4778-A794-8547155998A2}" srcOrd="0" destOrd="0" presId="urn:microsoft.com/office/officeart/2005/8/layout/matrix1"/>
    <dgm:cxn modelId="{A8FE2771-F1CF-4925-8CFB-D9A28F39A668}" type="presOf" srcId="{782BAA6D-5DBB-406E-9B97-2532BDD6004D}" destId="{6F36A8E7-01E7-485D-827A-EF339C90F2E3}" srcOrd="0" destOrd="0" presId="urn:microsoft.com/office/officeart/2005/8/layout/matrix1"/>
    <dgm:cxn modelId="{AD314D15-E9FC-491C-AED1-1F631E47434F}" type="presOf" srcId="{2484B280-A64E-4390-9AEE-14814C1D1C5E}" destId="{292F6AA5-F25A-40A3-B371-DB62BB6CDD09}" srcOrd="0" destOrd="0" presId="urn:microsoft.com/office/officeart/2005/8/layout/matrix1"/>
    <dgm:cxn modelId="{C0D02740-FB26-489B-A497-11F9F8C10F7F}" srcId="{782BAA6D-5DBB-406E-9B97-2532BDD6004D}" destId="{E37769A7-143B-417D-8FD1-4074D31540E7}" srcOrd="0" destOrd="0" parTransId="{B197A196-07E2-49BC-A4E7-5256A79761CA}" sibTransId="{754FF142-B2E1-406B-8309-4803BFC56493}"/>
    <dgm:cxn modelId="{E3576EF3-6BA5-4AB4-8D59-4CC5340F1E24}" type="presOf" srcId="{A6D4F780-3942-45D8-B65A-4465D8F58E66}" destId="{4CA1C47C-49CF-4737-9ACD-214C1554255B}" srcOrd="1" destOrd="0" presId="urn:microsoft.com/office/officeart/2005/8/layout/matrix1"/>
    <dgm:cxn modelId="{B1393EAA-A8CD-4E77-8E4A-AE92128CE314}" srcId="{782BAA6D-5DBB-406E-9B97-2532BDD6004D}" destId="{FB9598CA-76A7-4A38-BD23-A098010CBFB4}" srcOrd="3" destOrd="0" parTransId="{A4583529-E6F0-4284-A902-BB319BA02C8A}" sibTransId="{EFACFCFD-2D46-4D1E-A345-9440A6D90F4A}"/>
    <dgm:cxn modelId="{722579D4-03C4-45CF-9BB8-94C4736ADACF}" srcId="{782BAA6D-5DBB-406E-9B97-2532BDD6004D}" destId="{A6D4F780-3942-45D8-B65A-4465D8F58E66}" srcOrd="2" destOrd="0" parTransId="{B7813E03-1C10-4D52-A0D2-20CB305F4E9E}" sibTransId="{B03CE051-DDDD-4DB8-A420-67DCCC267A98}"/>
    <dgm:cxn modelId="{968DB3FA-4B5A-4854-9663-B5547881F945}" type="presOf" srcId="{5D7C66B3-3551-4C08-ABDD-6B9081972B88}" destId="{0F629B03-7B55-4991-8B01-2064E9F81E8B}" srcOrd="1" destOrd="0" presId="urn:microsoft.com/office/officeart/2005/8/layout/matrix1"/>
    <dgm:cxn modelId="{74575E6F-54D3-4380-BF23-8E13DE938617}" type="presOf" srcId="{FB9598CA-76A7-4A38-BD23-A098010CBFB4}" destId="{8DD428B1-45F7-47D2-9C6E-0E5E5722F427}" srcOrd="1" destOrd="0" presId="urn:microsoft.com/office/officeart/2005/8/layout/matrix1"/>
    <dgm:cxn modelId="{AA0BDD1F-D15E-40F8-A075-5FE7BA1237C5}" type="presOf" srcId="{E37769A7-143B-417D-8FD1-4074D31540E7}" destId="{E3DB36ED-359C-41F9-B6BF-B0593684B4C9}" srcOrd="0" destOrd="0" presId="urn:microsoft.com/office/officeart/2005/8/layout/matrix1"/>
    <dgm:cxn modelId="{3F2C034A-F1CC-4F58-929C-06100ED3B668}" srcId="{2484B280-A64E-4390-9AEE-14814C1D1C5E}" destId="{782BAA6D-5DBB-406E-9B97-2532BDD6004D}" srcOrd="0" destOrd="0" parTransId="{3B14BA01-C42C-4EDD-8D65-107671B5500C}" sibTransId="{030AEABF-B28E-4077-B82D-47D0CD153B5F}"/>
    <dgm:cxn modelId="{9F376D97-63EC-42FD-982C-9F04A401C5D5}" type="presOf" srcId="{FB9598CA-76A7-4A38-BD23-A098010CBFB4}" destId="{2C234D4C-5E10-4889-8DD0-0861F9A763E4}" srcOrd="0" destOrd="0" presId="urn:microsoft.com/office/officeart/2005/8/layout/matrix1"/>
    <dgm:cxn modelId="{A9D363B7-5141-4A92-930C-B68D978A4CA1}" type="presParOf" srcId="{292F6AA5-F25A-40A3-B371-DB62BB6CDD09}" destId="{BEEB5B89-98F6-401C-B4C5-960345B10EC9}" srcOrd="0" destOrd="0" presId="urn:microsoft.com/office/officeart/2005/8/layout/matrix1"/>
    <dgm:cxn modelId="{7EBD2E30-707C-4413-8D5A-F30BD2E09865}" type="presParOf" srcId="{BEEB5B89-98F6-401C-B4C5-960345B10EC9}" destId="{E3DB36ED-359C-41F9-B6BF-B0593684B4C9}" srcOrd="0" destOrd="0" presId="urn:microsoft.com/office/officeart/2005/8/layout/matrix1"/>
    <dgm:cxn modelId="{7B897EC0-A3CB-4C6D-9328-A8C6CE104D2A}" type="presParOf" srcId="{BEEB5B89-98F6-401C-B4C5-960345B10EC9}" destId="{3F7ADF7C-95DA-4E61-B278-BCBAD4701E8B}" srcOrd="1" destOrd="0" presId="urn:microsoft.com/office/officeart/2005/8/layout/matrix1"/>
    <dgm:cxn modelId="{10C6F9ED-2800-4B96-9F76-C9B5DBA963A7}" type="presParOf" srcId="{BEEB5B89-98F6-401C-B4C5-960345B10EC9}" destId="{08E82EA5-BDE6-4778-A794-8547155998A2}" srcOrd="2" destOrd="0" presId="urn:microsoft.com/office/officeart/2005/8/layout/matrix1"/>
    <dgm:cxn modelId="{1D60EF1E-E0A8-4AE4-9374-AEB0CC373E16}" type="presParOf" srcId="{BEEB5B89-98F6-401C-B4C5-960345B10EC9}" destId="{0F629B03-7B55-4991-8B01-2064E9F81E8B}" srcOrd="3" destOrd="0" presId="urn:microsoft.com/office/officeart/2005/8/layout/matrix1"/>
    <dgm:cxn modelId="{EA91E04A-7958-44A7-88E2-F5E78B04D6EE}" type="presParOf" srcId="{BEEB5B89-98F6-401C-B4C5-960345B10EC9}" destId="{F4050C93-BB26-4C41-9F78-91C88A9C0218}" srcOrd="4" destOrd="0" presId="urn:microsoft.com/office/officeart/2005/8/layout/matrix1"/>
    <dgm:cxn modelId="{7266CEDC-5C9C-4990-81D4-AF538EB308D1}" type="presParOf" srcId="{BEEB5B89-98F6-401C-B4C5-960345B10EC9}" destId="{4CA1C47C-49CF-4737-9ACD-214C1554255B}" srcOrd="5" destOrd="0" presId="urn:microsoft.com/office/officeart/2005/8/layout/matrix1"/>
    <dgm:cxn modelId="{24493BC0-2E45-46F8-B504-EE9D02902D51}" type="presParOf" srcId="{BEEB5B89-98F6-401C-B4C5-960345B10EC9}" destId="{2C234D4C-5E10-4889-8DD0-0861F9A763E4}" srcOrd="6" destOrd="0" presId="urn:microsoft.com/office/officeart/2005/8/layout/matrix1"/>
    <dgm:cxn modelId="{7B09D1BF-078C-4F9C-8E5E-39CC16FE249C}" type="presParOf" srcId="{BEEB5B89-98F6-401C-B4C5-960345B10EC9}" destId="{8DD428B1-45F7-47D2-9C6E-0E5E5722F427}" srcOrd="7" destOrd="0" presId="urn:microsoft.com/office/officeart/2005/8/layout/matrix1"/>
    <dgm:cxn modelId="{D705F735-931A-48BE-91C6-1E6F9AE61D9B}" type="presParOf" srcId="{292F6AA5-F25A-40A3-B371-DB62BB6CDD09}" destId="{6F36A8E7-01E7-485D-827A-EF339C90F2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4B280-A64E-4390-9AEE-14814C1D1C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82BAA6D-5DBB-406E-9B97-2532BDD6004D}">
      <dgm:prSet phldrT="[نص]"/>
      <dgm:spPr/>
      <dgm:t>
        <a:bodyPr/>
        <a:lstStyle/>
        <a:p>
          <a:pPr rtl="1"/>
          <a:r>
            <a:rPr lang="ar-SA" dirty="0" smtClean="0"/>
            <a:t>مصادر المعلومات الالكترونية </a:t>
          </a:r>
          <a:endParaRPr lang="ar-SA" dirty="0"/>
        </a:p>
      </dgm:t>
    </dgm:pt>
    <dgm:pt modelId="{3B14BA01-C42C-4EDD-8D65-107671B5500C}" type="par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030AEABF-B28E-4077-B82D-47D0CD153B5F}" type="sib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E37769A7-143B-417D-8FD1-4074D31540E7}">
      <dgm:prSet phldrT="[نص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الخصائص :</a:t>
          </a:r>
        </a:p>
        <a:p>
          <a:pPr rtl="1"/>
          <a:r>
            <a:rPr lang="ar-SA" dirty="0" smtClean="0"/>
            <a:t>1- تسهيل الوصول الى المعلومة .</a:t>
          </a:r>
        </a:p>
        <a:p>
          <a:pPr rtl="1"/>
          <a:r>
            <a:rPr lang="ar-SA" dirty="0" smtClean="0"/>
            <a:t>2- سرعة البحث .</a:t>
          </a:r>
        </a:p>
        <a:p>
          <a:pPr rtl="1"/>
          <a:r>
            <a:rPr lang="ar-SA" dirty="0" smtClean="0"/>
            <a:t>3- الاستغناء عن المصادر الورقية .</a:t>
          </a:r>
        </a:p>
        <a:p>
          <a:pPr rtl="1"/>
          <a:r>
            <a:rPr lang="ar-SA" dirty="0" smtClean="0"/>
            <a:t>4- الحفاظ على نظافة البيئة .</a:t>
          </a:r>
          <a:endParaRPr lang="ar-SA" dirty="0"/>
        </a:p>
      </dgm:t>
    </dgm:pt>
    <dgm:pt modelId="{B197A196-07E2-49BC-A4E7-5256A79761CA}" type="par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754FF142-B2E1-406B-8309-4803BFC56493}" type="sib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5D7C66B3-3551-4C08-ABDD-6B9081972B88}">
      <dgm:prSet phldrT="[نص]"/>
      <dgm:spPr>
        <a:solidFill>
          <a:srgbClr val="AE64CC"/>
        </a:solidFill>
      </dgm:spPr>
      <dgm:t>
        <a:bodyPr/>
        <a:lstStyle/>
        <a:p>
          <a:pPr rtl="1"/>
          <a:r>
            <a:rPr lang="ar-SA" dirty="0" smtClean="0"/>
            <a:t>التعريف : جميع الوثائق التي لها شكل الكتروني , ويتم الوصول لها عن طريق الحاسب و تقنياته .</a:t>
          </a:r>
          <a:endParaRPr lang="ar-SA" dirty="0"/>
        </a:p>
      </dgm:t>
    </dgm:pt>
    <dgm:pt modelId="{E061D717-5C3E-449D-8E63-935889D5A822}" type="par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D3DD96F9-5A05-4DA4-88CE-FE6E8E865FFD}" type="sib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A6D4F780-3942-45D8-B65A-4465D8F58E66}">
      <dgm:prSet phldrT="[نص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غير دالة : </a:t>
          </a:r>
        </a:p>
        <a:p>
          <a:pPr rtl="1"/>
          <a:r>
            <a:rPr lang="ar-SA" dirty="0" smtClean="0"/>
            <a:t>1- المكتبات العامة .</a:t>
          </a:r>
        </a:p>
        <a:p>
          <a:pPr rtl="1"/>
          <a:r>
            <a:rPr lang="ar-SA" dirty="0" smtClean="0"/>
            <a:t>2- الكتب المادية .</a:t>
          </a:r>
          <a:endParaRPr lang="ar-SA" dirty="0"/>
        </a:p>
      </dgm:t>
    </dgm:pt>
    <dgm:pt modelId="{B7813E03-1C10-4D52-A0D2-20CB305F4E9E}" type="par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B03CE051-DDDD-4DB8-A420-67DCCC267A98}" type="sib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FB9598CA-76A7-4A38-BD23-A098010CBFB4}">
      <dgm:prSet phldrT="[نص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دالة :</a:t>
          </a:r>
        </a:p>
        <a:p>
          <a:pPr rtl="1"/>
          <a:r>
            <a:rPr lang="ar-SA" dirty="0" smtClean="0"/>
            <a:t>1- الوسائط المتعددة .</a:t>
          </a:r>
        </a:p>
        <a:p>
          <a:pPr rtl="1"/>
          <a:r>
            <a:rPr lang="ar-SA" dirty="0" smtClean="0"/>
            <a:t>2- شبكة الانترنت .</a:t>
          </a:r>
          <a:endParaRPr lang="ar-SA" dirty="0"/>
        </a:p>
      </dgm:t>
    </dgm:pt>
    <dgm:pt modelId="{A4583529-E6F0-4284-A902-BB319BA02C8A}" type="par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EFACFCFD-2D46-4D1E-A345-9440A6D90F4A}" type="sib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292F6AA5-F25A-40A3-B371-DB62BB6CDD09}" type="pres">
      <dgm:prSet presAssocID="{2484B280-A64E-4390-9AEE-14814C1D1C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EEB5B89-98F6-401C-B4C5-960345B10EC9}" type="pres">
      <dgm:prSet presAssocID="{2484B280-A64E-4390-9AEE-14814C1D1C5E}" presName="matrix" presStyleCnt="0"/>
      <dgm:spPr/>
    </dgm:pt>
    <dgm:pt modelId="{E3DB36ED-359C-41F9-B6BF-B0593684B4C9}" type="pres">
      <dgm:prSet presAssocID="{2484B280-A64E-4390-9AEE-14814C1D1C5E}" presName="tile1" presStyleLbl="node1" presStyleIdx="0" presStyleCnt="4" custLinFactNeighborX="0"/>
      <dgm:spPr/>
      <dgm:t>
        <a:bodyPr/>
        <a:lstStyle/>
        <a:p>
          <a:pPr rtl="1"/>
          <a:endParaRPr lang="ar-SA"/>
        </a:p>
      </dgm:t>
    </dgm:pt>
    <dgm:pt modelId="{3F7ADF7C-95DA-4E61-B278-BCBAD4701E8B}" type="pres">
      <dgm:prSet presAssocID="{2484B280-A64E-4390-9AEE-14814C1D1C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E82EA5-BDE6-4778-A794-8547155998A2}" type="pres">
      <dgm:prSet presAssocID="{2484B280-A64E-4390-9AEE-14814C1D1C5E}" presName="tile2" presStyleLbl="node1" presStyleIdx="1" presStyleCnt="4" custLinFactNeighborY="-469"/>
      <dgm:spPr/>
      <dgm:t>
        <a:bodyPr/>
        <a:lstStyle/>
        <a:p>
          <a:pPr rtl="1"/>
          <a:endParaRPr lang="ar-SA"/>
        </a:p>
      </dgm:t>
    </dgm:pt>
    <dgm:pt modelId="{0F629B03-7B55-4991-8B01-2064E9F81E8B}" type="pres">
      <dgm:prSet presAssocID="{2484B280-A64E-4390-9AEE-14814C1D1C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050C93-BB26-4C41-9F78-91C88A9C0218}" type="pres">
      <dgm:prSet presAssocID="{2484B280-A64E-4390-9AEE-14814C1D1C5E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4CA1C47C-49CF-4737-9ACD-214C1554255B}" type="pres">
      <dgm:prSet presAssocID="{2484B280-A64E-4390-9AEE-14814C1D1C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234D4C-5E10-4889-8DD0-0861F9A763E4}" type="pres">
      <dgm:prSet presAssocID="{2484B280-A64E-4390-9AEE-14814C1D1C5E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8DD428B1-45F7-47D2-9C6E-0E5E5722F427}" type="pres">
      <dgm:prSet presAssocID="{2484B280-A64E-4390-9AEE-14814C1D1C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36A8E7-01E7-485D-827A-EF339C90F2E3}" type="pres">
      <dgm:prSet presAssocID="{2484B280-A64E-4390-9AEE-14814C1D1C5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7BBB1FE-29A4-4B86-86D6-E2AA547AECDA}" type="presOf" srcId="{A6D4F780-3942-45D8-B65A-4465D8F58E66}" destId="{4CA1C47C-49CF-4737-9ACD-214C1554255B}" srcOrd="1" destOrd="0" presId="urn:microsoft.com/office/officeart/2005/8/layout/matrix1"/>
    <dgm:cxn modelId="{702ACB6A-F635-454B-9853-FE9BBBA02898}" srcId="{782BAA6D-5DBB-406E-9B97-2532BDD6004D}" destId="{5D7C66B3-3551-4C08-ABDD-6B9081972B88}" srcOrd="1" destOrd="0" parTransId="{E061D717-5C3E-449D-8E63-935889D5A822}" sibTransId="{D3DD96F9-5A05-4DA4-88CE-FE6E8E865FFD}"/>
    <dgm:cxn modelId="{C0D02740-FB26-489B-A497-11F9F8C10F7F}" srcId="{782BAA6D-5DBB-406E-9B97-2532BDD6004D}" destId="{E37769A7-143B-417D-8FD1-4074D31540E7}" srcOrd="0" destOrd="0" parTransId="{B197A196-07E2-49BC-A4E7-5256A79761CA}" sibTransId="{754FF142-B2E1-406B-8309-4803BFC56493}"/>
    <dgm:cxn modelId="{1630E36C-D5B3-4293-995B-989E21629D5D}" type="presOf" srcId="{782BAA6D-5DBB-406E-9B97-2532BDD6004D}" destId="{6F36A8E7-01E7-485D-827A-EF339C90F2E3}" srcOrd="0" destOrd="0" presId="urn:microsoft.com/office/officeart/2005/8/layout/matrix1"/>
    <dgm:cxn modelId="{B1393EAA-A8CD-4E77-8E4A-AE92128CE314}" srcId="{782BAA6D-5DBB-406E-9B97-2532BDD6004D}" destId="{FB9598CA-76A7-4A38-BD23-A098010CBFB4}" srcOrd="3" destOrd="0" parTransId="{A4583529-E6F0-4284-A902-BB319BA02C8A}" sibTransId="{EFACFCFD-2D46-4D1E-A345-9440A6D90F4A}"/>
    <dgm:cxn modelId="{DC00F6CF-3B7A-4884-B2C9-65FE6B929466}" type="presOf" srcId="{A6D4F780-3942-45D8-B65A-4465D8F58E66}" destId="{F4050C93-BB26-4C41-9F78-91C88A9C0218}" srcOrd="0" destOrd="0" presId="urn:microsoft.com/office/officeart/2005/8/layout/matrix1"/>
    <dgm:cxn modelId="{8C14411D-171A-4AB8-9D14-292E928E7480}" type="presOf" srcId="{5D7C66B3-3551-4C08-ABDD-6B9081972B88}" destId="{0F629B03-7B55-4991-8B01-2064E9F81E8B}" srcOrd="1" destOrd="0" presId="urn:microsoft.com/office/officeart/2005/8/layout/matrix1"/>
    <dgm:cxn modelId="{655B15A3-472D-4FD9-B019-F5DFE098AA3F}" type="presOf" srcId="{FB9598CA-76A7-4A38-BD23-A098010CBFB4}" destId="{8DD428B1-45F7-47D2-9C6E-0E5E5722F427}" srcOrd="1" destOrd="0" presId="urn:microsoft.com/office/officeart/2005/8/layout/matrix1"/>
    <dgm:cxn modelId="{722579D4-03C4-45CF-9BB8-94C4736ADACF}" srcId="{782BAA6D-5DBB-406E-9B97-2532BDD6004D}" destId="{A6D4F780-3942-45D8-B65A-4465D8F58E66}" srcOrd="2" destOrd="0" parTransId="{B7813E03-1C10-4D52-A0D2-20CB305F4E9E}" sibTransId="{B03CE051-DDDD-4DB8-A420-67DCCC267A98}"/>
    <dgm:cxn modelId="{2D92D7BD-D78A-49C0-A70D-929097B43821}" type="presOf" srcId="{FB9598CA-76A7-4A38-BD23-A098010CBFB4}" destId="{2C234D4C-5E10-4889-8DD0-0861F9A763E4}" srcOrd="0" destOrd="0" presId="urn:microsoft.com/office/officeart/2005/8/layout/matrix1"/>
    <dgm:cxn modelId="{4801AEDD-C2B3-4CF6-84E5-A4D45B343B06}" type="presOf" srcId="{5D7C66B3-3551-4C08-ABDD-6B9081972B88}" destId="{08E82EA5-BDE6-4778-A794-8547155998A2}" srcOrd="0" destOrd="0" presId="urn:microsoft.com/office/officeart/2005/8/layout/matrix1"/>
    <dgm:cxn modelId="{71D36986-CAB8-477A-B91D-75DD2BBBFE5D}" type="presOf" srcId="{E37769A7-143B-417D-8FD1-4074D31540E7}" destId="{3F7ADF7C-95DA-4E61-B278-BCBAD4701E8B}" srcOrd="1" destOrd="0" presId="urn:microsoft.com/office/officeart/2005/8/layout/matrix1"/>
    <dgm:cxn modelId="{918725AC-3FF7-4A72-8AE5-7B5E94AEB98F}" type="presOf" srcId="{2484B280-A64E-4390-9AEE-14814C1D1C5E}" destId="{292F6AA5-F25A-40A3-B371-DB62BB6CDD09}" srcOrd="0" destOrd="0" presId="urn:microsoft.com/office/officeart/2005/8/layout/matrix1"/>
    <dgm:cxn modelId="{CFA4122B-BE0C-4D4C-92C2-7BD8C7537195}" type="presOf" srcId="{E37769A7-143B-417D-8FD1-4074D31540E7}" destId="{E3DB36ED-359C-41F9-B6BF-B0593684B4C9}" srcOrd="0" destOrd="0" presId="urn:microsoft.com/office/officeart/2005/8/layout/matrix1"/>
    <dgm:cxn modelId="{3F2C034A-F1CC-4F58-929C-06100ED3B668}" srcId="{2484B280-A64E-4390-9AEE-14814C1D1C5E}" destId="{782BAA6D-5DBB-406E-9B97-2532BDD6004D}" srcOrd="0" destOrd="0" parTransId="{3B14BA01-C42C-4EDD-8D65-107671B5500C}" sibTransId="{030AEABF-B28E-4077-B82D-47D0CD153B5F}"/>
    <dgm:cxn modelId="{C124383D-EC88-43DB-9DDE-1329D0ED166C}" type="presParOf" srcId="{292F6AA5-F25A-40A3-B371-DB62BB6CDD09}" destId="{BEEB5B89-98F6-401C-B4C5-960345B10EC9}" srcOrd="0" destOrd="0" presId="urn:microsoft.com/office/officeart/2005/8/layout/matrix1"/>
    <dgm:cxn modelId="{59B6B855-B9E8-49FB-AB72-04D5B3B86F25}" type="presParOf" srcId="{BEEB5B89-98F6-401C-B4C5-960345B10EC9}" destId="{E3DB36ED-359C-41F9-B6BF-B0593684B4C9}" srcOrd="0" destOrd="0" presId="urn:microsoft.com/office/officeart/2005/8/layout/matrix1"/>
    <dgm:cxn modelId="{D8CD2753-B7E8-4C97-B218-C74D99F7D534}" type="presParOf" srcId="{BEEB5B89-98F6-401C-B4C5-960345B10EC9}" destId="{3F7ADF7C-95DA-4E61-B278-BCBAD4701E8B}" srcOrd="1" destOrd="0" presId="urn:microsoft.com/office/officeart/2005/8/layout/matrix1"/>
    <dgm:cxn modelId="{C9458F65-40C2-4A02-B92C-49B13BBB8629}" type="presParOf" srcId="{BEEB5B89-98F6-401C-B4C5-960345B10EC9}" destId="{08E82EA5-BDE6-4778-A794-8547155998A2}" srcOrd="2" destOrd="0" presId="urn:microsoft.com/office/officeart/2005/8/layout/matrix1"/>
    <dgm:cxn modelId="{7DF15B02-0681-43BC-A5E2-292170F6ADCF}" type="presParOf" srcId="{BEEB5B89-98F6-401C-B4C5-960345B10EC9}" destId="{0F629B03-7B55-4991-8B01-2064E9F81E8B}" srcOrd="3" destOrd="0" presId="urn:microsoft.com/office/officeart/2005/8/layout/matrix1"/>
    <dgm:cxn modelId="{4C6AFA89-C9B2-4001-9BF6-0788911947DF}" type="presParOf" srcId="{BEEB5B89-98F6-401C-B4C5-960345B10EC9}" destId="{F4050C93-BB26-4C41-9F78-91C88A9C0218}" srcOrd="4" destOrd="0" presId="urn:microsoft.com/office/officeart/2005/8/layout/matrix1"/>
    <dgm:cxn modelId="{20B1867C-2F9F-422C-8E1E-F333E3DC5547}" type="presParOf" srcId="{BEEB5B89-98F6-401C-B4C5-960345B10EC9}" destId="{4CA1C47C-49CF-4737-9ACD-214C1554255B}" srcOrd="5" destOrd="0" presId="urn:microsoft.com/office/officeart/2005/8/layout/matrix1"/>
    <dgm:cxn modelId="{BBA5E80C-4A04-4822-9183-CC37FAF8E46B}" type="presParOf" srcId="{BEEB5B89-98F6-401C-B4C5-960345B10EC9}" destId="{2C234D4C-5E10-4889-8DD0-0861F9A763E4}" srcOrd="6" destOrd="0" presId="urn:microsoft.com/office/officeart/2005/8/layout/matrix1"/>
    <dgm:cxn modelId="{F73A2E39-C706-4A8C-9358-5BF79BA440AC}" type="presParOf" srcId="{BEEB5B89-98F6-401C-B4C5-960345B10EC9}" destId="{8DD428B1-45F7-47D2-9C6E-0E5E5722F427}" srcOrd="7" destOrd="0" presId="urn:microsoft.com/office/officeart/2005/8/layout/matrix1"/>
    <dgm:cxn modelId="{5DF93D46-470E-454C-9783-A478D7751D1B}" type="presParOf" srcId="{292F6AA5-F25A-40A3-B371-DB62BB6CDD09}" destId="{6F36A8E7-01E7-485D-827A-EF339C90F2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84B280-A64E-4390-9AEE-14814C1D1C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82BAA6D-5DBB-406E-9B97-2532BDD6004D}">
      <dgm:prSet phldrT="[نص]"/>
      <dgm:spPr/>
      <dgm:t>
        <a:bodyPr/>
        <a:lstStyle/>
        <a:p>
          <a:pPr rtl="1"/>
          <a:r>
            <a:rPr lang="ar-SA" dirty="0" smtClean="0"/>
            <a:t>محركات البحث</a:t>
          </a:r>
          <a:endParaRPr lang="ar-SA" dirty="0"/>
        </a:p>
      </dgm:t>
    </dgm:pt>
    <dgm:pt modelId="{3B14BA01-C42C-4EDD-8D65-107671B5500C}" type="par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030AEABF-B28E-4077-B82D-47D0CD153B5F}" type="sib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E37769A7-143B-417D-8FD1-4074D31540E7}">
      <dgm:prSet phldrT="[نص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الخصائص :</a:t>
          </a:r>
        </a:p>
        <a:p>
          <a:pPr rtl="1"/>
          <a:r>
            <a:rPr lang="ar-SA" dirty="0" smtClean="0"/>
            <a:t>1- بحث اوتوماتيكي.</a:t>
          </a:r>
        </a:p>
        <a:p>
          <a:pPr rtl="1"/>
          <a:r>
            <a:rPr lang="ar-SA" dirty="0" smtClean="0"/>
            <a:t>2- بحث دوري.</a:t>
          </a:r>
        </a:p>
        <a:p>
          <a:pPr rtl="1"/>
          <a:r>
            <a:rPr lang="ar-SA" dirty="0" smtClean="0"/>
            <a:t>3- تختلف النتائج من محرك لآخر .</a:t>
          </a:r>
        </a:p>
        <a:p>
          <a:pPr rtl="1"/>
          <a:r>
            <a:rPr lang="ar-SA" dirty="0" smtClean="0"/>
            <a:t>4- يمكن خصخصة البحث .</a:t>
          </a:r>
          <a:endParaRPr lang="ar-SA" dirty="0"/>
        </a:p>
      </dgm:t>
    </dgm:pt>
    <dgm:pt modelId="{B197A196-07E2-49BC-A4E7-5256A79761CA}" type="par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754FF142-B2E1-406B-8309-4803BFC56493}" type="sib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5D7C66B3-3551-4C08-ABDD-6B9081972B88}">
      <dgm:prSet phldrT="[نص]"/>
      <dgm:spPr>
        <a:solidFill>
          <a:srgbClr val="AE64CC"/>
        </a:solidFill>
      </dgm:spPr>
      <dgm:t>
        <a:bodyPr/>
        <a:lstStyle/>
        <a:p>
          <a:pPr rtl="1"/>
          <a:r>
            <a:rPr lang="ar-SA" dirty="0" smtClean="0"/>
            <a:t>التعريف : قاعدة بيانات مفهرسة من المواقع و صفحات الانترنت , والتي تم تجميعها أوتوماتيكيا عن طريق </a:t>
          </a:r>
          <a:r>
            <a:rPr lang="ar-SA" dirty="0" err="1" smtClean="0"/>
            <a:t>مايسمى</a:t>
          </a:r>
          <a:r>
            <a:rPr lang="ar-SA" dirty="0" smtClean="0"/>
            <a:t> العنكبوت , </a:t>
          </a:r>
        </a:p>
        <a:p>
          <a:pPr rtl="1"/>
          <a:r>
            <a:rPr lang="ar-SA" dirty="0" smtClean="0"/>
            <a:t>تعريف 2 : برنامج حاسوبي يجوب الانترنت باحثا و مجمعا للصفحات والمواقع بدلالة كلمات مختلفة .</a:t>
          </a:r>
          <a:endParaRPr lang="ar-SA" dirty="0"/>
        </a:p>
      </dgm:t>
    </dgm:pt>
    <dgm:pt modelId="{E061D717-5C3E-449D-8E63-935889D5A822}" type="par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D3DD96F9-5A05-4DA4-88CE-FE6E8E865FFD}" type="sib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A6D4F780-3942-45D8-B65A-4465D8F58E66}">
      <dgm:prSet phldrT="[نص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غير دالة : </a:t>
          </a:r>
        </a:p>
        <a:p>
          <a:pPr rtl="1"/>
          <a:r>
            <a:rPr lang="ar-SA" dirty="0" smtClean="0"/>
            <a:t>1- متصفحات البحث </a:t>
          </a:r>
          <a:r>
            <a:rPr lang="en-US" dirty="0" smtClean="0"/>
            <a:t>Internet Explorer</a:t>
          </a:r>
          <a:r>
            <a:rPr lang="ar-SA" dirty="0" smtClean="0"/>
            <a:t>.</a:t>
          </a:r>
        </a:p>
        <a:p>
          <a:pPr rtl="1"/>
          <a:r>
            <a:rPr lang="ar-SA" dirty="0" smtClean="0"/>
            <a:t>2- المواقع الالكترونية .</a:t>
          </a:r>
          <a:endParaRPr lang="ar-SA" dirty="0"/>
        </a:p>
      </dgm:t>
    </dgm:pt>
    <dgm:pt modelId="{B7813E03-1C10-4D52-A0D2-20CB305F4E9E}" type="par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B03CE051-DDDD-4DB8-A420-67DCCC267A98}" type="sib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FB9598CA-76A7-4A38-BD23-A098010CBFB4}">
      <dgm:prSet phldrT="[نص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دالة :</a:t>
          </a:r>
        </a:p>
        <a:p>
          <a:pPr rtl="1"/>
          <a:r>
            <a:rPr lang="ar-SA" dirty="0" smtClean="0"/>
            <a:t>1- </a:t>
          </a:r>
          <a:r>
            <a:rPr lang="en-US" dirty="0" smtClean="0"/>
            <a:t>google</a:t>
          </a:r>
          <a:r>
            <a:rPr lang="ar-SA" dirty="0" smtClean="0"/>
            <a:t>.</a:t>
          </a:r>
        </a:p>
        <a:p>
          <a:pPr rtl="1"/>
          <a:r>
            <a:rPr lang="ar-SA" dirty="0" smtClean="0"/>
            <a:t>2- </a:t>
          </a:r>
          <a:r>
            <a:rPr lang="en-US" dirty="0" smtClean="0"/>
            <a:t>yahoo</a:t>
          </a:r>
          <a:r>
            <a:rPr lang="ar-SA" dirty="0" smtClean="0"/>
            <a:t>.</a:t>
          </a:r>
          <a:endParaRPr lang="ar-SA" dirty="0"/>
        </a:p>
      </dgm:t>
    </dgm:pt>
    <dgm:pt modelId="{A4583529-E6F0-4284-A902-BB319BA02C8A}" type="par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EFACFCFD-2D46-4D1E-A345-9440A6D90F4A}" type="sib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292F6AA5-F25A-40A3-B371-DB62BB6CDD09}" type="pres">
      <dgm:prSet presAssocID="{2484B280-A64E-4390-9AEE-14814C1D1C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EEB5B89-98F6-401C-B4C5-960345B10EC9}" type="pres">
      <dgm:prSet presAssocID="{2484B280-A64E-4390-9AEE-14814C1D1C5E}" presName="matrix" presStyleCnt="0"/>
      <dgm:spPr/>
    </dgm:pt>
    <dgm:pt modelId="{E3DB36ED-359C-41F9-B6BF-B0593684B4C9}" type="pres">
      <dgm:prSet presAssocID="{2484B280-A64E-4390-9AEE-14814C1D1C5E}" presName="tile1" presStyleLbl="node1" presStyleIdx="0" presStyleCnt="4" custLinFactNeighborX="0"/>
      <dgm:spPr/>
      <dgm:t>
        <a:bodyPr/>
        <a:lstStyle/>
        <a:p>
          <a:pPr rtl="1"/>
          <a:endParaRPr lang="ar-SA"/>
        </a:p>
      </dgm:t>
    </dgm:pt>
    <dgm:pt modelId="{3F7ADF7C-95DA-4E61-B278-BCBAD4701E8B}" type="pres">
      <dgm:prSet presAssocID="{2484B280-A64E-4390-9AEE-14814C1D1C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E82EA5-BDE6-4778-A794-8547155998A2}" type="pres">
      <dgm:prSet presAssocID="{2484B280-A64E-4390-9AEE-14814C1D1C5E}" presName="tile2" presStyleLbl="node1" presStyleIdx="1" presStyleCnt="4" custLinFactNeighborY="-469"/>
      <dgm:spPr/>
      <dgm:t>
        <a:bodyPr/>
        <a:lstStyle/>
        <a:p>
          <a:pPr rtl="1"/>
          <a:endParaRPr lang="ar-SA"/>
        </a:p>
      </dgm:t>
    </dgm:pt>
    <dgm:pt modelId="{0F629B03-7B55-4991-8B01-2064E9F81E8B}" type="pres">
      <dgm:prSet presAssocID="{2484B280-A64E-4390-9AEE-14814C1D1C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050C93-BB26-4C41-9F78-91C88A9C0218}" type="pres">
      <dgm:prSet presAssocID="{2484B280-A64E-4390-9AEE-14814C1D1C5E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4CA1C47C-49CF-4737-9ACD-214C1554255B}" type="pres">
      <dgm:prSet presAssocID="{2484B280-A64E-4390-9AEE-14814C1D1C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234D4C-5E10-4889-8DD0-0861F9A763E4}" type="pres">
      <dgm:prSet presAssocID="{2484B280-A64E-4390-9AEE-14814C1D1C5E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8DD428B1-45F7-47D2-9C6E-0E5E5722F427}" type="pres">
      <dgm:prSet presAssocID="{2484B280-A64E-4390-9AEE-14814C1D1C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36A8E7-01E7-485D-827A-EF339C90F2E3}" type="pres">
      <dgm:prSet presAssocID="{2484B280-A64E-4390-9AEE-14814C1D1C5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4048F83-9C20-4E74-8280-BBE16915E093}" type="presOf" srcId="{5D7C66B3-3551-4C08-ABDD-6B9081972B88}" destId="{08E82EA5-BDE6-4778-A794-8547155998A2}" srcOrd="0" destOrd="0" presId="urn:microsoft.com/office/officeart/2005/8/layout/matrix1"/>
    <dgm:cxn modelId="{B1E7C470-5F1C-46A3-A418-DD1A1D5DD25F}" type="presOf" srcId="{5D7C66B3-3551-4C08-ABDD-6B9081972B88}" destId="{0F629B03-7B55-4991-8B01-2064E9F81E8B}" srcOrd="1" destOrd="0" presId="urn:microsoft.com/office/officeart/2005/8/layout/matrix1"/>
    <dgm:cxn modelId="{702ACB6A-F635-454B-9853-FE9BBBA02898}" srcId="{782BAA6D-5DBB-406E-9B97-2532BDD6004D}" destId="{5D7C66B3-3551-4C08-ABDD-6B9081972B88}" srcOrd="1" destOrd="0" parTransId="{E061D717-5C3E-449D-8E63-935889D5A822}" sibTransId="{D3DD96F9-5A05-4DA4-88CE-FE6E8E865FFD}"/>
    <dgm:cxn modelId="{E7618B46-228F-4FC5-9AA6-F340DB396779}" type="presOf" srcId="{E37769A7-143B-417D-8FD1-4074D31540E7}" destId="{E3DB36ED-359C-41F9-B6BF-B0593684B4C9}" srcOrd="0" destOrd="0" presId="urn:microsoft.com/office/officeart/2005/8/layout/matrix1"/>
    <dgm:cxn modelId="{C0D02740-FB26-489B-A497-11F9F8C10F7F}" srcId="{782BAA6D-5DBB-406E-9B97-2532BDD6004D}" destId="{E37769A7-143B-417D-8FD1-4074D31540E7}" srcOrd="0" destOrd="0" parTransId="{B197A196-07E2-49BC-A4E7-5256A79761CA}" sibTransId="{754FF142-B2E1-406B-8309-4803BFC56493}"/>
    <dgm:cxn modelId="{94B297E9-B727-49EE-83D8-CB4F01BF446F}" type="presOf" srcId="{FB9598CA-76A7-4A38-BD23-A098010CBFB4}" destId="{8DD428B1-45F7-47D2-9C6E-0E5E5722F427}" srcOrd="1" destOrd="0" presId="urn:microsoft.com/office/officeart/2005/8/layout/matrix1"/>
    <dgm:cxn modelId="{B1393EAA-A8CD-4E77-8E4A-AE92128CE314}" srcId="{782BAA6D-5DBB-406E-9B97-2532BDD6004D}" destId="{FB9598CA-76A7-4A38-BD23-A098010CBFB4}" srcOrd="3" destOrd="0" parTransId="{A4583529-E6F0-4284-A902-BB319BA02C8A}" sibTransId="{EFACFCFD-2D46-4D1E-A345-9440A6D90F4A}"/>
    <dgm:cxn modelId="{01BDF3BB-6DC2-4AC0-B76C-333529D069C3}" type="presOf" srcId="{782BAA6D-5DBB-406E-9B97-2532BDD6004D}" destId="{6F36A8E7-01E7-485D-827A-EF339C90F2E3}" srcOrd="0" destOrd="0" presId="urn:microsoft.com/office/officeart/2005/8/layout/matrix1"/>
    <dgm:cxn modelId="{3148CC67-117A-44B7-8285-89BE767F6A53}" type="presOf" srcId="{A6D4F780-3942-45D8-B65A-4465D8F58E66}" destId="{F4050C93-BB26-4C41-9F78-91C88A9C0218}" srcOrd="0" destOrd="0" presId="urn:microsoft.com/office/officeart/2005/8/layout/matrix1"/>
    <dgm:cxn modelId="{722579D4-03C4-45CF-9BB8-94C4736ADACF}" srcId="{782BAA6D-5DBB-406E-9B97-2532BDD6004D}" destId="{A6D4F780-3942-45D8-B65A-4465D8F58E66}" srcOrd="2" destOrd="0" parTransId="{B7813E03-1C10-4D52-A0D2-20CB305F4E9E}" sibTransId="{B03CE051-DDDD-4DB8-A420-67DCCC267A98}"/>
    <dgm:cxn modelId="{1C657582-08E6-492B-A015-3005991A6027}" type="presOf" srcId="{A6D4F780-3942-45D8-B65A-4465D8F58E66}" destId="{4CA1C47C-49CF-4737-9ACD-214C1554255B}" srcOrd="1" destOrd="0" presId="urn:microsoft.com/office/officeart/2005/8/layout/matrix1"/>
    <dgm:cxn modelId="{38B5094F-A0C1-4FF8-8821-C0A0861EC788}" type="presOf" srcId="{2484B280-A64E-4390-9AEE-14814C1D1C5E}" destId="{292F6AA5-F25A-40A3-B371-DB62BB6CDD09}" srcOrd="0" destOrd="0" presId="urn:microsoft.com/office/officeart/2005/8/layout/matrix1"/>
    <dgm:cxn modelId="{5C11446F-B6B1-4E81-8A3D-930F93F3CC84}" type="presOf" srcId="{FB9598CA-76A7-4A38-BD23-A098010CBFB4}" destId="{2C234D4C-5E10-4889-8DD0-0861F9A763E4}" srcOrd="0" destOrd="0" presId="urn:microsoft.com/office/officeart/2005/8/layout/matrix1"/>
    <dgm:cxn modelId="{515D150E-BCFC-44D7-A9F5-CE86B2CC771A}" type="presOf" srcId="{E37769A7-143B-417D-8FD1-4074D31540E7}" destId="{3F7ADF7C-95DA-4E61-B278-BCBAD4701E8B}" srcOrd="1" destOrd="0" presId="urn:microsoft.com/office/officeart/2005/8/layout/matrix1"/>
    <dgm:cxn modelId="{3F2C034A-F1CC-4F58-929C-06100ED3B668}" srcId="{2484B280-A64E-4390-9AEE-14814C1D1C5E}" destId="{782BAA6D-5DBB-406E-9B97-2532BDD6004D}" srcOrd="0" destOrd="0" parTransId="{3B14BA01-C42C-4EDD-8D65-107671B5500C}" sibTransId="{030AEABF-B28E-4077-B82D-47D0CD153B5F}"/>
    <dgm:cxn modelId="{DC95D875-E680-46D0-8288-5688FF893C59}" type="presParOf" srcId="{292F6AA5-F25A-40A3-B371-DB62BB6CDD09}" destId="{BEEB5B89-98F6-401C-B4C5-960345B10EC9}" srcOrd="0" destOrd="0" presId="urn:microsoft.com/office/officeart/2005/8/layout/matrix1"/>
    <dgm:cxn modelId="{BF8D32BD-8270-4DCC-AA53-EABE8A9A47DA}" type="presParOf" srcId="{BEEB5B89-98F6-401C-B4C5-960345B10EC9}" destId="{E3DB36ED-359C-41F9-B6BF-B0593684B4C9}" srcOrd="0" destOrd="0" presId="urn:microsoft.com/office/officeart/2005/8/layout/matrix1"/>
    <dgm:cxn modelId="{1FC2885D-2E82-44F6-9983-0EFB6947A8A0}" type="presParOf" srcId="{BEEB5B89-98F6-401C-B4C5-960345B10EC9}" destId="{3F7ADF7C-95DA-4E61-B278-BCBAD4701E8B}" srcOrd="1" destOrd="0" presId="urn:microsoft.com/office/officeart/2005/8/layout/matrix1"/>
    <dgm:cxn modelId="{1AE5CC5E-FDBD-4A4A-AFF5-2A1F2F6BEA36}" type="presParOf" srcId="{BEEB5B89-98F6-401C-B4C5-960345B10EC9}" destId="{08E82EA5-BDE6-4778-A794-8547155998A2}" srcOrd="2" destOrd="0" presId="urn:microsoft.com/office/officeart/2005/8/layout/matrix1"/>
    <dgm:cxn modelId="{B39CD8F7-DCF0-4F3E-BEF8-540AAEDDB947}" type="presParOf" srcId="{BEEB5B89-98F6-401C-B4C5-960345B10EC9}" destId="{0F629B03-7B55-4991-8B01-2064E9F81E8B}" srcOrd="3" destOrd="0" presId="urn:microsoft.com/office/officeart/2005/8/layout/matrix1"/>
    <dgm:cxn modelId="{C58A0406-1D1F-4B67-AAEC-5D2E6C7F77E2}" type="presParOf" srcId="{BEEB5B89-98F6-401C-B4C5-960345B10EC9}" destId="{F4050C93-BB26-4C41-9F78-91C88A9C0218}" srcOrd="4" destOrd="0" presId="urn:microsoft.com/office/officeart/2005/8/layout/matrix1"/>
    <dgm:cxn modelId="{46DB5199-BF54-42B1-862E-0C3A634585E6}" type="presParOf" srcId="{BEEB5B89-98F6-401C-B4C5-960345B10EC9}" destId="{4CA1C47C-49CF-4737-9ACD-214C1554255B}" srcOrd="5" destOrd="0" presId="urn:microsoft.com/office/officeart/2005/8/layout/matrix1"/>
    <dgm:cxn modelId="{C0A7BD20-68EA-4A97-A5D4-19E0E1F85EE9}" type="presParOf" srcId="{BEEB5B89-98F6-401C-B4C5-960345B10EC9}" destId="{2C234D4C-5E10-4889-8DD0-0861F9A763E4}" srcOrd="6" destOrd="0" presId="urn:microsoft.com/office/officeart/2005/8/layout/matrix1"/>
    <dgm:cxn modelId="{DB3031FA-ACBF-4C90-9949-0C78C174D78B}" type="presParOf" srcId="{BEEB5B89-98F6-401C-B4C5-960345B10EC9}" destId="{8DD428B1-45F7-47D2-9C6E-0E5E5722F427}" srcOrd="7" destOrd="0" presId="urn:microsoft.com/office/officeart/2005/8/layout/matrix1"/>
    <dgm:cxn modelId="{1B084522-73C0-482F-A737-F04DD19ADCF8}" type="presParOf" srcId="{292F6AA5-F25A-40A3-B371-DB62BB6CDD09}" destId="{6F36A8E7-01E7-485D-827A-EF339C90F2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84B280-A64E-4390-9AEE-14814C1D1C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82BAA6D-5DBB-406E-9B97-2532BDD6004D}">
      <dgm:prSet phldrT="[نص]"/>
      <dgm:spPr/>
      <dgm:t>
        <a:bodyPr/>
        <a:lstStyle/>
        <a:p>
          <a:pPr rtl="1"/>
          <a:r>
            <a:rPr lang="ar-SA" dirty="0" smtClean="0"/>
            <a:t>المكتبة الرقمية </a:t>
          </a:r>
          <a:endParaRPr lang="ar-SA" dirty="0"/>
        </a:p>
      </dgm:t>
    </dgm:pt>
    <dgm:pt modelId="{3B14BA01-C42C-4EDD-8D65-107671B5500C}" type="par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030AEABF-B28E-4077-B82D-47D0CD153B5F}" type="sib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E37769A7-143B-417D-8FD1-4074D31540E7}">
      <dgm:prSet phldrT="[نص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الخصائص :</a:t>
          </a:r>
        </a:p>
        <a:p>
          <a:pPr rtl="1"/>
          <a:r>
            <a:rPr lang="ar-SA" dirty="0" smtClean="0"/>
            <a:t>1- يمكن الوصول الى محتواها في أي وقت .</a:t>
          </a:r>
        </a:p>
        <a:p>
          <a:pPr rtl="1"/>
          <a:r>
            <a:rPr lang="ar-SA" dirty="0" smtClean="0"/>
            <a:t>2- يمكن الوصول الى محتواها في أي مكان .</a:t>
          </a:r>
        </a:p>
        <a:p>
          <a:pPr rtl="1"/>
          <a:r>
            <a:rPr lang="ar-SA" dirty="0" smtClean="0"/>
            <a:t>3- سهلة وسريعة للوصول للكتب والمحفوظات .</a:t>
          </a:r>
          <a:endParaRPr lang="ar-SA" dirty="0"/>
        </a:p>
      </dgm:t>
    </dgm:pt>
    <dgm:pt modelId="{B197A196-07E2-49BC-A4E7-5256A79761CA}" type="par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754FF142-B2E1-406B-8309-4803BFC56493}" type="sib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5D7C66B3-3551-4C08-ABDD-6B9081972B88}">
      <dgm:prSet phldrT="[نص]"/>
      <dgm:spPr>
        <a:solidFill>
          <a:srgbClr val="AE64CC"/>
        </a:solidFill>
      </dgm:spPr>
      <dgm:t>
        <a:bodyPr/>
        <a:lstStyle/>
        <a:p>
          <a:pPr rtl="1"/>
          <a:r>
            <a:rPr lang="ar-SA" dirty="0" smtClean="0"/>
            <a:t>التعريف : مجموعة من المواد (نصوص , صور , فيديو , ...) مخزنة بصيغة رقمية باستخدام برامج الحاسب , ويمكن الوصول إليها عبر شبكة الانترنت.</a:t>
          </a:r>
          <a:endParaRPr lang="ar-SA" dirty="0"/>
        </a:p>
      </dgm:t>
    </dgm:pt>
    <dgm:pt modelId="{E061D717-5C3E-449D-8E63-935889D5A822}" type="par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D3DD96F9-5A05-4DA4-88CE-FE6E8E865FFD}" type="sib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A6D4F780-3942-45D8-B65A-4465D8F58E66}">
      <dgm:prSet phldrT="[نص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غير دالة : </a:t>
          </a:r>
        </a:p>
        <a:p>
          <a:pPr rtl="1"/>
          <a:r>
            <a:rPr lang="ar-SA" dirty="0" smtClean="0"/>
            <a:t>1- مكتبة جامعة الملك سعود قسم الملز.</a:t>
          </a:r>
        </a:p>
      </dgm:t>
    </dgm:pt>
    <dgm:pt modelId="{B7813E03-1C10-4D52-A0D2-20CB305F4E9E}" type="par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B03CE051-DDDD-4DB8-A420-67DCCC267A98}" type="sib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FB9598CA-76A7-4A38-BD23-A098010CBFB4}">
      <dgm:prSet phldrT="[نص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دالة :</a:t>
          </a:r>
        </a:p>
        <a:p>
          <a:pPr rtl="1"/>
          <a:r>
            <a:rPr lang="ar-SA" dirty="0" smtClean="0"/>
            <a:t>1- المكتبة الرقمية لجامعة أم القرى 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www.uqu.edu.sa/lib</a:t>
          </a:r>
          <a:r>
            <a:rPr lang="ar-SA" dirty="0" smtClean="0"/>
            <a:t>.</a:t>
          </a:r>
          <a:endParaRPr lang="ar-SA" dirty="0"/>
        </a:p>
      </dgm:t>
    </dgm:pt>
    <dgm:pt modelId="{A4583529-E6F0-4284-A902-BB319BA02C8A}" type="par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EFACFCFD-2D46-4D1E-A345-9440A6D90F4A}" type="sib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292F6AA5-F25A-40A3-B371-DB62BB6CDD09}" type="pres">
      <dgm:prSet presAssocID="{2484B280-A64E-4390-9AEE-14814C1D1C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EEB5B89-98F6-401C-B4C5-960345B10EC9}" type="pres">
      <dgm:prSet presAssocID="{2484B280-A64E-4390-9AEE-14814C1D1C5E}" presName="matrix" presStyleCnt="0"/>
      <dgm:spPr/>
    </dgm:pt>
    <dgm:pt modelId="{E3DB36ED-359C-41F9-B6BF-B0593684B4C9}" type="pres">
      <dgm:prSet presAssocID="{2484B280-A64E-4390-9AEE-14814C1D1C5E}" presName="tile1" presStyleLbl="node1" presStyleIdx="0" presStyleCnt="4" custLinFactNeighborX="0"/>
      <dgm:spPr/>
      <dgm:t>
        <a:bodyPr/>
        <a:lstStyle/>
        <a:p>
          <a:pPr rtl="1"/>
          <a:endParaRPr lang="ar-SA"/>
        </a:p>
      </dgm:t>
    </dgm:pt>
    <dgm:pt modelId="{3F7ADF7C-95DA-4E61-B278-BCBAD4701E8B}" type="pres">
      <dgm:prSet presAssocID="{2484B280-A64E-4390-9AEE-14814C1D1C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E82EA5-BDE6-4778-A794-8547155998A2}" type="pres">
      <dgm:prSet presAssocID="{2484B280-A64E-4390-9AEE-14814C1D1C5E}" presName="tile2" presStyleLbl="node1" presStyleIdx="1" presStyleCnt="4" custLinFactNeighborY="-469"/>
      <dgm:spPr/>
      <dgm:t>
        <a:bodyPr/>
        <a:lstStyle/>
        <a:p>
          <a:pPr rtl="1"/>
          <a:endParaRPr lang="ar-SA"/>
        </a:p>
      </dgm:t>
    </dgm:pt>
    <dgm:pt modelId="{0F629B03-7B55-4991-8B01-2064E9F81E8B}" type="pres">
      <dgm:prSet presAssocID="{2484B280-A64E-4390-9AEE-14814C1D1C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050C93-BB26-4C41-9F78-91C88A9C0218}" type="pres">
      <dgm:prSet presAssocID="{2484B280-A64E-4390-9AEE-14814C1D1C5E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4CA1C47C-49CF-4737-9ACD-214C1554255B}" type="pres">
      <dgm:prSet presAssocID="{2484B280-A64E-4390-9AEE-14814C1D1C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234D4C-5E10-4889-8DD0-0861F9A763E4}" type="pres">
      <dgm:prSet presAssocID="{2484B280-A64E-4390-9AEE-14814C1D1C5E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8DD428B1-45F7-47D2-9C6E-0E5E5722F427}" type="pres">
      <dgm:prSet presAssocID="{2484B280-A64E-4390-9AEE-14814C1D1C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36A8E7-01E7-485D-827A-EF339C90F2E3}" type="pres">
      <dgm:prSet presAssocID="{2484B280-A64E-4390-9AEE-14814C1D1C5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80A68E4-B5EE-4369-B553-2C6915D87AC8}" type="presOf" srcId="{782BAA6D-5DBB-406E-9B97-2532BDD6004D}" destId="{6F36A8E7-01E7-485D-827A-EF339C90F2E3}" srcOrd="0" destOrd="0" presId="urn:microsoft.com/office/officeart/2005/8/layout/matrix1"/>
    <dgm:cxn modelId="{67D9720F-D56B-45BE-958E-26418B12D652}" type="presOf" srcId="{2484B280-A64E-4390-9AEE-14814C1D1C5E}" destId="{292F6AA5-F25A-40A3-B371-DB62BB6CDD09}" srcOrd="0" destOrd="0" presId="urn:microsoft.com/office/officeart/2005/8/layout/matrix1"/>
    <dgm:cxn modelId="{702ACB6A-F635-454B-9853-FE9BBBA02898}" srcId="{782BAA6D-5DBB-406E-9B97-2532BDD6004D}" destId="{5D7C66B3-3551-4C08-ABDD-6B9081972B88}" srcOrd="1" destOrd="0" parTransId="{E061D717-5C3E-449D-8E63-935889D5A822}" sibTransId="{D3DD96F9-5A05-4DA4-88CE-FE6E8E865FFD}"/>
    <dgm:cxn modelId="{C0D02740-FB26-489B-A497-11F9F8C10F7F}" srcId="{782BAA6D-5DBB-406E-9B97-2532BDD6004D}" destId="{E37769A7-143B-417D-8FD1-4074D31540E7}" srcOrd="0" destOrd="0" parTransId="{B197A196-07E2-49BC-A4E7-5256A79761CA}" sibTransId="{754FF142-B2E1-406B-8309-4803BFC56493}"/>
    <dgm:cxn modelId="{6379EBEA-7183-4CD5-B0C9-1B82F6110D7A}" type="presOf" srcId="{E37769A7-143B-417D-8FD1-4074D31540E7}" destId="{E3DB36ED-359C-41F9-B6BF-B0593684B4C9}" srcOrd="0" destOrd="0" presId="urn:microsoft.com/office/officeart/2005/8/layout/matrix1"/>
    <dgm:cxn modelId="{93199BF1-BFBA-4355-B78E-70D07B90C139}" type="presOf" srcId="{5D7C66B3-3551-4C08-ABDD-6B9081972B88}" destId="{0F629B03-7B55-4991-8B01-2064E9F81E8B}" srcOrd="1" destOrd="0" presId="urn:microsoft.com/office/officeart/2005/8/layout/matrix1"/>
    <dgm:cxn modelId="{B1393EAA-A8CD-4E77-8E4A-AE92128CE314}" srcId="{782BAA6D-5DBB-406E-9B97-2532BDD6004D}" destId="{FB9598CA-76A7-4A38-BD23-A098010CBFB4}" srcOrd="3" destOrd="0" parTransId="{A4583529-E6F0-4284-A902-BB319BA02C8A}" sibTransId="{EFACFCFD-2D46-4D1E-A345-9440A6D90F4A}"/>
    <dgm:cxn modelId="{5574FDB7-4EAD-440C-AB27-D9928CBD06B5}" type="presOf" srcId="{FB9598CA-76A7-4A38-BD23-A098010CBFB4}" destId="{8DD428B1-45F7-47D2-9C6E-0E5E5722F427}" srcOrd="1" destOrd="0" presId="urn:microsoft.com/office/officeart/2005/8/layout/matrix1"/>
    <dgm:cxn modelId="{722579D4-03C4-45CF-9BB8-94C4736ADACF}" srcId="{782BAA6D-5DBB-406E-9B97-2532BDD6004D}" destId="{A6D4F780-3942-45D8-B65A-4465D8F58E66}" srcOrd="2" destOrd="0" parTransId="{B7813E03-1C10-4D52-A0D2-20CB305F4E9E}" sibTransId="{B03CE051-DDDD-4DB8-A420-67DCCC267A98}"/>
    <dgm:cxn modelId="{D158B574-5550-4A17-8BA9-090DB54E58C1}" type="presOf" srcId="{A6D4F780-3942-45D8-B65A-4465D8F58E66}" destId="{4CA1C47C-49CF-4737-9ACD-214C1554255B}" srcOrd="1" destOrd="0" presId="urn:microsoft.com/office/officeart/2005/8/layout/matrix1"/>
    <dgm:cxn modelId="{43013EFD-9CAF-4093-AE50-15CEA4F7665B}" type="presOf" srcId="{A6D4F780-3942-45D8-B65A-4465D8F58E66}" destId="{F4050C93-BB26-4C41-9F78-91C88A9C0218}" srcOrd="0" destOrd="0" presId="urn:microsoft.com/office/officeart/2005/8/layout/matrix1"/>
    <dgm:cxn modelId="{B1593753-07AC-478A-B6A5-966106D92C0D}" type="presOf" srcId="{FB9598CA-76A7-4A38-BD23-A098010CBFB4}" destId="{2C234D4C-5E10-4889-8DD0-0861F9A763E4}" srcOrd="0" destOrd="0" presId="urn:microsoft.com/office/officeart/2005/8/layout/matrix1"/>
    <dgm:cxn modelId="{70E1BF1E-DA9F-4801-8293-E2F4227EB00A}" type="presOf" srcId="{E37769A7-143B-417D-8FD1-4074D31540E7}" destId="{3F7ADF7C-95DA-4E61-B278-BCBAD4701E8B}" srcOrd="1" destOrd="0" presId="urn:microsoft.com/office/officeart/2005/8/layout/matrix1"/>
    <dgm:cxn modelId="{26660016-CBFE-41B7-9F75-8484D1F8A68D}" type="presOf" srcId="{5D7C66B3-3551-4C08-ABDD-6B9081972B88}" destId="{08E82EA5-BDE6-4778-A794-8547155998A2}" srcOrd="0" destOrd="0" presId="urn:microsoft.com/office/officeart/2005/8/layout/matrix1"/>
    <dgm:cxn modelId="{3F2C034A-F1CC-4F58-929C-06100ED3B668}" srcId="{2484B280-A64E-4390-9AEE-14814C1D1C5E}" destId="{782BAA6D-5DBB-406E-9B97-2532BDD6004D}" srcOrd="0" destOrd="0" parTransId="{3B14BA01-C42C-4EDD-8D65-107671B5500C}" sibTransId="{030AEABF-B28E-4077-B82D-47D0CD153B5F}"/>
    <dgm:cxn modelId="{880F4006-B3A6-4D3F-8616-F9E491182CE4}" type="presParOf" srcId="{292F6AA5-F25A-40A3-B371-DB62BB6CDD09}" destId="{BEEB5B89-98F6-401C-B4C5-960345B10EC9}" srcOrd="0" destOrd="0" presId="urn:microsoft.com/office/officeart/2005/8/layout/matrix1"/>
    <dgm:cxn modelId="{5CF342D1-A7AD-4B86-8B10-48EFA0C36822}" type="presParOf" srcId="{BEEB5B89-98F6-401C-B4C5-960345B10EC9}" destId="{E3DB36ED-359C-41F9-B6BF-B0593684B4C9}" srcOrd="0" destOrd="0" presId="urn:microsoft.com/office/officeart/2005/8/layout/matrix1"/>
    <dgm:cxn modelId="{913CAF99-7F63-44C5-BE61-AFA1D081A156}" type="presParOf" srcId="{BEEB5B89-98F6-401C-B4C5-960345B10EC9}" destId="{3F7ADF7C-95DA-4E61-B278-BCBAD4701E8B}" srcOrd="1" destOrd="0" presId="urn:microsoft.com/office/officeart/2005/8/layout/matrix1"/>
    <dgm:cxn modelId="{AB7873BB-7A53-4B5E-95F9-598FCD78D86E}" type="presParOf" srcId="{BEEB5B89-98F6-401C-B4C5-960345B10EC9}" destId="{08E82EA5-BDE6-4778-A794-8547155998A2}" srcOrd="2" destOrd="0" presId="urn:microsoft.com/office/officeart/2005/8/layout/matrix1"/>
    <dgm:cxn modelId="{76F17872-5DB6-4379-8245-EAB103262A57}" type="presParOf" srcId="{BEEB5B89-98F6-401C-B4C5-960345B10EC9}" destId="{0F629B03-7B55-4991-8B01-2064E9F81E8B}" srcOrd="3" destOrd="0" presId="urn:microsoft.com/office/officeart/2005/8/layout/matrix1"/>
    <dgm:cxn modelId="{8E95D108-BDB4-4784-B893-46B1C20A6A8C}" type="presParOf" srcId="{BEEB5B89-98F6-401C-B4C5-960345B10EC9}" destId="{F4050C93-BB26-4C41-9F78-91C88A9C0218}" srcOrd="4" destOrd="0" presId="urn:microsoft.com/office/officeart/2005/8/layout/matrix1"/>
    <dgm:cxn modelId="{4B473D4A-EC42-47BC-BC37-35C5D91C9AC0}" type="presParOf" srcId="{BEEB5B89-98F6-401C-B4C5-960345B10EC9}" destId="{4CA1C47C-49CF-4737-9ACD-214C1554255B}" srcOrd="5" destOrd="0" presId="urn:microsoft.com/office/officeart/2005/8/layout/matrix1"/>
    <dgm:cxn modelId="{9E03562F-C288-421D-AD61-00DE9FC962E9}" type="presParOf" srcId="{BEEB5B89-98F6-401C-B4C5-960345B10EC9}" destId="{2C234D4C-5E10-4889-8DD0-0861F9A763E4}" srcOrd="6" destOrd="0" presId="urn:microsoft.com/office/officeart/2005/8/layout/matrix1"/>
    <dgm:cxn modelId="{74B8BC7B-FB63-4357-90DE-7CE38A170E26}" type="presParOf" srcId="{BEEB5B89-98F6-401C-B4C5-960345B10EC9}" destId="{8DD428B1-45F7-47D2-9C6E-0E5E5722F427}" srcOrd="7" destOrd="0" presId="urn:microsoft.com/office/officeart/2005/8/layout/matrix1"/>
    <dgm:cxn modelId="{862F003F-B66E-4F74-98A5-657A0335D0CE}" type="presParOf" srcId="{292F6AA5-F25A-40A3-B371-DB62BB6CDD09}" destId="{6F36A8E7-01E7-485D-827A-EF339C90F2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84B280-A64E-4390-9AEE-14814C1D1C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82BAA6D-5DBB-406E-9B97-2532BDD6004D}">
      <dgm:prSet phldrT="[نص]"/>
      <dgm:spPr/>
      <dgm:t>
        <a:bodyPr/>
        <a:lstStyle/>
        <a:p>
          <a:pPr rtl="1"/>
          <a:r>
            <a:rPr lang="ar-SA" dirty="0" smtClean="0"/>
            <a:t>قواعد المعلومات </a:t>
          </a:r>
          <a:endParaRPr lang="ar-SA" dirty="0"/>
        </a:p>
      </dgm:t>
    </dgm:pt>
    <dgm:pt modelId="{3B14BA01-C42C-4EDD-8D65-107671B5500C}" type="par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030AEABF-B28E-4077-B82D-47D0CD153B5F}" type="sib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E37769A7-143B-417D-8FD1-4074D31540E7}">
      <dgm:prSet phldrT="[نص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الخصائص :</a:t>
          </a:r>
        </a:p>
        <a:p>
          <a:pPr rtl="1"/>
          <a:r>
            <a:rPr lang="ar-SA" dirty="0" smtClean="0"/>
            <a:t>1- حفظ و توثيق المعلومات .</a:t>
          </a:r>
        </a:p>
        <a:p>
          <a:pPr rtl="1"/>
          <a:r>
            <a:rPr lang="ar-SA" dirty="0" smtClean="0"/>
            <a:t>2- استفادة الباحثين منها في جميع أنحاء العالم .</a:t>
          </a:r>
          <a:endParaRPr lang="ar-SA" dirty="0"/>
        </a:p>
      </dgm:t>
    </dgm:pt>
    <dgm:pt modelId="{B197A196-07E2-49BC-A4E7-5256A79761CA}" type="par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754FF142-B2E1-406B-8309-4803BFC56493}" type="sib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5D7C66B3-3551-4C08-ABDD-6B9081972B88}">
      <dgm:prSet phldrT="[نص]"/>
      <dgm:spPr>
        <a:solidFill>
          <a:srgbClr val="AE64CC"/>
        </a:solidFill>
      </dgm:spPr>
      <dgm:t>
        <a:bodyPr/>
        <a:lstStyle/>
        <a:p>
          <a:pPr rtl="1"/>
          <a:r>
            <a:rPr lang="ar-SA" dirty="0" smtClean="0"/>
            <a:t>التعريف : مجموعة من البيانات الرقمية التي تم ترتيبها لتسهل على المستفيد الحصول على المعلومات باستخدام الوسائل التقنية.</a:t>
          </a:r>
          <a:endParaRPr lang="ar-SA" dirty="0"/>
        </a:p>
      </dgm:t>
    </dgm:pt>
    <dgm:pt modelId="{E061D717-5C3E-449D-8E63-935889D5A822}" type="par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D3DD96F9-5A05-4DA4-88CE-FE6E8E865FFD}" type="sib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A6D4F780-3942-45D8-B65A-4465D8F58E66}">
      <dgm:prSet phldrT="[نص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غير دالة : </a:t>
          </a:r>
        </a:p>
        <a:p>
          <a:pPr rtl="1"/>
          <a:r>
            <a:rPr lang="ar-SA" dirty="0" smtClean="0"/>
            <a:t>1- بيانات طالبات تحفيظ السويق (ملفات ورقية ).</a:t>
          </a:r>
          <a:endParaRPr lang="ar-SA" dirty="0"/>
        </a:p>
      </dgm:t>
    </dgm:pt>
    <dgm:pt modelId="{B7813E03-1C10-4D52-A0D2-20CB305F4E9E}" type="par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B03CE051-DDDD-4DB8-A420-67DCCC267A98}" type="sib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FB9598CA-76A7-4A38-BD23-A098010CBFB4}">
      <dgm:prSet phldrT="[نص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دالة :</a:t>
          </a:r>
        </a:p>
        <a:p>
          <a:pPr rtl="1"/>
          <a:r>
            <a:rPr lang="ar-SA" dirty="0" smtClean="0"/>
            <a:t>1- قاعدة معلومات قبس .</a:t>
          </a:r>
        </a:p>
        <a:p>
          <a:pPr rtl="1"/>
          <a:r>
            <a:rPr lang="ar-SA" dirty="0" smtClean="0"/>
            <a:t>2- شبكة الانترنت .</a:t>
          </a:r>
          <a:endParaRPr lang="ar-SA" dirty="0"/>
        </a:p>
      </dgm:t>
    </dgm:pt>
    <dgm:pt modelId="{A4583529-E6F0-4284-A902-BB319BA02C8A}" type="par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EFACFCFD-2D46-4D1E-A345-9440A6D90F4A}" type="sib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292F6AA5-F25A-40A3-B371-DB62BB6CDD09}" type="pres">
      <dgm:prSet presAssocID="{2484B280-A64E-4390-9AEE-14814C1D1C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EEB5B89-98F6-401C-B4C5-960345B10EC9}" type="pres">
      <dgm:prSet presAssocID="{2484B280-A64E-4390-9AEE-14814C1D1C5E}" presName="matrix" presStyleCnt="0"/>
      <dgm:spPr/>
    </dgm:pt>
    <dgm:pt modelId="{E3DB36ED-359C-41F9-B6BF-B0593684B4C9}" type="pres">
      <dgm:prSet presAssocID="{2484B280-A64E-4390-9AEE-14814C1D1C5E}" presName="tile1" presStyleLbl="node1" presStyleIdx="0" presStyleCnt="4" custLinFactNeighborX="0"/>
      <dgm:spPr/>
      <dgm:t>
        <a:bodyPr/>
        <a:lstStyle/>
        <a:p>
          <a:pPr rtl="1"/>
          <a:endParaRPr lang="ar-SA"/>
        </a:p>
      </dgm:t>
    </dgm:pt>
    <dgm:pt modelId="{3F7ADF7C-95DA-4E61-B278-BCBAD4701E8B}" type="pres">
      <dgm:prSet presAssocID="{2484B280-A64E-4390-9AEE-14814C1D1C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E82EA5-BDE6-4778-A794-8547155998A2}" type="pres">
      <dgm:prSet presAssocID="{2484B280-A64E-4390-9AEE-14814C1D1C5E}" presName="tile2" presStyleLbl="node1" presStyleIdx="1" presStyleCnt="4" custLinFactNeighborY="-469"/>
      <dgm:spPr/>
      <dgm:t>
        <a:bodyPr/>
        <a:lstStyle/>
        <a:p>
          <a:pPr rtl="1"/>
          <a:endParaRPr lang="ar-SA"/>
        </a:p>
      </dgm:t>
    </dgm:pt>
    <dgm:pt modelId="{0F629B03-7B55-4991-8B01-2064E9F81E8B}" type="pres">
      <dgm:prSet presAssocID="{2484B280-A64E-4390-9AEE-14814C1D1C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050C93-BB26-4C41-9F78-91C88A9C0218}" type="pres">
      <dgm:prSet presAssocID="{2484B280-A64E-4390-9AEE-14814C1D1C5E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4CA1C47C-49CF-4737-9ACD-214C1554255B}" type="pres">
      <dgm:prSet presAssocID="{2484B280-A64E-4390-9AEE-14814C1D1C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234D4C-5E10-4889-8DD0-0861F9A763E4}" type="pres">
      <dgm:prSet presAssocID="{2484B280-A64E-4390-9AEE-14814C1D1C5E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8DD428B1-45F7-47D2-9C6E-0E5E5722F427}" type="pres">
      <dgm:prSet presAssocID="{2484B280-A64E-4390-9AEE-14814C1D1C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36A8E7-01E7-485D-827A-EF339C90F2E3}" type="pres">
      <dgm:prSet presAssocID="{2484B280-A64E-4390-9AEE-14814C1D1C5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A323CAB-C2BB-405A-A606-245FE89B347B}" type="presOf" srcId="{FB9598CA-76A7-4A38-BD23-A098010CBFB4}" destId="{8DD428B1-45F7-47D2-9C6E-0E5E5722F427}" srcOrd="1" destOrd="0" presId="urn:microsoft.com/office/officeart/2005/8/layout/matrix1"/>
    <dgm:cxn modelId="{702ACB6A-F635-454B-9853-FE9BBBA02898}" srcId="{782BAA6D-5DBB-406E-9B97-2532BDD6004D}" destId="{5D7C66B3-3551-4C08-ABDD-6B9081972B88}" srcOrd="1" destOrd="0" parTransId="{E061D717-5C3E-449D-8E63-935889D5A822}" sibTransId="{D3DD96F9-5A05-4DA4-88CE-FE6E8E865FFD}"/>
    <dgm:cxn modelId="{E22F6947-1C43-4D8A-BB07-5F7DFF1E2EA3}" type="presOf" srcId="{2484B280-A64E-4390-9AEE-14814C1D1C5E}" destId="{292F6AA5-F25A-40A3-B371-DB62BB6CDD09}" srcOrd="0" destOrd="0" presId="urn:microsoft.com/office/officeart/2005/8/layout/matrix1"/>
    <dgm:cxn modelId="{D6F15CCE-C0BD-486B-86B1-7BB99AA869BC}" type="presOf" srcId="{5D7C66B3-3551-4C08-ABDD-6B9081972B88}" destId="{0F629B03-7B55-4991-8B01-2064E9F81E8B}" srcOrd="1" destOrd="0" presId="urn:microsoft.com/office/officeart/2005/8/layout/matrix1"/>
    <dgm:cxn modelId="{1E2F881C-1443-4E6B-A9FE-1C790E3CF83D}" type="presOf" srcId="{782BAA6D-5DBB-406E-9B97-2532BDD6004D}" destId="{6F36A8E7-01E7-485D-827A-EF339C90F2E3}" srcOrd="0" destOrd="0" presId="urn:microsoft.com/office/officeart/2005/8/layout/matrix1"/>
    <dgm:cxn modelId="{BF396D3E-C073-46A8-AF55-2D87017DEA7A}" type="presOf" srcId="{A6D4F780-3942-45D8-B65A-4465D8F58E66}" destId="{4CA1C47C-49CF-4737-9ACD-214C1554255B}" srcOrd="1" destOrd="0" presId="urn:microsoft.com/office/officeart/2005/8/layout/matrix1"/>
    <dgm:cxn modelId="{A2551FA6-9D21-40EE-ABFB-D249F00F6093}" type="presOf" srcId="{A6D4F780-3942-45D8-B65A-4465D8F58E66}" destId="{F4050C93-BB26-4C41-9F78-91C88A9C0218}" srcOrd="0" destOrd="0" presId="urn:microsoft.com/office/officeart/2005/8/layout/matrix1"/>
    <dgm:cxn modelId="{C0D02740-FB26-489B-A497-11F9F8C10F7F}" srcId="{782BAA6D-5DBB-406E-9B97-2532BDD6004D}" destId="{E37769A7-143B-417D-8FD1-4074D31540E7}" srcOrd="0" destOrd="0" parTransId="{B197A196-07E2-49BC-A4E7-5256A79761CA}" sibTransId="{754FF142-B2E1-406B-8309-4803BFC56493}"/>
    <dgm:cxn modelId="{B1393EAA-A8CD-4E77-8E4A-AE92128CE314}" srcId="{782BAA6D-5DBB-406E-9B97-2532BDD6004D}" destId="{FB9598CA-76A7-4A38-BD23-A098010CBFB4}" srcOrd="3" destOrd="0" parTransId="{A4583529-E6F0-4284-A902-BB319BA02C8A}" sibTransId="{EFACFCFD-2D46-4D1E-A345-9440A6D90F4A}"/>
    <dgm:cxn modelId="{4C520CED-6BB3-4FAD-A829-8F239ADF8859}" type="presOf" srcId="{FB9598CA-76A7-4A38-BD23-A098010CBFB4}" destId="{2C234D4C-5E10-4889-8DD0-0861F9A763E4}" srcOrd="0" destOrd="0" presId="urn:microsoft.com/office/officeart/2005/8/layout/matrix1"/>
    <dgm:cxn modelId="{CA7518E3-77C9-4815-8F0D-D9EFAE0F62AF}" type="presOf" srcId="{E37769A7-143B-417D-8FD1-4074D31540E7}" destId="{3F7ADF7C-95DA-4E61-B278-BCBAD4701E8B}" srcOrd="1" destOrd="0" presId="urn:microsoft.com/office/officeart/2005/8/layout/matrix1"/>
    <dgm:cxn modelId="{E2F1D3AA-7AB8-4500-B6A0-030ECACBFD6A}" type="presOf" srcId="{5D7C66B3-3551-4C08-ABDD-6B9081972B88}" destId="{08E82EA5-BDE6-4778-A794-8547155998A2}" srcOrd="0" destOrd="0" presId="urn:microsoft.com/office/officeart/2005/8/layout/matrix1"/>
    <dgm:cxn modelId="{BE21B6B7-CA0C-4E63-8986-42F045560917}" type="presOf" srcId="{E37769A7-143B-417D-8FD1-4074D31540E7}" destId="{E3DB36ED-359C-41F9-B6BF-B0593684B4C9}" srcOrd="0" destOrd="0" presId="urn:microsoft.com/office/officeart/2005/8/layout/matrix1"/>
    <dgm:cxn modelId="{722579D4-03C4-45CF-9BB8-94C4736ADACF}" srcId="{782BAA6D-5DBB-406E-9B97-2532BDD6004D}" destId="{A6D4F780-3942-45D8-B65A-4465D8F58E66}" srcOrd="2" destOrd="0" parTransId="{B7813E03-1C10-4D52-A0D2-20CB305F4E9E}" sibTransId="{B03CE051-DDDD-4DB8-A420-67DCCC267A98}"/>
    <dgm:cxn modelId="{3F2C034A-F1CC-4F58-929C-06100ED3B668}" srcId="{2484B280-A64E-4390-9AEE-14814C1D1C5E}" destId="{782BAA6D-5DBB-406E-9B97-2532BDD6004D}" srcOrd="0" destOrd="0" parTransId="{3B14BA01-C42C-4EDD-8D65-107671B5500C}" sibTransId="{030AEABF-B28E-4077-B82D-47D0CD153B5F}"/>
    <dgm:cxn modelId="{C979414B-7025-48AD-8B54-B81F413E66EF}" type="presParOf" srcId="{292F6AA5-F25A-40A3-B371-DB62BB6CDD09}" destId="{BEEB5B89-98F6-401C-B4C5-960345B10EC9}" srcOrd="0" destOrd="0" presId="urn:microsoft.com/office/officeart/2005/8/layout/matrix1"/>
    <dgm:cxn modelId="{968A396C-BBA0-46C6-8677-5567D734327C}" type="presParOf" srcId="{BEEB5B89-98F6-401C-B4C5-960345B10EC9}" destId="{E3DB36ED-359C-41F9-B6BF-B0593684B4C9}" srcOrd="0" destOrd="0" presId="urn:microsoft.com/office/officeart/2005/8/layout/matrix1"/>
    <dgm:cxn modelId="{C98DCE25-007A-4EE0-9815-AEECC36C8B53}" type="presParOf" srcId="{BEEB5B89-98F6-401C-B4C5-960345B10EC9}" destId="{3F7ADF7C-95DA-4E61-B278-BCBAD4701E8B}" srcOrd="1" destOrd="0" presId="urn:microsoft.com/office/officeart/2005/8/layout/matrix1"/>
    <dgm:cxn modelId="{554537DE-A3CD-4E82-80C1-2E6F8922E6EB}" type="presParOf" srcId="{BEEB5B89-98F6-401C-B4C5-960345B10EC9}" destId="{08E82EA5-BDE6-4778-A794-8547155998A2}" srcOrd="2" destOrd="0" presId="urn:microsoft.com/office/officeart/2005/8/layout/matrix1"/>
    <dgm:cxn modelId="{6FC7EE68-B7AE-4360-83DE-7EBF9D555C7A}" type="presParOf" srcId="{BEEB5B89-98F6-401C-B4C5-960345B10EC9}" destId="{0F629B03-7B55-4991-8B01-2064E9F81E8B}" srcOrd="3" destOrd="0" presId="urn:microsoft.com/office/officeart/2005/8/layout/matrix1"/>
    <dgm:cxn modelId="{840A3440-5130-4C96-94C1-0EAE9AA9EB81}" type="presParOf" srcId="{BEEB5B89-98F6-401C-B4C5-960345B10EC9}" destId="{F4050C93-BB26-4C41-9F78-91C88A9C0218}" srcOrd="4" destOrd="0" presId="urn:microsoft.com/office/officeart/2005/8/layout/matrix1"/>
    <dgm:cxn modelId="{81FE56A1-8714-4C92-8767-D13D43F7BA01}" type="presParOf" srcId="{BEEB5B89-98F6-401C-B4C5-960345B10EC9}" destId="{4CA1C47C-49CF-4737-9ACD-214C1554255B}" srcOrd="5" destOrd="0" presId="urn:microsoft.com/office/officeart/2005/8/layout/matrix1"/>
    <dgm:cxn modelId="{AC4DF33E-B3D4-42A6-8F65-CA3C3A8C2555}" type="presParOf" srcId="{BEEB5B89-98F6-401C-B4C5-960345B10EC9}" destId="{2C234D4C-5E10-4889-8DD0-0861F9A763E4}" srcOrd="6" destOrd="0" presId="urn:microsoft.com/office/officeart/2005/8/layout/matrix1"/>
    <dgm:cxn modelId="{604E9764-0671-4E07-8B27-606565CB9B35}" type="presParOf" srcId="{BEEB5B89-98F6-401C-B4C5-960345B10EC9}" destId="{8DD428B1-45F7-47D2-9C6E-0E5E5722F427}" srcOrd="7" destOrd="0" presId="urn:microsoft.com/office/officeart/2005/8/layout/matrix1"/>
    <dgm:cxn modelId="{C0E56BD5-ECE3-43BB-936A-B2A43AB1C954}" type="presParOf" srcId="{292F6AA5-F25A-40A3-B371-DB62BB6CDD09}" destId="{6F36A8E7-01E7-485D-827A-EF339C90F2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84B280-A64E-4390-9AEE-14814C1D1C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82BAA6D-5DBB-406E-9B97-2532BDD6004D}">
      <dgm:prSet phldrT="[نص]"/>
      <dgm:spPr/>
      <dgm:t>
        <a:bodyPr/>
        <a:lstStyle/>
        <a:p>
          <a:pPr rtl="1"/>
          <a:r>
            <a:rPr lang="ar-SA" dirty="0" smtClean="0"/>
            <a:t>مصادر المعلومات الالكترونية </a:t>
          </a:r>
          <a:endParaRPr lang="ar-SA" dirty="0"/>
        </a:p>
      </dgm:t>
    </dgm:pt>
    <dgm:pt modelId="{3B14BA01-C42C-4EDD-8D65-107671B5500C}" type="par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030AEABF-B28E-4077-B82D-47D0CD153B5F}" type="sib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E37769A7-143B-417D-8FD1-4074D31540E7}">
      <dgm:prSet phldrT="[نص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الخصائص :</a:t>
          </a:r>
        </a:p>
        <a:p>
          <a:pPr rtl="1"/>
          <a:r>
            <a:rPr lang="ar-SA" dirty="0" smtClean="0"/>
            <a:t>1- تسهيل الوصول الى المعلومة .</a:t>
          </a:r>
        </a:p>
        <a:p>
          <a:pPr rtl="1"/>
          <a:r>
            <a:rPr lang="ar-SA" dirty="0" smtClean="0"/>
            <a:t>2- سرعة البحث .</a:t>
          </a:r>
        </a:p>
        <a:p>
          <a:pPr rtl="1"/>
          <a:r>
            <a:rPr lang="ar-SA" dirty="0" smtClean="0"/>
            <a:t>3- الاستغناء عن المصادر الورقية .</a:t>
          </a:r>
        </a:p>
        <a:p>
          <a:pPr rtl="1"/>
          <a:r>
            <a:rPr lang="ar-SA" dirty="0" smtClean="0"/>
            <a:t>4- الحفاظ على نظافة البيئة .</a:t>
          </a:r>
          <a:endParaRPr lang="ar-SA" dirty="0"/>
        </a:p>
      </dgm:t>
    </dgm:pt>
    <dgm:pt modelId="{B197A196-07E2-49BC-A4E7-5256A79761CA}" type="par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754FF142-B2E1-406B-8309-4803BFC56493}" type="sib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5D7C66B3-3551-4C08-ABDD-6B9081972B88}">
      <dgm:prSet phldrT="[نص]"/>
      <dgm:spPr>
        <a:solidFill>
          <a:srgbClr val="AE64CC"/>
        </a:solidFill>
      </dgm:spPr>
      <dgm:t>
        <a:bodyPr/>
        <a:lstStyle/>
        <a:p>
          <a:pPr rtl="1"/>
          <a:r>
            <a:rPr lang="ar-SA" dirty="0" smtClean="0"/>
            <a:t>التعريف : جميع الوثائق التي لها شكل الكتروني , ويتم الوصول لها عن طريق الحاسب و تقنياته .</a:t>
          </a:r>
          <a:endParaRPr lang="ar-SA" dirty="0"/>
        </a:p>
      </dgm:t>
    </dgm:pt>
    <dgm:pt modelId="{E061D717-5C3E-449D-8E63-935889D5A822}" type="par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D3DD96F9-5A05-4DA4-88CE-FE6E8E865FFD}" type="sib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A6D4F780-3942-45D8-B65A-4465D8F58E66}">
      <dgm:prSet phldrT="[نص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غير دالة : </a:t>
          </a:r>
        </a:p>
        <a:p>
          <a:pPr rtl="1"/>
          <a:r>
            <a:rPr lang="ar-SA" dirty="0" smtClean="0"/>
            <a:t>1- المكتبات العامة .</a:t>
          </a:r>
        </a:p>
        <a:p>
          <a:pPr rtl="1"/>
          <a:r>
            <a:rPr lang="ar-SA" dirty="0" smtClean="0"/>
            <a:t>2- الكتب المادية .</a:t>
          </a:r>
          <a:endParaRPr lang="ar-SA" dirty="0"/>
        </a:p>
      </dgm:t>
    </dgm:pt>
    <dgm:pt modelId="{B7813E03-1C10-4D52-A0D2-20CB305F4E9E}" type="par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B03CE051-DDDD-4DB8-A420-67DCCC267A98}" type="sib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FB9598CA-76A7-4A38-BD23-A098010CBFB4}">
      <dgm:prSet phldrT="[نص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دالة :</a:t>
          </a:r>
        </a:p>
        <a:p>
          <a:pPr rtl="1"/>
          <a:r>
            <a:rPr lang="ar-SA" dirty="0" smtClean="0"/>
            <a:t>1- الوسائط المتعددة .</a:t>
          </a:r>
        </a:p>
        <a:p>
          <a:pPr rtl="1"/>
          <a:r>
            <a:rPr lang="ar-SA" dirty="0" smtClean="0"/>
            <a:t>2- شبكة الانترنت .</a:t>
          </a:r>
          <a:endParaRPr lang="ar-SA" dirty="0"/>
        </a:p>
      </dgm:t>
    </dgm:pt>
    <dgm:pt modelId="{A4583529-E6F0-4284-A902-BB319BA02C8A}" type="par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EFACFCFD-2D46-4D1E-A345-9440A6D90F4A}" type="sib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292F6AA5-F25A-40A3-B371-DB62BB6CDD09}" type="pres">
      <dgm:prSet presAssocID="{2484B280-A64E-4390-9AEE-14814C1D1C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EEB5B89-98F6-401C-B4C5-960345B10EC9}" type="pres">
      <dgm:prSet presAssocID="{2484B280-A64E-4390-9AEE-14814C1D1C5E}" presName="matrix" presStyleCnt="0"/>
      <dgm:spPr/>
    </dgm:pt>
    <dgm:pt modelId="{E3DB36ED-359C-41F9-B6BF-B0593684B4C9}" type="pres">
      <dgm:prSet presAssocID="{2484B280-A64E-4390-9AEE-14814C1D1C5E}" presName="tile1" presStyleLbl="node1" presStyleIdx="0" presStyleCnt="4" custLinFactNeighborX="0"/>
      <dgm:spPr/>
      <dgm:t>
        <a:bodyPr/>
        <a:lstStyle/>
        <a:p>
          <a:pPr rtl="1"/>
          <a:endParaRPr lang="ar-SA"/>
        </a:p>
      </dgm:t>
    </dgm:pt>
    <dgm:pt modelId="{3F7ADF7C-95DA-4E61-B278-BCBAD4701E8B}" type="pres">
      <dgm:prSet presAssocID="{2484B280-A64E-4390-9AEE-14814C1D1C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E82EA5-BDE6-4778-A794-8547155998A2}" type="pres">
      <dgm:prSet presAssocID="{2484B280-A64E-4390-9AEE-14814C1D1C5E}" presName="tile2" presStyleLbl="node1" presStyleIdx="1" presStyleCnt="4" custLinFactNeighborY="-469"/>
      <dgm:spPr/>
      <dgm:t>
        <a:bodyPr/>
        <a:lstStyle/>
        <a:p>
          <a:pPr rtl="1"/>
          <a:endParaRPr lang="ar-SA"/>
        </a:p>
      </dgm:t>
    </dgm:pt>
    <dgm:pt modelId="{0F629B03-7B55-4991-8B01-2064E9F81E8B}" type="pres">
      <dgm:prSet presAssocID="{2484B280-A64E-4390-9AEE-14814C1D1C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050C93-BB26-4C41-9F78-91C88A9C0218}" type="pres">
      <dgm:prSet presAssocID="{2484B280-A64E-4390-9AEE-14814C1D1C5E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4CA1C47C-49CF-4737-9ACD-214C1554255B}" type="pres">
      <dgm:prSet presAssocID="{2484B280-A64E-4390-9AEE-14814C1D1C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234D4C-5E10-4889-8DD0-0861F9A763E4}" type="pres">
      <dgm:prSet presAssocID="{2484B280-A64E-4390-9AEE-14814C1D1C5E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8DD428B1-45F7-47D2-9C6E-0E5E5722F427}" type="pres">
      <dgm:prSet presAssocID="{2484B280-A64E-4390-9AEE-14814C1D1C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36A8E7-01E7-485D-827A-EF339C90F2E3}" type="pres">
      <dgm:prSet presAssocID="{2484B280-A64E-4390-9AEE-14814C1D1C5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02ACB6A-F635-454B-9853-FE9BBBA02898}" srcId="{782BAA6D-5DBB-406E-9B97-2532BDD6004D}" destId="{5D7C66B3-3551-4C08-ABDD-6B9081972B88}" srcOrd="1" destOrd="0" parTransId="{E061D717-5C3E-449D-8E63-935889D5A822}" sibTransId="{D3DD96F9-5A05-4DA4-88CE-FE6E8E865FFD}"/>
    <dgm:cxn modelId="{27E94352-C9FE-4869-99A9-D587F09074B3}" type="presOf" srcId="{5D7C66B3-3551-4C08-ABDD-6B9081972B88}" destId="{08E82EA5-BDE6-4778-A794-8547155998A2}" srcOrd="0" destOrd="0" presId="urn:microsoft.com/office/officeart/2005/8/layout/matrix1"/>
    <dgm:cxn modelId="{D6BC35D7-0E95-43D9-8A0D-D097F96A4AB2}" type="presOf" srcId="{5D7C66B3-3551-4C08-ABDD-6B9081972B88}" destId="{0F629B03-7B55-4991-8B01-2064E9F81E8B}" srcOrd="1" destOrd="0" presId="urn:microsoft.com/office/officeart/2005/8/layout/matrix1"/>
    <dgm:cxn modelId="{C3BDA9FA-D0C5-4372-BEC6-16DEDAF558FF}" type="presOf" srcId="{E37769A7-143B-417D-8FD1-4074D31540E7}" destId="{E3DB36ED-359C-41F9-B6BF-B0593684B4C9}" srcOrd="0" destOrd="0" presId="urn:microsoft.com/office/officeart/2005/8/layout/matrix1"/>
    <dgm:cxn modelId="{B26047F7-AA84-46D6-A2C7-3ECBFFD6B8A2}" type="presOf" srcId="{2484B280-A64E-4390-9AEE-14814C1D1C5E}" destId="{292F6AA5-F25A-40A3-B371-DB62BB6CDD09}" srcOrd="0" destOrd="0" presId="urn:microsoft.com/office/officeart/2005/8/layout/matrix1"/>
    <dgm:cxn modelId="{C0F21161-5753-43A4-AA27-7C4196D8D8D3}" type="presOf" srcId="{A6D4F780-3942-45D8-B65A-4465D8F58E66}" destId="{4CA1C47C-49CF-4737-9ACD-214C1554255B}" srcOrd="1" destOrd="0" presId="urn:microsoft.com/office/officeart/2005/8/layout/matrix1"/>
    <dgm:cxn modelId="{C0D02740-FB26-489B-A497-11F9F8C10F7F}" srcId="{782BAA6D-5DBB-406E-9B97-2532BDD6004D}" destId="{E37769A7-143B-417D-8FD1-4074D31540E7}" srcOrd="0" destOrd="0" parTransId="{B197A196-07E2-49BC-A4E7-5256A79761CA}" sibTransId="{754FF142-B2E1-406B-8309-4803BFC56493}"/>
    <dgm:cxn modelId="{F9F47A1D-75E9-4320-966E-9CAE4A97745A}" type="presOf" srcId="{FB9598CA-76A7-4A38-BD23-A098010CBFB4}" destId="{8DD428B1-45F7-47D2-9C6E-0E5E5722F427}" srcOrd="1" destOrd="0" presId="urn:microsoft.com/office/officeart/2005/8/layout/matrix1"/>
    <dgm:cxn modelId="{DF81DB2E-DB96-4B18-A9CE-764B38D0C0B1}" type="presOf" srcId="{E37769A7-143B-417D-8FD1-4074D31540E7}" destId="{3F7ADF7C-95DA-4E61-B278-BCBAD4701E8B}" srcOrd="1" destOrd="0" presId="urn:microsoft.com/office/officeart/2005/8/layout/matrix1"/>
    <dgm:cxn modelId="{AE5A446F-04F3-472A-BDFD-AFE71E185F14}" type="presOf" srcId="{782BAA6D-5DBB-406E-9B97-2532BDD6004D}" destId="{6F36A8E7-01E7-485D-827A-EF339C90F2E3}" srcOrd="0" destOrd="0" presId="urn:microsoft.com/office/officeart/2005/8/layout/matrix1"/>
    <dgm:cxn modelId="{B1393EAA-A8CD-4E77-8E4A-AE92128CE314}" srcId="{782BAA6D-5DBB-406E-9B97-2532BDD6004D}" destId="{FB9598CA-76A7-4A38-BD23-A098010CBFB4}" srcOrd="3" destOrd="0" parTransId="{A4583529-E6F0-4284-A902-BB319BA02C8A}" sibTransId="{EFACFCFD-2D46-4D1E-A345-9440A6D90F4A}"/>
    <dgm:cxn modelId="{722579D4-03C4-45CF-9BB8-94C4736ADACF}" srcId="{782BAA6D-5DBB-406E-9B97-2532BDD6004D}" destId="{A6D4F780-3942-45D8-B65A-4465D8F58E66}" srcOrd="2" destOrd="0" parTransId="{B7813E03-1C10-4D52-A0D2-20CB305F4E9E}" sibTransId="{B03CE051-DDDD-4DB8-A420-67DCCC267A98}"/>
    <dgm:cxn modelId="{4238FE40-9501-4895-8EA5-27B66067BCAA}" type="presOf" srcId="{A6D4F780-3942-45D8-B65A-4465D8F58E66}" destId="{F4050C93-BB26-4C41-9F78-91C88A9C0218}" srcOrd="0" destOrd="0" presId="urn:microsoft.com/office/officeart/2005/8/layout/matrix1"/>
    <dgm:cxn modelId="{06B37111-7D68-4B12-9BAA-4D0517A915C8}" type="presOf" srcId="{FB9598CA-76A7-4A38-BD23-A098010CBFB4}" destId="{2C234D4C-5E10-4889-8DD0-0861F9A763E4}" srcOrd="0" destOrd="0" presId="urn:microsoft.com/office/officeart/2005/8/layout/matrix1"/>
    <dgm:cxn modelId="{3F2C034A-F1CC-4F58-929C-06100ED3B668}" srcId="{2484B280-A64E-4390-9AEE-14814C1D1C5E}" destId="{782BAA6D-5DBB-406E-9B97-2532BDD6004D}" srcOrd="0" destOrd="0" parTransId="{3B14BA01-C42C-4EDD-8D65-107671B5500C}" sibTransId="{030AEABF-B28E-4077-B82D-47D0CD153B5F}"/>
    <dgm:cxn modelId="{97CDB0BB-7FAD-4B86-9223-B00A0E96CF53}" type="presParOf" srcId="{292F6AA5-F25A-40A3-B371-DB62BB6CDD09}" destId="{BEEB5B89-98F6-401C-B4C5-960345B10EC9}" srcOrd="0" destOrd="0" presId="urn:microsoft.com/office/officeart/2005/8/layout/matrix1"/>
    <dgm:cxn modelId="{DDB8FCCD-D15F-41D6-960F-EA72C9D908D0}" type="presParOf" srcId="{BEEB5B89-98F6-401C-B4C5-960345B10EC9}" destId="{E3DB36ED-359C-41F9-B6BF-B0593684B4C9}" srcOrd="0" destOrd="0" presId="urn:microsoft.com/office/officeart/2005/8/layout/matrix1"/>
    <dgm:cxn modelId="{A23D8EF0-9377-44D1-900A-8460FB3FEFC2}" type="presParOf" srcId="{BEEB5B89-98F6-401C-B4C5-960345B10EC9}" destId="{3F7ADF7C-95DA-4E61-B278-BCBAD4701E8B}" srcOrd="1" destOrd="0" presId="urn:microsoft.com/office/officeart/2005/8/layout/matrix1"/>
    <dgm:cxn modelId="{F6D6770E-892F-495D-8ADD-094D48611427}" type="presParOf" srcId="{BEEB5B89-98F6-401C-B4C5-960345B10EC9}" destId="{08E82EA5-BDE6-4778-A794-8547155998A2}" srcOrd="2" destOrd="0" presId="urn:microsoft.com/office/officeart/2005/8/layout/matrix1"/>
    <dgm:cxn modelId="{AA40770E-2B6B-4690-AC8C-92CEFB12F5F1}" type="presParOf" srcId="{BEEB5B89-98F6-401C-B4C5-960345B10EC9}" destId="{0F629B03-7B55-4991-8B01-2064E9F81E8B}" srcOrd="3" destOrd="0" presId="urn:microsoft.com/office/officeart/2005/8/layout/matrix1"/>
    <dgm:cxn modelId="{E5B09F56-6E01-4A77-B27E-9DC769E1102C}" type="presParOf" srcId="{BEEB5B89-98F6-401C-B4C5-960345B10EC9}" destId="{F4050C93-BB26-4C41-9F78-91C88A9C0218}" srcOrd="4" destOrd="0" presId="urn:microsoft.com/office/officeart/2005/8/layout/matrix1"/>
    <dgm:cxn modelId="{25143A48-6431-440E-B0E5-61772AF06CD8}" type="presParOf" srcId="{BEEB5B89-98F6-401C-B4C5-960345B10EC9}" destId="{4CA1C47C-49CF-4737-9ACD-214C1554255B}" srcOrd="5" destOrd="0" presId="urn:microsoft.com/office/officeart/2005/8/layout/matrix1"/>
    <dgm:cxn modelId="{D545EEA1-9735-42D8-BAC4-00C75A3B5BC4}" type="presParOf" srcId="{BEEB5B89-98F6-401C-B4C5-960345B10EC9}" destId="{2C234D4C-5E10-4889-8DD0-0861F9A763E4}" srcOrd="6" destOrd="0" presId="urn:microsoft.com/office/officeart/2005/8/layout/matrix1"/>
    <dgm:cxn modelId="{A5CC645B-85B2-456B-9B97-46A134D7E79A}" type="presParOf" srcId="{BEEB5B89-98F6-401C-B4C5-960345B10EC9}" destId="{8DD428B1-45F7-47D2-9C6E-0E5E5722F427}" srcOrd="7" destOrd="0" presId="urn:microsoft.com/office/officeart/2005/8/layout/matrix1"/>
    <dgm:cxn modelId="{267BD1E3-E18D-4EBB-90DC-D5C71DCD7949}" type="presParOf" srcId="{292F6AA5-F25A-40A3-B371-DB62BB6CDD09}" destId="{6F36A8E7-01E7-485D-827A-EF339C90F2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84B280-A64E-4390-9AEE-14814C1D1C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82BAA6D-5DBB-406E-9B97-2532BDD6004D}">
      <dgm:prSet phldrT="[نص]"/>
      <dgm:spPr/>
      <dgm:t>
        <a:bodyPr/>
        <a:lstStyle/>
        <a:p>
          <a:pPr rtl="1"/>
          <a:r>
            <a:rPr lang="ar-SA" dirty="0" smtClean="0"/>
            <a:t>الموسوعات الالكترونية </a:t>
          </a:r>
          <a:endParaRPr lang="ar-SA" dirty="0"/>
        </a:p>
      </dgm:t>
    </dgm:pt>
    <dgm:pt modelId="{3B14BA01-C42C-4EDD-8D65-107671B5500C}" type="par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030AEABF-B28E-4077-B82D-47D0CD153B5F}" type="sib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E37769A7-143B-417D-8FD1-4074D31540E7}">
      <dgm:prSet phldrT="[نص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الخصائص :</a:t>
          </a:r>
        </a:p>
        <a:p>
          <a:pPr rtl="1"/>
          <a:r>
            <a:rPr lang="ar-SA" dirty="0" smtClean="0"/>
            <a:t>1- يمكن الاطلاع والرجوع اليها دون التعديل والاضافة .</a:t>
          </a:r>
        </a:p>
        <a:p>
          <a:pPr rtl="1"/>
          <a:r>
            <a:rPr lang="ar-SA" dirty="0" smtClean="0"/>
            <a:t>2- يمكن الاطلاع عليها وتعديلها والاضافة عليها.</a:t>
          </a:r>
          <a:endParaRPr lang="ar-SA" dirty="0"/>
        </a:p>
      </dgm:t>
    </dgm:pt>
    <dgm:pt modelId="{B197A196-07E2-49BC-A4E7-5256A79761CA}" type="par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754FF142-B2E1-406B-8309-4803BFC56493}" type="sib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5D7C66B3-3551-4C08-ABDD-6B9081972B88}">
      <dgm:prSet phldrT="[نص]"/>
      <dgm:spPr>
        <a:solidFill>
          <a:srgbClr val="AE64CC"/>
        </a:solidFill>
      </dgm:spPr>
      <dgm:t>
        <a:bodyPr/>
        <a:lstStyle/>
        <a:p>
          <a:pPr rtl="1"/>
          <a:r>
            <a:rPr lang="ar-SA" dirty="0" smtClean="0"/>
            <a:t>التعريف : عبارة عن مجموعة كتب تم تخزينها واسترجاع المعلومات فيها باستخدام الحاسب و تقنية المعلومات ويتم ترتيبها بحسب الحروف الأبجدية أو الموضوعات .</a:t>
          </a:r>
          <a:endParaRPr lang="ar-SA" dirty="0"/>
        </a:p>
      </dgm:t>
    </dgm:pt>
    <dgm:pt modelId="{E061D717-5C3E-449D-8E63-935889D5A822}" type="par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D3DD96F9-5A05-4DA4-88CE-FE6E8E865FFD}" type="sib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A6D4F780-3942-45D8-B65A-4465D8F58E66}">
      <dgm:prSet phldrT="[نص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غير دالة : </a:t>
          </a:r>
        </a:p>
        <a:p>
          <a:pPr rtl="1"/>
          <a:r>
            <a:rPr lang="ar-SA" dirty="0" smtClean="0"/>
            <a:t>1- كتب الموسوعات الطبية .</a:t>
          </a:r>
        </a:p>
        <a:p>
          <a:pPr rtl="1"/>
          <a:r>
            <a:rPr lang="ar-SA" dirty="0" smtClean="0"/>
            <a:t>2- كتب الموسوعات الدينية .</a:t>
          </a:r>
          <a:endParaRPr lang="ar-SA" dirty="0"/>
        </a:p>
      </dgm:t>
    </dgm:pt>
    <dgm:pt modelId="{B7813E03-1C10-4D52-A0D2-20CB305F4E9E}" type="par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B03CE051-DDDD-4DB8-A420-67DCCC267A98}" type="sib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FB9598CA-76A7-4A38-BD23-A098010CBFB4}">
      <dgm:prSet phldrT="[نص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دالة :</a:t>
          </a:r>
        </a:p>
        <a:p>
          <a:pPr rtl="1"/>
          <a:r>
            <a:rPr lang="ar-SA" dirty="0" smtClean="0"/>
            <a:t>1- الموسوعات المقيدة : الموسوعة العربية .</a:t>
          </a:r>
        </a:p>
        <a:p>
          <a:pPr rtl="1"/>
          <a:r>
            <a:rPr lang="ar-SA" dirty="0" smtClean="0"/>
            <a:t>2- الموسوعات الحرة : ويكيبيديا الموسوعة الحرة .</a:t>
          </a:r>
          <a:endParaRPr lang="ar-SA" dirty="0"/>
        </a:p>
      </dgm:t>
    </dgm:pt>
    <dgm:pt modelId="{A4583529-E6F0-4284-A902-BB319BA02C8A}" type="par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EFACFCFD-2D46-4D1E-A345-9440A6D90F4A}" type="sib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292F6AA5-F25A-40A3-B371-DB62BB6CDD09}" type="pres">
      <dgm:prSet presAssocID="{2484B280-A64E-4390-9AEE-14814C1D1C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EEB5B89-98F6-401C-B4C5-960345B10EC9}" type="pres">
      <dgm:prSet presAssocID="{2484B280-A64E-4390-9AEE-14814C1D1C5E}" presName="matrix" presStyleCnt="0"/>
      <dgm:spPr/>
    </dgm:pt>
    <dgm:pt modelId="{E3DB36ED-359C-41F9-B6BF-B0593684B4C9}" type="pres">
      <dgm:prSet presAssocID="{2484B280-A64E-4390-9AEE-14814C1D1C5E}" presName="tile1" presStyleLbl="node1" presStyleIdx="0" presStyleCnt="4" custLinFactNeighborX="0"/>
      <dgm:spPr/>
      <dgm:t>
        <a:bodyPr/>
        <a:lstStyle/>
        <a:p>
          <a:pPr rtl="1"/>
          <a:endParaRPr lang="ar-SA"/>
        </a:p>
      </dgm:t>
    </dgm:pt>
    <dgm:pt modelId="{3F7ADF7C-95DA-4E61-B278-BCBAD4701E8B}" type="pres">
      <dgm:prSet presAssocID="{2484B280-A64E-4390-9AEE-14814C1D1C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E82EA5-BDE6-4778-A794-8547155998A2}" type="pres">
      <dgm:prSet presAssocID="{2484B280-A64E-4390-9AEE-14814C1D1C5E}" presName="tile2" presStyleLbl="node1" presStyleIdx="1" presStyleCnt="4" custLinFactNeighborY="-469"/>
      <dgm:spPr/>
      <dgm:t>
        <a:bodyPr/>
        <a:lstStyle/>
        <a:p>
          <a:pPr rtl="1"/>
          <a:endParaRPr lang="ar-SA"/>
        </a:p>
      </dgm:t>
    </dgm:pt>
    <dgm:pt modelId="{0F629B03-7B55-4991-8B01-2064E9F81E8B}" type="pres">
      <dgm:prSet presAssocID="{2484B280-A64E-4390-9AEE-14814C1D1C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050C93-BB26-4C41-9F78-91C88A9C0218}" type="pres">
      <dgm:prSet presAssocID="{2484B280-A64E-4390-9AEE-14814C1D1C5E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4CA1C47C-49CF-4737-9ACD-214C1554255B}" type="pres">
      <dgm:prSet presAssocID="{2484B280-A64E-4390-9AEE-14814C1D1C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234D4C-5E10-4889-8DD0-0861F9A763E4}" type="pres">
      <dgm:prSet presAssocID="{2484B280-A64E-4390-9AEE-14814C1D1C5E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8DD428B1-45F7-47D2-9C6E-0E5E5722F427}" type="pres">
      <dgm:prSet presAssocID="{2484B280-A64E-4390-9AEE-14814C1D1C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36A8E7-01E7-485D-827A-EF339C90F2E3}" type="pres">
      <dgm:prSet presAssocID="{2484B280-A64E-4390-9AEE-14814C1D1C5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02ACB6A-F635-454B-9853-FE9BBBA02898}" srcId="{782BAA6D-5DBB-406E-9B97-2532BDD6004D}" destId="{5D7C66B3-3551-4C08-ABDD-6B9081972B88}" srcOrd="1" destOrd="0" parTransId="{E061D717-5C3E-449D-8E63-935889D5A822}" sibTransId="{D3DD96F9-5A05-4DA4-88CE-FE6E8E865FFD}"/>
    <dgm:cxn modelId="{B7ACC0DC-9387-4D65-8800-F7B21886FC45}" type="presOf" srcId="{5D7C66B3-3551-4C08-ABDD-6B9081972B88}" destId="{0F629B03-7B55-4991-8B01-2064E9F81E8B}" srcOrd="1" destOrd="0" presId="urn:microsoft.com/office/officeart/2005/8/layout/matrix1"/>
    <dgm:cxn modelId="{76114B03-51DD-4713-B872-9C4E1F38EB4C}" type="presOf" srcId="{5D7C66B3-3551-4C08-ABDD-6B9081972B88}" destId="{08E82EA5-BDE6-4778-A794-8547155998A2}" srcOrd="0" destOrd="0" presId="urn:microsoft.com/office/officeart/2005/8/layout/matrix1"/>
    <dgm:cxn modelId="{0CAEBF5E-10C6-4AD2-A130-C47AB0CB4987}" type="presOf" srcId="{A6D4F780-3942-45D8-B65A-4465D8F58E66}" destId="{4CA1C47C-49CF-4737-9ACD-214C1554255B}" srcOrd="1" destOrd="0" presId="urn:microsoft.com/office/officeart/2005/8/layout/matrix1"/>
    <dgm:cxn modelId="{5DC10071-C9BF-4F42-B741-F5531BD83034}" type="presOf" srcId="{2484B280-A64E-4390-9AEE-14814C1D1C5E}" destId="{292F6AA5-F25A-40A3-B371-DB62BB6CDD09}" srcOrd="0" destOrd="0" presId="urn:microsoft.com/office/officeart/2005/8/layout/matrix1"/>
    <dgm:cxn modelId="{C0D02740-FB26-489B-A497-11F9F8C10F7F}" srcId="{782BAA6D-5DBB-406E-9B97-2532BDD6004D}" destId="{E37769A7-143B-417D-8FD1-4074D31540E7}" srcOrd="0" destOrd="0" parTransId="{B197A196-07E2-49BC-A4E7-5256A79761CA}" sibTransId="{754FF142-B2E1-406B-8309-4803BFC56493}"/>
    <dgm:cxn modelId="{B1393EAA-A8CD-4E77-8E4A-AE92128CE314}" srcId="{782BAA6D-5DBB-406E-9B97-2532BDD6004D}" destId="{FB9598CA-76A7-4A38-BD23-A098010CBFB4}" srcOrd="3" destOrd="0" parTransId="{A4583529-E6F0-4284-A902-BB319BA02C8A}" sibTransId="{EFACFCFD-2D46-4D1E-A345-9440A6D90F4A}"/>
    <dgm:cxn modelId="{55C7CF3C-D925-430D-A61B-564F92835FC7}" type="presOf" srcId="{E37769A7-143B-417D-8FD1-4074D31540E7}" destId="{E3DB36ED-359C-41F9-B6BF-B0593684B4C9}" srcOrd="0" destOrd="0" presId="urn:microsoft.com/office/officeart/2005/8/layout/matrix1"/>
    <dgm:cxn modelId="{203A06B9-023D-48EE-8F13-EA154BD0C3D7}" type="presOf" srcId="{782BAA6D-5DBB-406E-9B97-2532BDD6004D}" destId="{6F36A8E7-01E7-485D-827A-EF339C90F2E3}" srcOrd="0" destOrd="0" presId="urn:microsoft.com/office/officeart/2005/8/layout/matrix1"/>
    <dgm:cxn modelId="{9B3A4129-D732-4841-B92E-44D3A38F8CA9}" type="presOf" srcId="{FB9598CA-76A7-4A38-BD23-A098010CBFB4}" destId="{8DD428B1-45F7-47D2-9C6E-0E5E5722F427}" srcOrd="1" destOrd="0" presId="urn:microsoft.com/office/officeart/2005/8/layout/matrix1"/>
    <dgm:cxn modelId="{722579D4-03C4-45CF-9BB8-94C4736ADACF}" srcId="{782BAA6D-5DBB-406E-9B97-2532BDD6004D}" destId="{A6D4F780-3942-45D8-B65A-4465D8F58E66}" srcOrd="2" destOrd="0" parTransId="{B7813E03-1C10-4D52-A0D2-20CB305F4E9E}" sibTransId="{B03CE051-DDDD-4DB8-A420-67DCCC267A98}"/>
    <dgm:cxn modelId="{88621A56-E57B-400D-9D96-42C32C66B177}" type="presOf" srcId="{E37769A7-143B-417D-8FD1-4074D31540E7}" destId="{3F7ADF7C-95DA-4E61-B278-BCBAD4701E8B}" srcOrd="1" destOrd="0" presId="urn:microsoft.com/office/officeart/2005/8/layout/matrix1"/>
    <dgm:cxn modelId="{F72B6307-FFA5-4E84-A189-BE0B01255E89}" type="presOf" srcId="{FB9598CA-76A7-4A38-BD23-A098010CBFB4}" destId="{2C234D4C-5E10-4889-8DD0-0861F9A763E4}" srcOrd="0" destOrd="0" presId="urn:microsoft.com/office/officeart/2005/8/layout/matrix1"/>
    <dgm:cxn modelId="{2B1B3824-F839-4329-9799-01A9B91928F7}" type="presOf" srcId="{A6D4F780-3942-45D8-B65A-4465D8F58E66}" destId="{F4050C93-BB26-4C41-9F78-91C88A9C0218}" srcOrd="0" destOrd="0" presId="urn:microsoft.com/office/officeart/2005/8/layout/matrix1"/>
    <dgm:cxn modelId="{3F2C034A-F1CC-4F58-929C-06100ED3B668}" srcId="{2484B280-A64E-4390-9AEE-14814C1D1C5E}" destId="{782BAA6D-5DBB-406E-9B97-2532BDD6004D}" srcOrd="0" destOrd="0" parTransId="{3B14BA01-C42C-4EDD-8D65-107671B5500C}" sibTransId="{030AEABF-B28E-4077-B82D-47D0CD153B5F}"/>
    <dgm:cxn modelId="{D345CD29-4913-47A7-9A83-F8C075275316}" type="presParOf" srcId="{292F6AA5-F25A-40A3-B371-DB62BB6CDD09}" destId="{BEEB5B89-98F6-401C-B4C5-960345B10EC9}" srcOrd="0" destOrd="0" presId="urn:microsoft.com/office/officeart/2005/8/layout/matrix1"/>
    <dgm:cxn modelId="{CC54403A-C2E0-4810-8636-0B03B6067CD7}" type="presParOf" srcId="{BEEB5B89-98F6-401C-B4C5-960345B10EC9}" destId="{E3DB36ED-359C-41F9-B6BF-B0593684B4C9}" srcOrd="0" destOrd="0" presId="urn:microsoft.com/office/officeart/2005/8/layout/matrix1"/>
    <dgm:cxn modelId="{15E79B08-CC38-42D2-ADA3-64F4F83040D7}" type="presParOf" srcId="{BEEB5B89-98F6-401C-B4C5-960345B10EC9}" destId="{3F7ADF7C-95DA-4E61-B278-BCBAD4701E8B}" srcOrd="1" destOrd="0" presId="urn:microsoft.com/office/officeart/2005/8/layout/matrix1"/>
    <dgm:cxn modelId="{D9D856BA-1020-471C-AB98-FF9B6B801359}" type="presParOf" srcId="{BEEB5B89-98F6-401C-B4C5-960345B10EC9}" destId="{08E82EA5-BDE6-4778-A794-8547155998A2}" srcOrd="2" destOrd="0" presId="urn:microsoft.com/office/officeart/2005/8/layout/matrix1"/>
    <dgm:cxn modelId="{637D73C8-F51B-4951-B4EA-27CE2344A81C}" type="presParOf" srcId="{BEEB5B89-98F6-401C-B4C5-960345B10EC9}" destId="{0F629B03-7B55-4991-8B01-2064E9F81E8B}" srcOrd="3" destOrd="0" presId="urn:microsoft.com/office/officeart/2005/8/layout/matrix1"/>
    <dgm:cxn modelId="{06216E58-F53F-4CEA-A461-904EFBA50876}" type="presParOf" srcId="{BEEB5B89-98F6-401C-B4C5-960345B10EC9}" destId="{F4050C93-BB26-4C41-9F78-91C88A9C0218}" srcOrd="4" destOrd="0" presId="urn:microsoft.com/office/officeart/2005/8/layout/matrix1"/>
    <dgm:cxn modelId="{301F01A7-D86A-4074-80E8-F83D37BB7AD2}" type="presParOf" srcId="{BEEB5B89-98F6-401C-B4C5-960345B10EC9}" destId="{4CA1C47C-49CF-4737-9ACD-214C1554255B}" srcOrd="5" destOrd="0" presId="urn:microsoft.com/office/officeart/2005/8/layout/matrix1"/>
    <dgm:cxn modelId="{FE0A53A3-FF77-4022-A504-D88ADABC15E5}" type="presParOf" srcId="{BEEB5B89-98F6-401C-B4C5-960345B10EC9}" destId="{2C234D4C-5E10-4889-8DD0-0861F9A763E4}" srcOrd="6" destOrd="0" presId="urn:microsoft.com/office/officeart/2005/8/layout/matrix1"/>
    <dgm:cxn modelId="{8236C5BC-EAA8-4F3E-9580-25F6FB175C58}" type="presParOf" srcId="{BEEB5B89-98F6-401C-B4C5-960345B10EC9}" destId="{8DD428B1-45F7-47D2-9C6E-0E5E5722F427}" srcOrd="7" destOrd="0" presId="urn:microsoft.com/office/officeart/2005/8/layout/matrix1"/>
    <dgm:cxn modelId="{6596AD5D-A666-4A4E-86A5-B9B8891CE6D3}" type="presParOf" srcId="{292F6AA5-F25A-40A3-B371-DB62BB6CDD09}" destId="{6F36A8E7-01E7-485D-827A-EF339C90F2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84B280-A64E-4390-9AEE-14814C1D1C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82BAA6D-5DBB-406E-9B97-2532BDD6004D}">
      <dgm:prSet phldrT="[نص]"/>
      <dgm:spPr/>
      <dgm:t>
        <a:bodyPr/>
        <a:lstStyle/>
        <a:p>
          <a:pPr rtl="1"/>
          <a:r>
            <a:rPr lang="ar-SA" dirty="0" smtClean="0"/>
            <a:t>القواميس الإلكترونية</a:t>
          </a:r>
          <a:endParaRPr lang="ar-SA" dirty="0"/>
        </a:p>
      </dgm:t>
    </dgm:pt>
    <dgm:pt modelId="{3B14BA01-C42C-4EDD-8D65-107671B5500C}" type="par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030AEABF-B28E-4077-B82D-47D0CD153B5F}" type="sib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E37769A7-143B-417D-8FD1-4074D31540E7}">
      <dgm:prSet phldrT="[نص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الخصائص :</a:t>
          </a:r>
        </a:p>
        <a:p>
          <a:pPr rtl="1"/>
          <a:r>
            <a:rPr lang="ar-SA" dirty="0" smtClean="0"/>
            <a:t>1- سرعة تحديثها .</a:t>
          </a:r>
        </a:p>
        <a:p>
          <a:pPr rtl="1"/>
          <a:r>
            <a:rPr lang="ar-SA" dirty="0" smtClean="0"/>
            <a:t>2- سهولة الحصول على المعلومات .</a:t>
          </a:r>
        </a:p>
        <a:p>
          <a:pPr rtl="1"/>
          <a:r>
            <a:rPr lang="ar-SA" dirty="0" smtClean="0"/>
            <a:t>فرصة للطلاب للتعلم الذاتي.</a:t>
          </a:r>
        </a:p>
      </dgm:t>
    </dgm:pt>
    <dgm:pt modelId="{B197A196-07E2-49BC-A4E7-5256A79761CA}" type="par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754FF142-B2E1-406B-8309-4803BFC56493}" type="sib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5D7C66B3-3551-4C08-ABDD-6B9081972B88}">
      <dgm:prSet phldrT="[نص]"/>
      <dgm:spPr>
        <a:solidFill>
          <a:srgbClr val="AE64CC"/>
        </a:solidFill>
      </dgm:spPr>
      <dgm:t>
        <a:bodyPr/>
        <a:lstStyle/>
        <a:p>
          <a:pPr rtl="1"/>
          <a:r>
            <a:rPr lang="ar-SA" dirty="0" smtClean="0"/>
            <a:t>التعريف : مصادر الكترونية تشمل قائمة من المفردات أو المصطلحات مقرونة بمعانيها و شرحها و مرادفاتها , وطريقة نطقها وكتابتها أو مقابلاتها في لغات أخرى .</a:t>
          </a:r>
          <a:endParaRPr lang="ar-SA" dirty="0"/>
        </a:p>
      </dgm:t>
    </dgm:pt>
    <dgm:pt modelId="{E061D717-5C3E-449D-8E63-935889D5A822}" type="par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D3DD96F9-5A05-4DA4-88CE-FE6E8E865FFD}" type="sib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A6D4F780-3942-45D8-B65A-4465D8F58E66}">
      <dgm:prSet phldrT="[نص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غير دالة : </a:t>
          </a:r>
        </a:p>
        <a:p>
          <a:pPr rtl="1"/>
          <a:r>
            <a:rPr lang="ar-SA" dirty="0" smtClean="0"/>
            <a:t>1- كتاب قاموس انجليزي – عربي .</a:t>
          </a:r>
          <a:endParaRPr lang="ar-SA" dirty="0"/>
        </a:p>
      </dgm:t>
    </dgm:pt>
    <dgm:pt modelId="{B7813E03-1C10-4D52-A0D2-20CB305F4E9E}" type="par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B03CE051-DDDD-4DB8-A420-67DCCC267A98}" type="sib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FB9598CA-76A7-4A38-BD23-A098010CBFB4}">
      <dgm:prSet phldrT="[نص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دالة :</a:t>
          </a:r>
        </a:p>
        <a:p>
          <a:pPr rtl="1"/>
          <a:r>
            <a:rPr lang="ar-SA" dirty="0" smtClean="0"/>
            <a:t>1- قواميس عامة : مترجم قوقل , ويكاموس.</a:t>
          </a:r>
        </a:p>
        <a:p>
          <a:pPr rtl="1"/>
          <a:r>
            <a:rPr lang="ar-SA" dirty="0" smtClean="0"/>
            <a:t>2- قواميس خاصة .</a:t>
          </a:r>
          <a:endParaRPr lang="ar-SA" dirty="0"/>
        </a:p>
      </dgm:t>
    </dgm:pt>
    <dgm:pt modelId="{A4583529-E6F0-4284-A902-BB319BA02C8A}" type="par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EFACFCFD-2D46-4D1E-A345-9440A6D90F4A}" type="sib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292F6AA5-F25A-40A3-B371-DB62BB6CDD09}" type="pres">
      <dgm:prSet presAssocID="{2484B280-A64E-4390-9AEE-14814C1D1C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EEB5B89-98F6-401C-B4C5-960345B10EC9}" type="pres">
      <dgm:prSet presAssocID="{2484B280-A64E-4390-9AEE-14814C1D1C5E}" presName="matrix" presStyleCnt="0"/>
      <dgm:spPr/>
    </dgm:pt>
    <dgm:pt modelId="{E3DB36ED-359C-41F9-B6BF-B0593684B4C9}" type="pres">
      <dgm:prSet presAssocID="{2484B280-A64E-4390-9AEE-14814C1D1C5E}" presName="tile1" presStyleLbl="node1" presStyleIdx="0" presStyleCnt="4" custLinFactNeighborX="0"/>
      <dgm:spPr/>
      <dgm:t>
        <a:bodyPr/>
        <a:lstStyle/>
        <a:p>
          <a:pPr rtl="1"/>
          <a:endParaRPr lang="ar-SA"/>
        </a:p>
      </dgm:t>
    </dgm:pt>
    <dgm:pt modelId="{3F7ADF7C-95DA-4E61-B278-BCBAD4701E8B}" type="pres">
      <dgm:prSet presAssocID="{2484B280-A64E-4390-9AEE-14814C1D1C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E82EA5-BDE6-4778-A794-8547155998A2}" type="pres">
      <dgm:prSet presAssocID="{2484B280-A64E-4390-9AEE-14814C1D1C5E}" presName="tile2" presStyleLbl="node1" presStyleIdx="1" presStyleCnt="4" custLinFactNeighborY="-469"/>
      <dgm:spPr/>
      <dgm:t>
        <a:bodyPr/>
        <a:lstStyle/>
        <a:p>
          <a:pPr rtl="1"/>
          <a:endParaRPr lang="ar-SA"/>
        </a:p>
      </dgm:t>
    </dgm:pt>
    <dgm:pt modelId="{0F629B03-7B55-4991-8B01-2064E9F81E8B}" type="pres">
      <dgm:prSet presAssocID="{2484B280-A64E-4390-9AEE-14814C1D1C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050C93-BB26-4C41-9F78-91C88A9C0218}" type="pres">
      <dgm:prSet presAssocID="{2484B280-A64E-4390-9AEE-14814C1D1C5E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4CA1C47C-49CF-4737-9ACD-214C1554255B}" type="pres">
      <dgm:prSet presAssocID="{2484B280-A64E-4390-9AEE-14814C1D1C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234D4C-5E10-4889-8DD0-0861F9A763E4}" type="pres">
      <dgm:prSet presAssocID="{2484B280-A64E-4390-9AEE-14814C1D1C5E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8DD428B1-45F7-47D2-9C6E-0E5E5722F427}" type="pres">
      <dgm:prSet presAssocID="{2484B280-A64E-4390-9AEE-14814C1D1C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36A8E7-01E7-485D-827A-EF339C90F2E3}" type="pres">
      <dgm:prSet presAssocID="{2484B280-A64E-4390-9AEE-14814C1D1C5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6C0710F-170B-4093-A422-6B804F5C4927}" type="presOf" srcId="{782BAA6D-5DBB-406E-9B97-2532BDD6004D}" destId="{6F36A8E7-01E7-485D-827A-EF339C90F2E3}" srcOrd="0" destOrd="0" presId="urn:microsoft.com/office/officeart/2005/8/layout/matrix1"/>
    <dgm:cxn modelId="{702ACB6A-F635-454B-9853-FE9BBBA02898}" srcId="{782BAA6D-5DBB-406E-9B97-2532BDD6004D}" destId="{5D7C66B3-3551-4C08-ABDD-6B9081972B88}" srcOrd="1" destOrd="0" parTransId="{E061D717-5C3E-449D-8E63-935889D5A822}" sibTransId="{D3DD96F9-5A05-4DA4-88CE-FE6E8E865FFD}"/>
    <dgm:cxn modelId="{7DB33FA2-F927-4AE9-9E82-8B8942245E78}" type="presOf" srcId="{FB9598CA-76A7-4A38-BD23-A098010CBFB4}" destId="{8DD428B1-45F7-47D2-9C6E-0E5E5722F427}" srcOrd="1" destOrd="0" presId="urn:microsoft.com/office/officeart/2005/8/layout/matrix1"/>
    <dgm:cxn modelId="{C0D02740-FB26-489B-A497-11F9F8C10F7F}" srcId="{782BAA6D-5DBB-406E-9B97-2532BDD6004D}" destId="{E37769A7-143B-417D-8FD1-4074D31540E7}" srcOrd="0" destOrd="0" parTransId="{B197A196-07E2-49BC-A4E7-5256A79761CA}" sibTransId="{754FF142-B2E1-406B-8309-4803BFC56493}"/>
    <dgm:cxn modelId="{07D7C4F7-9FE5-4D83-AAB2-F84406C76531}" type="presOf" srcId="{2484B280-A64E-4390-9AEE-14814C1D1C5E}" destId="{292F6AA5-F25A-40A3-B371-DB62BB6CDD09}" srcOrd="0" destOrd="0" presId="urn:microsoft.com/office/officeart/2005/8/layout/matrix1"/>
    <dgm:cxn modelId="{15B7F51B-DD4D-4220-ABFA-2102CAEC73A9}" type="presOf" srcId="{A6D4F780-3942-45D8-B65A-4465D8F58E66}" destId="{4CA1C47C-49CF-4737-9ACD-214C1554255B}" srcOrd="1" destOrd="0" presId="urn:microsoft.com/office/officeart/2005/8/layout/matrix1"/>
    <dgm:cxn modelId="{B1393EAA-A8CD-4E77-8E4A-AE92128CE314}" srcId="{782BAA6D-5DBB-406E-9B97-2532BDD6004D}" destId="{FB9598CA-76A7-4A38-BD23-A098010CBFB4}" srcOrd="3" destOrd="0" parTransId="{A4583529-E6F0-4284-A902-BB319BA02C8A}" sibTransId="{EFACFCFD-2D46-4D1E-A345-9440A6D90F4A}"/>
    <dgm:cxn modelId="{722579D4-03C4-45CF-9BB8-94C4736ADACF}" srcId="{782BAA6D-5DBB-406E-9B97-2532BDD6004D}" destId="{A6D4F780-3942-45D8-B65A-4465D8F58E66}" srcOrd="2" destOrd="0" parTransId="{B7813E03-1C10-4D52-A0D2-20CB305F4E9E}" sibTransId="{B03CE051-DDDD-4DB8-A420-67DCCC267A98}"/>
    <dgm:cxn modelId="{60CB971A-C437-4837-A622-A66FBD35624B}" type="presOf" srcId="{5D7C66B3-3551-4C08-ABDD-6B9081972B88}" destId="{08E82EA5-BDE6-4778-A794-8547155998A2}" srcOrd="0" destOrd="0" presId="urn:microsoft.com/office/officeart/2005/8/layout/matrix1"/>
    <dgm:cxn modelId="{EC2B13EA-C538-4799-89CA-BCA0F34CC530}" type="presOf" srcId="{E37769A7-143B-417D-8FD1-4074D31540E7}" destId="{3F7ADF7C-95DA-4E61-B278-BCBAD4701E8B}" srcOrd="1" destOrd="0" presId="urn:microsoft.com/office/officeart/2005/8/layout/matrix1"/>
    <dgm:cxn modelId="{36A49AA1-6388-4A7C-A2FA-C4D79DCA1E85}" type="presOf" srcId="{E37769A7-143B-417D-8FD1-4074D31540E7}" destId="{E3DB36ED-359C-41F9-B6BF-B0593684B4C9}" srcOrd="0" destOrd="0" presId="urn:microsoft.com/office/officeart/2005/8/layout/matrix1"/>
    <dgm:cxn modelId="{ACB971A7-5806-4C36-8518-A967D62435EA}" type="presOf" srcId="{A6D4F780-3942-45D8-B65A-4465D8F58E66}" destId="{F4050C93-BB26-4C41-9F78-91C88A9C0218}" srcOrd="0" destOrd="0" presId="urn:microsoft.com/office/officeart/2005/8/layout/matrix1"/>
    <dgm:cxn modelId="{D75A508D-0E29-467A-A320-84430872E936}" type="presOf" srcId="{5D7C66B3-3551-4C08-ABDD-6B9081972B88}" destId="{0F629B03-7B55-4991-8B01-2064E9F81E8B}" srcOrd="1" destOrd="0" presId="urn:microsoft.com/office/officeart/2005/8/layout/matrix1"/>
    <dgm:cxn modelId="{3F2C034A-F1CC-4F58-929C-06100ED3B668}" srcId="{2484B280-A64E-4390-9AEE-14814C1D1C5E}" destId="{782BAA6D-5DBB-406E-9B97-2532BDD6004D}" srcOrd="0" destOrd="0" parTransId="{3B14BA01-C42C-4EDD-8D65-107671B5500C}" sibTransId="{030AEABF-B28E-4077-B82D-47D0CD153B5F}"/>
    <dgm:cxn modelId="{D73A7500-724B-4E7C-8B7D-65C23B5F377A}" type="presOf" srcId="{FB9598CA-76A7-4A38-BD23-A098010CBFB4}" destId="{2C234D4C-5E10-4889-8DD0-0861F9A763E4}" srcOrd="0" destOrd="0" presId="urn:microsoft.com/office/officeart/2005/8/layout/matrix1"/>
    <dgm:cxn modelId="{4589DC27-2947-492D-88A7-5ABD27ACE215}" type="presParOf" srcId="{292F6AA5-F25A-40A3-B371-DB62BB6CDD09}" destId="{BEEB5B89-98F6-401C-B4C5-960345B10EC9}" srcOrd="0" destOrd="0" presId="urn:microsoft.com/office/officeart/2005/8/layout/matrix1"/>
    <dgm:cxn modelId="{74703BBA-61B2-43D8-82EB-BAD4BE21E85F}" type="presParOf" srcId="{BEEB5B89-98F6-401C-B4C5-960345B10EC9}" destId="{E3DB36ED-359C-41F9-B6BF-B0593684B4C9}" srcOrd="0" destOrd="0" presId="urn:microsoft.com/office/officeart/2005/8/layout/matrix1"/>
    <dgm:cxn modelId="{2BD0A09B-4E2D-4944-AF7C-A4C42503D212}" type="presParOf" srcId="{BEEB5B89-98F6-401C-B4C5-960345B10EC9}" destId="{3F7ADF7C-95DA-4E61-B278-BCBAD4701E8B}" srcOrd="1" destOrd="0" presId="urn:microsoft.com/office/officeart/2005/8/layout/matrix1"/>
    <dgm:cxn modelId="{DF3C0814-3C9B-4E4A-B871-765173123240}" type="presParOf" srcId="{BEEB5B89-98F6-401C-B4C5-960345B10EC9}" destId="{08E82EA5-BDE6-4778-A794-8547155998A2}" srcOrd="2" destOrd="0" presId="urn:microsoft.com/office/officeart/2005/8/layout/matrix1"/>
    <dgm:cxn modelId="{8285A0F6-9E06-4FDC-B830-66F2678F0B3E}" type="presParOf" srcId="{BEEB5B89-98F6-401C-B4C5-960345B10EC9}" destId="{0F629B03-7B55-4991-8B01-2064E9F81E8B}" srcOrd="3" destOrd="0" presId="urn:microsoft.com/office/officeart/2005/8/layout/matrix1"/>
    <dgm:cxn modelId="{35C258F4-022E-4766-A833-A8989C281D6A}" type="presParOf" srcId="{BEEB5B89-98F6-401C-B4C5-960345B10EC9}" destId="{F4050C93-BB26-4C41-9F78-91C88A9C0218}" srcOrd="4" destOrd="0" presId="urn:microsoft.com/office/officeart/2005/8/layout/matrix1"/>
    <dgm:cxn modelId="{C8733558-DC62-4A13-BF2D-26E68E276C7D}" type="presParOf" srcId="{BEEB5B89-98F6-401C-B4C5-960345B10EC9}" destId="{4CA1C47C-49CF-4737-9ACD-214C1554255B}" srcOrd="5" destOrd="0" presId="urn:microsoft.com/office/officeart/2005/8/layout/matrix1"/>
    <dgm:cxn modelId="{B83F9388-686C-4125-92EC-28314EF96472}" type="presParOf" srcId="{BEEB5B89-98F6-401C-B4C5-960345B10EC9}" destId="{2C234D4C-5E10-4889-8DD0-0861F9A763E4}" srcOrd="6" destOrd="0" presId="urn:microsoft.com/office/officeart/2005/8/layout/matrix1"/>
    <dgm:cxn modelId="{0667E638-74EE-46D4-9E49-340BF7252F25}" type="presParOf" srcId="{BEEB5B89-98F6-401C-B4C5-960345B10EC9}" destId="{8DD428B1-45F7-47D2-9C6E-0E5E5722F427}" srcOrd="7" destOrd="0" presId="urn:microsoft.com/office/officeart/2005/8/layout/matrix1"/>
    <dgm:cxn modelId="{640B9026-A6F7-4899-BAD2-972FB02386D3}" type="presParOf" srcId="{292F6AA5-F25A-40A3-B371-DB62BB6CDD09}" destId="{6F36A8E7-01E7-485D-827A-EF339C90F2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84B280-A64E-4390-9AEE-14814C1D1C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82BAA6D-5DBB-406E-9B97-2532BDD6004D}">
      <dgm:prSet phldrT="[نص]"/>
      <dgm:spPr/>
      <dgm:t>
        <a:bodyPr/>
        <a:lstStyle/>
        <a:p>
          <a:pPr rtl="1"/>
          <a:r>
            <a:rPr lang="ar-SA" dirty="0" smtClean="0"/>
            <a:t>قواعد المعلومات </a:t>
          </a:r>
          <a:endParaRPr lang="ar-SA" dirty="0"/>
        </a:p>
      </dgm:t>
    </dgm:pt>
    <dgm:pt modelId="{3B14BA01-C42C-4EDD-8D65-107671B5500C}" type="par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030AEABF-B28E-4077-B82D-47D0CD153B5F}" type="sibTrans" cxnId="{3F2C034A-F1CC-4F58-929C-06100ED3B668}">
      <dgm:prSet/>
      <dgm:spPr/>
      <dgm:t>
        <a:bodyPr/>
        <a:lstStyle/>
        <a:p>
          <a:pPr rtl="1"/>
          <a:endParaRPr lang="ar-SA"/>
        </a:p>
      </dgm:t>
    </dgm:pt>
    <dgm:pt modelId="{E37769A7-143B-417D-8FD1-4074D31540E7}">
      <dgm:prSet phldrT="[نص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المزايا:</a:t>
          </a:r>
          <a:endParaRPr lang="ar-SA" dirty="0" smtClean="0"/>
        </a:p>
      </dgm:t>
    </dgm:pt>
    <dgm:pt modelId="{B197A196-07E2-49BC-A4E7-5256A79761CA}" type="par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754FF142-B2E1-406B-8309-4803BFC56493}" type="sibTrans" cxnId="{C0D02740-FB26-489B-A497-11F9F8C10F7F}">
      <dgm:prSet/>
      <dgm:spPr/>
      <dgm:t>
        <a:bodyPr/>
        <a:lstStyle/>
        <a:p>
          <a:pPr rtl="1"/>
          <a:endParaRPr lang="ar-SA"/>
        </a:p>
      </dgm:t>
    </dgm:pt>
    <dgm:pt modelId="{5D7C66B3-3551-4C08-ABDD-6B9081972B88}">
      <dgm:prSet phldrT="[نص]"/>
      <dgm:spPr>
        <a:solidFill>
          <a:srgbClr val="AE64CC"/>
        </a:solidFill>
      </dgm:spPr>
      <dgm:t>
        <a:bodyPr/>
        <a:lstStyle/>
        <a:p>
          <a:pPr rtl="1"/>
          <a:r>
            <a:rPr lang="ar-SA" dirty="0" smtClean="0"/>
            <a:t>التعريف </a:t>
          </a:r>
          <a:r>
            <a:rPr lang="ar-SA" dirty="0" smtClean="0"/>
            <a:t>:</a:t>
          </a:r>
          <a:endParaRPr lang="ar-SA" dirty="0"/>
        </a:p>
      </dgm:t>
    </dgm:pt>
    <dgm:pt modelId="{E061D717-5C3E-449D-8E63-935889D5A822}" type="par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D3DD96F9-5A05-4DA4-88CE-FE6E8E865FFD}" type="sibTrans" cxnId="{702ACB6A-F635-454B-9853-FE9BBBA02898}">
      <dgm:prSet/>
      <dgm:spPr/>
      <dgm:t>
        <a:bodyPr/>
        <a:lstStyle/>
        <a:p>
          <a:pPr rtl="1"/>
          <a:endParaRPr lang="ar-SA"/>
        </a:p>
      </dgm:t>
    </dgm:pt>
    <dgm:pt modelId="{A6D4F780-3942-45D8-B65A-4465D8F58E66}">
      <dgm:prSet phldrT="[نص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غير دالة : </a:t>
          </a:r>
        </a:p>
      </dgm:t>
    </dgm:pt>
    <dgm:pt modelId="{B7813E03-1C10-4D52-A0D2-20CB305F4E9E}" type="par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B03CE051-DDDD-4DB8-A420-67DCCC267A98}" type="sibTrans" cxnId="{722579D4-03C4-45CF-9BB8-94C4736ADACF}">
      <dgm:prSet/>
      <dgm:spPr/>
      <dgm:t>
        <a:bodyPr/>
        <a:lstStyle/>
        <a:p>
          <a:pPr rtl="1"/>
          <a:endParaRPr lang="ar-SA"/>
        </a:p>
      </dgm:t>
    </dgm:pt>
    <dgm:pt modelId="{FB9598CA-76A7-4A38-BD23-A098010CBFB4}">
      <dgm:prSet phldrT="[نص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أمثلة دالة </a:t>
          </a:r>
          <a:r>
            <a:rPr lang="ar-SA" dirty="0" smtClean="0"/>
            <a:t>:</a:t>
          </a:r>
          <a:endParaRPr lang="ar-SA" dirty="0" smtClean="0"/>
        </a:p>
      </dgm:t>
    </dgm:pt>
    <dgm:pt modelId="{A4583529-E6F0-4284-A902-BB319BA02C8A}" type="par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EFACFCFD-2D46-4D1E-A345-9440A6D90F4A}" type="sibTrans" cxnId="{B1393EAA-A8CD-4E77-8E4A-AE92128CE314}">
      <dgm:prSet/>
      <dgm:spPr/>
      <dgm:t>
        <a:bodyPr/>
        <a:lstStyle/>
        <a:p>
          <a:pPr rtl="1"/>
          <a:endParaRPr lang="ar-SA"/>
        </a:p>
      </dgm:t>
    </dgm:pt>
    <dgm:pt modelId="{292F6AA5-F25A-40A3-B371-DB62BB6CDD09}" type="pres">
      <dgm:prSet presAssocID="{2484B280-A64E-4390-9AEE-14814C1D1C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EEB5B89-98F6-401C-B4C5-960345B10EC9}" type="pres">
      <dgm:prSet presAssocID="{2484B280-A64E-4390-9AEE-14814C1D1C5E}" presName="matrix" presStyleCnt="0"/>
      <dgm:spPr/>
    </dgm:pt>
    <dgm:pt modelId="{E3DB36ED-359C-41F9-B6BF-B0593684B4C9}" type="pres">
      <dgm:prSet presAssocID="{2484B280-A64E-4390-9AEE-14814C1D1C5E}" presName="tile1" presStyleLbl="node1" presStyleIdx="0" presStyleCnt="4" custLinFactNeighborX="0"/>
      <dgm:spPr/>
      <dgm:t>
        <a:bodyPr/>
        <a:lstStyle/>
        <a:p>
          <a:pPr rtl="1"/>
          <a:endParaRPr lang="ar-SA"/>
        </a:p>
      </dgm:t>
    </dgm:pt>
    <dgm:pt modelId="{3F7ADF7C-95DA-4E61-B278-BCBAD4701E8B}" type="pres">
      <dgm:prSet presAssocID="{2484B280-A64E-4390-9AEE-14814C1D1C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E82EA5-BDE6-4778-A794-8547155998A2}" type="pres">
      <dgm:prSet presAssocID="{2484B280-A64E-4390-9AEE-14814C1D1C5E}" presName="tile2" presStyleLbl="node1" presStyleIdx="1" presStyleCnt="4" custLinFactNeighborY="-469"/>
      <dgm:spPr/>
      <dgm:t>
        <a:bodyPr/>
        <a:lstStyle/>
        <a:p>
          <a:pPr rtl="1"/>
          <a:endParaRPr lang="ar-SA"/>
        </a:p>
      </dgm:t>
    </dgm:pt>
    <dgm:pt modelId="{0F629B03-7B55-4991-8B01-2064E9F81E8B}" type="pres">
      <dgm:prSet presAssocID="{2484B280-A64E-4390-9AEE-14814C1D1C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050C93-BB26-4C41-9F78-91C88A9C0218}" type="pres">
      <dgm:prSet presAssocID="{2484B280-A64E-4390-9AEE-14814C1D1C5E}" presName="tile3" presStyleLbl="node1" presStyleIdx="2" presStyleCnt="4" custLinFactNeighborX="-975"/>
      <dgm:spPr/>
      <dgm:t>
        <a:bodyPr/>
        <a:lstStyle/>
        <a:p>
          <a:pPr rtl="1"/>
          <a:endParaRPr lang="ar-SA"/>
        </a:p>
      </dgm:t>
    </dgm:pt>
    <dgm:pt modelId="{4CA1C47C-49CF-4737-9ACD-214C1554255B}" type="pres">
      <dgm:prSet presAssocID="{2484B280-A64E-4390-9AEE-14814C1D1C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234D4C-5E10-4889-8DD0-0861F9A763E4}" type="pres">
      <dgm:prSet presAssocID="{2484B280-A64E-4390-9AEE-14814C1D1C5E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8DD428B1-45F7-47D2-9C6E-0E5E5722F427}" type="pres">
      <dgm:prSet presAssocID="{2484B280-A64E-4390-9AEE-14814C1D1C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36A8E7-01E7-485D-827A-EF339C90F2E3}" type="pres">
      <dgm:prSet presAssocID="{2484B280-A64E-4390-9AEE-14814C1D1C5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02ACB6A-F635-454B-9853-FE9BBBA02898}" srcId="{782BAA6D-5DBB-406E-9B97-2532BDD6004D}" destId="{5D7C66B3-3551-4C08-ABDD-6B9081972B88}" srcOrd="1" destOrd="0" parTransId="{E061D717-5C3E-449D-8E63-935889D5A822}" sibTransId="{D3DD96F9-5A05-4DA4-88CE-FE6E8E865FFD}"/>
    <dgm:cxn modelId="{F3589A91-6E00-48FF-8DFA-C61C1BDE4BA1}" type="presOf" srcId="{A6D4F780-3942-45D8-B65A-4465D8F58E66}" destId="{4CA1C47C-49CF-4737-9ACD-214C1554255B}" srcOrd="1" destOrd="0" presId="urn:microsoft.com/office/officeart/2005/8/layout/matrix1"/>
    <dgm:cxn modelId="{F0224E65-C00C-42DB-9F30-B23CCD7435F7}" type="presOf" srcId="{5D7C66B3-3551-4C08-ABDD-6B9081972B88}" destId="{08E82EA5-BDE6-4778-A794-8547155998A2}" srcOrd="0" destOrd="0" presId="urn:microsoft.com/office/officeart/2005/8/layout/matrix1"/>
    <dgm:cxn modelId="{DF8BEEFD-ECC8-4B1B-AF14-3E638572A925}" type="presOf" srcId="{782BAA6D-5DBB-406E-9B97-2532BDD6004D}" destId="{6F36A8E7-01E7-485D-827A-EF339C90F2E3}" srcOrd="0" destOrd="0" presId="urn:microsoft.com/office/officeart/2005/8/layout/matrix1"/>
    <dgm:cxn modelId="{C0D02740-FB26-489B-A497-11F9F8C10F7F}" srcId="{782BAA6D-5DBB-406E-9B97-2532BDD6004D}" destId="{E37769A7-143B-417D-8FD1-4074D31540E7}" srcOrd="0" destOrd="0" parTransId="{B197A196-07E2-49BC-A4E7-5256A79761CA}" sibTransId="{754FF142-B2E1-406B-8309-4803BFC56493}"/>
    <dgm:cxn modelId="{F3B747A3-BBD9-4F93-898A-37116D2E2E36}" type="presOf" srcId="{FB9598CA-76A7-4A38-BD23-A098010CBFB4}" destId="{8DD428B1-45F7-47D2-9C6E-0E5E5722F427}" srcOrd="1" destOrd="0" presId="urn:microsoft.com/office/officeart/2005/8/layout/matrix1"/>
    <dgm:cxn modelId="{4E870AFA-4CF3-4BF8-A8C0-CFEB742751CC}" type="presOf" srcId="{5D7C66B3-3551-4C08-ABDD-6B9081972B88}" destId="{0F629B03-7B55-4991-8B01-2064E9F81E8B}" srcOrd="1" destOrd="0" presId="urn:microsoft.com/office/officeart/2005/8/layout/matrix1"/>
    <dgm:cxn modelId="{B1393EAA-A8CD-4E77-8E4A-AE92128CE314}" srcId="{782BAA6D-5DBB-406E-9B97-2532BDD6004D}" destId="{FB9598CA-76A7-4A38-BD23-A098010CBFB4}" srcOrd="3" destOrd="0" parTransId="{A4583529-E6F0-4284-A902-BB319BA02C8A}" sibTransId="{EFACFCFD-2D46-4D1E-A345-9440A6D90F4A}"/>
    <dgm:cxn modelId="{722579D4-03C4-45CF-9BB8-94C4736ADACF}" srcId="{782BAA6D-5DBB-406E-9B97-2532BDD6004D}" destId="{A6D4F780-3942-45D8-B65A-4465D8F58E66}" srcOrd="2" destOrd="0" parTransId="{B7813E03-1C10-4D52-A0D2-20CB305F4E9E}" sibTransId="{B03CE051-DDDD-4DB8-A420-67DCCC267A98}"/>
    <dgm:cxn modelId="{558A3709-A2B2-4E26-BBB3-293470926AD2}" type="presOf" srcId="{2484B280-A64E-4390-9AEE-14814C1D1C5E}" destId="{292F6AA5-F25A-40A3-B371-DB62BB6CDD09}" srcOrd="0" destOrd="0" presId="urn:microsoft.com/office/officeart/2005/8/layout/matrix1"/>
    <dgm:cxn modelId="{B98B1D17-0876-4A03-BC0B-ADEC81C577BF}" type="presOf" srcId="{E37769A7-143B-417D-8FD1-4074D31540E7}" destId="{E3DB36ED-359C-41F9-B6BF-B0593684B4C9}" srcOrd="0" destOrd="0" presId="urn:microsoft.com/office/officeart/2005/8/layout/matrix1"/>
    <dgm:cxn modelId="{E71D2BD9-1642-49E2-B1CB-B0DFC57CDFF7}" type="presOf" srcId="{FB9598CA-76A7-4A38-BD23-A098010CBFB4}" destId="{2C234D4C-5E10-4889-8DD0-0861F9A763E4}" srcOrd="0" destOrd="0" presId="urn:microsoft.com/office/officeart/2005/8/layout/matrix1"/>
    <dgm:cxn modelId="{7C5D1335-061F-42D3-9BD6-857A54A4CEA8}" type="presOf" srcId="{A6D4F780-3942-45D8-B65A-4465D8F58E66}" destId="{F4050C93-BB26-4C41-9F78-91C88A9C0218}" srcOrd="0" destOrd="0" presId="urn:microsoft.com/office/officeart/2005/8/layout/matrix1"/>
    <dgm:cxn modelId="{3F2C034A-F1CC-4F58-929C-06100ED3B668}" srcId="{2484B280-A64E-4390-9AEE-14814C1D1C5E}" destId="{782BAA6D-5DBB-406E-9B97-2532BDD6004D}" srcOrd="0" destOrd="0" parTransId="{3B14BA01-C42C-4EDD-8D65-107671B5500C}" sibTransId="{030AEABF-B28E-4077-B82D-47D0CD153B5F}"/>
    <dgm:cxn modelId="{7E651A60-F0CA-4227-AF57-E17A9AE88B59}" type="presOf" srcId="{E37769A7-143B-417D-8FD1-4074D31540E7}" destId="{3F7ADF7C-95DA-4E61-B278-BCBAD4701E8B}" srcOrd="1" destOrd="0" presId="urn:microsoft.com/office/officeart/2005/8/layout/matrix1"/>
    <dgm:cxn modelId="{DD15F86B-6946-4E37-83AA-20D89CA978A9}" type="presParOf" srcId="{292F6AA5-F25A-40A3-B371-DB62BB6CDD09}" destId="{BEEB5B89-98F6-401C-B4C5-960345B10EC9}" srcOrd="0" destOrd="0" presId="urn:microsoft.com/office/officeart/2005/8/layout/matrix1"/>
    <dgm:cxn modelId="{B3B3888A-5A92-446F-A349-CEEC4AEC50F6}" type="presParOf" srcId="{BEEB5B89-98F6-401C-B4C5-960345B10EC9}" destId="{E3DB36ED-359C-41F9-B6BF-B0593684B4C9}" srcOrd="0" destOrd="0" presId="urn:microsoft.com/office/officeart/2005/8/layout/matrix1"/>
    <dgm:cxn modelId="{D50D94C3-7D71-433C-929E-530674889343}" type="presParOf" srcId="{BEEB5B89-98F6-401C-B4C5-960345B10EC9}" destId="{3F7ADF7C-95DA-4E61-B278-BCBAD4701E8B}" srcOrd="1" destOrd="0" presId="urn:microsoft.com/office/officeart/2005/8/layout/matrix1"/>
    <dgm:cxn modelId="{69CA4339-6F34-43CD-BAE6-D3A36A48212D}" type="presParOf" srcId="{BEEB5B89-98F6-401C-B4C5-960345B10EC9}" destId="{08E82EA5-BDE6-4778-A794-8547155998A2}" srcOrd="2" destOrd="0" presId="urn:microsoft.com/office/officeart/2005/8/layout/matrix1"/>
    <dgm:cxn modelId="{AE9A5633-C7E1-447D-9207-B75307D06077}" type="presParOf" srcId="{BEEB5B89-98F6-401C-B4C5-960345B10EC9}" destId="{0F629B03-7B55-4991-8B01-2064E9F81E8B}" srcOrd="3" destOrd="0" presId="urn:microsoft.com/office/officeart/2005/8/layout/matrix1"/>
    <dgm:cxn modelId="{71934EB4-3C5F-4F0D-A00C-FC27AAA65C95}" type="presParOf" srcId="{BEEB5B89-98F6-401C-B4C5-960345B10EC9}" destId="{F4050C93-BB26-4C41-9F78-91C88A9C0218}" srcOrd="4" destOrd="0" presId="urn:microsoft.com/office/officeart/2005/8/layout/matrix1"/>
    <dgm:cxn modelId="{79C2BCF9-D8E5-4CC2-B74C-175F80F5C522}" type="presParOf" srcId="{BEEB5B89-98F6-401C-B4C5-960345B10EC9}" destId="{4CA1C47C-49CF-4737-9ACD-214C1554255B}" srcOrd="5" destOrd="0" presId="urn:microsoft.com/office/officeart/2005/8/layout/matrix1"/>
    <dgm:cxn modelId="{FF06934D-DE65-46DD-9128-755C1A9FD97A}" type="presParOf" srcId="{BEEB5B89-98F6-401C-B4C5-960345B10EC9}" destId="{2C234D4C-5E10-4889-8DD0-0861F9A763E4}" srcOrd="6" destOrd="0" presId="urn:microsoft.com/office/officeart/2005/8/layout/matrix1"/>
    <dgm:cxn modelId="{48CC8E25-A410-441A-9610-895A69250259}" type="presParOf" srcId="{BEEB5B89-98F6-401C-B4C5-960345B10EC9}" destId="{8DD428B1-45F7-47D2-9C6E-0E5E5722F427}" srcOrd="7" destOrd="0" presId="urn:microsoft.com/office/officeart/2005/8/layout/matrix1"/>
    <dgm:cxn modelId="{28DEA504-B48C-4D6F-8007-D0442CC9844F}" type="presParOf" srcId="{292F6AA5-F25A-40A3-B371-DB62BB6CDD09}" destId="{6F36A8E7-01E7-485D-827A-EF339C90F2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36ED-359C-41F9-B6BF-B0593684B4C9}">
      <dsp:nvSpPr>
        <dsp:cNvPr id="0" name=""/>
        <dsp:cNvSpPr/>
      </dsp:nvSpPr>
      <dsp:spPr>
        <a:xfrm rot="16200000">
          <a:off x="681784" y="-681784"/>
          <a:ext cx="1434539" cy="2798109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الخصائص :</a:t>
          </a:r>
          <a:endParaRPr lang="ar-SA" sz="3100" kern="1200" dirty="0"/>
        </a:p>
      </dsp:txBody>
      <dsp:txXfrm rot="5400000">
        <a:off x="0" y="0"/>
        <a:ext cx="2798109" cy="1075904"/>
      </dsp:txXfrm>
    </dsp:sp>
    <dsp:sp modelId="{08E82EA5-BDE6-4778-A794-8547155998A2}">
      <dsp:nvSpPr>
        <dsp:cNvPr id="0" name=""/>
        <dsp:cNvSpPr/>
      </dsp:nvSpPr>
      <dsp:spPr>
        <a:xfrm>
          <a:off x="2798109" y="0"/>
          <a:ext cx="2798109" cy="1434539"/>
        </a:xfrm>
        <a:prstGeom prst="round1Rect">
          <a:avLst/>
        </a:prstGeom>
        <a:solidFill>
          <a:srgbClr val="AE6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التعريف :</a:t>
          </a:r>
          <a:endParaRPr lang="ar-SA" sz="3100" kern="1200" dirty="0"/>
        </a:p>
      </dsp:txBody>
      <dsp:txXfrm>
        <a:off x="2798109" y="0"/>
        <a:ext cx="2798109" cy="1075904"/>
      </dsp:txXfrm>
    </dsp:sp>
    <dsp:sp modelId="{F4050C93-BB26-4C41-9F78-91C88A9C0218}">
      <dsp:nvSpPr>
        <dsp:cNvPr id="0" name=""/>
        <dsp:cNvSpPr/>
      </dsp:nvSpPr>
      <dsp:spPr>
        <a:xfrm rot="10800000">
          <a:off x="0" y="1434539"/>
          <a:ext cx="2798109" cy="1434539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أمثلة غير دالة </a:t>
          </a:r>
          <a:endParaRPr lang="ar-SA" sz="3100" kern="1200" dirty="0"/>
        </a:p>
      </dsp:txBody>
      <dsp:txXfrm rot="10800000">
        <a:off x="0" y="1793174"/>
        <a:ext cx="2798109" cy="1075904"/>
      </dsp:txXfrm>
    </dsp:sp>
    <dsp:sp modelId="{2C234D4C-5E10-4889-8DD0-0861F9A763E4}">
      <dsp:nvSpPr>
        <dsp:cNvPr id="0" name=""/>
        <dsp:cNvSpPr/>
      </dsp:nvSpPr>
      <dsp:spPr>
        <a:xfrm rot="5400000">
          <a:off x="3479893" y="752754"/>
          <a:ext cx="1434539" cy="279810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أمثلة دالة :</a:t>
          </a:r>
          <a:endParaRPr lang="ar-SA" sz="3100" kern="1200" dirty="0"/>
        </a:p>
      </dsp:txBody>
      <dsp:txXfrm rot="-5400000">
        <a:off x="2798109" y="1793174"/>
        <a:ext cx="2798109" cy="1075904"/>
      </dsp:txXfrm>
    </dsp:sp>
    <dsp:sp modelId="{6F36A8E7-01E7-485D-827A-EF339C90F2E3}">
      <dsp:nvSpPr>
        <dsp:cNvPr id="0" name=""/>
        <dsp:cNvSpPr/>
      </dsp:nvSpPr>
      <dsp:spPr>
        <a:xfrm>
          <a:off x="1958676" y="1075904"/>
          <a:ext cx="1678865" cy="71726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المصطلح </a:t>
          </a:r>
          <a:endParaRPr lang="ar-SA" sz="3100" kern="1200" dirty="0"/>
        </a:p>
      </dsp:txBody>
      <dsp:txXfrm>
        <a:off x="1993690" y="1110918"/>
        <a:ext cx="1608837" cy="647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36ED-359C-41F9-B6BF-B0593684B4C9}">
      <dsp:nvSpPr>
        <dsp:cNvPr id="0" name=""/>
        <dsp:cNvSpPr/>
      </dsp:nvSpPr>
      <dsp:spPr>
        <a:xfrm rot="16200000">
          <a:off x="681784" y="-681784"/>
          <a:ext cx="1434539" cy="2798109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الخصائص :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1- تسهيل الوصول الى المعلومة 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2- سرعة البحث 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3- الاستغناء عن المصادر الورقية 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4- الحفاظ على نظافة البيئة .</a:t>
          </a:r>
          <a:endParaRPr lang="ar-SA" sz="1000" kern="1200" dirty="0"/>
        </a:p>
      </dsp:txBody>
      <dsp:txXfrm rot="5400000">
        <a:off x="0" y="0"/>
        <a:ext cx="2798109" cy="1075904"/>
      </dsp:txXfrm>
    </dsp:sp>
    <dsp:sp modelId="{08E82EA5-BDE6-4778-A794-8547155998A2}">
      <dsp:nvSpPr>
        <dsp:cNvPr id="0" name=""/>
        <dsp:cNvSpPr/>
      </dsp:nvSpPr>
      <dsp:spPr>
        <a:xfrm>
          <a:off x="2798109" y="0"/>
          <a:ext cx="2798109" cy="1434539"/>
        </a:xfrm>
        <a:prstGeom prst="round1Rect">
          <a:avLst/>
        </a:prstGeom>
        <a:solidFill>
          <a:srgbClr val="AE6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التعريف : جميع الوثائق التي لها شكل الكتروني , ويتم الوصول لها عن طريق الحاسب و تقنياته .</a:t>
          </a:r>
          <a:endParaRPr lang="ar-SA" sz="1000" kern="1200" dirty="0"/>
        </a:p>
      </dsp:txBody>
      <dsp:txXfrm>
        <a:off x="2798109" y="0"/>
        <a:ext cx="2798109" cy="1075904"/>
      </dsp:txXfrm>
    </dsp:sp>
    <dsp:sp modelId="{F4050C93-BB26-4C41-9F78-91C88A9C0218}">
      <dsp:nvSpPr>
        <dsp:cNvPr id="0" name=""/>
        <dsp:cNvSpPr/>
      </dsp:nvSpPr>
      <dsp:spPr>
        <a:xfrm rot="10800000">
          <a:off x="0" y="1434539"/>
          <a:ext cx="2798109" cy="1434539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أمثلة غير دالة : 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1- المكتبات العامة 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2- الكتب المادية .</a:t>
          </a:r>
          <a:endParaRPr lang="ar-SA" sz="1000" kern="1200" dirty="0"/>
        </a:p>
      </dsp:txBody>
      <dsp:txXfrm rot="10800000">
        <a:off x="0" y="1793174"/>
        <a:ext cx="2798109" cy="1075904"/>
      </dsp:txXfrm>
    </dsp:sp>
    <dsp:sp modelId="{2C234D4C-5E10-4889-8DD0-0861F9A763E4}">
      <dsp:nvSpPr>
        <dsp:cNvPr id="0" name=""/>
        <dsp:cNvSpPr/>
      </dsp:nvSpPr>
      <dsp:spPr>
        <a:xfrm rot="5400000">
          <a:off x="3479893" y="752754"/>
          <a:ext cx="1434539" cy="279810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أمثلة دالة :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1- الوسائط المتعددة 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2- شبكة الانترنت .</a:t>
          </a:r>
          <a:endParaRPr lang="ar-SA" sz="1000" kern="1200" dirty="0"/>
        </a:p>
      </dsp:txBody>
      <dsp:txXfrm rot="-5400000">
        <a:off x="2798109" y="1793174"/>
        <a:ext cx="2798109" cy="1075904"/>
      </dsp:txXfrm>
    </dsp:sp>
    <dsp:sp modelId="{6F36A8E7-01E7-485D-827A-EF339C90F2E3}">
      <dsp:nvSpPr>
        <dsp:cNvPr id="0" name=""/>
        <dsp:cNvSpPr/>
      </dsp:nvSpPr>
      <dsp:spPr>
        <a:xfrm>
          <a:off x="1958676" y="1075904"/>
          <a:ext cx="1678865" cy="71726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مصادر المعلومات الالكترونية </a:t>
          </a:r>
          <a:endParaRPr lang="ar-SA" sz="1000" kern="1200" dirty="0"/>
        </a:p>
      </dsp:txBody>
      <dsp:txXfrm>
        <a:off x="1993690" y="1110918"/>
        <a:ext cx="1608837" cy="647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36ED-359C-41F9-B6BF-B0593684B4C9}">
      <dsp:nvSpPr>
        <dsp:cNvPr id="0" name=""/>
        <dsp:cNvSpPr/>
      </dsp:nvSpPr>
      <dsp:spPr>
        <a:xfrm rot="16200000">
          <a:off x="681784" y="-681784"/>
          <a:ext cx="1434539" cy="2798109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الخصائص :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1- بحث اوتوماتيكي.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2- بحث دوري.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3- تختلف النتائج من محرك لآخر 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4- يمكن خصخصة البحث .</a:t>
          </a:r>
          <a:endParaRPr lang="ar-SA" sz="1000" kern="1200" dirty="0"/>
        </a:p>
      </dsp:txBody>
      <dsp:txXfrm rot="5400000">
        <a:off x="0" y="0"/>
        <a:ext cx="2798109" cy="1075904"/>
      </dsp:txXfrm>
    </dsp:sp>
    <dsp:sp modelId="{08E82EA5-BDE6-4778-A794-8547155998A2}">
      <dsp:nvSpPr>
        <dsp:cNvPr id="0" name=""/>
        <dsp:cNvSpPr/>
      </dsp:nvSpPr>
      <dsp:spPr>
        <a:xfrm>
          <a:off x="2798109" y="0"/>
          <a:ext cx="2798109" cy="1434539"/>
        </a:xfrm>
        <a:prstGeom prst="round1Rect">
          <a:avLst/>
        </a:prstGeom>
        <a:solidFill>
          <a:srgbClr val="AE6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التعريف : قاعدة بيانات مفهرسة من المواقع و صفحات الانترنت , والتي تم تجميعها أوتوماتيكيا عن طريق </a:t>
          </a:r>
          <a:r>
            <a:rPr lang="ar-SA" sz="1000" kern="1200" dirty="0" err="1" smtClean="0"/>
            <a:t>مايسمى</a:t>
          </a:r>
          <a:r>
            <a:rPr lang="ar-SA" sz="1000" kern="1200" dirty="0" smtClean="0"/>
            <a:t> العنكبوت , 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تعريف 2 : برنامج حاسوبي يجوب الانترنت باحثا و مجمعا للصفحات والمواقع بدلالة كلمات مختلفة .</a:t>
          </a:r>
          <a:endParaRPr lang="ar-SA" sz="1000" kern="1200" dirty="0"/>
        </a:p>
      </dsp:txBody>
      <dsp:txXfrm>
        <a:off x="2798109" y="0"/>
        <a:ext cx="2798109" cy="1075904"/>
      </dsp:txXfrm>
    </dsp:sp>
    <dsp:sp modelId="{F4050C93-BB26-4C41-9F78-91C88A9C0218}">
      <dsp:nvSpPr>
        <dsp:cNvPr id="0" name=""/>
        <dsp:cNvSpPr/>
      </dsp:nvSpPr>
      <dsp:spPr>
        <a:xfrm rot="10800000">
          <a:off x="0" y="1434539"/>
          <a:ext cx="2798109" cy="1434539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أمثلة غير دالة : 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1- متصفحات البحث </a:t>
          </a:r>
          <a:r>
            <a:rPr lang="en-US" sz="1000" kern="1200" dirty="0" smtClean="0"/>
            <a:t>Internet Explorer</a:t>
          </a:r>
          <a:r>
            <a:rPr lang="ar-SA" sz="1000" kern="1200" dirty="0" smtClean="0"/>
            <a:t>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2- المواقع الالكترونية .</a:t>
          </a:r>
          <a:endParaRPr lang="ar-SA" sz="1000" kern="1200" dirty="0"/>
        </a:p>
      </dsp:txBody>
      <dsp:txXfrm rot="10800000">
        <a:off x="0" y="1793174"/>
        <a:ext cx="2798109" cy="1075904"/>
      </dsp:txXfrm>
    </dsp:sp>
    <dsp:sp modelId="{2C234D4C-5E10-4889-8DD0-0861F9A763E4}">
      <dsp:nvSpPr>
        <dsp:cNvPr id="0" name=""/>
        <dsp:cNvSpPr/>
      </dsp:nvSpPr>
      <dsp:spPr>
        <a:xfrm rot="5400000">
          <a:off x="3479893" y="752754"/>
          <a:ext cx="1434539" cy="279810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أمثلة دالة :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1- </a:t>
          </a:r>
          <a:r>
            <a:rPr lang="en-US" sz="1000" kern="1200" dirty="0" smtClean="0"/>
            <a:t>google</a:t>
          </a:r>
          <a:r>
            <a:rPr lang="ar-SA" sz="1000" kern="1200" dirty="0" smtClean="0"/>
            <a:t>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2- </a:t>
          </a:r>
          <a:r>
            <a:rPr lang="en-US" sz="1000" kern="1200" dirty="0" smtClean="0"/>
            <a:t>yahoo</a:t>
          </a:r>
          <a:r>
            <a:rPr lang="ar-SA" sz="1000" kern="1200" dirty="0" smtClean="0"/>
            <a:t>.</a:t>
          </a:r>
          <a:endParaRPr lang="ar-SA" sz="1000" kern="1200" dirty="0"/>
        </a:p>
      </dsp:txBody>
      <dsp:txXfrm rot="-5400000">
        <a:off x="2798109" y="1793174"/>
        <a:ext cx="2798109" cy="1075904"/>
      </dsp:txXfrm>
    </dsp:sp>
    <dsp:sp modelId="{6F36A8E7-01E7-485D-827A-EF339C90F2E3}">
      <dsp:nvSpPr>
        <dsp:cNvPr id="0" name=""/>
        <dsp:cNvSpPr/>
      </dsp:nvSpPr>
      <dsp:spPr>
        <a:xfrm>
          <a:off x="1958676" y="1075904"/>
          <a:ext cx="1678865" cy="71726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محركات البحث</a:t>
          </a:r>
          <a:endParaRPr lang="ar-SA" sz="1000" kern="1200" dirty="0"/>
        </a:p>
      </dsp:txBody>
      <dsp:txXfrm>
        <a:off x="1993690" y="1110918"/>
        <a:ext cx="1608837" cy="647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36ED-359C-41F9-B6BF-B0593684B4C9}">
      <dsp:nvSpPr>
        <dsp:cNvPr id="0" name=""/>
        <dsp:cNvSpPr/>
      </dsp:nvSpPr>
      <dsp:spPr>
        <a:xfrm rot="16200000">
          <a:off x="681784" y="-681784"/>
          <a:ext cx="1434539" cy="2798109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الخصائص :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1- يمكن الوصول الى محتواها في أي وقت .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2- يمكن الوصول الى محتواها في أي مكان .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3- سهلة وسريعة للوصول للكتب والمحفوظات .</a:t>
          </a:r>
          <a:endParaRPr lang="ar-SA" sz="1300" kern="1200" dirty="0"/>
        </a:p>
      </dsp:txBody>
      <dsp:txXfrm rot="5400000">
        <a:off x="0" y="0"/>
        <a:ext cx="2798109" cy="1075904"/>
      </dsp:txXfrm>
    </dsp:sp>
    <dsp:sp modelId="{08E82EA5-BDE6-4778-A794-8547155998A2}">
      <dsp:nvSpPr>
        <dsp:cNvPr id="0" name=""/>
        <dsp:cNvSpPr/>
      </dsp:nvSpPr>
      <dsp:spPr>
        <a:xfrm>
          <a:off x="2798109" y="0"/>
          <a:ext cx="2798109" cy="1434539"/>
        </a:xfrm>
        <a:prstGeom prst="round1Rect">
          <a:avLst/>
        </a:prstGeom>
        <a:solidFill>
          <a:srgbClr val="AE6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التعريف : مجموعة من المواد (نصوص , صور , فيديو , ...) مخزنة بصيغة رقمية باستخدام برامج الحاسب , ويمكن الوصول إليها عبر شبكة الانترنت.</a:t>
          </a:r>
          <a:endParaRPr lang="ar-SA" sz="1300" kern="1200" dirty="0"/>
        </a:p>
      </dsp:txBody>
      <dsp:txXfrm>
        <a:off x="2798109" y="0"/>
        <a:ext cx="2798109" cy="1075904"/>
      </dsp:txXfrm>
    </dsp:sp>
    <dsp:sp modelId="{F4050C93-BB26-4C41-9F78-91C88A9C0218}">
      <dsp:nvSpPr>
        <dsp:cNvPr id="0" name=""/>
        <dsp:cNvSpPr/>
      </dsp:nvSpPr>
      <dsp:spPr>
        <a:xfrm rot="10800000">
          <a:off x="0" y="1434539"/>
          <a:ext cx="2798109" cy="1434539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أمثلة غير دالة :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1- مكتبة جامعة الملك سعود قسم الملز.</a:t>
          </a:r>
        </a:p>
      </dsp:txBody>
      <dsp:txXfrm rot="10800000">
        <a:off x="0" y="1793174"/>
        <a:ext cx="2798109" cy="1075904"/>
      </dsp:txXfrm>
    </dsp:sp>
    <dsp:sp modelId="{2C234D4C-5E10-4889-8DD0-0861F9A763E4}">
      <dsp:nvSpPr>
        <dsp:cNvPr id="0" name=""/>
        <dsp:cNvSpPr/>
      </dsp:nvSpPr>
      <dsp:spPr>
        <a:xfrm rot="5400000">
          <a:off x="3479893" y="752754"/>
          <a:ext cx="1434539" cy="279810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أمثلة دالة :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1- المكتبة الرقمية لجامعة أم القرى </a:t>
          </a:r>
          <a:r>
            <a:rPr lang="en-US" sz="1300" kern="1200" dirty="0" smtClean="0"/>
            <a:t/>
          </a:r>
          <a:br>
            <a:rPr lang="en-US" sz="1300" kern="1200" dirty="0" smtClean="0"/>
          </a:br>
          <a:r>
            <a:rPr lang="en-US" sz="1300" kern="1200" dirty="0" smtClean="0"/>
            <a:t>www.uqu.edu.sa/lib</a:t>
          </a:r>
          <a:r>
            <a:rPr lang="ar-SA" sz="1300" kern="1200" dirty="0" smtClean="0"/>
            <a:t>.</a:t>
          </a:r>
          <a:endParaRPr lang="ar-SA" sz="1300" kern="1200" dirty="0"/>
        </a:p>
      </dsp:txBody>
      <dsp:txXfrm rot="-5400000">
        <a:off x="2798109" y="1793174"/>
        <a:ext cx="2798109" cy="1075904"/>
      </dsp:txXfrm>
    </dsp:sp>
    <dsp:sp modelId="{6F36A8E7-01E7-485D-827A-EF339C90F2E3}">
      <dsp:nvSpPr>
        <dsp:cNvPr id="0" name=""/>
        <dsp:cNvSpPr/>
      </dsp:nvSpPr>
      <dsp:spPr>
        <a:xfrm>
          <a:off x="1958676" y="1075904"/>
          <a:ext cx="1678865" cy="71726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المكتبة الرقمية </a:t>
          </a:r>
          <a:endParaRPr lang="ar-SA" sz="1300" kern="1200" dirty="0"/>
        </a:p>
      </dsp:txBody>
      <dsp:txXfrm>
        <a:off x="1993690" y="1110918"/>
        <a:ext cx="1608837" cy="647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36ED-359C-41F9-B6BF-B0593684B4C9}">
      <dsp:nvSpPr>
        <dsp:cNvPr id="0" name=""/>
        <dsp:cNvSpPr/>
      </dsp:nvSpPr>
      <dsp:spPr>
        <a:xfrm rot="16200000">
          <a:off x="681784" y="-681784"/>
          <a:ext cx="1434539" cy="2798109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الخصائص :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1- حفظ و توثيق المعلومات .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2- استفادة الباحثين منها في جميع أنحاء العالم .</a:t>
          </a:r>
          <a:endParaRPr lang="ar-SA" sz="1300" kern="1200" dirty="0"/>
        </a:p>
      </dsp:txBody>
      <dsp:txXfrm rot="5400000">
        <a:off x="0" y="0"/>
        <a:ext cx="2798109" cy="1075904"/>
      </dsp:txXfrm>
    </dsp:sp>
    <dsp:sp modelId="{08E82EA5-BDE6-4778-A794-8547155998A2}">
      <dsp:nvSpPr>
        <dsp:cNvPr id="0" name=""/>
        <dsp:cNvSpPr/>
      </dsp:nvSpPr>
      <dsp:spPr>
        <a:xfrm>
          <a:off x="2798109" y="0"/>
          <a:ext cx="2798109" cy="1434539"/>
        </a:xfrm>
        <a:prstGeom prst="round1Rect">
          <a:avLst/>
        </a:prstGeom>
        <a:solidFill>
          <a:srgbClr val="AE6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التعريف : مجموعة من البيانات الرقمية التي تم ترتيبها لتسهل على المستفيد الحصول على المعلومات باستخدام الوسائل التقنية.</a:t>
          </a:r>
          <a:endParaRPr lang="ar-SA" sz="1300" kern="1200" dirty="0"/>
        </a:p>
      </dsp:txBody>
      <dsp:txXfrm>
        <a:off x="2798109" y="0"/>
        <a:ext cx="2798109" cy="1075904"/>
      </dsp:txXfrm>
    </dsp:sp>
    <dsp:sp modelId="{F4050C93-BB26-4C41-9F78-91C88A9C0218}">
      <dsp:nvSpPr>
        <dsp:cNvPr id="0" name=""/>
        <dsp:cNvSpPr/>
      </dsp:nvSpPr>
      <dsp:spPr>
        <a:xfrm rot="10800000">
          <a:off x="0" y="1434539"/>
          <a:ext cx="2798109" cy="1434539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أمثلة غير دالة :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1- بيانات طالبات تحفيظ السويق (ملفات ورقية ).</a:t>
          </a:r>
          <a:endParaRPr lang="ar-SA" sz="1300" kern="1200" dirty="0"/>
        </a:p>
      </dsp:txBody>
      <dsp:txXfrm rot="10800000">
        <a:off x="0" y="1793174"/>
        <a:ext cx="2798109" cy="1075904"/>
      </dsp:txXfrm>
    </dsp:sp>
    <dsp:sp modelId="{2C234D4C-5E10-4889-8DD0-0861F9A763E4}">
      <dsp:nvSpPr>
        <dsp:cNvPr id="0" name=""/>
        <dsp:cNvSpPr/>
      </dsp:nvSpPr>
      <dsp:spPr>
        <a:xfrm rot="5400000">
          <a:off x="3479893" y="752754"/>
          <a:ext cx="1434539" cy="279810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أمثلة دالة :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1- قاعدة معلومات قبس .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2- شبكة الانترنت .</a:t>
          </a:r>
          <a:endParaRPr lang="ar-SA" sz="1300" kern="1200" dirty="0"/>
        </a:p>
      </dsp:txBody>
      <dsp:txXfrm rot="-5400000">
        <a:off x="2798109" y="1793174"/>
        <a:ext cx="2798109" cy="1075904"/>
      </dsp:txXfrm>
    </dsp:sp>
    <dsp:sp modelId="{6F36A8E7-01E7-485D-827A-EF339C90F2E3}">
      <dsp:nvSpPr>
        <dsp:cNvPr id="0" name=""/>
        <dsp:cNvSpPr/>
      </dsp:nvSpPr>
      <dsp:spPr>
        <a:xfrm>
          <a:off x="1958676" y="1075904"/>
          <a:ext cx="1678865" cy="71726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قواعد المعلومات </a:t>
          </a:r>
          <a:endParaRPr lang="ar-SA" sz="1300" kern="1200" dirty="0"/>
        </a:p>
      </dsp:txBody>
      <dsp:txXfrm>
        <a:off x="1993690" y="1110918"/>
        <a:ext cx="1608837" cy="647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36ED-359C-41F9-B6BF-B0593684B4C9}">
      <dsp:nvSpPr>
        <dsp:cNvPr id="0" name=""/>
        <dsp:cNvSpPr/>
      </dsp:nvSpPr>
      <dsp:spPr>
        <a:xfrm rot="16200000">
          <a:off x="681784" y="-681784"/>
          <a:ext cx="1434539" cy="2798109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الخصائص :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1- تسهيل الوصول الى المعلومة 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2- سرعة البحث 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3- الاستغناء عن المصادر الورقية 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4- الحفاظ على نظافة البيئة .</a:t>
          </a:r>
          <a:endParaRPr lang="ar-SA" sz="1000" kern="1200" dirty="0"/>
        </a:p>
      </dsp:txBody>
      <dsp:txXfrm rot="5400000">
        <a:off x="0" y="0"/>
        <a:ext cx="2798109" cy="1075904"/>
      </dsp:txXfrm>
    </dsp:sp>
    <dsp:sp modelId="{08E82EA5-BDE6-4778-A794-8547155998A2}">
      <dsp:nvSpPr>
        <dsp:cNvPr id="0" name=""/>
        <dsp:cNvSpPr/>
      </dsp:nvSpPr>
      <dsp:spPr>
        <a:xfrm>
          <a:off x="2798109" y="0"/>
          <a:ext cx="2798109" cy="1434539"/>
        </a:xfrm>
        <a:prstGeom prst="round1Rect">
          <a:avLst/>
        </a:prstGeom>
        <a:solidFill>
          <a:srgbClr val="AE6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التعريف : جميع الوثائق التي لها شكل الكتروني , ويتم الوصول لها عن طريق الحاسب و تقنياته .</a:t>
          </a:r>
          <a:endParaRPr lang="ar-SA" sz="1000" kern="1200" dirty="0"/>
        </a:p>
      </dsp:txBody>
      <dsp:txXfrm>
        <a:off x="2798109" y="0"/>
        <a:ext cx="2798109" cy="1075904"/>
      </dsp:txXfrm>
    </dsp:sp>
    <dsp:sp modelId="{F4050C93-BB26-4C41-9F78-91C88A9C0218}">
      <dsp:nvSpPr>
        <dsp:cNvPr id="0" name=""/>
        <dsp:cNvSpPr/>
      </dsp:nvSpPr>
      <dsp:spPr>
        <a:xfrm rot="10800000">
          <a:off x="0" y="1434539"/>
          <a:ext cx="2798109" cy="1434539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أمثلة غير دالة : 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1- المكتبات العامة 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2- الكتب المادية .</a:t>
          </a:r>
          <a:endParaRPr lang="ar-SA" sz="1000" kern="1200" dirty="0"/>
        </a:p>
      </dsp:txBody>
      <dsp:txXfrm rot="10800000">
        <a:off x="0" y="1793174"/>
        <a:ext cx="2798109" cy="1075904"/>
      </dsp:txXfrm>
    </dsp:sp>
    <dsp:sp modelId="{2C234D4C-5E10-4889-8DD0-0861F9A763E4}">
      <dsp:nvSpPr>
        <dsp:cNvPr id="0" name=""/>
        <dsp:cNvSpPr/>
      </dsp:nvSpPr>
      <dsp:spPr>
        <a:xfrm rot="5400000">
          <a:off x="3479893" y="752754"/>
          <a:ext cx="1434539" cy="279810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أمثلة دالة :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1- الوسائط المتعددة .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2- شبكة الانترنت .</a:t>
          </a:r>
          <a:endParaRPr lang="ar-SA" sz="1000" kern="1200" dirty="0"/>
        </a:p>
      </dsp:txBody>
      <dsp:txXfrm rot="-5400000">
        <a:off x="2798109" y="1793174"/>
        <a:ext cx="2798109" cy="1075904"/>
      </dsp:txXfrm>
    </dsp:sp>
    <dsp:sp modelId="{6F36A8E7-01E7-485D-827A-EF339C90F2E3}">
      <dsp:nvSpPr>
        <dsp:cNvPr id="0" name=""/>
        <dsp:cNvSpPr/>
      </dsp:nvSpPr>
      <dsp:spPr>
        <a:xfrm>
          <a:off x="1958676" y="1075904"/>
          <a:ext cx="1678865" cy="71726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مصادر المعلومات الالكترونية </a:t>
          </a:r>
          <a:endParaRPr lang="ar-SA" sz="1000" kern="1200" dirty="0"/>
        </a:p>
      </dsp:txBody>
      <dsp:txXfrm>
        <a:off x="1993690" y="1110918"/>
        <a:ext cx="1608837" cy="647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36ED-359C-41F9-B6BF-B0593684B4C9}">
      <dsp:nvSpPr>
        <dsp:cNvPr id="0" name=""/>
        <dsp:cNvSpPr/>
      </dsp:nvSpPr>
      <dsp:spPr>
        <a:xfrm rot="16200000">
          <a:off x="681784" y="-681784"/>
          <a:ext cx="1434539" cy="2798109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الخصائص :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1- يمكن الاطلاع والرجوع اليها دون التعديل والاضافة .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2- يمكن الاطلاع عليها وتعديلها والاضافة عليها.</a:t>
          </a:r>
          <a:endParaRPr lang="ar-SA" sz="1300" kern="1200" dirty="0"/>
        </a:p>
      </dsp:txBody>
      <dsp:txXfrm rot="5400000">
        <a:off x="0" y="0"/>
        <a:ext cx="2798109" cy="1075904"/>
      </dsp:txXfrm>
    </dsp:sp>
    <dsp:sp modelId="{08E82EA5-BDE6-4778-A794-8547155998A2}">
      <dsp:nvSpPr>
        <dsp:cNvPr id="0" name=""/>
        <dsp:cNvSpPr/>
      </dsp:nvSpPr>
      <dsp:spPr>
        <a:xfrm>
          <a:off x="2798109" y="0"/>
          <a:ext cx="2798109" cy="1434539"/>
        </a:xfrm>
        <a:prstGeom prst="round1Rect">
          <a:avLst/>
        </a:prstGeom>
        <a:solidFill>
          <a:srgbClr val="AE6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التعريف : عبارة عن مجموعة كتب تم تخزينها واسترجاع المعلومات فيها باستخدام الحاسب و تقنية المعلومات ويتم ترتيبها بحسب الحروف الأبجدية أو الموضوعات .</a:t>
          </a:r>
          <a:endParaRPr lang="ar-SA" sz="1300" kern="1200" dirty="0"/>
        </a:p>
      </dsp:txBody>
      <dsp:txXfrm>
        <a:off x="2798109" y="0"/>
        <a:ext cx="2798109" cy="1075904"/>
      </dsp:txXfrm>
    </dsp:sp>
    <dsp:sp modelId="{F4050C93-BB26-4C41-9F78-91C88A9C0218}">
      <dsp:nvSpPr>
        <dsp:cNvPr id="0" name=""/>
        <dsp:cNvSpPr/>
      </dsp:nvSpPr>
      <dsp:spPr>
        <a:xfrm rot="10800000">
          <a:off x="0" y="1434539"/>
          <a:ext cx="2798109" cy="1434539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أمثلة غير دالة :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1- كتب الموسوعات الطبية .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2- كتب الموسوعات الدينية .</a:t>
          </a:r>
          <a:endParaRPr lang="ar-SA" sz="1300" kern="1200" dirty="0"/>
        </a:p>
      </dsp:txBody>
      <dsp:txXfrm rot="10800000">
        <a:off x="0" y="1793174"/>
        <a:ext cx="2798109" cy="1075904"/>
      </dsp:txXfrm>
    </dsp:sp>
    <dsp:sp modelId="{2C234D4C-5E10-4889-8DD0-0861F9A763E4}">
      <dsp:nvSpPr>
        <dsp:cNvPr id="0" name=""/>
        <dsp:cNvSpPr/>
      </dsp:nvSpPr>
      <dsp:spPr>
        <a:xfrm rot="5400000">
          <a:off x="3479893" y="752754"/>
          <a:ext cx="1434539" cy="279810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أمثلة دالة :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1- الموسوعات المقيدة : الموسوعة العربية .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2- الموسوعات الحرة : ويكيبيديا الموسوعة الحرة .</a:t>
          </a:r>
          <a:endParaRPr lang="ar-SA" sz="1300" kern="1200" dirty="0"/>
        </a:p>
      </dsp:txBody>
      <dsp:txXfrm rot="-5400000">
        <a:off x="2798109" y="1793174"/>
        <a:ext cx="2798109" cy="1075904"/>
      </dsp:txXfrm>
    </dsp:sp>
    <dsp:sp modelId="{6F36A8E7-01E7-485D-827A-EF339C90F2E3}">
      <dsp:nvSpPr>
        <dsp:cNvPr id="0" name=""/>
        <dsp:cNvSpPr/>
      </dsp:nvSpPr>
      <dsp:spPr>
        <a:xfrm>
          <a:off x="1958676" y="1075904"/>
          <a:ext cx="1678865" cy="71726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الموسوعات الالكترونية </a:t>
          </a:r>
          <a:endParaRPr lang="ar-SA" sz="1300" kern="1200" dirty="0"/>
        </a:p>
      </dsp:txBody>
      <dsp:txXfrm>
        <a:off x="1993690" y="1110918"/>
        <a:ext cx="1608837" cy="6472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36ED-359C-41F9-B6BF-B0593684B4C9}">
      <dsp:nvSpPr>
        <dsp:cNvPr id="0" name=""/>
        <dsp:cNvSpPr/>
      </dsp:nvSpPr>
      <dsp:spPr>
        <a:xfrm rot="16200000">
          <a:off x="681784" y="-681784"/>
          <a:ext cx="1434539" cy="2798109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الخصائص :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1- سرعة تحديثها .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2- سهولة الحصول على المعلومات .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فرصة للطلاب للتعلم الذاتي.</a:t>
          </a:r>
        </a:p>
      </dsp:txBody>
      <dsp:txXfrm rot="5400000">
        <a:off x="0" y="0"/>
        <a:ext cx="2798109" cy="1075904"/>
      </dsp:txXfrm>
    </dsp:sp>
    <dsp:sp modelId="{08E82EA5-BDE6-4778-A794-8547155998A2}">
      <dsp:nvSpPr>
        <dsp:cNvPr id="0" name=""/>
        <dsp:cNvSpPr/>
      </dsp:nvSpPr>
      <dsp:spPr>
        <a:xfrm>
          <a:off x="2798109" y="0"/>
          <a:ext cx="2798109" cy="1434539"/>
        </a:xfrm>
        <a:prstGeom prst="round1Rect">
          <a:avLst/>
        </a:prstGeom>
        <a:solidFill>
          <a:srgbClr val="AE6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التعريف : مصادر الكترونية تشمل قائمة من المفردات أو المصطلحات مقرونة بمعانيها و شرحها و مرادفاتها , وطريقة نطقها وكتابتها أو مقابلاتها في لغات أخرى .</a:t>
          </a:r>
          <a:endParaRPr lang="ar-SA" sz="1300" kern="1200" dirty="0"/>
        </a:p>
      </dsp:txBody>
      <dsp:txXfrm>
        <a:off x="2798109" y="0"/>
        <a:ext cx="2798109" cy="1075904"/>
      </dsp:txXfrm>
    </dsp:sp>
    <dsp:sp modelId="{F4050C93-BB26-4C41-9F78-91C88A9C0218}">
      <dsp:nvSpPr>
        <dsp:cNvPr id="0" name=""/>
        <dsp:cNvSpPr/>
      </dsp:nvSpPr>
      <dsp:spPr>
        <a:xfrm rot="10800000">
          <a:off x="0" y="1434539"/>
          <a:ext cx="2798109" cy="1434539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أمثلة غير دالة :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1- كتاب قاموس انجليزي – عربي .</a:t>
          </a:r>
          <a:endParaRPr lang="ar-SA" sz="1300" kern="1200" dirty="0"/>
        </a:p>
      </dsp:txBody>
      <dsp:txXfrm rot="10800000">
        <a:off x="0" y="1793174"/>
        <a:ext cx="2798109" cy="1075904"/>
      </dsp:txXfrm>
    </dsp:sp>
    <dsp:sp modelId="{2C234D4C-5E10-4889-8DD0-0861F9A763E4}">
      <dsp:nvSpPr>
        <dsp:cNvPr id="0" name=""/>
        <dsp:cNvSpPr/>
      </dsp:nvSpPr>
      <dsp:spPr>
        <a:xfrm rot="5400000">
          <a:off x="3479893" y="752754"/>
          <a:ext cx="1434539" cy="279810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أمثلة دالة :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1- قواميس عامة : مترجم قوقل , ويكاموس.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2- قواميس خاصة .</a:t>
          </a:r>
          <a:endParaRPr lang="ar-SA" sz="1300" kern="1200" dirty="0"/>
        </a:p>
      </dsp:txBody>
      <dsp:txXfrm rot="-5400000">
        <a:off x="2798109" y="1793174"/>
        <a:ext cx="2798109" cy="1075904"/>
      </dsp:txXfrm>
    </dsp:sp>
    <dsp:sp modelId="{6F36A8E7-01E7-485D-827A-EF339C90F2E3}">
      <dsp:nvSpPr>
        <dsp:cNvPr id="0" name=""/>
        <dsp:cNvSpPr/>
      </dsp:nvSpPr>
      <dsp:spPr>
        <a:xfrm>
          <a:off x="1958676" y="1075904"/>
          <a:ext cx="1678865" cy="71726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القواميس الإلكترونية</a:t>
          </a:r>
          <a:endParaRPr lang="ar-SA" sz="1300" kern="1200" dirty="0"/>
        </a:p>
      </dsp:txBody>
      <dsp:txXfrm>
        <a:off x="1993690" y="1110918"/>
        <a:ext cx="1608837" cy="6472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36ED-359C-41F9-B6BF-B0593684B4C9}">
      <dsp:nvSpPr>
        <dsp:cNvPr id="0" name=""/>
        <dsp:cNvSpPr/>
      </dsp:nvSpPr>
      <dsp:spPr>
        <a:xfrm rot="16200000">
          <a:off x="681784" y="-681784"/>
          <a:ext cx="1434539" cy="2798109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المزايا:</a:t>
          </a:r>
          <a:endParaRPr lang="ar-SA" sz="2100" kern="1200" dirty="0" smtClean="0"/>
        </a:p>
      </dsp:txBody>
      <dsp:txXfrm rot="5400000">
        <a:off x="0" y="0"/>
        <a:ext cx="2798109" cy="1075904"/>
      </dsp:txXfrm>
    </dsp:sp>
    <dsp:sp modelId="{08E82EA5-BDE6-4778-A794-8547155998A2}">
      <dsp:nvSpPr>
        <dsp:cNvPr id="0" name=""/>
        <dsp:cNvSpPr/>
      </dsp:nvSpPr>
      <dsp:spPr>
        <a:xfrm>
          <a:off x="2798109" y="0"/>
          <a:ext cx="2798109" cy="1434539"/>
        </a:xfrm>
        <a:prstGeom prst="round1Rect">
          <a:avLst/>
        </a:prstGeom>
        <a:solidFill>
          <a:srgbClr val="AE6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التعريف </a:t>
          </a:r>
          <a:r>
            <a:rPr lang="ar-SA" sz="2100" kern="1200" dirty="0" smtClean="0"/>
            <a:t>:</a:t>
          </a:r>
          <a:endParaRPr lang="ar-SA" sz="2100" kern="1200" dirty="0"/>
        </a:p>
      </dsp:txBody>
      <dsp:txXfrm>
        <a:off x="2798109" y="0"/>
        <a:ext cx="2798109" cy="1075904"/>
      </dsp:txXfrm>
    </dsp:sp>
    <dsp:sp modelId="{F4050C93-BB26-4C41-9F78-91C88A9C0218}">
      <dsp:nvSpPr>
        <dsp:cNvPr id="0" name=""/>
        <dsp:cNvSpPr/>
      </dsp:nvSpPr>
      <dsp:spPr>
        <a:xfrm rot="10800000">
          <a:off x="0" y="1434539"/>
          <a:ext cx="2798109" cy="1434539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أمثلة غير دالة : </a:t>
          </a:r>
        </a:p>
      </dsp:txBody>
      <dsp:txXfrm rot="10800000">
        <a:off x="0" y="1793174"/>
        <a:ext cx="2798109" cy="1075904"/>
      </dsp:txXfrm>
    </dsp:sp>
    <dsp:sp modelId="{2C234D4C-5E10-4889-8DD0-0861F9A763E4}">
      <dsp:nvSpPr>
        <dsp:cNvPr id="0" name=""/>
        <dsp:cNvSpPr/>
      </dsp:nvSpPr>
      <dsp:spPr>
        <a:xfrm rot="5400000">
          <a:off x="3479893" y="752754"/>
          <a:ext cx="1434539" cy="279810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أمثلة دالة </a:t>
          </a:r>
          <a:r>
            <a:rPr lang="ar-SA" sz="2100" kern="1200" dirty="0" smtClean="0"/>
            <a:t>:</a:t>
          </a:r>
          <a:endParaRPr lang="ar-SA" sz="2100" kern="1200" dirty="0" smtClean="0"/>
        </a:p>
      </dsp:txBody>
      <dsp:txXfrm rot="-5400000">
        <a:off x="2798109" y="1793174"/>
        <a:ext cx="2798109" cy="1075904"/>
      </dsp:txXfrm>
    </dsp:sp>
    <dsp:sp modelId="{6F36A8E7-01E7-485D-827A-EF339C90F2E3}">
      <dsp:nvSpPr>
        <dsp:cNvPr id="0" name=""/>
        <dsp:cNvSpPr/>
      </dsp:nvSpPr>
      <dsp:spPr>
        <a:xfrm>
          <a:off x="1958676" y="1075904"/>
          <a:ext cx="1678865" cy="71726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قواعد المعلومات </a:t>
          </a:r>
          <a:endParaRPr lang="ar-SA" sz="2100" kern="1200" dirty="0"/>
        </a:p>
      </dsp:txBody>
      <dsp:txXfrm>
        <a:off x="1993690" y="1110918"/>
        <a:ext cx="1608837" cy="647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8222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70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82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smtClean="0"/>
          </a:p>
        </p:txBody>
      </p:sp>
      <p:sp>
        <p:nvSpPr>
          <p:cNvPr id="471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fld id="{21175C62-4C9C-4AF7-A0E9-005B7F32E384}" type="slidenum">
              <a:rPr lang="ar-SA">
                <a:latin typeface="Tahoma" panose="020B0604030504040204" pitchFamily="34" charset="0"/>
              </a:rPr>
              <a:pPr/>
              <a:t>8</a:t>
            </a:fld>
            <a:endParaRPr lang="ar-SA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1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84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1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1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شريحة عنوان ب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12"/>
          <p:cNvGrpSpPr>
            <a:grpSpLocks/>
          </p:cNvGrpSpPr>
          <p:nvPr/>
        </p:nvGrpSpPr>
        <p:grpSpPr bwMode="auto">
          <a:xfrm rot="10800000">
            <a:off x="0" y="5645150"/>
            <a:ext cx="9144000" cy="63500"/>
            <a:chOff x="507492" y="1501519"/>
            <a:chExt cx="8129016" cy="63125"/>
          </a:xfrm>
        </p:grpSpPr>
        <p:cxnSp>
          <p:nvCxnSpPr>
            <p:cNvPr id="6" name="موصل مستقيم 16"/>
            <p:cNvCxnSpPr/>
            <p:nvPr/>
          </p:nvCxnSpPr>
          <p:spPr>
            <a:xfrm>
              <a:off x="543480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موصل مستقيم 17"/>
            <p:cNvCxnSpPr/>
            <p:nvPr/>
          </p:nvCxnSpPr>
          <p:spPr>
            <a:xfrm>
              <a:off x="543480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مجموعة 13"/>
          <p:cNvGrpSpPr>
            <a:grpSpLocks/>
          </p:cNvGrpSpPr>
          <p:nvPr/>
        </p:nvGrpSpPr>
        <p:grpSpPr bwMode="auto">
          <a:xfrm>
            <a:off x="0" y="1143000"/>
            <a:ext cx="9144000" cy="63500"/>
            <a:chOff x="507492" y="1501519"/>
            <a:chExt cx="8129016" cy="63125"/>
          </a:xfrm>
        </p:grpSpPr>
        <p:cxnSp>
          <p:nvCxnSpPr>
            <p:cNvPr id="9" name="موصل مستقيم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موصل مستقيم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ستطيل 6"/>
          <p:cNvSpPr/>
          <p:nvPr/>
        </p:nvSpPr>
        <p:spPr>
          <a:xfrm>
            <a:off x="0" y="577850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050" dirty="0">
              <a:latin typeface="Tahoma" panose="020B0604030504040204" pitchFamily="34" charset="0"/>
            </a:endParaRPr>
          </a:p>
        </p:txBody>
      </p:sp>
      <p:sp>
        <p:nvSpPr>
          <p:cNvPr id="13" name="مستطيل 7"/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050" dirty="0">
              <a:latin typeface="Tahoma" panose="020B0604030504040204" pitchFamily="34" charset="0"/>
            </a:endParaRPr>
          </a:p>
        </p:txBody>
      </p:sp>
      <p:sp>
        <p:nvSpPr>
          <p:cNvPr id="14" name="نص إرشادي"/>
          <p:cNvSpPr/>
          <p:nvPr/>
        </p:nvSpPr>
        <p:spPr>
          <a:xfrm>
            <a:off x="-1129904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00" b="1" i="1" dirty="0">
                <a:latin typeface="Tahoma" panose="020B0604030504040204" pitchFamily="34" charset="0"/>
                <a:cs typeface="Tahoma" panose="020B0604030504040204" pitchFamily="34" charset="0"/>
              </a:rPr>
              <a:t>ملاحظة: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00" i="1" dirty="0">
                <a:latin typeface="Tahoma" panose="020B0604030504040204" pitchFamily="34" charset="0"/>
                <a:cs typeface="Tahoma" panose="020B0604030504040204" pitchFamily="34" charset="0"/>
              </a:rPr>
              <a:t>لتغيير الصور بهذه الشريحة، حدد الصورة ثم احذفها. ثم انقر فوق أيقونة الصور في العنصر النائب لإدراج صورتك.</a:t>
            </a:r>
          </a:p>
        </p:txBody>
      </p:sp>
      <p:pic>
        <p:nvPicPr>
          <p:cNvPr id="15" name="صورة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0642" y="0"/>
            <a:ext cx="1310643" cy="229209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419186" y="2292095"/>
            <a:ext cx="4300538" cy="2219691"/>
          </a:xfrm>
        </p:spPr>
        <p:txBody>
          <a:bodyPr anchor="ctr">
            <a:normAutofit/>
          </a:bodyPr>
          <a:lstStyle>
            <a:lvl1pPr algn="r" latinLnBrk="0">
              <a:defRPr lang="ar-SA" sz="3300" cap="all" baseline="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419186" y="4511785"/>
            <a:ext cx="4300538" cy="955565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ar-SA" sz="1350"/>
            </a:lvl1pPr>
            <a:lvl2pPr marL="342900" indent="0" algn="r" latinLnBrk="0">
              <a:buNone/>
              <a:defRPr lang="ar-SA" sz="1500"/>
            </a:lvl2pPr>
            <a:lvl3pPr marL="685800" indent="0" algn="r" latinLnBrk="0">
              <a:buNone/>
              <a:defRPr lang="ar-SA" sz="1350"/>
            </a:lvl3pPr>
            <a:lvl4pPr marL="1028700" indent="0" algn="r" latinLnBrk="0">
              <a:buNone/>
              <a:defRPr lang="ar-SA" sz="1200"/>
            </a:lvl4pPr>
            <a:lvl5pPr marL="1371600" indent="0" algn="r" latinLnBrk="0">
              <a:buNone/>
              <a:defRPr lang="ar-SA" sz="1200"/>
            </a:lvl5pPr>
            <a:lvl6pPr marL="1714500" indent="0" algn="r" latinLnBrk="0">
              <a:buNone/>
              <a:defRPr lang="ar-SA" sz="1200"/>
            </a:lvl6pPr>
            <a:lvl7pPr marL="2057400" indent="0" algn="r" latinLnBrk="0">
              <a:buNone/>
              <a:defRPr lang="ar-SA" sz="1200"/>
            </a:lvl7pPr>
            <a:lvl8pPr marL="2400300" indent="0" algn="r" latinLnBrk="0">
              <a:buNone/>
              <a:defRPr lang="ar-SA" sz="1200"/>
            </a:lvl8pPr>
            <a:lvl9pPr marL="2743200" indent="0" algn="r" latinLnBrk="0">
              <a:buNone/>
              <a:defRPr lang="ar-SA" sz="1200"/>
            </a:lvl9pPr>
          </a:lstStyle>
          <a:p>
            <a:r>
              <a:rPr lang="ar-SA"/>
              <a:t>انقر لتحرير نمط العنوان الفرعي الرئيسي</a:t>
            </a:r>
          </a:p>
        </p:txBody>
      </p:sp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353200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>
            <a:normAutofit/>
          </a:bodyPr>
          <a:lstStyle>
            <a:lvl1pPr marL="0" indent="0" algn="ctr" rtl="1" latinLnBrk="0">
              <a:buNone/>
              <a:defRPr lang="ar-SA"/>
            </a:lvl1pPr>
          </a:lstStyle>
          <a:p>
            <a:pPr lvl="0"/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125721594"/>
      </p:ext>
    </p:extLst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4343400"/>
            <a:ext cx="6223000" cy="1066800"/>
          </a:xfrm>
        </p:spPr>
        <p:txBody>
          <a:bodyPr>
            <a:no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54102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5C43-E9CF-4175-BD69-976C6D8574D3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984-E35A-4E45-9144-5A45B1E8D18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6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7"/>
            <a:ext cx="8229600" cy="4525963"/>
          </a:xfrm>
        </p:spPr>
        <p:txBody>
          <a:bodyPr/>
          <a:lstStyle>
            <a:lvl1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727-AB86-43B6-924D-16598A814C86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984-E35A-4E45-9144-5A45B1E8D18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3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6710784" cy="114300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443836"/>
            <a:ext cx="6710784" cy="4275740"/>
          </a:xfrm>
        </p:spPr>
        <p:txBody>
          <a:bodyPr/>
          <a:lstStyle>
            <a:lvl1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588F-16F9-446A-81AE-042D2E5BA117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984-E35A-4E45-9144-5A45B1E8D18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6A13-B280-4EC9-B22F-43F61380297E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984-E35A-4E45-9144-5A45B1E8D18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77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D528-D749-495A-BF5C-BB3808F960A5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984-E35A-4E45-9144-5A45B1E8D18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30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9"/>
            <a:ext cx="4040188" cy="379858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3835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73699"/>
            <a:ext cx="4041775" cy="379858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92E5-EF5A-4CD2-B3B6-9D92FCC30B41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984-E35A-4E45-9144-5A45B1E8D18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2119-4DE2-414B-8502-7AD7F5813B85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984-E35A-4E45-9144-5A45B1E8D18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0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7D7C-FDD2-4F19-98CA-047F32658CDE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984-E35A-4E45-9144-5A45B1E8D18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99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4A7-C2CC-4522-B96D-1801713EED9A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984-E35A-4E45-9144-5A45B1E8D18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16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D740-1D96-4FEF-A550-EAE57A5FA535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984-E35A-4E45-9144-5A45B1E8D18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58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08E5-D447-4C31-8A81-1EC54F1976DB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984-E35A-4E45-9144-5A45B1E8D18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35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6239-F2B2-4BCE-9F83-DE0E780F8003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984-E35A-4E45-9144-5A45B1E8D18D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21" y="3156908"/>
            <a:ext cx="2275748" cy="49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97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50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12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7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39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0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58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46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5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20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86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6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ذو تسمية توضيحية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F86DD69-9117-4676-8831-65A978193E25}" type="uaqdatetime1"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25/06/1442</a:t>
            </a:fld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r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اعداد المعلمة : اميره العباد 1439 هـ / مدارس تحفيظ السويق / (</a:t>
            </a:r>
            <a:r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CC)</a:t>
            </a:r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C559984-E35A-4E45-9144-5A45B1E8D18D}" type="slidenum"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‹#›</a:t>
            </a:fld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defTabSz="685800" rtl="1" eaLnBrk="1" latinLnBrk="0" hangingPunct="1">
        <a:spcBef>
          <a:spcPct val="0"/>
        </a:spcBef>
        <a:buNone/>
        <a:defRPr sz="33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257175" indent="-257175" algn="r" defTabSz="685800" rtl="1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557213" indent="-214313" algn="r" defTabSz="6858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8572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200150" indent="-171450" algn="r" defTabSz="685800" rtl="1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1543050" indent="-171450" algn="r" defTabSz="685800" rtl="1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08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20" Type="http://schemas.openxmlformats.org/officeDocument/2006/relationships/diagramColors" Target="../diagrams/colors4.xml"/><Relationship Id="rId41" Type="http://schemas.microsoft.com/office/2007/relationships/diagramDrawing" Target="../diagrams/drawin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616024" y="296757"/>
            <a:ext cx="7772400" cy="1772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ar-SA" sz="8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بسم الله الرحمــن الرحيــم </a:t>
            </a:r>
          </a:p>
        </p:txBody>
      </p:sp>
      <p:pic>
        <p:nvPicPr>
          <p:cNvPr id="180" name="Shape 180" descr="img_1380987048_734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31887" flipH="1">
            <a:off x="4605295" y="2901176"/>
            <a:ext cx="3828794" cy="32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2438400" cy="24384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004048" y="476672"/>
            <a:ext cx="36004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طالبتي المبدعة :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204392" y="2276872"/>
            <a:ext cx="7599312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أفتحي </a:t>
            </a:r>
            <a:r>
              <a:rPr kumimoji="0" lang="ar-SA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الكتاب </a:t>
            </a:r>
            <a:r>
              <a:rPr kumimoji="0" lang="ar-SA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ص71- ص75 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ثم قومي بقراءة سريعة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”لاستنتاج الأهداف الرئيسية للدرس “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xmlns="" id="{DFD1D8B8-6CA7-4254-A5C1-ECDCD804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5828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69369" y="1670448"/>
            <a:ext cx="4300538" cy="635794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>
              <a:cs typeface="Sultan  koufi" pitchFamily="2" charset="-78"/>
            </a:endParaRPr>
          </a:p>
        </p:txBody>
      </p:sp>
      <p:sp>
        <p:nvSpPr>
          <p:cNvPr id="14339" name="عنوان فرعي 2"/>
          <p:cNvSpPr>
            <a:spLocks noGrp="1"/>
          </p:cNvSpPr>
          <p:nvPr>
            <p:ph type="subTitle" idx="1"/>
          </p:nvPr>
        </p:nvSpPr>
        <p:spPr>
          <a:xfrm>
            <a:off x="1203722" y="2215754"/>
            <a:ext cx="5562600" cy="2625328"/>
          </a:xfrm>
        </p:spPr>
        <p:txBody>
          <a:bodyPr/>
          <a:lstStyle/>
          <a:p>
            <a:pPr rtl="1">
              <a:spcBef>
                <a:spcPct val="0"/>
              </a:spcBef>
            </a:pPr>
            <a:r>
              <a:rPr sz="2100" dirty="0">
                <a:cs typeface="Sultan bold" pitchFamily="2" charset="-78"/>
              </a:rPr>
              <a:t>في نهاية </a:t>
            </a:r>
            <a:r>
              <a:rPr lang="ar-SA" sz="2100" dirty="0" smtClean="0">
                <a:cs typeface="Sultan bold" pitchFamily="2" charset="-78"/>
              </a:rPr>
              <a:t>الدرس </a:t>
            </a:r>
            <a:r>
              <a:rPr sz="2100" dirty="0" smtClean="0">
                <a:cs typeface="Sultan bold" pitchFamily="2" charset="-78"/>
              </a:rPr>
              <a:t>يتوقع </a:t>
            </a:r>
            <a:r>
              <a:rPr sz="2100" dirty="0">
                <a:cs typeface="Sultan bold" pitchFamily="2" charset="-78"/>
              </a:rPr>
              <a:t>أن </a:t>
            </a:r>
            <a:r>
              <a:rPr lang="ar-SA" sz="2100" dirty="0" smtClean="0">
                <a:cs typeface="Sultan bold" pitchFamily="2" charset="-78"/>
              </a:rPr>
              <a:t>تكون الطالبة </a:t>
            </a:r>
            <a:r>
              <a:rPr sz="2100" dirty="0" smtClean="0">
                <a:cs typeface="Sultan bold" pitchFamily="2" charset="-78"/>
              </a:rPr>
              <a:t>قادر </a:t>
            </a:r>
            <a:r>
              <a:rPr lang="ar-SA" sz="2100" dirty="0" err="1" smtClean="0">
                <a:cs typeface="Sultan bold" pitchFamily="2" charset="-78"/>
              </a:rPr>
              <a:t>ة</a:t>
            </a:r>
            <a:r>
              <a:rPr sz="2100" dirty="0" err="1" smtClean="0">
                <a:cs typeface="Sultan bold" pitchFamily="2" charset="-78"/>
              </a:rPr>
              <a:t>على</a:t>
            </a:r>
            <a:r>
              <a:rPr sz="2100" dirty="0" smtClean="0">
                <a:cs typeface="Sultan bold" pitchFamily="2" charset="-78"/>
              </a:rPr>
              <a:t> </a:t>
            </a:r>
            <a:r>
              <a:rPr sz="2100" dirty="0">
                <a:cs typeface="Sultan bold" pitchFamily="2" charset="-78"/>
              </a:rPr>
              <a:t>أن:</a:t>
            </a:r>
            <a:endParaRPr lang="en-US" sz="2100" dirty="0">
              <a:cs typeface="Sultan bold" pitchFamily="2" charset="-78"/>
            </a:endParaRPr>
          </a:p>
          <a:p>
            <a:pPr rtl="1">
              <a:spcBef>
                <a:spcPct val="0"/>
              </a:spcBef>
            </a:pPr>
            <a:r>
              <a:rPr lang="en-US" sz="2100" dirty="0">
                <a:cs typeface="Sultan bold" pitchFamily="2" charset="-78"/>
              </a:rPr>
              <a:t> </a:t>
            </a:r>
            <a:endParaRPr lang="en-US" sz="2100" dirty="0">
              <a:cs typeface="+mj-cs"/>
            </a:endParaRPr>
          </a:p>
          <a:p>
            <a:pPr rtl="1">
              <a:spcBef>
                <a:spcPct val="0"/>
              </a:spcBef>
            </a:pPr>
            <a:r>
              <a:rPr sz="2100" b="1" dirty="0" smtClean="0">
                <a:cs typeface="+mj-cs"/>
              </a:rPr>
              <a:t>تُعرف مفهوم </a:t>
            </a:r>
            <a:r>
              <a:rPr sz="2100" b="1" dirty="0">
                <a:cs typeface="+mj-cs"/>
              </a:rPr>
              <a:t>قواعد المعلومات .</a:t>
            </a:r>
            <a:endParaRPr lang="en-US" sz="2100" dirty="0">
              <a:cs typeface="+mj-cs"/>
            </a:endParaRPr>
          </a:p>
          <a:p>
            <a:pPr rtl="1">
              <a:spcBef>
                <a:spcPct val="0"/>
              </a:spcBef>
            </a:pPr>
            <a:r>
              <a:rPr sz="2100" b="1" dirty="0" smtClean="0">
                <a:cs typeface="+mj-cs"/>
              </a:rPr>
              <a:t>تذكر </a:t>
            </a:r>
            <a:r>
              <a:rPr sz="2100" b="1" dirty="0">
                <a:cs typeface="+mj-cs"/>
              </a:rPr>
              <a:t>مزايا قواعد المعلومات .</a:t>
            </a:r>
            <a:endParaRPr lang="en-US" sz="2100" dirty="0">
              <a:cs typeface="+mj-cs"/>
            </a:endParaRPr>
          </a:p>
          <a:p>
            <a:pPr rtl="1">
              <a:spcBef>
                <a:spcPct val="0"/>
              </a:spcBef>
            </a:pPr>
            <a:r>
              <a:rPr lang="ar-SA" sz="2100" b="1" dirty="0" smtClean="0">
                <a:cs typeface="+mj-cs"/>
              </a:rPr>
              <a:t>ت</a:t>
            </a:r>
            <a:r>
              <a:rPr sz="2100" b="1" dirty="0" smtClean="0">
                <a:cs typeface="+mj-cs"/>
              </a:rPr>
              <a:t>عدد </a:t>
            </a:r>
            <a:r>
              <a:rPr sz="2100" b="1" dirty="0">
                <a:cs typeface="+mj-cs"/>
              </a:rPr>
              <a:t>مصادر المعلومات .</a:t>
            </a:r>
            <a:endParaRPr lang="en-US" sz="2100" dirty="0">
              <a:cs typeface="+mj-cs"/>
            </a:endParaRPr>
          </a:p>
          <a:p>
            <a:pPr rtl="1">
              <a:spcBef>
                <a:spcPct val="0"/>
              </a:spcBef>
            </a:pPr>
            <a:r>
              <a:rPr lang="ar-SA" sz="2100" b="1" dirty="0" smtClean="0">
                <a:cs typeface="+mj-cs"/>
              </a:rPr>
              <a:t>تو</a:t>
            </a:r>
            <a:r>
              <a:rPr sz="2100" b="1" dirty="0" smtClean="0">
                <a:cs typeface="+mj-cs"/>
              </a:rPr>
              <a:t>ضح </a:t>
            </a:r>
            <a:r>
              <a:rPr sz="2100" b="1" dirty="0">
                <a:cs typeface="+mj-cs"/>
              </a:rPr>
              <a:t>مفهوم بعض المصطلحات المستخدمة في قواعد المعلومات </a:t>
            </a:r>
            <a:r>
              <a:rPr sz="2100" b="1" dirty="0" smtClean="0">
                <a:cs typeface="+mj-cs"/>
              </a:rPr>
              <a:t>.</a:t>
            </a:r>
            <a:endParaRPr lang="en-US" sz="21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317759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8903" y="1957388"/>
            <a:ext cx="4300538" cy="1203722"/>
          </a:xfrm>
        </p:spPr>
        <p:txBody>
          <a:bodyPr/>
          <a:lstStyle/>
          <a:p>
            <a:r>
              <a:rPr cap="none" smtClean="0"/>
              <a:t>قواعد المعلومات هي :</a:t>
            </a:r>
            <a:endParaRPr lang="en-US" cap="none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2" y="3161110"/>
            <a:ext cx="6251972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3989"/>
            <a:ext cx="4094327" cy="170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01958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err="1" smtClean="0"/>
              <a:t>ننشاط</a:t>
            </a:r>
            <a:r>
              <a:rPr lang="ar-SA" dirty="0" smtClean="0"/>
              <a:t> 1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صورة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0211" t="33162" r="19371" b="22808"/>
          <a:stretch/>
        </p:blipFill>
        <p:spPr>
          <a:xfrm>
            <a:off x="117046" y="1436428"/>
            <a:ext cx="9026954" cy="420351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55906" y="-40507"/>
            <a:ext cx="1665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hape 277"/>
          <p:cNvSpPr txBox="1"/>
          <p:nvPr/>
        </p:nvSpPr>
        <p:spPr>
          <a:xfrm>
            <a:off x="-454337" y="30456"/>
            <a:ext cx="7416824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طريقة التنفيذ : </a:t>
            </a:r>
            <a:r>
              <a:rPr lang="ar-SA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فردي                                               </a:t>
            </a: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الزمن : </a:t>
            </a:r>
            <a:r>
              <a:rPr lang="ar-SA" sz="2000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1 دقيقة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الهدف : أن تفرق الطالبة بين </a:t>
            </a:r>
            <a:r>
              <a:rPr lang="ar-SA" sz="2000" dirty="0" smtClean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قواعد البيانات وقواعد المعلومات</a:t>
            </a:r>
            <a:endParaRPr lang="ar-SA" sz="20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9612315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1713" t="53173" r="23009" b="23507"/>
          <a:stretch/>
        </p:blipFill>
        <p:spPr>
          <a:xfrm>
            <a:off x="328246" y="1221125"/>
            <a:ext cx="7192370" cy="170597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-569262"/>
            <a:ext cx="4300538" cy="2219691"/>
          </a:xfrm>
        </p:spPr>
        <p:txBody>
          <a:bodyPr/>
          <a:lstStyle/>
          <a:p>
            <a:r>
              <a:rPr lang="ar-SA" dirty="0" smtClean="0"/>
              <a:t>نشاط 2</a:t>
            </a:r>
            <a:br>
              <a:rPr lang="ar-SA" dirty="0" smtClean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0126" y="3643952"/>
            <a:ext cx="8311486" cy="1255593"/>
          </a:xfrm>
        </p:spPr>
        <p:txBody>
          <a:bodyPr/>
          <a:lstStyle/>
          <a:p>
            <a:r>
              <a:rPr lang="en-US" sz="3200" dirty="0"/>
              <a:t>https://www.liveworksheets.com/vq1189114mt</a:t>
            </a:r>
          </a:p>
        </p:txBody>
      </p:sp>
    </p:spTree>
    <p:extLst>
      <p:ext uri="{BB962C8B-B14F-4D97-AF65-F5344CB8AC3E}">
        <p14:creationId xmlns:p14="http://schemas.microsoft.com/office/powerpoint/2010/main" val="161535184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صورة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0002" t="32789" r="19686" b="18889"/>
          <a:stretch/>
        </p:blipFill>
        <p:spPr>
          <a:xfrm>
            <a:off x="0" y="1132764"/>
            <a:ext cx="8910092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60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2276" y="-440637"/>
            <a:ext cx="4300538" cy="2219691"/>
          </a:xfrm>
        </p:spPr>
        <p:txBody>
          <a:bodyPr/>
          <a:lstStyle/>
          <a:p>
            <a:r>
              <a:rPr lang="ar-SA" dirty="0" smtClean="0"/>
              <a:t>نشاط 3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صورة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8952" t="45476" r="21469" b="18890"/>
          <a:stretch/>
        </p:blipFill>
        <p:spPr>
          <a:xfrm>
            <a:off x="58471" y="1310656"/>
            <a:ext cx="9196962" cy="41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48642"/>
      </p:ext>
    </p:extLst>
  </p:cSld>
  <p:clrMapOvr>
    <a:masterClrMapping/>
  </p:clrMapOvr>
  <p:transition spd="slow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صورة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9791" t="39879" r="20420" b="18703"/>
          <a:stretch/>
        </p:blipFill>
        <p:spPr>
          <a:xfrm>
            <a:off x="-129469" y="1187355"/>
            <a:ext cx="9250968" cy="45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1717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5578" y="1090613"/>
            <a:ext cx="7775972" cy="6203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4400" dirty="0" smtClean="0">
                <a:solidFill>
                  <a:srgbClr val="FF0000"/>
                </a:solidFill>
              </a:rPr>
              <a:t>أهم مصادر المعلومات الإلكترونية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0"/>
          <a:stretch/>
        </p:blipFill>
        <p:spPr bwMode="auto">
          <a:xfrm>
            <a:off x="656035" y="2565779"/>
            <a:ext cx="8487965" cy="23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9" y="785812"/>
            <a:ext cx="1409700" cy="198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82" y="4879182"/>
            <a:ext cx="797719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مربع نص 1"/>
          <p:cNvSpPr>
            <a:spLocks noGrp="1" noChangeArrowheads="1"/>
          </p:cNvSpPr>
          <p:nvPr>
            <p:ph type="title"/>
          </p:nvPr>
        </p:nvSpPr>
        <p:spPr>
          <a:xfrm>
            <a:off x="4373190" y="1210242"/>
            <a:ext cx="4192143" cy="600134"/>
          </a:xfrm>
          <a:noFill/>
        </p:spPr>
        <p:txBody>
          <a:bodyPr wrap="none">
            <a:spAutoFit/>
          </a:bodyPr>
          <a:lstStyle/>
          <a:p>
            <a:r>
              <a:rPr sz="2700">
                <a:solidFill>
                  <a:srgbClr val="C00000"/>
                </a:solidFill>
                <a:latin typeface="Euphemia" pitchFamily="34" charset="0"/>
                <a:cs typeface="AGA Sindibad Regular" pitchFamily="2" charset="-78"/>
              </a:rPr>
              <a:t>مصطلحات في قواعد المعلومات (( مكونات )) :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2" y="1757363"/>
            <a:ext cx="8208169" cy="180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659981"/>
            <a:ext cx="7972425" cy="204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36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208485"/>
            <a:ext cx="8022431" cy="25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C:\Users\التدريب\Desktop\التدريب 2\التأليف حاسب 3\وحدة قواعد المعلومات والمكتبات الرقمية والموسوعات\1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81" y="3787379"/>
            <a:ext cx="4725591" cy="210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" y="3600451"/>
            <a:ext cx="3429000" cy="247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مربع نص 1"/>
          <p:cNvSpPr>
            <a:spLocks noGrp="1" noChangeArrowheads="1"/>
          </p:cNvSpPr>
          <p:nvPr>
            <p:ph type="title"/>
          </p:nvPr>
        </p:nvSpPr>
        <p:spPr>
          <a:xfrm>
            <a:off x="5790010" y="1691338"/>
            <a:ext cx="2545859" cy="600134"/>
          </a:xfrm>
          <a:noFill/>
        </p:spPr>
        <p:txBody>
          <a:bodyPr wrap="none">
            <a:spAutoFit/>
          </a:bodyPr>
          <a:lstStyle/>
          <a:p>
            <a:r>
              <a:rPr sz="2700">
                <a:solidFill>
                  <a:srgbClr val="C00000"/>
                </a:solidFill>
                <a:latin typeface="Euphemia" pitchFamily="34" charset="0"/>
                <a:cs typeface="AGA Sindibad Regular" pitchFamily="2" charset="-78"/>
              </a:rPr>
              <a:t>الامثلة على قواعد المعلومات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72" y="2456260"/>
            <a:ext cx="2457450" cy="38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91" y="2577704"/>
            <a:ext cx="2436019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76287" y="4700588"/>
            <a:ext cx="2187179" cy="1125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1050" dirty="0"/>
              <a:t>النشاط 4-1-4</a:t>
            </a:r>
            <a:endParaRPr lang="en-US" sz="1050" dirty="0"/>
          </a:p>
        </p:txBody>
      </p:sp>
      <p:sp>
        <p:nvSpPr>
          <p:cNvPr id="3" name="مستطيل 2"/>
          <p:cNvSpPr/>
          <p:nvPr/>
        </p:nvSpPr>
        <p:spPr>
          <a:xfrm>
            <a:off x="-8198" y="-196901"/>
            <a:ext cx="883286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باستخدام محرك البحث </a:t>
            </a:r>
          </a:p>
          <a:p>
            <a:pPr algn="ctr"/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ابحثي عن أمثلة على قواعد معلومات </a:t>
            </a:r>
            <a:r>
              <a:rPr lang="ar-SA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آخرى</a:t>
            </a:r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</a:t>
            </a:r>
            <a:endParaRPr lang="ar-S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70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نشاط </a:t>
            </a:r>
            <a:r>
              <a:rPr lang="ar-SA" dirty="0" smtClean="0"/>
              <a:t>ختامي: </a:t>
            </a:r>
            <a:r>
              <a:rPr lang="ar-SA" dirty="0" smtClean="0"/>
              <a:t>(استراتيجية </a:t>
            </a:r>
            <a:r>
              <a:rPr lang="ar-SA" dirty="0" err="1" smtClean="0"/>
              <a:t>فراير</a:t>
            </a:r>
            <a:r>
              <a:rPr lang="ar-SA" dirty="0" smtClean="0"/>
              <a:t>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4" name="رسم تخطيطي 3"/>
          <p:cNvGraphicFramePr/>
          <p:nvPr>
            <p:extLst/>
          </p:nvPr>
        </p:nvGraphicFramePr>
        <p:xfrm>
          <a:off x="1651748" y="2722096"/>
          <a:ext cx="5596218" cy="286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رسم تخطيطي 4"/>
          <p:cNvGraphicFramePr/>
          <p:nvPr>
            <p:extLst/>
          </p:nvPr>
        </p:nvGraphicFramePr>
        <p:xfrm>
          <a:off x="1651748" y="2722096"/>
          <a:ext cx="5596218" cy="286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رسم تخطيطي 5"/>
          <p:cNvGraphicFramePr/>
          <p:nvPr>
            <p:extLst/>
          </p:nvPr>
        </p:nvGraphicFramePr>
        <p:xfrm>
          <a:off x="1651748" y="2722096"/>
          <a:ext cx="5596218" cy="286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رسم تخطيطي 6"/>
          <p:cNvGraphicFramePr/>
          <p:nvPr>
            <p:extLst/>
          </p:nvPr>
        </p:nvGraphicFramePr>
        <p:xfrm>
          <a:off x="1651748" y="2722096"/>
          <a:ext cx="5596218" cy="286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رسم تخطيطي 7"/>
          <p:cNvGraphicFramePr/>
          <p:nvPr>
            <p:extLst/>
          </p:nvPr>
        </p:nvGraphicFramePr>
        <p:xfrm>
          <a:off x="1651748" y="2722096"/>
          <a:ext cx="5596218" cy="286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رسم تخطيطي 8"/>
          <p:cNvGraphicFramePr/>
          <p:nvPr>
            <p:extLst/>
          </p:nvPr>
        </p:nvGraphicFramePr>
        <p:xfrm>
          <a:off x="1651748" y="2722096"/>
          <a:ext cx="5596218" cy="286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0" name="رسم تخطيطي 9"/>
          <p:cNvGraphicFramePr/>
          <p:nvPr>
            <p:extLst/>
          </p:nvPr>
        </p:nvGraphicFramePr>
        <p:xfrm>
          <a:off x="1651748" y="2722096"/>
          <a:ext cx="5596218" cy="286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1" name="رسم تخطيطي 10"/>
          <p:cNvGraphicFramePr/>
          <p:nvPr>
            <p:extLst/>
          </p:nvPr>
        </p:nvGraphicFramePr>
        <p:xfrm>
          <a:off x="1651748" y="2722096"/>
          <a:ext cx="5596218" cy="286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2" name="رسم تخطيطي 11"/>
          <p:cNvGraphicFramePr/>
          <p:nvPr>
            <p:extLst>
              <p:ext uri="{D42A27DB-BD31-4B8C-83A1-F6EECF244321}">
                <p14:modId xmlns:p14="http://schemas.microsoft.com/office/powerpoint/2010/main" val="320669937"/>
              </p:ext>
            </p:extLst>
          </p:nvPr>
        </p:nvGraphicFramePr>
        <p:xfrm>
          <a:off x="1651748" y="2731248"/>
          <a:ext cx="5596218" cy="286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sp>
        <p:nvSpPr>
          <p:cNvPr id="13" name="عنصر نائب للتذييل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اعداد المعلمة : اميره العباد 1439 هـ / مدارس تحفيظ السويق / (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CC)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Shape 620" descr="img_1380987048_734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31887" flipH="1">
            <a:off x="4605295" y="2901176"/>
            <a:ext cx="3828794" cy="32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/>
          <p:nvPr/>
        </p:nvSpPr>
        <p:spPr>
          <a:xfrm>
            <a:off x="0" y="448795"/>
            <a:ext cx="91440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6600" b="1" cap="none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استودعكن الله</a:t>
            </a:r>
          </a:p>
        </p:txBody>
      </p:sp>
      <p:sp>
        <p:nvSpPr>
          <p:cNvPr id="622" name="Shape 622"/>
          <p:cNvSpPr/>
          <p:nvPr/>
        </p:nvSpPr>
        <p:spPr>
          <a:xfrm>
            <a:off x="0" y="476672"/>
            <a:ext cx="91440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6600" b="1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استودعكن الله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357882" y="2041696"/>
            <a:ext cx="4323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في المنصة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5BA56E86-8172-41CD-A31E-00E8ABD2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5"/>
            <a:ext cx="9144000" cy="6858000"/>
          </a:xfrm>
          <a:prstGeom prst="rect">
            <a:avLst/>
          </a:prstGeom>
        </p:spPr>
      </p:pic>
      <p:pic>
        <p:nvPicPr>
          <p:cNvPr id="2" name="Picture 2" descr="رخص المشاع الإبداعي . رموز الترخيص">
            <a:extLst>
              <a:ext uri="{FF2B5EF4-FFF2-40B4-BE49-F238E27FC236}">
                <a16:creationId xmlns:a16="http://schemas.microsoft.com/office/drawing/2014/main" xmlns="" id="{2AC5B424-6959-4A9B-9288-64EB3DAE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6" y="6405045"/>
            <a:ext cx="726743" cy="3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مراجعة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صورة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5721495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63" y="6010994"/>
            <a:ext cx="665629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6394" y="5995408"/>
            <a:ext cx="685800" cy="529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38" y="6054509"/>
            <a:ext cx="723901" cy="614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5" y="139258"/>
            <a:ext cx="304801" cy="30480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98259" y="6093296"/>
            <a:ext cx="864096" cy="4800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b="1" kern="1200" dirty="0" smtClean="0">
                <a:solidFill>
                  <a:prstClr val="black"/>
                </a:solidFill>
              </a:rPr>
              <a:t>77</a:t>
            </a:r>
            <a:endParaRPr lang="en-US" sz="2000" b="1" kern="12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520" y="764704"/>
            <a:ext cx="8626811" cy="49685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rtl="1">
              <a:spcAft>
                <a:spcPts val="600"/>
              </a:spcAft>
              <a:buFont typeface="Wingdings" pitchFamily="2" charset="2"/>
              <a:buChar char="§"/>
            </a:pPr>
            <a:r>
              <a:rPr lang="ar-EG" sz="2400" b="1" u="sng" kern="1200" dirty="0">
                <a:solidFill>
                  <a:srgbClr val="C00000"/>
                </a:solidFill>
              </a:rPr>
              <a:t>مقدمة : </a:t>
            </a:r>
            <a:endParaRPr lang="ar-EG" sz="2000" b="1" u="sng" kern="1200" dirty="0">
              <a:solidFill>
                <a:srgbClr val="C00000"/>
              </a:solidFill>
            </a:endParaRPr>
          </a:p>
          <a:p>
            <a:pPr algn="just" rtl="1">
              <a:spcAft>
                <a:spcPts val="600"/>
              </a:spcAft>
            </a:pPr>
            <a:r>
              <a:rPr lang="ar-EG" sz="1800" kern="1200" dirty="0" smtClean="0">
                <a:solidFill>
                  <a:prstClr val="black"/>
                </a:solidFill>
              </a:rPr>
              <a:t>تتزايد أهمية المعلةمات فى حياتنا اليومية يوما بعد يوم ، وكلما كانت الدولة تولى اهتماما كبيرا بالبحث عن المعلومات و دراستها و الاستفادة منها كلما كانت أكثر قيا و قوة فى قدرتها العملية و الفكرية و الو السلوكية  و أكثر ازدهارا فى جميع نواحى الحياة المختلفة . </a:t>
            </a:r>
          </a:p>
          <a:p>
            <a:pPr algn="just" rtl="1">
              <a:spcAft>
                <a:spcPts val="600"/>
              </a:spcAft>
            </a:pPr>
            <a:r>
              <a:rPr lang="ar-EG" sz="1800" kern="1200" dirty="0" smtClean="0">
                <a:solidFill>
                  <a:prstClr val="black"/>
                </a:solidFill>
              </a:rPr>
              <a:t>وما يمكن أن يقال عن الدول فى تأثير مصادر المعلومات فى نموها وتطورها فإنه بالتأكيد يقال عن الطالب فكلما استخدم الطالب مصادر المعلومات الإلكترونية كلما زادت حصيلته العلمية و الثقافية و ارتفع مستوى تحصيله الدراسى وصار أوسع فكرا و ثقافة . </a:t>
            </a:r>
          </a:p>
          <a:p>
            <a:pPr algn="just" rtl="1">
              <a:spcAft>
                <a:spcPts val="600"/>
              </a:spcAft>
            </a:pPr>
            <a:r>
              <a:rPr lang="ar-EG" sz="1800" kern="1200" dirty="0" smtClean="0">
                <a:solidFill>
                  <a:prstClr val="black"/>
                </a:solidFill>
              </a:rPr>
              <a:t>وبفضل التطور الهائل و السريع الذى سخره لنا رب العالمين فى تقنية المعلةمات و الاتصالات ظهرت مصادر متعددة المعلومات الإلكترونية و منها شبكة الإنترنت و التى أحدثت نقلة نوعية و هائلة فى إمكانية سرعة الحصول على المعلومات و تخزينها و نقلها عبر مسافات بعيدة بأقل التكاليف . </a:t>
            </a:r>
          </a:p>
          <a:p>
            <a:pPr algn="just" rtl="1">
              <a:spcAft>
                <a:spcPts val="600"/>
              </a:spcAft>
            </a:pPr>
            <a:r>
              <a:rPr lang="ar-EG" sz="1800" kern="1200" dirty="0" smtClean="0">
                <a:solidFill>
                  <a:prstClr val="black"/>
                </a:solidFill>
              </a:rPr>
              <a:t>فى هذه الوحدة سون نتعرف بمشيئة الله على مفهوم مصادر المعلومات الإلكترونية و بعض مصادر المعلومات الإلكترونية على شبكة الإنترنت كما سنتعرف على كيفيىة البحث فى شبكة الإنترنت و كيف يمكننا تقييم المعولمات التى محصل عليها . </a:t>
            </a:r>
            <a:endParaRPr lang="ar-EG" sz="1800" kern="1200" dirty="0">
              <a:solidFill>
                <a:prstClr val="black"/>
              </a:solidFill>
            </a:endParaRPr>
          </a:p>
          <a:p>
            <a:pPr algn="just" rtl="1">
              <a:spcAft>
                <a:spcPts val="600"/>
              </a:spcAft>
            </a:pPr>
            <a:endParaRPr lang="ar-EG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80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صورة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8008" t="39879" r="36783" b="21128"/>
          <a:stretch/>
        </p:blipFill>
        <p:spPr>
          <a:xfrm>
            <a:off x="245660" y="1310656"/>
            <a:ext cx="8584442" cy="42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470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صورة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8637" t="32043" r="19686" b="18516"/>
          <a:stretch/>
        </p:blipFill>
        <p:spPr>
          <a:xfrm>
            <a:off x="0" y="1160061"/>
            <a:ext cx="900752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6518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>
          <a:xfrm>
            <a:off x="-194072" y="3309938"/>
            <a:ext cx="9097566" cy="1664494"/>
          </a:xfrm>
        </p:spPr>
        <p:txBody>
          <a:bodyPr rtlCol="1"/>
          <a:lstStyle/>
          <a:p>
            <a:pPr>
              <a:defRPr/>
            </a:pPr>
            <a:r>
              <a:rPr sz="3600" b="1" dirty="0">
                <a:cs typeface="AGA Sindibad Regular" pitchFamily="2" charset="-78"/>
              </a:rPr>
              <a:t>قواعد المعلومات والمكتبات الرقمية والموسوعات الإلكترونية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06" y="2032397"/>
            <a:ext cx="2286000" cy="15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03" y="2032397"/>
            <a:ext cx="2051447" cy="15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146697"/>
            <a:ext cx="1313260" cy="131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47327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9" y="1828800"/>
            <a:ext cx="868322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47248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19-intern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838</Words>
  <Application>Microsoft Office PowerPoint</Application>
  <PresentationFormat>عرض على الشاشة (3:4)‏</PresentationFormat>
  <Paragraphs>129</Paragraphs>
  <Slides>23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23</vt:i4>
      </vt:variant>
    </vt:vector>
  </HeadingPairs>
  <TitlesOfParts>
    <vt:vector size="38" baseType="lpstr">
      <vt:lpstr>Calibri</vt:lpstr>
      <vt:lpstr>Microsoft New Tai Lue</vt:lpstr>
      <vt:lpstr>Cabin</vt:lpstr>
      <vt:lpstr>Wingdings</vt:lpstr>
      <vt:lpstr>Microsoft Himalaya</vt:lpstr>
      <vt:lpstr>Times New Roman</vt:lpstr>
      <vt:lpstr>AGA Sindibad Regular</vt:lpstr>
      <vt:lpstr>Arial</vt:lpstr>
      <vt:lpstr>Tahoma</vt:lpstr>
      <vt:lpstr>Sultan  koufi</vt:lpstr>
      <vt:lpstr>Sultan bold</vt:lpstr>
      <vt:lpstr>Euphemia</vt:lpstr>
      <vt:lpstr>سمة Office</vt:lpstr>
      <vt:lpstr>20019-internet</vt:lpstr>
      <vt:lpstr>1_Office Theme</vt:lpstr>
      <vt:lpstr>بسم الله الرحمــن الرحيــم </vt:lpstr>
      <vt:lpstr>عرض تقديمي في PowerPoint</vt:lpstr>
      <vt:lpstr>عرض تقديمي في PowerPoint</vt:lpstr>
      <vt:lpstr>مراجعة</vt:lpstr>
      <vt:lpstr>عرض تقديمي في PowerPoint</vt:lpstr>
      <vt:lpstr>عرض تقديمي في PowerPoint</vt:lpstr>
      <vt:lpstr>عرض تقديمي في PowerPoint</vt:lpstr>
      <vt:lpstr>قواعد المعلومات والمكتبات الرقمية والموسوعات الإلكترونية </vt:lpstr>
      <vt:lpstr>عرض تقديمي في PowerPoint</vt:lpstr>
      <vt:lpstr>عرض تقديمي في PowerPoint</vt:lpstr>
      <vt:lpstr>عرض تقديمي في PowerPoint</vt:lpstr>
      <vt:lpstr>قواعد المعلومات هي :</vt:lpstr>
      <vt:lpstr>ننشاط 1</vt:lpstr>
      <vt:lpstr>نشاط 2 </vt:lpstr>
      <vt:lpstr>عرض تقديمي في PowerPoint</vt:lpstr>
      <vt:lpstr>نشاط 3</vt:lpstr>
      <vt:lpstr>عرض تقديمي في PowerPoint</vt:lpstr>
      <vt:lpstr>عرض تقديمي في PowerPoint</vt:lpstr>
      <vt:lpstr>مصطلحات في قواعد المعلومات (( مكونات )) :</vt:lpstr>
      <vt:lpstr>عرض تقديمي في PowerPoint</vt:lpstr>
      <vt:lpstr>الامثلة على قواعد المعلومات </vt:lpstr>
      <vt:lpstr>نشاط ختامي: (استراتيجية فراير)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الرحمــن الرحيــم</dc:title>
  <dc:creator>LENOVO</dc:creator>
  <cp:lastModifiedBy>LENOVO</cp:lastModifiedBy>
  <cp:revision>12</cp:revision>
  <dcterms:modified xsi:type="dcterms:W3CDTF">2021-02-07T06:06:24Z</dcterms:modified>
</cp:coreProperties>
</file>