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6" r:id="rId3"/>
    <p:sldId id="272" r:id="rId4"/>
    <p:sldId id="267" r:id="rId5"/>
    <p:sldId id="268" r:id="rId6"/>
    <p:sldId id="273" r:id="rId7"/>
    <p:sldId id="274" r:id="rId8"/>
    <p:sldId id="275" r:id="rId9"/>
    <p:sldId id="276" r:id="rId10"/>
    <p:sldId id="271" r:id="rId11"/>
    <p:sldId id="277" r:id="rId12"/>
    <p:sldId id="282" r:id="rId13"/>
    <p:sldId id="278" r:id="rId14"/>
    <p:sldId id="283" r:id="rId15"/>
    <p:sldId id="279" r:id="rId16"/>
    <p:sldId id="280" r:id="rId17"/>
    <p:sldId id="281" r:id="rId18"/>
    <p:sldId id="284" r:id="rId19"/>
    <p:sldId id="270" r:id="rId20"/>
    <p:sldId id="285" r:id="rId21"/>
    <p:sldId id="286" r:id="rId22"/>
    <p:sldId id="287" r:id="rId23"/>
    <p:sldId id="288" r:id="rId24"/>
    <p:sldId id="269" r:id="rId25"/>
    <p:sldId id="289" r:id="rId26"/>
  </p:sldIdLst>
  <p:sldSz cx="12192000" cy="6858000"/>
  <p:notesSz cx="6858000" cy="9144000"/>
  <p:custDataLst>
    <p:tags r:id="rId27"/>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92DA"/>
    <a:srgbClr val="E1E1DD"/>
    <a:srgbClr val="4690B0"/>
    <a:srgbClr val="FA99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p:scale>
          <a:sx n="64" d="100"/>
          <a:sy n="64" d="100"/>
        </p:scale>
        <p:origin x="90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8B36785-5662-4A39-9FC4-62BCFF47B2E1}"/>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63C01E3E-5210-46FC-89CC-C205B45B3F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7D322EFE-3227-4608-9B54-D99611BB3F16}"/>
              </a:ext>
            </a:extLst>
          </p:cNvPr>
          <p:cNvSpPr>
            <a:spLocks noGrp="1"/>
          </p:cNvSpPr>
          <p:nvPr>
            <p:ph type="dt" sz="half" idx="10"/>
          </p:nvPr>
        </p:nvSpPr>
        <p:spPr/>
        <p:txBody>
          <a:bodyPr/>
          <a:lstStyle/>
          <a:p>
            <a:fld id="{D1A0E944-4994-4427-B5F5-D492C19ABC94}" type="datetimeFigureOut">
              <a:rPr lang="ar-SA" smtClean="0"/>
              <a:t>10/01/43</a:t>
            </a:fld>
            <a:endParaRPr lang="ar-SA"/>
          </a:p>
        </p:txBody>
      </p:sp>
      <p:sp>
        <p:nvSpPr>
          <p:cNvPr id="5" name="عنصر نائب للتذييل 4">
            <a:extLst>
              <a:ext uri="{FF2B5EF4-FFF2-40B4-BE49-F238E27FC236}">
                <a16:creationId xmlns:a16="http://schemas.microsoft.com/office/drawing/2014/main" id="{B34CAE82-7E3C-42B3-A5C5-0FB4E1A5BA5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0D0172C-B480-4718-8C2C-3988B92474E2}"/>
              </a:ext>
            </a:extLst>
          </p:cNvPr>
          <p:cNvSpPr>
            <a:spLocks noGrp="1"/>
          </p:cNvSpPr>
          <p:nvPr>
            <p:ph type="sldNum" sz="quarter" idx="12"/>
          </p:nvPr>
        </p:nvSpPr>
        <p:spPr/>
        <p:txBody>
          <a:bodyPr/>
          <a:lstStyle/>
          <a:p>
            <a:fld id="{CAC9065C-A792-421C-B19F-4ABC3B8CB53A}" type="slidenum">
              <a:rPr lang="ar-SA" smtClean="0"/>
              <a:t>‹#›</a:t>
            </a:fld>
            <a:endParaRPr lang="ar-SA"/>
          </a:p>
        </p:txBody>
      </p:sp>
    </p:spTree>
    <p:extLst>
      <p:ext uri="{BB962C8B-B14F-4D97-AF65-F5344CB8AC3E}">
        <p14:creationId xmlns:p14="http://schemas.microsoft.com/office/powerpoint/2010/main" val="182050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2257BBC-3D26-4C7B-AC4A-C0620338FC4A}"/>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151640D8-7BA1-4383-9E35-0A2CA7564026}"/>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120376F-A1FC-437E-801A-34EAF5D07023}"/>
              </a:ext>
            </a:extLst>
          </p:cNvPr>
          <p:cNvSpPr>
            <a:spLocks noGrp="1"/>
          </p:cNvSpPr>
          <p:nvPr>
            <p:ph type="dt" sz="half" idx="10"/>
          </p:nvPr>
        </p:nvSpPr>
        <p:spPr/>
        <p:txBody>
          <a:bodyPr/>
          <a:lstStyle/>
          <a:p>
            <a:fld id="{D1A0E944-4994-4427-B5F5-D492C19ABC94}" type="datetimeFigureOut">
              <a:rPr lang="ar-SA" smtClean="0"/>
              <a:t>10/01/43</a:t>
            </a:fld>
            <a:endParaRPr lang="ar-SA"/>
          </a:p>
        </p:txBody>
      </p:sp>
      <p:sp>
        <p:nvSpPr>
          <p:cNvPr id="5" name="عنصر نائب للتذييل 4">
            <a:extLst>
              <a:ext uri="{FF2B5EF4-FFF2-40B4-BE49-F238E27FC236}">
                <a16:creationId xmlns:a16="http://schemas.microsoft.com/office/drawing/2014/main" id="{50A919E4-D9D0-4C08-8263-18357BDB2C5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1D9A404-88DE-4DD5-A204-9ADB2C25EE80}"/>
              </a:ext>
            </a:extLst>
          </p:cNvPr>
          <p:cNvSpPr>
            <a:spLocks noGrp="1"/>
          </p:cNvSpPr>
          <p:nvPr>
            <p:ph type="sldNum" sz="quarter" idx="12"/>
          </p:nvPr>
        </p:nvSpPr>
        <p:spPr/>
        <p:txBody>
          <a:bodyPr/>
          <a:lstStyle/>
          <a:p>
            <a:fld id="{CAC9065C-A792-421C-B19F-4ABC3B8CB53A}" type="slidenum">
              <a:rPr lang="ar-SA" smtClean="0"/>
              <a:t>‹#›</a:t>
            </a:fld>
            <a:endParaRPr lang="ar-SA"/>
          </a:p>
        </p:txBody>
      </p:sp>
    </p:spTree>
    <p:extLst>
      <p:ext uri="{BB962C8B-B14F-4D97-AF65-F5344CB8AC3E}">
        <p14:creationId xmlns:p14="http://schemas.microsoft.com/office/powerpoint/2010/main" val="313993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5CA6646F-3263-49BD-9D98-BFD4142DFEB3}"/>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E9BE94CA-C84D-454C-8191-70FC149B270D}"/>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F98D55C-BEDC-4CF5-AD64-B5EF72F9E055}"/>
              </a:ext>
            </a:extLst>
          </p:cNvPr>
          <p:cNvSpPr>
            <a:spLocks noGrp="1"/>
          </p:cNvSpPr>
          <p:nvPr>
            <p:ph type="dt" sz="half" idx="10"/>
          </p:nvPr>
        </p:nvSpPr>
        <p:spPr/>
        <p:txBody>
          <a:bodyPr/>
          <a:lstStyle/>
          <a:p>
            <a:fld id="{D1A0E944-4994-4427-B5F5-D492C19ABC94}" type="datetimeFigureOut">
              <a:rPr lang="ar-SA" smtClean="0"/>
              <a:t>10/01/43</a:t>
            </a:fld>
            <a:endParaRPr lang="ar-SA"/>
          </a:p>
        </p:txBody>
      </p:sp>
      <p:sp>
        <p:nvSpPr>
          <p:cNvPr id="5" name="عنصر نائب للتذييل 4">
            <a:extLst>
              <a:ext uri="{FF2B5EF4-FFF2-40B4-BE49-F238E27FC236}">
                <a16:creationId xmlns:a16="http://schemas.microsoft.com/office/drawing/2014/main" id="{F7B80960-64FF-4735-8CCC-092F380081A9}"/>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19F7888-3351-4E9B-80F6-CC60BADB3F70}"/>
              </a:ext>
            </a:extLst>
          </p:cNvPr>
          <p:cNvSpPr>
            <a:spLocks noGrp="1"/>
          </p:cNvSpPr>
          <p:nvPr>
            <p:ph type="sldNum" sz="quarter" idx="12"/>
          </p:nvPr>
        </p:nvSpPr>
        <p:spPr/>
        <p:txBody>
          <a:bodyPr/>
          <a:lstStyle/>
          <a:p>
            <a:fld id="{CAC9065C-A792-421C-B19F-4ABC3B8CB53A}" type="slidenum">
              <a:rPr lang="ar-SA" smtClean="0"/>
              <a:t>‹#›</a:t>
            </a:fld>
            <a:endParaRPr lang="ar-SA"/>
          </a:p>
        </p:txBody>
      </p:sp>
    </p:spTree>
    <p:extLst>
      <p:ext uri="{BB962C8B-B14F-4D97-AF65-F5344CB8AC3E}">
        <p14:creationId xmlns:p14="http://schemas.microsoft.com/office/powerpoint/2010/main" val="115367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35781D8-E03E-4B4D-AF96-AAB2FFD9FCC8}"/>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CADFAD4-39F3-4ABC-94C1-EC9F34C4FB8D}"/>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A765E356-FAF8-44BB-8D0A-69FBD592A377}"/>
              </a:ext>
            </a:extLst>
          </p:cNvPr>
          <p:cNvSpPr>
            <a:spLocks noGrp="1"/>
          </p:cNvSpPr>
          <p:nvPr>
            <p:ph type="dt" sz="half" idx="10"/>
          </p:nvPr>
        </p:nvSpPr>
        <p:spPr/>
        <p:txBody>
          <a:bodyPr/>
          <a:lstStyle/>
          <a:p>
            <a:fld id="{D1A0E944-4994-4427-B5F5-D492C19ABC94}" type="datetimeFigureOut">
              <a:rPr lang="ar-SA" smtClean="0"/>
              <a:t>10/01/43</a:t>
            </a:fld>
            <a:endParaRPr lang="ar-SA"/>
          </a:p>
        </p:txBody>
      </p:sp>
      <p:sp>
        <p:nvSpPr>
          <p:cNvPr id="5" name="عنصر نائب للتذييل 4">
            <a:extLst>
              <a:ext uri="{FF2B5EF4-FFF2-40B4-BE49-F238E27FC236}">
                <a16:creationId xmlns:a16="http://schemas.microsoft.com/office/drawing/2014/main" id="{C8A3FE81-DDDE-4F9A-BB32-BCD60C363D7B}"/>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FAA7CBDC-9A14-466D-ACF3-6AB6426CDEEE}"/>
              </a:ext>
            </a:extLst>
          </p:cNvPr>
          <p:cNvSpPr>
            <a:spLocks noGrp="1"/>
          </p:cNvSpPr>
          <p:nvPr>
            <p:ph type="sldNum" sz="quarter" idx="12"/>
          </p:nvPr>
        </p:nvSpPr>
        <p:spPr/>
        <p:txBody>
          <a:bodyPr/>
          <a:lstStyle/>
          <a:p>
            <a:fld id="{CAC9065C-A792-421C-B19F-4ABC3B8CB53A}" type="slidenum">
              <a:rPr lang="ar-SA" smtClean="0"/>
              <a:t>‹#›</a:t>
            </a:fld>
            <a:endParaRPr lang="ar-SA"/>
          </a:p>
        </p:txBody>
      </p:sp>
    </p:spTree>
    <p:extLst>
      <p:ext uri="{BB962C8B-B14F-4D97-AF65-F5344CB8AC3E}">
        <p14:creationId xmlns:p14="http://schemas.microsoft.com/office/powerpoint/2010/main" val="787702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A53AFF0-CC64-4A9D-9912-8C301D8D7AD9}"/>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A88D661A-46FC-43D5-AC6E-6722157FB0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50D56656-6047-4E88-AF4C-E926EDED0510}"/>
              </a:ext>
            </a:extLst>
          </p:cNvPr>
          <p:cNvSpPr>
            <a:spLocks noGrp="1"/>
          </p:cNvSpPr>
          <p:nvPr>
            <p:ph type="dt" sz="half" idx="10"/>
          </p:nvPr>
        </p:nvSpPr>
        <p:spPr/>
        <p:txBody>
          <a:bodyPr/>
          <a:lstStyle/>
          <a:p>
            <a:fld id="{D1A0E944-4994-4427-B5F5-D492C19ABC94}" type="datetimeFigureOut">
              <a:rPr lang="ar-SA" smtClean="0"/>
              <a:t>10/01/43</a:t>
            </a:fld>
            <a:endParaRPr lang="ar-SA"/>
          </a:p>
        </p:txBody>
      </p:sp>
      <p:sp>
        <p:nvSpPr>
          <p:cNvPr id="5" name="عنصر نائب للتذييل 4">
            <a:extLst>
              <a:ext uri="{FF2B5EF4-FFF2-40B4-BE49-F238E27FC236}">
                <a16:creationId xmlns:a16="http://schemas.microsoft.com/office/drawing/2014/main" id="{D9976C71-E198-4D07-B7C2-B4F9095E47E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48A3F13-4E0E-4758-B50F-DAE1B18A6687}"/>
              </a:ext>
            </a:extLst>
          </p:cNvPr>
          <p:cNvSpPr>
            <a:spLocks noGrp="1"/>
          </p:cNvSpPr>
          <p:nvPr>
            <p:ph type="sldNum" sz="quarter" idx="12"/>
          </p:nvPr>
        </p:nvSpPr>
        <p:spPr/>
        <p:txBody>
          <a:bodyPr/>
          <a:lstStyle/>
          <a:p>
            <a:fld id="{CAC9065C-A792-421C-B19F-4ABC3B8CB53A}" type="slidenum">
              <a:rPr lang="ar-SA" smtClean="0"/>
              <a:t>‹#›</a:t>
            </a:fld>
            <a:endParaRPr lang="ar-SA"/>
          </a:p>
        </p:txBody>
      </p:sp>
    </p:spTree>
    <p:extLst>
      <p:ext uri="{BB962C8B-B14F-4D97-AF65-F5344CB8AC3E}">
        <p14:creationId xmlns:p14="http://schemas.microsoft.com/office/powerpoint/2010/main" val="283845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A55512-025D-40BC-9FB2-B3F85D54A9AE}"/>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9566A915-BEB8-43E6-8491-6EF0672C3E07}"/>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8E7F75F8-1117-40F7-A56B-0060B8955900}"/>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E741FD03-AD2D-488D-AB18-2B1632FD550D}"/>
              </a:ext>
            </a:extLst>
          </p:cNvPr>
          <p:cNvSpPr>
            <a:spLocks noGrp="1"/>
          </p:cNvSpPr>
          <p:nvPr>
            <p:ph type="dt" sz="half" idx="10"/>
          </p:nvPr>
        </p:nvSpPr>
        <p:spPr/>
        <p:txBody>
          <a:bodyPr/>
          <a:lstStyle/>
          <a:p>
            <a:fld id="{D1A0E944-4994-4427-B5F5-D492C19ABC94}" type="datetimeFigureOut">
              <a:rPr lang="ar-SA" smtClean="0"/>
              <a:t>10/01/43</a:t>
            </a:fld>
            <a:endParaRPr lang="ar-SA"/>
          </a:p>
        </p:txBody>
      </p:sp>
      <p:sp>
        <p:nvSpPr>
          <p:cNvPr id="6" name="عنصر نائب للتذييل 5">
            <a:extLst>
              <a:ext uri="{FF2B5EF4-FFF2-40B4-BE49-F238E27FC236}">
                <a16:creationId xmlns:a16="http://schemas.microsoft.com/office/drawing/2014/main" id="{F6568386-0DE5-4F82-8784-2F04721C4EB5}"/>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49B931D4-9141-45F1-B267-049DD16DA83F}"/>
              </a:ext>
            </a:extLst>
          </p:cNvPr>
          <p:cNvSpPr>
            <a:spLocks noGrp="1"/>
          </p:cNvSpPr>
          <p:nvPr>
            <p:ph type="sldNum" sz="quarter" idx="12"/>
          </p:nvPr>
        </p:nvSpPr>
        <p:spPr/>
        <p:txBody>
          <a:bodyPr/>
          <a:lstStyle/>
          <a:p>
            <a:fld id="{CAC9065C-A792-421C-B19F-4ABC3B8CB53A}" type="slidenum">
              <a:rPr lang="ar-SA" smtClean="0"/>
              <a:t>‹#›</a:t>
            </a:fld>
            <a:endParaRPr lang="ar-SA"/>
          </a:p>
        </p:txBody>
      </p:sp>
    </p:spTree>
    <p:extLst>
      <p:ext uri="{BB962C8B-B14F-4D97-AF65-F5344CB8AC3E}">
        <p14:creationId xmlns:p14="http://schemas.microsoft.com/office/powerpoint/2010/main" val="3264199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B5BAF81-2A2B-4E18-AEA8-237A1E4FCBC6}"/>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BB8D881F-8983-41F3-A998-3FC7E6578C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46F3C4DD-2B8D-44E6-8085-326CBE100651}"/>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AC0BF6E8-E475-4F59-8705-AC5CE2707F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DC0256BA-85CE-4BF3-8327-2FD6ADFE9D86}"/>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F9EC9DB7-363E-455B-B609-A25337714AEC}"/>
              </a:ext>
            </a:extLst>
          </p:cNvPr>
          <p:cNvSpPr>
            <a:spLocks noGrp="1"/>
          </p:cNvSpPr>
          <p:nvPr>
            <p:ph type="dt" sz="half" idx="10"/>
          </p:nvPr>
        </p:nvSpPr>
        <p:spPr/>
        <p:txBody>
          <a:bodyPr/>
          <a:lstStyle/>
          <a:p>
            <a:fld id="{D1A0E944-4994-4427-B5F5-D492C19ABC94}" type="datetimeFigureOut">
              <a:rPr lang="ar-SA" smtClean="0"/>
              <a:t>10/01/43</a:t>
            </a:fld>
            <a:endParaRPr lang="ar-SA"/>
          </a:p>
        </p:txBody>
      </p:sp>
      <p:sp>
        <p:nvSpPr>
          <p:cNvPr id="8" name="عنصر نائب للتذييل 7">
            <a:extLst>
              <a:ext uri="{FF2B5EF4-FFF2-40B4-BE49-F238E27FC236}">
                <a16:creationId xmlns:a16="http://schemas.microsoft.com/office/drawing/2014/main" id="{5D53DADB-CEAB-45C7-A618-063BE01AE642}"/>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D9C695FE-79C4-423A-B673-0F102CBFCC46}"/>
              </a:ext>
            </a:extLst>
          </p:cNvPr>
          <p:cNvSpPr>
            <a:spLocks noGrp="1"/>
          </p:cNvSpPr>
          <p:nvPr>
            <p:ph type="sldNum" sz="quarter" idx="12"/>
          </p:nvPr>
        </p:nvSpPr>
        <p:spPr/>
        <p:txBody>
          <a:bodyPr/>
          <a:lstStyle/>
          <a:p>
            <a:fld id="{CAC9065C-A792-421C-B19F-4ABC3B8CB53A}" type="slidenum">
              <a:rPr lang="ar-SA" smtClean="0"/>
              <a:t>‹#›</a:t>
            </a:fld>
            <a:endParaRPr lang="ar-SA"/>
          </a:p>
        </p:txBody>
      </p:sp>
    </p:spTree>
    <p:extLst>
      <p:ext uri="{BB962C8B-B14F-4D97-AF65-F5344CB8AC3E}">
        <p14:creationId xmlns:p14="http://schemas.microsoft.com/office/powerpoint/2010/main" val="2273658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3CED27B-D73B-41E7-821D-A3F1FA24FF4E}"/>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BE8F5C66-FB7E-449F-B576-FF8B5FD1F291}"/>
              </a:ext>
            </a:extLst>
          </p:cNvPr>
          <p:cNvSpPr>
            <a:spLocks noGrp="1"/>
          </p:cNvSpPr>
          <p:nvPr>
            <p:ph type="dt" sz="half" idx="10"/>
          </p:nvPr>
        </p:nvSpPr>
        <p:spPr/>
        <p:txBody>
          <a:bodyPr/>
          <a:lstStyle/>
          <a:p>
            <a:fld id="{D1A0E944-4994-4427-B5F5-D492C19ABC94}" type="datetimeFigureOut">
              <a:rPr lang="ar-SA" smtClean="0"/>
              <a:t>10/01/43</a:t>
            </a:fld>
            <a:endParaRPr lang="ar-SA"/>
          </a:p>
        </p:txBody>
      </p:sp>
      <p:sp>
        <p:nvSpPr>
          <p:cNvPr id="4" name="عنصر نائب للتذييل 3">
            <a:extLst>
              <a:ext uri="{FF2B5EF4-FFF2-40B4-BE49-F238E27FC236}">
                <a16:creationId xmlns:a16="http://schemas.microsoft.com/office/drawing/2014/main" id="{32BBC6C0-E4D0-4B1A-B65B-EA8499C10683}"/>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F8CB3A47-A668-4437-A5BE-C1A8E6B5912A}"/>
              </a:ext>
            </a:extLst>
          </p:cNvPr>
          <p:cNvSpPr>
            <a:spLocks noGrp="1"/>
          </p:cNvSpPr>
          <p:nvPr>
            <p:ph type="sldNum" sz="quarter" idx="12"/>
          </p:nvPr>
        </p:nvSpPr>
        <p:spPr/>
        <p:txBody>
          <a:bodyPr/>
          <a:lstStyle/>
          <a:p>
            <a:fld id="{CAC9065C-A792-421C-B19F-4ABC3B8CB53A}" type="slidenum">
              <a:rPr lang="ar-SA" smtClean="0"/>
              <a:t>‹#›</a:t>
            </a:fld>
            <a:endParaRPr lang="ar-SA"/>
          </a:p>
        </p:txBody>
      </p:sp>
    </p:spTree>
    <p:extLst>
      <p:ext uri="{BB962C8B-B14F-4D97-AF65-F5344CB8AC3E}">
        <p14:creationId xmlns:p14="http://schemas.microsoft.com/office/powerpoint/2010/main" val="195763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696E1B3D-B1EC-490D-BFF3-2132E9B9EA37}"/>
              </a:ext>
            </a:extLst>
          </p:cNvPr>
          <p:cNvSpPr>
            <a:spLocks noGrp="1"/>
          </p:cNvSpPr>
          <p:nvPr>
            <p:ph type="dt" sz="half" idx="10"/>
          </p:nvPr>
        </p:nvSpPr>
        <p:spPr/>
        <p:txBody>
          <a:bodyPr/>
          <a:lstStyle/>
          <a:p>
            <a:fld id="{D1A0E944-4994-4427-B5F5-D492C19ABC94}" type="datetimeFigureOut">
              <a:rPr lang="ar-SA" smtClean="0"/>
              <a:t>10/01/43</a:t>
            </a:fld>
            <a:endParaRPr lang="ar-SA"/>
          </a:p>
        </p:txBody>
      </p:sp>
      <p:sp>
        <p:nvSpPr>
          <p:cNvPr id="3" name="عنصر نائب للتذييل 2">
            <a:extLst>
              <a:ext uri="{FF2B5EF4-FFF2-40B4-BE49-F238E27FC236}">
                <a16:creationId xmlns:a16="http://schemas.microsoft.com/office/drawing/2014/main" id="{583063A4-CFF7-4571-8B72-55714CAF18DE}"/>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52CF6272-CA0D-44B7-BB07-40E68E8A3628}"/>
              </a:ext>
            </a:extLst>
          </p:cNvPr>
          <p:cNvSpPr>
            <a:spLocks noGrp="1"/>
          </p:cNvSpPr>
          <p:nvPr>
            <p:ph type="sldNum" sz="quarter" idx="12"/>
          </p:nvPr>
        </p:nvSpPr>
        <p:spPr/>
        <p:txBody>
          <a:bodyPr/>
          <a:lstStyle/>
          <a:p>
            <a:fld id="{CAC9065C-A792-421C-B19F-4ABC3B8CB53A}" type="slidenum">
              <a:rPr lang="ar-SA" smtClean="0"/>
              <a:t>‹#›</a:t>
            </a:fld>
            <a:endParaRPr lang="ar-SA"/>
          </a:p>
        </p:txBody>
      </p:sp>
    </p:spTree>
    <p:extLst>
      <p:ext uri="{BB962C8B-B14F-4D97-AF65-F5344CB8AC3E}">
        <p14:creationId xmlns:p14="http://schemas.microsoft.com/office/powerpoint/2010/main" val="2277092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543AC1A-3A26-4C7A-8A30-FE2F86780414}"/>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140A09A-C2B9-4D5E-B227-A7F0055107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FF84CB18-790A-4A08-8BF8-F779687ADE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DCB4A8F3-94CD-49BF-9864-B1762128F065}"/>
              </a:ext>
            </a:extLst>
          </p:cNvPr>
          <p:cNvSpPr>
            <a:spLocks noGrp="1"/>
          </p:cNvSpPr>
          <p:nvPr>
            <p:ph type="dt" sz="half" idx="10"/>
          </p:nvPr>
        </p:nvSpPr>
        <p:spPr/>
        <p:txBody>
          <a:bodyPr/>
          <a:lstStyle/>
          <a:p>
            <a:fld id="{D1A0E944-4994-4427-B5F5-D492C19ABC94}" type="datetimeFigureOut">
              <a:rPr lang="ar-SA" smtClean="0"/>
              <a:t>10/01/43</a:t>
            </a:fld>
            <a:endParaRPr lang="ar-SA"/>
          </a:p>
        </p:txBody>
      </p:sp>
      <p:sp>
        <p:nvSpPr>
          <p:cNvPr id="6" name="عنصر نائب للتذييل 5">
            <a:extLst>
              <a:ext uri="{FF2B5EF4-FFF2-40B4-BE49-F238E27FC236}">
                <a16:creationId xmlns:a16="http://schemas.microsoft.com/office/drawing/2014/main" id="{DDD26BE3-3F15-4EC5-B884-D8725DB87D29}"/>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E26A9B0D-B427-4C2A-8591-1F2B4C7B4A76}"/>
              </a:ext>
            </a:extLst>
          </p:cNvPr>
          <p:cNvSpPr>
            <a:spLocks noGrp="1"/>
          </p:cNvSpPr>
          <p:nvPr>
            <p:ph type="sldNum" sz="quarter" idx="12"/>
          </p:nvPr>
        </p:nvSpPr>
        <p:spPr/>
        <p:txBody>
          <a:bodyPr/>
          <a:lstStyle/>
          <a:p>
            <a:fld id="{CAC9065C-A792-421C-B19F-4ABC3B8CB53A}" type="slidenum">
              <a:rPr lang="ar-SA" smtClean="0"/>
              <a:t>‹#›</a:t>
            </a:fld>
            <a:endParaRPr lang="ar-SA"/>
          </a:p>
        </p:txBody>
      </p:sp>
    </p:spTree>
    <p:extLst>
      <p:ext uri="{BB962C8B-B14F-4D97-AF65-F5344CB8AC3E}">
        <p14:creationId xmlns:p14="http://schemas.microsoft.com/office/powerpoint/2010/main" val="3254454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78E1EC4-D62A-4E79-8606-10499F3C250C}"/>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6CADF292-1A4B-45A1-8790-E2F08BA6BE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4EDAAD67-7341-43FC-AF9B-927B9F9B68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EE9A633F-5B28-4CC6-B300-50900C6049E1}"/>
              </a:ext>
            </a:extLst>
          </p:cNvPr>
          <p:cNvSpPr>
            <a:spLocks noGrp="1"/>
          </p:cNvSpPr>
          <p:nvPr>
            <p:ph type="dt" sz="half" idx="10"/>
          </p:nvPr>
        </p:nvSpPr>
        <p:spPr/>
        <p:txBody>
          <a:bodyPr/>
          <a:lstStyle/>
          <a:p>
            <a:fld id="{D1A0E944-4994-4427-B5F5-D492C19ABC94}" type="datetimeFigureOut">
              <a:rPr lang="ar-SA" smtClean="0"/>
              <a:t>10/01/43</a:t>
            </a:fld>
            <a:endParaRPr lang="ar-SA"/>
          </a:p>
        </p:txBody>
      </p:sp>
      <p:sp>
        <p:nvSpPr>
          <p:cNvPr id="6" name="عنصر نائب للتذييل 5">
            <a:extLst>
              <a:ext uri="{FF2B5EF4-FFF2-40B4-BE49-F238E27FC236}">
                <a16:creationId xmlns:a16="http://schemas.microsoft.com/office/drawing/2014/main" id="{A75115DE-CF3E-468A-B45F-68880CDAF372}"/>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3C92101E-96CB-4A08-B724-4C3FCA8AF909}"/>
              </a:ext>
            </a:extLst>
          </p:cNvPr>
          <p:cNvSpPr>
            <a:spLocks noGrp="1"/>
          </p:cNvSpPr>
          <p:nvPr>
            <p:ph type="sldNum" sz="quarter" idx="12"/>
          </p:nvPr>
        </p:nvSpPr>
        <p:spPr/>
        <p:txBody>
          <a:bodyPr/>
          <a:lstStyle/>
          <a:p>
            <a:fld id="{CAC9065C-A792-421C-B19F-4ABC3B8CB53A}" type="slidenum">
              <a:rPr lang="ar-SA" smtClean="0"/>
              <a:t>‹#›</a:t>
            </a:fld>
            <a:endParaRPr lang="ar-SA"/>
          </a:p>
        </p:txBody>
      </p:sp>
    </p:spTree>
    <p:extLst>
      <p:ext uri="{BB962C8B-B14F-4D97-AF65-F5344CB8AC3E}">
        <p14:creationId xmlns:p14="http://schemas.microsoft.com/office/powerpoint/2010/main" val="156612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BCECC8B3-CBAB-404B-8CC0-793795BAB2F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40BCB65B-6E81-46D1-8C34-7FD7BDED7B0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6199971-9AC5-4308-B184-B98FDD1C7441}"/>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1A0E944-4994-4427-B5F5-D492C19ABC94}" type="datetimeFigureOut">
              <a:rPr lang="ar-SA" smtClean="0"/>
              <a:t>10/01/43</a:t>
            </a:fld>
            <a:endParaRPr lang="ar-SA"/>
          </a:p>
        </p:txBody>
      </p:sp>
      <p:sp>
        <p:nvSpPr>
          <p:cNvPr id="5" name="عنصر نائب للتذييل 4">
            <a:extLst>
              <a:ext uri="{FF2B5EF4-FFF2-40B4-BE49-F238E27FC236}">
                <a16:creationId xmlns:a16="http://schemas.microsoft.com/office/drawing/2014/main" id="{63143128-183F-480E-8FD4-DB66870DAE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795278E0-17D7-46BF-9852-8182ED856F3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AC9065C-A792-421C-B19F-4ABC3B8CB53A}" type="slidenum">
              <a:rPr lang="ar-SA" smtClean="0"/>
              <a:t>‹#›</a:t>
            </a:fld>
            <a:endParaRPr lang="ar-SA"/>
          </a:p>
        </p:txBody>
      </p:sp>
    </p:spTree>
    <p:extLst>
      <p:ext uri="{BB962C8B-B14F-4D97-AF65-F5344CB8AC3E}">
        <p14:creationId xmlns:p14="http://schemas.microsoft.com/office/powerpoint/2010/main" val="4059607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6.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ordwall.net/ar/resource/5349244"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0D3EC46E-AFD7-4C0D-A8C4-B5242E496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عنوان 1">
            <a:extLst>
              <a:ext uri="{FF2B5EF4-FFF2-40B4-BE49-F238E27FC236}">
                <a16:creationId xmlns:a16="http://schemas.microsoft.com/office/drawing/2014/main" id="{7E5C266B-39E7-495F-AF6E-CD2919BD0DE0}"/>
              </a:ext>
            </a:extLst>
          </p:cNvPr>
          <p:cNvSpPr>
            <a:spLocks noGrp="1"/>
          </p:cNvSpPr>
          <p:nvPr>
            <p:ph type="ctrTitle"/>
          </p:nvPr>
        </p:nvSpPr>
        <p:spPr>
          <a:xfrm>
            <a:off x="1678745" y="-31665"/>
            <a:ext cx="9144000" cy="2387600"/>
          </a:xfrm>
        </p:spPr>
        <p:txBody>
          <a:bodyPr/>
          <a:lstStyle/>
          <a:p>
            <a:r>
              <a:rPr lang="ar-SA" b="1" dirty="0">
                <a:latin typeface="Sakkal Majalla" panose="02000000000000000000" pitchFamily="2" charset="-78"/>
                <a:cs typeface="Sakkal Majalla" panose="02000000000000000000" pitchFamily="2" charset="-78"/>
              </a:rPr>
              <a:t>الوحدة الثانية</a:t>
            </a:r>
            <a:br>
              <a:rPr lang="ar-SA" b="1" dirty="0">
                <a:latin typeface="Sakkal Majalla" panose="02000000000000000000" pitchFamily="2" charset="-78"/>
                <a:cs typeface="Sakkal Majalla" panose="02000000000000000000" pitchFamily="2" charset="-78"/>
              </a:rPr>
            </a:br>
            <a:r>
              <a:rPr lang="ar-SA" sz="8000" b="1" dirty="0">
                <a:solidFill>
                  <a:srgbClr val="1592DA"/>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معالجة النصوص</a:t>
            </a:r>
            <a:endParaRPr lang="ar-SA" b="1" dirty="0">
              <a:solidFill>
                <a:srgbClr val="1592DA"/>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عنوان فرعي 2">
            <a:extLst>
              <a:ext uri="{FF2B5EF4-FFF2-40B4-BE49-F238E27FC236}">
                <a16:creationId xmlns:a16="http://schemas.microsoft.com/office/drawing/2014/main" id="{E0EB7A16-59FE-4093-BD07-05A38F611779}"/>
              </a:ext>
            </a:extLst>
          </p:cNvPr>
          <p:cNvSpPr>
            <a:spLocks noGrp="1"/>
          </p:cNvSpPr>
          <p:nvPr>
            <p:ph type="subTitle" idx="1"/>
          </p:nvPr>
        </p:nvSpPr>
        <p:spPr>
          <a:xfrm>
            <a:off x="1369255" y="2355935"/>
            <a:ext cx="9144000" cy="646405"/>
          </a:xfrm>
        </p:spPr>
        <p:txBody>
          <a:bodyPr>
            <a:normAutofit/>
          </a:bodyPr>
          <a:lstStyle/>
          <a:p>
            <a:r>
              <a:rPr lang="ar-SA" sz="2800" b="1" dirty="0">
                <a:latin typeface="Sakkal Majalla" panose="02000000000000000000" pitchFamily="2" charset="-78"/>
                <a:cs typeface="Sakkal Majalla" panose="02000000000000000000" pitchFamily="2" charset="-78"/>
              </a:rPr>
              <a:t>إعداد الاستاذة : عبير صالح الغريب</a:t>
            </a:r>
          </a:p>
        </p:txBody>
      </p:sp>
      <p:pic>
        <p:nvPicPr>
          <p:cNvPr id="7" name="صورة 6" descr="صورة تحتوي على نص&#10;&#10;تم إنشاء الوصف تلقائياً">
            <a:extLst>
              <a:ext uri="{FF2B5EF4-FFF2-40B4-BE49-F238E27FC236}">
                <a16:creationId xmlns:a16="http://schemas.microsoft.com/office/drawing/2014/main" id="{7E8E3BB3-1E0E-4E80-80B3-1BF971D5E44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5604" y="2471590"/>
            <a:ext cx="5500792" cy="4480560"/>
          </a:xfrm>
          <a:prstGeom prst="rect">
            <a:avLst/>
          </a:prstGeom>
        </p:spPr>
      </p:pic>
    </p:spTree>
    <p:extLst>
      <p:ext uri="{BB962C8B-B14F-4D97-AF65-F5344CB8AC3E}">
        <p14:creationId xmlns:p14="http://schemas.microsoft.com/office/powerpoint/2010/main" val="3204681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24EEDFD6-2111-4C13-B104-EE41181DF836}"/>
              </a:ext>
            </a:extLst>
          </p:cNvPr>
          <p:cNvPicPr>
            <a:picLocks noChangeAspect="1"/>
          </p:cNvPicPr>
          <p:nvPr/>
        </p:nvPicPr>
        <p:blipFill rotWithShape="1">
          <a:blip r:embed="rId2">
            <a:extLst>
              <a:ext uri="{28A0092B-C50C-407E-A947-70E740481C1C}">
                <a14:useLocalDpi xmlns:a14="http://schemas.microsoft.com/office/drawing/2010/main" val="0"/>
              </a:ext>
            </a:extLst>
          </a:blip>
          <a:srcRect b="28205"/>
          <a:stretch/>
        </p:blipFill>
        <p:spPr>
          <a:xfrm>
            <a:off x="0" y="0"/>
            <a:ext cx="12192000" cy="4923692"/>
          </a:xfrm>
          <a:prstGeom prst="rect">
            <a:avLst/>
          </a:prstGeom>
        </p:spPr>
      </p:pic>
      <p:sp>
        <p:nvSpPr>
          <p:cNvPr id="9" name="عنوان 8">
            <a:extLst>
              <a:ext uri="{FF2B5EF4-FFF2-40B4-BE49-F238E27FC236}">
                <a16:creationId xmlns:a16="http://schemas.microsoft.com/office/drawing/2014/main" id="{6E274C30-0736-472E-819B-F78C77ADC7BE}"/>
              </a:ext>
            </a:extLst>
          </p:cNvPr>
          <p:cNvSpPr>
            <a:spLocks noGrp="1"/>
          </p:cNvSpPr>
          <p:nvPr>
            <p:ph type="title"/>
          </p:nvPr>
        </p:nvSpPr>
        <p:spPr>
          <a:xfrm>
            <a:off x="838200" y="308854"/>
            <a:ext cx="10515600" cy="1325563"/>
          </a:xfrm>
        </p:spPr>
        <p:txBody>
          <a:bodyPr>
            <a:normAutofit/>
          </a:bodyPr>
          <a:lstStyle/>
          <a:p>
            <a:pPr algn="ctr"/>
            <a:r>
              <a:rPr kumimoji="0" lang="ar-SA" sz="4800" b="1" i="0" u="none" strike="noStrike" kern="1200" cap="none" spc="0" normalizeH="0" baseline="0" noProof="0" dirty="0">
                <a:ln>
                  <a:noFill/>
                </a:ln>
                <a:solidFill>
                  <a:srgbClr val="4690B0"/>
                </a:solidFill>
                <a:effectLst/>
                <a:uLnTx/>
                <a:uFillTx/>
                <a:latin typeface="Sakkal Majalla" panose="02000000000000000000" pitchFamily="2" charset="-78"/>
                <a:ea typeface="+mj-ea"/>
                <a:cs typeface="Sakkal Majalla" panose="02000000000000000000" pitchFamily="2" charset="-78"/>
              </a:rPr>
              <a:t>حفظ – فتح – إنشاء مستند</a:t>
            </a:r>
            <a:endParaRPr lang="ar-SA" sz="8000" dirty="0">
              <a:solidFill>
                <a:srgbClr val="4690B0"/>
              </a:solidFill>
              <a:latin typeface="Sakkal Majalla" panose="02000000000000000000" pitchFamily="2" charset="-78"/>
              <a:cs typeface="Sakkal Majalla" panose="02000000000000000000" pitchFamily="2" charset="-78"/>
            </a:endParaRPr>
          </a:p>
        </p:txBody>
      </p:sp>
      <p:pic>
        <p:nvPicPr>
          <p:cNvPr id="3" name="صورة 2">
            <a:extLst>
              <a:ext uri="{FF2B5EF4-FFF2-40B4-BE49-F238E27FC236}">
                <a16:creationId xmlns:a16="http://schemas.microsoft.com/office/drawing/2014/main" id="{EA970479-818E-4F70-92DB-1D66532EB77D}"/>
              </a:ext>
            </a:extLst>
          </p:cNvPr>
          <p:cNvPicPr>
            <a:picLocks noChangeAspect="1"/>
          </p:cNvPicPr>
          <p:nvPr/>
        </p:nvPicPr>
        <p:blipFill>
          <a:blip r:embed="rId3"/>
          <a:stretch>
            <a:fillRect/>
          </a:stretch>
        </p:blipFill>
        <p:spPr>
          <a:xfrm>
            <a:off x="2328862" y="1943271"/>
            <a:ext cx="7534275" cy="4486275"/>
          </a:xfrm>
          <a:prstGeom prst="rect">
            <a:avLst/>
          </a:prstGeom>
        </p:spPr>
      </p:pic>
    </p:spTree>
    <p:extLst>
      <p:ext uri="{BB962C8B-B14F-4D97-AF65-F5344CB8AC3E}">
        <p14:creationId xmlns:p14="http://schemas.microsoft.com/office/powerpoint/2010/main" val="3098683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24EEDFD6-2111-4C13-B104-EE41181DF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عنوان 8">
            <a:extLst>
              <a:ext uri="{FF2B5EF4-FFF2-40B4-BE49-F238E27FC236}">
                <a16:creationId xmlns:a16="http://schemas.microsoft.com/office/drawing/2014/main" id="{6E274C30-0736-472E-819B-F78C77ADC7BE}"/>
              </a:ext>
            </a:extLst>
          </p:cNvPr>
          <p:cNvSpPr>
            <a:spLocks noGrp="1"/>
          </p:cNvSpPr>
          <p:nvPr>
            <p:ph type="title"/>
          </p:nvPr>
        </p:nvSpPr>
        <p:spPr>
          <a:xfrm>
            <a:off x="838200" y="308854"/>
            <a:ext cx="10515600" cy="1325563"/>
          </a:xfrm>
        </p:spPr>
        <p:txBody>
          <a:bodyPr>
            <a:normAutofit/>
          </a:bodyPr>
          <a:lstStyle/>
          <a:p>
            <a:pPr algn="ctr"/>
            <a:r>
              <a:rPr kumimoji="0" lang="ar-SA" sz="4800" b="1" i="0" u="none" strike="noStrike" kern="1200" cap="none" spc="0" normalizeH="0" baseline="0" noProof="0" dirty="0">
                <a:ln>
                  <a:noFill/>
                </a:ln>
                <a:solidFill>
                  <a:srgbClr val="4690B0"/>
                </a:solidFill>
                <a:effectLst/>
                <a:uLnTx/>
                <a:uFillTx/>
                <a:latin typeface="Sakkal Majalla" panose="02000000000000000000" pitchFamily="2" charset="-78"/>
                <a:ea typeface="+mj-ea"/>
                <a:cs typeface="Sakkal Majalla" panose="02000000000000000000" pitchFamily="2" charset="-78"/>
              </a:rPr>
              <a:t>حفظ – فتح – إنشاء مستند</a:t>
            </a:r>
            <a:endParaRPr lang="ar-SA" sz="8000" dirty="0">
              <a:solidFill>
                <a:srgbClr val="4690B0"/>
              </a:solidFill>
              <a:latin typeface="Sakkal Majalla" panose="02000000000000000000" pitchFamily="2" charset="-78"/>
              <a:cs typeface="Sakkal Majalla" panose="02000000000000000000" pitchFamily="2" charset="-78"/>
            </a:endParaRPr>
          </a:p>
        </p:txBody>
      </p:sp>
      <p:pic>
        <p:nvPicPr>
          <p:cNvPr id="3" name="صورة 2">
            <a:extLst>
              <a:ext uri="{FF2B5EF4-FFF2-40B4-BE49-F238E27FC236}">
                <a16:creationId xmlns:a16="http://schemas.microsoft.com/office/drawing/2014/main" id="{20CFD1EA-BEEE-412C-BA1D-F14EBC3D8E6C}"/>
              </a:ext>
            </a:extLst>
          </p:cNvPr>
          <p:cNvPicPr>
            <a:picLocks noChangeAspect="1"/>
          </p:cNvPicPr>
          <p:nvPr/>
        </p:nvPicPr>
        <p:blipFill>
          <a:blip r:embed="rId3"/>
          <a:stretch>
            <a:fillRect/>
          </a:stretch>
        </p:blipFill>
        <p:spPr>
          <a:xfrm>
            <a:off x="1590772" y="1634417"/>
            <a:ext cx="9010455" cy="3485072"/>
          </a:xfrm>
          <a:prstGeom prst="rect">
            <a:avLst/>
          </a:prstGeom>
        </p:spPr>
      </p:pic>
    </p:spTree>
    <p:extLst>
      <p:ext uri="{BB962C8B-B14F-4D97-AF65-F5344CB8AC3E}">
        <p14:creationId xmlns:p14="http://schemas.microsoft.com/office/powerpoint/2010/main" val="706699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24EEDFD6-2111-4C13-B104-EE41181DF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عنوان 8">
            <a:extLst>
              <a:ext uri="{FF2B5EF4-FFF2-40B4-BE49-F238E27FC236}">
                <a16:creationId xmlns:a16="http://schemas.microsoft.com/office/drawing/2014/main" id="{6E274C30-0736-472E-819B-F78C77ADC7BE}"/>
              </a:ext>
            </a:extLst>
          </p:cNvPr>
          <p:cNvSpPr>
            <a:spLocks noGrp="1"/>
          </p:cNvSpPr>
          <p:nvPr>
            <p:ph type="title"/>
          </p:nvPr>
        </p:nvSpPr>
        <p:spPr>
          <a:xfrm>
            <a:off x="838200" y="308854"/>
            <a:ext cx="10515600" cy="1325563"/>
          </a:xfrm>
        </p:spPr>
        <p:txBody>
          <a:bodyPr>
            <a:normAutofit/>
          </a:bodyPr>
          <a:lstStyle/>
          <a:p>
            <a:pPr algn="ctr"/>
            <a:r>
              <a:rPr kumimoji="0" lang="ar-SA" sz="4800" b="1" i="0" u="none" strike="noStrike" kern="1200" cap="none" spc="0" normalizeH="0" baseline="0" noProof="0" dirty="0">
                <a:ln>
                  <a:noFill/>
                </a:ln>
                <a:solidFill>
                  <a:srgbClr val="4690B0"/>
                </a:solidFill>
                <a:effectLst/>
                <a:uLnTx/>
                <a:uFillTx/>
                <a:latin typeface="Sakkal Majalla" panose="02000000000000000000" pitchFamily="2" charset="-78"/>
                <a:ea typeface="+mj-ea"/>
                <a:cs typeface="Sakkal Majalla" panose="02000000000000000000" pitchFamily="2" charset="-78"/>
              </a:rPr>
              <a:t>حفظ – فتح – إنشاء مستند</a:t>
            </a:r>
            <a:endParaRPr lang="ar-SA" sz="8000" dirty="0">
              <a:solidFill>
                <a:srgbClr val="4690B0"/>
              </a:solidFill>
              <a:latin typeface="Sakkal Majalla" panose="02000000000000000000" pitchFamily="2" charset="-78"/>
              <a:cs typeface="Sakkal Majalla" panose="02000000000000000000" pitchFamily="2" charset="-78"/>
            </a:endParaRPr>
          </a:p>
        </p:txBody>
      </p:sp>
      <p:pic>
        <p:nvPicPr>
          <p:cNvPr id="4" name="صورة 3" descr="صورة تحتوي على نص&#10;&#10;تم إنشاء الوصف تلقائياً">
            <a:extLst>
              <a:ext uri="{FF2B5EF4-FFF2-40B4-BE49-F238E27FC236}">
                <a16:creationId xmlns:a16="http://schemas.microsoft.com/office/drawing/2014/main" id="{0E31477F-A301-4572-A49B-07088D9A36D8}"/>
              </a:ext>
            </a:extLst>
          </p:cNvPr>
          <p:cNvPicPr>
            <a:picLocks noChangeAspect="1"/>
          </p:cNvPicPr>
          <p:nvPr/>
        </p:nvPicPr>
        <p:blipFill>
          <a:blip r:embed="rId3"/>
          <a:stretch>
            <a:fillRect/>
          </a:stretch>
        </p:blipFill>
        <p:spPr>
          <a:xfrm>
            <a:off x="2390035" y="1943271"/>
            <a:ext cx="7858712" cy="3561697"/>
          </a:xfrm>
          <a:prstGeom prst="rect">
            <a:avLst/>
          </a:prstGeom>
        </p:spPr>
      </p:pic>
    </p:spTree>
    <p:extLst>
      <p:ext uri="{BB962C8B-B14F-4D97-AF65-F5344CB8AC3E}">
        <p14:creationId xmlns:p14="http://schemas.microsoft.com/office/powerpoint/2010/main" val="2738176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24EEDFD6-2111-4C13-B104-EE41181DF836}"/>
              </a:ext>
            </a:extLst>
          </p:cNvPr>
          <p:cNvPicPr>
            <a:picLocks noChangeAspect="1"/>
          </p:cNvPicPr>
          <p:nvPr/>
        </p:nvPicPr>
        <p:blipFill rotWithShape="1">
          <a:blip r:embed="rId2">
            <a:extLst>
              <a:ext uri="{28A0092B-C50C-407E-A947-70E740481C1C}">
                <a14:useLocalDpi xmlns:a14="http://schemas.microsoft.com/office/drawing/2010/main" val="0"/>
              </a:ext>
            </a:extLst>
          </a:blip>
          <a:srcRect b="23282"/>
          <a:stretch/>
        </p:blipFill>
        <p:spPr>
          <a:xfrm>
            <a:off x="0" y="0"/>
            <a:ext cx="12192000" cy="5261317"/>
          </a:xfrm>
          <a:prstGeom prst="rect">
            <a:avLst/>
          </a:prstGeom>
        </p:spPr>
      </p:pic>
      <p:sp>
        <p:nvSpPr>
          <p:cNvPr id="9" name="عنوان 8">
            <a:extLst>
              <a:ext uri="{FF2B5EF4-FFF2-40B4-BE49-F238E27FC236}">
                <a16:creationId xmlns:a16="http://schemas.microsoft.com/office/drawing/2014/main" id="{6E274C30-0736-472E-819B-F78C77ADC7BE}"/>
              </a:ext>
            </a:extLst>
          </p:cNvPr>
          <p:cNvSpPr>
            <a:spLocks noGrp="1"/>
          </p:cNvSpPr>
          <p:nvPr>
            <p:ph type="title"/>
          </p:nvPr>
        </p:nvSpPr>
        <p:spPr>
          <a:xfrm>
            <a:off x="838200" y="308854"/>
            <a:ext cx="10515600" cy="1325563"/>
          </a:xfrm>
        </p:spPr>
        <p:txBody>
          <a:bodyPr>
            <a:normAutofit/>
          </a:bodyPr>
          <a:lstStyle/>
          <a:p>
            <a:pPr algn="ctr"/>
            <a:r>
              <a:rPr lang="ar-SA" sz="6600" dirty="0">
                <a:solidFill>
                  <a:srgbClr val="4690B0"/>
                </a:solidFill>
                <a:latin typeface="Sakkal Majalla" panose="02000000000000000000" pitchFamily="2" charset="-78"/>
                <a:cs typeface="Sakkal Majalla" panose="02000000000000000000" pitchFamily="2" charset="-78"/>
              </a:rPr>
              <a:t>تنسيق النص</a:t>
            </a:r>
          </a:p>
        </p:txBody>
      </p:sp>
      <p:pic>
        <p:nvPicPr>
          <p:cNvPr id="3" name="صورة 2" descr="صورة تحتوي على نص&#10;&#10;تم إنشاء الوصف تلقائياً">
            <a:extLst>
              <a:ext uri="{FF2B5EF4-FFF2-40B4-BE49-F238E27FC236}">
                <a16:creationId xmlns:a16="http://schemas.microsoft.com/office/drawing/2014/main" id="{917B3587-396A-4D38-908A-71D78132DF0D}"/>
              </a:ext>
            </a:extLst>
          </p:cNvPr>
          <p:cNvPicPr>
            <a:picLocks noChangeAspect="1"/>
          </p:cNvPicPr>
          <p:nvPr/>
        </p:nvPicPr>
        <p:blipFill rotWithShape="1">
          <a:blip r:embed="rId3"/>
          <a:srcRect t="30818"/>
          <a:stretch/>
        </p:blipFill>
        <p:spPr>
          <a:xfrm>
            <a:off x="6322617" y="2411338"/>
            <a:ext cx="3764999" cy="2360925"/>
          </a:xfrm>
          <a:prstGeom prst="rect">
            <a:avLst/>
          </a:prstGeom>
        </p:spPr>
      </p:pic>
      <p:pic>
        <p:nvPicPr>
          <p:cNvPr id="5" name="صورة 4">
            <a:extLst>
              <a:ext uri="{FF2B5EF4-FFF2-40B4-BE49-F238E27FC236}">
                <a16:creationId xmlns:a16="http://schemas.microsoft.com/office/drawing/2014/main" id="{D718AAC0-8320-481F-AFE5-B0106E9097EC}"/>
              </a:ext>
            </a:extLst>
          </p:cNvPr>
          <p:cNvPicPr>
            <a:picLocks noChangeAspect="1"/>
          </p:cNvPicPr>
          <p:nvPr/>
        </p:nvPicPr>
        <p:blipFill>
          <a:blip r:embed="rId4"/>
          <a:stretch>
            <a:fillRect/>
          </a:stretch>
        </p:blipFill>
        <p:spPr>
          <a:xfrm>
            <a:off x="2164532" y="1273669"/>
            <a:ext cx="3764999" cy="3625898"/>
          </a:xfrm>
          <a:prstGeom prst="rect">
            <a:avLst/>
          </a:prstGeom>
        </p:spPr>
      </p:pic>
      <p:pic>
        <p:nvPicPr>
          <p:cNvPr id="7" name="صورة 6" descr="صورة تحتوي على نص&#10;&#10;تم إنشاء الوصف تلقائياً">
            <a:extLst>
              <a:ext uri="{FF2B5EF4-FFF2-40B4-BE49-F238E27FC236}">
                <a16:creationId xmlns:a16="http://schemas.microsoft.com/office/drawing/2014/main" id="{640564EB-E5E6-483C-B2A4-6F2828585CB2}"/>
              </a:ext>
            </a:extLst>
          </p:cNvPr>
          <p:cNvPicPr>
            <a:picLocks noChangeAspect="1"/>
          </p:cNvPicPr>
          <p:nvPr/>
        </p:nvPicPr>
        <p:blipFill>
          <a:blip r:embed="rId5"/>
          <a:stretch>
            <a:fillRect/>
          </a:stretch>
        </p:blipFill>
        <p:spPr>
          <a:xfrm>
            <a:off x="6336076" y="4899567"/>
            <a:ext cx="3905250" cy="1924050"/>
          </a:xfrm>
          <a:prstGeom prst="rect">
            <a:avLst/>
          </a:prstGeom>
        </p:spPr>
      </p:pic>
      <p:pic>
        <p:nvPicPr>
          <p:cNvPr id="10" name="صورة 9" descr="صورة تحتوي على نص, أداة&#10;&#10;تم إنشاء الوصف تلقائياً">
            <a:extLst>
              <a:ext uri="{FF2B5EF4-FFF2-40B4-BE49-F238E27FC236}">
                <a16:creationId xmlns:a16="http://schemas.microsoft.com/office/drawing/2014/main" id="{DE87A53E-D452-4A42-B647-D701252917A5}"/>
              </a:ext>
            </a:extLst>
          </p:cNvPr>
          <p:cNvPicPr>
            <a:picLocks noChangeAspect="1"/>
          </p:cNvPicPr>
          <p:nvPr/>
        </p:nvPicPr>
        <p:blipFill>
          <a:blip r:embed="rId6"/>
          <a:stretch>
            <a:fillRect/>
          </a:stretch>
        </p:blipFill>
        <p:spPr>
          <a:xfrm>
            <a:off x="5897507" y="1423175"/>
            <a:ext cx="4330360" cy="1040191"/>
          </a:xfrm>
          <a:prstGeom prst="rect">
            <a:avLst/>
          </a:prstGeom>
        </p:spPr>
      </p:pic>
      <p:pic>
        <p:nvPicPr>
          <p:cNvPr id="13" name="صورة 12">
            <a:extLst>
              <a:ext uri="{FF2B5EF4-FFF2-40B4-BE49-F238E27FC236}">
                <a16:creationId xmlns:a16="http://schemas.microsoft.com/office/drawing/2014/main" id="{7816FA19-009E-4DB1-B007-ADC90D62B2E3}"/>
              </a:ext>
            </a:extLst>
          </p:cNvPr>
          <p:cNvPicPr>
            <a:picLocks noChangeAspect="1"/>
          </p:cNvPicPr>
          <p:nvPr/>
        </p:nvPicPr>
        <p:blipFill>
          <a:blip r:embed="rId7"/>
          <a:stretch>
            <a:fillRect/>
          </a:stretch>
        </p:blipFill>
        <p:spPr>
          <a:xfrm>
            <a:off x="2166425" y="4927703"/>
            <a:ext cx="3731082" cy="1958433"/>
          </a:xfrm>
          <a:prstGeom prst="rect">
            <a:avLst/>
          </a:prstGeom>
        </p:spPr>
      </p:pic>
    </p:spTree>
    <p:extLst>
      <p:ext uri="{BB962C8B-B14F-4D97-AF65-F5344CB8AC3E}">
        <p14:creationId xmlns:p14="http://schemas.microsoft.com/office/powerpoint/2010/main" val="1993624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24EEDFD6-2111-4C13-B104-EE41181DF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عنوان 8">
            <a:extLst>
              <a:ext uri="{FF2B5EF4-FFF2-40B4-BE49-F238E27FC236}">
                <a16:creationId xmlns:a16="http://schemas.microsoft.com/office/drawing/2014/main" id="{6E274C30-0736-472E-819B-F78C77ADC7BE}"/>
              </a:ext>
            </a:extLst>
          </p:cNvPr>
          <p:cNvSpPr>
            <a:spLocks noGrp="1"/>
          </p:cNvSpPr>
          <p:nvPr>
            <p:ph type="title"/>
          </p:nvPr>
        </p:nvSpPr>
        <p:spPr>
          <a:xfrm>
            <a:off x="838200" y="308854"/>
            <a:ext cx="10515600" cy="1325563"/>
          </a:xfrm>
        </p:spPr>
        <p:txBody>
          <a:bodyPr>
            <a:normAutofit/>
          </a:bodyPr>
          <a:lstStyle/>
          <a:p>
            <a:pPr algn="ctr"/>
            <a:r>
              <a:rPr lang="ar-SA" sz="6600" dirty="0">
                <a:solidFill>
                  <a:srgbClr val="4690B0"/>
                </a:solidFill>
                <a:latin typeface="Sakkal Majalla" panose="02000000000000000000" pitchFamily="2" charset="-78"/>
                <a:cs typeface="Sakkal Majalla" panose="02000000000000000000" pitchFamily="2" charset="-78"/>
              </a:rPr>
              <a:t>تنسيق النص</a:t>
            </a:r>
          </a:p>
        </p:txBody>
      </p:sp>
      <p:pic>
        <p:nvPicPr>
          <p:cNvPr id="10" name="صورة 9">
            <a:extLst>
              <a:ext uri="{FF2B5EF4-FFF2-40B4-BE49-F238E27FC236}">
                <a16:creationId xmlns:a16="http://schemas.microsoft.com/office/drawing/2014/main" id="{6C2F6313-0D33-42EC-A472-E23CC60D31F6}"/>
              </a:ext>
            </a:extLst>
          </p:cNvPr>
          <p:cNvPicPr>
            <a:picLocks noChangeAspect="1"/>
          </p:cNvPicPr>
          <p:nvPr/>
        </p:nvPicPr>
        <p:blipFill>
          <a:blip r:embed="rId3"/>
          <a:srcRect/>
          <a:stretch>
            <a:fillRect/>
          </a:stretch>
        </p:blipFill>
        <p:spPr>
          <a:xfrm>
            <a:off x="2110388" y="1634417"/>
            <a:ext cx="8453856" cy="3612759"/>
          </a:xfrm>
          <a:custGeom>
            <a:avLst/>
            <a:gdLst>
              <a:gd name="connsiteX0" fmla="*/ 871963 w 8453856"/>
              <a:gd name="connsiteY0" fmla="*/ 0 h 3612759"/>
              <a:gd name="connsiteX1" fmla="*/ 8453856 w 8453856"/>
              <a:gd name="connsiteY1" fmla="*/ 0 h 3612759"/>
              <a:gd name="connsiteX2" fmla="*/ 8453856 w 8453856"/>
              <a:gd name="connsiteY2" fmla="*/ 3612759 h 3612759"/>
              <a:gd name="connsiteX3" fmla="*/ 0 w 8453856"/>
              <a:gd name="connsiteY3" fmla="*/ 3612759 h 3612759"/>
              <a:gd name="connsiteX4" fmla="*/ 0 w 8453856"/>
              <a:gd name="connsiteY4" fmla="*/ 1301970 h 3612759"/>
              <a:gd name="connsiteX5" fmla="*/ 871963 w 8453856"/>
              <a:gd name="connsiteY5" fmla="*/ 1301970 h 361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3856" h="3612759">
                <a:moveTo>
                  <a:pt x="871963" y="0"/>
                </a:moveTo>
                <a:lnTo>
                  <a:pt x="8453856" y="0"/>
                </a:lnTo>
                <a:lnTo>
                  <a:pt x="8453856" y="3612759"/>
                </a:lnTo>
                <a:lnTo>
                  <a:pt x="0" y="3612759"/>
                </a:lnTo>
                <a:lnTo>
                  <a:pt x="0" y="1301970"/>
                </a:lnTo>
                <a:lnTo>
                  <a:pt x="871963" y="1301970"/>
                </a:lnTo>
                <a:close/>
              </a:path>
            </a:pathLst>
          </a:custGeom>
        </p:spPr>
      </p:pic>
    </p:spTree>
    <p:extLst>
      <p:ext uri="{BB962C8B-B14F-4D97-AF65-F5344CB8AC3E}">
        <p14:creationId xmlns:p14="http://schemas.microsoft.com/office/powerpoint/2010/main" val="3185722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24EEDFD6-2111-4C13-B104-EE41181DF836}"/>
              </a:ext>
            </a:extLst>
          </p:cNvPr>
          <p:cNvPicPr>
            <a:picLocks noChangeAspect="1"/>
          </p:cNvPicPr>
          <p:nvPr/>
        </p:nvPicPr>
        <p:blipFill rotWithShape="1">
          <a:blip r:embed="rId2">
            <a:extLst>
              <a:ext uri="{28A0092B-C50C-407E-A947-70E740481C1C}">
                <a14:useLocalDpi xmlns:a14="http://schemas.microsoft.com/office/drawing/2010/main" val="0"/>
              </a:ext>
            </a:extLst>
          </a:blip>
          <a:srcRect b="76168"/>
          <a:stretch/>
        </p:blipFill>
        <p:spPr>
          <a:xfrm>
            <a:off x="0" y="0"/>
            <a:ext cx="12192000" cy="1634417"/>
          </a:xfrm>
          <a:prstGeom prst="rect">
            <a:avLst/>
          </a:prstGeom>
        </p:spPr>
      </p:pic>
      <p:sp>
        <p:nvSpPr>
          <p:cNvPr id="9" name="عنوان 8">
            <a:extLst>
              <a:ext uri="{FF2B5EF4-FFF2-40B4-BE49-F238E27FC236}">
                <a16:creationId xmlns:a16="http://schemas.microsoft.com/office/drawing/2014/main" id="{6E274C30-0736-472E-819B-F78C77ADC7BE}"/>
              </a:ext>
            </a:extLst>
          </p:cNvPr>
          <p:cNvSpPr>
            <a:spLocks noGrp="1"/>
          </p:cNvSpPr>
          <p:nvPr>
            <p:ph type="title"/>
          </p:nvPr>
        </p:nvSpPr>
        <p:spPr>
          <a:xfrm>
            <a:off x="838200" y="308854"/>
            <a:ext cx="10515600" cy="1325563"/>
          </a:xfrm>
        </p:spPr>
        <p:txBody>
          <a:bodyPr>
            <a:normAutofit/>
          </a:bodyPr>
          <a:lstStyle/>
          <a:p>
            <a:pPr algn="ctr"/>
            <a:r>
              <a:rPr lang="ar-SA" sz="5400" b="1" dirty="0">
                <a:solidFill>
                  <a:srgbClr val="4690B0"/>
                </a:solidFill>
                <a:latin typeface="Sakkal Majalla" panose="02000000000000000000" pitchFamily="2" charset="-78"/>
                <a:cs typeface="Sakkal Majalla" panose="02000000000000000000" pitchFamily="2" charset="-78"/>
              </a:rPr>
              <a:t>تعداد نقطي وتعداد رقمي</a:t>
            </a:r>
          </a:p>
        </p:txBody>
      </p:sp>
      <p:pic>
        <p:nvPicPr>
          <p:cNvPr id="3" name="صورة 2">
            <a:extLst>
              <a:ext uri="{FF2B5EF4-FFF2-40B4-BE49-F238E27FC236}">
                <a16:creationId xmlns:a16="http://schemas.microsoft.com/office/drawing/2014/main" id="{E1F6A44F-93BF-44BA-B7BA-FB7F30F96132}"/>
              </a:ext>
            </a:extLst>
          </p:cNvPr>
          <p:cNvPicPr>
            <a:picLocks noChangeAspect="1"/>
          </p:cNvPicPr>
          <p:nvPr/>
        </p:nvPicPr>
        <p:blipFill rotWithShape="1">
          <a:blip r:embed="rId3"/>
          <a:srcRect r="48011"/>
          <a:stretch/>
        </p:blipFill>
        <p:spPr>
          <a:xfrm>
            <a:off x="1474345" y="1634417"/>
            <a:ext cx="4996793" cy="4726975"/>
          </a:xfrm>
          <a:prstGeom prst="rect">
            <a:avLst/>
          </a:prstGeom>
        </p:spPr>
      </p:pic>
      <p:pic>
        <p:nvPicPr>
          <p:cNvPr id="5" name="صورة 4" descr="صورة تحتوي على نص&#10;&#10;تم إنشاء الوصف تلقائياً">
            <a:extLst>
              <a:ext uri="{FF2B5EF4-FFF2-40B4-BE49-F238E27FC236}">
                <a16:creationId xmlns:a16="http://schemas.microsoft.com/office/drawing/2014/main" id="{871FC48E-9E13-42C7-ADBD-16C7F8243A04}"/>
              </a:ext>
            </a:extLst>
          </p:cNvPr>
          <p:cNvPicPr>
            <a:picLocks noChangeAspect="1"/>
          </p:cNvPicPr>
          <p:nvPr/>
        </p:nvPicPr>
        <p:blipFill>
          <a:blip r:embed="rId4"/>
          <a:stretch>
            <a:fillRect/>
          </a:stretch>
        </p:blipFill>
        <p:spPr>
          <a:xfrm>
            <a:off x="6646328" y="1943271"/>
            <a:ext cx="4855152" cy="4223982"/>
          </a:xfrm>
          <a:prstGeom prst="rect">
            <a:avLst/>
          </a:prstGeom>
        </p:spPr>
      </p:pic>
    </p:spTree>
    <p:extLst>
      <p:ext uri="{BB962C8B-B14F-4D97-AF65-F5344CB8AC3E}">
        <p14:creationId xmlns:p14="http://schemas.microsoft.com/office/powerpoint/2010/main" val="2041573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24EEDFD6-2111-4C13-B104-EE41181DF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289"/>
            <a:ext cx="12192000" cy="6858000"/>
          </a:xfrm>
          <a:prstGeom prst="rect">
            <a:avLst/>
          </a:prstGeom>
        </p:spPr>
      </p:pic>
      <p:sp>
        <p:nvSpPr>
          <p:cNvPr id="9" name="عنوان 8">
            <a:extLst>
              <a:ext uri="{FF2B5EF4-FFF2-40B4-BE49-F238E27FC236}">
                <a16:creationId xmlns:a16="http://schemas.microsoft.com/office/drawing/2014/main" id="{6E274C30-0736-472E-819B-F78C77ADC7BE}"/>
              </a:ext>
            </a:extLst>
          </p:cNvPr>
          <p:cNvSpPr>
            <a:spLocks noGrp="1"/>
          </p:cNvSpPr>
          <p:nvPr>
            <p:ph type="title"/>
          </p:nvPr>
        </p:nvSpPr>
        <p:spPr>
          <a:xfrm>
            <a:off x="838200" y="308854"/>
            <a:ext cx="10515600" cy="1325563"/>
          </a:xfrm>
        </p:spPr>
        <p:txBody>
          <a:bodyPr>
            <a:normAutofit/>
          </a:bodyPr>
          <a:lstStyle/>
          <a:p>
            <a:pPr algn="ctr"/>
            <a:r>
              <a:rPr lang="ar-SA" sz="8000" dirty="0">
                <a:solidFill>
                  <a:srgbClr val="4690B0"/>
                </a:solidFill>
                <a:latin typeface="Sakkal Majalla" panose="02000000000000000000" pitchFamily="2" charset="-78"/>
                <a:cs typeface="Sakkal Majalla" panose="02000000000000000000" pitchFamily="2" charset="-78"/>
              </a:rPr>
              <a:t>تنسيق فقرة</a:t>
            </a:r>
          </a:p>
        </p:txBody>
      </p:sp>
      <p:pic>
        <p:nvPicPr>
          <p:cNvPr id="3" name="صورة 2" descr="صورة تحتوي على نص&#10;&#10;تم إنشاء الوصف تلقائياً">
            <a:extLst>
              <a:ext uri="{FF2B5EF4-FFF2-40B4-BE49-F238E27FC236}">
                <a16:creationId xmlns:a16="http://schemas.microsoft.com/office/drawing/2014/main" id="{C1505F41-F0A1-49C3-9C7E-18B31F4A5B24}"/>
              </a:ext>
            </a:extLst>
          </p:cNvPr>
          <p:cNvPicPr>
            <a:picLocks noChangeAspect="1"/>
          </p:cNvPicPr>
          <p:nvPr/>
        </p:nvPicPr>
        <p:blipFill rotWithShape="1">
          <a:blip r:embed="rId3"/>
          <a:srcRect b="65572"/>
          <a:stretch/>
        </p:blipFill>
        <p:spPr>
          <a:xfrm>
            <a:off x="6181516" y="2334008"/>
            <a:ext cx="3524763" cy="2043823"/>
          </a:xfrm>
          <a:prstGeom prst="rect">
            <a:avLst/>
          </a:prstGeom>
        </p:spPr>
      </p:pic>
      <p:pic>
        <p:nvPicPr>
          <p:cNvPr id="8" name="صورة 7" descr="صورة تحتوي على نص&#10;&#10;تم إنشاء الوصف تلقائياً">
            <a:extLst>
              <a:ext uri="{FF2B5EF4-FFF2-40B4-BE49-F238E27FC236}">
                <a16:creationId xmlns:a16="http://schemas.microsoft.com/office/drawing/2014/main" id="{6829D214-EDB4-4D02-A20B-4F3CD5618066}"/>
              </a:ext>
            </a:extLst>
          </p:cNvPr>
          <p:cNvPicPr>
            <a:picLocks noChangeAspect="1"/>
          </p:cNvPicPr>
          <p:nvPr/>
        </p:nvPicPr>
        <p:blipFill rotWithShape="1">
          <a:blip r:embed="rId3"/>
          <a:srcRect t="33545"/>
          <a:stretch/>
        </p:blipFill>
        <p:spPr>
          <a:xfrm>
            <a:off x="2898382" y="1492534"/>
            <a:ext cx="3038857" cy="3401220"/>
          </a:xfrm>
          <a:prstGeom prst="rect">
            <a:avLst/>
          </a:prstGeom>
        </p:spPr>
      </p:pic>
    </p:spTree>
    <p:extLst>
      <p:ext uri="{BB962C8B-B14F-4D97-AF65-F5344CB8AC3E}">
        <p14:creationId xmlns:p14="http://schemas.microsoft.com/office/powerpoint/2010/main" val="1737817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24EEDFD6-2111-4C13-B104-EE41181DF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عنوان 8">
            <a:extLst>
              <a:ext uri="{FF2B5EF4-FFF2-40B4-BE49-F238E27FC236}">
                <a16:creationId xmlns:a16="http://schemas.microsoft.com/office/drawing/2014/main" id="{6E274C30-0736-472E-819B-F78C77ADC7BE}"/>
              </a:ext>
            </a:extLst>
          </p:cNvPr>
          <p:cNvSpPr>
            <a:spLocks noGrp="1"/>
          </p:cNvSpPr>
          <p:nvPr>
            <p:ph type="title"/>
          </p:nvPr>
        </p:nvSpPr>
        <p:spPr>
          <a:xfrm>
            <a:off x="838200" y="308854"/>
            <a:ext cx="10515600" cy="1325563"/>
          </a:xfrm>
        </p:spPr>
        <p:txBody>
          <a:bodyPr>
            <a:normAutofit/>
          </a:bodyPr>
          <a:lstStyle/>
          <a:p>
            <a:pPr algn="ctr"/>
            <a:r>
              <a:rPr lang="ar-SA" sz="6000" b="1" dirty="0">
                <a:solidFill>
                  <a:srgbClr val="4690B0"/>
                </a:solidFill>
                <a:latin typeface="Sakkal Majalla" panose="02000000000000000000" pitchFamily="2" charset="-78"/>
                <a:cs typeface="Sakkal Majalla" panose="02000000000000000000" pitchFamily="2" charset="-78"/>
              </a:rPr>
              <a:t>محاذاة النص</a:t>
            </a:r>
          </a:p>
        </p:txBody>
      </p:sp>
      <p:pic>
        <p:nvPicPr>
          <p:cNvPr id="3" name="صورة 2" descr="صورة تحتوي على نص&#10;&#10;تم إنشاء الوصف تلقائياً">
            <a:extLst>
              <a:ext uri="{FF2B5EF4-FFF2-40B4-BE49-F238E27FC236}">
                <a16:creationId xmlns:a16="http://schemas.microsoft.com/office/drawing/2014/main" id="{ADD1E4E5-B874-41F3-85C0-366EC2053F56}"/>
              </a:ext>
            </a:extLst>
          </p:cNvPr>
          <p:cNvPicPr>
            <a:picLocks noChangeAspect="1"/>
          </p:cNvPicPr>
          <p:nvPr/>
        </p:nvPicPr>
        <p:blipFill>
          <a:blip r:embed="rId3"/>
          <a:stretch>
            <a:fillRect/>
          </a:stretch>
        </p:blipFill>
        <p:spPr>
          <a:xfrm>
            <a:off x="2306101" y="1943271"/>
            <a:ext cx="7579798" cy="3092328"/>
          </a:xfrm>
          <a:prstGeom prst="rect">
            <a:avLst/>
          </a:prstGeom>
        </p:spPr>
      </p:pic>
    </p:spTree>
    <p:extLst>
      <p:ext uri="{BB962C8B-B14F-4D97-AF65-F5344CB8AC3E}">
        <p14:creationId xmlns:p14="http://schemas.microsoft.com/office/powerpoint/2010/main" val="4035411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24EEDFD6-2111-4C13-B104-EE41181DF836}"/>
              </a:ext>
            </a:extLst>
          </p:cNvPr>
          <p:cNvPicPr>
            <a:picLocks noChangeAspect="1"/>
          </p:cNvPicPr>
          <p:nvPr/>
        </p:nvPicPr>
        <p:blipFill rotWithShape="1">
          <a:blip r:embed="rId2">
            <a:extLst>
              <a:ext uri="{28A0092B-C50C-407E-A947-70E740481C1C}">
                <a14:useLocalDpi xmlns:a14="http://schemas.microsoft.com/office/drawing/2010/main" val="0"/>
              </a:ext>
            </a:extLst>
          </a:blip>
          <a:srcRect b="25539"/>
          <a:stretch/>
        </p:blipFill>
        <p:spPr>
          <a:xfrm>
            <a:off x="0" y="-126610"/>
            <a:ext cx="12192000" cy="5106572"/>
          </a:xfrm>
          <a:prstGeom prst="rect">
            <a:avLst/>
          </a:prstGeom>
        </p:spPr>
      </p:pic>
      <p:sp>
        <p:nvSpPr>
          <p:cNvPr id="9" name="عنوان 8">
            <a:extLst>
              <a:ext uri="{FF2B5EF4-FFF2-40B4-BE49-F238E27FC236}">
                <a16:creationId xmlns:a16="http://schemas.microsoft.com/office/drawing/2014/main" id="{6E274C30-0736-472E-819B-F78C77ADC7BE}"/>
              </a:ext>
            </a:extLst>
          </p:cNvPr>
          <p:cNvSpPr>
            <a:spLocks noGrp="1"/>
          </p:cNvSpPr>
          <p:nvPr>
            <p:ph type="title"/>
          </p:nvPr>
        </p:nvSpPr>
        <p:spPr>
          <a:xfrm>
            <a:off x="838200" y="308854"/>
            <a:ext cx="10515600" cy="1325563"/>
          </a:xfrm>
        </p:spPr>
        <p:txBody>
          <a:bodyPr>
            <a:normAutofit/>
          </a:bodyPr>
          <a:lstStyle/>
          <a:p>
            <a:pPr algn="ctr"/>
            <a:r>
              <a:rPr lang="ar-SA" sz="6000" b="1" dirty="0">
                <a:solidFill>
                  <a:srgbClr val="4690B0"/>
                </a:solidFill>
                <a:latin typeface="Sakkal Majalla" panose="02000000000000000000" pitchFamily="2" charset="-78"/>
                <a:cs typeface="Sakkal Majalla" panose="02000000000000000000" pitchFamily="2" charset="-78"/>
              </a:rPr>
              <a:t>محاذاة النص</a:t>
            </a:r>
          </a:p>
        </p:txBody>
      </p:sp>
      <p:pic>
        <p:nvPicPr>
          <p:cNvPr id="15" name="صورة 14">
            <a:extLst>
              <a:ext uri="{FF2B5EF4-FFF2-40B4-BE49-F238E27FC236}">
                <a16:creationId xmlns:a16="http://schemas.microsoft.com/office/drawing/2014/main" id="{A68DC8BA-8739-490D-9962-BB6989E939E2}"/>
              </a:ext>
            </a:extLst>
          </p:cNvPr>
          <p:cNvPicPr>
            <a:picLocks noChangeAspect="1"/>
          </p:cNvPicPr>
          <p:nvPr/>
        </p:nvPicPr>
        <p:blipFill>
          <a:blip r:embed="rId3"/>
          <a:srcRect/>
          <a:stretch>
            <a:fillRect/>
          </a:stretch>
        </p:blipFill>
        <p:spPr>
          <a:xfrm>
            <a:off x="1852297" y="1634417"/>
            <a:ext cx="8487405" cy="5106572"/>
          </a:xfrm>
          <a:custGeom>
            <a:avLst/>
            <a:gdLst>
              <a:gd name="connsiteX0" fmla="*/ 5462903 w 8487405"/>
              <a:gd name="connsiteY0" fmla="*/ 0 h 5106572"/>
              <a:gd name="connsiteX1" fmla="*/ 8487405 w 8487405"/>
              <a:gd name="connsiteY1" fmla="*/ 0 h 5106572"/>
              <a:gd name="connsiteX2" fmla="*/ 8487405 w 8487405"/>
              <a:gd name="connsiteY2" fmla="*/ 5106572 h 5106572"/>
              <a:gd name="connsiteX3" fmla="*/ 0 w 8487405"/>
              <a:gd name="connsiteY3" fmla="*/ 5106572 h 5106572"/>
              <a:gd name="connsiteX4" fmla="*/ 0 w 8487405"/>
              <a:gd name="connsiteY4" fmla="*/ 377264 h 5106572"/>
              <a:gd name="connsiteX5" fmla="*/ 5462903 w 8487405"/>
              <a:gd name="connsiteY5" fmla="*/ 377264 h 510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87405" h="5106572">
                <a:moveTo>
                  <a:pt x="5462903" y="0"/>
                </a:moveTo>
                <a:lnTo>
                  <a:pt x="8487405" y="0"/>
                </a:lnTo>
                <a:lnTo>
                  <a:pt x="8487405" y="5106572"/>
                </a:lnTo>
                <a:lnTo>
                  <a:pt x="0" y="5106572"/>
                </a:lnTo>
                <a:lnTo>
                  <a:pt x="0" y="377264"/>
                </a:lnTo>
                <a:lnTo>
                  <a:pt x="5462903" y="377264"/>
                </a:lnTo>
                <a:close/>
              </a:path>
            </a:pathLst>
          </a:custGeom>
        </p:spPr>
      </p:pic>
    </p:spTree>
    <p:extLst>
      <p:ext uri="{BB962C8B-B14F-4D97-AF65-F5344CB8AC3E}">
        <p14:creationId xmlns:p14="http://schemas.microsoft.com/office/powerpoint/2010/main" val="561523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24EEDFD6-2111-4C13-B104-EE41181DF8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عنوان 8">
            <a:extLst>
              <a:ext uri="{FF2B5EF4-FFF2-40B4-BE49-F238E27FC236}">
                <a16:creationId xmlns:a16="http://schemas.microsoft.com/office/drawing/2014/main" id="{6E274C30-0736-472E-819B-F78C77ADC7BE}"/>
              </a:ext>
            </a:extLst>
          </p:cNvPr>
          <p:cNvSpPr>
            <a:spLocks noGrp="1"/>
          </p:cNvSpPr>
          <p:nvPr>
            <p:ph type="title"/>
          </p:nvPr>
        </p:nvSpPr>
        <p:spPr>
          <a:xfrm>
            <a:off x="838200" y="308854"/>
            <a:ext cx="10515600" cy="1325563"/>
          </a:xfrm>
        </p:spPr>
        <p:txBody>
          <a:bodyPr>
            <a:normAutofit/>
          </a:bodyPr>
          <a:lstStyle/>
          <a:p>
            <a:pPr algn="ctr"/>
            <a:r>
              <a:rPr lang="ar-SA" sz="8000" dirty="0">
                <a:solidFill>
                  <a:srgbClr val="4690B0"/>
                </a:solidFill>
                <a:latin typeface="Sakkal Majalla" panose="02000000000000000000" pitchFamily="2" charset="-78"/>
                <a:cs typeface="Sakkal Majalla" panose="02000000000000000000" pitchFamily="2" charset="-78"/>
              </a:rPr>
              <a:t>تقويم مرحلي</a:t>
            </a:r>
          </a:p>
        </p:txBody>
      </p:sp>
      <p:sp>
        <p:nvSpPr>
          <p:cNvPr id="5" name="p1">
            <a:extLst>
              <a:ext uri="{FF2B5EF4-FFF2-40B4-BE49-F238E27FC236}">
                <a16:creationId xmlns:a16="http://schemas.microsoft.com/office/drawing/2014/main" id="{5AA02D49-40EF-43E3-92A8-423669FB0745}"/>
              </a:ext>
            </a:extLst>
          </p:cNvPr>
          <p:cNvSpPr/>
          <p:nvPr/>
        </p:nvSpPr>
        <p:spPr>
          <a:xfrm>
            <a:off x="9471075" y="1656470"/>
            <a:ext cx="2124222" cy="1772530"/>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p3">
            <a:extLst>
              <a:ext uri="{FF2B5EF4-FFF2-40B4-BE49-F238E27FC236}">
                <a16:creationId xmlns:a16="http://schemas.microsoft.com/office/drawing/2014/main" id="{DA63B55A-9298-4F0E-A428-489CDB5773AB}"/>
              </a:ext>
            </a:extLst>
          </p:cNvPr>
          <p:cNvSpPr/>
          <p:nvPr/>
        </p:nvSpPr>
        <p:spPr>
          <a:xfrm>
            <a:off x="3916679" y="1656470"/>
            <a:ext cx="2124222" cy="1772530"/>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p2">
            <a:extLst>
              <a:ext uri="{FF2B5EF4-FFF2-40B4-BE49-F238E27FC236}">
                <a16:creationId xmlns:a16="http://schemas.microsoft.com/office/drawing/2014/main" id="{7750BB95-0110-4F16-A4D0-63C82DB1FEAF}"/>
              </a:ext>
            </a:extLst>
          </p:cNvPr>
          <p:cNvSpPr/>
          <p:nvPr/>
        </p:nvSpPr>
        <p:spPr>
          <a:xfrm>
            <a:off x="6693877" y="1656470"/>
            <a:ext cx="2124222" cy="1772530"/>
          </a:xfrm>
          <a:prstGeom prst="roundRect">
            <a:avLst/>
          </a:prstGeom>
          <a:blipFill dpi="0" rotWithShape="1">
            <a:blip r:embed="rId6">
              <a:extLst>
                <a:ext uri="{28A0092B-C50C-407E-A947-70E740481C1C}">
                  <a14:useLocalDpi xmlns:a14="http://schemas.microsoft.com/office/drawing/2010/main" val="0"/>
                </a:ext>
              </a:extLst>
            </a:blip>
            <a:srcRect/>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p4">
            <a:extLst>
              <a:ext uri="{FF2B5EF4-FFF2-40B4-BE49-F238E27FC236}">
                <a16:creationId xmlns:a16="http://schemas.microsoft.com/office/drawing/2014/main" id="{10F4DEF2-CB28-40D3-8D95-5157A1950513}"/>
              </a:ext>
            </a:extLst>
          </p:cNvPr>
          <p:cNvSpPr/>
          <p:nvPr/>
        </p:nvSpPr>
        <p:spPr>
          <a:xfrm>
            <a:off x="1139481" y="1656470"/>
            <a:ext cx="2124222" cy="1772530"/>
          </a:xfrm>
          <a:prstGeom prst="roundRect">
            <a:avLst/>
          </a:prstGeom>
          <a:blipFill dpi="0" rotWithShape="1">
            <a:blip r:embed="rId7">
              <a:extLst>
                <a:ext uri="{28A0092B-C50C-407E-A947-70E740481C1C}">
                  <a14:useLocalDpi xmlns:a14="http://schemas.microsoft.com/office/drawing/2010/main" val="0"/>
                </a:ext>
              </a:extLst>
            </a:blip>
            <a:srcRect/>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t1">
            <a:extLst>
              <a:ext uri="{FF2B5EF4-FFF2-40B4-BE49-F238E27FC236}">
                <a16:creationId xmlns:a16="http://schemas.microsoft.com/office/drawing/2014/main" id="{3DEB4C8B-902E-4274-B14F-3B8852A21392}"/>
              </a:ext>
            </a:extLst>
          </p:cNvPr>
          <p:cNvSpPr/>
          <p:nvPr/>
        </p:nvSpPr>
        <p:spPr>
          <a:xfrm>
            <a:off x="9471075" y="4534180"/>
            <a:ext cx="2124222" cy="177253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Dubai" panose="020B0503030403030204" pitchFamily="34" charset="-78"/>
                <a:cs typeface="Dubai" panose="020B0503030403030204" pitchFamily="34" charset="-78"/>
              </a:rPr>
              <a:t>تعداد نقطي ورقمي</a:t>
            </a:r>
            <a:endParaRPr lang="ar-SA" sz="4000" b="1" dirty="0">
              <a:solidFill>
                <a:schemeClr val="tx1"/>
              </a:solidFill>
              <a:latin typeface="Dubai" panose="020B0503030403030204" pitchFamily="34" charset="-78"/>
              <a:cs typeface="Dubai" panose="020B0503030403030204" pitchFamily="34" charset="-78"/>
            </a:endParaRPr>
          </a:p>
        </p:txBody>
      </p:sp>
      <p:sp>
        <p:nvSpPr>
          <p:cNvPr id="12" name="t3">
            <a:extLst>
              <a:ext uri="{FF2B5EF4-FFF2-40B4-BE49-F238E27FC236}">
                <a16:creationId xmlns:a16="http://schemas.microsoft.com/office/drawing/2014/main" id="{7B7D1329-5AD0-4DA2-8BEC-0A7993A4D502}"/>
              </a:ext>
            </a:extLst>
          </p:cNvPr>
          <p:cNvSpPr/>
          <p:nvPr/>
        </p:nvSpPr>
        <p:spPr>
          <a:xfrm>
            <a:off x="3801794" y="4582140"/>
            <a:ext cx="2124222" cy="177253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t2">
            <a:extLst>
              <a:ext uri="{FF2B5EF4-FFF2-40B4-BE49-F238E27FC236}">
                <a16:creationId xmlns:a16="http://schemas.microsoft.com/office/drawing/2014/main" id="{2F955CFC-5D7B-4D20-8F8B-9FBFEC517841}"/>
              </a:ext>
            </a:extLst>
          </p:cNvPr>
          <p:cNvSpPr/>
          <p:nvPr/>
        </p:nvSpPr>
        <p:spPr>
          <a:xfrm>
            <a:off x="6623540" y="4582140"/>
            <a:ext cx="2124222" cy="177253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t4">
            <a:extLst>
              <a:ext uri="{FF2B5EF4-FFF2-40B4-BE49-F238E27FC236}">
                <a16:creationId xmlns:a16="http://schemas.microsoft.com/office/drawing/2014/main" id="{2534A829-4EFF-4060-A690-FF3547ED8ADA}"/>
              </a:ext>
            </a:extLst>
          </p:cNvPr>
          <p:cNvSpPr/>
          <p:nvPr/>
        </p:nvSpPr>
        <p:spPr>
          <a:xfrm>
            <a:off x="1139481" y="4534180"/>
            <a:ext cx="2124222" cy="177253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ربع نص 15">
            <a:extLst>
              <a:ext uri="{FF2B5EF4-FFF2-40B4-BE49-F238E27FC236}">
                <a16:creationId xmlns:a16="http://schemas.microsoft.com/office/drawing/2014/main" id="{64A64040-276D-4B64-A722-42848C209219}"/>
              </a:ext>
            </a:extLst>
          </p:cNvPr>
          <p:cNvSpPr txBox="1"/>
          <p:nvPr/>
        </p:nvSpPr>
        <p:spPr>
          <a:xfrm>
            <a:off x="6698568" y="4791534"/>
            <a:ext cx="1974165" cy="1384995"/>
          </a:xfrm>
          <a:prstGeom prst="rect">
            <a:avLst/>
          </a:prstGeom>
          <a:noFill/>
        </p:spPr>
        <p:txBody>
          <a:bodyPr wrap="square" rtlCol="1">
            <a:spAutoFit/>
          </a:bodyPr>
          <a:lstStyle/>
          <a:p>
            <a:pPr algn="ctr"/>
            <a:r>
              <a:rPr lang="ar-SA" sz="2800" b="1" dirty="0">
                <a:latin typeface="Dubai" panose="020B0503030403030204" pitchFamily="34" charset="-78"/>
                <a:cs typeface="Dubai" panose="020B0503030403030204" pitchFamily="34" charset="-78"/>
              </a:rPr>
              <a:t>لجعل النص غامقاً وتسطيره</a:t>
            </a:r>
          </a:p>
        </p:txBody>
      </p:sp>
      <p:sp>
        <p:nvSpPr>
          <p:cNvPr id="17" name="مربع نص 16">
            <a:extLst>
              <a:ext uri="{FF2B5EF4-FFF2-40B4-BE49-F238E27FC236}">
                <a16:creationId xmlns:a16="http://schemas.microsoft.com/office/drawing/2014/main" id="{965E072F-BC29-4847-9F4B-52CF7BCBA643}"/>
              </a:ext>
            </a:extLst>
          </p:cNvPr>
          <p:cNvSpPr txBox="1"/>
          <p:nvPr/>
        </p:nvSpPr>
        <p:spPr>
          <a:xfrm>
            <a:off x="4155237" y="4873682"/>
            <a:ext cx="1458356" cy="1384995"/>
          </a:xfrm>
          <a:prstGeom prst="rect">
            <a:avLst/>
          </a:prstGeom>
          <a:noFill/>
        </p:spPr>
        <p:txBody>
          <a:bodyPr wrap="square" rtlCol="1">
            <a:spAutoFit/>
          </a:bodyPr>
          <a:lstStyle/>
          <a:p>
            <a:pPr algn="ctr"/>
            <a:r>
              <a:rPr lang="ar-SA" sz="2800" b="1" dirty="0">
                <a:latin typeface="Dubai" panose="020B0503030403030204" pitchFamily="34" charset="-78"/>
                <a:cs typeface="Dubai" panose="020B0503030403030204" pitchFamily="34" charset="-78"/>
              </a:rPr>
              <a:t>تكبير وتصغير النص</a:t>
            </a:r>
          </a:p>
        </p:txBody>
      </p:sp>
      <p:sp>
        <p:nvSpPr>
          <p:cNvPr id="18" name="مربع نص 17">
            <a:extLst>
              <a:ext uri="{FF2B5EF4-FFF2-40B4-BE49-F238E27FC236}">
                <a16:creationId xmlns:a16="http://schemas.microsoft.com/office/drawing/2014/main" id="{654752E5-5652-4489-BA11-EFCF676AB828}"/>
              </a:ext>
            </a:extLst>
          </p:cNvPr>
          <p:cNvSpPr txBox="1"/>
          <p:nvPr/>
        </p:nvSpPr>
        <p:spPr>
          <a:xfrm>
            <a:off x="1465385" y="4991351"/>
            <a:ext cx="1316502" cy="954107"/>
          </a:xfrm>
          <a:prstGeom prst="rect">
            <a:avLst/>
          </a:prstGeom>
          <a:noFill/>
        </p:spPr>
        <p:txBody>
          <a:bodyPr wrap="square" rtlCol="1">
            <a:spAutoFit/>
          </a:bodyPr>
          <a:lstStyle/>
          <a:p>
            <a:pPr algn="ctr"/>
            <a:r>
              <a:rPr lang="ar-SA" sz="2800" b="1" dirty="0">
                <a:latin typeface="Dubai" panose="020B0503030403030204" pitchFamily="34" charset="-78"/>
                <a:cs typeface="Dubai" panose="020B0503030403030204" pitchFamily="34" charset="-78"/>
              </a:rPr>
              <a:t>محاذاة النص</a:t>
            </a:r>
          </a:p>
        </p:txBody>
      </p:sp>
      <p:cxnSp>
        <p:nvCxnSpPr>
          <p:cNvPr id="19" name="1">
            <a:extLst>
              <a:ext uri="{FF2B5EF4-FFF2-40B4-BE49-F238E27FC236}">
                <a16:creationId xmlns:a16="http://schemas.microsoft.com/office/drawing/2014/main" id="{11BE7F24-55CD-40E6-9FBF-1549662F767B}"/>
              </a:ext>
            </a:extLst>
          </p:cNvPr>
          <p:cNvCxnSpPr>
            <a:stCxn id="5" idx="2"/>
            <a:endCxn id="14" idx="0"/>
          </p:cNvCxnSpPr>
          <p:nvPr/>
        </p:nvCxnSpPr>
        <p:spPr>
          <a:xfrm flipH="1">
            <a:off x="7685651" y="3429000"/>
            <a:ext cx="2847535" cy="1153140"/>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0" name="2">
            <a:extLst>
              <a:ext uri="{FF2B5EF4-FFF2-40B4-BE49-F238E27FC236}">
                <a16:creationId xmlns:a16="http://schemas.microsoft.com/office/drawing/2014/main" id="{47A6F680-E972-48A4-8AC4-556A524C24F1}"/>
              </a:ext>
            </a:extLst>
          </p:cNvPr>
          <p:cNvCxnSpPr>
            <a:cxnSpLocks/>
            <a:stCxn id="7" idx="2"/>
            <a:endCxn id="15" idx="0"/>
          </p:cNvCxnSpPr>
          <p:nvPr/>
        </p:nvCxnSpPr>
        <p:spPr>
          <a:xfrm flipH="1">
            <a:off x="2201592" y="3429000"/>
            <a:ext cx="5554396" cy="1105180"/>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1" name="3">
            <a:extLst>
              <a:ext uri="{FF2B5EF4-FFF2-40B4-BE49-F238E27FC236}">
                <a16:creationId xmlns:a16="http://schemas.microsoft.com/office/drawing/2014/main" id="{E6B9C808-B0E7-49D1-B7AF-DEE46BC495CA}"/>
              </a:ext>
            </a:extLst>
          </p:cNvPr>
          <p:cNvCxnSpPr>
            <a:cxnSpLocks/>
            <a:stCxn id="6" idx="2"/>
            <a:endCxn id="10" idx="0"/>
          </p:cNvCxnSpPr>
          <p:nvPr/>
        </p:nvCxnSpPr>
        <p:spPr>
          <a:xfrm>
            <a:off x="4978790" y="3429000"/>
            <a:ext cx="5554396" cy="1105180"/>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2" name="4">
            <a:extLst>
              <a:ext uri="{FF2B5EF4-FFF2-40B4-BE49-F238E27FC236}">
                <a16:creationId xmlns:a16="http://schemas.microsoft.com/office/drawing/2014/main" id="{2446C91A-5FAF-4954-9E8A-43825D247BFD}"/>
              </a:ext>
            </a:extLst>
          </p:cNvPr>
          <p:cNvCxnSpPr>
            <a:cxnSpLocks/>
            <a:stCxn id="8" idx="2"/>
            <a:endCxn id="12" idx="0"/>
          </p:cNvCxnSpPr>
          <p:nvPr/>
        </p:nvCxnSpPr>
        <p:spPr>
          <a:xfrm>
            <a:off x="2201592" y="3429000"/>
            <a:ext cx="2662313" cy="1153140"/>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081982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2" name="صح.wav"/>
                                        </p:tgtEl>
                                      </p:cMediaNode>
                                    </p:audio>
                                  </p:sub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subTnLst>
                                    <p:audio>
                                      <p:cMediaNode>
                                        <p:cTn display="0" masterRel="sameClick">
                                          <p:stCondLst>
                                            <p:cond evt="begin" delay="0">
                                              <p:tn val="11"/>
                                            </p:cond>
                                          </p:stCondLst>
                                          <p:endCondLst>
                                            <p:cond evt="onStopAudio" delay="0">
                                              <p:tgtEl>
                                                <p:sldTgt/>
                                              </p:tgtEl>
                                            </p:cond>
                                          </p:endCondLst>
                                        </p:cTn>
                                        <p:tgtEl>
                                          <p:sndTgt r:embed="rId2" name="صح.wav"/>
                                        </p:tgtEl>
                                      </p:cMediaNode>
                                    </p:audio>
                                  </p:sub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subTnLst>
                                    <p:audio>
                                      <p:cMediaNode>
                                        <p:cTn display="0" masterRel="sameClick">
                                          <p:stCondLst>
                                            <p:cond evt="begin" delay="0">
                                              <p:tn val="17"/>
                                            </p:cond>
                                          </p:stCondLst>
                                          <p:endCondLst>
                                            <p:cond evt="onStopAudio" delay="0">
                                              <p:tgtEl>
                                                <p:sldTgt/>
                                              </p:tgtEl>
                                            </p:cond>
                                          </p:endCondLst>
                                        </p:cTn>
                                        <p:tgtEl>
                                          <p:sndTgt r:embed="rId2" name="صح.wav"/>
                                        </p:tgtEl>
                                      </p:cMediaNode>
                                    </p:audio>
                                  </p:sub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subTnLst>
                                    <p:audio>
                                      <p:cMediaNode>
                                        <p:cTn display="0" masterRel="sameClick">
                                          <p:stCondLst>
                                            <p:cond evt="begin" delay="0">
                                              <p:tn val="23"/>
                                            </p:cond>
                                          </p:stCondLst>
                                          <p:endCondLst>
                                            <p:cond evt="onStopAudio" delay="0">
                                              <p:tgtEl>
                                                <p:sldTgt/>
                                              </p:tgtEl>
                                            </p:cond>
                                          </p:endCondLst>
                                        </p:cTn>
                                        <p:tgtEl>
                                          <p:sndTgt r:embed="rId2" name="صح.wav"/>
                                        </p:tgtEl>
                                      </p:cMediaNode>
                                    </p:audio>
                                  </p:subTnLst>
                                </p:cTn>
                              </p:par>
                            </p:childTnLst>
                          </p:cTn>
                        </p:par>
                      </p:childTnLst>
                    </p:cTn>
                  </p:par>
                </p:childTnLst>
              </p:cTn>
              <p:nextCondLst>
                <p:cond evt="onClick" delay="0">
                  <p:tgtEl>
                    <p:spTgt spid="8"/>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24EEDFD6-2111-4C13-B104-EE41181DF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عنوان 8">
            <a:extLst>
              <a:ext uri="{FF2B5EF4-FFF2-40B4-BE49-F238E27FC236}">
                <a16:creationId xmlns:a16="http://schemas.microsoft.com/office/drawing/2014/main" id="{6E274C30-0736-472E-819B-F78C77ADC7BE}"/>
              </a:ext>
            </a:extLst>
          </p:cNvPr>
          <p:cNvSpPr>
            <a:spLocks noGrp="1"/>
          </p:cNvSpPr>
          <p:nvPr>
            <p:ph type="title"/>
          </p:nvPr>
        </p:nvSpPr>
        <p:spPr>
          <a:xfrm>
            <a:off x="838200" y="308854"/>
            <a:ext cx="10515600" cy="1325563"/>
          </a:xfrm>
        </p:spPr>
        <p:txBody>
          <a:bodyPr>
            <a:normAutofit/>
          </a:bodyPr>
          <a:lstStyle/>
          <a:p>
            <a:pPr algn="ctr"/>
            <a:r>
              <a:rPr lang="ar-SA" sz="8000" dirty="0">
                <a:solidFill>
                  <a:srgbClr val="4690B0"/>
                </a:solidFill>
                <a:latin typeface="Sakkal Majalla" panose="02000000000000000000" pitchFamily="2" charset="-78"/>
                <a:cs typeface="Sakkal Majalla" panose="02000000000000000000" pitchFamily="2" charset="-78"/>
              </a:rPr>
              <a:t>المقدمة</a:t>
            </a:r>
          </a:p>
        </p:txBody>
      </p:sp>
      <p:sp>
        <p:nvSpPr>
          <p:cNvPr id="4" name="مربع نص 3">
            <a:extLst>
              <a:ext uri="{FF2B5EF4-FFF2-40B4-BE49-F238E27FC236}">
                <a16:creationId xmlns:a16="http://schemas.microsoft.com/office/drawing/2014/main" id="{24ECB8B6-FC29-43F4-914D-3EF8E39C7881}"/>
              </a:ext>
            </a:extLst>
          </p:cNvPr>
          <p:cNvSpPr txBox="1"/>
          <p:nvPr/>
        </p:nvSpPr>
        <p:spPr>
          <a:xfrm>
            <a:off x="1453661" y="1326820"/>
            <a:ext cx="9284677" cy="2677656"/>
          </a:xfrm>
          <a:prstGeom prst="rect">
            <a:avLst/>
          </a:prstGeom>
          <a:noFill/>
        </p:spPr>
        <p:txBody>
          <a:bodyPr wrap="square" rtlCol="1">
            <a:spAutoFit/>
          </a:bodyPr>
          <a:lstStyle/>
          <a:p>
            <a:pPr algn="ctr"/>
            <a:r>
              <a:rPr lang="ar-SA" sz="2800" b="1" dirty="0">
                <a:latin typeface="Sakkal Majalla" panose="02000000000000000000" pitchFamily="2" charset="-78"/>
                <a:cs typeface="Sakkal Majalla" panose="02000000000000000000" pitchFamily="2" charset="-78"/>
              </a:rPr>
              <a:t>سنتعرف في هذه الوحدة على كيفية إنشاء المستندات النصية وترتيب عناصرها. وكذلك كيفية إنشاء مستندات كبيرة خاصة بالواجبات الصفية أو بصحيفة المدرسة.بالأضافة الى كيفية استخدام ألوان وحدود النص لتسهيل قراءته وكيفية إدراج الصور داخله لجعله أكثر جاذبية للقارئ. سنتعلم ايضاً كيفية تنظيم البيانات في الجداول , وكيفية طباعة مستندك على الورق بعد التحقق من خلوه من الأخطاء , وأخيراً ستتعرف على كيفية العثور على المرادفات من خلال قاموس المرادفات.</a:t>
            </a:r>
          </a:p>
        </p:txBody>
      </p:sp>
      <p:pic>
        <p:nvPicPr>
          <p:cNvPr id="13" name="صورة 12">
            <a:extLst>
              <a:ext uri="{FF2B5EF4-FFF2-40B4-BE49-F238E27FC236}">
                <a16:creationId xmlns:a16="http://schemas.microsoft.com/office/drawing/2014/main" id="{81AA939D-9FD3-4F99-B63C-A823F28780B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68310" y="3608000"/>
            <a:ext cx="6345889" cy="3646476"/>
          </a:xfrm>
          <a:prstGeom prst="rect">
            <a:avLst/>
          </a:prstGeom>
        </p:spPr>
      </p:pic>
    </p:spTree>
    <p:extLst>
      <p:ext uri="{BB962C8B-B14F-4D97-AF65-F5344CB8AC3E}">
        <p14:creationId xmlns:p14="http://schemas.microsoft.com/office/powerpoint/2010/main" val="1109966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24EEDFD6-2111-4C13-B104-EE41181DF836}"/>
              </a:ext>
            </a:extLst>
          </p:cNvPr>
          <p:cNvPicPr>
            <a:picLocks noChangeAspect="1"/>
          </p:cNvPicPr>
          <p:nvPr/>
        </p:nvPicPr>
        <p:blipFill rotWithShape="1">
          <a:blip r:embed="rId2">
            <a:extLst>
              <a:ext uri="{28A0092B-C50C-407E-A947-70E740481C1C}">
                <a14:useLocalDpi xmlns:a14="http://schemas.microsoft.com/office/drawing/2010/main" val="0"/>
              </a:ext>
            </a:extLst>
          </a:blip>
          <a:srcRect r="14616" b="25539"/>
          <a:stretch/>
        </p:blipFill>
        <p:spPr>
          <a:xfrm>
            <a:off x="0" y="0"/>
            <a:ext cx="10410092" cy="5106572"/>
          </a:xfrm>
          <a:prstGeom prst="rect">
            <a:avLst/>
          </a:prstGeom>
        </p:spPr>
      </p:pic>
      <p:sp>
        <p:nvSpPr>
          <p:cNvPr id="9" name="عنوان 8">
            <a:extLst>
              <a:ext uri="{FF2B5EF4-FFF2-40B4-BE49-F238E27FC236}">
                <a16:creationId xmlns:a16="http://schemas.microsoft.com/office/drawing/2014/main" id="{6E274C30-0736-472E-819B-F78C77ADC7BE}"/>
              </a:ext>
            </a:extLst>
          </p:cNvPr>
          <p:cNvSpPr>
            <a:spLocks noGrp="1"/>
          </p:cNvSpPr>
          <p:nvPr>
            <p:ph type="title"/>
          </p:nvPr>
        </p:nvSpPr>
        <p:spPr>
          <a:xfrm>
            <a:off x="1085520" y="245549"/>
            <a:ext cx="10515600" cy="1325563"/>
          </a:xfrm>
        </p:spPr>
        <p:txBody>
          <a:bodyPr>
            <a:normAutofit/>
          </a:bodyPr>
          <a:lstStyle/>
          <a:p>
            <a:pPr algn="ctr"/>
            <a:r>
              <a:rPr lang="ar-SA" sz="6000" b="1" dirty="0">
                <a:solidFill>
                  <a:srgbClr val="4690B0"/>
                </a:solidFill>
                <a:latin typeface="Sakkal Majalla" panose="02000000000000000000" pitchFamily="2" charset="-78"/>
                <a:cs typeface="Sakkal Majalla" panose="02000000000000000000" pitchFamily="2" charset="-78"/>
              </a:rPr>
              <a:t>المسافة البادئة للفقرة</a:t>
            </a:r>
          </a:p>
        </p:txBody>
      </p:sp>
      <p:pic>
        <p:nvPicPr>
          <p:cNvPr id="3" name="صورة 2" descr="صورة تحتوي على نص&#10;&#10;تم إنشاء الوصف تلقائياً">
            <a:extLst>
              <a:ext uri="{FF2B5EF4-FFF2-40B4-BE49-F238E27FC236}">
                <a16:creationId xmlns:a16="http://schemas.microsoft.com/office/drawing/2014/main" id="{668319D9-3EE1-413A-93CE-B58A1A7083A0}"/>
              </a:ext>
            </a:extLst>
          </p:cNvPr>
          <p:cNvPicPr>
            <a:picLocks noChangeAspect="1"/>
          </p:cNvPicPr>
          <p:nvPr/>
        </p:nvPicPr>
        <p:blipFill>
          <a:blip r:embed="rId3"/>
          <a:stretch>
            <a:fillRect/>
          </a:stretch>
        </p:blipFill>
        <p:spPr>
          <a:xfrm>
            <a:off x="2137263" y="1634417"/>
            <a:ext cx="9463857" cy="4978034"/>
          </a:xfrm>
          <a:prstGeom prst="rect">
            <a:avLst/>
          </a:prstGeom>
        </p:spPr>
      </p:pic>
    </p:spTree>
    <p:extLst>
      <p:ext uri="{BB962C8B-B14F-4D97-AF65-F5344CB8AC3E}">
        <p14:creationId xmlns:p14="http://schemas.microsoft.com/office/powerpoint/2010/main" val="2229264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24EEDFD6-2111-4C13-B104-EE41181DF836}"/>
              </a:ext>
            </a:extLst>
          </p:cNvPr>
          <p:cNvPicPr>
            <a:picLocks noChangeAspect="1"/>
          </p:cNvPicPr>
          <p:nvPr/>
        </p:nvPicPr>
        <p:blipFill rotWithShape="1">
          <a:blip r:embed="rId2">
            <a:extLst>
              <a:ext uri="{28A0092B-C50C-407E-A947-70E740481C1C}">
                <a14:useLocalDpi xmlns:a14="http://schemas.microsoft.com/office/drawing/2010/main" val="0"/>
              </a:ext>
            </a:extLst>
          </a:blip>
          <a:srcRect r="14616" b="25539"/>
          <a:stretch/>
        </p:blipFill>
        <p:spPr>
          <a:xfrm>
            <a:off x="0" y="0"/>
            <a:ext cx="10410092" cy="5106572"/>
          </a:xfrm>
          <a:prstGeom prst="rect">
            <a:avLst/>
          </a:prstGeom>
        </p:spPr>
      </p:pic>
      <p:sp>
        <p:nvSpPr>
          <p:cNvPr id="9" name="عنوان 8">
            <a:extLst>
              <a:ext uri="{FF2B5EF4-FFF2-40B4-BE49-F238E27FC236}">
                <a16:creationId xmlns:a16="http://schemas.microsoft.com/office/drawing/2014/main" id="{6E274C30-0736-472E-819B-F78C77ADC7BE}"/>
              </a:ext>
            </a:extLst>
          </p:cNvPr>
          <p:cNvSpPr>
            <a:spLocks noGrp="1"/>
          </p:cNvSpPr>
          <p:nvPr>
            <p:ph type="title"/>
          </p:nvPr>
        </p:nvSpPr>
        <p:spPr>
          <a:xfrm>
            <a:off x="1085520" y="245549"/>
            <a:ext cx="10515600" cy="1325563"/>
          </a:xfrm>
        </p:spPr>
        <p:txBody>
          <a:bodyPr>
            <a:normAutofit/>
          </a:bodyPr>
          <a:lstStyle/>
          <a:p>
            <a:pPr algn="ctr"/>
            <a:r>
              <a:rPr lang="ar-SA" sz="6000" b="1" dirty="0">
                <a:solidFill>
                  <a:srgbClr val="4690B0"/>
                </a:solidFill>
                <a:latin typeface="Sakkal Majalla" panose="02000000000000000000" pitchFamily="2" charset="-78"/>
                <a:cs typeface="Sakkal Majalla" panose="02000000000000000000" pitchFamily="2" charset="-78"/>
              </a:rPr>
              <a:t>تباعد الاسطر</a:t>
            </a:r>
          </a:p>
        </p:txBody>
      </p:sp>
      <p:pic>
        <p:nvPicPr>
          <p:cNvPr id="4" name="صورة 3" descr="صورة تحتوي على نص&#10;&#10;تم إنشاء الوصف تلقائياً">
            <a:extLst>
              <a:ext uri="{FF2B5EF4-FFF2-40B4-BE49-F238E27FC236}">
                <a16:creationId xmlns:a16="http://schemas.microsoft.com/office/drawing/2014/main" id="{12C988F0-1C77-48B1-B78F-234F0B1EBA9F}"/>
              </a:ext>
            </a:extLst>
          </p:cNvPr>
          <p:cNvPicPr>
            <a:picLocks noChangeAspect="1"/>
          </p:cNvPicPr>
          <p:nvPr/>
        </p:nvPicPr>
        <p:blipFill>
          <a:blip r:embed="rId3"/>
          <a:stretch>
            <a:fillRect/>
          </a:stretch>
        </p:blipFill>
        <p:spPr>
          <a:xfrm>
            <a:off x="7047685" y="1690052"/>
            <a:ext cx="3871152" cy="4795790"/>
          </a:xfrm>
          <a:prstGeom prst="rect">
            <a:avLst/>
          </a:prstGeom>
        </p:spPr>
      </p:pic>
      <p:pic>
        <p:nvPicPr>
          <p:cNvPr id="6" name="صورة 5">
            <a:extLst>
              <a:ext uri="{FF2B5EF4-FFF2-40B4-BE49-F238E27FC236}">
                <a16:creationId xmlns:a16="http://schemas.microsoft.com/office/drawing/2014/main" id="{A9CA6389-30C0-44F5-9711-B8D5B5D2C3BB}"/>
              </a:ext>
            </a:extLst>
          </p:cNvPr>
          <p:cNvPicPr>
            <a:picLocks noChangeAspect="1"/>
          </p:cNvPicPr>
          <p:nvPr/>
        </p:nvPicPr>
        <p:blipFill>
          <a:blip r:embed="rId4"/>
          <a:stretch>
            <a:fillRect/>
          </a:stretch>
        </p:blipFill>
        <p:spPr>
          <a:xfrm>
            <a:off x="1987868" y="1429922"/>
            <a:ext cx="4924425" cy="3676650"/>
          </a:xfrm>
          <a:prstGeom prst="rect">
            <a:avLst/>
          </a:prstGeom>
        </p:spPr>
      </p:pic>
      <p:pic>
        <p:nvPicPr>
          <p:cNvPr id="8" name="صورة 7">
            <a:extLst>
              <a:ext uri="{FF2B5EF4-FFF2-40B4-BE49-F238E27FC236}">
                <a16:creationId xmlns:a16="http://schemas.microsoft.com/office/drawing/2014/main" id="{BB5A7A56-4F29-4B9A-91AD-B683438F6CD0}"/>
              </a:ext>
            </a:extLst>
          </p:cNvPr>
          <p:cNvPicPr>
            <a:picLocks noChangeAspect="1"/>
          </p:cNvPicPr>
          <p:nvPr/>
        </p:nvPicPr>
        <p:blipFill>
          <a:blip r:embed="rId5"/>
          <a:stretch>
            <a:fillRect/>
          </a:stretch>
        </p:blipFill>
        <p:spPr>
          <a:xfrm>
            <a:off x="2036794" y="5160255"/>
            <a:ext cx="4810125" cy="1504950"/>
          </a:xfrm>
          <a:prstGeom prst="rect">
            <a:avLst/>
          </a:prstGeom>
        </p:spPr>
      </p:pic>
    </p:spTree>
    <p:extLst>
      <p:ext uri="{BB962C8B-B14F-4D97-AF65-F5344CB8AC3E}">
        <p14:creationId xmlns:p14="http://schemas.microsoft.com/office/powerpoint/2010/main" val="1573906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24EEDFD6-2111-4C13-B104-EE41181DF836}"/>
              </a:ext>
            </a:extLst>
          </p:cNvPr>
          <p:cNvPicPr>
            <a:picLocks noChangeAspect="1"/>
          </p:cNvPicPr>
          <p:nvPr/>
        </p:nvPicPr>
        <p:blipFill rotWithShape="1">
          <a:blip r:embed="rId2">
            <a:extLst>
              <a:ext uri="{28A0092B-C50C-407E-A947-70E740481C1C}">
                <a14:useLocalDpi xmlns:a14="http://schemas.microsoft.com/office/drawing/2010/main" val="0"/>
              </a:ext>
            </a:extLst>
          </a:blip>
          <a:srcRect r="14616" b="25539"/>
          <a:stretch/>
        </p:blipFill>
        <p:spPr>
          <a:xfrm>
            <a:off x="0" y="0"/>
            <a:ext cx="10410092" cy="5106572"/>
          </a:xfrm>
          <a:prstGeom prst="rect">
            <a:avLst/>
          </a:prstGeom>
        </p:spPr>
      </p:pic>
      <p:sp>
        <p:nvSpPr>
          <p:cNvPr id="9" name="عنوان 8">
            <a:extLst>
              <a:ext uri="{FF2B5EF4-FFF2-40B4-BE49-F238E27FC236}">
                <a16:creationId xmlns:a16="http://schemas.microsoft.com/office/drawing/2014/main" id="{6E274C30-0736-472E-819B-F78C77ADC7BE}"/>
              </a:ext>
            </a:extLst>
          </p:cNvPr>
          <p:cNvSpPr>
            <a:spLocks noGrp="1"/>
          </p:cNvSpPr>
          <p:nvPr>
            <p:ph type="title"/>
          </p:nvPr>
        </p:nvSpPr>
        <p:spPr>
          <a:xfrm>
            <a:off x="1085520" y="245549"/>
            <a:ext cx="10515600" cy="1325563"/>
          </a:xfrm>
        </p:spPr>
        <p:txBody>
          <a:bodyPr>
            <a:normAutofit/>
          </a:bodyPr>
          <a:lstStyle/>
          <a:p>
            <a:pPr algn="ctr"/>
            <a:r>
              <a:rPr lang="ar-SA" sz="6000" b="1" dirty="0">
                <a:solidFill>
                  <a:srgbClr val="4690B0"/>
                </a:solidFill>
                <a:latin typeface="Sakkal Majalla" panose="02000000000000000000" pitchFamily="2" charset="-78"/>
                <a:cs typeface="Sakkal Majalla" panose="02000000000000000000" pitchFamily="2" charset="-78"/>
              </a:rPr>
              <a:t>الحدود والتظليل</a:t>
            </a:r>
          </a:p>
        </p:txBody>
      </p:sp>
      <p:pic>
        <p:nvPicPr>
          <p:cNvPr id="3" name="صورة 2">
            <a:extLst>
              <a:ext uri="{FF2B5EF4-FFF2-40B4-BE49-F238E27FC236}">
                <a16:creationId xmlns:a16="http://schemas.microsoft.com/office/drawing/2014/main" id="{E70C9A6B-B1D4-4B54-B8E6-3416340EA2A3}"/>
              </a:ext>
            </a:extLst>
          </p:cNvPr>
          <p:cNvPicPr>
            <a:picLocks noChangeAspect="1"/>
          </p:cNvPicPr>
          <p:nvPr/>
        </p:nvPicPr>
        <p:blipFill>
          <a:blip r:embed="rId3"/>
          <a:stretch>
            <a:fillRect/>
          </a:stretch>
        </p:blipFill>
        <p:spPr>
          <a:xfrm>
            <a:off x="1601274" y="1205264"/>
            <a:ext cx="9999846" cy="731696"/>
          </a:xfrm>
          <a:prstGeom prst="rect">
            <a:avLst/>
          </a:prstGeom>
        </p:spPr>
      </p:pic>
      <p:pic>
        <p:nvPicPr>
          <p:cNvPr id="5" name="صورة 4" descr="صورة تحتوي على نص&#10;&#10;تم إنشاء الوصف تلقائياً">
            <a:extLst>
              <a:ext uri="{FF2B5EF4-FFF2-40B4-BE49-F238E27FC236}">
                <a16:creationId xmlns:a16="http://schemas.microsoft.com/office/drawing/2014/main" id="{8577396D-26FA-4977-A8E0-1D83D8485F7F}"/>
              </a:ext>
            </a:extLst>
          </p:cNvPr>
          <p:cNvPicPr>
            <a:picLocks noChangeAspect="1"/>
          </p:cNvPicPr>
          <p:nvPr/>
        </p:nvPicPr>
        <p:blipFill>
          <a:blip r:embed="rId4"/>
          <a:stretch>
            <a:fillRect/>
          </a:stretch>
        </p:blipFill>
        <p:spPr>
          <a:xfrm>
            <a:off x="9118246" y="1985735"/>
            <a:ext cx="2265061" cy="4705643"/>
          </a:xfrm>
          <a:prstGeom prst="rect">
            <a:avLst/>
          </a:prstGeom>
        </p:spPr>
      </p:pic>
      <p:pic>
        <p:nvPicPr>
          <p:cNvPr id="7" name="صورة 6" descr="صورة تحتوي على نص&#10;&#10;تم إنشاء الوصف تلقائياً">
            <a:extLst>
              <a:ext uri="{FF2B5EF4-FFF2-40B4-BE49-F238E27FC236}">
                <a16:creationId xmlns:a16="http://schemas.microsoft.com/office/drawing/2014/main" id="{E7BF991E-7428-43D3-978F-268FBF93C1D9}"/>
              </a:ext>
            </a:extLst>
          </p:cNvPr>
          <p:cNvPicPr>
            <a:picLocks noChangeAspect="1"/>
          </p:cNvPicPr>
          <p:nvPr/>
        </p:nvPicPr>
        <p:blipFill>
          <a:blip r:embed="rId5"/>
          <a:stretch>
            <a:fillRect/>
          </a:stretch>
        </p:blipFill>
        <p:spPr>
          <a:xfrm>
            <a:off x="1601274" y="1860583"/>
            <a:ext cx="7001186" cy="4205704"/>
          </a:xfrm>
          <a:prstGeom prst="rect">
            <a:avLst/>
          </a:prstGeom>
        </p:spPr>
      </p:pic>
    </p:spTree>
    <p:extLst>
      <p:ext uri="{BB962C8B-B14F-4D97-AF65-F5344CB8AC3E}">
        <p14:creationId xmlns:p14="http://schemas.microsoft.com/office/powerpoint/2010/main" val="3733380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24EEDFD6-2111-4C13-B104-EE41181DF836}"/>
              </a:ext>
            </a:extLst>
          </p:cNvPr>
          <p:cNvPicPr>
            <a:picLocks noChangeAspect="1"/>
          </p:cNvPicPr>
          <p:nvPr/>
        </p:nvPicPr>
        <p:blipFill rotWithShape="1">
          <a:blip r:embed="rId2">
            <a:extLst>
              <a:ext uri="{28A0092B-C50C-407E-A947-70E740481C1C}">
                <a14:useLocalDpi xmlns:a14="http://schemas.microsoft.com/office/drawing/2010/main" val="0"/>
              </a:ext>
            </a:extLst>
          </a:blip>
          <a:srcRect r="14616" b="25539"/>
          <a:stretch/>
        </p:blipFill>
        <p:spPr>
          <a:xfrm>
            <a:off x="0" y="0"/>
            <a:ext cx="10410092" cy="5106572"/>
          </a:xfrm>
          <a:prstGeom prst="rect">
            <a:avLst/>
          </a:prstGeom>
        </p:spPr>
      </p:pic>
      <p:sp>
        <p:nvSpPr>
          <p:cNvPr id="9" name="عنوان 8">
            <a:extLst>
              <a:ext uri="{FF2B5EF4-FFF2-40B4-BE49-F238E27FC236}">
                <a16:creationId xmlns:a16="http://schemas.microsoft.com/office/drawing/2014/main" id="{6E274C30-0736-472E-819B-F78C77ADC7BE}"/>
              </a:ext>
            </a:extLst>
          </p:cNvPr>
          <p:cNvSpPr>
            <a:spLocks noGrp="1"/>
          </p:cNvSpPr>
          <p:nvPr>
            <p:ph type="title"/>
          </p:nvPr>
        </p:nvSpPr>
        <p:spPr>
          <a:xfrm>
            <a:off x="1085520" y="245549"/>
            <a:ext cx="10515600" cy="1325563"/>
          </a:xfrm>
        </p:spPr>
        <p:txBody>
          <a:bodyPr>
            <a:normAutofit/>
          </a:bodyPr>
          <a:lstStyle/>
          <a:p>
            <a:pPr algn="ctr"/>
            <a:r>
              <a:rPr lang="ar-SA" sz="6000" b="1" dirty="0">
                <a:solidFill>
                  <a:srgbClr val="4690B0"/>
                </a:solidFill>
                <a:latin typeface="Sakkal Majalla" panose="02000000000000000000" pitchFamily="2" charset="-78"/>
                <a:cs typeface="Sakkal Majalla" panose="02000000000000000000" pitchFamily="2" charset="-78"/>
              </a:rPr>
              <a:t>الحدود والتظليل</a:t>
            </a:r>
          </a:p>
        </p:txBody>
      </p:sp>
      <p:pic>
        <p:nvPicPr>
          <p:cNvPr id="7" name="صورة 6" descr="صورة تحتوي على نص&#10;&#10;تم إنشاء الوصف تلقائياً">
            <a:extLst>
              <a:ext uri="{FF2B5EF4-FFF2-40B4-BE49-F238E27FC236}">
                <a16:creationId xmlns:a16="http://schemas.microsoft.com/office/drawing/2014/main" id="{C3FDB001-96B4-45A5-AED3-F27287625FC7}"/>
              </a:ext>
            </a:extLst>
          </p:cNvPr>
          <p:cNvPicPr>
            <a:picLocks noChangeAspect="1"/>
          </p:cNvPicPr>
          <p:nvPr/>
        </p:nvPicPr>
        <p:blipFill>
          <a:blip r:embed="rId3"/>
          <a:srcRect/>
          <a:stretch>
            <a:fillRect/>
          </a:stretch>
        </p:blipFill>
        <p:spPr>
          <a:xfrm>
            <a:off x="1671069" y="1304006"/>
            <a:ext cx="9273595" cy="5308445"/>
          </a:xfrm>
          <a:custGeom>
            <a:avLst/>
            <a:gdLst>
              <a:gd name="connsiteX0" fmla="*/ 0 w 9273595"/>
              <a:gd name="connsiteY0" fmla="*/ 0 h 5308445"/>
              <a:gd name="connsiteX1" fmla="*/ 1353485 w 9273595"/>
              <a:gd name="connsiteY1" fmla="*/ 0 h 5308445"/>
              <a:gd name="connsiteX2" fmla="*/ 1353485 w 9273595"/>
              <a:gd name="connsiteY2" fmla="*/ 267106 h 5308445"/>
              <a:gd name="connsiteX3" fmla="*/ 3759060 w 9273595"/>
              <a:gd name="connsiteY3" fmla="*/ 267106 h 5308445"/>
              <a:gd name="connsiteX4" fmla="*/ 3759060 w 9273595"/>
              <a:gd name="connsiteY4" fmla="*/ 0 h 5308445"/>
              <a:gd name="connsiteX5" fmla="*/ 9273595 w 9273595"/>
              <a:gd name="connsiteY5" fmla="*/ 0 h 5308445"/>
              <a:gd name="connsiteX6" fmla="*/ 9273595 w 9273595"/>
              <a:gd name="connsiteY6" fmla="*/ 5308445 h 5308445"/>
              <a:gd name="connsiteX7" fmla="*/ 0 w 9273595"/>
              <a:gd name="connsiteY7" fmla="*/ 5308445 h 530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73595" h="5308445">
                <a:moveTo>
                  <a:pt x="0" y="0"/>
                </a:moveTo>
                <a:lnTo>
                  <a:pt x="1353485" y="0"/>
                </a:lnTo>
                <a:lnTo>
                  <a:pt x="1353485" y="267106"/>
                </a:lnTo>
                <a:lnTo>
                  <a:pt x="3759060" y="267106"/>
                </a:lnTo>
                <a:lnTo>
                  <a:pt x="3759060" y="0"/>
                </a:lnTo>
                <a:lnTo>
                  <a:pt x="9273595" y="0"/>
                </a:lnTo>
                <a:lnTo>
                  <a:pt x="9273595" y="5308445"/>
                </a:lnTo>
                <a:lnTo>
                  <a:pt x="0" y="5308445"/>
                </a:lnTo>
                <a:close/>
              </a:path>
            </a:pathLst>
          </a:custGeom>
        </p:spPr>
      </p:pic>
    </p:spTree>
    <p:extLst>
      <p:ext uri="{BB962C8B-B14F-4D97-AF65-F5344CB8AC3E}">
        <p14:creationId xmlns:p14="http://schemas.microsoft.com/office/powerpoint/2010/main" val="1438550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24EEDFD6-2111-4C13-B104-EE41181DF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عنوان 8">
            <a:extLst>
              <a:ext uri="{FF2B5EF4-FFF2-40B4-BE49-F238E27FC236}">
                <a16:creationId xmlns:a16="http://schemas.microsoft.com/office/drawing/2014/main" id="{6E274C30-0736-472E-819B-F78C77ADC7BE}"/>
              </a:ext>
            </a:extLst>
          </p:cNvPr>
          <p:cNvSpPr>
            <a:spLocks noGrp="1"/>
          </p:cNvSpPr>
          <p:nvPr>
            <p:ph type="title"/>
          </p:nvPr>
        </p:nvSpPr>
        <p:spPr>
          <a:xfrm>
            <a:off x="838200" y="308854"/>
            <a:ext cx="10515600" cy="1325563"/>
          </a:xfrm>
        </p:spPr>
        <p:txBody>
          <a:bodyPr>
            <a:normAutofit/>
          </a:bodyPr>
          <a:lstStyle/>
          <a:p>
            <a:pPr algn="ctr"/>
            <a:r>
              <a:rPr lang="ar-SA" sz="6600" b="1" dirty="0">
                <a:solidFill>
                  <a:srgbClr val="4690B0"/>
                </a:solidFill>
                <a:latin typeface="Sakkal Majalla" panose="02000000000000000000" pitchFamily="2" charset="-78"/>
                <a:cs typeface="Sakkal Majalla" panose="02000000000000000000" pitchFamily="2" charset="-78"/>
              </a:rPr>
              <a:t>تقويم نهائي</a:t>
            </a:r>
          </a:p>
        </p:txBody>
      </p:sp>
      <p:sp>
        <p:nvSpPr>
          <p:cNvPr id="6" name="مربع نص 5">
            <a:hlinkClick r:id="rId3"/>
            <a:extLst>
              <a:ext uri="{FF2B5EF4-FFF2-40B4-BE49-F238E27FC236}">
                <a16:creationId xmlns:a16="http://schemas.microsoft.com/office/drawing/2014/main" id="{BCFD5CB1-2623-4832-A200-4372230AA86A}"/>
              </a:ext>
            </a:extLst>
          </p:cNvPr>
          <p:cNvSpPr txBox="1"/>
          <p:nvPr/>
        </p:nvSpPr>
        <p:spPr>
          <a:xfrm>
            <a:off x="1784250" y="1863848"/>
            <a:ext cx="8623495" cy="646331"/>
          </a:xfrm>
          <a:prstGeom prst="rect">
            <a:avLst/>
          </a:prstGeom>
          <a:noFill/>
        </p:spPr>
        <p:txBody>
          <a:bodyPr wrap="square">
            <a:spAutoFit/>
          </a:bodyPr>
          <a:lstStyle/>
          <a:p>
            <a:pPr algn="ctr"/>
            <a:r>
              <a:rPr lang="en-US" sz="3600" b="1" dirty="0"/>
              <a:t>https://wordwall.net/ar/resource/5349244</a:t>
            </a:r>
            <a:endParaRPr lang="ar-SA" sz="3600" b="1" dirty="0"/>
          </a:p>
        </p:txBody>
      </p:sp>
      <p:pic>
        <p:nvPicPr>
          <p:cNvPr id="7" name="صورة 6">
            <a:extLst>
              <a:ext uri="{FF2B5EF4-FFF2-40B4-BE49-F238E27FC236}">
                <a16:creationId xmlns:a16="http://schemas.microsoft.com/office/drawing/2014/main" id="{2DAD6BEE-B781-48FC-A366-214B3D10363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06292" y="2389722"/>
            <a:ext cx="7579413" cy="4265570"/>
          </a:xfrm>
          <a:prstGeom prst="rect">
            <a:avLst/>
          </a:prstGeom>
        </p:spPr>
      </p:pic>
    </p:spTree>
    <p:extLst>
      <p:ext uri="{BB962C8B-B14F-4D97-AF65-F5344CB8AC3E}">
        <p14:creationId xmlns:p14="http://schemas.microsoft.com/office/powerpoint/2010/main" val="1281456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24EEDFD6-2111-4C13-B104-EE41181DF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عنوان 8">
            <a:extLst>
              <a:ext uri="{FF2B5EF4-FFF2-40B4-BE49-F238E27FC236}">
                <a16:creationId xmlns:a16="http://schemas.microsoft.com/office/drawing/2014/main" id="{6E274C30-0736-472E-819B-F78C77ADC7BE}"/>
              </a:ext>
            </a:extLst>
          </p:cNvPr>
          <p:cNvSpPr>
            <a:spLocks noGrp="1"/>
          </p:cNvSpPr>
          <p:nvPr>
            <p:ph type="title"/>
          </p:nvPr>
        </p:nvSpPr>
        <p:spPr>
          <a:xfrm>
            <a:off x="838200" y="308854"/>
            <a:ext cx="10515600" cy="1325563"/>
          </a:xfrm>
        </p:spPr>
        <p:txBody>
          <a:bodyPr>
            <a:normAutofit/>
          </a:bodyPr>
          <a:lstStyle/>
          <a:p>
            <a:pPr algn="ctr"/>
            <a:r>
              <a:rPr lang="ar-SA" sz="8000" dirty="0">
                <a:solidFill>
                  <a:srgbClr val="4690B0"/>
                </a:solidFill>
                <a:latin typeface="Sakkal Majalla" panose="02000000000000000000" pitchFamily="2" charset="-78"/>
                <a:cs typeface="Sakkal Majalla" panose="02000000000000000000" pitchFamily="2" charset="-78"/>
              </a:rPr>
              <a:t>الواجب</a:t>
            </a:r>
          </a:p>
        </p:txBody>
      </p:sp>
      <p:sp>
        <p:nvSpPr>
          <p:cNvPr id="2" name="مربع نص 1">
            <a:extLst>
              <a:ext uri="{FF2B5EF4-FFF2-40B4-BE49-F238E27FC236}">
                <a16:creationId xmlns:a16="http://schemas.microsoft.com/office/drawing/2014/main" id="{78F357B3-2810-471F-B3CD-AF950EE03A63}"/>
              </a:ext>
            </a:extLst>
          </p:cNvPr>
          <p:cNvSpPr txBox="1"/>
          <p:nvPr/>
        </p:nvSpPr>
        <p:spPr>
          <a:xfrm>
            <a:off x="3080238" y="1390320"/>
            <a:ext cx="6316394" cy="1569660"/>
          </a:xfrm>
          <a:prstGeom prst="rect">
            <a:avLst/>
          </a:prstGeom>
          <a:noFill/>
        </p:spPr>
        <p:txBody>
          <a:bodyPr wrap="square" rtlCol="1">
            <a:spAutoFit/>
          </a:bodyPr>
          <a:lstStyle/>
          <a:p>
            <a:pPr algn="ctr"/>
            <a:r>
              <a:rPr lang="ar-SA" sz="4800" b="1" dirty="0">
                <a:latin typeface="Sakkal Majalla" panose="02000000000000000000" pitchFamily="2" charset="-78"/>
                <a:cs typeface="Sakkal Majalla" panose="02000000000000000000" pitchFamily="2" charset="-78"/>
              </a:rPr>
              <a:t>صفحة 75 الى 78</a:t>
            </a:r>
          </a:p>
          <a:p>
            <a:pPr algn="ctr"/>
            <a:r>
              <a:rPr lang="ar-SA" sz="4800" b="1" dirty="0">
                <a:latin typeface="Sakkal Majalla" panose="02000000000000000000" pitchFamily="2" charset="-78"/>
                <a:cs typeface="Sakkal Majalla" panose="02000000000000000000" pitchFamily="2" charset="-78"/>
              </a:rPr>
              <a:t>تدريب 1 و 2و 3</a:t>
            </a:r>
          </a:p>
        </p:txBody>
      </p:sp>
      <p:pic>
        <p:nvPicPr>
          <p:cNvPr id="4" name="صورة 3">
            <a:extLst>
              <a:ext uri="{FF2B5EF4-FFF2-40B4-BE49-F238E27FC236}">
                <a16:creationId xmlns:a16="http://schemas.microsoft.com/office/drawing/2014/main" id="{C787A435-0DAD-479F-BCE7-88312E9A39C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33797" y="2530490"/>
            <a:ext cx="8146634" cy="4757001"/>
          </a:xfrm>
          <a:prstGeom prst="rect">
            <a:avLst/>
          </a:prstGeom>
        </p:spPr>
      </p:pic>
    </p:spTree>
    <p:extLst>
      <p:ext uri="{BB962C8B-B14F-4D97-AF65-F5344CB8AC3E}">
        <p14:creationId xmlns:p14="http://schemas.microsoft.com/office/powerpoint/2010/main" val="70120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24EEDFD6-2111-4C13-B104-EE41181DF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عنوان 8">
            <a:extLst>
              <a:ext uri="{FF2B5EF4-FFF2-40B4-BE49-F238E27FC236}">
                <a16:creationId xmlns:a16="http://schemas.microsoft.com/office/drawing/2014/main" id="{6E274C30-0736-472E-819B-F78C77ADC7BE}"/>
              </a:ext>
            </a:extLst>
          </p:cNvPr>
          <p:cNvSpPr>
            <a:spLocks noGrp="1"/>
          </p:cNvSpPr>
          <p:nvPr>
            <p:ph type="title"/>
          </p:nvPr>
        </p:nvSpPr>
        <p:spPr>
          <a:xfrm>
            <a:off x="838200" y="308854"/>
            <a:ext cx="10515600" cy="1325563"/>
          </a:xfrm>
        </p:spPr>
        <p:txBody>
          <a:bodyPr>
            <a:normAutofit/>
          </a:bodyPr>
          <a:lstStyle/>
          <a:p>
            <a:pPr algn="ctr"/>
            <a:r>
              <a:rPr lang="ar-SA" sz="8000" dirty="0">
                <a:solidFill>
                  <a:srgbClr val="4690B0"/>
                </a:solidFill>
                <a:latin typeface="Sakkal Majalla" panose="02000000000000000000" pitchFamily="2" charset="-78"/>
                <a:cs typeface="Sakkal Majalla" panose="02000000000000000000" pitchFamily="2" charset="-78"/>
              </a:rPr>
              <a:t>المهارات</a:t>
            </a:r>
          </a:p>
        </p:txBody>
      </p:sp>
      <p:sp>
        <p:nvSpPr>
          <p:cNvPr id="4" name="مربع نص 3">
            <a:extLst>
              <a:ext uri="{FF2B5EF4-FFF2-40B4-BE49-F238E27FC236}">
                <a16:creationId xmlns:a16="http://schemas.microsoft.com/office/drawing/2014/main" id="{24ECB8B6-FC29-43F4-914D-3EF8E39C7881}"/>
              </a:ext>
            </a:extLst>
          </p:cNvPr>
          <p:cNvSpPr txBox="1"/>
          <p:nvPr/>
        </p:nvSpPr>
        <p:spPr>
          <a:xfrm>
            <a:off x="838200" y="1791054"/>
            <a:ext cx="9284677" cy="4031873"/>
          </a:xfrm>
          <a:prstGeom prst="rect">
            <a:avLst/>
          </a:prstGeom>
          <a:noFill/>
        </p:spPr>
        <p:txBody>
          <a:bodyPr wrap="square" rtlCol="1">
            <a:spAutoFit/>
          </a:bodyPr>
          <a:lstStyle/>
          <a:p>
            <a:r>
              <a:rPr lang="ar-SA" sz="3200" b="1" dirty="0">
                <a:latin typeface="Sakkal Majalla" panose="02000000000000000000" pitchFamily="2" charset="-78"/>
                <a:cs typeface="Sakkal Majalla" panose="02000000000000000000" pitchFamily="2" charset="-78"/>
              </a:rPr>
              <a:t>ستتمكن بعد هذه الوحدة من القيام بما يلي :</a:t>
            </a:r>
          </a:p>
          <a:p>
            <a:pPr marL="457200" indent="-457200">
              <a:buBlip>
                <a:blip r:embed="rId3">
                  <a:extLst>
                    <a:ext uri="{96DAC541-7B7A-43D3-8B79-37D633B846F1}">
                      <asvg:svgBlip xmlns:asvg="http://schemas.microsoft.com/office/drawing/2016/SVG/main" r:embed="rId4"/>
                    </a:ext>
                  </a:extLst>
                </a:blip>
              </a:buBlip>
            </a:pPr>
            <a:r>
              <a:rPr lang="ar-SA" sz="3200" dirty="0">
                <a:latin typeface="Sakkal Majalla" panose="02000000000000000000" pitchFamily="2" charset="-78"/>
                <a:cs typeface="Sakkal Majalla" panose="02000000000000000000" pitchFamily="2" charset="-78"/>
              </a:rPr>
              <a:t>تنسيق النص والمستندات.</a:t>
            </a:r>
          </a:p>
          <a:p>
            <a:pPr marL="457200" indent="-457200">
              <a:buBlip>
                <a:blip r:embed="rId3">
                  <a:extLst>
                    <a:ext uri="{96DAC541-7B7A-43D3-8B79-37D633B846F1}">
                      <asvg:svgBlip xmlns:asvg="http://schemas.microsoft.com/office/drawing/2016/SVG/main" r:embed="rId4"/>
                    </a:ext>
                  </a:extLst>
                </a:blip>
              </a:buBlip>
            </a:pPr>
            <a:r>
              <a:rPr lang="ar-SA" sz="3200" dirty="0">
                <a:latin typeface="Sakkal Majalla" panose="02000000000000000000" pitchFamily="2" charset="-78"/>
                <a:cs typeface="Sakkal Majalla" panose="02000000000000000000" pitchFamily="2" charset="-78"/>
              </a:rPr>
              <a:t>إدراج الصور.</a:t>
            </a:r>
          </a:p>
          <a:p>
            <a:pPr marL="457200" indent="-457200">
              <a:buBlip>
                <a:blip r:embed="rId3">
                  <a:extLst>
                    <a:ext uri="{96DAC541-7B7A-43D3-8B79-37D633B846F1}">
                      <asvg:svgBlip xmlns:asvg="http://schemas.microsoft.com/office/drawing/2016/SVG/main" r:embed="rId4"/>
                    </a:ext>
                  </a:extLst>
                </a:blip>
              </a:buBlip>
            </a:pPr>
            <a:r>
              <a:rPr lang="ar-SA" sz="3200" dirty="0">
                <a:latin typeface="Sakkal Majalla" panose="02000000000000000000" pitchFamily="2" charset="-78"/>
                <a:cs typeface="Sakkal Majalla" panose="02000000000000000000" pitchFamily="2" charset="-78"/>
              </a:rPr>
              <a:t>استخدام الحدود والتظليل .</a:t>
            </a:r>
          </a:p>
          <a:p>
            <a:pPr marL="457200" indent="-457200">
              <a:buBlip>
                <a:blip r:embed="rId3">
                  <a:extLst>
                    <a:ext uri="{96DAC541-7B7A-43D3-8B79-37D633B846F1}">
                      <asvg:svgBlip xmlns:asvg="http://schemas.microsoft.com/office/drawing/2016/SVG/main" r:embed="rId4"/>
                    </a:ext>
                  </a:extLst>
                </a:blip>
              </a:buBlip>
            </a:pPr>
            <a:r>
              <a:rPr lang="ar-SA" sz="3200" dirty="0">
                <a:latin typeface="Sakkal Majalla" panose="02000000000000000000" pitchFamily="2" charset="-78"/>
                <a:cs typeface="Sakkal Majalla" panose="02000000000000000000" pitchFamily="2" charset="-78"/>
              </a:rPr>
              <a:t>ادراج الجداول.</a:t>
            </a:r>
          </a:p>
          <a:p>
            <a:pPr marL="457200" indent="-457200">
              <a:buBlip>
                <a:blip r:embed="rId3">
                  <a:extLst>
                    <a:ext uri="{96DAC541-7B7A-43D3-8B79-37D633B846F1}">
                      <asvg:svgBlip xmlns:asvg="http://schemas.microsoft.com/office/drawing/2016/SVG/main" r:embed="rId4"/>
                    </a:ext>
                  </a:extLst>
                </a:blip>
              </a:buBlip>
            </a:pPr>
            <a:r>
              <a:rPr lang="ar-SA" sz="3200" dirty="0">
                <a:latin typeface="Sakkal Majalla" panose="02000000000000000000" pitchFamily="2" charset="-78"/>
                <a:cs typeface="Sakkal Majalla" panose="02000000000000000000" pitchFamily="2" charset="-78"/>
              </a:rPr>
              <a:t>استخدام التدقيق الاملائي .</a:t>
            </a:r>
          </a:p>
          <a:p>
            <a:pPr marL="457200" indent="-457200">
              <a:buBlip>
                <a:blip r:embed="rId3">
                  <a:extLst>
                    <a:ext uri="{96DAC541-7B7A-43D3-8B79-37D633B846F1}">
                      <asvg:svgBlip xmlns:asvg="http://schemas.microsoft.com/office/drawing/2016/SVG/main" r:embed="rId4"/>
                    </a:ext>
                  </a:extLst>
                </a:blip>
              </a:buBlip>
            </a:pPr>
            <a:r>
              <a:rPr lang="ar-SA" sz="3200" dirty="0">
                <a:latin typeface="Sakkal Majalla" panose="02000000000000000000" pitchFamily="2" charset="-78"/>
                <a:cs typeface="Sakkal Majalla" panose="02000000000000000000" pitchFamily="2" charset="-78"/>
              </a:rPr>
              <a:t>استخدام قاموس المرادفات.</a:t>
            </a:r>
          </a:p>
          <a:p>
            <a:pPr marL="457200" indent="-457200">
              <a:buBlip>
                <a:blip r:embed="rId3">
                  <a:extLst>
                    <a:ext uri="{96DAC541-7B7A-43D3-8B79-37D633B846F1}">
                      <asvg:svgBlip xmlns:asvg="http://schemas.microsoft.com/office/drawing/2016/SVG/main" r:embed="rId4"/>
                    </a:ext>
                  </a:extLst>
                </a:blip>
              </a:buBlip>
            </a:pPr>
            <a:r>
              <a:rPr lang="ar-SA" sz="3200" dirty="0">
                <a:latin typeface="Sakkal Majalla" panose="02000000000000000000" pitchFamily="2" charset="-78"/>
                <a:cs typeface="Sakkal Majalla" panose="02000000000000000000" pitchFamily="2" charset="-78"/>
              </a:rPr>
              <a:t>طباعة مستندك .</a:t>
            </a:r>
          </a:p>
        </p:txBody>
      </p:sp>
      <p:pic>
        <p:nvPicPr>
          <p:cNvPr id="6" name="صورة 5" descr="صورة تحتوي على نص&#10;&#10;تم إنشاء الوصف تلقائياً">
            <a:extLst>
              <a:ext uri="{FF2B5EF4-FFF2-40B4-BE49-F238E27FC236}">
                <a16:creationId xmlns:a16="http://schemas.microsoft.com/office/drawing/2014/main" id="{3807DA25-9807-43EA-B286-FEEF03856494}"/>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78383" y="1338360"/>
            <a:ext cx="5287467" cy="4724400"/>
          </a:xfrm>
          <a:prstGeom prst="rect">
            <a:avLst/>
          </a:prstGeom>
        </p:spPr>
      </p:pic>
    </p:spTree>
    <p:extLst>
      <p:ext uri="{BB962C8B-B14F-4D97-AF65-F5344CB8AC3E}">
        <p14:creationId xmlns:p14="http://schemas.microsoft.com/office/powerpoint/2010/main" val="6960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24EEDFD6-2111-4C13-B104-EE41181DF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عنوان 8">
            <a:extLst>
              <a:ext uri="{FF2B5EF4-FFF2-40B4-BE49-F238E27FC236}">
                <a16:creationId xmlns:a16="http://schemas.microsoft.com/office/drawing/2014/main" id="{6E274C30-0736-472E-819B-F78C77ADC7BE}"/>
              </a:ext>
            </a:extLst>
          </p:cNvPr>
          <p:cNvSpPr>
            <a:spLocks noGrp="1"/>
          </p:cNvSpPr>
          <p:nvPr>
            <p:ph type="title"/>
          </p:nvPr>
        </p:nvSpPr>
        <p:spPr>
          <a:xfrm>
            <a:off x="838200" y="308854"/>
            <a:ext cx="10515600" cy="1325563"/>
          </a:xfrm>
        </p:spPr>
        <p:txBody>
          <a:bodyPr>
            <a:normAutofit/>
          </a:bodyPr>
          <a:lstStyle/>
          <a:p>
            <a:pPr algn="ctr"/>
            <a:r>
              <a:rPr lang="ar-SA" sz="8000" dirty="0">
                <a:solidFill>
                  <a:srgbClr val="4690B0"/>
                </a:solidFill>
                <a:latin typeface="Sakkal Majalla" panose="02000000000000000000" pitchFamily="2" charset="-78"/>
                <a:cs typeface="Sakkal Majalla" panose="02000000000000000000" pitchFamily="2" charset="-78"/>
              </a:rPr>
              <a:t>اهداف التعلم</a:t>
            </a:r>
          </a:p>
        </p:txBody>
      </p:sp>
      <p:sp>
        <p:nvSpPr>
          <p:cNvPr id="5" name="مربع نص 4">
            <a:extLst>
              <a:ext uri="{FF2B5EF4-FFF2-40B4-BE49-F238E27FC236}">
                <a16:creationId xmlns:a16="http://schemas.microsoft.com/office/drawing/2014/main" id="{32384FF9-38DB-4C05-9B5C-2D2D04BDE607}"/>
              </a:ext>
            </a:extLst>
          </p:cNvPr>
          <p:cNvSpPr txBox="1"/>
          <p:nvPr/>
        </p:nvSpPr>
        <p:spPr>
          <a:xfrm>
            <a:off x="3207434" y="1943271"/>
            <a:ext cx="6611815" cy="4524315"/>
          </a:xfrm>
          <a:prstGeom prst="rect">
            <a:avLst/>
          </a:prstGeom>
          <a:noFill/>
        </p:spPr>
        <p:txBody>
          <a:bodyPr wrap="square" rtlCol="1">
            <a:spAutoFit/>
          </a:bodyPr>
          <a:lstStyle/>
          <a:p>
            <a:r>
              <a:rPr lang="ar-SA" sz="3200" b="1" dirty="0">
                <a:latin typeface="Sakkal Majalla" panose="02000000000000000000" pitchFamily="2" charset="-78"/>
                <a:cs typeface="Sakkal Majalla" panose="02000000000000000000" pitchFamily="2" charset="-78"/>
              </a:rPr>
              <a:t>ستتعرف في هذه الوحدة على :</a:t>
            </a:r>
          </a:p>
          <a:p>
            <a:pPr marL="457200" indent="-457200">
              <a:buBlip>
                <a:blip r:embed="rId3">
                  <a:extLst>
                    <a:ext uri="{96DAC541-7B7A-43D3-8B79-37D633B846F1}">
                      <asvg:svgBlip xmlns:asvg="http://schemas.microsoft.com/office/drawing/2016/SVG/main" r:embed="rId4"/>
                    </a:ext>
                  </a:extLst>
                </a:blip>
              </a:buBlip>
            </a:pPr>
            <a:r>
              <a:rPr lang="ar-SA" sz="3200" dirty="0">
                <a:latin typeface="Sakkal Majalla" panose="02000000000000000000" pitchFamily="2" charset="-78"/>
                <a:cs typeface="Sakkal Majalla" panose="02000000000000000000" pitchFamily="2" charset="-78"/>
              </a:rPr>
              <a:t>المظهر العام لبرنامج مايكروسوفت وورد.</a:t>
            </a:r>
          </a:p>
          <a:p>
            <a:pPr marL="457200" indent="-457200">
              <a:buBlip>
                <a:blip r:embed="rId3">
                  <a:extLst>
                    <a:ext uri="{96DAC541-7B7A-43D3-8B79-37D633B846F1}">
                      <asvg:svgBlip xmlns:asvg="http://schemas.microsoft.com/office/drawing/2016/SVG/main" r:embed="rId4"/>
                    </a:ext>
                  </a:extLst>
                </a:blip>
              </a:buBlip>
            </a:pPr>
            <a:r>
              <a:rPr lang="ar-SA" sz="3200" dirty="0">
                <a:latin typeface="Sakkal Majalla" panose="02000000000000000000" pitchFamily="2" charset="-78"/>
                <a:cs typeface="Sakkal Majalla" panose="02000000000000000000" pitchFamily="2" charset="-78"/>
              </a:rPr>
              <a:t>كتابة نص بطرق مختلفة.</a:t>
            </a:r>
          </a:p>
          <a:p>
            <a:pPr marL="457200" indent="-457200">
              <a:buBlip>
                <a:blip r:embed="rId3">
                  <a:extLst>
                    <a:ext uri="{96DAC541-7B7A-43D3-8B79-37D633B846F1}">
                      <asvg:svgBlip xmlns:asvg="http://schemas.microsoft.com/office/drawing/2016/SVG/main" r:embed="rId4"/>
                    </a:ext>
                  </a:extLst>
                </a:blip>
              </a:buBlip>
            </a:pPr>
            <a:r>
              <a:rPr lang="ar-SA" sz="3200" dirty="0">
                <a:latin typeface="Sakkal Majalla" panose="02000000000000000000" pitchFamily="2" charset="-78"/>
                <a:cs typeface="Sakkal Majalla" panose="02000000000000000000" pitchFamily="2" charset="-78"/>
              </a:rPr>
              <a:t>إنشاء مستند سهل القراءة.</a:t>
            </a:r>
          </a:p>
          <a:p>
            <a:pPr marL="457200" indent="-457200">
              <a:buBlip>
                <a:blip r:embed="rId3">
                  <a:extLst>
                    <a:ext uri="{96DAC541-7B7A-43D3-8B79-37D633B846F1}">
                      <asvg:svgBlip xmlns:asvg="http://schemas.microsoft.com/office/drawing/2016/SVG/main" r:embed="rId4"/>
                    </a:ext>
                  </a:extLst>
                </a:blip>
              </a:buBlip>
            </a:pPr>
            <a:r>
              <a:rPr lang="ar-SA" sz="3200" dirty="0">
                <a:latin typeface="Sakkal Majalla" panose="02000000000000000000" pitchFamily="2" charset="-78"/>
                <a:cs typeface="Sakkal Majalla" panose="02000000000000000000" pitchFamily="2" charset="-78"/>
              </a:rPr>
              <a:t>تنسيق الفقرات.</a:t>
            </a:r>
          </a:p>
          <a:p>
            <a:pPr marL="457200" indent="-457200">
              <a:buBlip>
                <a:blip r:embed="rId3">
                  <a:extLst>
                    <a:ext uri="{96DAC541-7B7A-43D3-8B79-37D633B846F1}">
                      <asvg:svgBlip xmlns:asvg="http://schemas.microsoft.com/office/drawing/2016/SVG/main" r:embed="rId4"/>
                    </a:ext>
                  </a:extLst>
                </a:blip>
              </a:buBlip>
            </a:pPr>
            <a:r>
              <a:rPr lang="ar-SA" sz="3200" dirty="0">
                <a:latin typeface="Sakkal Majalla" panose="02000000000000000000" pitchFamily="2" charset="-78"/>
                <a:cs typeface="Sakkal Majalla" panose="02000000000000000000" pitchFamily="2" charset="-78"/>
              </a:rPr>
              <a:t>استخدام الصور في مستندك .</a:t>
            </a:r>
          </a:p>
          <a:p>
            <a:pPr marL="457200" indent="-457200">
              <a:buBlip>
                <a:blip r:embed="rId3">
                  <a:extLst>
                    <a:ext uri="{96DAC541-7B7A-43D3-8B79-37D633B846F1}">
                      <asvg:svgBlip xmlns:asvg="http://schemas.microsoft.com/office/drawing/2016/SVG/main" r:embed="rId4"/>
                    </a:ext>
                  </a:extLst>
                </a:blip>
              </a:buBlip>
            </a:pPr>
            <a:r>
              <a:rPr lang="ar-SA" sz="3200" dirty="0">
                <a:latin typeface="Sakkal Majalla" panose="02000000000000000000" pitchFamily="2" charset="-78"/>
                <a:cs typeface="Sakkal Majalla" panose="02000000000000000000" pitchFamily="2" charset="-78"/>
              </a:rPr>
              <a:t>التعامل مع الجداول .</a:t>
            </a:r>
          </a:p>
          <a:p>
            <a:pPr marL="457200" indent="-457200">
              <a:buBlip>
                <a:blip r:embed="rId3">
                  <a:extLst>
                    <a:ext uri="{96DAC541-7B7A-43D3-8B79-37D633B846F1}">
                      <asvg:svgBlip xmlns:asvg="http://schemas.microsoft.com/office/drawing/2016/SVG/main" r:embed="rId4"/>
                    </a:ext>
                  </a:extLst>
                </a:blip>
              </a:buBlip>
            </a:pPr>
            <a:r>
              <a:rPr lang="ar-SA" sz="3200" dirty="0">
                <a:latin typeface="Sakkal Majalla" panose="02000000000000000000" pitchFamily="2" charset="-78"/>
                <a:cs typeface="Sakkal Majalla" panose="02000000000000000000" pitchFamily="2" charset="-78"/>
              </a:rPr>
              <a:t>تصحيح الأخطاء في المستند .</a:t>
            </a:r>
          </a:p>
          <a:p>
            <a:pPr marL="457200" indent="-457200">
              <a:buBlip>
                <a:blip r:embed="rId3">
                  <a:extLst>
                    <a:ext uri="{96DAC541-7B7A-43D3-8B79-37D633B846F1}">
                      <asvg:svgBlip xmlns:asvg="http://schemas.microsoft.com/office/drawing/2016/SVG/main" r:embed="rId4"/>
                    </a:ext>
                  </a:extLst>
                </a:blip>
              </a:buBlip>
            </a:pPr>
            <a:r>
              <a:rPr lang="ar-SA" sz="3200" dirty="0">
                <a:latin typeface="Sakkal Majalla" panose="02000000000000000000" pitchFamily="2" charset="-78"/>
                <a:cs typeface="Sakkal Majalla" panose="02000000000000000000" pitchFamily="2" charset="-78"/>
              </a:rPr>
              <a:t>طباعة المستند .</a:t>
            </a:r>
          </a:p>
        </p:txBody>
      </p:sp>
      <p:pic>
        <p:nvPicPr>
          <p:cNvPr id="7" name="صورة 6" descr="صورة تحتوي على نص&#10;&#10;تم إنشاء الوصف تلقائياً">
            <a:extLst>
              <a:ext uri="{FF2B5EF4-FFF2-40B4-BE49-F238E27FC236}">
                <a16:creationId xmlns:a16="http://schemas.microsoft.com/office/drawing/2014/main" id="{1A0BA77D-86E0-4602-AEC8-AE5625280C5C}"/>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8080" y="1842867"/>
            <a:ext cx="4827352" cy="3931697"/>
          </a:xfrm>
          <a:prstGeom prst="rect">
            <a:avLst/>
          </a:prstGeom>
        </p:spPr>
      </p:pic>
    </p:spTree>
    <p:extLst>
      <p:ext uri="{BB962C8B-B14F-4D97-AF65-F5344CB8AC3E}">
        <p14:creationId xmlns:p14="http://schemas.microsoft.com/office/powerpoint/2010/main" val="1176334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24EEDFD6-2111-4C13-B104-EE41181DF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عنوان 8">
            <a:extLst>
              <a:ext uri="{FF2B5EF4-FFF2-40B4-BE49-F238E27FC236}">
                <a16:creationId xmlns:a16="http://schemas.microsoft.com/office/drawing/2014/main" id="{6E274C30-0736-472E-819B-F78C77ADC7BE}"/>
              </a:ext>
            </a:extLst>
          </p:cNvPr>
          <p:cNvSpPr>
            <a:spLocks noGrp="1"/>
          </p:cNvSpPr>
          <p:nvPr>
            <p:ph type="title"/>
          </p:nvPr>
        </p:nvSpPr>
        <p:spPr>
          <a:xfrm>
            <a:off x="1021080" y="548004"/>
            <a:ext cx="10515600" cy="1325563"/>
          </a:xfrm>
        </p:spPr>
        <p:txBody>
          <a:bodyPr>
            <a:noAutofit/>
          </a:bodyPr>
          <a:lstStyle/>
          <a:p>
            <a:pPr algn="ctr"/>
            <a:r>
              <a:rPr lang="ar-SA" sz="5400" b="1" dirty="0">
                <a:latin typeface="Sakkal Majalla" panose="02000000000000000000" pitchFamily="2" charset="-78"/>
                <a:cs typeface="Sakkal Majalla" panose="02000000000000000000" pitchFamily="2" charset="-78"/>
              </a:rPr>
              <a:t>تقويم قبلي</a:t>
            </a:r>
            <a:br>
              <a:rPr lang="ar-SA" sz="5400" b="1" dirty="0">
                <a:solidFill>
                  <a:srgbClr val="4690B0"/>
                </a:solidFill>
                <a:latin typeface="Sakkal Majalla" panose="02000000000000000000" pitchFamily="2" charset="-78"/>
                <a:cs typeface="Sakkal Majalla" panose="02000000000000000000" pitchFamily="2" charset="-78"/>
              </a:rPr>
            </a:br>
            <a:r>
              <a:rPr lang="ar-SA" sz="5400" b="1" dirty="0">
                <a:solidFill>
                  <a:srgbClr val="4690B0"/>
                </a:solidFill>
                <a:latin typeface="Sakkal Majalla" panose="02000000000000000000" pitchFamily="2" charset="-78"/>
                <a:cs typeface="Sakkal Majalla" panose="02000000000000000000" pitchFamily="2" charset="-78"/>
              </a:rPr>
              <a:t>استراتيجية الحوار والمناقشة</a:t>
            </a:r>
          </a:p>
        </p:txBody>
      </p:sp>
      <p:sp>
        <p:nvSpPr>
          <p:cNvPr id="10" name="TextBox 7">
            <a:extLst>
              <a:ext uri="{FF2B5EF4-FFF2-40B4-BE49-F238E27FC236}">
                <a16:creationId xmlns:a16="http://schemas.microsoft.com/office/drawing/2014/main" id="{B160FFF5-60B9-4560-A0FD-3C29EB97EABA}"/>
              </a:ext>
            </a:extLst>
          </p:cNvPr>
          <p:cNvSpPr txBox="1"/>
          <p:nvPr/>
        </p:nvSpPr>
        <p:spPr>
          <a:xfrm>
            <a:off x="1629507" y="2125015"/>
            <a:ext cx="8932985" cy="2739211"/>
          </a:xfrm>
          <a:prstGeom prst="rect">
            <a:avLst/>
          </a:prstGeom>
          <a:noFill/>
          <a:ln>
            <a:solidFill>
              <a:schemeClr val="tx1"/>
            </a:solidFill>
          </a:ln>
        </p:spPr>
        <p:txBody>
          <a:bodyPr wrap="square" rtlCol="0">
            <a:spAutoFit/>
          </a:bodyPr>
          <a:lstStyle/>
          <a:p>
            <a:pPr algn="ctr"/>
            <a:r>
              <a:rPr lang="ar-SA" sz="2400" dirty="0">
                <a:latin typeface="Dubai Light" panose="020B0303030403030204" pitchFamily="34" charset="-78"/>
                <a:cs typeface="Dubai Light" panose="020B0303030403030204" pitchFamily="34" charset="-78"/>
              </a:rPr>
              <a:t>يمكن استخدام الوسائط المتعددة في التعليم </a:t>
            </a:r>
          </a:p>
          <a:p>
            <a:pPr marL="342900" indent="-342900" algn="ctr">
              <a:buFont typeface="Arial" panose="020B0604020202020204" pitchFamily="34" charset="0"/>
              <a:buChar char="•"/>
            </a:pPr>
            <a:r>
              <a:rPr lang="ar-SA" sz="2400" dirty="0">
                <a:latin typeface="Dubai Light" panose="020B0303030403030204" pitchFamily="34" charset="-78"/>
                <a:cs typeface="Dubai Light" panose="020B0303030403030204" pitchFamily="34" charset="-78"/>
              </a:rPr>
              <a:t>كوسيلة مساعدة للمعلم في الصف</a:t>
            </a:r>
          </a:p>
          <a:p>
            <a:pPr marL="342900" indent="-342900">
              <a:buFont typeface="Arial" panose="020B0604020202020204" pitchFamily="34" charset="0"/>
              <a:buChar char="•"/>
            </a:pPr>
            <a:r>
              <a:rPr lang="ar-SA" sz="2400" dirty="0">
                <a:latin typeface="Dubai Light" panose="020B0303030403030204" pitchFamily="34" charset="-78"/>
                <a:cs typeface="Dubai Light" panose="020B0303030403030204" pitchFamily="34" charset="-78"/>
              </a:rPr>
              <a:t>كأداة للتعلم الذاتي </a:t>
            </a:r>
          </a:p>
          <a:p>
            <a:pPr algn="ctr"/>
            <a:r>
              <a:rPr lang="ar-SA" sz="2800" b="1" dirty="0">
                <a:latin typeface="Dubai Light" panose="020B0303030403030204" pitchFamily="34" charset="-78"/>
                <a:cs typeface="Dubai Light" panose="020B0303030403030204" pitchFamily="34" charset="-78"/>
              </a:rPr>
              <a:t>كأداة للتعلم في واقع افتراضي. </a:t>
            </a:r>
          </a:p>
          <a:p>
            <a:pPr marL="342900" indent="-342900">
              <a:buFont typeface="Arial" panose="020B0604020202020204" pitchFamily="34" charset="0"/>
              <a:buChar char="•"/>
            </a:pPr>
            <a:r>
              <a:rPr lang="ar-SA" sz="2400" dirty="0">
                <a:latin typeface="Dubai Light" panose="020B0303030403030204" pitchFamily="34" charset="-78"/>
                <a:cs typeface="Dubai Light" panose="020B0303030403030204" pitchFamily="34" charset="-78"/>
              </a:rPr>
              <a:t>تساعد على وضوح المفاهيم والأفكار المقدمة بما تحويه من صوت وصور وفيديو. </a:t>
            </a:r>
          </a:p>
          <a:p>
            <a:pPr marL="342900" indent="-342900">
              <a:buFont typeface="Arial" panose="020B0604020202020204" pitchFamily="34" charset="0"/>
              <a:buChar char="•"/>
            </a:pPr>
            <a:r>
              <a:rPr lang="ar-SA" sz="2400" dirty="0">
                <a:latin typeface="Dubai Light" panose="020B0303030403030204" pitchFamily="34" charset="-78"/>
                <a:cs typeface="Dubai Light" panose="020B0303030403030204" pitchFamily="34" charset="-78"/>
              </a:rPr>
              <a:t>زيادة دافعية التعلم.</a:t>
            </a:r>
            <a:endParaRPr lang="LID4096" sz="2400" dirty="0">
              <a:latin typeface="Dubai Light" panose="020B0303030403030204" pitchFamily="34" charset="-78"/>
              <a:cs typeface="Dubai Light" panose="020B0303030403030204" pitchFamily="34" charset="-78"/>
            </a:endParaRPr>
          </a:p>
        </p:txBody>
      </p:sp>
      <p:sp>
        <p:nvSpPr>
          <p:cNvPr id="7" name="مربع نص 6">
            <a:extLst>
              <a:ext uri="{FF2B5EF4-FFF2-40B4-BE49-F238E27FC236}">
                <a16:creationId xmlns:a16="http://schemas.microsoft.com/office/drawing/2014/main" id="{B9E21E70-610D-43A4-8D70-F4142A4D0260}"/>
              </a:ext>
            </a:extLst>
          </p:cNvPr>
          <p:cNvSpPr txBox="1"/>
          <p:nvPr/>
        </p:nvSpPr>
        <p:spPr>
          <a:xfrm>
            <a:off x="2872153" y="5054119"/>
            <a:ext cx="6447692" cy="707886"/>
          </a:xfrm>
          <a:prstGeom prst="rect">
            <a:avLst/>
          </a:prstGeom>
          <a:noFill/>
        </p:spPr>
        <p:txBody>
          <a:bodyPr wrap="square" rtlCol="1">
            <a:spAutoFit/>
          </a:bodyPr>
          <a:lstStyle/>
          <a:p>
            <a:pPr algn="ctr"/>
            <a:r>
              <a:rPr lang="ar-SA" sz="4000" b="1" dirty="0">
                <a:latin typeface="Sakkal Majalla" panose="02000000000000000000" pitchFamily="2" charset="-78"/>
                <a:cs typeface="Sakkal Majalla" panose="02000000000000000000" pitchFamily="2" charset="-78"/>
              </a:rPr>
              <a:t>ماهي التنسيقات التي يفتقدها هذا النص ؟</a:t>
            </a:r>
          </a:p>
        </p:txBody>
      </p:sp>
    </p:spTree>
    <p:extLst>
      <p:ext uri="{BB962C8B-B14F-4D97-AF65-F5344CB8AC3E}">
        <p14:creationId xmlns:p14="http://schemas.microsoft.com/office/powerpoint/2010/main" val="339161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24EEDFD6-2111-4C13-B104-EE41181DF836}"/>
              </a:ext>
            </a:extLst>
          </p:cNvPr>
          <p:cNvPicPr>
            <a:picLocks noChangeAspect="1"/>
          </p:cNvPicPr>
          <p:nvPr/>
        </p:nvPicPr>
        <p:blipFill rotWithShape="1">
          <a:blip r:embed="rId2">
            <a:extLst>
              <a:ext uri="{28A0092B-C50C-407E-A947-70E740481C1C}">
                <a14:useLocalDpi xmlns:a14="http://schemas.microsoft.com/office/drawing/2010/main" val="0"/>
              </a:ext>
            </a:extLst>
          </a:blip>
          <a:srcRect r="13750" b="70256"/>
          <a:stretch/>
        </p:blipFill>
        <p:spPr>
          <a:xfrm>
            <a:off x="0" y="0"/>
            <a:ext cx="10515600" cy="2039815"/>
          </a:xfrm>
          <a:prstGeom prst="rect">
            <a:avLst/>
          </a:prstGeom>
        </p:spPr>
      </p:pic>
      <p:sp>
        <p:nvSpPr>
          <p:cNvPr id="9" name="عنوان 8">
            <a:extLst>
              <a:ext uri="{FF2B5EF4-FFF2-40B4-BE49-F238E27FC236}">
                <a16:creationId xmlns:a16="http://schemas.microsoft.com/office/drawing/2014/main" id="{6E274C30-0736-472E-819B-F78C77ADC7BE}"/>
              </a:ext>
            </a:extLst>
          </p:cNvPr>
          <p:cNvSpPr>
            <a:spLocks noGrp="1"/>
          </p:cNvSpPr>
          <p:nvPr>
            <p:ph type="title"/>
          </p:nvPr>
        </p:nvSpPr>
        <p:spPr>
          <a:xfrm>
            <a:off x="950740" y="210891"/>
            <a:ext cx="10515600" cy="1325563"/>
          </a:xfrm>
        </p:spPr>
        <p:txBody>
          <a:bodyPr>
            <a:noAutofit/>
          </a:bodyPr>
          <a:lstStyle/>
          <a:p>
            <a:pPr algn="ctr"/>
            <a:r>
              <a:rPr lang="ar-SA" sz="5400" b="1" dirty="0">
                <a:latin typeface="Sakkal Majalla" panose="02000000000000000000" pitchFamily="2" charset="-78"/>
                <a:cs typeface="Sakkal Majalla" panose="02000000000000000000" pitchFamily="2" charset="-78"/>
              </a:rPr>
              <a:t>الدرس الاول</a:t>
            </a:r>
            <a:br>
              <a:rPr lang="ar-SA" sz="5400" b="1" dirty="0">
                <a:solidFill>
                  <a:srgbClr val="4690B0"/>
                </a:solidFill>
                <a:latin typeface="Sakkal Majalla" panose="02000000000000000000" pitchFamily="2" charset="-78"/>
                <a:cs typeface="Sakkal Majalla" panose="02000000000000000000" pitchFamily="2" charset="-78"/>
              </a:rPr>
            </a:br>
            <a:r>
              <a:rPr lang="ar-SA" sz="5400" b="1" dirty="0">
                <a:solidFill>
                  <a:srgbClr val="4690B0"/>
                </a:solidFill>
                <a:latin typeface="Sakkal Majalla" panose="02000000000000000000" pitchFamily="2" charset="-78"/>
                <a:cs typeface="Sakkal Majalla" panose="02000000000000000000" pitchFamily="2" charset="-78"/>
              </a:rPr>
              <a:t>إنشاء مستند وتنسيقة</a:t>
            </a:r>
          </a:p>
        </p:txBody>
      </p:sp>
      <p:pic>
        <p:nvPicPr>
          <p:cNvPr id="3" name="صورة 2" descr="صورة تحتوي على نص&#10;&#10;تم إنشاء الوصف تلقائياً">
            <a:extLst>
              <a:ext uri="{FF2B5EF4-FFF2-40B4-BE49-F238E27FC236}">
                <a16:creationId xmlns:a16="http://schemas.microsoft.com/office/drawing/2014/main" id="{BB4FECC8-6A29-464F-ABD9-3E7527824EC7}"/>
              </a:ext>
            </a:extLst>
          </p:cNvPr>
          <p:cNvPicPr>
            <a:picLocks noChangeAspect="1"/>
          </p:cNvPicPr>
          <p:nvPr/>
        </p:nvPicPr>
        <p:blipFill>
          <a:blip r:embed="rId3"/>
          <a:stretch>
            <a:fillRect/>
          </a:stretch>
        </p:blipFill>
        <p:spPr>
          <a:xfrm>
            <a:off x="1113294" y="1536454"/>
            <a:ext cx="9965410" cy="1772956"/>
          </a:xfrm>
          <a:prstGeom prst="rect">
            <a:avLst/>
          </a:prstGeom>
        </p:spPr>
      </p:pic>
      <p:pic>
        <p:nvPicPr>
          <p:cNvPr id="5" name="صورة 4">
            <a:extLst>
              <a:ext uri="{FF2B5EF4-FFF2-40B4-BE49-F238E27FC236}">
                <a16:creationId xmlns:a16="http://schemas.microsoft.com/office/drawing/2014/main" id="{9485CCD4-0832-4758-84E2-B56795D7A68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66528" y="2534658"/>
            <a:ext cx="7658943" cy="4567055"/>
          </a:xfrm>
          <a:prstGeom prst="rect">
            <a:avLst/>
          </a:prstGeom>
        </p:spPr>
      </p:pic>
    </p:spTree>
    <p:extLst>
      <p:ext uri="{BB962C8B-B14F-4D97-AF65-F5344CB8AC3E}">
        <p14:creationId xmlns:p14="http://schemas.microsoft.com/office/powerpoint/2010/main" val="1633009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24EEDFD6-2111-4C13-B104-EE41181DF836}"/>
              </a:ext>
            </a:extLst>
          </p:cNvPr>
          <p:cNvPicPr>
            <a:picLocks noChangeAspect="1"/>
          </p:cNvPicPr>
          <p:nvPr/>
        </p:nvPicPr>
        <p:blipFill rotWithShape="1">
          <a:blip r:embed="rId2">
            <a:extLst>
              <a:ext uri="{28A0092B-C50C-407E-A947-70E740481C1C}">
                <a14:useLocalDpi xmlns:a14="http://schemas.microsoft.com/office/drawing/2010/main" val="0"/>
              </a:ext>
            </a:extLst>
          </a:blip>
          <a:srcRect r="13750" b="70256"/>
          <a:stretch/>
        </p:blipFill>
        <p:spPr>
          <a:xfrm>
            <a:off x="0" y="0"/>
            <a:ext cx="10515600" cy="2039815"/>
          </a:xfrm>
          <a:prstGeom prst="rect">
            <a:avLst/>
          </a:prstGeom>
        </p:spPr>
      </p:pic>
      <p:sp>
        <p:nvSpPr>
          <p:cNvPr id="9" name="عنوان 8">
            <a:extLst>
              <a:ext uri="{FF2B5EF4-FFF2-40B4-BE49-F238E27FC236}">
                <a16:creationId xmlns:a16="http://schemas.microsoft.com/office/drawing/2014/main" id="{6E274C30-0736-472E-819B-F78C77ADC7BE}"/>
              </a:ext>
            </a:extLst>
          </p:cNvPr>
          <p:cNvSpPr>
            <a:spLocks noGrp="1"/>
          </p:cNvSpPr>
          <p:nvPr>
            <p:ph type="title"/>
          </p:nvPr>
        </p:nvSpPr>
        <p:spPr>
          <a:xfrm>
            <a:off x="950741" y="336990"/>
            <a:ext cx="10515600" cy="1325563"/>
          </a:xfrm>
        </p:spPr>
        <p:txBody>
          <a:bodyPr>
            <a:normAutofit/>
          </a:bodyPr>
          <a:lstStyle/>
          <a:p>
            <a:pPr algn="ctr"/>
            <a:r>
              <a:rPr lang="ar-SA" sz="5400" b="1" dirty="0">
                <a:solidFill>
                  <a:srgbClr val="4690B0"/>
                </a:solidFill>
                <a:latin typeface="Traditional Arabic" panose="02020603050405020304" pitchFamily="18" charset="-78"/>
                <a:cs typeface="Traditional Arabic" panose="02020603050405020304" pitchFamily="18" charset="-78"/>
              </a:rPr>
              <a:t>إنشاء مستند وتنسيقة</a:t>
            </a:r>
          </a:p>
        </p:txBody>
      </p:sp>
      <p:pic>
        <p:nvPicPr>
          <p:cNvPr id="13" name="صورة 12" descr="صورة تحتوي على نص&#10;&#10;تم إنشاء الوصف تلقائياً">
            <a:extLst>
              <a:ext uri="{FF2B5EF4-FFF2-40B4-BE49-F238E27FC236}">
                <a16:creationId xmlns:a16="http://schemas.microsoft.com/office/drawing/2014/main" id="{4597B740-E096-45AB-A30C-A4B289DA546D}"/>
              </a:ext>
            </a:extLst>
          </p:cNvPr>
          <p:cNvPicPr>
            <a:picLocks noChangeAspect="1"/>
          </p:cNvPicPr>
          <p:nvPr/>
        </p:nvPicPr>
        <p:blipFill>
          <a:blip r:embed="rId3"/>
          <a:srcRect/>
          <a:stretch>
            <a:fillRect/>
          </a:stretch>
        </p:blipFill>
        <p:spPr>
          <a:xfrm>
            <a:off x="550252" y="1251496"/>
            <a:ext cx="8129514" cy="5479895"/>
          </a:xfrm>
          <a:custGeom>
            <a:avLst/>
            <a:gdLst>
              <a:gd name="connsiteX0" fmla="*/ 4485983 w 8129514"/>
              <a:gd name="connsiteY0" fmla="*/ 0 h 5479895"/>
              <a:gd name="connsiteX1" fmla="*/ 8129514 w 8129514"/>
              <a:gd name="connsiteY1" fmla="*/ 0 h 5479895"/>
              <a:gd name="connsiteX2" fmla="*/ 8129514 w 8129514"/>
              <a:gd name="connsiteY2" fmla="*/ 5479895 h 5479895"/>
              <a:gd name="connsiteX3" fmla="*/ 800247 w 8129514"/>
              <a:gd name="connsiteY3" fmla="*/ 5479895 h 5479895"/>
              <a:gd name="connsiteX4" fmla="*/ 800247 w 8129514"/>
              <a:gd name="connsiteY4" fmla="*/ 4797612 h 5479895"/>
              <a:gd name="connsiteX5" fmla="*/ 0 w 8129514"/>
              <a:gd name="connsiteY5" fmla="*/ 4797612 h 5479895"/>
              <a:gd name="connsiteX6" fmla="*/ 0 w 8129514"/>
              <a:gd name="connsiteY6" fmla="*/ 998700 h 5479895"/>
              <a:gd name="connsiteX7" fmla="*/ 4485983 w 8129514"/>
              <a:gd name="connsiteY7" fmla="*/ 998700 h 547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9514" h="5479895">
                <a:moveTo>
                  <a:pt x="4485983" y="0"/>
                </a:moveTo>
                <a:lnTo>
                  <a:pt x="8129514" y="0"/>
                </a:lnTo>
                <a:lnTo>
                  <a:pt x="8129514" y="5479895"/>
                </a:lnTo>
                <a:lnTo>
                  <a:pt x="800247" y="5479895"/>
                </a:lnTo>
                <a:lnTo>
                  <a:pt x="800247" y="4797612"/>
                </a:lnTo>
                <a:lnTo>
                  <a:pt x="0" y="4797612"/>
                </a:lnTo>
                <a:lnTo>
                  <a:pt x="0" y="998700"/>
                </a:lnTo>
                <a:lnTo>
                  <a:pt x="4485983" y="998700"/>
                </a:lnTo>
                <a:close/>
              </a:path>
            </a:pathLst>
          </a:custGeom>
        </p:spPr>
      </p:pic>
      <p:pic>
        <p:nvPicPr>
          <p:cNvPr id="14" name="صورة 13" descr="صورة تحتوي على نص&#10;&#10;تم إنشاء الوصف تلقائياً">
            <a:extLst>
              <a:ext uri="{FF2B5EF4-FFF2-40B4-BE49-F238E27FC236}">
                <a16:creationId xmlns:a16="http://schemas.microsoft.com/office/drawing/2014/main" id="{9F3ABB75-0516-4826-8379-613E86068581}"/>
              </a:ext>
            </a:extLst>
          </p:cNvPr>
          <p:cNvPicPr>
            <a:picLocks noChangeAspect="1"/>
          </p:cNvPicPr>
          <p:nvPr/>
        </p:nvPicPr>
        <p:blipFill>
          <a:blip r:embed="rId4"/>
          <a:stretch>
            <a:fillRect/>
          </a:stretch>
        </p:blipFill>
        <p:spPr>
          <a:xfrm>
            <a:off x="8679766" y="1999543"/>
            <a:ext cx="2897325" cy="2305171"/>
          </a:xfrm>
          <a:prstGeom prst="rect">
            <a:avLst/>
          </a:prstGeom>
        </p:spPr>
      </p:pic>
    </p:spTree>
    <p:extLst>
      <p:ext uri="{BB962C8B-B14F-4D97-AF65-F5344CB8AC3E}">
        <p14:creationId xmlns:p14="http://schemas.microsoft.com/office/powerpoint/2010/main" val="3850667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a:extLst>
              <a:ext uri="{FF2B5EF4-FFF2-40B4-BE49-F238E27FC236}">
                <a16:creationId xmlns:a16="http://schemas.microsoft.com/office/drawing/2014/main" id="{FFA36EA6-5D1F-4B69-8F3F-F8846CCB91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عنوان 8">
            <a:extLst>
              <a:ext uri="{FF2B5EF4-FFF2-40B4-BE49-F238E27FC236}">
                <a16:creationId xmlns:a16="http://schemas.microsoft.com/office/drawing/2014/main" id="{6E274C30-0736-472E-819B-F78C77ADC7BE}"/>
              </a:ext>
            </a:extLst>
          </p:cNvPr>
          <p:cNvSpPr>
            <a:spLocks noGrp="1"/>
          </p:cNvSpPr>
          <p:nvPr>
            <p:ph type="title"/>
          </p:nvPr>
        </p:nvSpPr>
        <p:spPr>
          <a:xfrm>
            <a:off x="950741" y="336990"/>
            <a:ext cx="10515600" cy="1325563"/>
          </a:xfrm>
        </p:spPr>
        <p:txBody>
          <a:bodyPr>
            <a:normAutofit/>
          </a:bodyPr>
          <a:lstStyle/>
          <a:p>
            <a:pPr algn="ctr"/>
            <a:r>
              <a:rPr lang="ar-SA" sz="5400" b="1" dirty="0">
                <a:solidFill>
                  <a:srgbClr val="4690B0"/>
                </a:solidFill>
                <a:latin typeface="Traditional Arabic" panose="02020603050405020304" pitchFamily="18" charset="-78"/>
                <a:cs typeface="Traditional Arabic" panose="02020603050405020304" pitchFamily="18" charset="-78"/>
              </a:rPr>
              <a:t>بدء الكتابة</a:t>
            </a:r>
          </a:p>
        </p:txBody>
      </p:sp>
      <p:pic>
        <p:nvPicPr>
          <p:cNvPr id="3" name="صورة 2">
            <a:extLst>
              <a:ext uri="{FF2B5EF4-FFF2-40B4-BE49-F238E27FC236}">
                <a16:creationId xmlns:a16="http://schemas.microsoft.com/office/drawing/2014/main" id="{7528CAB8-C090-4219-AE3B-1B827CC6DB46}"/>
              </a:ext>
            </a:extLst>
          </p:cNvPr>
          <p:cNvPicPr>
            <a:picLocks noChangeAspect="1"/>
          </p:cNvPicPr>
          <p:nvPr/>
        </p:nvPicPr>
        <p:blipFill rotWithShape="1">
          <a:blip r:embed="rId3">
            <a:clrChange>
              <a:clrFrom>
                <a:srgbClr val="FFFFFF"/>
              </a:clrFrom>
              <a:clrTo>
                <a:srgbClr val="FFFFFF">
                  <a:alpha val="0"/>
                </a:srgbClr>
              </a:clrTo>
            </a:clrChange>
          </a:blip>
          <a:srcRect r="49704"/>
          <a:stretch/>
        </p:blipFill>
        <p:spPr>
          <a:xfrm>
            <a:off x="950741" y="1955137"/>
            <a:ext cx="4839286" cy="3200039"/>
          </a:xfrm>
          <a:prstGeom prst="rect">
            <a:avLst/>
          </a:prstGeom>
        </p:spPr>
      </p:pic>
      <p:pic>
        <p:nvPicPr>
          <p:cNvPr id="5" name="صورة 4" descr="صورة تحتوي على نص&#10;&#10;تم إنشاء الوصف تلقائياً">
            <a:extLst>
              <a:ext uri="{FF2B5EF4-FFF2-40B4-BE49-F238E27FC236}">
                <a16:creationId xmlns:a16="http://schemas.microsoft.com/office/drawing/2014/main" id="{785F5CE5-127E-4330-88A1-B14F9F701DE3}"/>
              </a:ext>
            </a:extLst>
          </p:cNvPr>
          <p:cNvPicPr>
            <a:picLocks noChangeAspect="1"/>
          </p:cNvPicPr>
          <p:nvPr/>
        </p:nvPicPr>
        <p:blipFill>
          <a:blip r:embed="rId4"/>
          <a:stretch>
            <a:fillRect/>
          </a:stretch>
        </p:blipFill>
        <p:spPr>
          <a:xfrm>
            <a:off x="5670996" y="2242992"/>
            <a:ext cx="4992316" cy="2912184"/>
          </a:xfrm>
          <a:prstGeom prst="rect">
            <a:avLst/>
          </a:prstGeom>
        </p:spPr>
      </p:pic>
    </p:spTree>
    <p:extLst>
      <p:ext uri="{BB962C8B-B14F-4D97-AF65-F5344CB8AC3E}">
        <p14:creationId xmlns:p14="http://schemas.microsoft.com/office/powerpoint/2010/main" val="1180590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a:extLst>
              <a:ext uri="{FF2B5EF4-FFF2-40B4-BE49-F238E27FC236}">
                <a16:creationId xmlns:a16="http://schemas.microsoft.com/office/drawing/2014/main" id="{FFA36EA6-5D1F-4B69-8F3F-F8846CCB91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086"/>
            <a:ext cx="12192000" cy="6858000"/>
          </a:xfrm>
          <a:prstGeom prst="rect">
            <a:avLst/>
          </a:prstGeom>
        </p:spPr>
      </p:pic>
      <p:sp>
        <p:nvSpPr>
          <p:cNvPr id="9" name="عنوان 8">
            <a:extLst>
              <a:ext uri="{FF2B5EF4-FFF2-40B4-BE49-F238E27FC236}">
                <a16:creationId xmlns:a16="http://schemas.microsoft.com/office/drawing/2014/main" id="{6E274C30-0736-472E-819B-F78C77ADC7BE}"/>
              </a:ext>
            </a:extLst>
          </p:cNvPr>
          <p:cNvSpPr>
            <a:spLocks noGrp="1"/>
          </p:cNvSpPr>
          <p:nvPr>
            <p:ph type="title"/>
          </p:nvPr>
        </p:nvSpPr>
        <p:spPr>
          <a:xfrm>
            <a:off x="950741" y="336990"/>
            <a:ext cx="10515600" cy="1325563"/>
          </a:xfrm>
        </p:spPr>
        <p:txBody>
          <a:bodyPr>
            <a:normAutofit/>
          </a:bodyPr>
          <a:lstStyle/>
          <a:p>
            <a:pPr algn="ctr"/>
            <a:r>
              <a:rPr lang="ar-SA" sz="4800" b="1" dirty="0">
                <a:solidFill>
                  <a:srgbClr val="4690B0"/>
                </a:solidFill>
                <a:latin typeface="Sakkal Majalla" panose="02000000000000000000" pitchFamily="2" charset="-78"/>
                <a:cs typeface="Sakkal Majalla" panose="02000000000000000000" pitchFamily="2" charset="-78"/>
              </a:rPr>
              <a:t>حفظ – فتح – إنشاء مستند</a:t>
            </a:r>
          </a:p>
        </p:txBody>
      </p:sp>
      <p:pic>
        <p:nvPicPr>
          <p:cNvPr id="4" name="صورة 3" descr="صورة تحتوي على نص&#10;&#10;تم إنشاء الوصف تلقائياً">
            <a:extLst>
              <a:ext uri="{FF2B5EF4-FFF2-40B4-BE49-F238E27FC236}">
                <a16:creationId xmlns:a16="http://schemas.microsoft.com/office/drawing/2014/main" id="{65C44A62-541F-47A7-ABB7-BA1DB76521C3}"/>
              </a:ext>
            </a:extLst>
          </p:cNvPr>
          <p:cNvPicPr>
            <a:picLocks noChangeAspect="1"/>
          </p:cNvPicPr>
          <p:nvPr/>
        </p:nvPicPr>
        <p:blipFill>
          <a:blip r:embed="rId3"/>
          <a:stretch>
            <a:fillRect/>
          </a:stretch>
        </p:blipFill>
        <p:spPr>
          <a:xfrm>
            <a:off x="6983186" y="1535086"/>
            <a:ext cx="3544814" cy="2291469"/>
          </a:xfrm>
          <a:prstGeom prst="rect">
            <a:avLst/>
          </a:prstGeom>
        </p:spPr>
      </p:pic>
      <p:pic>
        <p:nvPicPr>
          <p:cNvPr id="7" name="صورة 6" descr="صورة تحتوي على نص&#10;&#10;تم إنشاء الوصف تلقائياً">
            <a:extLst>
              <a:ext uri="{FF2B5EF4-FFF2-40B4-BE49-F238E27FC236}">
                <a16:creationId xmlns:a16="http://schemas.microsoft.com/office/drawing/2014/main" id="{1FFFBBE7-A092-4D4D-A5D3-3EF61846B243}"/>
              </a:ext>
            </a:extLst>
          </p:cNvPr>
          <p:cNvPicPr>
            <a:picLocks noChangeAspect="1"/>
          </p:cNvPicPr>
          <p:nvPr/>
        </p:nvPicPr>
        <p:blipFill>
          <a:blip r:embed="rId4"/>
          <a:stretch>
            <a:fillRect/>
          </a:stretch>
        </p:blipFill>
        <p:spPr>
          <a:xfrm>
            <a:off x="6618316" y="3711135"/>
            <a:ext cx="2667000" cy="2809875"/>
          </a:xfrm>
          <a:prstGeom prst="rect">
            <a:avLst/>
          </a:prstGeom>
        </p:spPr>
      </p:pic>
      <p:pic>
        <p:nvPicPr>
          <p:cNvPr id="11" name="صورة 10">
            <a:extLst>
              <a:ext uri="{FF2B5EF4-FFF2-40B4-BE49-F238E27FC236}">
                <a16:creationId xmlns:a16="http://schemas.microsoft.com/office/drawing/2014/main" id="{7F557555-F3D8-4C5B-A72B-925CC6AA2342}"/>
              </a:ext>
            </a:extLst>
          </p:cNvPr>
          <p:cNvPicPr>
            <a:picLocks noChangeAspect="1"/>
          </p:cNvPicPr>
          <p:nvPr/>
        </p:nvPicPr>
        <p:blipFill>
          <a:blip r:embed="rId5"/>
          <a:stretch>
            <a:fillRect/>
          </a:stretch>
        </p:blipFill>
        <p:spPr>
          <a:xfrm>
            <a:off x="1664000" y="1535086"/>
            <a:ext cx="4714632" cy="4182335"/>
          </a:xfrm>
          <a:prstGeom prst="rect">
            <a:avLst/>
          </a:prstGeom>
        </p:spPr>
      </p:pic>
    </p:spTree>
    <p:extLst>
      <p:ext uri="{BB962C8B-B14F-4D97-AF65-F5344CB8AC3E}">
        <p14:creationId xmlns:p14="http://schemas.microsoft.com/office/powerpoint/2010/main" val="19259876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1904622384"/>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310</Words>
  <Application>Microsoft Office PowerPoint</Application>
  <PresentationFormat>شاشة عريضة</PresentationFormat>
  <Paragraphs>58</Paragraphs>
  <Slides>25</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25</vt:i4>
      </vt:variant>
    </vt:vector>
  </HeadingPairs>
  <TitlesOfParts>
    <vt:vector size="33" baseType="lpstr">
      <vt:lpstr>Arial</vt:lpstr>
      <vt:lpstr>Calibri</vt:lpstr>
      <vt:lpstr>Calibri Light</vt:lpstr>
      <vt:lpstr>Dubai</vt:lpstr>
      <vt:lpstr>Dubai Light</vt:lpstr>
      <vt:lpstr>Sakkal Majalla</vt:lpstr>
      <vt:lpstr>Traditional Arabic</vt:lpstr>
      <vt:lpstr>نسق Office</vt:lpstr>
      <vt:lpstr>الوحدة الثانية معالجة النصوص</vt:lpstr>
      <vt:lpstr>المقدمة</vt:lpstr>
      <vt:lpstr>المهارات</vt:lpstr>
      <vt:lpstr>اهداف التعلم</vt:lpstr>
      <vt:lpstr>تقويم قبلي استراتيجية الحوار والمناقشة</vt:lpstr>
      <vt:lpstr>الدرس الاول إنشاء مستند وتنسيقة</vt:lpstr>
      <vt:lpstr>إنشاء مستند وتنسيقة</vt:lpstr>
      <vt:lpstr>بدء الكتابة</vt:lpstr>
      <vt:lpstr>حفظ – فتح – إنشاء مستند</vt:lpstr>
      <vt:lpstr>حفظ – فتح – إنشاء مستند</vt:lpstr>
      <vt:lpstr>حفظ – فتح – إنشاء مستند</vt:lpstr>
      <vt:lpstr>حفظ – فتح – إنشاء مستند</vt:lpstr>
      <vt:lpstr>تنسيق النص</vt:lpstr>
      <vt:lpstr>تنسيق النص</vt:lpstr>
      <vt:lpstr>تعداد نقطي وتعداد رقمي</vt:lpstr>
      <vt:lpstr>تنسيق فقرة</vt:lpstr>
      <vt:lpstr>محاذاة النص</vt:lpstr>
      <vt:lpstr>محاذاة النص</vt:lpstr>
      <vt:lpstr>تقويم مرحلي</vt:lpstr>
      <vt:lpstr>المسافة البادئة للفقرة</vt:lpstr>
      <vt:lpstr>تباعد الاسطر</vt:lpstr>
      <vt:lpstr>الحدود والتظليل</vt:lpstr>
      <vt:lpstr>الحدود والتظليل</vt:lpstr>
      <vt:lpstr>تقويم نهائي</vt:lpstr>
      <vt:lpstr>الواجب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الوحدة الثانية معالجة النصوص</dc:title>
  <dc:creator>abeer saleh</dc:creator>
  <cp:lastModifiedBy>abeer saleh</cp:lastModifiedBy>
  <cp:revision>29</cp:revision>
  <dcterms:created xsi:type="dcterms:W3CDTF">2021-08-18T14:49:39Z</dcterms:created>
  <dcterms:modified xsi:type="dcterms:W3CDTF">2021-08-18T20:36:56Z</dcterms:modified>
</cp:coreProperties>
</file>