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23" r:id="rId2"/>
    <p:sldId id="256" r:id="rId3"/>
    <p:sldId id="257" r:id="rId4"/>
    <p:sldId id="324" r:id="rId5"/>
    <p:sldId id="258" r:id="rId6"/>
    <p:sldId id="259" r:id="rId7"/>
    <p:sldId id="260" r:id="rId8"/>
    <p:sldId id="261" r:id="rId9"/>
    <p:sldId id="262" r:id="rId10"/>
    <p:sldId id="325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326" r:id="rId24"/>
    <p:sldId id="276" r:id="rId25"/>
    <p:sldId id="320" r:id="rId26"/>
    <p:sldId id="277" r:id="rId27"/>
    <p:sldId id="321" r:id="rId28"/>
    <p:sldId id="278" r:id="rId29"/>
    <p:sldId id="279" r:id="rId30"/>
    <p:sldId id="280" r:id="rId31"/>
    <p:sldId id="281" r:id="rId32"/>
    <p:sldId id="282" r:id="rId33"/>
    <p:sldId id="283" r:id="rId34"/>
    <p:sldId id="327" r:id="rId35"/>
    <p:sldId id="328" r:id="rId36"/>
    <p:sldId id="329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FF"/>
    <a:srgbClr val="9900FF"/>
    <a:srgbClr val="00FF00"/>
    <a:srgbClr val="CC00CC"/>
    <a:srgbClr val="FF3300"/>
    <a:srgbClr val="008000"/>
    <a:srgbClr val="CC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544" autoAdjust="0"/>
    <p:restoredTop sz="94660"/>
  </p:normalViewPr>
  <p:slideViewPr>
    <p:cSldViewPr>
      <p:cViewPr varScale="1">
        <p:scale>
          <a:sx n="30" d="100"/>
          <a:sy n="30" d="100"/>
        </p:scale>
        <p:origin x="-78" y="-9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C98DA-BD69-41C5-BD00-D12F7247C1AC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C7AFD-E5DB-4FED-BA27-5DFCF490F72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19B4B-03B6-4091-89B7-C9342F065C2B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11A87-3BC4-45BA-9B58-67B60FD55265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4ACA0-62EA-45F3-A24D-A9A6DA0D0DFD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E076C-FED7-4092-8522-EDE90F5986C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A7C19-E7A4-4B14-989C-2912F6F015EF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09E7D-3F8D-48E4-88F5-52296BF9C7D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BE950-A4E5-48C8-8984-DDE66F72C6B4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535AE-43F0-47D1-8B15-43D4DE1AE35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2517E-72A6-44A2-80A6-DFEEDECE3A7A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C09A3-6595-42BF-A2A0-268B04F9A2E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8455A-55AF-4FE5-BEE5-485F5AFB019F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81380-AC43-4318-B1C8-8D731D9D8917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76F6-3D22-44F4-B75E-2DECFC896B0F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6422D-4252-45A4-A44D-2DD6D86BB91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8C54-0EEE-4239-8F30-2700CB3C01DB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1F998-51C9-4189-83FF-B8C6A87B7F4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413D9-211C-4CE6-A579-04234FB5269E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F9EA3-25F8-46E2-9740-1462C667051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0DCBF-5EA1-4D85-93DB-0D362FEFDCDB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6722D-9A18-405E-B58E-3C6249A4452E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sndAc>
      <p:stSnd>
        <p:snd r:embed="rId1" name="1149 - suspense not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 bright="-14000" contrast="5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9B152C-9EA4-4C05-8E58-4EF431DB910A}" type="datetimeFigureOut">
              <a:rPr lang="ar-EG"/>
              <a:pPr>
                <a:defRPr/>
              </a:pPr>
              <a:t>25/12/1438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74D894-D413-40E1-8C3B-EAF40C32680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ndAc>
      <p:stSnd>
        <p:snd r:embed="rId13" name="1149 - suspense notes.wav"/>
      </p:stSnd>
    </p:sndAc>
  </p:transition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wmf"/><Relationship Id="rId5" Type="http://schemas.openxmlformats.org/officeDocument/2006/relationships/image" Target="../media/image2.wmf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audio" Target="../media/audio3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2.wav"/><Relationship Id="rId5" Type="http://schemas.openxmlformats.org/officeDocument/2006/relationships/audio" Target="../media/audio41.wav"/><Relationship Id="rId4" Type="http://schemas.openxmlformats.org/officeDocument/2006/relationships/audio" Target="../media/audio3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44.wav"/><Relationship Id="rId4" Type="http://schemas.openxmlformats.org/officeDocument/2006/relationships/audio" Target="../media/audio4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46.wav"/><Relationship Id="rId4" Type="http://schemas.openxmlformats.org/officeDocument/2006/relationships/audio" Target="../media/audio4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audio" Target="../media/audio48.wav"/><Relationship Id="rId4" Type="http://schemas.openxmlformats.org/officeDocument/2006/relationships/audio" Target="../media/audio4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2.wav"/><Relationship Id="rId5" Type="http://schemas.openxmlformats.org/officeDocument/2006/relationships/audio" Target="../media/audio51.wav"/><Relationship Id="rId4" Type="http://schemas.openxmlformats.org/officeDocument/2006/relationships/audio" Target="../media/audio5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6.wav"/><Relationship Id="rId5" Type="http://schemas.openxmlformats.org/officeDocument/2006/relationships/audio" Target="../media/audio55.wav"/><Relationship Id="rId4" Type="http://schemas.openxmlformats.org/officeDocument/2006/relationships/audio" Target="../media/audio5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3.wav"/><Relationship Id="rId3" Type="http://schemas.openxmlformats.org/officeDocument/2006/relationships/audio" Target="../media/audio58.wav"/><Relationship Id="rId7" Type="http://schemas.openxmlformats.org/officeDocument/2006/relationships/audio" Target="../media/audio6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1.wav"/><Relationship Id="rId11" Type="http://schemas.openxmlformats.org/officeDocument/2006/relationships/image" Target="../media/image16.wmf"/><Relationship Id="rId5" Type="http://schemas.openxmlformats.org/officeDocument/2006/relationships/audio" Target="../media/audio60.wav"/><Relationship Id="rId10" Type="http://schemas.openxmlformats.org/officeDocument/2006/relationships/image" Target="../media/image15.wmf"/><Relationship Id="rId4" Type="http://schemas.openxmlformats.org/officeDocument/2006/relationships/audio" Target="../media/audio59.wav"/><Relationship Id="rId9" Type="http://schemas.openxmlformats.org/officeDocument/2006/relationships/image" Target="../media/image14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audio" Target="../media/audio64.wav"/><Relationship Id="rId7" Type="http://schemas.openxmlformats.org/officeDocument/2006/relationships/image" Target="../media/image17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7.wav"/><Relationship Id="rId5" Type="http://schemas.openxmlformats.org/officeDocument/2006/relationships/audio" Target="../media/audio66.wav"/><Relationship Id="rId4" Type="http://schemas.openxmlformats.org/officeDocument/2006/relationships/audio" Target="../media/audio6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wmf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3.wav"/><Relationship Id="rId13" Type="http://schemas.openxmlformats.org/officeDocument/2006/relationships/audio" Target="../media/audio78.wav"/><Relationship Id="rId3" Type="http://schemas.openxmlformats.org/officeDocument/2006/relationships/audio" Target="../media/audio68.wav"/><Relationship Id="rId7" Type="http://schemas.openxmlformats.org/officeDocument/2006/relationships/audio" Target="../media/audio72.wav"/><Relationship Id="rId12" Type="http://schemas.openxmlformats.org/officeDocument/2006/relationships/audio" Target="../media/audio77.wav"/><Relationship Id="rId17" Type="http://schemas.openxmlformats.org/officeDocument/2006/relationships/audio" Target="../media/audio82.wav"/><Relationship Id="rId2" Type="http://schemas.openxmlformats.org/officeDocument/2006/relationships/audio" Target="../media/audio1.wav"/><Relationship Id="rId16" Type="http://schemas.openxmlformats.org/officeDocument/2006/relationships/audio" Target="../media/audio8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1.wav"/><Relationship Id="rId11" Type="http://schemas.openxmlformats.org/officeDocument/2006/relationships/audio" Target="../media/audio76.wav"/><Relationship Id="rId5" Type="http://schemas.openxmlformats.org/officeDocument/2006/relationships/audio" Target="../media/audio70.wav"/><Relationship Id="rId15" Type="http://schemas.openxmlformats.org/officeDocument/2006/relationships/audio" Target="../media/audio80.wav"/><Relationship Id="rId10" Type="http://schemas.openxmlformats.org/officeDocument/2006/relationships/audio" Target="../media/audio75.wav"/><Relationship Id="rId4" Type="http://schemas.openxmlformats.org/officeDocument/2006/relationships/audio" Target="../media/audio69.wav"/><Relationship Id="rId9" Type="http://schemas.openxmlformats.org/officeDocument/2006/relationships/audio" Target="../media/audio74.wav"/><Relationship Id="rId14" Type="http://schemas.openxmlformats.org/officeDocument/2006/relationships/audio" Target="../media/audio7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88.wav"/><Relationship Id="rId3" Type="http://schemas.openxmlformats.org/officeDocument/2006/relationships/audio" Target="../media/audio66.wav"/><Relationship Id="rId7" Type="http://schemas.openxmlformats.org/officeDocument/2006/relationships/audio" Target="../media/audio8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6.wav"/><Relationship Id="rId5" Type="http://schemas.openxmlformats.org/officeDocument/2006/relationships/audio" Target="../media/audio85.wav"/><Relationship Id="rId10" Type="http://schemas.openxmlformats.org/officeDocument/2006/relationships/audio" Target="../media/audio90.wav"/><Relationship Id="rId4" Type="http://schemas.openxmlformats.org/officeDocument/2006/relationships/audio" Target="../media/audio84.wav"/><Relationship Id="rId9" Type="http://schemas.openxmlformats.org/officeDocument/2006/relationships/audio" Target="../media/audio89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98.wav"/><Relationship Id="rId13" Type="http://schemas.openxmlformats.org/officeDocument/2006/relationships/audio" Target="../media/audio103.wav"/><Relationship Id="rId18" Type="http://schemas.openxmlformats.org/officeDocument/2006/relationships/audio" Target="../media/audio108.wav"/><Relationship Id="rId3" Type="http://schemas.openxmlformats.org/officeDocument/2006/relationships/audio" Target="../media/audio93.wav"/><Relationship Id="rId7" Type="http://schemas.openxmlformats.org/officeDocument/2006/relationships/audio" Target="../media/audio97.wav"/><Relationship Id="rId12" Type="http://schemas.openxmlformats.org/officeDocument/2006/relationships/audio" Target="../media/audio102.wav"/><Relationship Id="rId17" Type="http://schemas.openxmlformats.org/officeDocument/2006/relationships/audio" Target="../media/audio107.wav"/><Relationship Id="rId2" Type="http://schemas.openxmlformats.org/officeDocument/2006/relationships/audio" Target="../media/audio8.wav"/><Relationship Id="rId16" Type="http://schemas.openxmlformats.org/officeDocument/2006/relationships/audio" Target="../media/audio10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96.wav"/><Relationship Id="rId11" Type="http://schemas.openxmlformats.org/officeDocument/2006/relationships/audio" Target="../media/audio101.wav"/><Relationship Id="rId5" Type="http://schemas.openxmlformats.org/officeDocument/2006/relationships/audio" Target="../media/audio95.wav"/><Relationship Id="rId15" Type="http://schemas.openxmlformats.org/officeDocument/2006/relationships/audio" Target="../media/audio105.wav"/><Relationship Id="rId10" Type="http://schemas.openxmlformats.org/officeDocument/2006/relationships/audio" Target="../media/audio100.wav"/><Relationship Id="rId19" Type="http://schemas.openxmlformats.org/officeDocument/2006/relationships/audio" Target="../media/audio109.wav"/><Relationship Id="rId4" Type="http://schemas.openxmlformats.org/officeDocument/2006/relationships/audio" Target="../media/audio94.wav"/><Relationship Id="rId9" Type="http://schemas.openxmlformats.org/officeDocument/2006/relationships/audio" Target="../media/audio99.wav"/><Relationship Id="rId14" Type="http://schemas.openxmlformats.org/officeDocument/2006/relationships/audio" Target="../media/audio10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9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wmf"/><Relationship Id="rId4" Type="http://schemas.openxmlformats.org/officeDocument/2006/relationships/audio" Target="../media/audio18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8.wav"/><Relationship Id="rId3" Type="http://schemas.openxmlformats.org/officeDocument/2006/relationships/audio" Target="../media/audio114.wav"/><Relationship Id="rId7" Type="http://schemas.openxmlformats.org/officeDocument/2006/relationships/audio" Target="../media/audio11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16.wav"/><Relationship Id="rId4" Type="http://schemas.openxmlformats.org/officeDocument/2006/relationships/audio" Target="../media/audio115.wav"/><Relationship Id="rId9" Type="http://schemas.openxmlformats.org/officeDocument/2006/relationships/image" Target="../media/image21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19.wav"/><Relationship Id="rId7" Type="http://schemas.openxmlformats.org/officeDocument/2006/relationships/audio" Target="../media/audio12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2.wav"/><Relationship Id="rId5" Type="http://schemas.openxmlformats.org/officeDocument/2006/relationships/audio" Target="../media/audio121.wav"/><Relationship Id="rId4" Type="http://schemas.openxmlformats.org/officeDocument/2006/relationships/audio" Target="../media/audio120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9.wav"/><Relationship Id="rId3" Type="http://schemas.openxmlformats.org/officeDocument/2006/relationships/audio" Target="../media/audio124.wav"/><Relationship Id="rId7" Type="http://schemas.openxmlformats.org/officeDocument/2006/relationships/audio" Target="../media/audio12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7.wav"/><Relationship Id="rId5" Type="http://schemas.openxmlformats.org/officeDocument/2006/relationships/audio" Target="../media/audio126.wav"/><Relationship Id="rId4" Type="http://schemas.openxmlformats.org/officeDocument/2006/relationships/audio" Target="../media/audio125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5.wav"/><Relationship Id="rId3" Type="http://schemas.openxmlformats.org/officeDocument/2006/relationships/audio" Target="../media/audio114.wav"/><Relationship Id="rId7" Type="http://schemas.openxmlformats.org/officeDocument/2006/relationships/audio" Target="../media/audio13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9.wav"/><Relationship Id="rId5" Type="http://schemas.openxmlformats.org/officeDocument/2006/relationships/audio" Target="../media/audio133.wav"/><Relationship Id="rId4" Type="http://schemas.openxmlformats.org/officeDocument/2006/relationships/audio" Target="../media/audio132.wav"/><Relationship Id="rId9" Type="http://schemas.openxmlformats.org/officeDocument/2006/relationships/image" Target="../media/image21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36.wav"/><Relationship Id="rId7" Type="http://schemas.openxmlformats.org/officeDocument/2006/relationships/audio" Target="../media/audio13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8.wav"/><Relationship Id="rId5" Type="http://schemas.openxmlformats.org/officeDocument/2006/relationships/audio" Target="../media/audio121.wav"/><Relationship Id="rId4" Type="http://schemas.openxmlformats.org/officeDocument/2006/relationships/audio" Target="../media/audio137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3.wav"/><Relationship Id="rId3" Type="http://schemas.openxmlformats.org/officeDocument/2006/relationships/audio" Target="../media/audio119.wav"/><Relationship Id="rId7" Type="http://schemas.openxmlformats.org/officeDocument/2006/relationships/audio" Target="../media/audio14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1.wav"/><Relationship Id="rId5" Type="http://schemas.openxmlformats.org/officeDocument/2006/relationships/audio" Target="../media/audio126.wav"/><Relationship Id="rId4" Type="http://schemas.openxmlformats.org/officeDocument/2006/relationships/audio" Target="../media/audio140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4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6.wav"/><Relationship Id="rId5" Type="http://schemas.openxmlformats.org/officeDocument/2006/relationships/audio" Target="../media/audio145.wav"/><Relationship Id="rId4" Type="http://schemas.openxmlformats.org/officeDocument/2006/relationships/audio" Target="../media/audio40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openxmlformats.org/officeDocument/2006/relationships/audio" Target="../media/audio14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openxmlformats.org/officeDocument/2006/relationships/audio" Target="../media/audio2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5.wav"/><Relationship Id="rId3" Type="http://schemas.openxmlformats.org/officeDocument/2006/relationships/audio" Target="../media/audio150.wav"/><Relationship Id="rId7" Type="http://schemas.openxmlformats.org/officeDocument/2006/relationships/audio" Target="../media/audio15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3.wav"/><Relationship Id="rId5" Type="http://schemas.openxmlformats.org/officeDocument/2006/relationships/audio" Target="../media/audio152.wav"/><Relationship Id="rId4" Type="http://schemas.openxmlformats.org/officeDocument/2006/relationships/audio" Target="../media/audio151.wav"/><Relationship Id="rId9" Type="http://schemas.openxmlformats.org/officeDocument/2006/relationships/image" Target="../media/image24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audio" Target="../media/audio151.wav"/><Relationship Id="rId7" Type="http://schemas.openxmlformats.org/officeDocument/2006/relationships/audio" Target="../media/audio15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8.wav"/><Relationship Id="rId5" Type="http://schemas.openxmlformats.org/officeDocument/2006/relationships/audio" Target="../media/audio157.wav"/><Relationship Id="rId4" Type="http://schemas.openxmlformats.org/officeDocument/2006/relationships/audio" Target="../media/audio156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audio" Target="../media/audio151.wav"/><Relationship Id="rId7" Type="http://schemas.openxmlformats.org/officeDocument/2006/relationships/audio" Target="../media/audio16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2.wav"/><Relationship Id="rId5" Type="http://schemas.openxmlformats.org/officeDocument/2006/relationships/audio" Target="../media/audio161.wav"/><Relationship Id="rId4" Type="http://schemas.openxmlformats.org/officeDocument/2006/relationships/audio" Target="../media/audio160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audio" Target="../media/audio151.wav"/><Relationship Id="rId7" Type="http://schemas.openxmlformats.org/officeDocument/2006/relationships/audio" Target="../media/audio16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6.wav"/><Relationship Id="rId5" Type="http://schemas.openxmlformats.org/officeDocument/2006/relationships/audio" Target="../media/audio165.wav"/><Relationship Id="rId4" Type="http://schemas.openxmlformats.org/officeDocument/2006/relationships/audio" Target="../media/audio164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3.wav"/><Relationship Id="rId3" Type="http://schemas.openxmlformats.org/officeDocument/2006/relationships/audio" Target="../media/audio168.wav"/><Relationship Id="rId7" Type="http://schemas.openxmlformats.org/officeDocument/2006/relationships/audio" Target="../media/audio17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1.wav"/><Relationship Id="rId5" Type="http://schemas.openxmlformats.org/officeDocument/2006/relationships/audio" Target="../media/audio170.wav"/><Relationship Id="rId4" Type="http://schemas.openxmlformats.org/officeDocument/2006/relationships/audio" Target="../media/audio169.wav"/><Relationship Id="rId9" Type="http://schemas.openxmlformats.org/officeDocument/2006/relationships/image" Target="../media/image25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0.wav"/><Relationship Id="rId7" Type="http://schemas.openxmlformats.org/officeDocument/2006/relationships/image" Target="../media/image2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6.wav"/><Relationship Id="rId5" Type="http://schemas.openxmlformats.org/officeDocument/2006/relationships/audio" Target="../media/audio175.wav"/><Relationship Id="rId4" Type="http://schemas.openxmlformats.org/officeDocument/2006/relationships/audio" Target="../media/audio174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0.wav"/><Relationship Id="rId7" Type="http://schemas.openxmlformats.org/officeDocument/2006/relationships/image" Target="../media/image2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9.wav"/><Relationship Id="rId5" Type="http://schemas.openxmlformats.org/officeDocument/2006/relationships/audio" Target="../media/audio178.wav"/><Relationship Id="rId4" Type="http://schemas.openxmlformats.org/officeDocument/2006/relationships/audio" Target="../media/audio177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4.wav"/><Relationship Id="rId3" Type="http://schemas.openxmlformats.org/officeDocument/2006/relationships/audio" Target="../media/audio180.wav"/><Relationship Id="rId7" Type="http://schemas.openxmlformats.org/officeDocument/2006/relationships/audio" Target="../media/audio18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2.wav"/><Relationship Id="rId5" Type="http://schemas.openxmlformats.org/officeDocument/2006/relationships/audio" Target="../media/audio181.wav"/><Relationship Id="rId4" Type="http://schemas.openxmlformats.org/officeDocument/2006/relationships/audio" Target="../media/audio170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audio" Target="../media/audio2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audio" Target="../media/audio28.wav"/><Relationship Id="rId4" Type="http://schemas.openxmlformats.org/officeDocument/2006/relationships/audio" Target="../media/audio2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9.wmf"/><Relationship Id="rId4" Type="http://schemas.openxmlformats.org/officeDocument/2006/relationships/audio" Target="../media/audio30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3.wav"/><Relationship Id="rId4" Type="http://schemas.openxmlformats.org/officeDocument/2006/relationships/audio" Target="../media/audio3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7" Type="http://schemas.openxmlformats.org/officeDocument/2006/relationships/audio" Target="../media/audio37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6.wav"/><Relationship Id="rId5" Type="http://schemas.openxmlformats.org/officeDocument/2006/relationships/audio" Target="../media/audio35.wav"/><Relationship Id="rId4" Type="http://schemas.openxmlformats.org/officeDocument/2006/relationships/audio" Target="../media/audio3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500563" y="500063"/>
            <a:ext cx="4143375" cy="1357312"/>
            <a:chOff x="4500562" y="500042"/>
            <a:chExt cx="4143372" cy="1357322"/>
          </a:xfrm>
        </p:grpSpPr>
        <p:pic>
          <p:nvPicPr>
            <p:cNvPr id="5" name="Picture 4" descr="BCKLC227.WMF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lum bright="-14000" contrast="61000"/>
            </a:blip>
            <a:stretch>
              <a:fillRect/>
            </a:stretch>
          </p:blipFill>
          <p:spPr>
            <a:xfrm>
              <a:off x="4500562" y="500042"/>
              <a:ext cx="4143372" cy="135732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3" name="TextBox 2"/>
            <p:cNvSpPr txBox="1"/>
            <p:nvPr/>
          </p:nvSpPr>
          <p:spPr>
            <a:xfrm>
              <a:off x="4929190" y="719720"/>
              <a:ext cx="3071834" cy="923330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imes New Roman" pitchFamily="18" charset="0"/>
                </a:rPr>
                <a:t>الفصل الأول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57188" y="3478213"/>
            <a:ext cx="7572375" cy="2736850"/>
            <a:chOff x="24" y="3643314"/>
            <a:chExt cx="8072463" cy="2379049"/>
          </a:xfrm>
        </p:grpSpPr>
        <p:grpSp>
          <p:nvGrpSpPr>
            <p:cNvPr id="2052" name="Group 6"/>
            <p:cNvGrpSpPr>
              <a:grpSpLocks/>
            </p:cNvGrpSpPr>
            <p:nvPr/>
          </p:nvGrpSpPr>
          <p:grpSpPr bwMode="auto">
            <a:xfrm>
              <a:off x="24" y="3643314"/>
              <a:ext cx="8072463" cy="2379049"/>
              <a:chOff x="928684" y="2786058"/>
              <a:chExt cx="7400254" cy="2379049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142779" y="2857816"/>
                <a:ext cx="7001540" cy="2143076"/>
              </a:xfrm>
              <a:prstGeom prst="rect">
                <a:avLst/>
              </a:prstGeom>
              <a:gradFill flip="none" rotWithShape="1"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00FFFF"/>
                  </a:gs>
                </a:gsLst>
                <a:lin ang="13500000" scaled="1"/>
                <a:tileRect/>
              </a:gra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/>
              </a:p>
            </p:txBody>
          </p:sp>
          <p:pic>
            <p:nvPicPr>
              <p:cNvPr id="2055" name="Picture 8" descr="00137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28684" y="2786058"/>
                <a:ext cx="7400254" cy="23790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53" name="TextBox 3"/>
            <p:cNvSpPr txBox="1">
              <a:spLocks noChangeArrowheads="1"/>
            </p:cNvSpPr>
            <p:nvPr/>
          </p:nvSpPr>
          <p:spPr bwMode="auto">
            <a:xfrm>
              <a:off x="685367" y="3908703"/>
              <a:ext cx="6701020" cy="1846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600" b="1" dirty="0">
                  <a:latin typeface="Calibri" pitchFamily="34" charset="0"/>
                  <a:cs typeface="Times New Roman" pitchFamily="18" charset="0"/>
                </a:rPr>
                <a:t>الجبر: الأنماط العددية والدوال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فصل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 الأنماط العدد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68313" y="115888"/>
            <a:ext cx="8135937" cy="6553200"/>
            <a:chOff x="539552" y="421649"/>
            <a:chExt cx="8136904" cy="6552727"/>
          </a:xfrm>
        </p:grpSpPr>
        <p:sp>
          <p:nvSpPr>
            <p:cNvPr id="3" name="Rectangle 2"/>
            <p:cNvSpPr/>
            <p:nvPr/>
          </p:nvSpPr>
          <p:spPr>
            <a:xfrm>
              <a:off x="3995936" y="692695"/>
              <a:ext cx="4680520" cy="628168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pic>
          <p:nvPicPr>
            <p:cNvPr id="11271" name="Picture 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447421">
              <a:off x="4503073" y="637673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2" name="Picture 4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447421">
              <a:off x="5871225" y="49365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3" name="Picture 5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447421">
              <a:off x="6972592" y="421649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4" name="Picture 6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447421">
              <a:off x="3084160" y="839521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5" name="Picture 7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447421">
              <a:off x="1716008" y="98353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6" name="Picture 8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2447421">
              <a:off x="542633" y="1135937"/>
              <a:ext cx="1628775" cy="127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Flowchart: Manual Input 9"/>
            <p:cNvSpPr/>
            <p:nvPr/>
          </p:nvSpPr>
          <p:spPr>
            <a:xfrm>
              <a:off x="539552" y="908719"/>
              <a:ext cx="7848872" cy="5705617"/>
            </a:xfrm>
            <a:prstGeom prst="flowChartManualInput">
              <a:avLst/>
            </a:prstGeom>
            <a:blipFill dpi="0" rotWithShape="1">
              <a:blip r:embed="rId6" cstate="print"/>
              <a:srcRect/>
              <a:stretch>
                <a:fillRect t="-5000" b="-10000"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042988" y="1844675"/>
            <a:ext cx="684212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0000FF"/>
                </a:solidFill>
              </a:rPr>
              <a:t>افترض أن </a:t>
            </a:r>
            <a:r>
              <a:rPr lang="ar-EG" sz="4800" b="1" dirty="0" err="1">
                <a:solidFill>
                  <a:srgbClr val="0000FF"/>
                </a:solidFill>
              </a:rPr>
              <a:t>المتغير </a:t>
            </a:r>
            <a:r>
              <a:rPr lang="ar-EG" sz="4800" b="1" dirty="0">
                <a:solidFill>
                  <a:srgbClr val="0000FF"/>
                </a:solidFill>
              </a:rPr>
              <a:t>(س) يمثل عدد المكعبات في </a:t>
            </a:r>
            <a:r>
              <a:rPr lang="ar-EG" sz="4800" b="1" dirty="0" err="1">
                <a:solidFill>
                  <a:srgbClr val="0000FF"/>
                </a:solidFill>
              </a:rPr>
              <a:t>الكيس.</a:t>
            </a:r>
            <a:r>
              <a:rPr lang="ar-EG" sz="4800" b="1" dirty="0">
                <a:solidFill>
                  <a:srgbClr val="0000FF"/>
                </a:solidFill>
              </a:rPr>
              <a:t> ومثل كل واحدةٍ من الجمل الآتية على ميزانٍ, وأوجد عدد المكعبات اللازمة لاتزان </a:t>
            </a:r>
            <a:r>
              <a:rPr lang="ar-EG" sz="4800" b="1" dirty="0" err="1">
                <a:solidFill>
                  <a:srgbClr val="0000FF"/>
                </a:solidFill>
              </a:rPr>
              <a:t>الميزان:</a:t>
            </a:r>
            <a:endParaRPr lang="ar-EG" sz="4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54 - another stap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فترض أن المتغير (س) يمثل عدد المكعب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00063" y="571500"/>
            <a:ext cx="8215312" cy="5286375"/>
            <a:chOff x="500027" y="357166"/>
            <a:chExt cx="8215385" cy="6215106"/>
          </a:xfrm>
        </p:grpSpPr>
        <p:grpSp>
          <p:nvGrpSpPr>
            <p:cNvPr id="12296" name="Group 46"/>
            <p:cNvGrpSpPr>
              <a:grpSpLocks/>
            </p:cNvGrpSpPr>
            <p:nvPr/>
          </p:nvGrpSpPr>
          <p:grpSpPr bwMode="auto">
            <a:xfrm>
              <a:off x="500027" y="357166"/>
              <a:ext cx="8215385" cy="6215106"/>
              <a:chOff x="500027" y="357166"/>
              <a:chExt cx="8215385" cy="6215106"/>
            </a:xfrm>
          </p:grpSpPr>
          <p:pic>
            <p:nvPicPr>
              <p:cNvPr id="12298" name="Picture 10" descr="4fe4d6be42519b2e5e498ef8a21718eb.gi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066802" y="442304"/>
                <a:ext cx="3790950" cy="962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2299" name="Group 44"/>
              <p:cNvGrpSpPr>
                <a:grpSpLocks/>
              </p:cNvGrpSpPr>
              <p:nvPr/>
            </p:nvGrpSpPr>
            <p:grpSpPr bwMode="auto">
              <a:xfrm>
                <a:off x="500027" y="357166"/>
                <a:ext cx="8215385" cy="6215106"/>
                <a:chOff x="500027" y="357166"/>
                <a:chExt cx="8215385" cy="6215106"/>
              </a:xfrm>
            </p:grpSpPr>
            <p:grpSp>
              <p:nvGrpSpPr>
                <p:cNvPr id="9" name="Group 37"/>
                <p:cNvGrpSpPr/>
                <p:nvPr/>
              </p:nvGrpSpPr>
              <p:grpSpPr>
                <a:xfrm rot="16200000">
                  <a:off x="-1893146" y="3107531"/>
                  <a:ext cx="5572163" cy="785817"/>
                  <a:chOff x="1000100" y="357166"/>
                  <a:chExt cx="7072362" cy="500066"/>
                </a:xfrm>
                <a:solidFill>
                  <a:srgbClr val="0000FF"/>
                </a:solidFill>
              </p:grpSpPr>
              <p:grpSp>
                <p:nvGrpSpPr>
                  <p:cNvPr id="10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9" name="Heart 38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40" name="Heart 39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1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7" name="Heart 36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8" name="Heart 37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2" name="Group 30"/>
                <p:cNvGrpSpPr/>
                <p:nvPr/>
              </p:nvGrpSpPr>
              <p:grpSpPr>
                <a:xfrm rot="5400000">
                  <a:off x="5572140" y="3214685"/>
                  <a:ext cx="5572163" cy="714380"/>
                  <a:chOff x="1000100" y="357166"/>
                  <a:chExt cx="7072362" cy="500066"/>
                </a:xfrm>
                <a:solidFill>
                  <a:srgbClr val="00FF00"/>
                </a:solidFill>
              </p:grpSpPr>
              <p:grpSp>
                <p:nvGrpSpPr>
                  <p:cNvPr id="13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3" name="Heart 32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4" name="Heart 33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4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1" name="Heart 30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2" name="Heart 31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5" name="Group 23"/>
                <p:cNvGrpSpPr/>
                <p:nvPr/>
              </p:nvGrpSpPr>
              <p:grpSpPr>
                <a:xfrm rot="10800000">
                  <a:off x="1152500" y="5857892"/>
                  <a:ext cx="7072362" cy="714380"/>
                  <a:chOff x="1000100" y="357166"/>
                  <a:chExt cx="7072362" cy="500066"/>
                </a:xfrm>
                <a:solidFill>
                  <a:srgbClr val="CC00FF"/>
                </a:solidFill>
              </p:grpSpPr>
              <p:grpSp>
                <p:nvGrpSpPr>
                  <p:cNvPr id="17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7" name="Heart 26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8" name="Heart 27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8" name="Group 23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5" name="Heart 24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6" name="Heart 25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2303" name="Group 22"/>
                <p:cNvGrpSpPr>
                  <a:grpSpLocks/>
                </p:cNvGrpSpPr>
                <p:nvPr/>
              </p:nvGrpSpPr>
              <p:grpSpPr bwMode="auto">
                <a:xfrm>
                  <a:off x="1000100" y="357166"/>
                  <a:ext cx="7072362" cy="642942"/>
                  <a:chOff x="1000100" y="357166"/>
                  <a:chExt cx="7072362" cy="500066"/>
                </a:xfrm>
              </p:grpSpPr>
              <p:grpSp>
                <p:nvGrpSpPr>
                  <p:cNvPr id="12307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21" name="Heart 20"/>
                    <p:cNvSpPr/>
                    <p:nvPr/>
                  </p:nvSpPr>
                  <p:spPr>
                    <a:xfrm>
                      <a:off x="3857613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2" name="Heart 21"/>
                    <p:cNvSpPr/>
                    <p:nvPr/>
                  </p:nvSpPr>
                  <p:spPr>
                    <a:xfrm>
                      <a:off x="5857881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2308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19" name="Heart 18"/>
                    <p:cNvSpPr/>
                    <p:nvPr/>
                  </p:nvSpPr>
                  <p:spPr>
                    <a:xfrm>
                      <a:off x="3857619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0" name="Heart 19"/>
                    <p:cNvSpPr/>
                    <p:nvPr/>
                  </p:nvSpPr>
                  <p:spPr>
                    <a:xfrm>
                      <a:off x="5857887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sp>
              <p:nvSpPr>
                <p:cNvPr id="16" name="Rounded Rectangle 15"/>
                <p:cNvSpPr/>
                <p:nvPr/>
              </p:nvSpPr>
              <p:spPr>
                <a:xfrm>
                  <a:off x="714348" y="500042"/>
                  <a:ext cx="7786742" cy="585791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CC00CC"/>
                    </a:gs>
                    <a:gs pos="50000">
                      <a:schemeClr val="bg1"/>
                    </a:gs>
                    <a:gs pos="100000">
                      <a:srgbClr val="00FF00"/>
                    </a:gs>
                  </a:gsLst>
                  <a:lin ang="13500000" scaled="1"/>
                  <a:tileRect/>
                </a:gradFill>
                <a:ln w="57150">
                  <a:solidFill>
                    <a:schemeClr val="tx1"/>
                  </a:solidFill>
                </a:ln>
                <a:effectLst>
                  <a:innerShdw blurRad="444500" dist="50800" dir="16200000">
                    <a:srgbClr val="FF0000">
                      <a:alpha val="50000"/>
                    </a:srgbClr>
                  </a:innerShdw>
                </a:effectLst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10249" name="TextBox 8"/>
            <p:cNvSpPr txBox="1">
              <a:spLocks noChangeArrowheads="1"/>
            </p:cNvSpPr>
            <p:nvPr/>
          </p:nvSpPr>
          <p:spPr bwMode="auto">
            <a:xfrm>
              <a:off x="1285846" y="1417280"/>
              <a:ext cx="6858061" cy="905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ar-SA" sz="4400" b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+mj-cs"/>
                <a:sym typeface="AGA Arabesque" pitchFamily="2" charset="2"/>
              </a:endParaRPr>
            </a:p>
          </p:txBody>
        </p:sp>
      </p:grpSp>
      <p:grpSp>
        <p:nvGrpSpPr>
          <p:cNvPr id="30" name="Group 1"/>
          <p:cNvGrpSpPr>
            <a:grpSpLocks/>
          </p:cNvGrpSpPr>
          <p:nvPr/>
        </p:nvGrpSpPr>
        <p:grpSpPr bwMode="auto">
          <a:xfrm>
            <a:off x="6500813" y="1412875"/>
            <a:ext cx="2143125" cy="1571625"/>
            <a:chOff x="7643834" y="3500438"/>
            <a:chExt cx="1500166" cy="1357322"/>
          </a:xfrm>
        </p:grpSpPr>
        <p:sp>
          <p:nvSpPr>
            <p:cNvPr id="3" name="Sun 2"/>
            <p:cNvSpPr/>
            <p:nvPr/>
          </p:nvSpPr>
          <p:spPr>
            <a:xfrm>
              <a:off x="7643834" y="3500438"/>
              <a:ext cx="1500166" cy="1357322"/>
            </a:xfrm>
            <a:prstGeom prst="su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 b="1" dirty="0">
                <a:cs typeface="+mj-cs"/>
              </a:endParaRPr>
            </a:p>
          </p:txBody>
        </p:sp>
        <p:sp>
          <p:nvSpPr>
            <p:cNvPr id="4" name="Sun 3"/>
            <p:cNvSpPr/>
            <p:nvPr/>
          </p:nvSpPr>
          <p:spPr>
            <a:xfrm>
              <a:off x="7888305" y="3643025"/>
              <a:ext cx="970107" cy="1061179"/>
            </a:xfrm>
            <a:prstGeom prst="sun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cs typeface="+mj-cs"/>
                </a:rPr>
                <a:t>3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57375" y="1698625"/>
            <a:ext cx="38576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600" b="1" dirty="0">
                <a:latin typeface="Calibri" pitchFamily="34" charset="0"/>
                <a:cs typeface="+mj-cs"/>
              </a:rPr>
              <a:t>س + 2 = 5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908175" y="3403600"/>
            <a:ext cx="38576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5400" b="1" dirty="0" err="1" smtClean="0">
                <a:solidFill>
                  <a:srgbClr val="C00000"/>
                </a:solidFill>
              </a:rPr>
              <a:t>س </a:t>
            </a:r>
            <a:r>
              <a:rPr lang="ar-SA" sz="5400" b="1" dirty="0">
                <a:solidFill>
                  <a:srgbClr val="C00000"/>
                </a:solidFill>
              </a:rPr>
              <a:t>= 3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over dir="ru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c_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 + 2 =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س =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6"/>
          <p:cNvGrpSpPr>
            <a:grpSpLocks/>
          </p:cNvGrpSpPr>
          <p:nvPr/>
        </p:nvGrpSpPr>
        <p:grpSpPr bwMode="auto">
          <a:xfrm>
            <a:off x="500063" y="571500"/>
            <a:ext cx="8215312" cy="5286375"/>
            <a:chOff x="500027" y="357166"/>
            <a:chExt cx="8215385" cy="6215106"/>
          </a:xfrm>
        </p:grpSpPr>
        <p:grpSp>
          <p:nvGrpSpPr>
            <p:cNvPr id="13320" name="Group 46"/>
            <p:cNvGrpSpPr>
              <a:grpSpLocks/>
            </p:cNvGrpSpPr>
            <p:nvPr/>
          </p:nvGrpSpPr>
          <p:grpSpPr bwMode="auto">
            <a:xfrm>
              <a:off x="500025" y="357166"/>
              <a:ext cx="8215389" cy="6215106"/>
              <a:chOff x="500025" y="357166"/>
              <a:chExt cx="8215389" cy="6215106"/>
            </a:xfrm>
          </p:grpSpPr>
          <p:pic>
            <p:nvPicPr>
              <p:cNvPr id="13322" name="Picture 10" descr="4fe4d6be42519b2e5e498ef8a21718eb.gi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66802" y="442304"/>
                <a:ext cx="3790950" cy="962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3323" name="Group 44"/>
              <p:cNvGrpSpPr>
                <a:grpSpLocks/>
              </p:cNvGrpSpPr>
              <p:nvPr/>
            </p:nvGrpSpPr>
            <p:grpSpPr bwMode="auto">
              <a:xfrm>
                <a:off x="500025" y="357166"/>
                <a:ext cx="8215389" cy="6215106"/>
                <a:chOff x="500025" y="357166"/>
                <a:chExt cx="8215389" cy="6215106"/>
              </a:xfrm>
            </p:grpSpPr>
            <p:grpSp>
              <p:nvGrpSpPr>
                <p:cNvPr id="9" name="Group 37"/>
                <p:cNvGrpSpPr/>
                <p:nvPr/>
              </p:nvGrpSpPr>
              <p:grpSpPr>
                <a:xfrm rot="16200000">
                  <a:off x="-1893148" y="3107531"/>
                  <a:ext cx="5572163" cy="785817"/>
                  <a:chOff x="1000100" y="357166"/>
                  <a:chExt cx="7072362" cy="500066"/>
                </a:xfrm>
                <a:solidFill>
                  <a:srgbClr val="0000FF"/>
                </a:solidFill>
              </p:grpSpPr>
              <p:grpSp>
                <p:nvGrpSpPr>
                  <p:cNvPr id="10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9" name="Heart 38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40" name="Heart 39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1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7" name="Heart 36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8" name="Heart 37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2" name="Group 30"/>
                <p:cNvGrpSpPr/>
                <p:nvPr/>
              </p:nvGrpSpPr>
              <p:grpSpPr>
                <a:xfrm rot="5400000">
                  <a:off x="5572142" y="3214685"/>
                  <a:ext cx="5572163" cy="714380"/>
                  <a:chOff x="1000100" y="357166"/>
                  <a:chExt cx="7072362" cy="500066"/>
                </a:xfrm>
                <a:solidFill>
                  <a:srgbClr val="00FF00"/>
                </a:solidFill>
              </p:grpSpPr>
              <p:grpSp>
                <p:nvGrpSpPr>
                  <p:cNvPr id="13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3" name="Heart 32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4" name="Heart 33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4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1" name="Heart 30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2" name="Heart 31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5" name="Group 23"/>
                <p:cNvGrpSpPr/>
                <p:nvPr/>
              </p:nvGrpSpPr>
              <p:grpSpPr>
                <a:xfrm rot="10800000">
                  <a:off x="1152500" y="5857892"/>
                  <a:ext cx="7072362" cy="714380"/>
                  <a:chOff x="1000100" y="357166"/>
                  <a:chExt cx="7072362" cy="500066"/>
                </a:xfrm>
                <a:solidFill>
                  <a:srgbClr val="CC00FF"/>
                </a:solidFill>
              </p:grpSpPr>
              <p:grpSp>
                <p:nvGrpSpPr>
                  <p:cNvPr id="17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7" name="Heart 26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8" name="Heart 27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8" name="Group 23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5" name="Heart 24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6" name="Heart 25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3327" name="Group 22"/>
                <p:cNvGrpSpPr>
                  <a:grpSpLocks/>
                </p:cNvGrpSpPr>
                <p:nvPr/>
              </p:nvGrpSpPr>
              <p:grpSpPr bwMode="auto">
                <a:xfrm>
                  <a:off x="1000100" y="357166"/>
                  <a:ext cx="7072362" cy="642942"/>
                  <a:chOff x="1000100" y="357166"/>
                  <a:chExt cx="7072362" cy="500066"/>
                </a:xfrm>
              </p:grpSpPr>
              <p:grpSp>
                <p:nvGrpSpPr>
                  <p:cNvPr id="13331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21" name="Heart 20"/>
                    <p:cNvSpPr/>
                    <p:nvPr/>
                  </p:nvSpPr>
                  <p:spPr>
                    <a:xfrm>
                      <a:off x="3857613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2" name="Heart 21"/>
                    <p:cNvSpPr/>
                    <p:nvPr/>
                  </p:nvSpPr>
                  <p:spPr>
                    <a:xfrm>
                      <a:off x="5857881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3332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19" name="Heart 18"/>
                    <p:cNvSpPr/>
                    <p:nvPr/>
                  </p:nvSpPr>
                  <p:spPr>
                    <a:xfrm>
                      <a:off x="3857619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0" name="Heart 19"/>
                    <p:cNvSpPr/>
                    <p:nvPr/>
                  </p:nvSpPr>
                  <p:spPr>
                    <a:xfrm>
                      <a:off x="5857887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sp>
              <p:nvSpPr>
                <p:cNvPr id="16" name="Rounded Rectangle 15"/>
                <p:cNvSpPr/>
                <p:nvPr/>
              </p:nvSpPr>
              <p:spPr>
                <a:xfrm>
                  <a:off x="714348" y="500042"/>
                  <a:ext cx="7786742" cy="585791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CC00CC"/>
                    </a:gs>
                    <a:gs pos="50000">
                      <a:schemeClr val="bg1"/>
                    </a:gs>
                    <a:gs pos="100000">
                      <a:srgbClr val="00FF00"/>
                    </a:gs>
                  </a:gsLst>
                  <a:lin ang="13500000" scaled="1"/>
                  <a:tileRect/>
                </a:gradFill>
                <a:ln w="57150">
                  <a:solidFill>
                    <a:schemeClr val="tx1"/>
                  </a:solidFill>
                </a:ln>
                <a:effectLst>
                  <a:innerShdw blurRad="444500" dist="50800" dir="16200000">
                    <a:srgbClr val="FF0000">
                      <a:alpha val="50000"/>
                    </a:srgbClr>
                  </a:innerShdw>
                </a:effectLst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11273" name="TextBox 8"/>
            <p:cNvSpPr txBox="1">
              <a:spLocks noChangeArrowheads="1"/>
            </p:cNvSpPr>
            <p:nvPr/>
          </p:nvSpPr>
          <p:spPr bwMode="auto">
            <a:xfrm>
              <a:off x="1285846" y="1417280"/>
              <a:ext cx="6858061" cy="905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ar-SA" sz="4400" b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+mj-cs"/>
                <a:sym typeface="AGA Arabesque" pitchFamily="2" charset="2"/>
              </a:endParaRPr>
            </a:p>
          </p:txBody>
        </p:sp>
      </p:grpSp>
      <p:grpSp>
        <p:nvGrpSpPr>
          <p:cNvPr id="30" name="Group 1"/>
          <p:cNvGrpSpPr>
            <a:grpSpLocks/>
          </p:cNvGrpSpPr>
          <p:nvPr/>
        </p:nvGrpSpPr>
        <p:grpSpPr bwMode="auto">
          <a:xfrm>
            <a:off x="6500813" y="1196975"/>
            <a:ext cx="2143125" cy="1571625"/>
            <a:chOff x="7643834" y="3500438"/>
            <a:chExt cx="1500166" cy="1357322"/>
          </a:xfrm>
        </p:grpSpPr>
        <p:sp>
          <p:nvSpPr>
            <p:cNvPr id="3" name="Sun 2"/>
            <p:cNvSpPr/>
            <p:nvPr/>
          </p:nvSpPr>
          <p:spPr>
            <a:xfrm>
              <a:off x="7643834" y="3500438"/>
              <a:ext cx="1500166" cy="1357322"/>
            </a:xfrm>
            <a:prstGeom prst="su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 b="1" dirty="0">
                <a:cs typeface="+mj-cs"/>
              </a:endParaRPr>
            </a:p>
          </p:txBody>
        </p:sp>
        <p:sp>
          <p:nvSpPr>
            <p:cNvPr id="4" name="Sun 3"/>
            <p:cNvSpPr/>
            <p:nvPr/>
          </p:nvSpPr>
          <p:spPr>
            <a:xfrm>
              <a:off x="7888305" y="3643025"/>
              <a:ext cx="970107" cy="1061179"/>
            </a:xfrm>
            <a:prstGeom prst="sun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cs typeface="+mj-cs"/>
                </a:rPr>
                <a:t>4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57375" y="1482725"/>
            <a:ext cx="38576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600" b="1" dirty="0">
                <a:latin typeface="Calibri" pitchFamily="34" charset="0"/>
                <a:cs typeface="+mj-cs"/>
              </a:rPr>
              <a:t>س + 5 = 7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03350" y="3357563"/>
            <a:ext cx="492918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SA" sz="6600" b="1" dirty="0" smtClean="0">
                <a:solidFill>
                  <a:srgbClr val="C00000"/>
                </a:solidFill>
              </a:rPr>
              <a:t>   </a:t>
            </a:r>
            <a:r>
              <a:rPr lang="ar-SA" sz="6600" b="1" dirty="0">
                <a:solidFill>
                  <a:srgbClr val="C00000"/>
                </a:solidFill>
              </a:rPr>
              <a:t>س = 2</a:t>
            </a:r>
            <a:endParaRPr lang="ar-EG" sz="6600" b="1" dirty="0">
              <a:solidFill>
                <a:srgbClr val="C00000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plus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c_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 + 5 =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 =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6"/>
          <p:cNvGrpSpPr>
            <a:grpSpLocks/>
          </p:cNvGrpSpPr>
          <p:nvPr/>
        </p:nvGrpSpPr>
        <p:grpSpPr bwMode="auto">
          <a:xfrm>
            <a:off x="500063" y="571500"/>
            <a:ext cx="8215312" cy="5286375"/>
            <a:chOff x="500027" y="357166"/>
            <a:chExt cx="8215385" cy="6215106"/>
          </a:xfrm>
        </p:grpSpPr>
        <p:grpSp>
          <p:nvGrpSpPr>
            <p:cNvPr id="14344" name="Group 46"/>
            <p:cNvGrpSpPr>
              <a:grpSpLocks/>
            </p:cNvGrpSpPr>
            <p:nvPr/>
          </p:nvGrpSpPr>
          <p:grpSpPr bwMode="auto">
            <a:xfrm>
              <a:off x="500023" y="357166"/>
              <a:ext cx="8215393" cy="6215106"/>
              <a:chOff x="500023" y="357166"/>
              <a:chExt cx="8215393" cy="6215106"/>
            </a:xfrm>
          </p:grpSpPr>
          <p:pic>
            <p:nvPicPr>
              <p:cNvPr id="14346" name="Picture 10" descr="4fe4d6be42519b2e5e498ef8a21718eb.gi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66802" y="442304"/>
                <a:ext cx="3790950" cy="962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4347" name="Group 44"/>
              <p:cNvGrpSpPr>
                <a:grpSpLocks/>
              </p:cNvGrpSpPr>
              <p:nvPr/>
            </p:nvGrpSpPr>
            <p:grpSpPr bwMode="auto">
              <a:xfrm>
                <a:off x="500023" y="357166"/>
                <a:ext cx="8215393" cy="6215106"/>
                <a:chOff x="500023" y="357166"/>
                <a:chExt cx="8215393" cy="6215106"/>
              </a:xfrm>
            </p:grpSpPr>
            <p:grpSp>
              <p:nvGrpSpPr>
                <p:cNvPr id="9" name="Group 37"/>
                <p:cNvGrpSpPr/>
                <p:nvPr/>
              </p:nvGrpSpPr>
              <p:grpSpPr>
                <a:xfrm rot="16200000">
                  <a:off x="-1893150" y="3107531"/>
                  <a:ext cx="5572163" cy="785817"/>
                  <a:chOff x="1000100" y="357166"/>
                  <a:chExt cx="7072362" cy="500066"/>
                </a:xfrm>
                <a:solidFill>
                  <a:srgbClr val="0000FF"/>
                </a:solidFill>
              </p:grpSpPr>
              <p:grpSp>
                <p:nvGrpSpPr>
                  <p:cNvPr id="10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9" name="Heart 38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40" name="Heart 39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1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7" name="Heart 36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8" name="Heart 37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2" name="Group 30"/>
                <p:cNvGrpSpPr/>
                <p:nvPr/>
              </p:nvGrpSpPr>
              <p:grpSpPr>
                <a:xfrm rot="5400000">
                  <a:off x="5572144" y="3214685"/>
                  <a:ext cx="5572163" cy="714380"/>
                  <a:chOff x="1000100" y="357166"/>
                  <a:chExt cx="7072362" cy="500066"/>
                </a:xfrm>
                <a:solidFill>
                  <a:srgbClr val="00FF00"/>
                </a:solidFill>
              </p:grpSpPr>
              <p:grpSp>
                <p:nvGrpSpPr>
                  <p:cNvPr id="13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3" name="Heart 32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4" name="Heart 33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4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1" name="Heart 30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2" name="Heart 31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5" name="Group 23"/>
                <p:cNvGrpSpPr/>
                <p:nvPr/>
              </p:nvGrpSpPr>
              <p:grpSpPr>
                <a:xfrm rot="10800000">
                  <a:off x="1152500" y="5857892"/>
                  <a:ext cx="7072362" cy="714380"/>
                  <a:chOff x="1000100" y="357166"/>
                  <a:chExt cx="7072362" cy="500066"/>
                </a:xfrm>
                <a:solidFill>
                  <a:srgbClr val="CC00FF"/>
                </a:solidFill>
              </p:grpSpPr>
              <p:grpSp>
                <p:nvGrpSpPr>
                  <p:cNvPr id="17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7" name="Heart 26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8" name="Heart 27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8" name="Group 23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5" name="Heart 24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6" name="Heart 25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4351" name="Group 22"/>
                <p:cNvGrpSpPr>
                  <a:grpSpLocks/>
                </p:cNvGrpSpPr>
                <p:nvPr/>
              </p:nvGrpSpPr>
              <p:grpSpPr bwMode="auto">
                <a:xfrm>
                  <a:off x="1000100" y="357166"/>
                  <a:ext cx="7072362" cy="642942"/>
                  <a:chOff x="1000100" y="357166"/>
                  <a:chExt cx="7072362" cy="500066"/>
                </a:xfrm>
              </p:grpSpPr>
              <p:grpSp>
                <p:nvGrpSpPr>
                  <p:cNvPr id="14355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21" name="Heart 20"/>
                    <p:cNvSpPr/>
                    <p:nvPr/>
                  </p:nvSpPr>
                  <p:spPr>
                    <a:xfrm>
                      <a:off x="3857613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2" name="Heart 21"/>
                    <p:cNvSpPr/>
                    <p:nvPr/>
                  </p:nvSpPr>
                  <p:spPr>
                    <a:xfrm>
                      <a:off x="5857881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4356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19" name="Heart 18"/>
                    <p:cNvSpPr/>
                    <p:nvPr/>
                  </p:nvSpPr>
                  <p:spPr>
                    <a:xfrm>
                      <a:off x="3857619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0" name="Heart 19"/>
                    <p:cNvSpPr/>
                    <p:nvPr/>
                  </p:nvSpPr>
                  <p:spPr>
                    <a:xfrm>
                      <a:off x="5857887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sp>
              <p:nvSpPr>
                <p:cNvPr id="16" name="Rounded Rectangle 15"/>
                <p:cNvSpPr/>
                <p:nvPr/>
              </p:nvSpPr>
              <p:spPr>
                <a:xfrm>
                  <a:off x="714348" y="500042"/>
                  <a:ext cx="7786742" cy="585791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CC00CC"/>
                    </a:gs>
                    <a:gs pos="50000">
                      <a:schemeClr val="bg1"/>
                    </a:gs>
                    <a:gs pos="100000">
                      <a:srgbClr val="00FF00"/>
                    </a:gs>
                  </a:gsLst>
                  <a:lin ang="13500000" scaled="1"/>
                  <a:tileRect/>
                </a:gradFill>
                <a:ln w="57150">
                  <a:solidFill>
                    <a:schemeClr val="tx1"/>
                  </a:solidFill>
                </a:ln>
                <a:effectLst>
                  <a:innerShdw blurRad="444500" dist="50800" dir="16200000">
                    <a:srgbClr val="FF0000">
                      <a:alpha val="50000"/>
                    </a:srgbClr>
                  </a:innerShdw>
                </a:effectLst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12297" name="TextBox 8"/>
            <p:cNvSpPr txBox="1">
              <a:spLocks noChangeArrowheads="1"/>
            </p:cNvSpPr>
            <p:nvPr/>
          </p:nvSpPr>
          <p:spPr bwMode="auto">
            <a:xfrm>
              <a:off x="1285846" y="1417280"/>
              <a:ext cx="6858061" cy="905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ar-SA" sz="4400" b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+mj-cs"/>
                <a:sym typeface="AGA Arabesque" pitchFamily="2" charset="2"/>
              </a:endParaRPr>
            </a:p>
          </p:txBody>
        </p:sp>
      </p:grpSp>
      <p:grpSp>
        <p:nvGrpSpPr>
          <p:cNvPr id="30" name="Group 1"/>
          <p:cNvGrpSpPr>
            <a:grpSpLocks/>
          </p:cNvGrpSpPr>
          <p:nvPr/>
        </p:nvGrpSpPr>
        <p:grpSpPr bwMode="auto">
          <a:xfrm>
            <a:off x="6500813" y="1268413"/>
            <a:ext cx="2143125" cy="1571625"/>
            <a:chOff x="7643834" y="3500438"/>
            <a:chExt cx="1500166" cy="1357322"/>
          </a:xfrm>
        </p:grpSpPr>
        <p:sp>
          <p:nvSpPr>
            <p:cNvPr id="3" name="Sun 2"/>
            <p:cNvSpPr/>
            <p:nvPr/>
          </p:nvSpPr>
          <p:spPr>
            <a:xfrm>
              <a:off x="7643834" y="3500438"/>
              <a:ext cx="1500166" cy="1357322"/>
            </a:xfrm>
            <a:prstGeom prst="su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 b="1" dirty="0">
                <a:cs typeface="+mj-cs"/>
              </a:endParaRPr>
            </a:p>
          </p:txBody>
        </p:sp>
        <p:sp>
          <p:nvSpPr>
            <p:cNvPr id="4" name="Sun 3"/>
            <p:cNvSpPr/>
            <p:nvPr/>
          </p:nvSpPr>
          <p:spPr>
            <a:xfrm>
              <a:off x="7888305" y="3643025"/>
              <a:ext cx="970107" cy="1061179"/>
            </a:xfrm>
            <a:prstGeom prst="sun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cs typeface="+mj-cs"/>
                </a:rPr>
                <a:t>5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57375" y="1554163"/>
            <a:ext cx="38576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600" b="1" dirty="0" err="1">
                <a:latin typeface="Calibri" pitchFamily="34" charset="0"/>
                <a:cs typeface="+mj-cs"/>
              </a:rPr>
              <a:t>س </a:t>
            </a:r>
            <a:r>
              <a:rPr lang="ar-EG" sz="6600" b="1" dirty="0">
                <a:latin typeface="Calibri" pitchFamily="34" charset="0"/>
                <a:cs typeface="+mj-cs"/>
              </a:rPr>
              <a:t>+ </a:t>
            </a:r>
            <a:r>
              <a:rPr lang="ar-EG" sz="6600" b="1" dirty="0" err="1">
                <a:latin typeface="Calibri" pitchFamily="34" charset="0"/>
                <a:cs typeface="+mj-cs"/>
              </a:rPr>
              <a:t>3 </a:t>
            </a:r>
            <a:r>
              <a:rPr lang="ar-EG" sz="6600" b="1" dirty="0">
                <a:latin typeface="Calibri" pitchFamily="34" charset="0"/>
                <a:cs typeface="+mj-cs"/>
              </a:rPr>
              <a:t>= 4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57375" y="3284538"/>
            <a:ext cx="38576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6600" b="1" dirty="0" err="1" smtClean="0">
                <a:solidFill>
                  <a:srgbClr val="C00000"/>
                </a:solidFill>
              </a:rPr>
              <a:t>س </a:t>
            </a:r>
            <a:r>
              <a:rPr lang="ar-SA" sz="6600" b="1" dirty="0">
                <a:solidFill>
                  <a:srgbClr val="C00000"/>
                </a:solidFill>
              </a:rPr>
              <a:t>= 1</a:t>
            </a:r>
            <a:endParaRPr lang="en-US" sz="6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newsflash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c_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 + 3 =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 =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6"/>
          <p:cNvGrpSpPr>
            <a:grpSpLocks/>
          </p:cNvGrpSpPr>
          <p:nvPr/>
        </p:nvGrpSpPr>
        <p:grpSpPr bwMode="auto">
          <a:xfrm>
            <a:off x="500063" y="571500"/>
            <a:ext cx="8215312" cy="5286375"/>
            <a:chOff x="500027" y="357166"/>
            <a:chExt cx="8215385" cy="6215106"/>
          </a:xfrm>
        </p:grpSpPr>
        <p:grpSp>
          <p:nvGrpSpPr>
            <p:cNvPr id="15368" name="Group 46"/>
            <p:cNvGrpSpPr>
              <a:grpSpLocks/>
            </p:cNvGrpSpPr>
            <p:nvPr/>
          </p:nvGrpSpPr>
          <p:grpSpPr bwMode="auto">
            <a:xfrm>
              <a:off x="500023" y="357166"/>
              <a:ext cx="8215393" cy="6215106"/>
              <a:chOff x="500023" y="357166"/>
              <a:chExt cx="8215393" cy="6215106"/>
            </a:xfrm>
          </p:grpSpPr>
          <p:pic>
            <p:nvPicPr>
              <p:cNvPr id="15370" name="Picture 10" descr="4fe4d6be42519b2e5e498ef8a21718eb.gi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66802" y="442304"/>
                <a:ext cx="3790950" cy="962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371" name="Group 44"/>
              <p:cNvGrpSpPr>
                <a:grpSpLocks/>
              </p:cNvGrpSpPr>
              <p:nvPr/>
            </p:nvGrpSpPr>
            <p:grpSpPr bwMode="auto">
              <a:xfrm>
                <a:off x="500023" y="357166"/>
                <a:ext cx="8215393" cy="6215106"/>
                <a:chOff x="500023" y="357166"/>
                <a:chExt cx="8215393" cy="6215106"/>
              </a:xfrm>
            </p:grpSpPr>
            <p:grpSp>
              <p:nvGrpSpPr>
                <p:cNvPr id="9" name="Group 37"/>
                <p:cNvGrpSpPr/>
                <p:nvPr/>
              </p:nvGrpSpPr>
              <p:grpSpPr>
                <a:xfrm rot="16200000">
                  <a:off x="-1893150" y="3107531"/>
                  <a:ext cx="5572163" cy="785817"/>
                  <a:chOff x="1000100" y="357166"/>
                  <a:chExt cx="7072362" cy="500066"/>
                </a:xfrm>
                <a:solidFill>
                  <a:srgbClr val="0000FF"/>
                </a:solidFill>
              </p:grpSpPr>
              <p:grpSp>
                <p:nvGrpSpPr>
                  <p:cNvPr id="10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9" name="Heart 38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40" name="Heart 39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1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7" name="Heart 36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8" name="Heart 37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FFFF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2" name="Group 30"/>
                <p:cNvGrpSpPr/>
                <p:nvPr/>
              </p:nvGrpSpPr>
              <p:grpSpPr>
                <a:xfrm rot="5400000">
                  <a:off x="5572144" y="3214685"/>
                  <a:ext cx="5572163" cy="714380"/>
                  <a:chOff x="1000100" y="357166"/>
                  <a:chExt cx="7072362" cy="500066"/>
                </a:xfrm>
                <a:solidFill>
                  <a:srgbClr val="00FF00"/>
                </a:solidFill>
              </p:grpSpPr>
              <p:grpSp>
                <p:nvGrpSpPr>
                  <p:cNvPr id="13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3" name="Heart 32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4" name="Heart 33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4" name="Group 18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31" name="Heart 30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32" name="Heart 31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5" name="Group 23"/>
                <p:cNvGrpSpPr/>
                <p:nvPr/>
              </p:nvGrpSpPr>
              <p:grpSpPr>
                <a:xfrm rot="10800000">
                  <a:off x="1152500" y="5857892"/>
                  <a:ext cx="7072362" cy="714380"/>
                  <a:chOff x="1000100" y="357166"/>
                  <a:chExt cx="7072362" cy="500066"/>
                </a:xfrm>
                <a:solidFill>
                  <a:srgbClr val="CC00FF"/>
                </a:solidFill>
              </p:grpSpPr>
              <p:grpSp>
                <p:nvGrpSpPr>
                  <p:cNvPr id="17" name="Group 19"/>
                  <p:cNvGrpSpPr/>
                  <p:nvPr/>
                </p:nvGrpSpPr>
                <p:grpSpPr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7" name="Heart 26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8" name="Heart 27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8" name="Group 23"/>
                  <p:cNvGrpSpPr/>
                  <p:nvPr/>
                </p:nvGrpSpPr>
                <p:grpSpPr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  <a:grpFill/>
                </p:grpSpPr>
                <p:sp>
                  <p:nvSpPr>
                    <p:cNvPr id="25" name="Heart 24"/>
                    <p:cNvSpPr/>
                    <p:nvPr/>
                  </p:nvSpPr>
                  <p:spPr>
                    <a:xfrm>
                      <a:off x="3857620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6" name="Heart 25"/>
                    <p:cNvSpPr/>
                    <p:nvPr/>
                  </p:nvSpPr>
                  <p:spPr>
                    <a:xfrm>
                      <a:off x="5857884" y="357166"/>
                      <a:ext cx="2000264" cy="500066"/>
                    </a:xfrm>
                    <a:prstGeom prst="heart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grpSp>
              <p:nvGrpSpPr>
                <p:cNvPr id="15375" name="Group 22"/>
                <p:cNvGrpSpPr>
                  <a:grpSpLocks/>
                </p:cNvGrpSpPr>
                <p:nvPr/>
              </p:nvGrpSpPr>
              <p:grpSpPr bwMode="auto">
                <a:xfrm>
                  <a:off x="1000100" y="357166"/>
                  <a:ext cx="7072362" cy="642942"/>
                  <a:chOff x="1000100" y="357166"/>
                  <a:chExt cx="7072362" cy="500066"/>
                </a:xfrm>
              </p:grpSpPr>
              <p:grpSp>
                <p:nvGrpSpPr>
                  <p:cNvPr id="15379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1000100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21" name="Heart 20"/>
                    <p:cNvSpPr/>
                    <p:nvPr/>
                  </p:nvSpPr>
                  <p:spPr>
                    <a:xfrm>
                      <a:off x="3857613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2" name="Heart 21"/>
                    <p:cNvSpPr/>
                    <p:nvPr/>
                  </p:nvSpPr>
                  <p:spPr>
                    <a:xfrm>
                      <a:off x="5857881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  <p:grpSp>
                <p:nvGrpSpPr>
                  <p:cNvPr id="15380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4071934" y="357166"/>
                    <a:ext cx="4000528" cy="500066"/>
                    <a:chOff x="3857620" y="357166"/>
                    <a:chExt cx="4000528" cy="500066"/>
                  </a:xfrm>
                </p:grpSpPr>
                <p:sp>
                  <p:nvSpPr>
                    <p:cNvPr id="19" name="Heart 18"/>
                    <p:cNvSpPr/>
                    <p:nvPr/>
                  </p:nvSpPr>
                  <p:spPr>
                    <a:xfrm>
                      <a:off x="3857619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  <p:sp>
                  <p:nvSpPr>
                    <p:cNvPr id="20" name="Heart 19"/>
                    <p:cNvSpPr/>
                    <p:nvPr/>
                  </p:nvSpPr>
                  <p:spPr>
                    <a:xfrm>
                      <a:off x="5857887" y="357166"/>
                      <a:ext cx="2000268" cy="499366"/>
                    </a:xfrm>
                    <a:prstGeom prst="heart">
                      <a:avLst/>
                    </a:prstGeom>
                    <a:solidFill>
                      <a:srgbClr val="FF0000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ar-EG">
                        <a:cs typeface="+mj-cs"/>
                      </a:endParaRPr>
                    </a:p>
                  </p:txBody>
                </p:sp>
              </p:grpSp>
            </p:grpSp>
            <p:sp>
              <p:nvSpPr>
                <p:cNvPr id="16" name="Rounded Rectangle 15"/>
                <p:cNvSpPr/>
                <p:nvPr/>
              </p:nvSpPr>
              <p:spPr>
                <a:xfrm>
                  <a:off x="714348" y="500042"/>
                  <a:ext cx="7786742" cy="5857916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CC00CC"/>
                    </a:gs>
                    <a:gs pos="50000">
                      <a:schemeClr val="bg1"/>
                    </a:gs>
                    <a:gs pos="100000">
                      <a:srgbClr val="00FF00"/>
                    </a:gs>
                  </a:gsLst>
                  <a:lin ang="13500000" scaled="1"/>
                  <a:tileRect/>
                </a:gradFill>
                <a:ln w="57150">
                  <a:solidFill>
                    <a:schemeClr val="tx1"/>
                  </a:solidFill>
                </a:ln>
                <a:effectLst>
                  <a:innerShdw blurRad="444500" dist="50800" dir="16200000">
                    <a:srgbClr val="FF0000">
                      <a:alpha val="50000"/>
                    </a:srgbClr>
                  </a:innerShdw>
                </a:effectLst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</p:grpSp>
        <p:sp>
          <p:nvSpPr>
            <p:cNvPr id="13321" name="TextBox 8"/>
            <p:cNvSpPr txBox="1">
              <a:spLocks noChangeArrowheads="1"/>
            </p:cNvSpPr>
            <p:nvPr/>
          </p:nvSpPr>
          <p:spPr bwMode="auto">
            <a:xfrm>
              <a:off x="1285846" y="1417280"/>
              <a:ext cx="6858061" cy="905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ar-SA" sz="4400" b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+mj-cs"/>
                <a:sym typeface="AGA Arabesque" pitchFamily="2" charset="2"/>
              </a:endParaRPr>
            </a:p>
          </p:txBody>
        </p:sp>
      </p:grpSp>
      <p:grpSp>
        <p:nvGrpSpPr>
          <p:cNvPr id="30" name="Group 1"/>
          <p:cNvGrpSpPr>
            <a:grpSpLocks/>
          </p:cNvGrpSpPr>
          <p:nvPr/>
        </p:nvGrpSpPr>
        <p:grpSpPr bwMode="auto">
          <a:xfrm>
            <a:off x="6500813" y="1341438"/>
            <a:ext cx="2143125" cy="1571625"/>
            <a:chOff x="7643834" y="3500438"/>
            <a:chExt cx="1500166" cy="1357322"/>
          </a:xfrm>
        </p:grpSpPr>
        <p:sp>
          <p:nvSpPr>
            <p:cNvPr id="3" name="Sun 2"/>
            <p:cNvSpPr/>
            <p:nvPr/>
          </p:nvSpPr>
          <p:spPr>
            <a:xfrm>
              <a:off x="7643834" y="3500438"/>
              <a:ext cx="1500166" cy="1357322"/>
            </a:xfrm>
            <a:prstGeom prst="su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 b="1" dirty="0">
                <a:cs typeface="+mj-cs"/>
              </a:endParaRPr>
            </a:p>
          </p:txBody>
        </p:sp>
        <p:sp>
          <p:nvSpPr>
            <p:cNvPr id="4" name="Sun 3"/>
            <p:cNvSpPr/>
            <p:nvPr/>
          </p:nvSpPr>
          <p:spPr>
            <a:xfrm>
              <a:off x="7888305" y="3643025"/>
              <a:ext cx="970107" cy="1061179"/>
            </a:xfrm>
            <a:prstGeom prst="sun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cs typeface="+mj-cs"/>
                </a:rPr>
                <a:t>6</a:t>
              </a:r>
            </a:p>
          </p:txBody>
        </p:sp>
      </p:grp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57375" y="1627188"/>
            <a:ext cx="38576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600" b="1" dirty="0">
                <a:latin typeface="Calibri" pitchFamily="34" charset="0"/>
                <a:cs typeface="+mj-cs"/>
              </a:rPr>
              <a:t>س + 6 = 6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09775" y="3213100"/>
            <a:ext cx="38576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6600" b="1" dirty="0" err="1" smtClean="0">
                <a:solidFill>
                  <a:srgbClr val="C00000"/>
                </a:solidFill>
              </a:rPr>
              <a:t>س </a:t>
            </a:r>
            <a:r>
              <a:rPr lang="ar-SA" sz="6600" b="1" dirty="0">
                <a:solidFill>
                  <a:srgbClr val="C00000"/>
                </a:solidFill>
              </a:rPr>
              <a:t>= 0	</a:t>
            </a:r>
            <a:r>
              <a:rPr lang="en-US" sz="6600" dirty="0">
                <a:solidFill>
                  <a:srgbClr val="C00000"/>
                </a:solidFill>
              </a:rPr>
              <a:t> </a:t>
            </a:r>
          </a:p>
        </p:txBody>
      </p:sp>
    </p:spTree>
  </p:cSld>
  <p:clrMapOvr>
    <a:masterClrMapping/>
  </p:clrMapOvr>
  <p:transition>
    <p:split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c_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 + 6 =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 = 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0063" y="463550"/>
            <a:ext cx="8215312" cy="6180138"/>
            <a:chOff x="857224" y="1197936"/>
            <a:chExt cx="7858180" cy="4753388"/>
          </a:xfrm>
        </p:grpSpPr>
        <p:grpSp>
          <p:nvGrpSpPr>
            <p:cNvPr id="16390" name="Group 4"/>
            <p:cNvGrpSpPr>
              <a:grpSpLocks/>
            </p:cNvGrpSpPr>
            <p:nvPr/>
          </p:nvGrpSpPr>
          <p:grpSpPr bwMode="auto">
            <a:xfrm>
              <a:off x="857224" y="1197936"/>
              <a:ext cx="7858180" cy="4753388"/>
              <a:chOff x="357158" y="2187077"/>
              <a:chExt cx="8215370" cy="3802710"/>
            </a:xfrm>
          </p:grpSpPr>
          <p:grpSp>
            <p:nvGrpSpPr>
              <p:cNvPr id="7" name="Group 9"/>
              <p:cNvGrpSpPr/>
              <p:nvPr/>
            </p:nvGrpSpPr>
            <p:grpSpPr>
              <a:xfrm rot="10800000">
                <a:off x="571472" y="4517065"/>
                <a:ext cx="7786744" cy="1472722"/>
                <a:chOff x="714346" y="2296974"/>
                <a:chExt cx="7786744" cy="1472722"/>
              </a:xfrm>
              <a:solidFill>
                <a:srgbClr val="CC3300"/>
              </a:solidFill>
            </p:grpSpPr>
            <p:sp>
              <p:nvSpPr>
                <p:cNvPr id="15" name="Rounded Rectangular Callout 14"/>
                <p:cNvSpPr/>
                <p:nvPr/>
              </p:nvSpPr>
              <p:spPr>
                <a:xfrm rot="10800000">
                  <a:off x="714346" y="2340936"/>
                  <a:ext cx="1928828" cy="1428760"/>
                </a:xfrm>
                <a:prstGeom prst="wedgeRoundRectCallout">
                  <a:avLst>
                    <a:gd name="adj1" fmla="val -4537"/>
                    <a:gd name="adj2" fmla="val 15500"/>
                    <a:gd name="adj3" fmla="val 16667"/>
                  </a:avLst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16" name="Rounded Rectangular Callout 15"/>
                <p:cNvSpPr/>
                <p:nvPr/>
              </p:nvSpPr>
              <p:spPr>
                <a:xfrm rot="10800000">
                  <a:off x="2143108" y="2340936"/>
                  <a:ext cx="3857652" cy="1428760"/>
                </a:xfrm>
                <a:prstGeom prst="wedgeRoundRectCallout">
                  <a:avLst>
                    <a:gd name="adj1" fmla="val -4537"/>
                    <a:gd name="adj2" fmla="val 15500"/>
                    <a:gd name="adj3" fmla="val 16667"/>
                  </a:avLst>
                </a:prstGeom>
                <a:solidFill>
                  <a:srgbClr val="CC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17" name="Rounded Rectangular Callout 16"/>
                <p:cNvSpPr/>
                <p:nvPr/>
              </p:nvSpPr>
              <p:spPr>
                <a:xfrm rot="10800000">
                  <a:off x="4643438" y="2296974"/>
                  <a:ext cx="3857652" cy="1428760"/>
                </a:xfrm>
                <a:prstGeom prst="wedgeRoundRectCallout">
                  <a:avLst>
                    <a:gd name="adj1" fmla="val -4537"/>
                    <a:gd name="adj2" fmla="val 15500"/>
                    <a:gd name="adj3" fmla="val 16667"/>
                  </a:avLst>
                </a:prstGeom>
                <a:solidFill>
                  <a:srgbClr val="008000"/>
                </a:solidFill>
                <a:ln>
                  <a:solidFill>
                    <a:srgbClr val="00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  <p:grpSp>
            <p:nvGrpSpPr>
              <p:cNvPr id="16393" name="Group 8"/>
              <p:cNvGrpSpPr>
                <a:grpSpLocks/>
              </p:cNvGrpSpPr>
              <p:nvPr/>
            </p:nvGrpSpPr>
            <p:grpSpPr bwMode="auto">
              <a:xfrm>
                <a:off x="714346" y="2187077"/>
                <a:ext cx="7786744" cy="1428761"/>
                <a:chOff x="714346" y="2187077"/>
                <a:chExt cx="7786744" cy="1428761"/>
              </a:xfrm>
            </p:grpSpPr>
            <p:sp>
              <p:nvSpPr>
                <p:cNvPr id="12" name="Rounded Rectangular Callout 11"/>
                <p:cNvSpPr/>
                <p:nvPr/>
              </p:nvSpPr>
              <p:spPr>
                <a:xfrm rot="10800000">
                  <a:off x="714348" y="2187077"/>
                  <a:ext cx="1928827" cy="1429069"/>
                </a:xfrm>
                <a:prstGeom prst="wedgeRoundRectCallout">
                  <a:avLst>
                    <a:gd name="adj1" fmla="val -4537"/>
                    <a:gd name="adj2" fmla="val 15500"/>
                    <a:gd name="adj3" fmla="val 16667"/>
                  </a:avLst>
                </a:prstGeom>
                <a:solidFill>
                  <a:srgbClr val="CC00CC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13" name="Rounded Rectangular Callout 12"/>
                <p:cNvSpPr/>
                <p:nvPr/>
              </p:nvSpPr>
              <p:spPr>
                <a:xfrm rot="10800000">
                  <a:off x="2143108" y="2187077"/>
                  <a:ext cx="3857652" cy="1429069"/>
                </a:xfrm>
                <a:prstGeom prst="wedgeRoundRectCallout">
                  <a:avLst>
                    <a:gd name="adj1" fmla="val -3152"/>
                    <a:gd name="adj2" fmla="val 31500"/>
                    <a:gd name="adj3" fmla="val 16667"/>
                  </a:avLst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14" name="Rounded Rectangular Callout 13"/>
                <p:cNvSpPr/>
                <p:nvPr/>
              </p:nvSpPr>
              <p:spPr>
                <a:xfrm rot="10800000">
                  <a:off x="4643438" y="2187078"/>
                  <a:ext cx="3857652" cy="1428760"/>
                </a:xfrm>
                <a:prstGeom prst="wedgeRoundRectCallout">
                  <a:avLst>
                    <a:gd name="adj1" fmla="val 2735"/>
                    <a:gd name="adj2" fmla="val 12500"/>
                    <a:gd name="adj3" fmla="val 16667"/>
                  </a:avLst>
                </a:pr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  <p:sp>
            <p:nvSpPr>
              <p:cNvPr id="11" name="Rounded Rectangle 5"/>
              <p:cNvSpPr/>
              <p:nvPr/>
            </p:nvSpPr>
            <p:spPr>
              <a:xfrm>
                <a:off x="357158" y="2357430"/>
                <a:ext cx="8215370" cy="3286148"/>
              </a:xfrm>
              <a:prstGeom prst="roundRect">
                <a:avLst>
                  <a:gd name="adj" fmla="val 44058"/>
                </a:avLst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14343" name="TextBox 7"/>
            <p:cNvSpPr txBox="1">
              <a:spLocks noChangeArrowheads="1"/>
            </p:cNvSpPr>
            <p:nvPr/>
          </p:nvSpPr>
          <p:spPr bwMode="auto">
            <a:xfrm>
              <a:off x="1472212" y="1720528"/>
              <a:ext cx="6253138" cy="1112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400" b="1" dirty="0">
                  <a:solidFill>
                    <a:srgbClr val="FF0000"/>
                  </a:solidFill>
                  <a:latin typeface="Calibri" pitchFamily="34" charset="0"/>
                  <a:cs typeface="+mj-cs"/>
                </a:rPr>
                <a:t>المعادلة</a:t>
              </a:r>
              <a:r>
                <a:rPr lang="ar-EG" sz="4400" b="1" dirty="0">
                  <a:latin typeface="Calibri" pitchFamily="34" charset="0"/>
                  <a:cs typeface="+mj-cs"/>
                </a:rPr>
                <a:t> جملة تحتوي على </a:t>
              </a:r>
              <a:r>
                <a:rPr lang="ar-EG" sz="4400" b="1" dirty="0">
                  <a:solidFill>
                    <a:srgbClr val="FF0000"/>
                  </a:solidFill>
                  <a:latin typeface="Calibri" pitchFamily="34" charset="0"/>
                  <a:cs typeface="+mj-cs"/>
                </a:rPr>
                <a:t>إشارة المساواة </a:t>
              </a:r>
              <a:r>
                <a:rPr lang="ar-EG" sz="4400" b="1" dirty="0">
                  <a:latin typeface="Calibri" pitchFamily="34" charset="0"/>
                  <a:cs typeface="+mj-cs"/>
                </a:rPr>
                <a:t>”=” . ومثال ذلك: </a:t>
              </a:r>
            </a:p>
          </p:txBody>
        </p:sp>
      </p:grp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29000" y="2786063"/>
            <a:ext cx="3143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2 </a:t>
            </a:r>
            <a:r>
              <a:rPr lang="ar-EG" sz="5400" b="1" dirty="0">
                <a:latin typeface="Calibri" pitchFamily="34" charset="0"/>
                <a:cs typeface="+mj-cs"/>
              </a:rPr>
              <a:t>+ </a:t>
            </a:r>
            <a:r>
              <a:rPr lang="ar-EG" sz="5400" b="1" dirty="0" err="1">
                <a:latin typeface="Calibri" pitchFamily="34" charset="0"/>
                <a:cs typeface="+mj-cs"/>
              </a:rPr>
              <a:t>7 </a:t>
            </a:r>
            <a:r>
              <a:rPr lang="ar-EG" sz="54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=</a:t>
            </a:r>
            <a:r>
              <a:rPr lang="ar-EG" sz="5400" b="1" dirty="0">
                <a:latin typeface="Calibri" pitchFamily="34" charset="0"/>
                <a:cs typeface="+mj-cs"/>
              </a:rPr>
              <a:t> 9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0" y="3790950"/>
            <a:ext cx="3143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10 </a:t>
            </a:r>
            <a:r>
              <a:rPr lang="ar-EG" sz="5400" b="1" dirty="0">
                <a:latin typeface="Calibri" pitchFamily="34" charset="0"/>
                <a:cs typeface="+mj-cs"/>
              </a:rPr>
              <a:t>- </a:t>
            </a:r>
            <a:r>
              <a:rPr lang="ar-EG" sz="5400" b="1" dirty="0" err="1">
                <a:latin typeface="Calibri" pitchFamily="34" charset="0"/>
                <a:cs typeface="+mj-cs"/>
              </a:rPr>
              <a:t>6 </a:t>
            </a:r>
            <a:r>
              <a:rPr lang="ar-EG" sz="54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=</a:t>
            </a:r>
            <a:r>
              <a:rPr lang="ar-EG" sz="5400" b="1" dirty="0">
                <a:latin typeface="Calibri" pitchFamily="34" charset="0"/>
                <a:cs typeface="+mj-cs"/>
              </a:rPr>
              <a:t> 4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71813" y="4862513"/>
            <a:ext cx="3500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14 </a:t>
            </a:r>
            <a:r>
              <a:rPr lang="ar-EG" sz="54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=</a:t>
            </a:r>
            <a:r>
              <a:rPr lang="ar-EG" sz="5400" b="1" dirty="0">
                <a:latin typeface="Calibri" pitchFamily="34" charset="0"/>
                <a:cs typeface="+mj-cs"/>
              </a:rPr>
              <a:t> 2 × 7 </a:t>
            </a:r>
          </a:p>
        </p:txBody>
      </p:sp>
    </p:spTree>
  </p:cSld>
  <p:clrMapOvr>
    <a:masterClrMapping/>
  </p:clrMapOvr>
  <p:transition>
    <p:wheel spokes="2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عادلة جملة تحتوي على إش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 + 7 =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 - 6 =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4 = 2 ×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/>
          <p:cNvSpPr/>
          <p:nvPr/>
        </p:nvSpPr>
        <p:spPr bwMode="auto">
          <a:xfrm rot="10800000">
            <a:off x="285719" y="552018"/>
            <a:ext cx="8501094" cy="6163107"/>
          </a:xfrm>
          <a:prstGeom prst="round1Rect">
            <a:avLst>
              <a:gd name="adj" fmla="val 43151"/>
            </a:avLst>
          </a:prstGeom>
          <a:gradFill>
            <a:gsLst>
              <a:gs pos="0">
                <a:srgbClr val="FF3300"/>
              </a:gs>
              <a:gs pos="5000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3500000" scaled="1"/>
          </a:gradFill>
          <a:ln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cs typeface="+mj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2910" y="1071546"/>
            <a:ext cx="792958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+mn-lt"/>
                <a:cs typeface="+mj-cs"/>
              </a:rPr>
              <a:t>كما تحتوي بعض المعادلات على متغيرات, على النحو الآتي: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500438" y="3143250"/>
            <a:ext cx="3143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2 </a:t>
            </a:r>
            <a:r>
              <a:rPr lang="ar-EG" sz="5400" b="1" dirty="0">
                <a:latin typeface="Calibri" pitchFamily="34" charset="0"/>
                <a:cs typeface="+mj-cs"/>
              </a:rPr>
              <a:t>+ </a:t>
            </a:r>
            <a:r>
              <a:rPr lang="ar-EG" sz="5400" b="1" dirty="0" err="1">
                <a:solidFill>
                  <a:srgbClr val="FF0000"/>
                </a:solidFill>
                <a:latin typeface="Calibri" pitchFamily="34" charset="0"/>
                <a:cs typeface="+mj-cs"/>
              </a:rPr>
              <a:t>س</a:t>
            </a:r>
            <a:r>
              <a:rPr lang="ar-EG" sz="5400" b="1" dirty="0" err="1">
                <a:latin typeface="Calibri" pitchFamily="34" charset="0"/>
                <a:cs typeface="+mj-cs"/>
              </a:rPr>
              <a:t> </a:t>
            </a:r>
            <a:r>
              <a:rPr lang="ar-EG" sz="5400" b="1" dirty="0">
                <a:latin typeface="Calibri" pitchFamily="34" charset="0"/>
                <a:cs typeface="+mj-cs"/>
              </a:rPr>
              <a:t>= 9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500438" y="4148138"/>
            <a:ext cx="3143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4 </a:t>
            </a:r>
            <a:r>
              <a:rPr lang="ar-EG" sz="5400" b="1" dirty="0">
                <a:latin typeface="Calibri" pitchFamily="34" charset="0"/>
                <a:cs typeface="+mj-cs"/>
              </a:rPr>
              <a:t>= </a:t>
            </a:r>
            <a:r>
              <a:rPr lang="ar-EG" sz="5400" b="1" dirty="0" err="1">
                <a:solidFill>
                  <a:srgbClr val="FF0000"/>
                </a:solidFill>
                <a:latin typeface="Calibri" pitchFamily="34" charset="0"/>
                <a:cs typeface="+mj-cs"/>
              </a:rPr>
              <a:t>ك</a:t>
            </a:r>
            <a:r>
              <a:rPr lang="ar-EG" sz="5400" b="1" dirty="0" err="1">
                <a:latin typeface="Calibri" pitchFamily="34" charset="0"/>
                <a:cs typeface="+mj-cs"/>
              </a:rPr>
              <a:t> </a:t>
            </a:r>
            <a:r>
              <a:rPr lang="ar-EG" sz="5400" b="1" dirty="0">
                <a:latin typeface="Calibri" pitchFamily="34" charset="0"/>
                <a:cs typeface="+mj-cs"/>
              </a:rPr>
              <a:t>– 6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500438" y="5219700"/>
            <a:ext cx="3143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15 </a:t>
            </a:r>
            <a:r>
              <a:rPr lang="ar-EG" sz="5400" b="1" dirty="0">
                <a:latin typeface="Calibri" pitchFamily="34" charset="0"/>
                <a:cs typeface="+mj-cs"/>
              </a:rPr>
              <a:t>÷ </a:t>
            </a:r>
            <a:r>
              <a:rPr lang="ar-EG" sz="5400" b="1" dirty="0" err="1">
                <a:solidFill>
                  <a:srgbClr val="FF0000"/>
                </a:solidFill>
                <a:latin typeface="Calibri" pitchFamily="34" charset="0"/>
                <a:cs typeface="+mj-cs"/>
              </a:rPr>
              <a:t>م</a:t>
            </a:r>
            <a:r>
              <a:rPr lang="ar-EG" sz="5400" b="1" dirty="0" err="1">
                <a:latin typeface="Calibri" pitchFamily="34" charset="0"/>
                <a:cs typeface="+mj-cs"/>
              </a:rPr>
              <a:t> </a:t>
            </a:r>
            <a:r>
              <a:rPr lang="ar-EG" sz="5400" b="1" dirty="0">
                <a:latin typeface="Calibri" pitchFamily="34" charset="0"/>
                <a:cs typeface="+mj-cs"/>
              </a:rPr>
              <a:t>= 3</a:t>
            </a:r>
          </a:p>
        </p:txBody>
      </p:sp>
    </p:spTree>
  </p:cSld>
  <p:clrMapOvr>
    <a:masterClrMapping/>
  </p:clrMapOvr>
  <p:transition>
    <p:cover dir="ld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كما تحتوي بعض المعاد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 + س =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 = ك –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5 ÷ م =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42938" y="1143000"/>
            <a:ext cx="8215312" cy="4130675"/>
            <a:chOff x="500034" y="2000240"/>
            <a:chExt cx="8424900" cy="3184587"/>
          </a:xfrm>
        </p:grpSpPr>
        <p:grpSp>
          <p:nvGrpSpPr>
            <p:cNvPr id="18435" name="Group 11"/>
            <p:cNvGrpSpPr>
              <a:grpSpLocks/>
            </p:cNvGrpSpPr>
            <p:nvPr/>
          </p:nvGrpSpPr>
          <p:grpSpPr bwMode="auto">
            <a:xfrm>
              <a:off x="500034" y="2275664"/>
              <a:ext cx="7786742" cy="2909163"/>
              <a:chOff x="500034" y="2275664"/>
              <a:chExt cx="7786742" cy="2909163"/>
            </a:xfrm>
          </p:grpSpPr>
          <p:sp>
            <p:nvSpPr>
              <p:cNvPr id="6" name="Round Single Corner Rectangle 5"/>
              <p:cNvSpPr/>
              <p:nvPr/>
            </p:nvSpPr>
            <p:spPr>
              <a:xfrm>
                <a:off x="500034" y="2275664"/>
                <a:ext cx="7786742" cy="2909163"/>
              </a:xfrm>
              <a:prstGeom prst="round1Rect">
                <a:avLst/>
              </a:prstGeom>
              <a:gradFill>
                <a:gsLst>
                  <a:gs pos="0">
                    <a:srgbClr val="FFFF00"/>
                  </a:gs>
                  <a:gs pos="50000">
                    <a:schemeClr val="bg1"/>
                  </a:gs>
                  <a:gs pos="100000">
                    <a:srgbClr val="990099"/>
                  </a:gs>
                </a:gsLst>
                <a:lin ang="13500000" scaled="0"/>
              </a:gradFill>
              <a:ln w="57150">
                <a:solidFill>
                  <a:schemeClr val="tx1"/>
                </a:solidFill>
                <a:prstDash val="dash"/>
              </a:ln>
              <a:effectLst>
                <a:innerShdw>
                  <a:srgbClr val="990099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b="1" dirty="0">
                    <a:cs typeface="+mj-cs"/>
                  </a:rPr>
                  <a:t>\</a:t>
                </a:r>
              </a:p>
            </p:txBody>
          </p:sp>
          <p:sp>
            <p:nvSpPr>
              <p:cNvPr id="16392" name="TextBox 6"/>
              <p:cNvSpPr txBox="1">
                <a:spLocks noChangeArrowheads="1"/>
              </p:cNvSpPr>
              <p:nvPr/>
            </p:nvSpPr>
            <p:spPr bwMode="auto">
              <a:xfrm>
                <a:off x="786562" y="2661146"/>
                <a:ext cx="7072032" cy="2349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ar-EG" sz="4800" b="1" dirty="0">
                    <a:latin typeface="Calibri" pitchFamily="34" charset="0"/>
                    <a:cs typeface="+mj-cs"/>
                  </a:rPr>
                  <a:t>وعندما تعوض عن المتغير بقيمة تعطيك جملة صحيحة, فإنك تكون قد حللت المعادلة, وتسمى قيمة المتغير تلك </a:t>
                </a:r>
                <a:r>
                  <a:rPr lang="ar-EG" sz="4800" b="1" dirty="0" smtClean="0">
                    <a:solidFill>
                      <a:srgbClr val="FF0000"/>
                    </a:solidFill>
                    <a:latin typeface="Calibri" pitchFamily="34" charset="0"/>
                    <a:cs typeface="+mj-cs"/>
                  </a:rPr>
                  <a:t>حل</a:t>
                </a:r>
                <a:r>
                  <a:rPr lang="ar-SA" sz="4800" b="1" dirty="0" smtClean="0">
                    <a:solidFill>
                      <a:srgbClr val="FF0000"/>
                    </a:solidFill>
                    <a:latin typeface="Calibri" pitchFamily="34" charset="0"/>
                    <a:cs typeface="+mj-cs"/>
                  </a:rPr>
                  <a:t>ً</a:t>
                </a:r>
                <a:r>
                  <a:rPr lang="ar-EG" sz="4800" b="1" dirty="0" smtClean="0">
                    <a:solidFill>
                      <a:srgbClr val="FF0000"/>
                    </a:solidFill>
                    <a:latin typeface="Calibri" pitchFamily="34" charset="0"/>
                    <a:cs typeface="+mj-cs"/>
                  </a:rPr>
                  <a:t>ا </a:t>
                </a:r>
                <a:r>
                  <a:rPr lang="ar-EG" sz="4800" b="1" dirty="0">
                    <a:solidFill>
                      <a:srgbClr val="FF0000"/>
                    </a:solidFill>
                    <a:latin typeface="Calibri" pitchFamily="34" charset="0"/>
                    <a:cs typeface="+mj-cs"/>
                  </a:rPr>
                  <a:t>للمعادلة</a:t>
                </a:r>
                <a:r>
                  <a:rPr lang="ar-EG" sz="4800" b="1" dirty="0">
                    <a:latin typeface="Calibri" pitchFamily="34" charset="0"/>
                    <a:cs typeface="+mj-cs"/>
                  </a:rPr>
                  <a:t>.</a:t>
                </a:r>
              </a:p>
            </p:txBody>
          </p:sp>
        </p:grpSp>
        <p:pic>
          <p:nvPicPr>
            <p:cNvPr id="18436" name="Picture 4" descr="02b17825ba3133ee1ada858e268064c0.gif"/>
            <p:cNvPicPr>
              <a:picLocks noChangeAspect="1"/>
            </p:cNvPicPr>
            <p:nvPr/>
          </p:nvPicPr>
          <p:blipFill>
            <a:blip r:embed="rId4" cstate="print">
              <a:lum bright="-14000" contrast="32000"/>
            </a:blip>
            <a:srcRect/>
            <a:stretch>
              <a:fillRect/>
            </a:stretch>
          </p:blipFill>
          <p:spPr bwMode="auto">
            <a:xfrm>
              <a:off x="5857884" y="2000240"/>
              <a:ext cx="3067050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blinds dir="vert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وعندما تعوض عن المتغير بقي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214313" y="214313"/>
            <a:ext cx="8724900" cy="6643687"/>
            <a:chOff x="214282" y="214290"/>
            <a:chExt cx="8724960" cy="6643710"/>
          </a:xfrm>
        </p:grpSpPr>
        <p:grpSp>
          <p:nvGrpSpPr>
            <p:cNvPr id="19470" name="Group 21"/>
            <p:cNvGrpSpPr>
              <a:grpSpLocks/>
            </p:cNvGrpSpPr>
            <p:nvPr/>
          </p:nvGrpSpPr>
          <p:grpSpPr bwMode="auto">
            <a:xfrm>
              <a:off x="214282" y="214290"/>
              <a:ext cx="8724960" cy="6643710"/>
              <a:chOff x="214282" y="214290"/>
              <a:chExt cx="8724960" cy="6643710"/>
            </a:xfrm>
          </p:grpSpPr>
          <p:grpSp>
            <p:nvGrpSpPr>
              <p:cNvPr id="19472" name="Group 17"/>
              <p:cNvGrpSpPr>
                <a:grpSpLocks/>
              </p:cNvGrpSpPr>
              <p:nvPr/>
            </p:nvGrpSpPr>
            <p:grpSpPr bwMode="auto">
              <a:xfrm>
                <a:off x="285720" y="285728"/>
                <a:ext cx="8653522" cy="6510382"/>
                <a:chOff x="285720" y="285728"/>
                <a:chExt cx="8653522" cy="6510382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285719" y="285727"/>
                  <a:ext cx="8501122" cy="635796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438120" y="438128"/>
                  <a:ext cx="8501122" cy="6357960"/>
                </a:xfrm>
                <a:prstGeom prst="rect">
                  <a:avLst/>
                </a:prstGeom>
                <a:noFill/>
                <a:ln w="57150"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  <p:pic>
            <p:nvPicPr>
              <p:cNvPr id="19473" name="Picture 15" descr="00618.WMF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14282" y="214290"/>
                <a:ext cx="1640263" cy="16478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4" name="Picture 16" descr="00550.WMF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 rot="5400000">
                <a:off x="217123" y="4860577"/>
                <a:ext cx="1994582" cy="2000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5" name="Picture 17" descr="00119.WMF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 rot="10800000">
                <a:off x="7215206" y="4500570"/>
                <a:ext cx="1629441" cy="2285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7423" name="TextBox 13"/>
            <p:cNvSpPr txBox="1">
              <a:spLocks noChangeArrowheads="1"/>
            </p:cNvSpPr>
            <p:nvPr/>
          </p:nvSpPr>
          <p:spPr bwMode="auto">
            <a:xfrm>
              <a:off x="1142975" y="500041"/>
              <a:ext cx="5286411" cy="70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endParaRPr lang="ar-EG" sz="4000" b="1">
                <a:latin typeface="Calibri" pitchFamily="34" charset="0"/>
                <a:cs typeface="+mj-cs"/>
              </a:endParaRPr>
            </a:p>
          </p:txBody>
        </p:sp>
      </p:grp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428875" y="1143000"/>
            <a:ext cx="3143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2 + </a:t>
            </a:r>
            <a:r>
              <a:rPr lang="ar-EG" sz="54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س</a:t>
            </a:r>
            <a:r>
              <a:rPr lang="ar-EG" sz="5400" b="1" dirty="0">
                <a:latin typeface="Calibri" pitchFamily="34" charset="0"/>
                <a:cs typeface="+mj-cs"/>
              </a:rPr>
              <a:t> = 9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28875" y="2147888"/>
            <a:ext cx="3143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2 </a:t>
            </a:r>
            <a:r>
              <a:rPr lang="ar-EG" sz="5400" b="1" dirty="0">
                <a:latin typeface="Calibri" pitchFamily="34" charset="0"/>
                <a:cs typeface="+mj-cs"/>
              </a:rPr>
              <a:t>+ </a:t>
            </a:r>
            <a:r>
              <a:rPr lang="ar-EG" sz="5400" b="1" dirty="0" err="1">
                <a:solidFill>
                  <a:srgbClr val="FF0000"/>
                </a:solidFill>
                <a:latin typeface="Calibri" pitchFamily="34" charset="0"/>
                <a:cs typeface="+mj-cs"/>
              </a:rPr>
              <a:t>7</a:t>
            </a:r>
            <a:r>
              <a:rPr lang="ar-EG" sz="5400" b="1" dirty="0" err="1">
                <a:latin typeface="Calibri" pitchFamily="34" charset="0"/>
                <a:cs typeface="+mj-cs"/>
              </a:rPr>
              <a:t> </a:t>
            </a:r>
            <a:r>
              <a:rPr lang="ar-EG" sz="5400" b="1" dirty="0">
                <a:latin typeface="Calibri" pitchFamily="34" charset="0"/>
                <a:cs typeface="+mj-cs"/>
              </a:rPr>
              <a:t>= 9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786063" y="3219450"/>
            <a:ext cx="1928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9 </a:t>
            </a:r>
            <a:r>
              <a:rPr lang="ar-EG" sz="5400" b="1" dirty="0">
                <a:latin typeface="Calibri" pitchFamily="34" charset="0"/>
                <a:cs typeface="+mj-cs"/>
              </a:rPr>
              <a:t>= 9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2938" y="3344863"/>
            <a:ext cx="19288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cs typeface="+mj-cs"/>
              </a:rPr>
              <a:t>الجملة صحيحة.</a:t>
            </a:r>
          </a:p>
        </p:txBody>
      </p: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4286250" y="2786063"/>
            <a:ext cx="4143375" cy="3143251"/>
            <a:chOff x="4286248" y="2786058"/>
            <a:chExt cx="4143404" cy="3143273"/>
          </a:xfrm>
        </p:grpSpPr>
        <p:cxnSp>
          <p:nvCxnSpPr>
            <p:cNvPr id="10" name="Straight Arrow Connector 9"/>
            <p:cNvCxnSpPr/>
            <p:nvPr/>
          </p:nvCxnSpPr>
          <p:spPr>
            <a:xfrm rot="10800000">
              <a:off x="4286248" y="2786058"/>
              <a:ext cx="1928827" cy="164307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465" name="Group 7"/>
            <p:cNvGrpSpPr>
              <a:grpSpLocks/>
            </p:cNvGrpSpPr>
            <p:nvPr/>
          </p:nvGrpSpPr>
          <p:grpSpPr bwMode="auto">
            <a:xfrm>
              <a:off x="4876802" y="4429132"/>
              <a:ext cx="3552850" cy="1500199"/>
              <a:chOff x="4876802" y="4429132"/>
              <a:chExt cx="3552850" cy="1500199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4876802" y="4429132"/>
                <a:ext cx="3552850" cy="1500199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7421" name="TextBox 5"/>
              <p:cNvSpPr txBox="1">
                <a:spLocks noChangeArrowheads="1"/>
              </p:cNvSpPr>
              <p:nvPr/>
            </p:nvSpPr>
            <p:spPr bwMode="auto">
              <a:xfrm>
                <a:off x="4876802" y="4572007"/>
                <a:ext cx="3267098" cy="1200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ar-EG" sz="2400" b="1" dirty="0">
                    <a:latin typeface="Calibri" pitchFamily="34" charset="0"/>
                    <a:cs typeface="+mj-cs"/>
                  </a:rPr>
                  <a:t>قيمة المتغير التي جعلت الجملة صحيحة هي 7 .</a:t>
                </a:r>
              </a:p>
              <a:p>
                <a:pPr>
                  <a:defRPr/>
                </a:pPr>
                <a:r>
                  <a:rPr lang="ar-EG" sz="2400" b="1" dirty="0" smtClean="0">
                    <a:latin typeface="Calibri" pitchFamily="34" charset="0"/>
                    <a:cs typeface="+mj-cs"/>
                  </a:rPr>
                  <a:t>إذن</a:t>
                </a:r>
                <a:r>
                  <a:rPr lang="ar-SA" sz="2400" b="1" dirty="0" smtClean="0">
                    <a:latin typeface="Calibri" pitchFamily="34" charset="0"/>
                    <a:cs typeface="+mj-cs"/>
                  </a:rPr>
                  <a:t>،</a:t>
                </a:r>
                <a:r>
                  <a:rPr lang="ar-EG" sz="2400" b="1" dirty="0" smtClean="0">
                    <a:latin typeface="Calibri" pitchFamily="34" charset="0"/>
                    <a:cs typeface="+mj-cs"/>
                  </a:rPr>
                  <a:t> </a:t>
                </a:r>
                <a:r>
                  <a:rPr lang="ar-EG" sz="2400" b="1" dirty="0">
                    <a:latin typeface="Calibri" pitchFamily="34" charset="0"/>
                    <a:cs typeface="+mj-cs"/>
                  </a:rPr>
                  <a:t>حل هذه المعادلة هو 7 .</a:t>
                </a:r>
              </a:p>
            </p:txBody>
          </p:sp>
        </p:grpSp>
      </p:grpSp>
    </p:spTree>
  </p:cSld>
  <p:clrMapOvr>
    <a:masterClrMapping/>
  </p:clrMapOvr>
  <p:transition>
    <p:cover dir="lu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c_Checkpoi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 + س = 9   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 + 7 = 9  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 =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جمل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قيمة المتغير التي جعلت الجملة صحيحة هي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000750" y="357188"/>
            <a:ext cx="2571750" cy="1428750"/>
            <a:chOff x="1563138" y="1142984"/>
            <a:chExt cx="6080696" cy="4071036"/>
          </a:xfrm>
        </p:grpSpPr>
        <p:sp>
          <p:nvSpPr>
            <p:cNvPr id="3" name="Teardrop 2"/>
            <p:cNvSpPr/>
            <p:nvPr/>
          </p:nvSpPr>
          <p:spPr>
            <a:xfrm rot="11059566" flipV="1">
              <a:off x="1563138" y="1215371"/>
              <a:ext cx="5857916" cy="3998649"/>
            </a:xfrm>
            <a:prstGeom prst="teardrop">
              <a:avLst>
                <a:gd name="adj" fmla="val 113658"/>
              </a:avLst>
            </a:prstGeom>
            <a:solidFill>
              <a:srgbClr val="0000FF"/>
            </a:solidFill>
            <a:ln>
              <a:solidFill>
                <a:schemeClr val="tx1"/>
              </a:solidFill>
            </a:ln>
            <a:effectLst>
              <a:innerShdw blurRad="6985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Teardrop 3"/>
            <p:cNvSpPr/>
            <p:nvPr/>
          </p:nvSpPr>
          <p:spPr>
            <a:xfrm rot="11059566">
              <a:off x="1626541" y="1284322"/>
              <a:ext cx="5857916" cy="3571900"/>
            </a:xfrm>
            <a:prstGeom prst="teardrop">
              <a:avLst>
                <a:gd name="adj" fmla="val 113658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innerShdw blurRad="698500">
                <a:srgbClr val="00FF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5" name="Teardrop 4"/>
            <p:cNvSpPr/>
            <p:nvPr/>
          </p:nvSpPr>
          <p:spPr>
            <a:xfrm>
              <a:off x="1785918" y="1142984"/>
              <a:ext cx="5857916" cy="3571900"/>
            </a:xfrm>
            <a:prstGeom prst="teardrop">
              <a:avLst>
                <a:gd name="adj" fmla="val 113658"/>
              </a:avLst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  <a:effectLst>
              <a:innerShdw blurRad="3048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32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20394" y="1714488"/>
              <a:ext cx="4716778" cy="289399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مثالان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14348" y="1357298"/>
            <a:ext cx="3929090" cy="1754326"/>
          </a:xfrm>
          <a:prstGeom prst="rect">
            <a:avLst/>
          </a:prstGeom>
          <a:gradFill flip="none" rotWithShape="1">
            <a:gsLst>
              <a:gs pos="0">
                <a:srgbClr val="9900FF">
                  <a:shade val="30000"/>
                  <a:satMod val="115000"/>
                </a:srgbClr>
              </a:gs>
              <a:gs pos="50000">
                <a:srgbClr val="9900FF">
                  <a:shade val="67500"/>
                  <a:satMod val="115000"/>
                </a:srgbClr>
              </a:gs>
              <a:gs pos="100000">
                <a:srgbClr val="9900F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j-cs"/>
              </a:rPr>
              <a:t>حل المعادلة </a:t>
            </a:r>
            <a:r>
              <a:rPr lang="ar-EG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j-cs"/>
              </a:rPr>
              <a:t>ذهني</a:t>
            </a:r>
            <a:r>
              <a:rPr lang="ar-SA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j-cs"/>
              </a:rPr>
              <a:t>ًّ</a:t>
            </a:r>
            <a:r>
              <a:rPr lang="ar-EG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j-cs"/>
              </a:rPr>
              <a:t>ا</a:t>
            </a:r>
            <a:endParaRPr lang="ar-EG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j-cs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7572396" y="3929066"/>
            <a:ext cx="1143008" cy="857256"/>
          </a:xfrm>
          <a:prstGeom prst="plaque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cs typeface="+mj-cs"/>
              </a:rPr>
              <a:t>1</a:t>
            </a:r>
          </a:p>
        </p:txBody>
      </p: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357188" y="3051175"/>
            <a:ext cx="6858000" cy="2520950"/>
            <a:chOff x="857224" y="3286124"/>
            <a:chExt cx="6858048" cy="2337144"/>
          </a:xfrm>
        </p:grpSpPr>
        <p:grpSp>
          <p:nvGrpSpPr>
            <p:cNvPr id="20486" name="Group 9"/>
            <p:cNvGrpSpPr>
              <a:grpSpLocks/>
            </p:cNvGrpSpPr>
            <p:nvPr/>
          </p:nvGrpSpPr>
          <p:grpSpPr bwMode="auto">
            <a:xfrm>
              <a:off x="857224" y="3286124"/>
              <a:ext cx="6858048" cy="2337144"/>
              <a:chOff x="1000100" y="3286124"/>
              <a:chExt cx="6858048" cy="2337144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1142976" y="3571876"/>
                <a:ext cx="6643734" cy="2000264"/>
              </a:xfrm>
              <a:prstGeom prst="round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008000"/>
                  </a:gs>
                </a:gsLst>
              </a:gradFill>
            </p:spPr>
            <p:style>
              <a:lnRef idx="0">
                <a:schemeClr val="dk1"/>
              </a:lnRef>
              <a:fillRef idx="100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20491" name="Picture 20" descr="00302.WMF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214942" y="3714752"/>
                <a:ext cx="2643206" cy="19085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2" name="Picture 21" descr="00250.WMF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000100" y="3286124"/>
                <a:ext cx="2428892" cy="1976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8439" name="TextBox 2"/>
            <p:cNvSpPr txBox="1">
              <a:spLocks noChangeArrowheads="1"/>
            </p:cNvSpPr>
            <p:nvPr/>
          </p:nvSpPr>
          <p:spPr bwMode="auto">
            <a:xfrm>
              <a:off x="1285852" y="3815955"/>
              <a:ext cx="5786477" cy="1455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800" b="1" dirty="0">
                  <a:latin typeface="Calibri" pitchFamily="34" charset="0"/>
                  <a:cs typeface="+mj-cs"/>
                </a:rPr>
                <a:t>أي هذه </a:t>
              </a:r>
              <a:r>
                <a:rPr lang="ar-EG" sz="4800" b="1" dirty="0" err="1">
                  <a:latin typeface="Calibri" pitchFamily="34" charset="0"/>
                  <a:cs typeface="+mj-cs"/>
                </a:rPr>
                <a:t>القيم: </a:t>
              </a:r>
              <a:r>
                <a:rPr lang="ar-EG" sz="4800" b="1" dirty="0">
                  <a:latin typeface="Calibri" pitchFamily="34" charset="0"/>
                  <a:cs typeface="+mj-cs"/>
                </a:rPr>
                <a:t>( 3 , 4 , 5 ) حل للمعادلة: م + 7 = 11؟</a:t>
              </a:r>
            </a:p>
          </p:txBody>
        </p:sp>
      </p:grpSp>
    </p:spTree>
  </p:cSld>
  <p:clrMapOvr>
    <a:masterClrMapping/>
  </p:clrMapOvr>
  <p:transition>
    <p:push dir="u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 المعادلة ذهن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أي هذه القيم   3   4  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429125" y="571500"/>
            <a:ext cx="4221163" cy="1857375"/>
            <a:chOff x="4572000" y="142852"/>
            <a:chExt cx="4221047" cy="1857388"/>
          </a:xfrm>
        </p:grpSpPr>
        <p:pic>
          <p:nvPicPr>
            <p:cNvPr id="3078" name="Picture 4" descr="BCKMC010.WM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142852"/>
              <a:ext cx="4221047" cy="1857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 rot="21444094">
              <a:off x="5286380" y="428604"/>
              <a:ext cx="2714644" cy="1200329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 – 8 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85750" y="3643313"/>
            <a:ext cx="6786563" cy="2928937"/>
            <a:chOff x="285720" y="3643314"/>
            <a:chExt cx="6786610" cy="2928910"/>
          </a:xfrm>
        </p:grpSpPr>
        <p:pic>
          <p:nvPicPr>
            <p:cNvPr id="3076" name="Picture 7" descr="BCKMC011.WM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5720" y="3643314"/>
              <a:ext cx="6786610" cy="2928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7" name="TextBox 8"/>
            <p:cNvSpPr txBox="1">
              <a:spLocks noChangeArrowheads="1"/>
            </p:cNvSpPr>
            <p:nvPr/>
          </p:nvSpPr>
          <p:spPr bwMode="auto">
            <a:xfrm rot="-228052">
              <a:off x="670682" y="4286256"/>
              <a:ext cx="535785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000" b="1" dirty="0">
                  <a:latin typeface="Times New Roman" pitchFamily="18" charset="0"/>
                  <a:cs typeface="Times New Roman" pitchFamily="18" charset="0"/>
                </a:rPr>
                <a:t>الجبر: المعادلات</a:t>
              </a:r>
            </a:p>
          </p:txBody>
        </p:sp>
      </p:grpSp>
    </p:spTree>
  </p:cSld>
  <p:clrMapOvr>
    <a:masterClrMapping/>
  </p:clrMapOvr>
  <p:transition>
    <p:zoom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جبر المعادل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47566" y="952500"/>
          <a:ext cx="8652048" cy="492534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52988"/>
                <a:gridCol w="3815044"/>
                <a:gridCol w="2884016"/>
              </a:tblGrid>
              <a:tr h="1512168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FF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FF"/>
                    </a:solidFill>
                  </a:tcPr>
                </a:tc>
              </a:tr>
              <a:tr h="1137726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37726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37726"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16615" y="1268760"/>
            <a:ext cx="1898785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قيمة 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2494" y="1326366"/>
            <a:ext cx="2402033" cy="830997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م+7=11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478" y="1083047"/>
            <a:ext cx="2402033" cy="1323439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>
              <a:defRPr/>
            </a:pPr>
            <a:r>
              <a: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هل الطرفان متساويان؟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205751" y="2605088"/>
            <a:ext cx="13954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27464" y="2492375"/>
            <a:ext cx="3600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err="1">
                <a:solidFill>
                  <a:srgbClr val="FF0000"/>
                </a:solidFill>
              </a:rPr>
              <a:t>3</a:t>
            </a:r>
            <a:r>
              <a:rPr lang="ar-EG" sz="3600" b="1" dirty="0" err="1"/>
              <a:t> </a:t>
            </a:r>
            <a:r>
              <a:rPr lang="ar-EG" sz="3600" b="1" dirty="0"/>
              <a:t>+ </a:t>
            </a:r>
            <a:r>
              <a:rPr lang="ar-EG" sz="3600" b="1" dirty="0" err="1"/>
              <a:t>7 </a:t>
            </a:r>
            <a:r>
              <a:rPr lang="ar-EG" sz="3600" b="1" dirty="0"/>
              <a:t>= 11</a:t>
            </a:r>
          </a:p>
          <a:p>
            <a:pPr algn="ctr"/>
            <a:r>
              <a:rPr lang="ar-EG" sz="3600" b="1" dirty="0" err="1"/>
              <a:t>10 </a:t>
            </a:r>
            <a:r>
              <a:rPr lang="ar-EG" sz="3600" b="1" dirty="0"/>
              <a:t>≠ 11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3639" y="2590800"/>
            <a:ext cx="26638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/>
              <a:t>لا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205751" y="3822700"/>
            <a:ext cx="13954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27464" y="3644900"/>
            <a:ext cx="3600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err="1">
                <a:solidFill>
                  <a:srgbClr val="FF0000"/>
                </a:solidFill>
              </a:rPr>
              <a:t>4</a:t>
            </a:r>
            <a:r>
              <a:rPr lang="ar-EG" sz="3600" b="1" dirty="0" err="1"/>
              <a:t> </a:t>
            </a:r>
            <a:r>
              <a:rPr lang="ar-EG" sz="3600" b="1" dirty="0"/>
              <a:t>+ </a:t>
            </a:r>
            <a:r>
              <a:rPr lang="ar-EG" sz="3600" b="1" dirty="0" err="1"/>
              <a:t>7 </a:t>
            </a:r>
            <a:r>
              <a:rPr lang="ar-EG" sz="3600" b="1" dirty="0"/>
              <a:t>= 11 </a:t>
            </a:r>
          </a:p>
          <a:p>
            <a:pPr algn="ctr"/>
            <a:r>
              <a:rPr lang="ar-EG" sz="3600" b="1" dirty="0" err="1"/>
              <a:t>11 </a:t>
            </a:r>
            <a:r>
              <a:rPr lang="ar-EG" sz="3600" b="1" dirty="0"/>
              <a:t>= 11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63639" y="3808413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/>
              <a:t>نعم </a:t>
            </a:r>
            <a:r>
              <a:rPr lang="ar-EG" sz="4800" b="1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205751" y="4902200"/>
            <a:ext cx="13954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127464" y="4724400"/>
            <a:ext cx="360045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3600" b="1" dirty="0" err="1">
                <a:solidFill>
                  <a:srgbClr val="FF0000"/>
                </a:solidFill>
              </a:rPr>
              <a:t>5</a:t>
            </a:r>
            <a:r>
              <a:rPr lang="ar-EG" sz="3600" b="1" dirty="0" err="1"/>
              <a:t> </a:t>
            </a:r>
            <a:r>
              <a:rPr lang="ar-EG" sz="3600" b="1" dirty="0"/>
              <a:t>+ </a:t>
            </a:r>
            <a:r>
              <a:rPr lang="ar-EG" sz="3600" b="1" dirty="0" err="1"/>
              <a:t>7 </a:t>
            </a:r>
            <a:r>
              <a:rPr lang="ar-EG" sz="3600" b="1" dirty="0"/>
              <a:t>= </a:t>
            </a:r>
            <a:r>
              <a:rPr lang="ar-EG" sz="3600" b="1" dirty="0" smtClean="0"/>
              <a:t>11 </a:t>
            </a:r>
            <a:endParaRPr lang="ar-EG" sz="3600" b="1" dirty="0"/>
          </a:p>
          <a:p>
            <a:pPr algn="ctr"/>
            <a:r>
              <a:rPr lang="ar-EG" sz="3600" b="1" dirty="0" err="1"/>
              <a:t>12 </a:t>
            </a:r>
            <a:r>
              <a:rPr lang="ar-EG" sz="3600" b="1" dirty="0"/>
              <a:t>≠ 11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63639" y="4887913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/>
              <a:t>لا</a:t>
            </a:r>
          </a:p>
        </p:txBody>
      </p:sp>
    </p:spTree>
  </p:cSld>
  <p:clrMapOvr>
    <a:masterClrMapping/>
  </p:clrMapOvr>
  <p:transition>
    <p:randomBar dir="vert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يمة 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+7=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 + 7 =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 ≠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هل الطرفان متساويان؟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 + 7 =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1 =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نع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5 + 7 =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2 ≠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ل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allAtOnce"/>
      <p:bldP spid="9" grpId="0"/>
      <p:bldP spid="10" grpId="0"/>
      <p:bldP spid="11" grpId="0" uiExpand="1" build="allAtOnce"/>
      <p:bldP spid="12" grpId="0"/>
      <p:bldP spid="13" grpId="0"/>
      <p:bldP spid="14" grpId="0" uiExpand="1" build="allAtOnce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85813" y="1857375"/>
            <a:ext cx="7500937" cy="3286125"/>
            <a:chOff x="1285852" y="1714488"/>
            <a:chExt cx="6929486" cy="3364390"/>
          </a:xfrm>
        </p:grpSpPr>
        <p:pic>
          <p:nvPicPr>
            <p:cNvPr id="4" name="Picture 3" descr="BCKLC227.WMF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lum bright="-32000" contrast="85000"/>
            </a:blip>
            <a:stretch>
              <a:fillRect/>
            </a:stretch>
          </p:blipFill>
          <p:spPr>
            <a:xfrm rot="5400000">
              <a:off x="3068400" y="-68060"/>
              <a:ext cx="3364390" cy="6929486"/>
            </a:xfrm>
            <a:prstGeom prst="rect">
              <a:avLst/>
            </a:prstGeom>
            <a:effectLst>
              <a:innerShdw blurRad="711200">
                <a:prstClr val="black"/>
              </a:innerShdw>
            </a:effectLst>
          </p:spPr>
        </p:pic>
        <p:sp>
          <p:nvSpPr>
            <p:cNvPr id="22532" name="TextBox 4"/>
            <p:cNvSpPr txBox="1">
              <a:spLocks noChangeArrowheads="1"/>
            </p:cNvSpPr>
            <p:nvPr/>
          </p:nvSpPr>
          <p:spPr bwMode="auto">
            <a:xfrm>
              <a:off x="1928794" y="2153313"/>
              <a:ext cx="5715040" cy="2363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4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إذن, حل هذه المعادلة هو 4؛ لأن التعويض عن م بالعدد 4 أعطى جملة صحيحة.</a:t>
              </a:r>
            </a:p>
          </p:txBody>
        </p:sp>
      </p:grpSp>
    </p:spTree>
  </p:cSld>
  <p:clrMapOvr>
    <a:masterClrMapping/>
  </p:clrMapOvr>
  <p:transition>
    <p:circl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ن, حل هذه المعادلة هو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57188" y="214313"/>
            <a:ext cx="8224837" cy="6643687"/>
            <a:chOff x="357158" y="214290"/>
            <a:chExt cx="8224894" cy="6643710"/>
          </a:xfrm>
        </p:grpSpPr>
        <p:grpSp>
          <p:nvGrpSpPr>
            <p:cNvPr id="23562" name="Group 10"/>
            <p:cNvGrpSpPr>
              <a:grpSpLocks/>
            </p:cNvGrpSpPr>
            <p:nvPr/>
          </p:nvGrpSpPr>
          <p:grpSpPr bwMode="auto">
            <a:xfrm>
              <a:off x="357158" y="214290"/>
              <a:ext cx="8224894" cy="6643710"/>
              <a:chOff x="500034" y="1785926"/>
              <a:chExt cx="8224894" cy="3714776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500034" y="2009611"/>
                <a:ext cx="1714512" cy="3134259"/>
              </a:xfrm>
              <a:prstGeom prst="cloud">
                <a:avLst/>
              </a:prstGeom>
              <a:solidFill>
                <a:srgbClr val="9900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Cloud 12"/>
              <p:cNvSpPr/>
              <p:nvPr/>
            </p:nvSpPr>
            <p:spPr>
              <a:xfrm>
                <a:off x="6715139" y="2367330"/>
                <a:ext cx="2009789" cy="2776540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4" name="Cloud 13"/>
              <p:cNvSpPr/>
              <p:nvPr/>
            </p:nvSpPr>
            <p:spPr>
              <a:xfrm>
                <a:off x="1071538" y="1785926"/>
                <a:ext cx="6858048" cy="1214292"/>
              </a:xfrm>
              <a:prstGeom prst="cloud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5" name="Cloud 14"/>
              <p:cNvSpPr/>
              <p:nvPr/>
            </p:nvSpPr>
            <p:spPr>
              <a:xfrm>
                <a:off x="1347765" y="4286410"/>
                <a:ext cx="6858048" cy="1214292"/>
              </a:xfrm>
              <a:prstGeom prst="cloud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919137" y="1999847"/>
                <a:ext cx="7358113" cy="3144023"/>
              </a:xfrm>
              <a:prstGeom prst="roundRec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21515" name="TextBox 2"/>
            <p:cNvSpPr txBox="1">
              <a:spLocks noChangeArrowheads="1"/>
            </p:cNvSpPr>
            <p:nvPr/>
          </p:nvSpPr>
          <p:spPr bwMode="auto">
            <a:xfrm>
              <a:off x="1357290" y="1000105"/>
              <a:ext cx="5429288" cy="1570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800" b="1" dirty="0">
                  <a:solidFill>
                    <a:srgbClr val="00FF00"/>
                  </a:solidFill>
                  <a:latin typeface="Calibri" pitchFamily="34" charset="0"/>
                  <a:cs typeface="+mj-cs"/>
                </a:rPr>
                <a:t>حل المعادلة 12 = 3ص </a:t>
              </a:r>
              <a:r>
                <a:rPr lang="ar-EG" sz="4800" b="1" dirty="0" smtClean="0">
                  <a:solidFill>
                    <a:srgbClr val="00FF00"/>
                  </a:solidFill>
                  <a:latin typeface="Calibri" pitchFamily="34" charset="0"/>
                  <a:cs typeface="+mj-cs"/>
                </a:rPr>
                <a:t>ذهني</a:t>
              </a:r>
              <a:r>
                <a:rPr lang="ar-SA" sz="4800" b="1" dirty="0" smtClean="0">
                  <a:solidFill>
                    <a:srgbClr val="00FF00"/>
                  </a:solidFill>
                  <a:latin typeface="Calibri" pitchFamily="34" charset="0"/>
                  <a:cs typeface="+mj-cs"/>
                </a:rPr>
                <a:t>ًّ</a:t>
              </a:r>
              <a:r>
                <a:rPr lang="ar-EG" sz="4800" b="1" dirty="0" smtClean="0">
                  <a:solidFill>
                    <a:srgbClr val="00FF00"/>
                  </a:solidFill>
                  <a:latin typeface="Calibri" pitchFamily="34" charset="0"/>
                  <a:cs typeface="+mj-cs"/>
                </a:rPr>
                <a:t>ا.</a:t>
              </a:r>
              <a:endParaRPr lang="ar-EG" sz="4800" b="1" dirty="0">
                <a:solidFill>
                  <a:srgbClr val="00FF00"/>
                </a:solidFill>
                <a:latin typeface="Calibri" pitchFamily="34" charset="0"/>
                <a:cs typeface="+mj-cs"/>
              </a:endParaRPr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786313" y="2428875"/>
            <a:ext cx="2714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800" b="1" dirty="0" err="1">
                <a:solidFill>
                  <a:schemeClr val="bg1"/>
                </a:solidFill>
                <a:latin typeface="Calibri" pitchFamily="34" charset="0"/>
                <a:cs typeface="+mj-cs"/>
              </a:rPr>
              <a:t>12 </a:t>
            </a:r>
            <a:r>
              <a:rPr lang="ar-EG" sz="48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= </a:t>
            </a:r>
            <a:r>
              <a:rPr lang="ar-EG" sz="4800" b="1" dirty="0" err="1">
                <a:solidFill>
                  <a:schemeClr val="bg1"/>
                </a:solidFill>
                <a:latin typeface="Calibri" pitchFamily="34" charset="0"/>
                <a:cs typeface="+mj-cs"/>
              </a:rPr>
              <a:t>3ص</a:t>
            </a:r>
            <a:r>
              <a:rPr lang="ar-EG" sz="48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85813" y="2547938"/>
            <a:ext cx="4000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2800" b="1" dirty="0">
                <a:solidFill>
                  <a:srgbClr val="FFFF00"/>
                </a:solidFill>
                <a:latin typeface="Calibri" pitchFamily="34" charset="0"/>
                <a:cs typeface="+mj-cs"/>
              </a:rPr>
              <a:t>فكر: 12 تساوي 3 أمثال عدد ما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86313" y="3357563"/>
            <a:ext cx="2714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800" b="1" dirty="0" err="1">
                <a:solidFill>
                  <a:schemeClr val="bg1"/>
                </a:solidFill>
                <a:latin typeface="Calibri" pitchFamily="34" charset="0"/>
                <a:cs typeface="+mj-cs"/>
              </a:rPr>
              <a:t>12 </a:t>
            </a:r>
            <a:r>
              <a:rPr lang="ar-EG" sz="48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= 3×4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000125" y="3476625"/>
            <a:ext cx="3643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2800" b="1" dirty="0">
                <a:solidFill>
                  <a:srgbClr val="FFFF00"/>
                </a:solidFill>
                <a:latin typeface="Calibri" pitchFamily="34" charset="0"/>
                <a:cs typeface="+mj-cs"/>
              </a:rPr>
              <a:t>تعلم </a:t>
            </a:r>
            <a:r>
              <a:rPr lang="ar-EG" sz="2800" b="1" dirty="0" smtClean="0">
                <a:solidFill>
                  <a:srgbClr val="FFFF00"/>
                </a:solidFill>
                <a:latin typeface="Calibri" pitchFamily="34" charset="0"/>
                <a:cs typeface="+mj-cs"/>
              </a:rPr>
              <a:t>أن: </a:t>
            </a:r>
            <a:r>
              <a:rPr lang="ar-EG" sz="2800" b="1" dirty="0">
                <a:solidFill>
                  <a:srgbClr val="FFFF00"/>
                </a:solidFill>
                <a:latin typeface="Calibri" pitchFamily="34" charset="0"/>
                <a:cs typeface="+mj-cs"/>
              </a:rPr>
              <a:t>12 = 3×4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29125" y="4241800"/>
            <a:ext cx="3071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8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12 = 12 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857750" y="5099050"/>
            <a:ext cx="26431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800" b="1" dirty="0">
                <a:solidFill>
                  <a:schemeClr val="bg1"/>
                </a:solidFill>
                <a:latin typeface="Calibri" pitchFamily="34" charset="0"/>
                <a:cs typeface="+mj-cs"/>
              </a:rPr>
              <a:t>الحل هو 4 </a:t>
            </a:r>
          </a:p>
        </p:txBody>
      </p:sp>
      <p:sp>
        <p:nvSpPr>
          <p:cNvPr id="10" name="Plaque 9"/>
          <p:cNvSpPr/>
          <p:nvPr/>
        </p:nvSpPr>
        <p:spPr>
          <a:xfrm>
            <a:off x="7572396" y="1214422"/>
            <a:ext cx="1143008" cy="857256"/>
          </a:xfrm>
          <a:prstGeom prst="plaque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cs typeface="+mj-cs"/>
              </a:rPr>
              <a:t>2</a:t>
            </a:r>
          </a:p>
        </p:txBody>
      </p:sp>
    </p:spTree>
  </p:cSld>
  <p:clrMapOvr>
    <a:masterClrMapping/>
  </p:clrMapOvr>
  <p:transition>
    <p:strips dir="ld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 المعادلة 12 = 3ص ذهني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2 = 3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فكر 12 تساوي 3 أمثال عدد م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2 = 3×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تعلم أن  12 = 3×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2 =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حل هو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06550" y="2060575"/>
            <a:ext cx="6350000" cy="2497138"/>
            <a:chOff x="7338172" y="571480"/>
            <a:chExt cx="1325702" cy="1223970"/>
          </a:xfrm>
        </p:grpSpPr>
        <p:sp>
          <p:nvSpPr>
            <p:cNvPr id="3" name="Rounded Rectangle 2"/>
            <p:cNvSpPr/>
            <p:nvPr/>
          </p:nvSpPr>
          <p:spPr>
            <a:xfrm>
              <a:off x="7338172" y="714356"/>
              <a:ext cx="1143008" cy="92869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7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7520866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7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7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7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429520" y="714356"/>
              <a:ext cx="114300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EG" sz="66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ea typeface="Times New Roman" pitchFamily="18" charset="0"/>
                  <a:cs typeface="+mj-cs"/>
                </a:rPr>
                <a:t>تحقق من فهمك:</a:t>
              </a:r>
              <a:endParaRPr lang="ar-SA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+mj-cs"/>
                <a:sym typeface="AGA Arabesque"/>
              </a:endParaRPr>
            </a:p>
          </p:txBody>
        </p:sp>
      </p:grp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من فهم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28625" y="1512888"/>
            <a:ext cx="8215313" cy="3571875"/>
            <a:chOff x="428596" y="714356"/>
            <a:chExt cx="8457318" cy="5572140"/>
          </a:xfrm>
        </p:grpSpPr>
        <p:grpSp>
          <p:nvGrpSpPr>
            <p:cNvPr id="25603" name="Group 5"/>
            <p:cNvGrpSpPr>
              <a:grpSpLocks/>
            </p:cNvGrpSpPr>
            <p:nvPr/>
          </p:nvGrpSpPr>
          <p:grpSpPr bwMode="auto">
            <a:xfrm>
              <a:off x="428596" y="714356"/>
              <a:ext cx="8457318" cy="5572140"/>
              <a:chOff x="500034" y="714356"/>
              <a:chExt cx="8457318" cy="5572140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622604" y="857993"/>
                <a:ext cx="8020969" cy="5230382"/>
              </a:xfrm>
              <a:custGeom>
                <a:avLst/>
                <a:gdLst>
                  <a:gd name="connsiteX0" fmla="*/ 7564279 w 8021479"/>
                  <a:gd name="connsiteY0" fmla="*/ 818571 h 5231649"/>
                  <a:gd name="connsiteX1" fmla="*/ 7549991 w 8021479"/>
                  <a:gd name="connsiteY1" fmla="*/ 775709 h 5231649"/>
                  <a:gd name="connsiteX2" fmla="*/ 7449979 w 8021479"/>
                  <a:gd name="connsiteY2" fmla="*/ 632834 h 5231649"/>
                  <a:gd name="connsiteX3" fmla="*/ 7435691 w 8021479"/>
                  <a:gd name="connsiteY3" fmla="*/ 589971 h 5231649"/>
                  <a:gd name="connsiteX4" fmla="*/ 7349966 w 8021479"/>
                  <a:gd name="connsiteY4" fmla="*/ 547109 h 5231649"/>
                  <a:gd name="connsiteX5" fmla="*/ 7221379 w 8021479"/>
                  <a:gd name="connsiteY5" fmla="*/ 461384 h 5231649"/>
                  <a:gd name="connsiteX6" fmla="*/ 7178516 w 8021479"/>
                  <a:gd name="connsiteY6" fmla="*/ 432809 h 5231649"/>
                  <a:gd name="connsiteX7" fmla="*/ 7135654 w 8021479"/>
                  <a:gd name="connsiteY7" fmla="*/ 418521 h 5231649"/>
                  <a:gd name="connsiteX8" fmla="*/ 7049929 w 8021479"/>
                  <a:gd name="connsiteY8" fmla="*/ 375659 h 5231649"/>
                  <a:gd name="connsiteX9" fmla="*/ 7007066 w 8021479"/>
                  <a:gd name="connsiteY9" fmla="*/ 347084 h 5231649"/>
                  <a:gd name="connsiteX10" fmla="*/ 6892766 w 8021479"/>
                  <a:gd name="connsiteY10" fmla="*/ 318509 h 5231649"/>
                  <a:gd name="connsiteX11" fmla="*/ 6778466 w 8021479"/>
                  <a:gd name="connsiteY11" fmla="*/ 289934 h 5231649"/>
                  <a:gd name="connsiteX12" fmla="*/ 6649879 w 8021479"/>
                  <a:gd name="connsiteY12" fmla="*/ 247071 h 5231649"/>
                  <a:gd name="connsiteX13" fmla="*/ 6607016 w 8021479"/>
                  <a:gd name="connsiteY13" fmla="*/ 232784 h 5231649"/>
                  <a:gd name="connsiteX14" fmla="*/ 6564154 w 8021479"/>
                  <a:gd name="connsiteY14" fmla="*/ 218496 h 5231649"/>
                  <a:gd name="connsiteX15" fmla="*/ 6406991 w 8021479"/>
                  <a:gd name="connsiteY15" fmla="*/ 189921 h 5231649"/>
                  <a:gd name="connsiteX16" fmla="*/ 5964079 w 8021479"/>
                  <a:gd name="connsiteY16" fmla="*/ 161346 h 5231649"/>
                  <a:gd name="connsiteX17" fmla="*/ 5778341 w 8021479"/>
                  <a:gd name="connsiteY17" fmla="*/ 175634 h 5231649"/>
                  <a:gd name="connsiteX18" fmla="*/ 5649754 w 8021479"/>
                  <a:gd name="connsiteY18" fmla="*/ 247071 h 5231649"/>
                  <a:gd name="connsiteX19" fmla="*/ 5606891 w 8021479"/>
                  <a:gd name="connsiteY19" fmla="*/ 275646 h 5231649"/>
                  <a:gd name="connsiteX20" fmla="*/ 5478304 w 8021479"/>
                  <a:gd name="connsiteY20" fmla="*/ 347084 h 5231649"/>
                  <a:gd name="connsiteX21" fmla="*/ 5435441 w 8021479"/>
                  <a:gd name="connsiteY21" fmla="*/ 389946 h 5231649"/>
                  <a:gd name="connsiteX22" fmla="*/ 5349716 w 8021479"/>
                  <a:gd name="connsiteY22" fmla="*/ 418521 h 5231649"/>
                  <a:gd name="connsiteX23" fmla="*/ 4535329 w 8021479"/>
                  <a:gd name="connsiteY23" fmla="*/ 404234 h 5231649"/>
                  <a:gd name="connsiteX24" fmla="*/ 4492466 w 8021479"/>
                  <a:gd name="connsiteY24" fmla="*/ 375659 h 5231649"/>
                  <a:gd name="connsiteX25" fmla="*/ 4421029 w 8021479"/>
                  <a:gd name="connsiteY25" fmla="*/ 304221 h 5231649"/>
                  <a:gd name="connsiteX26" fmla="*/ 4392454 w 8021479"/>
                  <a:gd name="connsiteY26" fmla="*/ 261359 h 5231649"/>
                  <a:gd name="connsiteX27" fmla="*/ 4306729 w 8021479"/>
                  <a:gd name="connsiteY27" fmla="*/ 189921 h 5231649"/>
                  <a:gd name="connsiteX28" fmla="*/ 4192429 w 8021479"/>
                  <a:gd name="connsiteY28" fmla="*/ 61334 h 5231649"/>
                  <a:gd name="connsiteX29" fmla="*/ 4149566 w 8021479"/>
                  <a:gd name="connsiteY29" fmla="*/ 32759 h 5231649"/>
                  <a:gd name="connsiteX30" fmla="*/ 4063841 w 8021479"/>
                  <a:gd name="connsiteY30" fmla="*/ 4184 h 5231649"/>
                  <a:gd name="connsiteX31" fmla="*/ 3520916 w 8021479"/>
                  <a:gd name="connsiteY31" fmla="*/ 18471 h 5231649"/>
                  <a:gd name="connsiteX32" fmla="*/ 3506629 w 8021479"/>
                  <a:gd name="connsiteY32" fmla="*/ 61334 h 5231649"/>
                  <a:gd name="connsiteX33" fmla="*/ 3478054 w 8021479"/>
                  <a:gd name="connsiteY33" fmla="*/ 104196 h 5231649"/>
                  <a:gd name="connsiteX34" fmla="*/ 3435191 w 8021479"/>
                  <a:gd name="connsiteY34" fmla="*/ 118484 h 5231649"/>
                  <a:gd name="connsiteX35" fmla="*/ 3149441 w 8021479"/>
                  <a:gd name="connsiteY35" fmla="*/ 132771 h 5231649"/>
                  <a:gd name="connsiteX36" fmla="*/ 3120866 w 8021479"/>
                  <a:gd name="connsiteY36" fmla="*/ 175634 h 5231649"/>
                  <a:gd name="connsiteX37" fmla="*/ 3106579 w 8021479"/>
                  <a:gd name="connsiteY37" fmla="*/ 218496 h 5231649"/>
                  <a:gd name="connsiteX38" fmla="*/ 3020854 w 8021479"/>
                  <a:gd name="connsiteY38" fmla="*/ 275646 h 5231649"/>
                  <a:gd name="connsiteX39" fmla="*/ 2706529 w 8021479"/>
                  <a:gd name="connsiteY39" fmla="*/ 318509 h 5231649"/>
                  <a:gd name="connsiteX40" fmla="*/ 2663666 w 8021479"/>
                  <a:gd name="connsiteY40" fmla="*/ 347084 h 5231649"/>
                  <a:gd name="connsiteX41" fmla="*/ 2592229 w 8021479"/>
                  <a:gd name="connsiteY41" fmla="*/ 418521 h 5231649"/>
                  <a:gd name="connsiteX42" fmla="*/ 1763554 w 8021479"/>
                  <a:gd name="connsiteY42" fmla="*/ 404234 h 5231649"/>
                  <a:gd name="connsiteX43" fmla="*/ 1706404 w 8021479"/>
                  <a:gd name="connsiteY43" fmla="*/ 389946 h 5231649"/>
                  <a:gd name="connsiteX44" fmla="*/ 1620679 w 8021479"/>
                  <a:gd name="connsiteY44" fmla="*/ 361371 h 5231649"/>
                  <a:gd name="connsiteX45" fmla="*/ 1534954 w 8021479"/>
                  <a:gd name="connsiteY45" fmla="*/ 332796 h 5231649"/>
                  <a:gd name="connsiteX46" fmla="*/ 1492091 w 8021479"/>
                  <a:gd name="connsiteY46" fmla="*/ 318509 h 5231649"/>
                  <a:gd name="connsiteX47" fmla="*/ 1449229 w 8021479"/>
                  <a:gd name="connsiteY47" fmla="*/ 304221 h 5231649"/>
                  <a:gd name="connsiteX48" fmla="*/ 1077754 w 8021479"/>
                  <a:gd name="connsiteY48" fmla="*/ 289934 h 5231649"/>
                  <a:gd name="connsiteX49" fmla="*/ 992029 w 8021479"/>
                  <a:gd name="connsiteY49" fmla="*/ 275646 h 5231649"/>
                  <a:gd name="connsiteX50" fmla="*/ 949166 w 8021479"/>
                  <a:gd name="connsiteY50" fmla="*/ 261359 h 5231649"/>
                  <a:gd name="connsiteX51" fmla="*/ 863441 w 8021479"/>
                  <a:gd name="connsiteY51" fmla="*/ 247071 h 5231649"/>
                  <a:gd name="connsiteX52" fmla="*/ 606266 w 8021479"/>
                  <a:gd name="connsiteY52" fmla="*/ 261359 h 5231649"/>
                  <a:gd name="connsiteX53" fmla="*/ 563404 w 8021479"/>
                  <a:gd name="connsiteY53" fmla="*/ 289934 h 5231649"/>
                  <a:gd name="connsiteX54" fmla="*/ 463391 w 8021479"/>
                  <a:gd name="connsiteY54" fmla="*/ 304221 h 5231649"/>
                  <a:gd name="connsiteX55" fmla="*/ 391954 w 8021479"/>
                  <a:gd name="connsiteY55" fmla="*/ 318509 h 5231649"/>
                  <a:gd name="connsiteX56" fmla="*/ 234791 w 8021479"/>
                  <a:gd name="connsiteY56" fmla="*/ 347084 h 5231649"/>
                  <a:gd name="connsiteX57" fmla="*/ 191929 w 8021479"/>
                  <a:gd name="connsiteY57" fmla="*/ 389946 h 5231649"/>
                  <a:gd name="connsiteX58" fmla="*/ 134779 w 8021479"/>
                  <a:gd name="connsiteY58" fmla="*/ 475671 h 5231649"/>
                  <a:gd name="connsiteX59" fmla="*/ 120491 w 8021479"/>
                  <a:gd name="connsiteY59" fmla="*/ 518534 h 5231649"/>
                  <a:gd name="connsiteX60" fmla="*/ 106204 w 8021479"/>
                  <a:gd name="connsiteY60" fmla="*/ 632834 h 5231649"/>
                  <a:gd name="connsiteX61" fmla="*/ 77629 w 8021479"/>
                  <a:gd name="connsiteY61" fmla="*/ 675696 h 5231649"/>
                  <a:gd name="connsiteX62" fmla="*/ 49054 w 8021479"/>
                  <a:gd name="connsiteY62" fmla="*/ 761421 h 5231649"/>
                  <a:gd name="connsiteX63" fmla="*/ 34766 w 8021479"/>
                  <a:gd name="connsiteY63" fmla="*/ 961446 h 5231649"/>
                  <a:gd name="connsiteX64" fmla="*/ 20479 w 8021479"/>
                  <a:gd name="connsiteY64" fmla="*/ 1004309 h 5231649"/>
                  <a:gd name="connsiteX65" fmla="*/ 6191 w 8021479"/>
                  <a:gd name="connsiteY65" fmla="*/ 1075746 h 5231649"/>
                  <a:gd name="connsiteX66" fmla="*/ 49054 w 8021479"/>
                  <a:gd name="connsiteY66" fmla="*/ 1190046 h 5231649"/>
                  <a:gd name="connsiteX67" fmla="*/ 63341 w 8021479"/>
                  <a:gd name="connsiteY67" fmla="*/ 1232909 h 5231649"/>
                  <a:gd name="connsiteX68" fmla="*/ 106204 w 8021479"/>
                  <a:gd name="connsiteY68" fmla="*/ 1261484 h 5231649"/>
                  <a:gd name="connsiteX69" fmla="*/ 134779 w 8021479"/>
                  <a:gd name="connsiteY69" fmla="*/ 1304346 h 5231649"/>
                  <a:gd name="connsiteX70" fmla="*/ 206216 w 8021479"/>
                  <a:gd name="connsiteY70" fmla="*/ 1375784 h 5231649"/>
                  <a:gd name="connsiteX71" fmla="*/ 234791 w 8021479"/>
                  <a:gd name="connsiteY71" fmla="*/ 1461509 h 5231649"/>
                  <a:gd name="connsiteX72" fmla="*/ 263366 w 8021479"/>
                  <a:gd name="connsiteY72" fmla="*/ 1547234 h 5231649"/>
                  <a:gd name="connsiteX73" fmla="*/ 277654 w 8021479"/>
                  <a:gd name="connsiteY73" fmla="*/ 1590096 h 5231649"/>
                  <a:gd name="connsiteX74" fmla="*/ 306229 w 8021479"/>
                  <a:gd name="connsiteY74" fmla="*/ 1690109 h 5231649"/>
                  <a:gd name="connsiteX75" fmla="*/ 291941 w 8021479"/>
                  <a:gd name="connsiteY75" fmla="*/ 1761546 h 5231649"/>
                  <a:gd name="connsiteX76" fmla="*/ 277654 w 8021479"/>
                  <a:gd name="connsiteY76" fmla="*/ 2033009 h 5231649"/>
                  <a:gd name="connsiteX77" fmla="*/ 249079 w 8021479"/>
                  <a:gd name="connsiteY77" fmla="*/ 2118734 h 5231649"/>
                  <a:gd name="connsiteX78" fmla="*/ 234791 w 8021479"/>
                  <a:gd name="connsiteY78" fmla="*/ 2704521 h 5231649"/>
                  <a:gd name="connsiteX79" fmla="*/ 234791 w 8021479"/>
                  <a:gd name="connsiteY79" fmla="*/ 2890259 h 5231649"/>
                  <a:gd name="connsiteX80" fmla="*/ 263366 w 8021479"/>
                  <a:gd name="connsiteY80" fmla="*/ 2933121 h 5231649"/>
                  <a:gd name="connsiteX81" fmla="*/ 277654 w 8021479"/>
                  <a:gd name="connsiteY81" fmla="*/ 2975984 h 5231649"/>
                  <a:gd name="connsiteX82" fmla="*/ 320516 w 8021479"/>
                  <a:gd name="connsiteY82" fmla="*/ 3347459 h 5231649"/>
                  <a:gd name="connsiteX83" fmla="*/ 377666 w 8021479"/>
                  <a:gd name="connsiteY83" fmla="*/ 3476046 h 5231649"/>
                  <a:gd name="connsiteX84" fmla="*/ 391954 w 8021479"/>
                  <a:gd name="connsiteY84" fmla="*/ 3518909 h 5231649"/>
                  <a:gd name="connsiteX85" fmla="*/ 377666 w 8021479"/>
                  <a:gd name="connsiteY85" fmla="*/ 3804659 h 5231649"/>
                  <a:gd name="connsiteX86" fmla="*/ 349091 w 8021479"/>
                  <a:gd name="connsiteY86" fmla="*/ 3890384 h 5231649"/>
                  <a:gd name="connsiteX87" fmla="*/ 334804 w 8021479"/>
                  <a:gd name="connsiteY87" fmla="*/ 3933246 h 5231649"/>
                  <a:gd name="connsiteX88" fmla="*/ 320516 w 8021479"/>
                  <a:gd name="connsiteY88" fmla="*/ 3976109 h 5231649"/>
                  <a:gd name="connsiteX89" fmla="*/ 306229 w 8021479"/>
                  <a:gd name="connsiteY89" fmla="*/ 4018971 h 5231649"/>
                  <a:gd name="connsiteX90" fmla="*/ 277654 w 8021479"/>
                  <a:gd name="connsiteY90" fmla="*/ 4333296 h 5231649"/>
                  <a:gd name="connsiteX91" fmla="*/ 249079 w 8021479"/>
                  <a:gd name="connsiteY91" fmla="*/ 4419021 h 5231649"/>
                  <a:gd name="connsiteX92" fmla="*/ 291941 w 8021479"/>
                  <a:gd name="connsiteY92" fmla="*/ 4590471 h 5231649"/>
                  <a:gd name="connsiteX93" fmla="*/ 306229 w 8021479"/>
                  <a:gd name="connsiteY93" fmla="*/ 4633334 h 5231649"/>
                  <a:gd name="connsiteX94" fmla="*/ 434816 w 8021479"/>
                  <a:gd name="connsiteY94" fmla="*/ 4690484 h 5231649"/>
                  <a:gd name="connsiteX95" fmla="*/ 477679 w 8021479"/>
                  <a:gd name="connsiteY95" fmla="*/ 4704771 h 5231649"/>
                  <a:gd name="connsiteX96" fmla="*/ 506254 w 8021479"/>
                  <a:gd name="connsiteY96" fmla="*/ 4861934 h 5231649"/>
                  <a:gd name="connsiteX97" fmla="*/ 520541 w 8021479"/>
                  <a:gd name="connsiteY97" fmla="*/ 4904796 h 5231649"/>
                  <a:gd name="connsiteX98" fmla="*/ 591979 w 8021479"/>
                  <a:gd name="connsiteY98" fmla="*/ 4919084 h 5231649"/>
                  <a:gd name="connsiteX99" fmla="*/ 634841 w 8021479"/>
                  <a:gd name="connsiteY99" fmla="*/ 4947659 h 5231649"/>
                  <a:gd name="connsiteX100" fmla="*/ 691991 w 8021479"/>
                  <a:gd name="connsiteY100" fmla="*/ 5019096 h 5231649"/>
                  <a:gd name="connsiteX101" fmla="*/ 906304 w 8021479"/>
                  <a:gd name="connsiteY101" fmla="*/ 5033384 h 5231649"/>
                  <a:gd name="connsiteX102" fmla="*/ 1677829 w 8021479"/>
                  <a:gd name="connsiteY102" fmla="*/ 5019096 h 5231649"/>
                  <a:gd name="connsiteX103" fmla="*/ 1935004 w 8021479"/>
                  <a:gd name="connsiteY103" fmla="*/ 4990521 h 5231649"/>
                  <a:gd name="connsiteX104" fmla="*/ 1977866 w 8021479"/>
                  <a:gd name="connsiteY104" fmla="*/ 4976234 h 5231649"/>
                  <a:gd name="connsiteX105" fmla="*/ 2077879 w 8021479"/>
                  <a:gd name="connsiteY105" fmla="*/ 4876221 h 5231649"/>
                  <a:gd name="connsiteX106" fmla="*/ 2492216 w 8021479"/>
                  <a:gd name="connsiteY106" fmla="*/ 4861934 h 5231649"/>
                  <a:gd name="connsiteX107" fmla="*/ 2877979 w 8021479"/>
                  <a:gd name="connsiteY107" fmla="*/ 4890509 h 5231649"/>
                  <a:gd name="connsiteX108" fmla="*/ 2963704 w 8021479"/>
                  <a:gd name="connsiteY108" fmla="*/ 4904796 h 5231649"/>
                  <a:gd name="connsiteX109" fmla="*/ 3049429 w 8021479"/>
                  <a:gd name="connsiteY109" fmla="*/ 4933371 h 5231649"/>
                  <a:gd name="connsiteX110" fmla="*/ 3078004 w 8021479"/>
                  <a:gd name="connsiteY110" fmla="*/ 4976234 h 5231649"/>
                  <a:gd name="connsiteX111" fmla="*/ 3149441 w 8021479"/>
                  <a:gd name="connsiteY111" fmla="*/ 4990521 h 5231649"/>
                  <a:gd name="connsiteX112" fmla="*/ 3235166 w 8021479"/>
                  <a:gd name="connsiteY112" fmla="*/ 5019096 h 5231649"/>
                  <a:gd name="connsiteX113" fmla="*/ 3292316 w 8021479"/>
                  <a:gd name="connsiteY113" fmla="*/ 5076246 h 5231649"/>
                  <a:gd name="connsiteX114" fmla="*/ 3378041 w 8021479"/>
                  <a:gd name="connsiteY114" fmla="*/ 5104821 h 5231649"/>
                  <a:gd name="connsiteX115" fmla="*/ 3578066 w 8021479"/>
                  <a:gd name="connsiteY115" fmla="*/ 5133396 h 5231649"/>
                  <a:gd name="connsiteX116" fmla="*/ 3663791 w 8021479"/>
                  <a:gd name="connsiteY116" fmla="*/ 5176259 h 5231649"/>
                  <a:gd name="connsiteX117" fmla="*/ 3749516 w 8021479"/>
                  <a:gd name="connsiteY117" fmla="*/ 5219121 h 5231649"/>
                  <a:gd name="connsiteX118" fmla="*/ 4363879 w 8021479"/>
                  <a:gd name="connsiteY118" fmla="*/ 5204834 h 5231649"/>
                  <a:gd name="connsiteX119" fmla="*/ 4406741 w 8021479"/>
                  <a:gd name="connsiteY119" fmla="*/ 5119109 h 5231649"/>
                  <a:gd name="connsiteX120" fmla="*/ 4449604 w 8021479"/>
                  <a:gd name="connsiteY120" fmla="*/ 5090534 h 5231649"/>
                  <a:gd name="connsiteX121" fmla="*/ 4521041 w 8021479"/>
                  <a:gd name="connsiteY121" fmla="*/ 5019096 h 5231649"/>
                  <a:gd name="connsiteX122" fmla="*/ 4592479 w 8021479"/>
                  <a:gd name="connsiteY122" fmla="*/ 4947659 h 5231649"/>
                  <a:gd name="connsiteX123" fmla="*/ 4692491 w 8021479"/>
                  <a:gd name="connsiteY123" fmla="*/ 4833359 h 5231649"/>
                  <a:gd name="connsiteX124" fmla="*/ 4721066 w 8021479"/>
                  <a:gd name="connsiteY124" fmla="*/ 4790496 h 5231649"/>
                  <a:gd name="connsiteX125" fmla="*/ 4763929 w 8021479"/>
                  <a:gd name="connsiteY125" fmla="*/ 4761921 h 5231649"/>
                  <a:gd name="connsiteX126" fmla="*/ 4778216 w 8021479"/>
                  <a:gd name="connsiteY126" fmla="*/ 4719059 h 5231649"/>
                  <a:gd name="connsiteX127" fmla="*/ 4806791 w 8021479"/>
                  <a:gd name="connsiteY127" fmla="*/ 4676196 h 5231649"/>
                  <a:gd name="connsiteX128" fmla="*/ 5135404 w 8021479"/>
                  <a:gd name="connsiteY128" fmla="*/ 4661909 h 5231649"/>
                  <a:gd name="connsiteX129" fmla="*/ 5364004 w 8021479"/>
                  <a:gd name="connsiteY129" fmla="*/ 4661909 h 5231649"/>
                  <a:gd name="connsiteX130" fmla="*/ 5449729 w 8021479"/>
                  <a:gd name="connsiteY130" fmla="*/ 4690484 h 5231649"/>
                  <a:gd name="connsiteX131" fmla="*/ 5706904 w 8021479"/>
                  <a:gd name="connsiteY131" fmla="*/ 4704771 h 5231649"/>
                  <a:gd name="connsiteX132" fmla="*/ 5749766 w 8021479"/>
                  <a:gd name="connsiteY132" fmla="*/ 4733346 h 5231649"/>
                  <a:gd name="connsiteX133" fmla="*/ 5792629 w 8021479"/>
                  <a:gd name="connsiteY133" fmla="*/ 4776209 h 5231649"/>
                  <a:gd name="connsiteX134" fmla="*/ 5878354 w 8021479"/>
                  <a:gd name="connsiteY134" fmla="*/ 4804784 h 5231649"/>
                  <a:gd name="connsiteX135" fmla="*/ 5992654 w 8021479"/>
                  <a:gd name="connsiteY135" fmla="*/ 4833359 h 5231649"/>
                  <a:gd name="connsiteX136" fmla="*/ 6049804 w 8021479"/>
                  <a:gd name="connsiteY136" fmla="*/ 4847646 h 5231649"/>
                  <a:gd name="connsiteX137" fmla="*/ 6192679 w 8021479"/>
                  <a:gd name="connsiteY137" fmla="*/ 4861934 h 5231649"/>
                  <a:gd name="connsiteX138" fmla="*/ 6235541 w 8021479"/>
                  <a:gd name="connsiteY138" fmla="*/ 4876221 h 5231649"/>
                  <a:gd name="connsiteX139" fmla="*/ 6278404 w 8021479"/>
                  <a:gd name="connsiteY139" fmla="*/ 4904796 h 5231649"/>
                  <a:gd name="connsiteX140" fmla="*/ 7007066 w 8021479"/>
                  <a:gd name="connsiteY140" fmla="*/ 4890509 h 5231649"/>
                  <a:gd name="connsiteX141" fmla="*/ 7035641 w 8021479"/>
                  <a:gd name="connsiteY141" fmla="*/ 4847646 h 5231649"/>
                  <a:gd name="connsiteX142" fmla="*/ 7049929 w 8021479"/>
                  <a:gd name="connsiteY142" fmla="*/ 4804784 h 5231649"/>
                  <a:gd name="connsiteX143" fmla="*/ 7092791 w 8021479"/>
                  <a:gd name="connsiteY143" fmla="*/ 4776209 h 5231649"/>
                  <a:gd name="connsiteX144" fmla="*/ 7121366 w 8021479"/>
                  <a:gd name="connsiteY144" fmla="*/ 4733346 h 5231649"/>
                  <a:gd name="connsiteX145" fmla="*/ 7164229 w 8021479"/>
                  <a:gd name="connsiteY145" fmla="*/ 4704771 h 5231649"/>
                  <a:gd name="connsiteX146" fmla="*/ 7221379 w 8021479"/>
                  <a:gd name="connsiteY146" fmla="*/ 4619046 h 5231649"/>
                  <a:gd name="connsiteX147" fmla="*/ 7249954 w 8021479"/>
                  <a:gd name="connsiteY147" fmla="*/ 4576184 h 5231649"/>
                  <a:gd name="connsiteX148" fmla="*/ 7278529 w 8021479"/>
                  <a:gd name="connsiteY148" fmla="*/ 4533321 h 5231649"/>
                  <a:gd name="connsiteX149" fmla="*/ 7292816 w 8021479"/>
                  <a:gd name="connsiteY149" fmla="*/ 4490459 h 5231649"/>
                  <a:gd name="connsiteX150" fmla="*/ 7335679 w 8021479"/>
                  <a:gd name="connsiteY150" fmla="*/ 4404734 h 5231649"/>
                  <a:gd name="connsiteX151" fmla="*/ 7307104 w 8021479"/>
                  <a:gd name="connsiteY151" fmla="*/ 3947534 h 5231649"/>
                  <a:gd name="connsiteX152" fmla="*/ 7249954 w 8021479"/>
                  <a:gd name="connsiteY152" fmla="*/ 3890384 h 5231649"/>
                  <a:gd name="connsiteX153" fmla="*/ 7178516 w 8021479"/>
                  <a:gd name="connsiteY153" fmla="*/ 3833234 h 5231649"/>
                  <a:gd name="connsiteX154" fmla="*/ 7135654 w 8021479"/>
                  <a:gd name="connsiteY154" fmla="*/ 3804659 h 5231649"/>
                  <a:gd name="connsiteX155" fmla="*/ 7049929 w 8021479"/>
                  <a:gd name="connsiteY155" fmla="*/ 3776084 h 5231649"/>
                  <a:gd name="connsiteX156" fmla="*/ 7007066 w 8021479"/>
                  <a:gd name="connsiteY156" fmla="*/ 3747509 h 5231649"/>
                  <a:gd name="connsiteX157" fmla="*/ 6921341 w 8021479"/>
                  <a:gd name="connsiteY157" fmla="*/ 3718934 h 5231649"/>
                  <a:gd name="connsiteX158" fmla="*/ 6878479 w 8021479"/>
                  <a:gd name="connsiteY158" fmla="*/ 3704646 h 5231649"/>
                  <a:gd name="connsiteX159" fmla="*/ 6835616 w 8021479"/>
                  <a:gd name="connsiteY159" fmla="*/ 3690359 h 5231649"/>
                  <a:gd name="connsiteX160" fmla="*/ 6792754 w 8021479"/>
                  <a:gd name="connsiteY160" fmla="*/ 3676071 h 5231649"/>
                  <a:gd name="connsiteX161" fmla="*/ 6535579 w 8021479"/>
                  <a:gd name="connsiteY161" fmla="*/ 3661784 h 5231649"/>
                  <a:gd name="connsiteX162" fmla="*/ 6492716 w 8021479"/>
                  <a:gd name="connsiteY162" fmla="*/ 3647496 h 5231649"/>
                  <a:gd name="connsiteX163" fmla="*/ 6406991 w 8021479"/>
                  <a:gd name="connsiteY163" fmla="*/ 3576059 h 5231649"/>
                  <a:gd name="connsiteX164" fmla="*/ 6378416 w 8021479"/>
                  <a:gd name="connsiteY164" fmla="*/ 3533196 h 5231649"/>
                  <a:gd name="connsiteX165" fmla="*/ 6421279 w 8021479"/>
                  <a:gd name="connsiteY165" fmla="*/ 3404609 h 5231649"/>
                  <a:gd name="connsiteX166" fmla="*/ 6464141 w 8021479"/>
                  <a:gd name="connsiteY166" fmla="*/ 3376034 h 5231649"/>
                  <a:gd name="connsiteX167" fmla="*/ 6507004 w 8021479"/>
                  <a:gd name="connsiteY167" fmla="*/ 3290309 h 5231649"/>
                  <a:gd name="connsiteX168" fmla="*/ 6521291 w 8021479"/>
                  <a:gd name="connsiteY168" fmla="*/ 3247446 h 5231649"/>
                  <a:gd name="connsiteX169" fmla="*/ 6564154 w 8021479"/>
                  <a:gd name="connsiteY169" fmla="*/ 3218871 h 5231649"/>
                  <a:gd name="connsiteX170" fmla="*/ 6592729 w 8021479"/>
                  <a:gd name="connsiteY170" fmla="*/ 3176009 h 5231649"/>
                  <a:gd name="connsiteX171" fmla="*/ 6664166 w 8021479"/>
                  <a:gd name="connsiteY171" fmla="*/ 3075996 h 5231649"/>
                  <a:gd name="connsiteX172" fmla="*/ 6892766 w 8021479"/>
                  <a:gd name="connsiteY172" fmla="*/ 3061709 h 5231649"/>
                  <a:gd name="connsiteX173" fmla="*/ 6935629 w 8021479"/>
                  <a:gd name="connsiteY173" fmla="*/ 3033134 h 5231649"/>
                  <a:gd name="connsiteX174" fmla="*/ 7049929 w 8021479"/>
                  <a:gd name="connsiteY174" fmla="*/ 3004559 h 5231649"/>
                  <a:gd name="connsiteX175" fmla="*/ 7092791 w 8021479"/>
                  <a:gd name="connsiteY175" fmla="*/ 2990271 h 5231649"/>
                  <a:gd name="connsiteX176" fmla="*/ 7149941 w 8021479"/>
                  <a:gd name="connsiteY176" fmla="*/ 2975984 h 5231649"/>
                  <a:gd name="connsiteX177" fmla="*/ 7192804 w 8021479"/>
                  <a:gd name="connsiteY177" fmla="*/ 2961696 h 5231649"/>
                  <a:gd name="connsiteX178" fmla="*/ 7278529 w 8021479"/>
                  <a:gd name="connsiteY178" fmla="*/ 2904546 h 5231649"/>
                  <a:gd name="connsiteX179" fmla="*/ 7307104 w 8021479"/>
                  <a:gd name="connsiteY179" fmla="*/ 2861684 h 5231649"/>
                  <a:gd name="connsiteX180" fmla="*/ 7349966 w 8021479"/>
                  <a:gd name="connsiteY180" fmla="*/ 2833109 h 5231649"/>
                  <a:gd name="connsiteX181" fmla="*/ 7378541 w 8021479"/>
                  <a:gd name="connsiteY181" fmla="*/ 2747384 h 5231649"/>
                  <a:gd name="connsiteX182" fmla="*/ 7392829 w 8021479"/>
                  <a:gd name="connsiteY182" fmla="*/ 2704521 h 5231649"/>
                  <a:gd name="connsiteX183" fmla="*/ 7449979 w 8021479"/>
                  <a:gd name="connsiteY183" fmla="*/ 2618796 h 5231649"/>
                  <a:gd name="connsiteX184" fmla="*/ 7507129 w 8021479"/>
                  <a:gd name="connsiteY184" fmla="*/ 2490209 h 5231649"/>
                  <a:gd name="connsiteX185" fmla="*/ 7549991 w 8021479"/>
                  <a:gd name="connsiteY185" fmla="*/ 2390196 h 5231649"/>
                  <a:gd name="connsiteX186" fmla="*/ 7592854 w 8021479"/>
                  <a:gd name="connsiteY186" fmla="*/ 2347334 h 5231649"/>
                  <a:gd name="connsiteX187" fmla="*/ 7650004 w 8021479"/>
                  <a:gd name="connsiteY187" fmla="*/ 2261609 h 5231649"/>
                  <a:gd name="connsiteX188" fmla="*/ 7735729 w 8021479"/>
                  <a:gd name="connsiteY188" fmla="*/ 2133021 h 5231649"/>
                  <a:gd name="connsiteX189" fmla="*/ 7764304 w 8021479"/>
                  <a:gd name="connsiteY189" fmla="*/ 2090159 h 5231649"/>
                  <a:gd name="connsiteX190" fmla="*/ 7835741 w 8021479"/>
                  <a:gd name="connsiteY190" fmla="*/ 1990146 h 5231649"/>
                  <a:gd name="connsiteX191" fmla="*/ 7878604 w 8021479"/>
                  <a:gd name="connsiteY191" fmla="*/ 1904421 h 5231649"/>
                  <a:gd name="connsiteX192" fmla="*/ 7950041 w 8021479"/>
                  <a:gd name="connsiteY192" fmla="*/ 1790121 h 5231649"/>
                  <a:gd name="connsiteX193" fmla="*/ 8021479 w 8021479"/>
                  <a:gd name="connsiteY193" fmla="*/ 1661534 h 5231649"/>
                  <a:gd name="connsiteX194" fmla="*/ 8007191 w 8021479"/>
                  <a:gd name="connsiteY194" fmla="*/ 961446 h 5231649"/>
                  <a:gd name="connsiteX195" fmla="*/ 7892891 w 8021479"/>
                  <a:gd name="connsiteY195" fmla="*/ 847146 h 5231649"/>
                  <a:gd name="connsiteX196" fmla="*/ 7850029 w 8021479"/>
                  <a:gd name="connsiteY196" fmla="*/ 832859 h 5231649"/>
                  <a:gd name="connsiteX197" fmla="*/ 7807166 w 8021479"/>
                  <a:gd name="connsiteY197" fmla="*/ 818571 h 5231649"/>
                  <a:gd name="connsiteX198" fmla="*/ 7764304 w 8021479"/>
                  <a:gd name="connsiteY198" fmla="*/ 804284 h 5231649"/>
                  <a:gd name="connsiteX199" fmla="*/ 7721441 w 8021479"/>
                  <a:gd name="connsiteY199" fmla="*/ 775709 h 5231649"/>
                  <a:gd name="connsiteX200" fmla="*/ 7635716 w 8021479"/>
                  <a:gd name="connsiteY200" fmla="*/ 747134 h 5231649"/>
                  <a:gd name="connsiteX201" fmla="*/ 7464266 w 8021479"/>
                  <a:gd name="connsiteY201" fmla="*/ 632834 h 5231649"/>
                  <a:gd name="connsiteX202" fmla="*/ 7421404 w 8021479"/>
                  <a:gd name="connsiteY202" fmla="*/ 604259 h 5231649"/>
                  <a:gd name="connsiteX203" fmla="*/ 7378541 w 8021479"/>
                  <a:gd name="connsiteY203" fmla="*/ 575684 h 5231649"/>
                  <a:gd name="connsiteX204" fmla="*/ 7307104 w 8021479"/>
                  <a:gd name="connsiteY204" fmla="*/ 504246 h 5231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</a:cxnLst>
                <a:rect l="l" t="t" r="r" b="b"/>
                <a:pathLst>
                  <a:path w="8021479" h="5231649">
                    <a:moveTo>
                      <a:pt x="7564279" y="818571"/>
                    </a:moveTo>
                    <a:cubicBezTo>
                      <a:pt x="7559516" y="804284"/>
                      <a:pt x="7557463" y="788785"/>
                      <a:pt x="7549991" y="775709"/>
                    </a:cubicBezTo>
                    <a:cubicBezTo>
                      <a:pt x="7523910" y="730067"/>
                      <a:pt x="7466418" y="682151"/>
                      <a:pt x="7449979" y="632834"/>
                    </a:cubicBezTo>
                    <a:cubicBezTo>
                      <a:pt x="7445216" y="618546"/>
                      <a:pt x="7445099" y="601731"/>
                      <a:pt x="7435691" y="589971"/>
                    </a:cubicBezTo>
                    <a:cubicBezTo>
                      <a:pt x="7415547" y="564791"/>
                      <a:pt x="7378203" y="556521"/>
                      <a:pt x="7349966" y="547109"/>
                    </a:cubicBezTo>
                    <a:lnTo>
                      <a:pt x="7221379" y="461384"/>
                    </a:lnTo>
                    <a:cubicBezTo>
                      <a:pt x="7207091" y="451859"/>
                      <a:pt x="7194806" y="438239"/>
                      <a:pt x="7178516" y="432809"/>
                    </a:cubicBezTo>
                    <a:cubicBezTo>
                      <a:pt x="7164229" y="428046"/>
                      <a:pt x="7149124" y="425256"/>
                      <a:pt x="7135654" y="418521"/>
                    </a:cubicBezTo>
                    <a:cubicBezTo>
                      <a:pt x="7024875" y="363131"/>
                      <a:pt x="7157656" y="411567"/>
                      <a:pt x="7049929" y="375659"/>
                    </a:cubicBezTo>
                    <a:cubicBezTo>
                      <a:pt x="7035641" y="366134"/>
                      <a:pt x="7022425" y="354763"/>
                      <a:pt x="7007066" y="347084"/>
                    </a:cubicBezTo>
                    <a:cubicBezTo>
                      <a:pt x="6975847" y="331474"/>
                      <a:pt x="6923050" y="325498"/>
                      <a:pt x="6892766" y="318509"/>
                    </a:cubicBezTo>
                    <a:cubicBezTo>
                      <a:pt x="6854499" y="309678"/>
                      <a:pt x="6815723" y="302353"/>
                      <a:pt x="6778466" y="289934"/>
                    </a:cubicBezTo>
                    <a:lnTo>
                      <a:pt x="6649879" y="247071"/>
                    </a:lnTo>
                    <a:lnTo>
                      <a:pt x="6607016" y="232784"/>
                    </a:lnTo>
                    <a:cubicBezTo>
                      <a:pt x="6592729" y="228022"/>
                      <a:pt x="6578922" y="221449"/>
                      <a:pt x="6564154" y="218496"/>
                    </a:cubicBezTo>
                    <a:cubicBezTo>
                      <a:pt x="6464309" y="198528"/>
                      <a:pt x="6516670" y="208201"/>
                      <a:pt x="6406991" y="189921"/>
                    </a:cubicBezTo>
                    <a:cubicBezTo>
                      <a:pt x="6302214" y="32757"/>
                      <a:pt x="6391914" y="140973"/>
                      <a:pt x="5964079" y="161346"/>
                    </a:cubicBezTo>
                    <a:cubicBezTo>
                      <a:pt x="5902054" y="164300"/>
                      <a:pt x="5840254" y="170871"/>
                      <a:pt x="5778341" y="175634"/>
                    </a:cubicBezTo>
                    <a:cubicBezTo>
                      <a:pt x="5680085" y="241138"/>
                      <a:pt x="5725197" y="221924"/>
                      <a:pt x="5649754" y="247071"/>
                    </a:cubicBezTo>
                    <a:cubicBezTo>
                      <a:pt x="5635466" y="256596"/>
                      <a:pt x="5622250" y="267967"/>
                      <a:pt x="5606891" y="275646"/>
                    </a:cubicBezTo>
                    <a:cubicBezTo>
                      <a:pt x="5535026" y="311579"/>
                      <a:pt x="5568402" y="256988"/>
                      <a:pt x="5478304" y="347084"/>
                    </a:cubicBezTo>
                    <a:cubicBezTo>
                      <a:pt x="5464016" y="361371"/>
                      <a:pt x="5453104" y="380133"/>
                      <a:pt x="5435441" y="389946"/>
                    </a:cubicBezTo>
                    <a:cubicBezTo>
                      <a:pt x="5409111" y="404574"/>
                      <a:pt x="5349716" y="418521"/>
                      <a:pt x="5349716" y="418521"/>
                    </a:cubicBezTo>
                    <a:cubicBezTo>
                      <a:pt x="5078254" y="413759"/>
                      <a:pt x="4806494" y="417792"/>
                      <a:pt x="4535329" y="404234"/>
                    </a:cubicBezTo>
                    <a:cubicBezTo>
                      <a:pt x="4518179" y="403377"/>
                      <a:pt x="4504608" y="387801"/>
                      <a:pt x="4492466" y="375659"/>
                    </a:cubicBezTo>
                    <a:cubicBezTo>
                      <a:pt x="4397213" y="280406"/>
                      <a:pt x="4535331" y="380423"/>
                      <a:pt x="4421029" y="304221"/>
                    </a:cubicBezTo>
                    <a:cubicBezTo>
                      <a:pt x="4411504" y="289934"/>
                      <a:pt x="4404596" y="273501"/>
                      <a:pt x="4392454" y="261359"/>
                    </a:cubicBezTo>
                    <a:cubicBezTo>
                      <a:pt x="4280069" y="148976"/>
                      <a:pt x="4423756" y="330354"/>
                      <a:pt x="4306729" y="189921"/>
                    </a:cubicBezTo>
                    <a:cubicBezTo>
                      <a:pt x="4253049" y="125505"/>
                      <a:pt x="4296624" y="130796"/>
                      <a:pt x="4192429" y="61334"/>
                    </a:cubicBezTo>
                    <a:cubicBezTo>
                      <a:pt x="4178141" y="51809"/>
                      <a:pt x="4165258" y="39733"/>
                      <a:pt x="4149566" y="32759"/>
                    </a:cubicBezTo>
                    <a:cubicBezTo>
                      <a:pt x="4122041" y="20526"/>
                      <a:pt x="4063841" y="4184"/>
                      <a:pt x="4063841" y="4184"/>
                    </a:cubicBezTo>
                    <a:cubicBezTo>
                      <a:pt x="3882866" y="8946"/>
                      <a:pt x="3701009" y="0"/>
                      <a:pt x="3520916" y="18471"/>
                    </a:cubicBezTo>
                    <a:cubicBezTo>
                      <a:pt x="3505934" y="20008"/>
                      <a:pt x="3513364" y="47863"/>
                      <a:pt x="3506629" y="61334"/>
                    </a:cubicBezTo>
                    <a:cubicBezTo>
                      <a:pt x="3498950" y="76693"/>
                      <a:pt x="3491463" y="93469"/>
                      <a:pt x="3478054" y="104196"/>
                    </a:cubicBezTo>
                    <a:cubicBezTo>
                      <a:pt x="3466294" y="113604"/>
                      <a:pt x="3450195" y="117179"/>
                      <a:pt x="3435191" y="118484"/>
                    </a:cubicBezTo>
                    <a:cubicBezTo>
                      <a:pt x="3340181" y="126746"/>
                      <a:pt x="3244691" y="128009"/>
                      <a:pt x="3149441" y="132771"/>
                    </a:cubicBezTo>
                    <a:cubicBezTo>
                      <a:pt x="3139916" y="147059"/>
                      <a:pt x="3128545" y="160275"/>
                      <a:pt x="3120866" y="175634"/>
                    </a:cubicBezTo>
                    <a:cubicBezTo>
                      <a:pt x="3114131" y="189104"/>
                      <a:pt x="3117228" y="207847"/>
                      <a:pt x="3106579" y="218496"/>
                    </a:cubicBezTo>
                    <a:cubicBezTo>
                      <a:pt x="3082295" y="242780"/>
                      <a:pt x="3049429" y="256596"/>
                      <a:pt x="3020854" y="275646"/>
                    </a:cubicBezTo>
                    <a:cubicBezTo>
                      <a:pt x="2902598" y="354483"/>
                      <a:pt x="2995134" y="303319"/>
                      <a:pt x="2706529" y="318509"/>
                    </a:cubicBezTo>
                    <a:cubicBezTo>
                      <a:pt x="2692241" y="328034"/>
                      <a:pt x="2675808" y="334942"/>
                      <a:pt x="2663666" y="347084"/>
                    </a:cubicBezTo>
                    <a:cubicBezTo>
                      <a:pt x="2568413" y="442336"/>
                      <a:pt x="2706532" y="342318"/>
                      <a:pt x="2592229" y="418521"/>
                    </a:cubicBezTo>
                    <a:lnTo>
                      <a:pt x="1763554" y="404234"/>
                    </a:lnTo>
                    <a:cubicBezTo>
                      <a:pt x="1743928" y="403601"/>
                      <a:pt x="1725212" y="395589"/>
                      <a:pt x="1706404" y="389946"/>
                    </a:cubicBezTo>
                    <a:cubicBezTo>
                      <a:pt x="1677554" y="381291"/>
                      <a:pt x="1649254" y="370896"/>
                      <a:pt x="1620679" y="361371"/>
                    </a:cubicBezTo>
                    <a:lnTo>
                      <a:pt x="1534954" y="332796"/>
                    </a:lnTo>
                    <a:lnTo>
                      <a:pt x="1492091" y="318509"/>
                    </a:lnTo>
                    <a:cubicBezTo>
                      <a:pt x="1477804" y="313747"/>
                      <a:pt x="1464278" y="304800"/>
                      <a:pt x="1449229" y="304221"/>
                    </a:cubicBezTo>
                    <a:lnTo>
                      <a:pt x="1077754" y="289934"/>
                    </a:lnTo>
                    <a:cubicBezTo>
                      <a:pt x="1049179" y="285171"/>
                      <a:pt x="1020308" y="281930"/>
                      <a:pt x="992029" y="275646"/>
                    </a:cubicBezTo>
                    <a:cubicBezTo>
                      <a:pt x="977327" y="272379"/>
                      <a:pt x="963868" y="264626"/>
                      <a:pt x="949166" y="261359"/>
                    </a:cubicBezTo>
                    <a:cubicBezTo>
                      <a:pt x="920887" y="255075"/>
                      <a:pt x="892016" y="251834"/>
                      <a:pt x="863441" y="247071"/>
                    </a:cubicBezTo>
                    <a:cubicBezTo>
                      <a:pt x="777716" y="251834"/>
                      <a:pt x="691260" y="249217"/>
                      <a:pt x="606266" y="261359"/>
                    </a:cubicBezTo>
                    <a:cubicBezTo>
                      <a:pt x="589267" y="263787"/>
                      <a:pt x="579851" y="285000"/>
                      <a:pt x="563404" y="289934"/>
                    </a:cubicBezTo>
                    <a:cubicBezTo>
                      <a:pt x="531148" y="299611"/>
                      <a:pt x="496609" y="298685"/>
                      <a:pt x="463391" y="304221"/>
                    </a:cubicBezTo>
                    <a:cubicBezTo>
                      <a:pt x="439437" y="308213"/>
                      <a:pt x="415908" y="314517"/>
                      <a:pt x="391954" y="318509"/>
                    </a:cubicBezTo>
                    <a:cubicBezTo>
                      <a:pt x="238368" y="344107"/>
                      <a:pt x="344515" y="319652"/>
                      <a:pt x="234791" y="347084"/>
                    </a:cubicBezTo>
                    <a:cubicBezTo>
                      <a:pt x="220504" y="361371"/>
                      <a:pt x="201954" y="372403"/>
                      <a:pt x="191929" y="389946"/>
                    </a:cubicBezTo>
                    <a:cubicBezTo>
                      <a:pt x="135153" y="489304"/>
                      <a:pt x="227492" y="413862"/>
                      <a:pt x="134779" y="475671"/>
                    </a:cubicBezTo>
                    <a:cubicBezTo>
                      <a:pt x="130016" y="489959"/>
                      <a:pt x="123185" y="503716"/>
                      <a:pt x="120491" y="518534"/>
                    </a:cubicBezTo>
                    <a:cubicBezTo>
                      <a:pt x="113622" y="556311"/>
                      <a:pt x="116307" y="595790"/>
                      <a:pt x="106204" y="632834"/>
                    </a:cubicBezTo>
                    <a:cubicBezTo>
                      <a:pt x="101686" y="649400"/>
                      <a:pt x="84603" y="660005"/>
                      <a:pt x="77629" y="675696"/>
                    </a:cubicBezTo>
                    <a:cubicBezTo>
                      <a:pt x="65396" y="703221"/>
                      <a:pt x="49054" y="761421"/>
                      <a:pt x="49054" y="761421"/>
                    </a:cubicBezTo>
                    <a:cubicBezTo>
                      <a:pt x="44291" y="828096"/>
                      <a:pt x="42576" y="895059"/>
                      <a:pt x="34766" y="961446"/>
                    </a:cubicBezTo>
                    <a:cubicBezTo>
                      <a:pt x="33006" y="976403"/>
                      <a:pt x="24132" y="989698"/>
                      <a:pt x="20479" y="1004309"/>
                    </a:cubicBezTo>
                    <a:cubicBezTo>
                      <a:pt x="14589" y="1027868"/>
                      <a:pt x="10954" y="1051934"/>
                      <a:pt x="6191" y="1075746"/>
                    </a:cubicBezTo>
                    <a:cubicBezTo>
                      <a:pt x="33758" y="1213579"/>
                      <a:pt x="0" y="1091937"/>
                      <a:pt x="49054" y="1190046"/>
                    </a:cubicBezTo>
                    <a:cubicBezTo>
                      <a:pt x="55789" y="1203517"/>
                      <a:pt x="53933" y="1221149"/>
                      <a:pt x="63341" y="1232909"/>
                    </a:cubicBezTo>
                    <a:cubicBezTo>
                      <a:pt x="74068" y="1246318"/>
                      <a:pt x="91916" y="1251959"/>
                      <a:pt x="106204" y="1261484"/>
                    </a:cubicBezTo>
                    <a:cubicBezTo>
                      <a:pt x="115729" y="1275771"/>
                      <a:pt x="122637" y="1292204"/>
                      <a:pt x="134779" y="1304346"/>
                    </a:cubicBezTo>
                    <a:cubicBezTo>
                      <a:pt x="184309" y="1353876"/>
                      <a:pt x="175736" y="1307204"/>
                      <a:pt x="206216" y="1375784"/>
                    </a:cubicBezTo>
                    <a:cubicBezTo>
                      <a:pt x="218449" y="1403309"/>
                      <a:pt x="225266" y="1432934"/>
                      <a:pt x="234791" y="1461509"/>
                    </a:cubicBezTo>
                    <a:lnTo>
                      <a:pt x="263366" y="1547234"/>
                    </a:lnTo>
                    <a:cubicBezTo>
                      <a:pt x="268128" y="1561521"/>
                      <a:pt x="274001" y="1575485"/>
                      <a:pt x="277654" y="1590096"/>
                    </a:cubicBezTo>
                    <a:cubicBezTo>
                      <a:pt x="295594" y="1661857"/>
                      <a:pt x="285731" y="1628617"/>
                      <a:pt x="306229" y="1690109"/>
                    </a:cubicBezTo>
                    <a:cubicBezTo>
                      <a:pt x="301466" y="1713921"/>
                      <a:pt x="293958" y="1737346"/>
                      <a:pt x="291941" y="1761546"/>
                    </a:cubicBezTo>
                    <a:cubicBezTo>
                      <a:pt x="284416" y="1851846"/>
                      <a:pt x="288450" y="1943042"/>
                      <a:pt x="277654" y="2033009"/>
                    </a:cubicBezTo>
                    <a:cubicBezTo>
                      <a:pt x="274065" y="2062915"/>
                      <a:pt x="249079" y="2118734"/>
                      <a:pt x="249079" y="2118734"/>
                    </a:cubicBezTo>
                    <a:cubicBezTo>
                      <a:pt x="244316" y="2313996"/>
                      <a:pt x="243660" y="2509402"/>
                      <a:pt x="234791" y="2704521"/>
                    </a:cubicBezTo>
                    <a:cubicBezTo>
                      <a:pt x="227666" y="2861264"/>
                      <a:pt x="148145" y="2514788"/>
                      <a:pt x="234791" y="2890259"/>
                    </a:cubicBezTo>
                    <a:cubicBezTo>
                      <a:pt x="238652" y="2906991"/>
                      <a:pt x="255687" y="2917763"/>
                      <a:pt x="263366" y="2933121"/>
                    </a:cubicBezTo>
                    <a:cubicBezTo>
                      <a:pt x="270101" y="2946592"/>
                      <a:pt x="272891" y="2961696"/>
                      <a:pt x="277654" y="2975984"/>
                    </a:cubicBezTo>
                    <a:cubicBezTo>
                      <a:pt x="278367" y="2990253"/>
                      <a:pt x="266545" y="3266503"/>
                      <a:pt x="320516" y="3347459"/>
                    </a:cubicBezTo>
                    <a:cubicBezTo>
                      <a:pt x="365799" y="3415383"/>
                      <a:pt x="343660" y="3374030"/>
                      <a:pt x="377666" y="3476046"/>
                    </a:cubicBezTo>
                    <a:lnTo>
                      <a:pt x="391954" y="3518909"/>
                    </a:lnTo>
                    <a:cubicBezTo>
                      <a:pt x="387191" y="3614159"/>
                      <a:pt x="388598" y="3709919"/>
                      <a:pt x="377666" y="3804659"/>
                    </a:cubicBezTo>
                    <a:cubicBezTo>
                      <a:pt x="374213" y="3834581"/>
                      <a:pt x="358616" y="3861809"/>
                      <a:pt x="349091" y="3890384"/>
                    </a:cubicBezTo>
                    <a:lnTo>
                      <a:pt x="334804" y="3933246"/>
                    </a:lnTo>
                    <a:lnTo>
                      <a:pt x="320516" y="3976109"/>
                    </a:lnTo>
                    <a:lnTo>
                      <a:pt x="306229" y="4018971"/>
                    </a:lnTo>
                    <a:cubicBezTo>
                      <a:pt x="303245" y="4060747"/>
                      <a:pt x="292167" y="4265567"/>
                      <a:pt x="277654" y="4333296"/>
                    </a:cubicBezTo>
                    <a:cubicBezTo>
                      <a:pt x="271343" y="4362748"/>
                      <a:pt x="249079" y="4419021"/>
                      <a:pt x="249079" y="4419021"/>
                    </a:cubicBezTo>
                    <a:cubicBezTo>
                      <a:pt x="268317" y="4534455"/>
                      <a:pt x="254205" y="4477265"/>
                      <a:pt x="291941" y="4590471"/>
                    </a:cubicBezTo>
                    <a:cubicBezTo>
                      <a:pt x="296704" y="4604759"/>
                      <a:pt x="293698" y="4624980"/>
                      <a:pt x="306229" y="4633334"/>
                    </a:cubicBezTo>
                    <a:cubicBezTo>
                      <a:pt x="374152" y="4678616"/>
                      <a:pt x="332802" y="4656480"/>
                      <a:pt x="434816" y="4690484"/>
                    </a:cubicBezTo>
                    <a:lnTo>
                      <a:pt x="477679" y="4704771"/>
                    </a:lnTo>
                    <a:cubicBezTo>
                      <a:pt x="489243" y="4785722"/>
                      <a:pt x="487005" y="4794563"/>
                      <a:pt x="506254" y="4861934"/>
                    </a:cubicBezTo>
                    <a:cubicBezTo>
                      <a:pt x="510391" y="4876415"/>
                      <a:pt x="508010" y="4896442"/>
                      <a:pt x="520541" y="4904796"/>
                    </a:cubicBezTo>
                    <a:cubicBezTo>
                      <a:pt x="540747" y="4918266"/>
                      <a:pt x="568166" y="4914321"/>
                      <a:pt x="591979" y="4919084"/>
                    </a:cubicBezTo>
                    <a:cubicBezTo>
                      <a:pt x="606266" y="4928609"/>
                      <a:pt x="624114" y="4934251"/>
                      <a:pt x="634841" y="4947659"/>
                    </a:cubicBezTo>
                    <a:cubicBezTo>
                      <a:pt x="663986" y="4984091"/>
                      <a:pt x="625850" y="5008072"/>
                      <a:pt x="691991" y="5019096"/>
                    </a:cubicBezTo>
                    <a:cubicBezTo>
                      <a:pt x="762613" y="5030866"/>
                      <a:pt x="834866" y="5028621"/>
                      <a:pt x="906304" y="5033384"/>
                    </a:cubicBezTo>
                    <a:lnTo>
                      <a:pt x="1677829" y="5019096"/>
                    </a:lnTo>
                    <a:cubicBezTo>
                      <a:pt x="1766050" y="5016463"/>
                      <a:pt x="1850283" y="5011701"/>
                      <a:pt x="1935004" y="4990521"/>
                    </a:cubicBezTo>
                    <a:cubicBezTo>
                      <a:pt x="1949614" y="4986868"/>
                      <a:pt x="1963579" y="4980996"/>
                      <a:pt x="1977866" y="4976234"/>
                    </a:cubicBezTo>
                    <a:cubicBezTo>
                      <a:pt x="2010957" y="4926598"/>
                      <a:pt x="2016650" y="4880048"/>
                      <a:pt x="2077879" y="4876221"/>
                    </a:cubicBezTo>
                    <a:cubicBezTo>
                      <a:pt x="2215804" y="4867601"/>
                      <a:pt x="2354104" y="4866696"/>
                      <a:pt x="2492216" y="4861934"/>
                    </a:cubicBezTo>
                    <a:cubicBezTo>
                      <a:pt x="2609239" y="4869248"/>
                      <a:pt x="2757829" y="4876374"/>
                      <a:pt x="2877979" y="4890509"/>
                    </a:cubicBezTo>
                    <a:cubicBezTo>
                      <a:pt x="2906750" y="4893894"/>
                      <a:pt x="2935129" y="4900034"/>
                      <a:pt x="2963704" y="4904796"/>
                    </a:cubicBezTo>
                    <a:cubicBezTo>
                      <a:pt x="2992279" y="4914321"/>
                      <a:pt x="3032721" y="4908309"/>
                      <a:pt x="3049429" y="4933371"/>
                    </a:cubicBezTo>
                    <a:cubicBezTo>
                      <a:pt x="3058954" y="4947659"/>
                      <a:pt x="3063095" y="4967714"/>
                      <a:pt x="3078004" y="4976234"/>
                    </a:cubicBezTo>
                    <a:cubicBezTo>
                      <a:pt x="3099088" y="4988282"/>
                      <a:pt x="3126013" y="4984132"/>
                      <a:pt x="3149441" y="4990521"/>
                    </a:cubicBezTo>
                    <a:cubicBezTo>
                      <a:pt x="3178500" y="4998446"/>
                      <a:pt x="3235166" y="5019096"/>
                      <a:pt x="3235166" y="5019096"/>
                    </a:cubicBezTo>
                    <a:cubicBezTo>
                      <a:pt x="3254216" y="5038146"/>
                      <a:pt x="3269214" y="5062385"/>
                      <a:pt x="3292316" y="5076246"/>
                    </a:cubicBezTo>
                    <a:cubicBezTo>
                      <a:pt x="3318144" y="5091743"/>
                      <a:pt x="3349466" y="5095296"/>
                      <a:pt x="3378041" y="5104821"/>
                    </a:cubicBezTo>
                    <a:cubicBezTo>
                      <a:pt x="3470810" y="5135744"/>
                      <a:pt x="3405898" y="5117745"/>
                      <a:pt x="3578066" y="5133396"/>
                    </a:cubicBezTo>
                    <a:cubicBezTo>
                      <a:pt x="3700907" y="5215289"/>
                      <a:pt x="3545485" y="5117105"/>
                      <a:pt x="3663791" y="5176259"/>
                    </a:cubicBezTo>
                    <a:cubicBezTo>
                      <a:pt x="3774570" y="5231649"/>
                      <a:pt x="3641789" y="5183213"/>
                      <a:pt x="3749516" y="5219121"/>
                    </a:cubicBezTo>
                    <a:cubicBezTo>
                      <a:pt x="3954304" y="5214359"/>
                      <a:pt x="4159840" y="5222971"/>
                      <a:pt x="4363879" y="5204834"/>
                    </a:cubicBezTo>
                    <a:cubicBezTo>
                      <a:pt x="4389812" y="5202529"/>
                      <a:pt x="4396668" y="5131701"/>
                      <a:pt x="4406741" y="5119109"/>
                    </a:cubicBezTo>
                    <a:cubicBezTo>
                      <a:pt x="4417468" y="5105700"/>
                      <a:pt x="4435316" y="5100059"/>
                      <a:pt x="4449604" y="5090534"/>
                    </a:cubicBezTo>
                    <a:cubicBezTo>
                      <a:pt x="4525802" y="4976236"/>
                      <a:pt x="4425794" y="5114343"/>
                      <a:pt x="4521041" y="5019096"/>
                    </a:cubicBezTo>
                    <a:cubicBezTo>
                      <a:pt x="4616288" y="4923849"/>
                      <a:pt x="4478181" y="5023857"/>
                      <a:pt x="4592479" y="4947659"/>
                    </a:cubicBezTo>
                    <a:cubicBezTo>
                      <a:pt x="4659154" y="4847647"/>
                      <a:pt x="4621054" y="4880984"/>
                      <a:pt x="4692491" y="4833359"/>
                    </a:cubicBezTo>
                    <a:cubicBezTo>
                      <a:pt x="4702016" y="4819071"/>
                      <a:pt x="4708924" y="4802638"/>
                      <a:pt x="4721066" y="4790496"/>
                    </a:cubicBezTo>
                    <a:cubicBezTo>
                      <a:pt x="4733208" y="4778354"/>
                      <a:pt x="4753202" y="4775330"/>
                      <a:pt x="4763929" y="4761921"/>
                    </a:cubicBezTo>
                    <a:cubicBezTo>
                      <a:pt x="4773337" y="4750161"/>
                      <a:pt x="4771481" y="4732529"/>
                      <a:pt x="4778216" y="4719059"/>
                    </a:cubicBezTo>
                    <a:cubicBezTo>
                      <a:pt x="4785895" y="4703700"/>
                      <a:pt x="4789835" y="4678909"/>
                      <a:pt x="4806791" y="4676196"/>
                    </a:cubicBezTo>
                    <a:cubicBezTo>
                      <a:pt x="4915055" y="4658874"/>
                      <a:pt x="5025866" y="4666671"/>
                      <a:pt x="5135404" y="4661909"/>
                    </a:cubicBezTo>
                    <a:cubicBezTo>
                      <a:pt x="5250470" y="4649123"/>
                      <a:pt x="5257992" y="4637445"/>
                      <a:pt x="5364004" y="4661909"/>
                    </a:cubicBezTo>
                    <a:cubicBezTo>
                      <a:pt x="5393353" y="4668682"/>
                      <a:pt x="5419655" y="4688813"/>
                      <a:pt x="5449729" y="4690484"/>
                    </a:cubicBezTo>
                    <a:lnTo>
                      <a:pt x="5706904" y="4704771"/>
                    </a:lnTo>
                    <a:cubicBezTo>
                      <a:pt x="5721191" y="4714296"/>
                      <a:pt x="5736575" y="4722353"/>
                      <a:pt x="5749766" y="4733346"/>
                    </a:cubicBezTo>
                    <a:cubicBezTo>
                      <a:pt x="5765288" y="4746281"/>
                      <a:pt x="5774966" y="4766396"/>
                      <a:pt x="5792629" y="4776209"/>
                    </a:cubicBezTo>
                    <a:cubicBezTo>
                      <a:pt x="5818959" y="4790837"/>
                      <a:pt x="5849779" y="4795259"/>
                      <a:pt x="5878354" y="4804784"/>
                    </a:cubicBezTo>
                    <a:cubicBezTo>
                      <a:pt x="5954940" y="4830313"/>
                      <a:pt x="5889217" y="4810373"/>
                      <a:pt x="5992654" y="4833359"/>
                    </a:cubicBezTo>
                    <a:cubicBezTo>
                      <a:pt x="6011823" y="4837619"/>
                      <a:pt x="6030365" y="4844869"/>
                      <a:pt x="6049804" y="4847646"/>
                    </a:cubicBezTo>
                    <a:cubicBezTo>
                      <a:pt x="6097186" y="4854415"/>
                      <a:pt x="6145054" y="4857171"/>
                      <a:pt x="6192679" y="4861934"/>
                    </a:cubicBezTo>
                    <a:cubicBezTo>
                      <a:pt x="6206966" y="4866696"/>
                      <a:pt x="6222071" y="4869486"/>
                      <a:pt x="6235541" y="4876221"/>
                    </a:cubicBezTo>
                    <a:cubicBezTo>
                      <a:pt x="6250900" y="4883900"/>
                      <a:pt x="6261235" y="4904478"/>
                      <a:pt x="6278404" y="4904796"/>
                    </a:cubicBezTo>
                    <a:lnTo>
                      <a:pt x="7007066" y="4890509"/>
                    </a:lnTo>
                    <a:cubicBezTo>
                      <a:pt x="7016591" y="4876221"/>
                      <a:pt x="7027962" y="4863005"/>
                      <a:pt x="7035641" y="4847646"/>
                    </a:cubicBezTo>
                    <a:cubicBezTo>
                      <a:pt x="7042376" y="4834176"/>
                      <a:pt x="7040521" y="4816544"/>
                      <a:pt x="7049929" y="4804784"/>
                    </a:cubicBezTo>
                    <a:cubicBezTo>
                      <a:pt x="7060656" y="4791376"/>
                      <a:pt x="7078504" y="4785734"/>
                      <a:pt x="7092791" y="4776209"/>
                    </a:cubicBezTo>
                    <a:cubicBezTo>
                      <a:pt x="7102316" y="4761921"/>
                      <a:pt x="7109224" y="4745488"/>
                      <a:pt x="7121366" y="4733346"/>
                    </a:cubicBezTo>
                    <a:cubicBezTo>
                      <a:pt x="7133508" y="4721204"/>
                      <a:pt x="7152921" y="4717694"/>
                      <a:pt x="7164229" y="4704771"/>
                    </a:cubicBezTo>
                    <a:cubicBezTo>
                      <a:pt x="7186844" y="4678925"/>
                      <a:pt x="7202329" y="4647621"/>
                      <a:pt x="7221379" y="4619046"/>
                    </a:cubicBezTo>
                    <a:lnTo>
                      <a:pt x="7249954" y="4576184"/>
                    </a:lnTo>
                    <a:lnTo>
                      <a:pt x="7278529" y="4533321"/>
                    </a:lnTo>
                    <a:cubicBezTo>
                      <a:pt x="7283291" y="4519034"/>
                      <a:pt x="7286081" y="4503929"/>
                      <a:pt x="7292816" y="4490459"/>
                    </a:cubicBezTo>
                    <a:cubicBezTo>
                      <a:pt x="7348213" y="4379665"/>
                      <a:pt x="7299764" y="4512475"/>
                      <a:pt x="7335679" y="4404734"/>
                    </a:cubicBezTo>
                    <a:cubicBezTo>
                      <a:pt x="7286630" y="4208543"/>
                      <a:pt x="7338384" y="4432374"/>
                      <a:pt x="7307104" y="3947534"/>
                    </a:cubicBezTo>
                    <a:cubicBezTo>
                      <a:pt x="7303755" y="3895617"/>
                      <a:pt x="7291403" y="3904200"/>
                      <a:pt x="7249954" y="3890384"/>
                    </a:cubicBezTo>
                    <a:cubicBezTo>
                      <a:pt x="7201784" y="3818128"/>
                      <a:pt x="7247529" y="3867740"/>
                      <a:pt x="7178516" y="3833234"/>
                    </a:cubicBezTo>
                    <a:cubicBezTo>
                      <a:pt x="7163157" y="3825555"/>
                      <a:pt x="7151345" y="3811633"/>
                      <a:pt x="7135654" y="3804659"/>
                    </a:cubicBezTo>
                    <a:cubicBezTo>
                      <a:pt x="7108129" y="3792426"/>
                      <a:pt x="7049929" y="3776084"/>
                      <a:pt x="7049929" y="3776084"/>
                    </a:cubicBezTo>
                    <a:cubicBezTo>
                      <a:pt x="7035641" y="3766559"/>
                      <a:pt x="7022758" y="3754483"/>
                      <a:pt x="7007066" y="3747509"/>
                    </a:cubicBezTo>
                    <a:cubicBezTo>
                      <a:pt x="6979541" y="3735276"/>
                      <a:pt x="6949916" y="3728459"/>
                      <a:pt x="6921341" y="3718934"/>
                    </a:cubicBezTo>
                    <a:lnTo>
                      <a:pt x="6878479" y="3704646"/>
                    </a:lnTo>
                    <a:lnTo>
                      <a:pt x="6835616" y="3690359"/>
                    </a:lnTo>
                    <a:cubicBezTo>
                      <a:pt x="6821329" y="3685597"/>
                      <a:pt x="6807791" y="3676906"/>
                      <a:pt x="6792754" y="3676071"/>
                    </a:cubicBezTo>
                    <a:lnTo>
                      <a:pt x="6535579" y="3661784"/>
                    </a:lnTo>
                    <a:cubicBezTo>
                      <a:pt x="6521291" y="3657021"/>
                      <a:pt x="6506187" y="3654231"/>
                      <a:pt x="6492716" y="3647496"/>
                    </a:cubicBezTo>
                    <a:cubicBezTo>
                      <a:pt x="6460608" y="3631442"/>
                      <a:pt x="6429560" y="3603141"/>
                      <a:pt x="6406991" y="3576059"/>
                    </a:cubicBezTo>
                    <a:cubicBezTo>
                      <a:pt x="6395998" y="3562867"/>
                      <a:pt x="6387941" y="3547484"/>
                      <a:pt x="6378416" y="3533196"/>
                    </a:cubicBezTo>
                    <a:cubicBezTo>
                      <a:pt x="6387995" y="3475723"/>
                      <a:pt x="6381099" y="3444789"/>
                      <a:pt x="6421279" y="3404609"/>
                    </a:cubicBezTo>
                    <a:cubicBezTo>
                      <a:pt x="6433421" y="3392467"/>
                      <a:pt x="6449854" y="3385559"/>
                      <a:pt x="6464141" y="3376034"/>
                    </a:cubicBezTo>
                    <a:cubicBezTo>
                      <a:pt x="6500057" y="3268289"/>
                      <a:pt x="6451607" y="3401104"/>
                      <a:pt x="6507004" y="3290309"/>
                    </a:cubicBezTo>
                    <a:cubicBezTo>
                      <a:pt x="6513739" y="3276838"/>
                      <a:pt x="6511883" y="3259206"/>
                      <a:pt x="6521291" y="3247446"/>
                    </a:cubicBezTo>
                    <a:cubicBezTo>
                      <a:pt x="6532018" y="3234037"/>
                      <a:pt x="6549866" y="3228396"/>
                      <a:pt x="6564154" y="3218871"/>
                    </a:cubicBezTo>
                    <a:cubicBezTo>
                      <a:pt x="6573679" y="3204584"/>
                      <a:pt x="6585755" y="3191700"/>
                      <a:pt x="6592729" y="3176009"/>
                    </a:cubicBezTo>
                    <a:cubicBezTo>
                      <a:pt x="6622530" y="3108956"/>
                      <a:pt x="6594497" y="3083330"/>
                      <a:pt x="6664166" y="3075996"/>
                    </a:cubicBezTo>
                    <a:cubicBezTo>
                      <a:pt x="6740095" y="3068003"/>
                      <a:pt x="6816566" y="3066471"/>
                      <a:pt x="6892766" y="3061709"/>
                    </a:cubicBezTo>
                    <a:cubicBezTo>
                      <a:pt x="6907054" y="3052184"/>
                      <a:pt x="6920270" y="3040813"/>
                      <a:pt x="6935629" y="3033134"/>
                    </a:cubicBezTo>
                    <a:cubicBezTo>
                      <a:pt x="6968293" y="3016802"/>
                      <a:pt x="7017315" y="3012713"/>
                      <a:pt x="7049929" y="3004559"/>
                    </a:cubicBezTo>
                    <a:cubicBezTo>
                      <a:pt x="7064540" y="3000906"/>
                      <a:pt x="7078310" y="2994408"/>
                      <a:pt x="7092791" y="2990271"/>
                    </a:cubicBezTo>
                    <a:cubicBezTo>
                      <a:pt x="7111672" y="2984876"/>
                      <a:pt x="7131060" y="2981378"/>
                      <a:pt x="7149941" y="2975984"/>
                    </a:cubicBezTo>
                    <a:cubicBezTo>
                      <a:pt x="7164422" y="2971847"/>
                      <a:pt x="7179639" y="2969010"/>
                      <a:pt x="7192804" y="2961696"/>
                    </a:cubicBezTo>
                    <a:cubicBezTo>
                      <a:pt x="7222825" y="2945018"/>
                      <a:pt x="7278529" y="2904546"/>
                      <a:pt x="7278529" y="2904546"/>
                    </a:cubicBezTo>
                    <a:cubicBezTo>
                      <a:pt x="7288054" y="2890259"/>
                      <a:pt x="7294962" y="2873826"/>
                      <a:pt x="7307104" y="2861684"/>
                    </a:cubicBezTo>
                    <a:cubicBezTo>
                      <a:pt x="7319246" y="2849542"/>
                      <a:pt x="7340865" y="2847670"/>
                      <a:pt x="7349966" y="2833109"/>
                    </a:cubicBezTo>
                    <a:cubicBezTo>
                      <a:pt x="7365930" y="2807567"/>
                      <a:pt x="7369016" y="2775959"/>
                      <a:pt x="7378541" y="2747384"/>
                    </a:cubicBezTo>
                    <a:cubicBezTo>
                      <a:pt x="7383304" y="2733096"/>
                      <a:pt x="7384475" y="2717052"/>
                      <a:pt x="7392829" y="2704521"/>
                    </a:cubicBezTo>
                    <a:lnTo>
                      <a:pt x="7449979" y="2618796"/>
                    </a:lnTo>
                    <a:cubicBezTo>
                      <a:pt x="7483984" y="2516781"/>
                      <a:pt x="7461846" y="2558133"/>
                      <a:pt x="7507129" y="2490209"/>
                    </a:cubicBezTo>
                    <a:cubicBezTo>
                      <a:pt x="7518788" y="2455229"/>
                      <a:pt x="7527921" y="2421093"/>
                      <a:pt x="7549991" y="2390196"/>
                    </a:cubicBezTo>
                    <a:cubicBezTo>
                      <a:pt x="7561735" y="2373754"/>
                      <a:pt x="7580449" y="2363283"/>
                      <a:pt x="7592854" y="2347334"/>
                    </a:cubicBezTo>
                    <a:cubicBezTo>
                      <a:pt x="7613939" y="2320225"/>
                      <a:pt x="7630954" y="2290184"/>
                      <a:pt x="7650004" y="2261609"/>
                    </a:cubicBezTo>
                    <a:lnTo>
                      <a:pt x="7735729" y="2133021"/>
                    </a:lnTo>
                    <a:cubicBezTo>
                      <a:pt x="7745254" y="2118734"/>
                      <a:pt x="7754001" y="2103896"/>
                      <a:pt x="7764304" y="2090159"/>
                    </a:cubicBezTo>
                    <a:cubicBezTo>
                      <a:pt x="7774013" y="2077214"/>
                      <a:pt x="7825294" y="2011039"/>
                      <a:pt x="7835741" y="1990146"/>
                    </a:cubicBezTo>
                    <a:cubicBezTo>
                      <a:pt x="7894895" y="1871840"/>
                      <a:pt x="7796711" y="2027262"/>
                      <a:pt x="7878604" y="1904421"/>
                    </a:cubicBezTo>
                    <a:cubicBezTo>
                      <a:pt x="7912609" y="1802406"/>
                      <a:pt x="7882117" y="1835404"/>
                      <a:pt x="7950041" y="1790121"/>
                    </a:cubicBezTo>
                    <a:cubicBezTo>
                      <a:pt x="8015545" y="1691865"/>
                      <a:pt x="7996330" y="1736976"/>
                      <a:pt x="8021479" y="1661534"/>
                    </a:cubicBezTo>
                    <a:cubicBezTo>
                      <a:pt x="8016716" y="1428171"/>
                      <a:pt x="8019904" y="1194511"/>
                      <a:pt x="8007191" y="961446"/>
                    </a:cubicBezTo>
                    <a:cubicBezTo>
                      <a:pt x="8001547" y="857965"/>
                      <a:pt x="7974735" y="874427"/>
                      <a:pt x="7892891" y="847146"/>
                    </a:cubicBezTo>
                    <a:lnTo>
                      <a:pt x="7850029" y="832859"/>
                    </a:lnTo>
                    <a:lnTo>
                      <a:pt x="7807166" y="818571"/>
                    </a:lnTo>
                    <a:lnTo>
                      <a:pt x="7764304" y="804284"/>
                    </a:lnTo>
                    <a:cubicBezTo>
                      <a:pt x="7750016" y="794759"/>
                      <a:pt x="7737133" y="782683"/>
                      <a:pt x="7721441" y="775709"/>
                    </a:cubicBezTo>
                    <a:cubicBezTo>
                      <a:pt x="7693916" y="763476"/>
                      <a:pt x="7635716" y="747134"/>
                      <a:pt x="7635716" y="747134"/>
                    </a:cubicBezTo>
                    <a:lnTo>
                      <a:pt x="7464266" y="632834"/>
                    </a:lnTo>
                    <a:lnTo>
                      <a:pt x="7421404" y="604259"/>
                    </a:lnTo>
                    <a:cubicBezTo>
                      <a:pt x="7407116" y="594734"/>
                      <a:pt x="7390683" y="587826"/>
                      <a:pt x="7378541" y="575684"/>
                    </a:cubicBezTo>
                    <a:lnTo>
                      <a:pt x="7307104" y="504246"/>
                    </a:lnTo>
                  </a:path>
                </a:pathLst>
              </a:custGeom>
              <a:gradFill>
                <a:gsLst>
                  <a:gs pos="0">
                    <a:srgbClr val="00FF00"/>
                  </a:gs>
                  <a:gs pos="50000">
                    <a:schemeClr val="bg1"/>
                  </a:gs>
                  <a:gs pos="100000">
                    <a:srgbClr val="FFFF00"/>
                  </a:gs>
                </a:gsLst>
                <a:lin ang="5400000" scaled="0"/>
              </a:gra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>
                  <a:cs typeface="+mj-cs"/>
                </a:endParaRPr>
              </a:p>
            </p:txBody>
          </p:sp>
          <p:pic>
            <p:nvPicPr>
              <p:cNvPr id="25606" name="صورة 55" descr="MCBS01896_0000[1]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00034" y="714356"/>
                <a:ext cx="8457318" cy="5572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533" name="TextBox 2"/>
            <p:cNvSpPr txBox="1">
              <a:spLocks noChangeArrowheads="1"/>
            </p:cNvSpPr>
            <p:nvPr/>
          </p:nvSpPr>
          <p:spPr bwMode="auto">
            <a:xfrm>
              <a:off x="1237557" y="1717340"/>
              <a:ext cx="5888254" cy="3600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800" b="1" dirty="0">
                  <a:latin typeface="Calibri" pitchFamily="34" charset="0"/>
                  <a:cs typeface="+mj-cs"/>
                </a:rPr>
                <a:t>أ) أي هذه </a:t>
              </a:r>
              <a:r>
                <a:rPr lang="ar-EG" sz="4800" b="1" dirty="0" err="1">
                  <a:latin typeface="Calibri" pitchFamily="34" charset="0"/>
                  <a:cs typeface="+mj-cs"/>
                </a:rPr>
                <a:t>القيم: </a:t>
              </a:r>
              <a:r>
                <a:rPr lang="ar-EG" sz="4800" b="1" dirty="0">
                  <a:latin typeface="Calibri" pitchFamily="34" charset="0"/>
                  <a:cs typeface="+mj-cs"/>
                </a:rPr>
                <a:t>(2, 3, 4) حل </a:t>
              </a:r>
              <a:r>
                <a:rPr lang="ar-EG" sz="4800" b="1" dirty="0" err="1">
                  <a:latin typeface="Calibri" pitchFamily="34" charset="0"/>
                  <a:cs typeface="+mj-cs"/>
                </a:rPr>
                <a:t>للمعادلة:</a:t>
              </a:r>
              <a:r>
                <a:rPr lang="ar-EG" sz="4800" b="1" dirty="0">
                  <a:latin typeface="Calibri" pitchFamily="34" charset="0"/>
                  <a:cs typeface="+mj-cs"/>
                </a:rPr>
                <a:t/>
              </a:r>
              <a:br>
                <a:rPr lang="ar-EG" sz="4800" b="1" dirty="0">
                  <a:latin typeface="Calibri" pitchFamily="34" charset="0"/>
                  <a:cs typeface="+mj-cs"/>
                </a:rPr>
              </a:br>
              <a:r>
                <a:rPr lang="ar-EG" sz="4800" b="1" dirty="0">
                  <a:latin typeface="Calibri" pitchFamily="34" charset="0"/>
                  <a:cs typeface="+mj-cs"/>
                </a:rPr>
                <a:t> 4ن = 16؟</a:t>
              </a:r>
            </a:p>
          </p:txBody>
        </p:sp>
      </p:grpSp>
    </p:spTree>
  </p:cSld>
  <p:clrMapOvr>
    <a:masterClrMapping/>
  </p:clrMapOvr>
  <p:transition>
    <p:diamond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ي هذه القيم  (2 3 4) حل للمعادلة  ش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222280" y="357166"/>
          <a:ext cx="8707438" cy="481808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90772"/>
                <a:gridCol w="3628996"/>
                <a:gridCol w="3087670"/>
              </a:tblGrid>
              <a:tr h="1311678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11688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11688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  <a:tr h="1168802"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EG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1563" y="5357813"/>
            <a:ext cx="7358062" cy="13239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إذن</a:t>
            </a:r>
            <a:r>
              <a:rPr lang="ar-SA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،</a:t>
            </a:r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حل </a:t>
            </a:r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المعادلة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هو </a:t>
            </a:r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</a:t>
            </a:r>
            <a:r>
              <a:rPr lang="ar-SA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؛</a:t>
            </a:r>
            <a:r>
              <a:rPr lang="ar-EG" sz="40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لأن التعويض عن </a:t>
            </a:r>
            <a:r>
              <a:rPr lang="ar-EG" sz="4000" b="1" dirty="0" err="1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ن</a:t>
            </a:r>
            <a:r>
              <a:rPr lang="ar-EG" sz="40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بالعدد 4 أعطى جملة صحيحة.</a:t>
            </a:r>
            <a:endParaRPr lang="ar-EG" sz="4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6357938" y="500063"/>
            <a:ext cx="25003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>
                <a:solidFill>
                  <a:srgbClr val="FF0000"/>
                </a:solidFill>
              </a:rPr>
              <a:t>قيمة ن</a:t>
            </a:r>
            <a:endParaRPr lang="ar-EG" sz="5400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3643313" y="500063"/>
            <a:ext cx="25003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5400" b="1" dirty="0" err="1">
                <a:solidFill>
                  <a:srgbClr val="FF0000"/>
                </a:solidFill>
              </a:rPr>
              <a:t>4ن</a:t>
            </a:r>
            <a:r>
              <a:rPr lang="ar-EG" sz="5400" b="1" dirty="0">
                <a:solidFill>
                  <a:srgbClr val="FF0000"/>
                </a:solidFill>
              </a:rPr>
              <a:t> =16</a:t>
            </a:r>
            <a:endParaRPr lang="ar-EG" sz="5400" dirty="0">
              <a:solidFill>
                <a:srgbClr val="FF0000"/>
              </a:solidFill>
            </a:endParaRPr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1000125" y="428625"/>
            <a:ext cx="2071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</a:rPr>
              <a:t>هل الطرفان </a:t>
            </a:r>
            <a:r>
              <a:rPr lang="ar-EG" sz="3600" b="1" dirty="0" err="1" smtClean="0">
                <a:solidFill>
                  <a:srgbClr val="FF0000"/>
                </a:solidFill>
              </a:rPr>
              <a:t>متساويان</a:t>
            </a:r>
            <a:r>
              <a:rPr lang="ar-EG" sz="3600" b="1" dirty="0" err="1">
                <a:solidFill>
                  <a:srgbClr val="FF0000"/>
                </a:solidFill>
              </a:rPr>
              <a:t>؟</a:t>
            </a:r>
            <a:endParaRPr lang="ar-EG" sz="3600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7572375" y="1857375"/>
            <a:ext cx="9286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3214688" y="1571625"/>
            <a:ext cx="35004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 err="1">
                <a:solidFill>
                  <a:srgbClr val="FFFF00"/>
                </a:solidFill>
              </a:rPr>
              <a:t>4×2 </a:t>
            </a:r>
            <a:r>
              <a:rPr lang="ar-EG" sz="4800" b="1" dirty="0" smtClean="0">
                <a:solidFill>
                  <a:srgbClr val="FFFF00"/>
                </a:solidFill>
              </a:rPr>
              <a:t>= 16</a:t>
            </a:r>
            <a:r>
              <a:rPr lang="ar-EG" sz="4800" b="1" dirty="0">
                <a:solidFill>
                  <a:srgbClr val="FFFF00"/>
                </a:solidFill>
              </a:rPr>
              <a:t/>
            </a:r>
            <a:br>
              <a:rPr lang="ar-EG" sz="4800" b="1" dirty="0">
                <a:solidFill>
                  <a:srgbClr val="FFFF00"/>
                </a:solidFill>
              </a:rPr>
            </a:br>
            <a:endParaRPr lang="ar-EG" sz="4800" dirty="0">
              <a:solidFill>
                <a:srgbClr val="FFFF00"/>
              </a:solidFill>
            </a:endParaRPr>
          </a:p>
        </p:txBody>
      </p:sp>
      <p:sp>
        <p:nvSpPr>
          <p:cNvPr id="9" name="مربع نص 8"/>
          <p:cNvSpPr txBox="1">
            <a:spLocks noChangeArrowheads="1"/>
          </p:cNvSpPr>
          <p:nvPr/>
        </p:nvSpPr>
        <p:spPr bwMode="auto">
          <a:xfrm>
            <a:off x="3286125" y="2144713"/>
            <a:ext cx="35004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solidFill>
                  <a:srgbClr val="FFFF00"/>
                </a:solidFill>
              </a:rPr>
              <a:t>8≠16</a:t>
            </a:r>
            <a:endParaRPr lang="ar-EG" sz="4800" dirty="0">
              <a:solidFill>
                <a:srgbClr val="FFFF00"/>
              </a:solidFill>
            </a:endParaRPr>
          </a:p>
        </p:txBody>
      </p:sp>
      <p:sp>
        <p:nvSpPr>
          <p:cNvPr id="10" name="مربع نص 9"/>
          <p:cNvSpPr txBox="1">
            <a:spLocks noChangeArrowheads="1"/>
          </p:cNvSpPr>
          <p:nvPr/>
        </p:nvSpPr>
        <p:spPr bwMode="auto">
          <a:xfrm>
            <a:off x="-214313" y="1884363"/>
            <a:ext cx="35004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FFFF00"/>
                </a:solidFill>
              </a:rPr>
              <a:t>لا</a:t>
            </a:r>
            <a:endParaRPr lang="ar-EG" sz="4800">
              <a:solidFill>
                <a:srgbClr val="FFFF00"/>
              </a:solidFill>
            </a:endParaRPr>
          </a:p>
        </p:txBody>
      </p:sp>
      <p:sp>
        <p:nvSpPr>
          <p:cNvPr id="11" name="مربع نص 10"/>
          <p:cNvSpPr txBox="1">
            <a:spLocks noChangeArrowheads="1"/>
          </p:cNvSpPr>
          <p:nvPr/>
        </p:nvSpPr>
        <p:spPr bwMode="auto">
          <a:xfrm>
            <a:off x="7643813" y="2955925"/>
            <a:ext cx="92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2" name="مربع نص 11"/>
          <p:cNvSpPr txBox="1">
            <a:spLocks noChangeArrowheads="1"/>
          </p:cNvSpPr>
          <p:nvPr/>
        </p:nvSpPr>
        <p:spPr bwMode="auto">
          <a:xfrm>
            <a:off x="3367088" y="2714625"/>
            <a:ext cx="35004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 err="1">
                <a:solidFill>
                  <a:srgbClr val="FFFF00"/>
                </a:solidFill>
              </a:rPr>
              <a:t>4×3 </a:t>
            </a:r>
            <a:r>
              <a:rPr lang="ar-EG" sz="4800" b="1" dirty="0" smtClean="0">
                <a:solidFill>
                  <a:srgbClr val="FFFF00"/>
                </a:solidFill>
              </a:rPr>
              <a:t>= 16</a:t>
            </a:r>
            <a:r>
              <a:rPr lang="ar-EG" sz="4800" b="1" dirty="0">
                <a:solidFill>
                  <a:srgbClr val="FFFF00"/>
                </a:solidFill>
              </a:rPr>
              <a:t/>
            </a:r>
            <a:br>
              <a:rPr lang="ar-EG" sz="4800" b="1" dirty="0">
                <a:solidFill>
                  <a:srgbClr val="FFFF00"/>
                </a:solidFill>
              </a:rPr>
            </a:br>
            <a:endParaRPr lang="ar-EG" sz="4800" dirty="0">
              <a:solidFill>
                <a:srgbClr val="FFFF00"/>
              </a:solidFill>
            </a:endParaRPr>
          </a:p>
        </p:txBody>
      </p:sp>
      <p:sp>
        <p:nvSpPr>
          <p:cNvPr id="13" name="مربع نص 12"/>
          <p:cNvSpPr txBox="1">
            <a:spLocks noChangeArrowheads="1"/>
          </p:cNvSpPr>
          <p:nvPr/>
        </p:nvSpPr>
        <p:spPr bwMode="auto">
          <a:xfrm>
            <a:off x="3286125" y="3357563"/>
            <a:ext cx="35004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>
                <a:solidFill>
                  <a:srgbClr val="FFFF00"/>
                </a:solidFill>
              </a:rPr>
              <a:t>12≠16</a:t>
            </a:r>
            <a:endParaRPr lang="ar-EG" sz="4800" dirty="0">
              <a:solidFill>
                <a:srgbClr val="FFFF00"/>
              </a:solidFill>
            </a:endParaRPr>
          </a:p>
        </p:txBody>
      </p:sp>
      <p:sp>
        <p:nvSpPr>
          <p:cNvPr id="14" name="مربع نص 13"/>
          <p:cNvSpPr txBox="1">
            <a:spLocks noChangeArrowheads="1"/>
          </p:cNvSpPr>
          <p:nvPr/>
        </p:nvSpPr>
        <p:spPr bwMode="auto">
          <a:xfrm>
            <a:off x="-142875" y="3027363"/>
            <a:ext cx="35004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>
                <a:solidFill>
                  <a:srgbClr val="FFFF00"/>
                </a:solidFill>
              </a:rPr>
              <a:t>لا</a:t>
            </a:r>
            <a:endParaRPr lang="ar-EG" sz="4800">
              <a:solidFill>
                <a:srgbClr val="FFFF00"/>
              </a:solidFill>
            </a:endParaRPr>
          </a:p>
        </p:txBody>
      </p:sp>
      <p:sp>
        <p:nvSpPr>
          <p:cNvPr id="15" name="مربع نص 14"/>
          <p:cNvSpPr txBox="1">
            <a:spLocks noChangeArrowheads="1"/>
          </p:cNvSpPr>
          <p:nvPr/>
        </p:nvSpPr>
        <p:spPr bwMode="auto">
          <a:xfrm>
            <a:off x="7643813" y="4098925"/>
            <a:ext cx="928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6" name="مربع نص 15"/>
          <p:cNvSpPr txBox="1">
            <a:spLocks noChangeArrowheads="1"/>
          </p:cNvSpPr>
          <p:nvPr/>
        </p:nvSpPr>
        <p:spPr bwMode="auto">
          <a:xfrm>
            <a:off x="3357563" y="4002088"/>
            <a:ext cx="35004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 dirty="0" err="1">
                <a:solidFill>
                  <a:srgbClr val="FFFF00"/>
                </a:solidFill>
              </a:rPr>
              <a:t>4×4 </a:t>
            </a:r>
            <a:r>
              <a:rPr lang="ar-EG" sz="4800" b="1" dirty="0" smtClean="0">
                <a:solidFill>
                  <a:srgbClr val="FFFF00"/>
                </a:solidFill>
              </a:rPr>
              <a:t>= 16</a:t>
            </a:r>
            <a:r>
              <a:rPr lang="ar-EG" sz="4800" b="1" dirty="0">
                <a:solidFill>
                  <a:srgbClr val="FFFF00"/>
                </a:solidFill>
              </a:rPr>
              <a:t/>
            </a:r>
            <a:br>
              <a:rPr lang="ar-EG" sz="4800" b="1" dirty="0">
                <a:solidFill>
                  <a:srgbClr val="FFFF00"/>
                </a:solidFill>
              </a:rPr>
            </a:br>
            <a:endParaRPr lang="ar-EG" sz="4800" dirty="0">
              <a:solidFill>
                <a:srgbClr val="FFFF00"/>
              </a:solidFill>
            </a:endParaRPr>
          </a:p>
        </p:txBody>
      </p:sp>
      <p:sp>
        <p:nvSpPr>
          <p:cNvPr id="18" name="مربع نص 17"/>
          <p:cNvSpPr txBox="1">
            <a:spLocks noChangeArrowheads="1"/>
          </p:cNvSpPr>
          <p:nvPr/>
        </p:nvSpPr>
        <p:spPr bwMode="auto">
          <a:xfrm>
            <a:off x="3357563" y="4527550"/>
            <a:ext cx="35004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800" b="1">
                <a:solidFill>
                  <a:srgbClr val="FFFF00"/>
                </a:solidFill>
              </a:rPr>
              <a:t>16=16</a:t>
            </a:r>
            <a:endParaRPr lang="ar-EG" sz="4800">
              <a:solidFill>
                <a:srgbClr val="FFFF00"/>
              </a:solidFill>
            </a:endParaRPr>
          </a:p>
        </p:txBody>
      </p:sp>
      <p:sp>
        <p:nvSpPr>
          <p:cNvPr id="19" name="مربع نص 18"/>
          <p:cNvSpPr txBox="1">
            <a:spLocks noChangeArrowheads="1"/>
          </p:cNvSpPr>
          <p:nvPr/>
        </p:nvSpPr>
        <p:spPr bwMode="auto">
          <a:xfrm>
            <a:off x="9525" y="4214813"/>
            <a:ext cx="35004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>
                <a:solidFill>
                  <a:srgbClr val="FFFF00"/>
                </a:solidFill>
              </a:rPr>
              <a:t>نعم</a:t>
            </a:r>
            <a:endParaRPr lang="ar-EG" sz="4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قيمة 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 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ن =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×2 =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8≠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هل الطرفان متساويان؟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لا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×3 =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2≠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لا ش25  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4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4×4 =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16 =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نعم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إذن حل هذه المعادلة هو  ش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533400" y="1700213"/>
            <a:ext cx="8215313" cy="3571875"/>
            <a:chOff x="428596" y="714356"/>
            <a:chExt cx="8457318" cy="5572140"/>
          </a:xfrm>
        </p:grpSpPr>
        <p:grpSp>
          <p:nvGrpSpPr>
            <p:cNvPr id="27651" name="Group 5"/>
            <p:cNvGrpSpPr>
              <a:grpSpLocks/>
            </p:cNvGrpSpPr>
            <p:nvPr/>
          </p:nvGrpSpPr>
          <p:grpSpPr bwMode="auto">
            <a:xfrm>
              <a:off x="428596" y="714356"/>
              <a:ext cx="8457318" cy="5572140"/>
              <a:chOff x="500034" y="714356"/>
              <a:chExt cx="8457318" cy="5572140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622604" y="857993"/>
                <a:ext cx="8020969" cy="5230382"/>
              </a:xfrm>
              <a:custGeom>
                <a:avLst/>
                <a:gdLst>
                  <a:gd name="connsiteX0" fmla="*/ 7564279 w 8021479"/>
                  <a:gd name="connsiteY0" fmla="*/ 818571 h 5231649"/>
                  <a:gd name="connsiteX1" fmla="*/ 7549991 w 8021479"/>
                  <a:gd name="connsiteY1" fmla="*/ 775709 h 5231649"/>
                  <a:gd name="connsiteX2" fmla="*/ 7449979 w 8021479"/>
                  <a:gd name="connsiteY2" fmla="*/ 632834 h 5231649"/>
                  <a:gd name="connsiteX3" fmla="*/ 7435691 w 8021479"/>
                  <a:gd name="connsiteY3" fmla="*/ 589971 h 5231649"/>
                  <a:gd name="connsiteX4" fmla="*/ 7349966 w 8021479"/>
                  <a:gd name="connsiteY4" fmla="*/ 547109 h 5231649"/>
                  <a:gd name="connsiteX5" fmla="*/ 7221379 w 8021479"/>
                  <a:gd name="connsiteY5" fmla="*/ 461384 h 5231649"/>
                  <a:gd name="connsiteX6" fmla="*/ 7178516 w 8021479"/>
                  <a:gd name="connsiteY6" fmla="*/ 432809 h 5231649"/>
                  <a:gd name="connsiteX7" fmla="*/ 7135654 w 8021479"/>
                  <a:gd name="connsiteY7" fmla="*/ 418521 h 5231649"/>
                  <a:gd name="connsiteX8" fmla="*/ 7049929 w 8021479"/>
                  <a:gd name="connsiteY8" fmla="*/ 375659 h 5231649"/>
                  <a:gd name="connsiteX9" fmla="*/ 7007066 w 8021479"/>
                  <a:gd name="connsiteY9" fmla="*/ 347084 h 5231649"/>
                  <a:gd name="connsiteX10" fmla="*/ 6892766 w 8021479"/>
                  <a:gd name="connsiteY10" fmla="*/ 318509 h 5231649"/>
                  <a:gd name="connsiteX11" fmla="*/ 6778466 w 8021479"/>
                  <a:gd name="connsiteY11" fmla="*/ 289934 h 5231649"/>
                  <a:gd name="connsiteX12" fmla="*/ 6649879 w 8021479"/>
                  <a:gd name="connsiteY12" fmla="*/ 247071 h 5231649"/>
                  <a:gd name="connsiteX13" fmla="*/ 6607016 w 8021479"/>
                  <a:gd name="connsiteY13" fmla="*/ 232784 h 5231649"/>
                  <a:gd name="connsiteX14" fmla="*/ 6564154 w 8021479"/>
                  <a:gd name="connsiteY14" fmla="*/ 218496 h 5231649"/>
                  <a:gd name="connsiteX15" fmla="*/ 6406991 w 8021479"/>
                  <a:gd name="connsiteY15" fmla="*/ 189921 h 5231649"/>
                  <a:gd name="connsiteX16" fmla="*/ 5964079 w 8021479"/>
                  <a:gd name="connsiteY16" fmla="*/ 161346 h 5231649"/>
                  <a:gd name="connsiteX17" fmla="*/ 5778341 w 8021479"/>
                  <a:gd name="connsiteY17" fmla="*/ 175634 h 5231649"/>
                  <a:gd name="connsiteX18" fmla="*/ 5649754 w 8021479"/>
                  <a:gd name="connsiteY18" fmla="*/ 247071 h 5231649"/>
                  <a:gd name="connsiteX19" fmla="*/ 5606891 w 8021479"/>
                  <a:gd name="connsiteY19" fmla="*/ 275646 h 5231649"/>
                  <a:gd name="connsiteX20" fmla="*/ 5478304 w 8021479"/>
                  <a:gd name="connsiteY20" fmla="*/ 347084 h 5231649"/>
                  <a:gd name="connsiteX21" fmla="*/ 5435441 w 8021479"/>
                  <a:gd name="connsiteY21" fmla="*/ 389946 h 5231649"/>
                  <a:gd name="connsiteX22" fmla="*/ 5349716 w 8021479"/>
                  <a:gd name="connsiteY22" fmla="*/ 418521 h 5231649"/>
                  <a:gd name="connsiteX23" fmla="*/ 4535329 w 8021479"/>
                  <a:gd name="connsiteY23" fmla="*/ 404234 h 5231649"/>
                  <a:gd name="connsiteX24" fmla="*/ 4492466 w 8021479"/>
                  <a:gd name="connsiteY24" fmla="*/ 375659 h 5231649"/>
                  <a:gd name="connsiteX25" fmla="*/ 4421029 w 8021479"/>
                  <a:gd name="connsiteY25" fmla="*/ 304221 h 5231649"/>
                  <a:gd name="connsiteX26" fmla="*/ 4392454 w 8021479"/>
                  <a:gd name="connsiteY26" fmla="*/ 261359 h 5231649"/>
                  <a:gd name="connsiteX27" fmla="*/ 4306729 w 8021479"/>
                  <a:gd name="connsiteY27" fmla="*/ 189921 h 5231649"/>
                  <a:gd name="connsiteX28" fmla="*/ 4192429 w 8021479"/>
                  <a:gd name="connsiteY28" fmla="*/ 61334 h 5231649"/>
                  <a:gd name="connsiteX29" fmla="*/ 4149566 w 8021479"/>
                  <a:gd name="connsiteY29" fmla="*/ 32759 h 5231649"/>
                  <a:gd name="connsiteX30" fmla="*/ 4063841 w 8021479"/>
                  <a:gd name="connsiteY30" fmla="*/ 4184 h 5231649"/>
                  <a:gd name="connsiteX31" fmla="*/ 3520916 w 8021479"/>
                  <a:gd name="connsiteY31" fmla="*/ 18471 h 5231649"/>
                  <a:gd name="connsiteX32" fmla="*/ 3506629 w 8021479"/>
                  <a:gd name="connsiteY32" fmla="*/ 61334 h 5231649"/>
                  <a:gd name="connsiteX33" fmla="*/ 3478054 w 8021479"/>
                  <a:gd name="connsiteY33" fmla="*/ 104196 h 5231649"/>
                  <a:gd name="connsiteX34" fmla="*/ 3435191 w 8021479"/>
                  <a:gd name="connsiteY34" fmla="*/ 118484 h 5231649"/>
                  <a:gd name="connsiteX35" fmla="*/ 3149441 w 8021479"/>
                  <a:gd name="connsiteY35" fmla="*/ 132771 h 5231649"/>
                  <a:gd name="connsiteX36" fmla="*/ 3120866 w 8021479"/>
                  <a:gd name="connsiteY36" fmla="*/ 175634 h 5231649"/>
                  <a:gd name="connsiteX37" fmla="*/ 3106579 w 8021479"/>
                  <a:gd name="connsiteY37" fmla="*/ 218496 h 5231649"/>
                  <a:gd name="connsiteX38" fmla="*/ 3020854 w 8021479"/>
                  <a:gd name="connsiteY38" fmla="*/ 275646 h 5231649"/>
                  <a:gd name="connsiteX39" fmla="*/ 2706529 w 8021479"/>
                  <a:gd name="connsiteY39" fmla="*/ 318509 h 5231649"/>
                  <a:gd name="connsiteX40" fmla="*/ 2663666 w 8021479"/>
                  <a:gd name="connsiteY40" fmla="*/ 347084 h 5231649"/>
                  <a:gd name="connsiteX41" fmla="*/ 2592229 w 8021479"/>
                  <a:gd name="connsiteY41" fmla="*/ 418521 h 5231649"/>
                  <a:gd name="connsiteX42" fmla="*/ 1763554 w 8021479"/>
                  <a:gd name="connsiteY42" fmla="*/ 404234 h 5231649"/>
                  <a:gd name="connsiteX43" fmla="*/ 1706404 w 8021479"/>
                  <a:gd name="connsiteY43" fmla="*/ 389946 h 5231649"/>
                  <a:gd name="connsiteX44" fmla="*/ 1620679 w 8021479"/>
                  <a:gd name="connsiteY44" fmla="*/ 361371 h 5231649"/>
                  <a:gd name="connsiteX45" fmla="*/ 1534954 w 8021479"/>
                  <a:gd name="connsiteY45" fmla="*/ 332796 h 5231649"/>
                  <a:gd name="connsiteX46" fmla="*/ 1492091 w 8021479"/>
                  <a:gd name="connsiteY46" fmla="*/ 318509 h 5231649"/>
                  <a:gd name="connsiteX47" fmla="*/ 1449229 w 8021479"/>
                  <a:gd name="connsiteY47" fmla="*/ 304221 h 5231649"/>
                  <a:gd name="connsiteX48" fmla="*/ 1077754 w 8021479"/>
                  <a:gd name="connsiteY48" fmla="*/ 289934 h 5231649"/>
                  <a:gd name="connsiteX49" fmla="*/ 992029 w 8021479"/>
                  <a:gd name="connsiteY49" fmla="*/ 275646 h 5231649"/>
                  <a:gd name="connsiteX50" fmla="*/ 949166 w 8021479"/>
                  <a:gd name="connsiteY50" fmla="*/ 261359 h 5231649"/>
                  <a:gd name="connsiteX51" fmla="*/ 863441 w 8021479"/>
                  <a:gd name="connsiteY51" fmla="*/ 247071 h 5231649"/>
                  <a:gd name="connsiteX52" fmla="*/ 606266 w 8021479"/>
                  <a:gd name="connsiteY52" fmla="*/ 261359 h 5231649"/>
                  <a:gd name="connsiteX53" fmla="*/ 563404 w 8021479"/>
                  <a:gd name="connsiteY53" fmla="*/ 289934 h 5231649"/>
                  <a:gd name="connsiteX54" fmla="*/ 463391 w 8021479"/>
                  <a:gd name="connsiteY54" fmla="*/ 304221 h 5231649"/>
                  <a:gd name="connsiteX55" fmla="*/ 391954 w 8021479"/>
                  <a:gd name="connsiteY55" fmla="*/ 318509 h 5231649"/>
                  <a:gd name="connsiteX56" fmla="*/ 234791 w 8021479"/>
                  <a:gd name="connsiteY56" fmla="*/ 347084 h 5231649"/>
                  <a:gd name="connsiteX57" fmla="*/ 191929 w 8021479"/>
                  <a:gd name="connsiteY57" fmla="*/ 389946 h 5231649"/>
                  <a:gd name="connsiteX58" fmla="*/ 134779 w 8021479"/>
                  <a:gd name="connsiteY58" fmla="*/ 475671 h 5231649"/>
                  <a:gd name="connsiteX59" fmla="*/ 120491 w 8021479"/>
                  <a:gd name="connsiteY59" fmla="*/ 518534 h 5231649"/>
                  <a:gd name="connsiteX60" fmla="*/ 106204 w 8021479"/>
                  <a:gd name="connsiteY60" fmla="*/ 632834 h 5231649"/>
                  <a:gd name="connsiteX61" fmla="*/ 77629 w 8021479"/>
                  <a:gd name="connsiteY61" fmla="*/ 675696 h 5231649"/>
                  <a:gd name="connsiteX62" fmla="*/ 49054 w 8021479"/>
                  <a:gd name="connsiteY62" fmla="*/ 761421 h 5231649"/>
                  <a:gd name="connsiteX63" fmla="*/ 34766 w 8021479"/>
                  <a:gd name="connsiteY63" fmla="*/ 961446 h 5231649"/>
                  <a:gd name="connsiteX64" fmla="*/ 20479 w 8021479"/>
                  <a:gd name="connsiteY64" fmla="*/ 1004309 h 5231649"/>
                  <a:gd name="connsiteX65" fmla="*/ 6191 w 8021479"/>
                  <a:gd name="connsiteY65" fmla="*/ 1075746 h 5231649"/>
                  <a:gd name="connsiteX66" fmla="*/ 49054 w 8021479"/>
                  <a:gd name="connsiteY66" fmla="*/ 1190046 h 5231649"/>
                  <a:gd name="connsiteX67" fmla="*/ 63341 w 8021479"/>
                  <a:gd name="connsiteY67" fmla="*/ 1232909 h 5231649"/>
                  <a:gd name="connsiteX68" fmla="*/ 106204 w 8021479"/>
                  <a:gd name="connsiteY68" fmla="*/ 1261484 h 5231649"/>
                  <a:gd name="connsiteX69" fmla="*/ 134779 w 8021479"/>
                  <a:gd name="connsiteY69" fmla="*/ 1304346 h 5231649"/>
                  <a:gd name="connsiteX70" fmla="*/ 206216 w 8021479"/>
                  <a:gd name="connsiteY70" fmla="*/ 1375784 h 5231649"/>
                  <a:gd name="connsiteX71" fmla="*/ 234791 w 8021479"/>
                  <a:gd name="connsiteY71" fmla="*/ 1461509 h 5231649"/>
                  <a:gd name="connsiteX72" fmla="*/ 263366 w 8021479"/>
                  <a:gd name="connsiteY72" fmla="*/ 1547234 h 5231649"/>
                  <a:gd name="connsiteX73" fmla="*/ 277654 w 8021479"/>
                  <a:gd name="connsiteY73" fmla="*/ 1590096 h 5231649"/>
                  <a:gd name="connsiteX74" fmla="*/ 306229 w 8021479"/>
                  <a:gd name="connsiteY74" fmla="*/ 1690109 h 5231649"/>
                  <a:gd name="connsiteX75" fmla="*/ 291941 w 8021479"/>
                  <a:gd name="connsiteY75" fmla="*/ 1761546 h 5231649"/>
                  <a:gd name="connsiteX76" fmla="*/ 277654 w 8021479"/>
                  <a:gd name="connsiteY76" fmla="*/ 2033009 h 5231649"/>
                  <a:gd name="connsiteX77" fmla="*/ 249079 w 8021479"/>
                  <a:gd name="connsiteY77" fmla="*/ 2118734 h 5231649"/>
                  <a:gd name="connsiteX78" fmla="*/ 234791 w 8021479"/>
                  <a:gd name="connsiteY78" fmla="*/ 2704521 h 5231649"/>
                  <a:gd name="connsiteX79" fmla="*/ 234791 w 8021479"/>
                  <a:gd name="connsiteY79" fmla="*/ 2890259 h 5231649"/>
                  <a:gd name="connsiteX80" fmla="*/ 263366 w 8021479"/>
                  <a:gd name="connsiteY80" fmla="*/ 2933121 h 5231649"/>
                  <a:gd name="connsiteX81" fmla="*/ 277654 w 8021479"/>
                  <a:gd name="connsiteY81" fmla="*/ 2975984 h 5231649"/>
                  <a:gd name="connsiteX82" fmla="*/ 320516 w 8021479"/>
                  <a:gd name="connsiteY82" fmla="*/ 3347459 h 5231649"/>
                  <a:gd name="connsiteX83" fmla="*/ 377666 w 8021479"/>
                  <a:gd name="connsiteY83" fmla="*/ 3476046 h 5231649"/>
                  <a:gd name="connsiteX84" fmla="*/ 391954 w 8021479"/>
                  <a:gd name="connsiteY84" fmla="*/ 3518909 h 5231649"/>
                  <a:gd name="connsiteX85" fmla="*/ 377666 w 8021479"/>
                  <a:gd name="connsiteY85" fmla="*/ 3804659 h 5231649"/>
                  <a:gd name="connsiteX86" fmla="*/ 349091 w 8021479"/>
                  <a:gd name="connsiteY86" fmla="*/ 3890384 h 5231649"/>
                  <a:gd name="connsiteX87" fmla="*/ 334804 w 8021479"/>
                  <a:gd name="connsiteY87" fmla="*/ 3933246 h 5231649"/>
                  <a:gd name="connsiteX88" fmla="*/ 320516 w 8021479"/>
                  <a:gd name="connsiteY88" fmla="*/ 3976109 h 5231649"/>
                  <a:gd name="connsiteX89" fmla="*/ 306229 w 8021479"/>
                  <a:gd name="connsiteY89" fmla="*/ 4018971 h 5231649"/>
                  <a:gd name="connsiteX90" fmla="*/ 277654 w 8021479"/>
                  <a:gd name="connsiteY90" fmla="*/ 4333296 h 5231649"/>
                  <a:gd name="connsiteX91" fmla="*/ 249079 w 8021479"/>
                  <a:gd name="connsiteY91" fmla="*/ 4419021 h 5231649"/>
                  <a:gd name="connsiteX92" fmla="*/ 291941 w 8021479"/>
                  <a:gd name="connsiteY92" fmla="*/ 4590471 h 5231649"/>
                  <a:gd name="connsiteX93" fmla="*/ 306229 w 8021479"/>
                  <a:gd name="connsiteY93" fmla="*/ 4633334 h 5231649"/>
                  <a:gd name="connsiteX94" fmla="*/ 434816 w 8021479"/>
                  <a:gd name="connsiteY94" fmla="*/ 4690484 h 5231649"/>
                  <a:gd name="connsiteX95" fmla="*/ 477679 w 8021479"/>
                  <a:gd name="connsiteY95" fmla="*/ 4704771 h 5231649"/>
                  <a:gd name="connsiteX96" fmla="*/ 506254 w 8021479"/>
                  <a:gd name="connsiteY96" fmla="*/ 4861934 h 5231649"/>
                  <a:gd name="connsiteX97" fmla="*/ 520541 w 8021479"/>
                  <a:gd name="connsiteY97" fmla="*/ 4904796 h 5231649"/>
                  <a:gd name="connsiteX98" fmla="*/ 591979 w 8021479"/>
                  <a:gd name="connsiteY98" fmla="*/ 4919084 h 5231649"/>
                  <a:gd name="connsiteX99" fmla="*/ 634841 w 8021479"/>
                  <a:gd name="connsiteY99" fmla="*/ 4947659 h 5231649"/>
                  <a:gd name="connsiteX100" fmla="*/ 691991 w 8021479"/>
                  <a:gd name="connsiteY100" fmla="*/ 5019096 h 5231649"/>
                  <a:gd name="connsiteX101" fmla="*/ 906304 w 8021479"/>
                  <a:gd name="connsiteY101" fmla="*/ 5033384 h 5231649"/>
                  <a:gd name="connsiteX102" fmla="*/ 1677829 w 8021479"/>
                  <a:gd name="connsiteY102" fmla="*/ 5019096 h 5231649"/>
                  <a:gd name="connsiteX103" fmla="*/ 1935004 w 8021479"/>
                  <a:gd name="connsiteY103" fmla="*/ 4990521 h 5231649"/>
                  <a:gd name="connsiteX104" fmla="*/ 1977866 w 8021479"/>
                  <a:gd name="connsiteY104" fmla="*/ 4976234 h 5231649"/>
                  <a:gd name="connsiteX105" fmla="*/ 2077879 w 8021479"/>
                  <a:gd name="connsiteY105" fmla="*/ 4876221 h 5231649"/>
                  <a:gd name="connsiteX106" fmla="*/ 2492216 w 8021479"/>
                  <a:gd name="connsiteY106" fmla="*/ 4861934 h 5231649"/>
                  <a:gd name="connsiteX107" fmla="*/ 2877979 w 8021479"/>
                  <a:gd name="connsiteY107" fmla="*/ 4890509 h 5231649"/>
                  <a:gd name="connsiteX108" fmla="*/ 2963704 w 8021479"/>
                  <a:gd name="connsiteY108" fmla="*/ 4904796 h 5231649"/>
                  <a:gd name="connsiteX109" fmla="*/ 3049429 w 8021479"/>
                  <a:gd name="connsiteY109" fmla="*/ 4933371 h 5231649"/>
                  <a:gd name="connsiteX110" fmla="*/ 3078004 w 8021479"/>
                  <a:gd name="connsiteY110" fmla="*/ 4976234 h 5231649"/>
                  <a:gd name="connsiteX111" fmla="*/ 3149441 w 8021479"/>
                  <a:gd name="connsiteY111" fmla="*/ 4990521 h 5231649"/>
                  <a:gd name="connsiteX112" fmla="*/ 3235166 w 8021479"/>
                  <a:gd name="connsiteY112" fmla="*/ 5019096 h 5231649"/>
                  <a:gd name="connsiteX113" fmla="*/ 3292316 w 8021479"/>
                  <a:gd name="connsiteY113" fmla="*/ 5076246 h 5231649"/>
                  <a:gd name="connsiteX114" fmla="*/ 3378041 w 8021479"/>
                  <a:gd name="connsiteY114" fmla="*/ 5104821 h 5231649"/>
                  <a:gd name="connsiteX115" fmla="*/ 3578066 w 8021479"/>
                  <a:gd name="connsiteY115" fmla="*/ 5133396 h 5231649"/>
                  <a:gd name="connsiteX116" fmla="*/ 3663791 w 8021479"/>
                  <a:gd name="connsiteY116" fmla="*/ 5176259 h 5231649"/>
                  <a:gd name="connsiteX117" fmla="*/ 3749516 w 8021479"/>
                  <a:gd name="connsiteY117" fmla="*/ 5219121 h 5231649"/>
                  <a:gd name="connsiteX118" fmla="*/ 4363879 w 8021479"/>
                  <a:gd name="connsiteY118" fmla="*/ 5204834 h 5231649"/>
                  <a:gd name="connsiteX119" fmla="*/ 4406741 w 8021479"/>
                  <a:gd name="connsiteY119" fmla="*/ 5119109 h 5231649"/>
                  <a:gd name="connsiteX120" fmla="*/ 4449604 w 8021479"/>
                  <a:gd name="connsiteY120" fmla="*/ 5090534 h 5231649"/>
                  <a:gd name="connsiteX121" fmla="*/ 4521041 w 8021479"/>
                  <a:gd name="connsiteY121" fmla="*/ 5019096 h 5231649"/>
                  <a:gd name="connsiteX122" fmla="*/ 4592479 w 8021479"/>
                  <a:gd name="connsiteY122" fmla="*/ 4947659 h 5231649"/>
                  <a:gd name="connsiteX123" fmla="*/ 4692491 w 8021479"/>
                  <a:gd name="connsiteY123" fmla="*/ 4833359 h 5231649"/>
                  <a:gd name="connsiteX124" fmla="*/ 4721066 w 8021479"/>
                  <a:gd name="connsiteY124" fmla="*/ 4790496 h 5231649"/>
                  <a:gd name="connsiteX125" fmla="*/ 4763929 w 8021479"/>
                  <a:gd name="connsiteY125" fmla="*/ 4761921 h 5231649"/>
                  <a:gd name="connsiteX126" fmla="*/ 4778216 w 8021479"/>
                  <a:gd name="connsiteY126" fmla="*/ 4719059 h 5231649"/>
                  <a:gd name="connsiteX127" fmla="*/ 4806791 w 8021479"/>
                  <a:gd name="connsiteY127" fmla="*/ 4676196 h 5231649"/>
                  <a:gd name="connsiteX128" fmla="*/ 5135404 w 8021479"/>
                  <a:gd name="connsiteY128" fmla="*/ 4661909 h 5231649"/>
                  <a:gd name="connsiteX129" fmla="*/ 5364004 w 8021479"/>
                  <a:gd name="connsiteY129" fmla="*/ 4661909 h 5231649"/>
                  <a:gd name="connsiteX130" fmla="*/ 5449729 w 8021479"/>
                  <a:gd name="connsiteY130" fmla="*/ 4690484 h 5231649"/>
                  <a:gd name="connsiteX131" fmla="*/ 5706904 w 8021479"/>
                  <a:gd name="connsiteY131" fmla="*/ 4704771 h 5231649"/>
                  <a:gd name="connsiteX132" fmla="*/ 5749766 w 8021479"/>
                  <a:gd name="connsiteY132" fmla="*/ 4733346 h 5231649"/>
                  <a:gd name="connsiteX133" fmla="*/ 5792629 w 8021479"/>
                  <a:gd name="connsiteY133" fmla="*/ 4776209 h 5231649"/>
                  <a:gd name="connsiteX134" fmla="*/ 5878354 w 8021479"/>
                  <a:gd name="connsiteY134" fmla="*/ 4804784 h 5231649"/>
                  <a:gd name="connsiteX135" fmla="*/ 5992654 w 8021479"/>
                  <a:gd name="connsiteY135" fmla="*/ 4833359 h 5231649"/>
                  <a:gd name="connsiteX136" fmla="*/ 6049804 w 8021479"/>
                  <a:gd name="connsiteY136" fmla="*/ 4847646 h 5231649"/>
                  <a:gd name="connsiteX137" fmla="*/ 6192679 w 8021479"/>
                  <a:gd name="connsiteY137" fmla="*/ 4861934 h 5231649"/>
                  <a:gd name="connsiteX138" fmla="*/ 6235541 w 8021479"/>
                  <a:gd name="connsiteY138" fmla="*/ 4876221 h 5231649"/>
                  <a:gd name="connsiteX139" fmla="*/ 6278404 w 8021479"/>
                  <a:gd name="connsiteY139" fmla="*/ 4904796 h 5231649"/>
                  <a:gd name="connsiteX140" fmla="*/ 7007066 w 8021479"/>
                  <a:gd name="connsiteY140" fmla="*/ 4890509 h 5231649"/>
                  <a:gd name="connsiteX141" fmla="*/ 7035641 w 8021479"/>
                  <a:gd name="connsiteY141" fmla="*/ 4847646 h 5231649"/>
                  <a:gd name="connsiteX142" fmla="*/ 7049929 w 8021479"/>
                  <a:gd name="connsiteY142" fmla="*/ 4804784 h 5231649"/>
                  <a:gd name="connsiteX143" fmla="*/ 7092791 w 8021479"/>
                  <a:gd name="connsiteY143" fmla="*/ 4776209 h 5231649"/>
                  <a:gd name="connsiteX144" fmla="*/ 7121366 w 8021479"/>
                  <a:gd name="connsiteY144" fmla="*/ 4733346 h 5231649"/>
                  <a:gd name="connsiteX145" fmla="*/ 7164229 w 8021479"/>
                  <a:gd name="connsiteY145" fmla="*/ 4704771 h 5231649"/>
                  <a:gd name="connsiteX146" fmla="*/ 7221379 w 8021479"/>
                  <a:gd name="connsiteY146" fmla="*/ 4619046 h 5231649"/>
                  <a:gd name="connsiteX147" fmla="*/ 7249954 w 8021479"/>
                  <a:gd name="connsiteY147" fmla="*/ 4576184 h 5231649"/>
                  <a:gd name="connsiteX148" fmla="*/ 7278529 w 8021479"/>
                  <a:gd name="connsiteY148" fmla="*/ 4533321 h 5231649"/>
                  <a:gd name="connsiteX149" fmla="*/ 7292816 w 8021479"/>
                  <a:gd name="connsiteY149" fmla="*/ 4490459 h 5231649"/>
                  <a:gd name="connsiteX150" fmla="*/ 7335679 w 8021479"/>
                  <a:gd name="connsiteY150" fmla="*/ 4404734 h 5231649"/>
                  <a:gd name="connsiteX151" fmla="*/ 7307104 w 8021479"/>
                  <a:gd name="connsiteY151" fmla="*/ 3947534 h 5231649"/>
                  <a:gd name="connsiteX152" fmla="*/ 7249954 w 8021479"/>
                  <a:gd name="connsiteY152" fmla="*/ 3890384 h 5231649"/>
                  <a:gd name="connsiteX153" fmla="*/ 7178516 w 8021479"/>
                  <a:gd name="connsiteY153" fmla="*/ 3833234 h 5231649"/>
                  <a:gd name="connsiteX154" fmla="*/ 7135654 w 8021479"/>
                  <a:gd name="connsiteY154" fmla="*/ 3804659 h 5231649"/>
                  <a:gd name="connsiteX155" fmla="*/ 7049929 w 8021479"/>
                  <a:gd name="connsiteY155" fmla="*/ 3776084 h 5231649"/>
                  <a:gd name="connsiteX156" fmla="*/ 7007066 w 8021479"/>
                  <a:gd name="connsiteY156" fmla="*/ 3747509 h 5231649"/>
                  <a:gd name="connsiteX157" fmla="*/ 6921341 w 8021479"/>
                  <a:gd name="connsiteY157" fmla="*/ 3718934 h 5231649"/>
                  <a:gd name="connsiteX158" fmla="*/ 6878479 w 8021479"/>
                  <a:gd name="connsiteY158" fmla="*/ 3704646 h 5231649"/>
                  <a:gd name="connsiteX159" fmla="*/ 6835616 w 8021479"/>
                  <a:gd name="connsiteY159" fmla="*/ 3690359 h 5231649"/>
                  <a:gd name="connsiteX160" fmla="*/ 6792754 w 8021479"/>
                  <a:gd name="connsiteY160" fmla="*/ 3676071 h 5231649"/>
                  <a:gd name="connsiteX161" fmla="*/ 6535579 w 8021479"/>
                  <a:gd name="connsiteY161" fmla="*/ 3661784 h 5231649"/>
                  <a:gd name="connsiteX162" fmla="*/ 6492716 w 8021479"/>
                  <a:gd name="connsiteY162" fmla="*/ 3647496 h 5231649"/>
                  <a:gd name="connsiteX163" fmla="*/ 6406991 w 8021479"/>
                  <a:gd name="connsiteY163" fmla="*/ 3576059 h 5231649"/>
                  <a:gd name="connsiteX164" fmla="*/ 6378416 w 8021479"/>
                  <a:gd name="connsiteY164" fmla="*/ 3533196 h 5231649"/>
                  <a:gd name="connsiteX165" fmla="*/ 6421279 w 8021479"/>
                  <a:gd name="connsiteY165" fmla="*/ 3404609 h 5231649"/>
                  <a:gd name="connsiteX166" fmla="*/ 6464141 w 8021479"/>
                  <a:gd name="connsiteY166" fmla="*/ 3376034 h 5231649"/>
                  <a:gd name="connsiteX167" fmla="*/ 6507004 w 8021479"/>
                  <a:gd name="connsiteY167" fmla="*/ 3290309 h 5231649"/>
                  <a:gd name="connsiteX168" fmla="*/ 6521291 w 8021479"/>
                  <a:gd name="connsiteY168" fmla="*/ 3247446 h 5231649"/>
                  <a:gd name="connsiteX169" fmla="*/ 6564154 w 8021479"/>
                  <a:gd name="connsiteY169" fmla="*/ 3218871 h 5231649"/>
                  <a:gd name="connsiteX170" fmla="*/ 6592729 w 8021479"/>
                  <a:gd name="connsiteY170" fmla="*/ 3176009 h 5231649"/>
                  <a:gd name="connsiteX171" fmla="*/ 6664166 w 8021479"/>
                  <a:gd name="connsiteY171" fmla="*/ 3075996 h 5231649"/>
                  <a:gd name="connsiteX172" fmla="*/ 6892766 w 8021479"/>
                  <a:gd name="connsiteY172" fmla="*/ 3061709 h 5231649"/>
                  <a:gd name="connsiteX173" fmla="*/ 6935629 w 8021479"/>
                  <a:gd name="connsiteY173" fmla="*/ 3033134 h 5231649"/>
                  <a:gd name="connsiteX174" fmla="*/ 7049929 w 8021479"/>
                  <a:gd name="connsiteY174" fmla="*/ 3004559 h 5231649"/>
                  <a:gd name="connsiteX175" fmla="*/ 7092791 w 8021479"/>
                  <a:gd name="connsiteY175" fmla="*/ 2990271 h 5231649"/>
                  <a:gd name="connsiteX176" fmla="*/ 7149941 w 8021479"/>
                  <a:gd name="connsiteY176" fmla="*/ 2975984 h 5231649"/>
                  <a:gd name="connsiteX177" fmla="*/ 7192804 w 8021479"/>
                  <a:gd name="connsiteY177" fmla="*/ 2961696 h 5231649"/>
                  <a:gd name="connsiteX178" fmla="*/ 7278529 w 8021479"/>
                  <a:gd name="connsiteY178" fmla="*/ 2904546 h 5231649"/>
                  <a:gd name="connsiteX179" fmla="*/ 7307104 w 8021479"/>
                  <a:gd name="connsiteY179" fmla="*/ 2861684 h 5231649"/>
                  <a:gd name="connsiteX180" fmla="*/ 7349966 w 8021479"/>
                  <a:gd name="connsiteY180" fmla="*/ 2833109 h 5231649"/>
                  <a:gd name="connsiteX181" fmla="*/ 7378541 w 8021479"/>
                  <a:gd name="connsiteY181" fmla="*/ 2747384 h 5231649"/>
                  <a:gd name="connsiteX182" fmla="*/ 7392829 w 8021479"/>
                  <a:gd name="connsiteY182" fmla="*/ 2704521 h 5231649"/>
                  <a:gd name="connsiteX183" fmla="*/ 7449979 w 8021479"/>
                  <a:gd name="connsiteY183" fmla="*/ 2618796 h 5231649"/>
                  <a:gd name="connsiteX184" fmla="*/ 7507129 w 8021479"/>
                  <a:gd name="connsiteY184" fmla="*/ 2490209 h 5231649"/>
                  <a:gd name="connsiteX185" fmla="*/ 7549991 w 8021479"/>
                  <a:gd name="connsiteY185" fmla="*/ 2390196 h 5231649"/>
                  <a:gd name="connsiteX186" fmla="*/ 7592854 w 8021479"/>
                  <a:gd name="connsiteY186" fmla="*/ 2347334 h 5231649"/>
                  <a:gd name="connsiteX187" fmla="*/ 7650004 w 8021479"/>
                  <a:gd name="connsiteY187" fmla="*/ 2261609 h 5231649"/>
                  <a:gd name="connsiteX188" fmla="*/ 7735729 w 8021479"/>
                  <a:gd name="connsiteY188" fmla="*/ 2133021 h 5231649"/>
                  <a:gd name="connsiteX189" fmla="*/ 7764304 w 8021479"/>
                  <a:gd name="connsiteY189" fmla="*/ 2090159 h 5231649"/>
                  <a:gd name="connsiteX190" fmla="*/ 7835741 w 8021479"/>
                  <a:gd name="connsiteY190" fmla="*/ 1990146 h 5231649"/>
                  <a:gd name="connsiteX191" fmla="*/ 7878604 w 8021479"/>
                  <a:gd name="connsiteY191" fmla="*/ 1904421 h 5231649"/>
                  <a:gd name="connsiteX192" fmla="*/ 7950041 w 8021479"/>
                  <a:gd name="connsiteY192" fmla="*/ 1790121 h 5231649"/>
                  <a:gd name="connsiteX193" fmla="*/ 8021479 w 8021479"/>
                  <a:gd name="connsiteY193" fmla="*/ 1661534 h 5231649"/>
                  <a:gd name="connsiteX194" fmla="*/ 8007191 w 8021479"/>
                  <a:gd name="connsiteY194" fmla="*/ 961446 h 5231649"/>
                  <a:gd name="connsiteX195" fmla="*/ 7892891 w 8021479"/>
                  <a:gd name="connsiteY195" fmla="*/ 847146 h 5231649"/>
                  <a:gd name="connsiteX196" fmla="*/ 7850029 w 8021479"/>
                  <a:gd name="connsiteY196" fmla="*/ 832859 h 5231649"/>
                  <a:gd name="connsiteX197" fmla="*/ 7807166 w 8021479"/>
                  <a:gd name="connsiteY197" fmla="*/ 818571 h 5231649"/>
                  <a:gd name="connsiteX198" fmla="*/ 7764304 w 8021479"/>
                  <a:gd name="connsiteY198" fmla="*/ 804284 h 5231649"/>
                  <a:gd name="connsiteX199" fmla="*/ 7721441 w 8021479"/>
                  <a:gd name="connsiteY199" fmla="*/ 775709 h 5231649"/>
                  <a:gd name="connsiteX200" fmla="*/ 7635716 w 8021479"/>
                  <a:gd name="connsiteY200" fmla="*/ 747134 h 5231649"/>
                  <a:gd name="connsiteX201" fmla="*/ 7464266 w 8021479"/>
                  <a:gd name="connsiteY201" fmla="*/ 632834 h 5231649"/>
                  <a:gd name="connsiteX202" fmla="*/ 7421404 w 8021479"/>
                  <a:gd name="connsiteY202" fmla="*/ 604259 h 5231649"/>
                  <a:gd name="connsiteX203" fmla="*/ 7378541 w 8021479"/>
                  <a:gd name="connsiteY203" fmla="*/ 575684 h 5231649"/>
                  <a:gd name="connsiteX204" fmla="*/ 7307104 w 8021479"/>
                  <a:gd name="connsiteY204" fmla="*/ 504246 h 5231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</a:cxnLst>
                <a:rect l="l" t="t" r="r" b="b"/>
                <a:pathLst>
                  <a:path w="8021479" h="5231649">
                    <a:moveTo>
                      <a:pt x="7564279" y="818571"/>
                    </a:moveTo>
                    <a:cubicBezTo>
                      <a:pt x="7559516" y="804284"/>
                      <a:pt x="7557463" y="788785"/>
                      <a:pt x="7549991" y="775709"/>
                    </a:cubicBezTo>
                    <a:cubicBezTo>
                      <a:pt x="7523910" y="730067"/>
                      <a:pt x="7466418" y="682151"/>
                      <a:pt x="7449979" y="632834"/>
                    </a:cubicBezTo>
                    <a:cubicBezTo>
                      <a:pt x="7445216" y="618546"/>
                      <a:pt x="7445099" y="601731"/>
                      <a:pt x="7435691" y="589971"/>
                    </a:cubicBezTo>
                    <a:cubicBezTo>
                      <a:pt x="7415547" y="564791"/>
                      <a:pt x="7378203" y="556521"/>
                      <a:pt x="7349966" y="547109"/>
                    </a:cubicBezTo>
                    <a:lnTo>
                      <a:pt x="7221379" y="461384"/>
                    </a:lnTo>
                    <a:cubicBezTo>
                      <a:pt x="7207091" y="451859"/>
                      <a:pt x="7194806" y="438239"/>
                      <a:pt x="7178516" y="432809"/>
                    </a:cubicBezTo>
                    <a:cubicBezTo>
                      <a:pt x="7164229" y="428046"/>
                      <a:pt x="7149124" y="425256"/>
                      <a:pt x="7135654" y="418521"/>
                    </a:cubicBezTo>
                    <a:cubicBezTo>
                      <a:pt x="7024875" y="363131"/>
                      <a:pt x="7157656" y="411567"/>
                      <a:pt x="7049929" y="375659"/>
                    </a:cubicBezTo>
                    <a:cubicBezTo>
                      <a:pt x="7035641" y="366134"/>
                      <a:pt x="7022425" y="354763"/>
                      <a:pt x="7007066" y="347084"/>
                    </a:cubicBezTo>
                    <a:cubicBezTo>
                      <a:pt x="6975847" y="331474"/>
                      <a:pt x="6923050" y="325498"/>
                      <a:pt x="6892766" y="318509"/>
                    </a:cubicBezTo>
                    <a:cubicBezTo>
                      <a:pt x="6854499" y="309678"/>
                      <a:pt x="6815723" y="302353"/>
                      <a:pt x="6778466" y="289934"/>
                    </a:cubicBezTo>
                    <a:lnTo>
                      <a:pt x="6649879" y="247071"/>
                    </a:lnTo>
                    <a:lnTo>
                      <a:pt x="6607016" y="232784"/>
                    </a:lnTo>
                    <a:cubicBezTo>
                      <a:pt x="6592729" y="228022"/>
                      <a:pt x="6578922" y="221449"/>
                      <a:pt x="6564154" y="218496"/>
                    </a:cubicBezTo>
                    <a:cubicBezTo>
                      <a:pt x="6464309" y="198528"/>
                      <a:pt x="6516670" y="208201"/>
                      <a:pt x="6406991" y="189921"/>
                    </a:cubicBezTo>
                    <a:cubicBezTo>
                      <a:pt x="6302214" y="32757"/>
                      <a:pt x="6391914" y="140973"/>
                      <a:pt x="5964079" y="161346"/>
                    </a:cubicBezTo>
                    <a:cubicBezTo>
                      <a:pt x="5902054" y="164300"/>
                      <a:pt x="5840254" y="170871"/>
                      <a:pt x="5778341" y="175634"/>
                    </a:cubicBezTo>
                    <a:cubicBezTo>
                      <a:pt x="5680085" y="241138"/>
                      <a:pt x="5725197" y="221924"/>
                      <a:pt x="5649754" y="247071"/>
                    </a:cubicBezTo>
                    <a:cubicBezTo>
                      <a:pt x="5635466" y="256596"/>
                      <a:pt x="5622250" y="267967"/>
                      <a:pt x="5606891" y="275646"/>
                    </a:cubicBezTo>
                    <a:cubicBezTo>
                      <a:pt x="5535026" y="311579"/>
                      <a:pt x="5568402" y="256988"/>
                      <a:pt x="5478304" y="347084"/>
                    </a:cubicBezTo>
                    <a:cubicBezTo>
                      <a:pt x="5464016" y="361371"/>
                      <a:pt x="5453104" y="380133"/>
                      <a:pt x="5435441" y="389946"/>
                    </a:cubicBezTo>
                    <a:cubicBezTo>
                      <a:pt x="5409111" y="404574"/>
                      <a:pt x="5349716" y="418521"/>
                      <a:pt x="5349716" y="418521"/>
                    </a:cubicBezTo>
                    <a:cubicBezTo>
                      <a:pt x="5078254" y="413759"/>
                      <a:pt x="4806494" y="417792"/>
                      <a:pt x="4535329" y="404234"/>
                    </a:cubicBezTo>
                    <a:cubicBezTo>
                      <a:pt x="4518179" y="403377"/>
                      <a:pt x="4504608" y="387801"/>
                      <a:pt x="4492466" y="375659"/>
                    </a:cubicBezTo>
                    <a:cubicBezTo>
                      <a:pt x="4397213" y="280406"/>
                      <a:pt x="4535331" y="380423"/>
                      <a:pt x="4421029" y="304221"/>
                    </a:cubicBezTo>
                    <a:cubicBezTo>
                      <a:pt x="4411504" y="289934"/>
                      <a:pt x="4404596" y="273501"/>
                      <a:pt x="4392454" y="261359"/>
                    </a:cubicBezTo>
                    <a:cubicBezTo>
                      <a:pt x="4280069" y="148976"/>
                      <a:pt x="4423756" y="330354"/>
                      <a:pt x="4306729" y="189921"/>
                    </a:cubicBezTo>
                    <a:cubicBezTo>
                      <a:pt x="4253049" y="125505"/>
                      <a:pt x="4296624" y="130796"/>
                      <a:pt x="4192429" y="61334"/>
                    </a:cubicBezTo>
                    <a:cubicBezTo>
                      <a:pt x="4178141" y="51809"/>
                      <a:pt x="4165258" y="39733"/>
                      <a:pt x="4149566" y="32759"/>
                    </a:cubicBezTo>
                    <a:cubicBezTo>
                      <a:pt x="4122041" y="20526"/>
                      <a:pt x="4063841" y="4184"/>
                      <a:pt x="4063841" y="4184"/>
                    </a:cubicBezTo>
                    <a:cubicBezTo>
                      <a:pt x="3882866" y="8946"/>
                      <a:pt x="3701009" y="0"/>
                      <a:pt x="3520916" y="18471"/>
                    </a:cubicBezTo>
                    <a:cubicBezTo>
                      <a:pt x="3505934" y="20008"/>
                      <a:pt x="3513364" y="47863"/>
                      <a:pt x="3506629" y="61334"/>
                    </a:cubicBezTo>
                    <a:cubicBezTo>
                      <a:pt x="3498950" y="76693"/>
                      <a:pt x="3491463" y="93469"/>
                      <a:pt x="3478054" y="104196"/>
                    </a:cubicBezTo>
                    <a:cubicBezTo>
                      <a:pt x="3466294" y="113604"/>
                      <a:pt x="3450195" y="117179"/>
                      <a:pt x="3435191" y="118484"/>
                    </a:cubicBezTo>
                    <a:cubicBezTo>
                      <a:pt x="3340181" y="126746"/>
                      <a:pt x="3244691" y="128009"/>
                      <a:pt x="3149441" y="132771"/>
                    </a:cubicBezTo>
                    <a:cubicBezTo>
                      <a:pt x="3139916" y="147059"/>
                      <a:pt x="3128545" y="160275"/>
                      <a:pt x="3120866" y="175634"/>
                    </a:cubicBezTo>
                    <a:cubicBezTo>
                      <a:pt x="3114131" y="189104"/>
                      <a:pt x="3117228" y="207847"/>
                      <a:pt x="3106579" y="218496"/>
                    </a:cubicBezTo>
                    <a:cubicBezTo>
                      <a:pt x="3082295" y="242780"/>
                      <a:pt x="3049429" y="256596"/>
                      <a:pt x="3020854" y="275646"/>
                    </a:cubicBezTo>
                    <a:cubicBezTo>
                      <a:pt x="2902598" y="354483"/>
                      <a:pt x="2995134" y="303319"/>
                      <a:pt x="2706529" y="318509"/>
                    </a:cubicBezTo>
                    <a:cubicBezTo>
                      <a:pt x="2692241" y="328034"/>
                      <a:pt x="2675808" y="334942"/>
                      <a:pt x="2663666" y="347084"/>
                    </a:cubicBezTo>
                    <a:cubicBezTo>
                      <a:pt x="2568413" y="442336"/>
                      <a:pt x="2706532" y="342318"/>
                      <a:pt x="2592229" y="418521"/>
                    </a:cubicBezTo>
                    <a:lnTo>
                      <a:pt x="1763554" y="404234"/>
                    </a:lnTo>
                    <a:cubicBezTo>
                      <a:pt x="1743928" y="403601"/>
                      <a:pt x="1725212" y="395589"/>
                      <a:pt x="1706404" y="389946"/>
                    </a:cubicBezTo>
                    <a:cubicBezTo>
                      <a:pt x="1677554" y="381291"/>
                      <a:pt x="1649254" y="370896"/>
                      <a:pt x="1620679" y="361371"/>
                    </a:cubicBezTo>
                    <a:lnTo>
                      <a:pt x="1534954" y="332796"/>
                    </a:lnTo>
                    <a:lnTo>
                      <a:pt x="1492091" y="318509"/>
                    </a:lnTo>
                    <a:cubicBezTo>
                      <a:pt x="1477804" y="313747"/>
                      <a:pt x="1464278" y="304800"/>
                      <a:pt x="1449229" y="304221"/>
                    </a:cubicBezTo>
                    <a:lnTo>
                      <a:pt x="1077754" y="289934"/>
                    </a:lnTo>
                    <a:cubicBezTo>
                      <a:pt x="1049179" y="285171"/>
                      <a:pt x="1020308" y="281930"/>
                      <a:pt x="992029" y="275646"/>
                    </a:cubicBezTo>
                    <a:cubicBezTo>
                      <a:pt x="977327" y="272379"/>
                      <a:pt x="963868" y="264626"/>
                      <a:pt x="949166" y="261359"/>
                    </a:cubicBezTo>
                    <a:cubicBezTo>
                      <a:pt x="920887" y="255075"/>
                      <a:pt x="892016" y="251834"/>
                      <a:pt x="863441" y="247071"/>
                    </a:cubicBezTo>
                    <a:cubicBezTo>
                      <a:pt x="777716" y="251834"/>
                      <a:pt x="691260" y="249217"/>
                      <a:pt x="606266" y="261359"/>
                    </a:cubicBezTo>
                    <a:cubicBezTo>
                      <a:pt x="589267" y="263787"/>
                      <a:pt x="579851" y="285000"/>
                      <a:pt x="563404" y="289934"/>
                    </a:cubicBezTo>
                    <a:cubicBezTo>
                      <a:pt x="531148" y="299611"/>
                      <a:pt x="496609" y="298685"/>
                      <a:pt x="463391" y="304221"/>
                    </a:cubicBezTo>
                    <a:cubicBezTo>
                      <a:pt x="439437" y="308213"/>
                      <a:pt x="415908" y="314517"/>
                      <a:pt x="391954" y="318509"/>
                    </a:cubicBezTo>
                    <a:cubicBezTo>
                      <a:pt x="238368" y="344107"/>
                      <a:pt x="344515" y="319652"/>
                      <a:pt x="234791" y="347084"/>
                    </a:cubicBezTo>
                    <a:cubicBezTo>
                      <a:pt x="220504" y="361371"/>
                      <a:pt x="201954" y="372403"/>
                      <a:pt x="191929" y="389946"/>
                    </a:cubicBezTo>
                    <a:cubicBezTo>
                      <a:pt x="135153" y="489304"/>
                      <a:pt x="227492" y="413862"/>
                      <a:pt x="134779" y="475671"/>
                    </a:cubicBezTo>
                    <a:cubicBezTo>
                      <a:pt x="130016" y="489959"/>
                      <a:pt x="123185" y="503716"/>
                      <a:pt x="120491" y="518534"/>
                    </a:cubicBezTo>
                    <a:cubicBezTo>
                      <a:pt x="113622" y="556311"/>
                      <a:pt x="116307" y="595790"/>
                      <a:pt x="106204" y="632834"/>
                    </a:cubicBezTo>
                    <a:cubicBezTo>
                      <a:pt x="101686" y="649400"/>
                      <a:pt x="84603" y="660005"/>
                      <a:pt x="77629" y="675696"/>
                    </a:cubicBezTo>
                    <a:cubicBezTo>
                      <a:pt x="65396" y="703221"/>
                      <a:pt x="49054" y="761421"/>
                      <a:pt x="49054" y="761421"/>
                    </a:cubicBezTo>
                    <a:cubicBezTo>
                      <a:pt x="44291" y="828096"/>
                      <a:pt x="42576" y="895059"/>
                      <a:pt x="34766" y="961446"/>
                    </a:cubicBezTo>
                    <a:cubicBezTo>
                      <a:pt x="33006" y="976403"/>
                      <a:pt x="24132" y="989698"/>
                      <a:pt x="20479" y="1004309"/>
                    </a:cubicBezTo>
                    <a:cubicBezTo>
                      <a:pt x="14589" y="1027868"/>
                      <a:pt x="10954" y="1051934"/>
                      <a:pt x="6191" y="1075746"/>
                    </a:cubicBezTo>
                    <a:cubicBezTo>
                      <a:pt x="33758" y="1213579"/>
                      <a:pt x="0" y="1091937"/>
                      <a:pt x="49054" y="1190046"/>
                    </a:cubicBezTo>
                    <a:cubicBezTo>
                      <a:pt x="55789" y="1203517"/>
                      <a:pt x="53933" y="1221149"/>
                      <a:pt x="63341" y="1232909"/>
                    </a:cubicBezTo>
                    <a:cubicBezTo>
                      <a:pt x="74068" y="1246318"/>
                      <a:pt x="91916" y="1251959"/>
                      <a:pt x="106204" y="1261484"/>
                    </a:cubicBezTo>
                    <a:cubicBezTo>
                      <a:pt x="115729" y="1275771"/>
                      <a:pt x="122637" y="1292204"/>
                      <a:pt x="134779" y="1304346"/>
                    </a:cubicBezTo>
                    <a:cubicBezTo>
                      <a:pt x="184309" y="1353876"/>
                      <a:pt x="175736" y="1307204"/>
                      <a:pt x="206216" y="1375784"/>
                    </a:cubicBezTo>
                    <a:cubicBezTo>
                      <a:pt x="218449" y="1403309"/>
                      <a:pt x="225266" y="1432934"/>
                      <a:pt x="234791" y="1461509"/>
                    </a:cubicBezTo>
                    <a:lnTo>
                      <a:pt x="263366" y="1547234"/>
                    </a:lnTo>
                    <a:cubicBezTo>
                      <a:pt x="268128" y="1561521"/>
                      <a:pt x="274001" y="1575485"/>
                      <a:pt x="277654" y="1590096"/>
                    </a:cubicBezTo>
                    <a:cubicBezTo>
                      <a:pt x="295594" y="1661857"/>
                      <a:pt x="285731" y="1628617"/>
                      <a:pt x="306229" y="1690109"/>
                    </a:cubicBezTo>
                    <a:cubicBezTo>
                      <a:pt x="301466" y="1713921"/>
                      <a:pt x="293958" y="1737346"/>
                      <a:pt x="291941" y="1761546"/>
                    </a:cubicBezTo>
                    <a:cubicBezTo>
                      <a:pt x="284416" y="1851846"/>
                      <a:pt x="288450" y="1943042"/>
                      <a:pt x="277654" y="2033009"/>
                    </a:cubicBezTo>
                    <a:cubicBezTo>
                      <a:pt x="274065" y="2062915"/>
                      <a:pt x="249079" y="2118734"/>
                      <a:pt x="249079" y="2118734"/>
                    </a:cubicBezTo>
                    <a:cubicBezTo>
                      <a:pt x="244316" y="2313996"/>
                      <a:pt x="243660" y="2509402"/>
                      <a:pt x="234791" y="2704521"/>
                    </a:cubicBezTo>
                    <a:cubicBezTo>
                      <a:pt x="227666" y="2861264"/>
                      <a:pt x="148145" y="2514788"/>
                      <a:pt x="234791" y="2890259"/>
                    </a:cubicBezTo>
                    <a:cubicBezTo>
                      <a:pt x="238652" y="2906991"/>
                      <a:pt x="255687" y="2917763"/>
                      <a:pt x="263366" y="2933121"/>
                    </a:cubicBezTo>
                    <a:cubicBezTo>
                      <a:pt x="270101" y="2946592"/>
                      <a:pt x="272891" y="2961696"/>
                      <a:pt x="277654" y="2975984"/>
                    </a:cubicBezTo>
                    <a:cubicBezTo>
                      <a:pt x="278367" y="2990253"/>
                      <a:pt x="266545" y="3266503"/>
                      <a:pt x="320516" y="3347459"/>
                    </a:cubicBezTo>
                    <a:cubicBezTo>
                      <a:pt x="365799" y="3415383"/>
                      <a:pt x="343660" y="3374030"/>
                      <a:pt x="377666" y="3476046"/>
                    </a:cubicBezTo>
                    <a:lnTo>
                      <a:pt x="391954" y="3518909"/>
                    </a:lnTo>
                    <a:cubicBezTo>
                      <a:pt x="387191" y="3614159"/>
                      <a:pt x="388598" y="3709919"/>
                      <a:pt x="377666" y="3804659"/>
                    </a:cubicBezTo>
                    <a:cubicBezTo>
                      <a:pt x="374213" y="3834581"/>
                      <a:pt x="358616" y="3861809"/>
                      <a:pt x="349091" y="3890384"/>
                    </a:cubicBezTo>
                    <a:lnTo>
                      <a:pt x="334804" y="3933246"/>
                    </a:lnTo>
                    <a:lnTo>
                      <a:pt x="320516" y="3976109"/>
                    </a:lnTo>
                    <a:lnTo>
                      <a:pt x="306229" y="4018971"/>
                    </a:lnTo>
                    <a:cubicBezTo>
                      <a:pt x="303245" y="4060747"/>
                      <a:pt x="292167" y="4265567"/>
                      <a:pt x="277654" y="4333296"/>
                    </a:cubicBezTo>
                    <a:cubicBezTo>
                      <a:pt x="271343" y="4362748"/>
                      <a:pt x="249079" y="4419021"/>
                      <a:pt x="249079" y="4419021"/>
                    </a:cubicBezTo>
                    <a:cubicBezTo>
                      <a:pt x="268317" y="4534455"/>
                      <a:pt x="254205" y="4477265"/>
                      <a:pt x="291941" y="4590471"/>
                    </a:cubicBezTo>
                    <a:cubicBezTo>
                      <a:pt x="296704" y="4604759"/>
                      <a:pt x="293698" y="4624980"/>
                      <a:pt x="306229" y="4633334"/>
                    </a:cubicBezTo>
                    <a:cubicBezTo>
                      <a:pt x="374152" y="4678616"/>
                      <a:pt x="332802" y="4656480"/>
                      <a:pt x="434816" y="4690484"/>
                    </a:cubicBezTo>
                    <a:lnTo>
                      <a:pt x="477679" y="4704771"/>
                    </a:lnTo>
                    <a:cubicBezTo>
                      <a:pt x="489243" y="4785722"/>
                      <a:pt x="487005" y="4794563"/>
                      <a:pt x="506254" y="4861934"/>
                    </a:cubicBezTo>
                    <a:cubicBezTo>
                      <a:pt x="510391" y="4876415"/>
                      <a:pt x="508010" y="4896442"/>
                      <a:pt x="520541" y="4904796"/>
                    </a:cubicBezTo>
                    <a:cubicBezTo>
                      <a:pt x="540747" y="4918266"/>
                      <a:pt x="568166" y="4914321"/>
                      <a:pt x="591979" y="4919084"/>
                    </a:cubicBezTo>
                    <a:cubicBezTo>
                      <a:pt x="606266" y="4928609"/>
                      <a:pt x="624114" y="4934251"/>
                      <a:pt x="634841" y="4947659"/>
                    </a:cubicBezTo>
                    <a:cubicBezTo>
                      <a:pt x="663986" y="4984091"/>
                      <a:pt x="625850" y="5008072"/>
                      <a:pt x="691991" y="5019096"/>
                    </a:cubicBezTo>
                    <a:cubicBezTo>
                      <a:pt x="762613" y="5030866"/>
                      <a:pt x="834866" y="5028621"/>
                      <a:pt x="906304" y="5033384"/>
                    </a:cubicBezTo>
                    <a:lnTo>
                      <a:pt x="1677829" y="5019096"/>
                    </a:lnTo>
                    <a:cubicBezTo>
                      <a:pt x="1766050" y="5016463"/>
                      <a:pt x="1850283" y="5011701"/>
                      <a:pt x="1935004" y="4990521"/>
                    </a:cubicBezTo>
                    <a:cubicBezTo>
                      <a:pt x="1949614" y="4986868"/>
                      <a:pt x="1963579" y="4980996"/>
                      <a:pt x="1977866" y="4976234"/>
                    </a:cubicBezTo>
                    <a:cubicBezTo>
                      <a:pt x="2010957" y="4926598"/>
                      <a:pt x="2016650" y="4880048"/>
                      <a:pt x="2077879" y="4876221"/>
                    </a:cubicBezTo>
                    <a:cubicBezTo>
                      <a:pt x="2215804" y="4867601"/>
                      <a:pt x="2354104" y="4866696"/>
                      <a:pt x="2492216" y="4861934"/>
                    </a:cubicBezTo>
                    <a:cubicBezTo>
                      <a:pt x="2609239" y="4869248"/>
                      <a:pt x="2757829" y="4876374"/>
                      <a:pt x="2877979" y="4890509"/>
                    </a:cubicBezTo>
                    <a:cubicBezTo>
                      <a:pt x="2906750" y="4893894"/>
                      <a:pt x="2935129" y="4900034"/>
                      <a:pt x="2963704" y="4904796"/>
                    </a:cubicBezTo>
                    <a:cubicBezTo>
                      <a:pt x="2992279" y="4914321"/>
                      <a:pt x="3032721" y="4908309"/>
                      <a:pt x="3049429" y="4933371"/>
                    </a:cubicBezTo>
                    <a:cubicBezTo>
                      <a:pt x="3058954" y="4947659"/>
                      <a:pt x="3063095" y="4967714"/>
                      <a:pt x="3078004" y="4976234"/>
                    </a:cubicBezTo>
                    <a:cubicBezTo>
                      <a:pt x="3099088" y="4988282"/>
                      <a:pt x="3126013" y="4984132"/>
                      <a:pt x="3149441" y="4990521"/>
                    </a:cubicBezTo>
                    <a:cubicBezTo>
                      <a:pt x="3178500" y="4998446"/>
                      <a:pt x="3235166" y="5019096"/>
                      <a:pt x="3235166" y="5019096"/>
                    </a:cubicBezTo>
                    <a:cubicBezTo>
                      <a:pt x="3254216" y="5038146"/>
                      <a:pt x="3269214" y="5062385"/>
                      <a:pt x="3292316" y="5076246"/>
                    </a:cubicBezTo>
                    <a:cubicBezTo>
                      <a:pt x="3318144" y="5091743"/>
                      <a:pt x="3349466" y="5095296"/>
                      <a:pt x="3378041" y="5104821"/>
                    </a:cubicBezTo>
                    <a:cubicBezTo>
                      <a:pt x="3470810" y="5135744"/>
                      <a:pt x="3405898" y="5117745"/>
                      <a:pt x="3578066" y="5133396"/>
                    </a:cubicBezTo>
                    <a:cubicBezTo>
                      <a:pt x="3700907" y="5215289"/>
                      <a:pt x="3545485" y="5117105"/>
                      <a:pt x="3663791" y="5176259"/>
                    </a:cubicBezTo>
                    <a:cubicBezTo>
                      <a:pt x="3774570" y="5231649"/>
                      <a:pt x="3641789" y="5183213"/>
                      <a:pt x="3749516" y="5219121"/>
                    </a:cubicBezTo>
                    <a:cubicBezTo>
                      <a:pt x="3954304" y="5214359"/>
                      <a:pt x="4159840" y="5222971"/>
                      <a:pt x="4363879" y="5204834"/>
                    </a:cubicBezTo>
                    <a:cubicBezTo>
                      <a:pt x="4389812" y="5202529"/>
                      <a:pt x="4396668" y="5131701"/>
                      <a:pt x="4406741" y="5119109"/>
                    </a:cubicBezTo>
                    <a:cubicBezTo>
                      <a:pt x="4417468" y="5105700"/>
                      <a:pt x="4435316" y="5100059"/>
                      <a:pt x="4449604" y="5090534"/>
                    </a:cubicBezTo>
                    <a:cubicBezTo>
                      <a:pt x="4525802" y="4976236"/>
                      <a:pt x="4425794" y="5114343"/>
                      <a:pt x="4521041" y="5019096"/>
                    </a:cubicBezTo>
                    <a:cubicBezTo>
                      <a:pt x="4616288" y="4923849"/>
                      <a:pt x="4478181" y="5023857"/>
                      <a:pt x="4592479" y="4947659"/>
                    </a:cubicBezTo>
                    <a:cubicBezTo>
                      <a:pt x="4659154" y="4847647"/>
                      <a:pt x="4621054" y="4880984"/>
                      <a:pt x="4692491" y="4833359"/>
                    </a:cubicBezTo>
                    <a:cubicBezTo>
                      <a:pt x="4702016" y="4819071"/>
                      <a:pt x="4708924" y="4802638"/>
                      <a:pt x="4721066" y="4790496"/>
                    </a:cubicBezTo>
                    <a:cubicBezTo>
                      <a:pt x="4733208" y="4778354"/>
                      <a:pt x="4753202" y="4775330"/>
                      <a:pt x="4763929" y="4761921"/>
                    </a:cubicBezTo>
                    <a:cubicBezTo>
                      <a:pt x="4773337" y="4750161"/>
                      <a:pt x="4771481" y="4732529"/>
                      <a:pt x="4778216" y="4719059"/>
                    </a:cubicBezTo>
                    <a:cubicBezTo>
                      <a:pt x="4785895" y="4703700"/>
                      <a:pt x="4789835" y="4678909"/>
                      <a:pt x="4806791" y="4676196"/>
                    </a:cubicBezTo>
                    <a:cubicBezTo>
                      <a:pt x="4915055" y="4658874"/>
                      <a:pt x="5025866" y="4666671"/>
                      <a:pt x="5135404" y="4661909"/>
                    </a:cubicBezTo>
                    <a:cubicBezTo>
                      <a:pt x="5250470" y="4649123"/>
                      <a:pt x="5257992" y="4637445"/>
                      <a:pt x="5364004" y="4661909"/>
                    </a:cubicBezTo>
                    <a:cubicBezTo>
                      <a:pt x="5393353" y="4668682"/>
                      <a:pt x="5419655" y="4688813"/>
                      <a:pt x="5449729" y="4690484"/>
                    </a:cubicBezTo>
                    <a:lnTo>
                      <a:pt x="5706904" y="4704771"/>
                    </a:lnTo>
                    <a:cubicBezTo>
                      <a:pt x="5721191" y="4714296"/>
                      <a:pt x="5736575" y="4722353"/>
                      <a:pt x="5749766" y="4733346"/>
                    </a:cubicBezTo>
                    <a:cubicBezTo>
                      <a:pt x="5765288" y="4746281"/>
                      <a:pt x="5774966" y="4766396"/>
                      <a:pt x="5792629" y="4776209"/>
                    </a:cubicBezTo>
                    <a:cubicBezTo>
                      <a:pt x="5818959" y="4790837"/>
                      <a:pt x="5849779" y="4795259"/>
                      <a:pt x="5878354" y="4804784"/>
                    </a:cubicBezTo>
                    <a:cubicBezTo>
                      <a:pt x="5954940" y="4830313"/>
                      <a:pt x="5889217" y="4810373"/>
                      <a:pt x="5992654" y="4833359"/>
                    </a:cubicBezTo>
                    <a:cubicBezTo>
                      <a:pt x="6011823" y="4837619"/>
                      <a:pt x="6030365" y="4844869"/>
                      <a:pt x="6049804" y="4847646"/>
                    </a:cubicBezTo>
                    <a:cubicBezTo>
                      <a:pt x="6097186" y="4854415"/>
                      <a:pt x="6145054" y="4857171"/>
                      <a:pt x="6192679" y="4861934"/>
                    </a:cubicBezTo>
                    <a:cubicBezTo>
                      <a:pt x="6206966" y="4866696"/>
                      <a:pt x="6222071" y="4869486"/>
                      <a:pt x="6235541" y="4876221"/>
                    </a:cubicBezTo>
                    <a:cubicBezTo>
                      <a:pt x="6250900" y="4883900"/>
                      <a:pt x="6261235" y="4904478"/>
                      <a:pt x="6278404" y="4904796"/>
                    </a:cubicBezTo>
                    <a:lnTo>
                      <a:pt x="7007066" y="4890509"/>
                    </a:lnTo>
                    <a:cubicBezTo>
                      <a:pt x="7016591" y="4876221"/>
                      <a:pt x="7027962" y="4863005"/>
                      <a:pt x="7035641" y="4847646"/>
                    </a:cubicBezTo>
                    <a:cubicBezTo>
                      <a:pt x="7042376" y="4834176"/>
                      <a:pt x="7040521" y="4816544"/>
                      <a:pt x="7049929" y="4804784"/>
                    </a:cubicBezTo>
                    <a:cubicBezTo>
                      <a:pt x="7060656" y="4791376"/>
                      <a:pt x="7078504" y="4785734"/>
                      <a:pt x="7092791" y="4776209"/>
                    </a:cubicBezTo>
                    <a:cubicBezTo>
                      <a:pt x="7102316" y="4761921"/>
                      <a:pt x="7109224" y="4745488"/>
                      <a:pt x="7121366" y="4733346"/>
                    </a:cubicBezTo>
                    <a:cubicBezTo>
                      <a:pt x="7133508" y="4721204"/>
                      <a:pt x="7152921" y="4717694"/>
                      <a:pt x="7164229" y="4704771"/>
                    </a:cubicBezTo>
                    <a:cubicBezTo>
                      <a:pt x="7186844" y="4678925"/>
                      <a:pt x="7202329" y="4647621"/>
                      <a:pt x="7221379" y="4619046"/>
                    </a:cubicBezTo>
                    <a:lnTo>
                      <a:pt x="7249954" y="4576184"/>
                    </a:lnTo>
                    <a:lnTo>
                      <a:pt x="7278529" y="4533321"/>
                    </a:lnTo>
                    <a:cubicBezTo>
                      <a:pt x="7283291" y="4519034"/>
                      <a:pt x="7286081" y="4503929"/>
                      <a:pt x="7292816" y="4490459"/>
                    </a:cubicBezTo>
                    <a:cubicBezTo>
                      <a:pt x="7348213" y="4379665"/>
                      <a:pt x="7299764" y="4512475"/>
                      <a:pt x="7335679" y="4404734"/>
                    </a:cubicBezTo>
                    <a:cubicBezTo>
                      <a:pt x="7286630" y="4208543"/>
                      <a:pt x="7338384" y="4432374"/>
                      <a:pt x="7307104" y="3947534"/>
                    </a:cubicBezTo>
                    <a:cubicBezTo>
                      <a:pt x="7303755" y="3895617"/>
                      <a:pt x="7291403" y="3904200"/>
                      <a:pt x="7249954" y="3890384"/>
                    </a:cubicBezTo>
                    <a:cubicBezTo>
                      <a:pt x="7201784" y="3818128"/>
                      <a:pt x="7247529" y="3867740"/>
                      <a:pt x="7178516" y="3833234"/>
                    </a:cubicBezTo>
                    <a:cubicBezTo>
                      <a:pt x="7163157" y="3825555"/>
                      <a:pt x="7151345" y="3811633"/>
                      <a:pt x="7135654" y="3804659"/>
                    </a:cubicBezTo>
                    <a:cubicBezTo>
                      <a:pt x="7108129" y="3792426"/>
                      <a:pt x="7049929" y="3776084"/>
                      <a:pt x="7049929" y="3776084"/>
                    </a:cubicBezTo>
                    <a:cubicBezTo>
                      <a:pt x="7035641" y="3766559"/>
                      <a:pt x="7022758" y="3754483"/>
                      <a:pt x="7007066" y="3747509"/>
                    </a:cubicBezTo>
                    <a:cubicBezTo>
                      <a:pt x="6979541" y="3735276"/>
                      <a:pt x="6949916" y="3728459"/>
                      <a:pt x="6921341" y="3718934"/>
                    </a:cubicBezTo>
                    <a:lnTo>
                      <a:pt x="6878479" y="3704646"/>
                    </a:lnTo>
                    <a:lnTo>
                      <a:pt x="6835616" y="3690359"/>
                    </a:lnTo>
                    <a:cubicBezTo>
                      <a:pt x="6821329" y="3685597"/>
                      <a:pt x="6807791" y="3676906"/>
                      <a:pt x="6792754" y="3676071"/>
                    </a:cubicBezTo>
                    <a:lnTo>
                      <a:pt x="6535579" y="3661784"/>
                    </a:lnTo>
                    <a:cubicBezTo>
                      <a:pt x="6521291" y="3657021"/>
                      <a:pt x="6506187" y="3654231"/>
                      <a:pt x="6492716" y="3647496"/>
                    </a:cubicBezTo>
                    <a:cubicBezTo>
                      <a:pt x="6460608" y="3631442"/>
                      <a:pt x="6429560" y="3603141"/>
                      <a:pt x="6406991" y="3576059"/>
                    </a:cubicBezTo>
                    <a:cubicBezTo>
                      <a:pt x="6395998" y="3562867"/>
                      <a:pt x="6387941" y="3547484"/>
                      <a:pt x="6378416" y="3533196"/>
                    </a:cubicBezTo>
                    <a:cubicBezTo>
                      <a:pt x="6387995" y="3475723"/>
                      <a:pt x="6381099" y="3444789"/>
                      <a:pt x="6421279" y="3404609"/>
                    </a:cubicBezTo>
                    <a:cubicBezTo>
                      <a:pt x="6433421" y="3392467"/>
                      <a:pt x="6449854" y="3385559"/>
                      <a:pt x="6464141" y="3376034"/>
                    </a:cubicBezTo>
                    <a:cubicBezTo>
                      <a:pt x="6500057" y="3268289"/>
                      <a:pt x="6451607" y="3401104"/>
                      <a:pt x="6507004" y="3290309"/>
                    </a:cubicBezTo>
                    <a:cubicBezTo>
                      <a:pt x="6513739" y="3276838"/>
                      <a:pt x="6511883" y="3259206"/>
                      <a:pt x="6521291" y="3247446"/>
                    </a:cubicBezTo>
                    <a:cubicBezTo>
                      <a:pt x="6532018" y="3234037"/>
                      <a:pt x="6549866" y="3228396"/>
                      <a:pt x="6564154" y="3218871"/>
                    </a:cubicBezTo>
                    <a:cubicBezTo>
                      <a:pt x="6573679" y="3204584"/>
                      <a:pt x="6585755" y="3191700"/>
                      <a:pt x="6592729" y="3176009"/>
                    </a:cubicBezTo>
                    <a:cubicBezTo>
                      <a:pt x="6622530" y="3108956"/>
                      <a:pt x="6594497" y="3083330"/>
                      <a:pt x="6664166" y="3075996"/>
                    </a:cubicBezTo>
                    <a:cubicBezTo>
                      <a:pt x="6740095" y="3068003"/>
                      <a:pt x="6816566" y="3066471"/>
                      <a:pt x="6892766" y="3061709"/>
                    </a:cubicBezTo>
                    <a:cubicBezTo>
                      <a:pt x="6907054" y="3052184"/>
                      <a:pt x="6920270" y="3040813"/>
                      <a:pt x="6935629" y="3033134"/>
                    </a:cubicBezTo>
                    <a:cubicBezTo>
                      <a:pt x="6968293" y="3016802"/>
                      <a:pt x="7017315" y="3012713"/>
                      <a:pt x="7049929" y="3004559"/>
                    </a:cubicBezTo>
                    <a:cubicBezTo>
                      <a:pt x="7064540" y="3000906"/>
                      <a:pt x="7078310" y="2994408"/>
                      <a:pt x="7092791" y="2990271"/>
                    </a:cubicBezTo>
                    <a:cubicBezTo>
                      <a:pt x="7111672" y="2984876"/>
                      <a:pt x="7131060" y="2981378"/>
                      <a:pt x="7149941" y="2975984"/>
                    </a:cubicBezTo>
                    <a:cubicBezTo>
                      <a:pt x="7164422" y="2971847"/>
                      <a:pt x="7179639" y="2969010"/>
                      <a:pt x="7192804" y="2961696"/>
                    </a:cubicBezTo>
                    <a:cubicBezTo>
                      <a:pt x="7222825" y="2945018"/>
                      <a:pt x="7278529" y="2904546"/>
                      <a:pt x="7278529" y="2904546"/>
                    </a:cubicBezTo>
                    <a:cubicBezTo>
                      <a:pt x="7288054" y="2890259"/>
                      <a:pt x="7294962" y="2873826"/>
                      <a:pt x="7307104" y="2861684"/>
                    </a:cubicBezTo>
                    <a:cubicBezTo>
                      <a:pt x="7319246" y="2849542"/>
                      <a:pt x="7340865" y="2847670"/>
                      <a:pt x="7349966" y="2833109"/>
                    </a:cubicBezTo>
                    <a:cubicBezTo>
                      <a:pt x="7365930" y="2807567"/>
                      <a:pt x="7369016" y="2775959"/>
                      <a:pt x="7378541" y="2747384"/>
                    </a:cubicBezTo>
                    <a:cubicBezTo>
                      <a:pt x="7383304" y="2733096"/>
                      <a:pt x="7384475" y="2717052"/>
                      <a:pt x="7392829" y="2704521"/>
                    </a:cubicBezTo>
                    <a:lnTo>
                      <a:pt x="7449979" y="2618796"/>
                    </a:lnTo>
                    <a:cubicBezTo>
                      <a:pt x="7483984" y="2516781"/>
                      <a:pt x="7461846" y="2558133"/>
                      <a:pt x="7507129" y="2490209"/>
                    </a:cubicBezTo>
                    <a:cubicBezTo>
                      <a:pt x="7518788" y="2455229"/>
                      <a:pt x="7527921" y="2421093"/>
                      <a:pt x="7549991" y="2390196"/>
                    </a:cubicBezTo>
                    <a:cubicBezTo>
                      <a:pt x="7561735" y="2373754"/>
                      <a:pt x="7580449" y="2363283"/>
                      <a:pt x="7592854" y="2347334"/>
                    </a:cubicBezTo>
                    <a:cubicBezTo>
                      <a:pt x="7613939" y="2320225"/>
                      <a:pt x="7630954" y="2290184"/>
                      <a:pt x="7650004" y="2261609"/>
                    </a:cubicBezTo>
                    <a:lnTo>
                      <a:pt x="7735729" y="2133021"/>
                    </a:lnTo>
                    <a:cubicBezTo>
                      <a:pt x="7745254" y="2118734"/>
                      <a:pt x="7754001" y="2103896"/>
                      <a:pt x="7764304" y="2090159"/>
                    </a:cubicBezTo>
                    <a:cubicBezTo>
                      <a:pt x="7774013" y="2077214"/>
                      <a:pt x="7825294" y="2011039"/>
                      <a:pt x="7835741" y="1990146"/>
                    </a:cubicBezTo>
                    <a:cubicBezTo>
                      <a:pt x="7894895" y="1871840"/>
                      <a:pt x="7796711" y="2027262"/>
                      <a:pt x="7878604" y="1904421"/>
                    </a:cubicBezTo>
                    <a:cubicBezTo>
                      <a:pt x="7912609" y="1802406"/>
                      <a:pt x="7882117" y="1835404"/>
                      <a:pt x="7950041" y="1790121"/>
                    </a:cubicBezTo>
                    <a:cubicBezTo>
                      <a:pt x="8015545" y="1691865"/>
                      <a:pt x="7996330" y="1736976"/>
                      <a:pt x="8021479" y="1661534"/>
                    </a:cubicBezTo>
                    <a:cubicBezTo>
                      <a:pt x="8016716" y="1428171"/>
                      <a:pt x="8019904" y="1194511"/>
                      <a:pt x="8007191" y="961446"/>
                    </a:cubicBezTo>
                    <a:cubicBezTo>
                      <a:pt x="8001547" y="857965"/>
                      <a:pt x="7974735" y="874427"/>
                      <a:pt x="7892891" y="847146"/>
                    </a:cubicBezTo>
                    <a:lnTo>
                      <a:pt x="7850029" y="832859"/>
                    </a:lnTo>
                    <a:lnTo>
                      <a:pt x="7807166" y="818571"/>
                    </a:lnTo>
                    <a:lnTo>
                      <a:pt x="7764304" y="804284"/>
                    </a:lnTo>
                    <a:cubicBezTo>
                      <a:pt x="7750016" y="794759"/>
                      <a:pt x="7737133" y="782683"/>
                      <a:pt x="7721441" y="775709"/>
                    </a:cubicBezTo>
                    <a:cubicBezTo>
                      <a:pt x="7693916" y="763476"/>
                      <a:pt x="7635716" y="747134"/>
                      <a:pt x="7635716" y="747134"/>
                    </a:cubicBezTo>
                    <a:lnTo>
                      <a:pt x="7464266" y="632834"/>
                    </a:lnTo>
                    <a:lnTo>
                      <a:pt x="7421404" y="604259"/>
                    </a:lnTo>
                    <a:cubicBezTo>
                      <a:pt x="7407116" y="594734"/>
                      <a:pt x="7390683" y="587826"/>
                      <a:pt x="7378541" y="575684"/>
                    </a:cubicBezTo>
                    <a:lnTo>
                      <a:pt x="7307104" y="504246"/>
                    </a:lnTo>
                  </a:path>
                </a:pathLst>
              </a:custGeom>
              <a:gradFill>
                <a:gsLst>
                  <a:gs pos="0">
                    <a:srgbClr val="00FF00"/>
                  </a:gs>
                  <a:gs pos="50000">
                    <a:schemeClr val="bg1"/>
                  </a:gs>
                  <a:gs pos="100000">
                    <a:srgbClr val="FFFF00"/>
                  </a:gs>
                </a:gsLst>
                <a:lin ang="5400000" scaled="0"/>
              </a:gra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>
                  <a:cs typeface="+mj-cs"/>
                </a:endParaRPr>
              </a:p>
            </p:txBody>
          </p:sp>
          <p:pic>
            <p:nvPicPr>
              <p:cNvPr id="27654" name="صورة 55" descr="MCBS01896_0000[1]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00034" y="714356"/>
                <a:ext cx="8457318" cy="5572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3557" name="TextBox 2"/>
            <p:cNvSpPr txBox="1">
              <a:spLocks noChangeArrowheads="1"/>
            </p:cNvSpPr>
            <p:nvPr/>
          </p:nvSpPr>
          <p:spPr bwMode="auto">
            <a:xfrm>
              <a:off x="1132963" y="1813923"/>
              <a:ext cx="5649652" cy="3023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6000" b="1" dirty="0">
                  <a:latin typeface="Calibri" pitchFamily="34" charset="0"/>
                  <a:cs typeface="+mj-cs"/>
                </a:rPr>
                <a:t>ب) حل المعادلة:</a:t>
              </a:r>
              <a:br>
                <a:rPr lang="ar-EG" sz="6000" b="1" dirty="0">
                  <a:latin typeface="Calibri" pitchFamily="34" charset="0"/>
                  <a:cs typeface="+mj-cs"/>
                </a:rPr>
              </a:br>
              <a:r>
                <a:rPr lang="ar-EG" sz="6000" b="1" dirty="0">
                  <a:latin typeface="Calibri" pitchFamily="34" charset="0"/>
                  <a:cs typeface="+mj-cs"/>
                </a:rPr>
                <a:t> 24 ÷ ع = 8 </a:t>
              </a:r>
              <a:r>
                <a:rPr lang="ar-EG" sz="6000" b="1" dirty="0" smtClean="0">
                  <a:latin typeface="Calibri" pitchFamily="34" charset="0"/>
                  <a:cs typeface="+mj-cs"/>
                </a:rPr>
                <a:t>ذهني</a:t>
              </a:r>
              <a:r>
                <a:rPr lang="ar-SA" sz="6000" b="1" dirty="0" smtClean="0">
                  <a:latin typeface="Calibri" pitchFamily="34" charset="0"/>
                  <a:cs typeface="+mj-cs"/>
                </a:rPr>
                <a:t>ًّ</a:t>
              </a:r>
              <a:r>
                <a:rPr lang="ar-EG" sz="6000" b="1" dirty="0" smtClean="0">
                  <a:latin typeface="Calibri" pitchFamily="34" charset="0"/>
                  <a:cs typeface="+mj-cs"/>
                </a:rPr>
                <a:t>ا.</a:t>
              </a:r>
              <a:endParaRPr lang="ar-EG" sz="6000" b="1" dirty="0">
                <a:latin typeface="Calibri" pitchFamily="34" charset="0"/>
                <a:cs typeface="+mj-cs"/>
              </a:endParaRPr>
            </a:p>
          </p:txBody>
        </p:sp>
      </p:grpSp>
    </p:spTree>
  </p:cSld>
  <p:clrMapOvr>
    <a:masterClrMapping/>
  </p:clrMapOvr>
  <p:transition>
    <p:cover dir="d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93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93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9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9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ل المعادلة 24 ÷ ع =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942975" y="2209800"/>
            <a:ext cx="7286625" cy="2357438"/>
          </a:xfrm>
          <a:prstGeom prst="rect">
            <a:avLst/>
          </a:prstGeom>
          <a:solidFill>
            <a:srgbClr val="0000FF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28663" y="2438400"/>
            <a:ext cx="7358062" cy="193899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ar-EG" sz="6000" b="1" dirty="0">
                <a:solidFill>
                  <a:srgbClr val="FFFF00"/>
                </a:solidFill>
              </a:rPr>
              <a:t>24÷ 3 = 8 ، </a:t>
            </a:r>
            <a:r>
              <a:rPr lang="ar-EG" sz="6000" b="1" dirty="0" smtClean="0">
                <a:solidFill>
                  <a:srgbClr val="FFFF00"/>
                </a:solidFill>
              </a:rPr>
              <a:t>إذن حل المعادلة </a:t>
            </a:r>
            <a:r>
              <a:rPr lang="ar-EG" sz="6000" b="1" dirty="0">
                <a:solidFill>
                  <a:srgbClr val="FFFF00"/>
                </a:solidFill>
              </a:rPr>
              <a:t>هو </a:t>
            </a:r>
            <a:r>
              <a:rPr lang="ar-EG" sz="6000" b="1" dirty="0" smtClean="0">
                <a:solidFill>
                  <a:srgbClr val="FFFF00"/>
                </a:solidFill>
              </a:rPr>
              <a:t>3.</a:t>
            </a:r>
            <a:endParaRPr lang="en-US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4÷ 3 = 8 إذ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14438" y="2000250"/>
            <a:ext cx="6643687" cy="2357438"/>
            <a:chOff x="785786" y="2571745"/>
            <a:chExt cx="6551368" cy="2714645"/>
          </a:xfrm>
        </p:grpSpPr>
        <p:grpSp>
          <p:nvGrpSpPr>
            <p:cNvPr id="29699" name="Group 5"/>
            <p:cNvGrpSpPr>
              <a:grpSpLocks/>
            </p:cNvGrpSpPr>
            <p:nvPr/>
          </p:nvGrpSpPr>
          <p:grpSpPr bwMode="auto">
            <a:xfrm>
              <a:off x="785786" y="2571745"/>
              <a:ext cx="6551368" cy="2714645"/>
              <a:chOff x="785786" y="2428868"/>
              <a:chExt cx="6551368" cy="2857520"/>
            </a:xfrm>
          </p:grpSpPr>
          <p:sp>
            <p:nvSpPr>
              <p:cNvPr id="6" name="Round Diagonal Corner Rectangle 5"/>
              <p:cNvSpPr/>
              <p:nvPr/>
            </p:nvSpPr>
            <p:spPr>
              <a:xfrm>
                <a:off x="1357171" y="2571263"/>
                <a:ext cx="5428948" cy="2501532"/>
              </a:xfrm>
              <a:prstGeom prst="round2DiagRect">
                <a:avLst>
                  <a:gd name="adj1" fmla="val 2381"/>
                  <a:gd name="adj2" fmla="val 0"/>
                </a:avLst>
              </a:prstGeom>
              <a:gradFill flip="none" rotWithShape="1">
                <a:gsLst>
                  <a:gs pos="0">
                    <a:srgbClr val="FFFF00"/>
                  </a:gs>
                  <a:gs pos="50000">
                    <a:schemeClr val="bg1"/>
                  </a:gs>
                  <a:gs pos="100000">
                    <a:srgbClr val="FF0066"/>
                  </a:gs>
                </a:gsLst>
                <a:lin ang="13500000" scaled="1"/>
                <a:tileRect/>
              </a:gra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000"/>
              </a:p>
            </p:txBody>
          </p:sp>
          <p:pic>
            <p:nvPicPr>
              <p:cNvPr id="29702" name="Picture 6" descr="00144.WMF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85786" y="2428868"/>
                <a:ext cx="6551368" cy="2857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9700" name="TextBox 2"/>
            <p:cNvSpPr txBox="1">
              <a:spLocks noChangeArrowheads="1"/>
            </p:cNvSpPr>
            <p:nvPr/>
          </p:nvSpPr>
          <p:spPr bwMode="auto">
            <a:xfrm>
              <a:off x="1498179" y="3301595"/>
              <a:ext cx="5134527" cy="1169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ar-EG" sz="6000" b="1" dirty="0">
                  <a:latin typeface="Times New Roman" pitchFamily="18" charset="0"/>
                  <a:cs typeface="Times New Roman" pitchFamily="18" charset="0"/>
                </a:rPr>
                <a:t>مثال من واقع الحياة</a:t>
              </a:r>
            </a:p>
          </p:txBody>
        </p:sp>
      </p:grpSp>
    </p:spTree>
  </p:cSld>
  <p:clrMapOvr>
    <a:masterClrMapping/>
  </p:clrMapOvr>
  <p:transition>
    <p:dissolv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ال من واقع 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7786710" y="2571744"/>
            <a:ext cx="1143008" cy="857256"/>
          </a:xfrm>
          <a:prstGeom prst="plaque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cs typeface="+mj-cs"/>
              </a:rPr>
              <a:t>3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14313" y="1000125"/>
            <a:ext cx="7358062" cy="5286375"/>
            <a:chOff x="214282" y="71414"/>
            <a:chExt cx="8715404" cy="6643710"/>
          </a:xfrm>
        </p:grpSpPr>
        <p:grpSp>
          <p:nvGrpSpPr>
            <p:cNvPr id="30724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7" name="Flowchart: Terminator 6"/>
              <p:cNvSpPr/>
              <p:nvPr/>
            </p:nvSpPr>
            <p:spPr>
              <a:xfrm rot="5400000">
                <a:off x="2285834" y="-428502"/>
                <a:ext cx="4358018" cy="7215238"/>
              </a:xfrm>
              <a:prstGeom prst="flowChartTerminator">
                <a:avLst/>
              </a:prstGeom>
              <a:solidFill>
                <a:srgbClr val="9900CC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600">
                  <a:cs typeface="+mj-cs"/>
                </a:endParaRPr>
              </a:p>
            </p:txBody>
          </p:sp>
          <p:sp>
            <p:nvSpPr>
              <p:cNvPr id="8" name="Flowchart: Terminator 7"/>
              <p:cNvSpPr/>
              <p:nvPr/>
            </p:nvSpPr>
            <p:spPr>
              <a:xfrm rot="5400000">
                <a:off x="2285834" y="-174"/>
                <a:ext cx="4358018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600">
                  <a:cs typeface="+mj-cs"/>
                </a:endParaRPr>
              </a:p>
            </p:txBody>
          </p:sp>
          <p:sp>
            <p:nvSpPr>
              <p:cNvPr id="9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FF3300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600">
                  <a:cs typeface="+mj-cs"/>
                </a:endParaRPr>
              </a:p>
            </p:txBody>
          </p:sp>
        </p:grpSp>
        <p:sp>
          <p:nvSpPr>
            <p:cNvPr id="25606" name="TextBox 5"/>
            <p:cNvSpPr txBox="1">
              <a:spLocks noChangeArrowheads="1"/>
            </p:cNvSpPr>
            <p:nvPr/>
          </p:nvSpPr>
          <p:spPr bwMode="auto">
            <a:xfrm>
              <a:off x="592231" y="1208626"/>
              <a:ext cx="7762069" cy="437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400" b="1" dirty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ثقافة: </a:t>
              </a:r>
              <a:r>
                <a:rPr lang="ar-EG" sz="4400" b="1" dirty="0">
                  <a:latin typeface="Calibri" pitchFamily="34" charset="0"/>
                  <a:cs typeface="+mj-cs"/>
                </a:rPr>
                <a:t>اشتري فهد 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كتاب</a:t>
              </a:r>
              <a:r>
                <a:rPr lang="ar-SA" sz="4400" b="1" dirty="0" smtClean="0">
                  <a:latin typeface="Calibri" pitchFamily="34" charset="0"/>
                  <a:cs typeface="+mj-cs"/>
                </a:rPr>
                <a:t>ً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ا </a:t>
              </a:r>
              <a:r>
                <a:rPr lang="ar-EG" sz="4400" b="1" dirty="0">
                  <a:latin typeface="Calibri" pitchFamily="34" charset="0"/>
                  <a:cs typeface="+mj-cs"/>
                </a:rPr>
                <a:t>ومجلة بمبلغ 63 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ريال</a:t>
              </a:r>
              <a:r>
                <a:rPr lang="ar-SA" sz="4400" b="1" dirty="0" smtClean="0">
                  <a:latin typeface="Calibri" pitchFamily="34" charset="0"/>
                  <a:cs typeface="+mj-cs"/>
                </a:rPr>
                <a:t>ً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ا. </a:t>
              </a:r>
              <a:r>
                <a:rPr lang="ar-EG" sz="4400" b="1" dirty="0">
                  <a:latin typeface="Calibri" pitchFamily="34" charset="0"/>
                  <a:cs typeface="+mj-cs"/>
                </a:rPr>
                <a:t>إذا كان ثمن الكتاب 45 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ريال</a:t>
              </a:r>
              <a:r>
                <a:rPr lang="ar-SA" sz="4400" b="1" dirty="0" smtClean="0">
                  <a:latin typeface="Calibri" pitchFamily="34" charset="0"/>
                  <a:cs typeface="+mj-cs"/>
                </a:rPr>
                <a:t>ً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ا.</a:t>
              </a:r>
              <a:endParaRPr lang="ar-EG" sz="4400" b="1" dirty="0">
                <a:latin typeface="Calibri" pitchFamily="34" charset="0"/>
                <a:cs typeface="+mj-cs"/>
              </a:endParaRPr>
            </a:p>
            <a:p>
              <a:pPr>
                <a:defRPr/>
              </a:pPr>
              <a:r>
                <a:rPr lang="ar-EG" sz="4400" b="1" dirty="0">
                  <a:latin typeface="Calibri" pitchFamily="34" charset="0"/>
                  <a:cs typeface="+mj-cs"/>
                </a:rPr>
                <a:t>فحل المعادلة 45 + م = 63, لتجد </a:t>
              </a:r>
              <a:r>
                <a:rPr lang="ar-EG" sz="4400" b="1" dirty="0" err="1" smtClean="0">
                  <a:latin typeface="Calibri" pitchFamily="34" charset="0"/>
                  <a:cs typeface="+mj-cs"/>
                </a:rPr>
                <a:t>ق</a:t>
              </a:r>
              <a:r>
                <a:rPr lang="ar-SA" sz="4400" b="1" dirty="0" smtClean="0">
                  <a:latin typeface="Calibri" pitchFamily="34" charset="0"/>
                  <a:cs typeface="+mj-cs"/>
                </a:rPr>
                <a:t>ي</a:t>
              </a:r>
              <a:r>
                <a:rPr lang="ar-EG" sz="4400" b="1" dirty="0" err="1" smtClean="0">
                  <a:latin typeface="Calibri" pitchFamily="34" charset="0"/>
                  <a:cs typeface="+mj-cs"/>
                </a:rPr>
                <a:t>مة</a:t>
              </a:r>
              <a:r>
                <a:rPr lang="ar-EG" sz="4400" b="1" dirty="0" smtClean="0">
                  <a:latin typeface="Calibri" pitchFamily="34" charset="0"/>
                  <a:cs typeface="+mj-cs"/>
                </a:rPr>
                <a:t> </a:t>
              </a:r>
              <a:r>
                <a:rPr lang="ar-EG" sz="4400" b="1" dirty="0">
                  <a:latin typeface="Calibri" pitchFamily="34" charset="0"/>
                  <a:cs typeface="+mj-cs"/>
                </a:rPr>
                <a:t>(م) التي ترمز إلى ثمن المجلة. </a:t>
              </a:r>
            </a:p>
          </p:txBody>
        </p:sp>
      </p:grpSp>
    </p:spTree>
  </p:cSld>
  <p:clrMapOvr>
    <a:masterClrMapping/>
  </p:clrMapOvr>
  <p:transition>
    <p:strips dir="rd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ثقافة اشتري فهد كتاباً ومج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00063" y="3000375"/>
            <a:ext cx="7500937" cy="3286125"/>
            <a:chOff x="142844" y="1857363"/>
            <a:chExt cx="8643997" cy="4929221"/>
          </a:xfrm>
        </p:grpSpPr>
        <p:grpSp>
          <p:nvGrpSpPr>
            <p:cNvPr id="4104" name="Group 8"/>
            <p:cNvGrpSpPr>
              <a:grpSpLocks/>
            </p:cNvGrpSpPr>
            <p:nvPr/>
          </p:nvGrpSpPr>
          <p:grpSpPr bwMode="auto">
            <a:xfrm>
              <a:off x="142844" y="1857363"/>
              <a:ext cx="8643997" cy="4929221"/>
              <a:chOff x="1719210" y="3181518"/>
              <a:chExt cx="5724247" cy="309989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071751" y="3286346"/>
                <a:ext cx="5215426" cy="2857298"/>
              </a:xfrm>
              <a:prstGeom prst="rect">
                <a:avLst/>
              </a:prstGeom>
              <a:gradFill>
                <a:gsLst>
                  <a:gs pos="0">
                    <a:srgbClr val="0000FF"/>
                  </a:gs>
                  <a:gs pos="50000">
                    <a:schemeClr val="bg1"/>
                  </a:gs>
                  <a:gs pos="100000">
                    <a:srgbClr val="00FFFF"/>
                  </a:gs>
                </a:gsLst>
                <a:lin ang="135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4107" name="Picture 10" descr="Westmort.wm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19210" y="3181518"/>
                <a:ext cx="5724247" cy="3099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81" name="Rectangle 8"/>
            <p:cNvSpPr>
              <a:spLocks noChangeArrowheads="1"/>
            </p:cNvSpPr>
            <p:nvPr/>
          </p:nvSpPr>
          <p:spPr bwMode="auto">
            <a:xfrm>
              <a:off x="1377700" y="2709856"/>
              <a:ext cx="6452356" cy="3462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800" b="1" dirty="0">
                  <a:latin typeface="Calibri" pitchFamily="34" charset="0"/>
                  <a:cs typeface="+mj-cs"/>
                </a:rPr>
                <a:t>أحل المعادلة باستعمال الحساب الذهني وخطة التخمين والتحقق.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429000" y="285750"/>
            <a:ext cx="5143500" cy="1928813"/>
            <a:chOff x="4714876" y="357166"/>
            <a:chExt cx="4071966" cy="2214578"/>
          </a:xfrm>
        </p:grpSpPr>
        <p:sp>
          <p:nvSpPr>
            <p:cNvPr id="5" name="Cloud Callout 4"/>
            <p:cNvSpPr/>
            <p:nvPr/>
          </p:nvSpPr>
          <p:spPr>
            <a:xfrm>
              <a:off x="4714876" y="357166"/>
              <a:ext cx="4071966" cy="2214578"/>
            </a:xfrm>
            <a:prstGeom prst="cloudCallout">
              <a:avLst>
                <a:gd name="adj1" fmla="val -37324"/>
                <a:gd name="adj2" fmla="val 77984"/>
              </a:avLst>
            </a:prstGeom>
            <a:gradFill>
              <a:gsLst>
                <a:gs pos="26000">
                  <a:srgbClr val="FF0000"/>
                </a:gs>
                <a:gs pos="50000">
                  <a:srgbClr val="FFFF00"/>
                </a:gs>
                <a:gs pos="100000">
                  <a:srgbClr val="006600"/>
                </a:gs>
              </a:gsLst>
            </a:gra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240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cs typeface="+mj-cs"/>
              </a:endParaRPr>
            </a:p>
          </p:txBody>
        </p:sp>
        <p:sp>
          <p:nvSpPr>
            <p:cNvPr id="3079" name="TextBox 5"/>
            <p:cNvSpPr txBox="1">
              <a:spLocks noChangeArrowheads="1"/>
            </p:cNvSpPr>
            <p:nvPr/>
          </p:nvSpPr>
          <p:spPr bwMode="auto">
            <a:xfrm>
              <a:off x="5037869" y="856585"/>
              <a:ext cx="3232437" cy="1272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6600" b="1" dirty="0">
                  <a:latin typeface="Calibri" pitchFamily="34" charset="0"/>
                  <a:cs typeface="+mj-cs"/>
                </a:rPr>
                <a:t>فكرة الدرس</a:t>
              </a:r>
              <a:r>
                <a:rPr lang="en-US" sz="6600" b="1" dirty="0">
                  <a:latin typeface="Calibri" pitchFamily="34" charset="0"/>
                  <a:cs typeface="+mj-cs"/>
                </a:rPr>
                <a:t>:</a:t>
              </a:r>
              <a:endParaRPr lang="ar-EG" sz="6600" b="1" dirty="0">
                <a:latin typeface="Calibri" pitchFamily="34" charset="0"/>
                <a:cs typeface="+mj-cs"/>
              </a:endParaRPr>
            </a:p>
          </p:txBody>
        </p:sp>
      </p:grpSp>
    </p:spTree>
  </p:cSld>
  <p:clrMapOvr>
    <a:masterClrMapping/>
  </p:clrMapOvr>
  <p:transition>
    <p:checker dir="vert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كرة الد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حل المعادلة باستعمال الحساب الذه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42875" y="1785938"/>
            <a:ext cx="8643938" cy="4857750"/>
            <a:chOff x="214282" y="428604"/>
            <a:chExt cx="8644000" cy="6786612"/>
          </a:xfrm>
        </p:grpSpPr>
        <p:grpSp>
          <p:nvGrpSpPr>
            <p:cNvPr id="31756" name="Group 3"/>
            <p:cNvGrpSpPr>
              <a:grpSpLocks/>
            </p:cNvGrpSpPr>
            <p:nvPr/>
          </p:nvGrpSpPr>
          <p:grpSpPr bwMode="auto">
            <a:xfrm>
              <a:off x="428596" y="1214423"/>
              <a:ext cx="8429686" cy="6000793"/>
              <a:chOff x="428596" y="1214423"/>
              <a:chExt cx="8429686" cy="6000793"/>
            </a:xfrm>
          </p:grpSpPr>
          <p:sp>
            <p:nvSpPr>
              <p:cNvPr id="15" name="Wave 2"/>
              <p:cNvSpPr/>
              <p:nvPr/>
            </p:nvSpPr>
            <p:spPr>
              <a:xfrm rot="5400000">
                <a:off x="1643042" y="-23"/>
                <a:ext cx="6000793" cy="8429686"/>
              </a:xfrm>
              <a:prstGeom prst="wave">
                <a:avLst>
                  <a:gd name="adj1" fmla="val 5510"/>
                  <a:gd name="adj2" fmla="val 0"/>
                </a:avLst>
              </a:prstGeom>
              <a:gradFill>
                <a:gsLst>
                  <a:gs pos="0">
                    <a:srgbClr val="993300"/>
                  </a:gs>
                  <a:gs pos="50000">
                    <a:srgbClr val="FFFF00"/>
                  </a:gs>
                  <a:gs pos="100000">
                    <a:srgbClr val="993300"/>
                  </a:gs>
                </a:gsLst>
                <a:lin ang="5400000" scaled="0"/>
              </a:gradFill>
              <a:ln w="76200">
                <a:solidFill>
                  <a:srgbClr val="003300"/>
                </a:solidFill>
              </a:ln>
              <a:effectLst>
                <a:innerShdw blurRad="685800">
                  <a:srgbClr val="C00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>
                  <a:cs typeface="+mj-cs"/>
                </a:endParaRPr>
              </a:p>
            </p:txBody>
          </p:sp>
          <p:sp>
            <p:nvSpPr>
              <p:cNvPr id="26641" name="Rectangle 1"/>
              <p:cNvSpPr>
                <a:spLocks noChangeArrowheads="1"/>
              </p:cNvSpPr>
              <p:nvPr/>
            </p:nvSpPr>
            <p:spPr bwMode="auto">
              <a:xfrm>
                <a:off x="1357291" y="1499823"/>
                <a:ext cx="7000925" cy="15569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ar-EG" sz="6600" b="1" dirty="0">
                    <a:solidFill>
                      <a:srgbClr val="0000FF"/>
                    </a:solidFill>
                    <a:latin typeface="Calibri" pitchFamily="34" charset="0"/>
                    <a:cs typeface="+mj-cs"/>
                  </a:rPr>
                  <a:t>جرب 14 </a:t>
                </a:r>
              </a:p>
            </p:txBody>
          </p:sp>
        </p:grpSp>
        <p:pic>
          <p:nvPicPr>
            <p:cNvPr id="31757" name="Picture 13" descr="Sun_in_glasses_3.g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4282" y="428604"/>
              <a:ext cx="2428892" cy="2428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0313" y="3857625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45 </a:t>
            </a:r>
            <a:r>
              <a:rPr lang="ar-EG" sz="5400" b="1" dirty="0">
                <a:latin typeface="Calibri" pitchFamily="34" charset="0"/>
                <a:cs typeface="+mj-cs"/>
              </a:rPr>
              <a:t>+ </a:t>
            </a:r>
            <a:r>
              <a:rPr lang="ar-EG" sz="5400" b="1" dirty="0" err="1">
                <a:solidFill>
                  <a:srgbClr val="FF0000"/>
                </a:solidFill>
                <a:latin typeface="Calibri" pitchFamily="34" charset="0"/>
                <a:cs typeface="+mj-cs"/>
              </a:rPr>
              <a:t>م</a:t>
            </a:r>
            <a:r>
              <a:rPr lang="ar-EG" sz="5400" b="1" dirty="0" err="1">
                <a:latin typeface="Calibri" pitchFamily="34" charset="0"/>
                <a:cs typeface="+mj-cs"/>
              </a:rPr>
              <a:t> </a:t>
            </a:r>
            <a:r>
              <a:rPr lang="ar-EG" sz="5400" b="1" dirty="0">
                <a:latin typeface="Calibri" pitchFamily="34" charset="0"/>
                <a:cs typeface="+mj-cs"/>
              </a:rPr>
              <a:t>= 63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00313" y="4719638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45 </a:t>
            </a:r>
            <a:r>
              <a:rPr lang="ar-EG" sz="5400" b="1" dirty="0">
                <a:latin typeface="Calibri" pitchFamily="34" charset="0"/>
                <a:cs typeface="+mj-cs"/>
              </a:rPr>
              <a:t>+ </a:t>
            </a:r>
            <a:r>
              <a:rPr lang="ar-EG" sz="5400" b="1" dirty="0" err="1">
                <a:solidFill>
                  <a:srgbClr val="FF0000"/>
                </a:solidFill>
                <a:latin typeface="Calibri" pitchFamily="34" charset="0"/>
                <a:cs typeface="+mj-cs"/>
              </a:rPr>
              <a:t>14</a:t>
            </a:r>
            <a:r>
              <a:rPr lang="ar-EG" sz="5400" b="1" dirty="0" err="1">
                <a:latin typeface="Calibri" pitchFamily="34" charset="0"/>
                <a:cs typeface="+mj-cs"/>
              </a:rPr>
              <a:t> </a:t>
            </a:r>
            <a:r>
              <a:rPr lang="ar-EG" sz="5400" b="1" dirty="0">
                <a:latin typeface="Calibri" pitchFamily="34" charset="0"/>
                <a:cs typeface="+mj-cs"/>
              </a:rPr>
              <a:t>= 63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00313" y="5576888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59  </a:t>
            </a:r>
            <a:r>
              <a:rPr lang="ar-EG" sz="5400" b="1" dirty="0">
                <a:latin typeface="Arial Unicode MS" pitchFamily="34" charset="-128"/>
                <a:ea typeface="Arial Unicode MS" pitchFamily="34" charset="-128"/>
                <a:cs typeface="+mj-cs"/>
              </a:rPr>
              <a:t>≠</a:t>
            </a:r>
            <a:r>
              <a:rPr lang="ar-EG" sz="5400" b="1" dirty="0">
                <a:latin typeface="Calibri" pitchFamily="34" charset="0"/>
                <a:cs typeface="+mj-cs"/>
              </a:rPr>
              <a:t>  63 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714625" y="71438"/>
            <a:ext cx="6072188" cy="2071687"/>
            <a:chOff x="2643174" y="0"/>
            <a:chExt cx="6072230" cy="2071678"/>
          </a:xfrm>
        </p:grpSpPr>
        <p:grpSp>
          <p:nvGrpSpPr>
            <p:cNvPr id="31751" name="Group 6"/>
            <p:cNvGrpSpPr>
              <a:grpSpLocks/>
            </p:cNvGrpSpPr>
            <p:nvPr/>
          </p:nvGrpSpPr>
          <p:grpSpPr bwMode="auto">
            <a:xfrm>
              <a:off x="2643174" y="0"/>
              <a:ext cx="6072230" cy="2071678"/>
              <a:chOff x="1857356" y="3286124"/>
              <a:chExt cx="4786346" cy="3071834"/>
            </a:xfrm>
          </p:grpSpPr>
          <p:sp>
            <p:nvSpPr>
              <p:cNvPr id="8" name="Cloud 7"/>
              <p:cNvSpPr/>
              <p:nvPr/>
            </p:nvSpPr>
            <p:spPr>
              <a:xfrm>
                <a:off x="2714519" y="4858527"/>
                <a:ext cx="3929183" cy="1499431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9" name="Cloud 8"/>
              <p:cNvSpPr/>
              <p:nvPr/>
            </p:nvSpPr>
            <p:spPr>
              <a:xfrm>
                <a:off x="1857356" y="3286124"/>
                <a:ext cx="3929183" cy="1499431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1857356" y="3785150"/>
                <a:ext cx="4786346" cy="2215016"/>
              </a:xfrm>
              <a:prstGeom prst="flowChartPunchedTape">
                <a:avLst/>
              </a:prstGeom>
              <a:solidFill>
                <a:srgbClr val="9900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3000364" y="714356"/>
              <a:ext cx="5214974" cy="70788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استعمل خطة التخمين والتحقق.</a:t>
              </a:r>
              <a:endPara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j-cs"/>
              </a:endParaRPr>
            </a:p>
          </p:txBody>
        </p: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3109913" y="4495800"/>
            <a:ext cx="13858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400" b="1" dirty="0" err="1" smtClean="0">
                <a:solidFill>
                  <a:srgbClr val="FF0000"/>
                </a:solidFill>
                <a:latin typeface="Calibri" pitchFamily="34" charset="0"/>
                <a:cs typeface="+mj-cs"/>
              </a:rPr>
              <a:t>؟</a:t>
            </a:r>
            <a:endParaRPr lang="ar-EG" sz="44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wedg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ستعمل خطة التخمين وال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رب 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5 + م = 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ched_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5 + 14 = 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9  ≠  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2938" y="2214563"/>
            <a:ext cx="7858125" cy="4357687"/>
            <a:chOff x="1142976" y="3143248"/>
            <a:chExt cx="6572296" cy="2450822"/>
          </a:xfrm>
        </p:grpSpPr>
        <p:grpSp>
          <p:nvGrpSpPr>
            <p:cNvPr id="32780" name="Group 15"/>
            <p:cNvGrpSpPr>
              <a:grpSpLocks/>
            </p:cNvGrpSpPr>
            <p:nvPr/>
          </p:nvGrpSpPr>
          <p:grpSpPr bwMode="auto">
            <a:xfrm>
              <a:off x="1142976" y="3321024"/>
              <a:ext cx="6572296" cy="2273046"/>
              <a:chOff x="751818" y="3143248"/>
              <a:chExt cx="6572296" cy="2273046"/>
            </a:xfrm>
          </p:grpSpPr>
          <p:sp>
            <p:nvSpPr>
              <p:cNvPr id="16" name="Round Single Corner Rectangle 15"/>
              <p:cNvSpPr/>
              <p:nvPr/>
            </p:nvSpPr>
            <p:spPr>
              <a:xfrm>
                <a:off x="751818" y="3143248"/>
                <a:ext cx="6572296" cy="2273046"/>
              </a:xfrm>
              <a:prstGeom prst="round1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rgbClr val="00FF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bg1"/>
                  </a:solidFill>
                  <a:cs typeface="+mj-cs"/>
                </a:endParaRPr>
              </a:p>
            </p:txBody>
          </p:sp>
          <p:sp>
            <p:nvSpPr>
              <p:cNvPr id="27665" name="TextBox 16"/>
              <p:cNvSpPr txBox="1">
                <a:spLocks noChangeArrowheads="1"/>
              </p:cNvSpPr>
              <p:nvPr/>
            </p:nvSpPr>
            <p:spPr bwMode="auto">
              <a:xfrm>
                <a:off x="2245521" y="3327068"/>
                <a:ext cx="4062874" cy="571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ar-EG" sz="6000" b="1" dirty="0">
                    <a:solidFill>
                      <a:srgbClr val="FF0000"/>
                    </a:solidFill>
                    <a:latin typeface="Calibri" pitchFamily="34" charset="0"/>
                    <a:cs typeface="+mj-cs"/>
                  </a:rPr>
                  <a:t>جرب 16 </a:t>
                </a:r>
              </a:p>
            </p:txBody>
          </p:sp>
        </p:grpSp>
        <p:pic>
          <p:nvPicPr>
            <p:cNvPr id="32781" name="Picture 14" descr="2qsw5fc.g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2976" y="3143248"/>
              <a:ext cx="47625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0" y="3857625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45 </a:t>
            </a:r>
            <a:r>
              <a:rPr lang="ar-EG" sz="5400" b="1" dirty="0">
                <a:latin typeface="Calibri" pitchFamily="34" charset="0"/>
                <a:cs typeface="+mj-cs"/>
              </a:rPr>
              <a:t>+ </a:t>
            </a:r>
            <a:r>
              <a:rPr lang="ar-EG" sz="5400" b="1" dirty="0" err="1">
                <a:solidFill>
                  <a:srgbClr val="FF0000"/>
                </a:solidFill>
                <a:latin typeface="Calibri" pitchFamily="34" charset="0"/>
                <a:cs typeface="+mj-cs"/>
              </a:rPr>
              <a:t>م</a:t>
            </a:r>
            <a:r>
              <a:rPr lang="ar-EG" sz="5400" b="1" dirty="0" err="1">
                <a:latin typeface="Calibri" pitchFamily="34" charset="0"/>
                <a:cs typeface="+mj-cs"/>
              </a:rPr>
              <a:t> </a:t>
            </a:r>
            <a:r>
              <a:rPr lang="ar-EG" sz="5400" b="1" dirty="0">
                <a:latin typeface="Calibri" pitchFamily="34" charset="0"/>
                <a:cs typeface="+mj-cs"/>
              </a:rPr>
              <a:t>= 63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0" y="4719638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45 </a:t>
            </a:r>
            <a:r>
              <a:rPr lang="ar-EG" sz="5400" b="1" dirty="0">
                <a:latin typeface="Calibri" pitchFamily="34" charset="0"/>
                <a:cs typeface="+mj-cs"/>
              </a:rPr>
              <a:t>+ </a:t>
            </a:r>
            <a:r>
              <a:rPr lang="ar-EG" sz="5400" b="1" dirty="0" err="1">
                <a:solidFill>
                  <a:srgbClr val="FF0000"/>
                </a:solidFill>
                <a:latin typeface="Calibri" pitchFamily="34" charset="0"/>
                <a:cs typeface="+mj-cs"/>
              </a:rPr>
              <a:t>16</a:t>
            </a:r>
            <a:r>
              <a:rPr lang="ar-EG" sz="5400" b="1" dirty="0" err="1">
                <a:latin typeface="Calibri" pitchFamily="34" charset="0"/>
                <a:cs typeface="+mj-cs"/>
              </a:rPr>
              <a:t> </a:t>
            </a:r>
            <a:r>
              <a:rPr lang="ar-EG" sz="5400" b="1" dirty="0">
                <a:latin typeface="Calibri" pitchFamily="34" charset="0"/>
                <a:cs typeface="+mj-cs"/>
              </a:rPr>
              <a:t>= 63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0" y="5576888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61  </a:t>
            </a:r>
            <a:r>
              <a:rPr lang="ar-EG" sz="5400" b="1" dirty="0">
                <a:latin typeface="Arial Unicode MS" pitchFamily="34" charset="-128"/>
                <a:ea typeface="Arial Unicode MS" pitchFamily="34" charset="-128"/>
                <a:cs typeface="+mj-cs"/>
              </a:rPr>
              <a:t>≠</a:t>
            </a:r>
            <a:r>
              <a:rPr lang="ar-EG" sz="5400" b="1" dirty="0">
                <a:latin typeface="Calibri" pitchFamily="34" charset="0"/>
                <a:cs typeface="+mj-cs"/>
              </a:rPr>
              <a:t>  63 </a:t>
            </a:r>
          </a:p>
        </p:txBody>
      </p:sp>
      <p:grpSp>
        <p:nvGrpSpPr>
          <p:cNvPr id="32774" name="Group 6"/>
          <p:cNvGrpSpPr>
            <a:grpSpLocks/>
          </p:cNvGrpSpPr>
          <p:nvPr/>
        </p:nvGrpSpPr>
        <p:grpSpPr bwMode="auto">
          <a:xfrm>
            <a:off x="2714625" y="71438"/>
            <a:ext cx="6072188" cy="2071687"/>
            <a:chOff x="2643173" y="1"/>
            <a:chExt cx="6072229" cy="2071679"/>
          </a:xfrm>
        </p:grpSpPr>
        <p:grpSp>
          <p:nvGrpSpPr>
            <p:cNvPr id="32775" name="Group 6"/>
            <p:cNvGrpSpPr>
              <a:grpSpLocks/>
            </p:cNvGrpSpPr>
            <p:nvPr/>
          </p:nvGrpSpPr>
          <p:grpSpPr bwMode="auto">
            <a:xfrm>
              <a:off x="2643173" y="1"/>
              <a:ext cx="6072229" cy="2071679"/>
              <a:chOff x="1857356" y="3286124"/>
              <a:chExt cx="4786346" cy="3071834"/>
            </a:xfrm>
          </p:grpSpPr>
          <p:sp>
            <p:nvSpPr>
              <p:cNvPr id="10" name="Cloud 9"/>
              <p:cNvSpPr/>
              <p:nvPr/>
            </p:nvSpPr>
            <p:spPr>
              <a:xfrm>
                <a:off x="2714519" y="4858527"/>
                <a:ext cx="3929183" cy="1499431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11" name="Cloud 10"/>
              <p:cNvSpPr/>
              <p:nvPr/>
            </p:nvSpPr>
            <p:spPr>
              <a:xfrm>
                <a:off x="1857356" y="3286124"/>
                <a:ext cx="3929183" cy="1499431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12" name="Flowchart: Punched Tape 11"/>
              <p:cNvSpPr/>
              <p:nvPr/>
            </p:nvSpPr>
            <p:spPr>
              <a:xfrm>
                <a:off x="1857356" y="3785150"/>
                <a:ext cx="4786346" cy="2215016"/>
              </a:xfrm>
              <a:prstGeom prst="flowChartPunchedTape">
                <a:avLst/>
              </a:prstGeom>
              <a:solidFill>
                <a:srgbClr val="9900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000364" y="714356"/>
              <a:ext cx="5214974" cy="70788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استعمل خطة التخمين والتحقق.</a:t>
              </a:r>
            </a:p>
          </p:txBody>
        </p:sp>
      </p:grp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2895600" y="4495800"/>
            <a:ext cx="13858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400" b="1" dirty="0" err="1" smtClean="0">
                <a:solidFill>
                  <a:srgbClr val="FF0000"/>
                </a:solidFill>
                <a:latin typeface="Calibri" pitchFamily="34" charset="0"/>
                <a:cs typeface="+mj-cs"/>
              </a:rPr>
              <a:t>؟</a:t>
            </a:r>
            <a:endParaRPr lang="ar-EG" sz="44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strips dir="ld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رب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5 + م = 63 ش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eed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5 + 16 = 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1  ≠  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00063" y="1643063"/>
            <a:ext cx="7858125" cy="5214937"/>
            <a:chOff x="500002" y="1643050"/>
            <a:chExt cx="7858212" cy="5214950"/>
          </a:xfrm>
        </p:grpSpPr>
        <p:grpSp>
          <p:nvGrpSpPr>
            <p:cNvPr id="33805" name="Group 13"/>
            <p:cNvGrpSpPr>
              <a:grpSpLocks/>
            </p:cNvGrpSpPr>
            <p:nvPr/>
          </p:nvGrpSpPr>
          <p:grpSpPr bwMode="auto">
            <a:xfrm>
              <a:off x="500002" y="1643050"/>
              <a:ext cx="7858212" cy="5214950"/>
              <a:chOff x="142844" y="857232"/>
              <a:chExt cx="8929750" cy="485778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42844" y="1071654"/>
                <a:ext cx="8500400" cy="4428939"/>
              </a:xfrm>
              <a:prstGeom prst="rect">
                <a:avLst/>
              </a:prstGeom>
              <a:solidFill>
                <a:srgbClr val="9900CC"/>
              </a:solidFill>
              <a:ln w="762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72194" y="1009546"/>
                <a:ext cx="8500400" cy="4428939"/>
              </a:xfrm>
              <a:prstGeom prst="rect">
                <a:avLst/>
              </a:prstGeom>
              <a:solidFill>
                <a:srgbClr val="9900CC"/>
              </a:solidFill>
              <a:ln w="762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57518" y="857232"/>
                <a:ext cx="8500400" cy="4428938"/>
              </a:xfrm>
              <a:prstGeom prst="rect">
                <a:avLst/>
              </a:prstGeom>
              <a:solidFill>
                <a:srgbClr val="FF0000"/>
              </a:solidFill>
              <a:ln w="762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57518" y="1286078"/>
                <a:ext cx="8500400" cy="4428938"/>
              </a:xfrm>
              <a:prstGeom prst="rect">
                <a:avLst/>
              </a:prstGeom>
              <a:solidFill>
                <a:srgbClr val="0000FF"/>
              </a:solidFill>
              <a:ln w="762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7518" y="1071654"/>
                <a:ext cx="8500400" cy="4428939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28686" name="TextBox 2"/>
            <p:cNvSpPr txBox="1">
              <a:spLocks noChangeArrowheads="1"/>
            </p:cNvSpPr>
            <p:nvPr/>
          </p:nvSpPr>
          <p:spPr bwMode="auto">
            <a:xfrm>
              <a:off x="2285959" y="1981188"/>
              <a:ext cx="4500613" cy="1108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6600" b="1" dirty="0">
                  <a:solidFill>
                    <a:srgbClr val="0000FF"/>
                  </a:solidFill>
                  <a:latin typeface="Calibri" pitchFamily="34" charset="0"/>
                  <a:cs typeface="+mj-cs"/>
                </a:rPr>
                <a:t>جرب 18 </a:t>
              </a:r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28875" y="3159125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 smtClean="0">
                <a:latin typeface="Calibri" pitchFamily="34" charset="0"/>
                <a:cs typeface="+mj-cs"/>
              </a:rPr>
              <a:t>45 </a:t>
            </a:r>
            <a:r>
              <a:rPr lang="ar-EG" sz="5400" b="1" dirty="0" smtClean="0">
                <a:latin typeface="Calibri" pitchFamily="34" charset="0"/>
                <a:cs typeface="+mj-cs"/>
              </a:rPr>
              <a:t>+ </a:t>
            </a:r>
            <a:r>
              <a:rPr lang="ar-EG" sz="5400" b="1" dirty="0" err="1" smtClean="0">
                <a:solidFill>
                  <a:srgbClr val="FF0000"/>
                </a:solidFill>
                <a:latin typeface="Calibri" pitchFamily="34" charset="0"/>
                <a:cs typeface="+mj-cs"/>
              </a:rPr>
              <a:t>م</a:t>
            </a:r>
            <a:r>
              <a:rPr lang="ar-EG" sz="5400" b="1" dirty="0" err="1" smtClean="0">
                <a:latin typeface="Calibri" pitchFamily="34" charset="0"/>
                <a:cs typeface="+mj-cs"/>
              </a:rPr>
              <a:t> </a:t>
            </a:r>
            <a:r>
              <a:rPr lang="ar-EG" sz="5400" b="1" dirty="0" smtClean="0">
                <a:latin typeface="Calibri" pitchFamily="34" charset="0"/>
                <a:cs typeface="+mj-cs"/>
              </a:rPr>
              <a:t>= 63 </a:t>
            </a:r>
            <a:endParaRPr lang="ar-EG" sz="5400" b="1" dirty="0">
              <a:latin typeface="Calibri" pitchFamily="34" charset="0"/>
              <a:cs typeface="+mj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28875" y="4022725"/>
            <a:ext cx="41433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>
                <a:latin typeface="Calibri" pitchFamily="34" charset="0"/>
                <a:cs typeface="+mj-cs"/>
              </a:rPr>
              <a:t>45 </a:t>
            </a:r>
            <a:r>
              <a:rPr lang="ar-EG" sz="5400" b="1" dirty="0">
                <a:latin typeface="Calibri" pitchFamily="34" charset="0"/>
                <a:cs typeface="+mj-cs"/>
              </a:rPr>
              <a:t>+ </a:t>
            </a:r>
            <a:r>
              <a:rPr lang="ar-EG" sz="5400" b="1" dirty="0" err="1">
                <a:solidFill>
                  <a:srgbClr val="FF0000"/>
                </a:solidFill>
                <a:latin typeface="Calibri" pitchFamily="34" charset="0"/>
                <a:cs typeface="+mj-cs"/>
              </a:rPr>
              <a:t>18</a:t>
            </a:r>
            <a:r>
              <a:rPr lang="ar-EG" sz="5400" b="1" dirty="0" err="1">
                <a:latin typeface="Calibri" pitchFamily="34" charset="0"/>
                <a:cs typeface="+mj-cs"/>
              </a:rPr>
              <a:t> </a:t>
            </a:r>
            <a:r>
              <a:rPr lang="ar-EG" sz="5400" b="1" dirty="0">
                <a:latin typeface="Calibri" pitchFamily="34" charset="0"/>
                <a:cs typeface="+mj-cs"/>
              </a:rPr>
              <a:t>= 63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71563" y="4879975"/>
            <a:ext cx="41433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63  </a:t>
            </a:r>
            <a:r>
              <a:rPr lang="ar-EG" sz="5400" b="1" dirty="0">
                <a:latin typeface="Arial Unicode MS" pitchFamily="34" charset="-128"/>
                <a:ea typeface="Arial Unicode MS" pitchFamily="34" charset="-128"/>
                <a:cs typeface="+mj-cs"/>
              </a:rPr>
              <a:t>=</a:t>
            </a:r>
            <a:r>
              <a:rPr lang="ar-EG" sz="5400" b="1" dirty="0">
                <a:latin typeface="Calibri" pitchFamily="34" charset="0"/>
                <a:cs typeface="+mj-cs"/>
              </a:rPr>
              <a:t>  63    </a:t>
            </a:r>
            <a:r>
              <a:rPr lang="ar-EG" sz="5400" b="1" dirty="0">
                <a:latin typeface="Arial Unicode MS" pitchFamily="34" charset="-128"/>
                <a:ea typeface="Arial Unicode MS" pitchFamily="34" charset="-128"/>
                <a:cs typeface="+mj-cs"/>
              </a:rPr>
              <a:t>✔</a:t>
            </a:r>
            <a:r>
              <a:rPr lang="ar-EG" sz="5400" b="1" dirty="0">
                <a:latin typeface="Calibri" pitchFamily="34" charset="0"/>
                <a:cs typeface="+mj-cs"/>
              </a:rPr>
              <a:t>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47813" y="5857875"/>
            <a:ext cx="60721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400" b="1" dirty="0" smtClean="0">
                <a:latin typeface="Calibri" pitchFamily="34" charset="0"/>
                <a:cs typeface="+mj-cs"/>
              </a:rPr>
              <a:t>إذن</a:t>
            </a:r>
            <a:r>
              <a:rPr lang="ar-SA" sz="4400" b="1" dirty="0" smtClean="0">
                <a:latin typeface="Calibri" pitchFamily="34" charset="0"/>
                <a:cs typeface="+mj-cs"/>
              </a:rPr>
              <a:t>،</a:t>
            </a:r>
            <a:r>
              <a:rPr lang="ar-EG" sz="4400" b="1" dirty="0" smtClean="0">
                <a:latin typeface="Calibri" pitchFamily="34" charset="0"/>
                <a:cs typeface="+mj-cs"/>
              </a:rPr>
              <a:t> </a:t>
            </a:r>
            <a:r>
              <a:rPr lang="ar-EG" sz="4400" b="1" dirty="0">
                <a:latin typeface="Calibri" pitchFamily="34" charset="0"/>
                <a:cs typeface="+mj-cs"/>
              </a:rPr>
              <a:t>ثمن المجلة هو 18 ريالاً.</a:t>
            </a:r>
          </a:p>
        </p:txBody>
      </p:sp>
      <p:grpSp>
        <p:nvGrpSpPr>
          <p:cNvPr id="33799" name="Group 7"/>
          <p:cNvGrpSpPr>
            <a:grpSpLocks/>
          </p:cNvGrpSpPr>
          <p:nvPr/>
        </p:nvGrpSpPr>
        <p:grpSpPr bwMode="auto">
          <a:xfrm>
            <a:off x="2714625" y="71438"/>
            <a:ext cx="6072188" cy="2071687"/>
            <a:chOff x="2643173" y="1"/>
            <a:chExt cx="6072229" cy="2071679"/>
          </a:xfrm>
        </p:grpSpPr>
        <p:grpSp>
          <p:nvGrpSpPr>
            <p:cNvPr id="33800" name="Group 6"/>
            <p:cNvGrpSpPr>
              <a:grpSpLocks/>
            </p:cNvGrpSpPr>
            <p:nvPr/>
          </p:nvGrpSpPr>
          <p:grpSpPr bwMode="auto">
            <a:xfrm>
              <a:off x="2643173" y="1"/>
              <a:ext cx="6072229" cy="2071679"/>
              <a:chOff x="1857356" y="3286124"/>
              <a:chExt cx="4786346" cy="3071834"/>
            </a:xfrm>
          </p:grpSpPr>
          <p:sp>
            <p:nvSpPr>
              <p:cNvPr id="11" name="Cloud 10"/>
              <p:cNvSpPr/>
              <p:nvPr/>
            </p:nvSpPr>
            <p:spPr>
              <a:xfrm>
                <a:off x="2714519" y="4858527"/>
                <a:ext cx="3929183" cy="1499431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12" name="Cloud 11"/>
              <p:cNvSpPr/>
              <p:nvPr/>
            </p:nvSpPr>
            <p:spPr>
              <a:xfrm>
                <a:off x="1857356" y="3286124"/>
                <a:ext cx="3929183" cy="1499431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13" name="Flowchart: Punched Tape 12"/>
              <p:cNvSpPr/>
              <p:nvPr/>
            </p:nvSpPr>
            <p:spPr>
              <a:xfrm>
                <a:off x="1857356" y="3785150"/>
                <a:ext cx="4786346" cy="2215016"/>
              </a:xfrm>
              <a:prstGeom prst="flowChartPunchedTape">
                <a:avLst/>
              </a:prstGeom>
              <a:solidFill>
                <a:srgbClr val="9900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000364" y="714356"/>
              <a:ext cx="5214974" cy="70788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استعمل خطة التخمين والتحقق.</a:t>
              </a:r>
            </a:p>
          </p:txBody>
        </p:sp>
      </p:grp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3033713" y="3802559"/>
            <a:ext cx="13858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400" b="1" dirty="0" err="1" smtClean="0">
                <a:solidFill>
                  <a:srgbClr val="FF0000"/>
                </a:solidFill>
                <a:latin typeface="Calibri" pitchFamily="34" charset="0"/>
                <a:cs typeface="+mj-cs"/>
              </a:rPr>
              <a:t>؟</a:t>
            </a:r>
            <a:endParaRPr lang="ar-EG" sz="44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diamond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رب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5 + م = 63  ش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5 + 18 = 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3  =  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ذن ثمن المجلة هو 18 ريال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33" name="Group 7"/>
          <p:cNvGrpSpPr>
            <a:grpSpLocks/>
          </p:cNvGrpSpPr>
          <p:nvPr/>
        </p:nvGrpSpPr>
        <p:grpSpPr bwMode="auto">
          <a:xfrm>
            <a:off x="428625" y="2071688"/>
            <a:ext cx="8358188" cy="4528257"/>
            <a:chOff x="1285851" y="-886645"/>
            <a:chExt cx="6858048" cy="5315776"/>
          </a:xfrm>
        </p:grpSpPr>
        <p:sp>
          <p:nvSpPr>
            <p:cNvPr id="13" name="Flowchart: Terminator 12"/>
            <p:cNvSpPr/>
            <p:nvPr/>
          </p:nvSpPr>
          <p:spPr>
            <a:xfrm rot="5400000">
              <a:off x="2056987" y="-1657781"/>
              <a:ext cx="5315776" cy="6858048"/>
            </a:xfrm>
            <a:prstGeom prst="flowChartTerminator">
              <a:avLst/>
            </a:prstGeom>
            <a:gradFill>
              <a:gsLst>
                <a:gs pos="0">
                  <a:srgbClr val="CC00CC"/>
                </a:gs>
                <a:gs pos="5000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lin ang="13500000" scaled="1"/>
            </a:gradFill>
            <a:ln w="57150">
              <a:solidFill>
                <a:srgbClr val="9900CC"/>
              </a:solidFill>
            </a:ln>
            <a:effectLst>
              <a:innerShdw blurRad="203200">
                <a:srgbClr val="0000FF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400">
                <a:cs typeface="+mj-cs"/>
              </a:endParaRPr>
            </a:p>
          </p:txBody>
        </p:sp>
        <p:sp>
          <p:nvSpPr>
            <p:cNvPr id="29718" name="TextBox 2"/>
            <p:cNvSpPr txBox="1">
              <a:spLocks noChangeArrowheads="1"/>
            </p:cNvSpPr>
            <p:nvPr/>
          </p:nvSpPr>
          <p:spPr bwMode="auto">
            <a:xfrm>
              <a:off x="1569812" y="-456157"/>
              <a:ext cx="6247141" cy="44440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4000" b="1" dirty="0">
                  <a:latin typeface="Calibri" pitchFamily="34" charset="0"/>
                  <a:cs typeface="+mj-cs"/>
                </a:rPr>
                <a:t>جـ) </a:t>
              </a:r>
              <a:r>
                <a:rPr lang="ar-EG" sz="4000" b="1" dirty="0">
                  <a:solidFill>
                    <a:srgbClr val="FF0000"/>
                  </a:solidFill>
                  <a:latin typeface="Calibri" pitchFamily="34" charset="0"/>
                  <a:cs typeface="+mj-cs"/>
                </a:rPr>
                <a:t>حيوانات: </a:t>
              </a:r>
              <a:r>
                <a:rPr lang="ar-EG" sz="4000" b="1" dirty="0">
                  <a:latin typeface="Calibri" pitchFamily="34" charset="0"/>
                  <a:cs typeface="+mj-cs"/>
                </a:rPr>
                <a:t>الفرق بين سرعة النعامة وسرعة الدجاجة هو 48 </a:t>
              </a:r>
              <a:r>
                <a:rPr lang="ar-EG" sz="4000" b="1" dirty="0" smtClean="0">
                  <a:latin typeface="Calibri" pitchFamily="34" charset="0"/>
                  <a:cs typeface="+mj-cs"/>
                </a:rPr>
                <a:t>كيلومتر</a:t>
              </a:r>
              <a:r>
                <a:rPr lang="ar-SA" sz="4000" b="1" dirty="0" smtClean="0">
                  <a:latin typeface="Calibri" pitchFamily="34" charset="0"/>
                  <a:cs typeface="+mj-cs"/>
                </a:rPr>
                <a:t>ً</a:t>
              </a:r>
              <a:r>
                <a:rPr lang="ar-EG" sz="4000" b="1" dirty="0" smtClean="0">
                  <a:latin typeface="Calibri" pitchFamily="34" charset="0"/>
                  <a:cs typeface="+mj-cs"/>
                </a:rPr>
                <a:t>ا </a:t>
              </a:r>
              <a:r>
                <a:rPr lang="ar-EG" sz="4000" b="1" dirty="0">
                  <a:latin typeface="Calibri" pitchFamily="34" charset="0"/>
                  <a:cs typeface="+mj-cs"/>
                </a:rPr>
                <a:t>في الساعة, وتستطيع النعامة أن تركض بسرعة 64 </a:t>
              </a:r>
              <a:r>
                <a:rPr lang="ar-EG" sz="4000" b="1" dirty="0" smtClean="0">
                  <a:latin typeface="Calibri" pitchFamily="34" charset="0"/>
                  <a:cs typeface="+mj-cs"/>
                </a:rPr>
                <a:t>كيلومتر</a:t>
              </a:r>
              <a:r>
                <a:rPr lang="ar-SA" sz="4000" b="1" dirty="0" smtClean="0">
                  <a:latin typeface="Calibri" pitchFamily="34" charset="0"/>
                  <a:cs typeface="+mj-cs"/>
                </a:rPr>
                <a:t>ً</a:t>
              </a:r>
              <a:r>
                <a:rPr lang="ar-EG" sz="4000" b="1" dirty="0" smtClean="0">
                  <a:latin typeface="Calibri" pitchFamily="34" charset="0"/>
                  <a:cs typeface="+mj-cs"/>
                </a:rPr>
                <a:t>ا </a:t>
              </a:r>
              <a:r>
                <a:rPr lang="ar-EG" sz="4000" b="1" dirty="0">
                  <a:latin typeface="Calibri" pitchFamily="34" charset="0"/>
                  <a:cs typeface="+mj-cs"/>
                </a:rPr>
                <a:t>في الساعة</a:t>
              </a:r>
              <a:r>
                <a:rPr lang="ar-EG" sz="4000" b="1" dirty="0" smtClean="0">
                  <a:latin typeface="Calibri" pitchFamily="34" charset="0"/>
                  <a:cs typeface="+mj-cs"/>
                </a:rPr>
                <a:t>.</a:t>
              </a:r>
              <a:r>
                <a:rPr lang="ar-SA" sz="4000" b="1" dirty="0" smtClean="0">
                  <a:latin typeface="Calibri" pitchFamily="34" charset="0"/>
                  <a:cs typeface="+mj-cs"/>
                </a:rPr>
                <a:t/>
              </a:r>
              <a:br>
                <a:rPr lang="ar-SA" sz="4000" b="1" dirty="0" smtClean="0">
                  <a:latin typeface="Calibri" pitchFamily="34" charset="0"/>
                  <a:cs typeface="+mj-cs"/>
                </a:rPr>
              </a:br>
              <a:r>
                <a:rPr lang="ar-EG" sz="4000" b="1" dirty="0" smtClean="0">
                  <a:latin typeface="Calibri" pitchFamily="34" charset="0"/>
                  <a:cs typeface="+mj-cs"/>
                </a:rPr>
                <a:t>حل </a:t>
              </a:r>
              <a:r>
                <a:rPr lang="ar-EG" sz="4000" b="1" dirty="0">
                  <a:latin typeface="Calibri" pitchFamily="34" charset="0"/>
                  <a:cs typeface="+mj-cs"/>
                </a:rPr>
                <a:t>المعادلة 64 – د = 48</a:t>
              </a:r>
              <a:r>
                <a:rPr lang="ar-EG" sz="4000" b="1" dirty="0" smtClean="0">
                  <a:latin typeface="Calibri" pitchFamily="34" charset="0"/>
                  <a:cs typeface="+mj-cs"/>
                </a:rPr>
                <a:t>؛ لتجد </a:t>
              </a:r>
              <a:r>
                <a:rPr lang="ar-EG" sz="4000" b="1" dirty="0">
                  <a:latin typeface="Calibri" pitchFamily="34" charset="0"/>
                  <a:cs typeface="+mj-cs"/>
                </a:rPr>
                <a:t>قيمة (د) التي تمثل سرعة الدجاجة.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929063" y="428625"/>
            <a:ext cx="4471987" cy="1500188"/>
            <a:chOff x="7338172" y="571480"/>
            <a:chExt cx="1325702" cy="1223970"/>
          </a:xfrm>
        </p:grpSpPr>
        <p:sp>
          <p:nvSpPr>
            <p:cNvPr id="5" name="Rounded Rectangle 4"/>
            <p:cNvSpPr/>
            <p:nvPr/>
          </p:nvSpPr>
          <p:spPr>
            <a:xfrm>
              <a:off x="7338172" y="714356"/>
              <a:ext cx="1143008" cy="92869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520866" y="723880"/>
              <a:ext cx="1143008" cy="928694"/>
            </a:xfrm>
            <a:prstGeom prst="round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429520" y="571480"/>
              <a:ext cx="1143008" cy="928694"/>
            </a:xfrm>
            <a:prstGeom prst="round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429520" y="866756"/>
              <a:ext cx="1143008" cy="928694"/>
            </a:xfrm>
            <a:prstGeom prst="roundRect">
              <a:avLst/>
            </a:prstGeom>
            <a:solidFill>
              <a:srgbClr val="990099"/>
            </a:soli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6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429520" y="714356"/>
              <a:ext cx="1183528" cy="928694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EG" sz="5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ea typeface="Times New Roman" pitchFamily="18" charset="0"/>
                  <a:cs typeface="+mj-cs"/>
                </a:rPr>
                <a:t>تحقق من فهمك:</a:t>
              </a:r>
              <a:endParaRPr lang="ar-SA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+mj-cs"/>
                <a:sym typeface="AGA Arabesque"/>
              </a:endParaRPr>
            </a:p>
          </p:txBody>
        </p:sp>
      </p:grpSp>
    </p:spTree>
  </p:cSld>
  <p:clrMapOvr>
    <a:masterClrMapping/>
  </p:clrMapOvr>
  <p:transition>
    <p:dissolv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حقق من فهمك ش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يوانات الفرق بين سرعة النعام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42875" y="1785938"/>
            <a:ext cx="8643938" cy="4857750"/>
            <a:chOff x="214282" y="428604"/>
            <a:chExt cx="8644000" cy="6786612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428596" y="1214423"/>
              <a:ext cx="8429686" cy="6000793"/>
              <a:chOff x="428596" y="1214423"/>
              <a:chExt cx="8429686" cy="6000793"/>
            </a:xfrm>
          </p:grpSpPr>
          <p:sp>
            <p:nvSpPr>
              <p:cNvPr id="15" name="Wave 2"/>
              <p:cNvSpPr/>
              <p:nvPr/>
            </p:nvSpPr>
            <p:spPr>
              <a:xfrm rot="5400000">
                <a:off x="1643042" y="-23"/>
                <a:ext cx="6000793" cy="8429686"/>
              </a:xfrm>
              <a:prstGeom prst="wave">
                <a:avLst>
                  <a:gd name="adj1" fmla="val 5510"/>
                  <a:gd name="adj2" fmla="val 0"/>
                </a:avLst>
              </a:prstGeom>
              <a:gradFill>
                <a:gsLst>
                  <a:gs pos="0">
                    <a:srgbClr val="993300"/>
                  </a:gs>
                  <a:gs pos="50000">
                    <a:srgbClr val="FFFF00"/>
                  </a:gs>
                  <a:gs pos="100000">
                    <a:srgbClr val="993300"/>
                  </a:gs>
                </a:gsLst>
                <a:lin ang="5400000" scaled="0"/>
              </a:gradFill>
              <a:ln w="76200">
                <a:solidFill>
                  <a:srgbClr val="003300"/>
                </a:solidFill>
              </a:ln>
              <a:effectLst>
                <a:innerShdw blurRad="685800">
                  <a:srgbClr val="C000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2800">
                  <a:cs typeface="+mj-cs"/>
                </a:endParaRPr>
              </a:p>
            </p:txBody>
          </p:sp>
          <p:sp>
            <p:nvSpPr>
              <p:cNvPr id="26641" name="Rectangle 1"/>
              <p:cNvSpPr>
                <a:spLocks noChangeArrowheads="1"/>
              </p:cNvSpPr>
              <p:nvPr/>
            </p:nvSpPr>
            <p:spPr bwMode="auto">
              <a:xfrm>
                <a:off x="1357291" y="1499823"/>
                <a:ext cx="7000925" cy="15569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ar-EG" sz="6600" b="1" dirty="0">
                    <a:solidFill>
                      <a:srgbClr val="0000FF"/>
                    </a:solidFill>
                    <a:latin typeface="Calibri" pitchFamily="34" charset="0"/>
                    <a:cs typeface="+mj-cs"/>
                  </a:rPr>
                  <a:t>جرب </a:t>
                </a:r>
                <a:r>
                  <a:rPr lang="ar-EG" sz="6600" b="1" dirty="0" smtClean="0">
                    <a:solidFill>
                      <a:srgbClr val="0000FF"/>
                    </a:solidFill>
                    <a:latin typeface="Calibri" pitchFamily="34" charset="0"/>
                    <a:cs typeface="+mj-cs"/>
                  </a:rPr>
                  <a:t>11 </a:t>
                </a:r>
                <a:endParaRPr lang="ar-EG" sz="6600" b="1" dirty="0">
                  <a:solidFill>
                    <a:srgbClr val="0000FF"/>
                  </a:solidFill>
                  <a:latin typeface="Calibri" pitchFamily="34" charset="0"/>
                  <a:cs typeface="+mj-cs"/>
                </a:endParaRPr>
              </a:p>
            </p:txBody>
          </p:sp>
        </p:grpSp>
        <p:pic>
          <p:nvPicPr>
            <p:cNvPr id="31757" name="Picture 13" descr="Sun_in_glasses_3.gif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4282" y="428604"/>
              <a:ext cx="2428892" cy="2428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00313" y="3857625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 smtClean="0">
                <a:latin typeface="Calibri" pitchFamily="34" charset="0"/>
                <a:cs typeface="+mj-cs"/>
              </a:rPr>
              <a:t>64 </a:t>
            </a:r>
            <a:r>
              <a:rPr lang="ar-EG" sz="5400" b="1" dirty="0" smtClean="0">
                <a:latin typeface="Calibri" pitchFamily="34" charset="0"/>
                <a:cs typeface="+mj-cs"/>
              </a:rPr>
              <a:t>- </a:t>
            </a:r>
            <a:r>
              <a:rPr lang="ar-EG" sz="5400" b="1" dirty="0" err="1" smtClean="0">
                <a:solidFill>
                  <a:srgbClr val="FF0000"/>
                </a:solidFill>
                <a:latin typeface="Calibri" pitchFamily="34" charset="0"/>
                <a:cs typeface="+mj-cs"/>
              </a:rPr>
              <a:t>د</a:t>
            </a:r>
            <a:r>
              <a:rPr lang="ar-EG" sz="5400" b="1" dirty="0" err="1" smtClean="0">
                <a:latin typeface="Calibri" pitchFamily="34" charset="0"/>
                <a:cs typeface="+mj-cs"/>
              </a:rPr>
              <a:t> </a:t>
            </a:r>
            <a:r>
              <a:rPr lang="ar-EG" sz="5400" b="1" dirty="0" smtClean="0">
                <a:latin typeface="Calibri" pitchFamily="34" charset="0"/>
                <a:cs typeface="+mj-cs"/>
              </a:rPr>
              <a:t>= 48</a:t>
            </a:r>
            <a:endParaRPr lang="ar-EG" sz="5400" b="1" dirty="0">
              <a:latin typeface="Calibri" pitchFamily="34" charset="0"/>
              <a:cs typeface="+mj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00313" y="4719638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 smtClean="0">
                <a:latin typeface="Calibri" pitchFamily="34" charset="0"/>
                <a:cs typeface="+mj-cs"/>
              </a:rPr>
              <a:t>64 </a:t>
            </a:r>
            <a:r>
              <a:rPr lang="ar-EG" sz="5400" b="1" dirty="0" smtClean="0">
                <a:latin typeface="Calibri" pitchFamily="34" charset="0"/>
                <a:cs typeface="+mj-cs"/>
              </a:rPr>
              <a:t>- </a:t>
            </a:r>
            <a:r>
              <a:rPr lang="ar-EG" sz="5400" b="1" dirty="0" err="1" smtClean="0">
                <a:solidFill>
                  <a:srgbClr val="FF0000"/>
                </a:solidFill>
                <a:latin typeface="Calibri" pitchFamily="34" charset="0"/>
                <a:cs typeface="+mj-cs"/>
              </a:rPr>
              <a:t>11</a:t>
            </a:r>
            <a:r>
              <a:rPr lang="ar-EG" sz="5400" b="1" dirty="0" err="1" smtClean="0">
                <a:latin typeface="Calibri" pitchFamily="34" charset="0"/>
                <a:cs typeface="+mj-cs"/>
              </a:rPr>
              <a:t> </a:t>
            </a:r>
            <a:r>
              <a:rPr lang="ar-EG" sz="5400" b="1" dirty="0">
                <a:latin typeface="Calibri" pitchFamily="34" charset="0"/>
                <a:cs typeface="+mj-cs"/>
              </a:rPr>
              <a:t>= </a:t>
            </a:r>
            <a:r>
              <a:rPr lang="ar-EG" sz="5400" b="1" dirty="0" smtClean="0">
                <a:latin typeface="Calibri" pitchFamily="34" charset="0"/>
                <a:cs typeface="+mj-cs"/>
              </a:rPr>
              <a:t>48 </a:t>
            </a:r>
            <a:endParaRPr lang="ar-EG" sz="5400" b="1" dirty="0">
              <a:latin typeface="Calibri" pitchFamily="34" charset="0"/>
              <a:cs typeface="+mj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00313" y="5576888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 smtClean="0">
                <a:latin typeface="Calibri" pitchFamily="34" charset="0"/>
                <a:cs typeface="+mj-cs"/>
              </a:rPr>
              <a:t>53  </a:t>
            </a:r>
            <a:r>
              <a:rPr lang="ar-EG" sz="5400" b="1" dirty="0">
                <a:latin typeface="Arial Unicode MS" pitchFamily="34" charset="-128"/>
                <a:ea typeface="Arial Unicode MS" pitchFamily="34" charset="-128"/>
                <a:cs typeface="+mj-cs"/>
              </a:rPr>
              <a:t>≠</a:t>
            </a:r>
            <a:r>
              <a:rPr lang="ar-EG" sz="5400" b="1" dirty="0">
                <a:latin typeface="Calibri" pitchFamily="34" charset="0"/>
                <a:cs typeface="+mj-cs"/>
              </a:rPr>
              <a:t>  </a:t>
            </a:r>
            <a:r>
              <a:rPr lang="ar-EG" sz="5400" b="1" dirty="0" smtClean="0">
                <a:latin typeface="Calibri" pitchFamily="34" charset="0"/>
                <a:cs typeface="+mj-cs"/>
              </a:rPr>
              <a:t>48 </a:t>
            </a:r>
            <a:endParaRPr lang="ar-EG" sz="5400" b="1" dirty="0">
              <a:latin typeface="Calibri" pitchFamily="34" charset="0"/>
              <a:cs typeface="+mj-cs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714625" y="71438"/>
            <a:ext cx="6072188" cy="2071687"/>
            <a:chOff x="2643174" y="0"/>
            <a:chExt cx="6072230" cy="2071678"/>
          </a:xfrm>
        </p:grpSpPr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2643174" y="0"/>
              <a:ext cx="6072230" cy="2071678"/>
              <a:chOff x="1857356" y="3286124"/>
              <a:chExt cx="4786346" cy="3071834"/>
            </a:xfrm>
          </p:grpSpPr>
          <p:sp>
            <p:nvSpPr>
              <p:cNvPr id="8" name="Cloud 7"/>
              <p:cNvSpPr/>
              <p:nvPr/>
            </p:nvSpPr>
            <p:spPr>
              <a:xfrm>
                <a:off x="2714519" y="4858527"/>
                <a:ext cx="3929183" cy="1499431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9" name="Cloud 8"/>
              <p:cNvSpPr/>
              <p:nvPr/>
            </p:nvSpPr>
            <p:spPr>
              <a:xfrm>
                <a:off x="1857356" y="3286124"/>
                <a:ext cx="3929183" cy="1499431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10" name="Flowchart: Punched Tape 9"/>
              <p:cNvSpPr/>
              <p:nvPr/>
            </p:nvSpPr>
            <p:spPr>
              <a:xfrm>
                <a:off x="1857356" y="3785150"/>
                <a:ext cx="4786346" cy="2215016"/>
              </a:xfrm>
              <a:prstGeom prst="flowChartPunchedTape">
                <a:avLst/>
              </a:prstGeom>
              <a:solidFill>
                <a:srgbClr val="9900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3000364" y="714356"/>
              <a:ext cx="5214974" cy="70788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استعمل خطة التخمين والتحقق.</a:t>
              </a:r>
              <a:endParaRPr lang="ar-EG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j-cs"/>
              </a:endParaRPr>
            </a:p>
          </p:txBody>
        </p:sp>
      </p:grp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3109913" y="4495800"/>
            <a:ext cx="13858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400" b="1" dirty="0" err="1" smtClean="0">
                <a:solidFill>
                  <a:srgbClr val="FF0000"/>
                </a:solidFill>
                <a:latin typeface="Calibri" pitchFamily="34" charset="0"/>
                <a:cs typeface="+mj-cs"/>
              </a:rPr>
              <a:t>؟</a:t>
            </a:r>
            <a:endParaRPr lang="ar-EG" sz="44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wedge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ستعمل خطة التخمين وال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رب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4 - د = 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ched_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4 - 11 = 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3  ≠  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2938" y="2214563"/>
            <a:ext cx="7858125" cy="4357687"/>
            <a:chOff x="1142976" y="3143248"/>
            <a:chExt cx="6572296" cy="2450822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1142976" y="3321024"/>
              <a:ext cx="6572296" cy="2273046"/>
              <a:chOff x="751818" y="3143248"/>
              <a:chExt cx="6572296" cy="2273046"/>
            </a:xfrm>
          </p:grpSpPr>
          <p:sp>
            <p:nvSpPr>
              <p:cNvPr id="16" name="Round Single Corner Rectangle 15"/>
              <p:cNvSpPr/>
              <p:nvPr/>
            </p:nvSpPr>
            <p:spPr>
              <a:xfrm>
                <a:off x="751818" y="3143248"/>
                <a:ext cx="6572296" cy="2273046"/>
              </a:xfrm>
              <a:prstGeom prst="round1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</a:gradFill>
              <a:ln>
                <a:solidFill>
                  <a:srgbClr val="00FF00"/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bg1"/>
                  </a:solidFill>
                  <a:cs typeface="+mj-cs"/>
                </a:endParaRPr>
              </a:p>
            </p:txBody>
          </p:sp>
          <p:sp>
            <p:nvSpPr>
              <p:cNvPr id="27665" name="TextBox 16"/>
              <p:cNvSpPr txBox="1">
                <a:spLocks noChangeArrowheads="1"/>
              </p:cNvSpPr>
              <p:nvPr/>
            </p:nvSpPr>
            <p:spPr bwMode="auto">
              <a:xfrm>
                <a:off x="2245521" y="3327068"/>
                <a:ext cx="4062874" cy="571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ar-EG" sz="6000" b="1" dirty="0">
                    <a:solidFill>
                      <a:srgbClr val="FF0000"/>
                    </a:solidFill>
                    <a:latin typeface="Calibri" pitchFamily="34" charset="0"/>
                    <a:cs typeface="+mj-cs"/>
                  </a:rPr>
                  <a:t>جرب </a:t>
                </a:r>
                <a:r>
                  <a:rPr lang="ar-EG" sz="6000" b="1" dirty="0" smtClean="0">
                    <a:solidFill>
                      <a:srgbClr val="FF0000"/>
                    </a:solidFill>
                    <a:latin typeface="Calibri" pitchFamily="34" charset="0"/>
                    <a:cs typeface="+mj-cs"/>
                  </a:rPr>
                  <a:t>13 </a:t>
                </a:r>
                <a:endParaRPr lang="ar-EG" sz="6000" b="1" dirty="0">
                  <a:solidFill>
                    <a:srgbClr val="FF0000"/>
                  </a:solidFill>
                  <a:latin typeface="Calibri" pitchFamily="34" charset="0"/>
                  <a:cs typeface="+mj-cs"/>
                </a:endParaRPr>
              </a:p>
            </p:txBody>
          </p:sp>
        </p:grpSp>
        <p:pic>
          <p:nvPicPr>
            <p:cNvPr id="32781" name="Picture 14" descr="2qsw5fc.g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42976" y="3143248"/>
              <a:ext cx="47625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0" y="3857625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 smtClean="0">
                <a:latin typeface="Calibri" pitchFamily="34" charset="0"/>
                <a:cs typeface="+mj-cs"/>
              </a:rPr>
              <a:t>64 </a:t>
            </a:r>
            <a:r>
              <a:rPr lang="ar-EG" sz="5400" b="1" dirty="0" smtClean="0">
                <a:latin typeface="Calibri" pitchFamily="34" charset="0"/>
                <a:cs typeface="+mj-cs"/>
              </a:rPr>
              <a:t>- </a:t>
            </a:r>
            <a:r>
              <a:rPr lang="ar-EG" sz="5400" b="1" dirty="0" err="1" smtClean="0">
                <a:solidFill>
                  <a:srgbClr val="FF0000"/>
                </a:solidFill>
                <a:latin typeface="Calibri" pitchFamily="34" charset="0"/>
                <a:cs typeface="+mj-cs"/>
              </a:rPr>
              <a:t>د</a:t>
            </a:r>
            <a:r>
              <a:rPr lang="ar-EG" sz="5400" b="1" dirty="0" err="1" smtClean="0">
                <a:latin typeface="Calibri" pitchFamily="34" charset="0"/>
                <a:cs typeface="+mj-cs"/>
              </a:rPr>
              <a:t> </a:t>
            </a:r>
            <a:r>
              <a:rPr lang="ar-EG" sz="5400" b="1" dirty="0">
                <a:latin typeface="Calibri" pitchFamily="34" charset="0"/>
                <a:cs typeface="+mj-cs"/>
              </a:rPr>
              <a:t>= </a:t>
            </a:r>
            <a:r>
              <a:rPr lang="ar-EG" sz="5400" b="1" dirty="0" smtClean="0">
                <a:latin typeface="Calibri" pitchFamily="34" charset="0"/>
                <a:cs typeface="+mj-cs"/>
              </a:rPr>
              <a:t>48</a:t>
            </a:r>
            <a:endParaRPr lang="ar-EG" sz="5400" b="1" dirty="0">
              <a:latin typeface="Calibri" pitchFamily="34" charset="0"/>
              <a:cs typeface="+mj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0" y="4719638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 smtClean="0">
                <a:latin typeface="Calibri" pitchFamily="34" charset="0"/>
              </a:rPr>
              <a:t>64 </a:t>
            </a:r>
            <a:r>
              <a:rPr lang="ar-EG" sz="5400" b="1" dirty="0" smtClean="0">
                <a:latin typeface="Calibri" pitchFamily="34" charset="0"/>
              </a:rPr>
              <a:t>- </a:t>
            </a:r>
            <a:r>
              <a:rPr lang="ar-EG" sz="5400" b="1" dirty="0" err="1" smtClean="0">
                <a:solidFill>
                  <a:srgbClr val="FF0000"/>
                </a:solidFill>
                <a:latin typeface="Calibri" pitchFamily="34" charset="0"/>
              </a:rPr>
              <a:t>13</a:t>
            </a:r>
            <a:r>
              <a:rPr lang="ar-EG" sz="5400" b="1" dirty="0" err="1" smtClean="0">
                <a:latin typeface="Calibri" pitchFamily="34" charset="0"/>
              </a:rPr>
              <a:t> </a:t>
            </a:r>
            <a:r>
              <a:rPr lang="ar-EG" sz="5400" b="1" dirty="0" smtClean="0">
                <a:latin typeface="Calibri" pitchFamily="34" charset="0"/>
              </a:rPr>
              <a:t>= 48</a:t>
            </a:r>
            <a:endParaRPr lang="ar-EG" sz="54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0" y="5576888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 smtClean="0">
                <a:latin typeface="Calibri" pitchFamily="34" charset="0"/>
                <a:cs typeface="+mj-cs"/>
              </a:rPr>
              <a:t>51  </a:t>
            </a:r>
            <a:r>
              <a:rPr lang="ar-EG" sz="5400" b="1" dirty="0">
                <a:latin typeface="Arial Unicode MS" pitchFamily="34" charset="-128"/>
                <a:ea typeface="Arial Unicode MS" pitchFamily="34" charset="-128"/>
                <a:cs typeface="+mj-cs"/>
              </a:rPr>
              <a:t>≠</a:t>
            </a:r>
            <a:r>
              <a:rPr lang="ar-EG" sz="5400" b="1" dirty="0">
                <a:latin typeface="Calibri" pitchFamily="34" charset="0"/>
                <a:cs typeface="+mj-cs"/>
              </a:rPr>
              <a:t>  </a:t>
            </a:r>
            <a:r>
              <a:rPr lang="ar-EG" sz="5400" b="1" dirty="0" smtClean="0">
                <a:latin typeface="Calibri" pitchFamily="34" charset="0"/>
                <a:cs typeface="+mj-cs"/>
              </a:rPr>
              <a:t>48 </a:t>
            </a:r>
            <a:endParaRPr lang="ar-EG" sz="5400" b="1" dirty="0">
              <a:latin typeface="Calibri" pitchFamily="34" charset="0"/>
              <a:cs typeface="+mj-cs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714625" y="71438"/>
            <a:ext cx="6072188" cy="2071687"/>
            <a:chOff x="2643173" y="1"/>
            <a:chExt cx="6072229" cy="2071679"/>
          </a:xfrm>
        </p:grpSpPr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643173" y="1"/>
              <a:ext cx="6072229" cy="2071679"/>
              <a:chOff x="1857356" y="3286124"/>
              <a:chExt cx="4786346" cy="3071834"/>
            </a:xfrm>
          </p:grpSpPr>
          <p:sp>
            <p:nvSpPr>
              <p:cNvPr id="10" name="Cloud 9"/>
              <p:cNvSpPr/>
              <p:nvPr/>
            </p:nvSpPr>
            <p:spPr>
              <a:xfrm>
                <a:off x="2714519" y="4858527"/>
                <a:ext cx="3929183" cy="1499431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11" name="Cloud 10"/>
              <p:cNvSpPr/>
              <p:nvPr/>
            </p:nvSpPr>
            <p:spPr>
              <a:xfrm>
                <a:off x="1857356" y="3286124"/>
                <a:ext cx="3929183" cy="1499431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12" name="Flowchart: Punched Tape 11"/>
              <p:cNvSpPr/>
              <p:nvPr/>
            </p:nvSpPr>
            <p:spPr>
              <a:xfrm>
                <a:off x="1857356" y="3785150"/>
                <a:ext cx="4786346" cy="2215016"/>
              </a:xfrm>
              <a:prstGeom prst="flowChartPunchedTape">
                <a:avLst/>
              </a:prstGeom>
              <a:solidFill>
                <a:srgbClr val="9900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000364" y="714356"/>
              <a:ext cx="5214974" cy="70788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استعمل خطة التخمين والتحقق.</a:t>
              </a:r>
            </a:p>
          </p:txBody>
        </p:sp>
      </p:grpSp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2895600" y="4495800"/>
            <a:ext cx="13858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400" b="1" dirty="0" err="1" smtClean="0">
                <a:solidFill>
                  <a:srgbClr val="FF0000"/>
                </a:solidFill>
                <a:latin typeface="Calibri" pitchFamily="34" charset="0"/>
                <a:cs typeface="+mj-cs"/>
              </a:rPr>
              <a:t>؟</a:t>
            </a:r>
            <a:endParaRPr lang="ar-EG" sz="44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strips dir="ld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رب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4 - د = 48 ش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eed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4 - 13 = 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1  ≠  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00063" y="1643063"/>
            <a:ext cx="7858125" cy="5214937"/>
            <a:chOff x="500002" y="1643050"/>
            <a:chExt cx="7858212" cy="5214950"/>
          </a:xfrm>
        </p:grpSpPr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500002" y="1643050"/>
              <a:ext cx="7858212" cy="5214950"/>
              <a:chOff x="142844" y="857232"/>
              <a:chExt cx="8929750" cy="485778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42844" y="1071654"/>
                <a:ext cx="8500400" cy="4428939"/>
              </a:xfrm>
              <a:prstGeom prst="rect">
                <a:avLst/>
              </a:prstGeom>
              <a:solidFill>
                <a:srgbClr val="9900CC"/>
              </a:solidFill>
              <a:ln w="762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72194" y="1009546"/>
                <a:ext cx="8500400" cy="4428939"/>
              </a:xfrm>
              <a:prstGeom prst="rect">
                <a:avLst/>
              </a:prstGeom>
              <a:solidFill>
                <a:srgbClr val="9900CC"/>
              </a:solidFill>
              <a:ln w="762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57518" y="857232"/>
                <a:ext cx="8500400" cy="4428938"/>
              </a:xfrm>
              <a:prstGeom prst="rect">
                <a:avLst/>
              </a:prstGeom>
              <a:solidFill>
                <a:srgbClr val="FF0000"/>
              </a:solidFill>
              <a:ln w="762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57518" y="1286078"/>
                <a:ext cx="8500400" cy="4428938"/>
              </a:xfrm>
              <a:prstGeom prst="rect">
                <a:avLst/>
              </a:prstGeom>
              <a:solidFill>
                <a:srgbClr val="0000FF"/>
              </a:solidFill>
              <a:ln w="762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57518" y="1071654"/>
                <a:ext cx="8500400" cy="4428939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FF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28686" name="TextBox 2"/>
            <p:cNvSpPr txBox="1">
              <a:spLocks noChangeArrowheads="1"/>
            </p:cNvSpPr>
            <p:nvPr/>
          </p:nvSpPr>
          <p:spPr bwMode="auto">
            <a:xfrm>
              <a:off x="2128794" y="1904988"/>
              <a:ext cx="4500613" cy="1108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6600" b="1" dirty="0">
                  <a:solidFill>
                    <a:srgbClr val="0000FF"/>
                  </a:solidFill>
                  <a:latin typeface="Calibri" pitchFamily="34" charset="0"/>
                  <a:cs typeface="+mj-cs"/>
                </a:rPr>
                <a:t>جرب </a:t>
              </a:r>
              <a:r>
                <a:rPr lang="ar-EG" sz="6600" b="1" dirty="0" smtClean="0">
                  <a:solidFill>
                    <a:srgbClr val="0000FF"/>
                  </a:solidFill>
                  <a:latin typeface="Calibri" pitchFamily="34" charset="0"/>
                  <a:cs typeface="+mj-cs"/>
                </a:rPr>
                <a:t>16 </a:t>
              </a:r>
              <a:endParaRPr lang="ar-EG" sz="6600" b="1" dirty="0">
                <a:solidFill>
                  <a:srgbClr val="0000FF"/>
                </a:solidFill>
                <a:latin typeface="Calibri" pitchFamily="34" charset="0"/>
                <a:cs typeface="+mj-cs"/>
              </a:endParaRPr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28875" y="2767012"/>
            <a:ext cx="41433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 smtClean="0">
                <a:latin typeface="Calibri" pitchFamily="34" charset="0"/>
              </a:rPr>
              <a:t>64 </a:t>
            </a:r>
            <a:r>
              <a:rPr lang="ar-EG" sz="5400" b="1" dirty="0" smtClean="0">
                <a:latin typeface="Calibri" pitchFamily="34" charset="0"/>
              </a:rPr>
              <a:t>- </a:t>
            </a:r>
            <a:r>
              <a:rPr lang="ar-EG" sz="5400" b="1" dirty="0" err="1" smtClean="0">
                <a:solidFill>
                  <a:srgbClr val="FF0000"/>
                </a:solidFill>
                <a:latin typeface="Calibri" pitchFamily="34" charset="0"/>
              </a:rPr>
              <a:t>د</a:t>
            </a:r>
            <a:r>
              <a:rPr lang="ar-EG" sz="5400" b="1" dirty="0" err="1" smtClean="0">
                <a:latin typeface="Calibri" pitchFamily="34" charset="0"/>
              </a:rPr>
              <a:t> </a:t>
            </a:r>
            <a:r>
              <a:rPr lang="ar-EG" sz="5400" b="1" dirty="0" smtClean="0">
                <a:latin typeface="Calibri" pitchFamily="34" charset="0"/>
              </a:rPr>
              <a:t>= 48</a:t>
            </a:r>
            <a:endParaRPr lang="ar-EG" sz="5400" b="1" dirty="0"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57475" y="3630612"/>
            <a:ext cx="4124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5400" b="1" dirty="0" err="1" smtClean="0">
                <a:latin typeface="Calibri" pitchFamily="34" charset="0"/>
              </a:rPr>
              <a:t>64 </a:t>
            </a:r>
            <a:r>
              <a:rPr lang="ar-EG" sz="5400" b="1" dirty="0" smtClean="0">
                <a:latin typeface="Calibri" pitchFamily="34" charset="0"/>
              </a:rPr>
              <a:t>- </a:t>
            </a:r>
            <a:r>
              <a:rPr lang="ar-EG" sz="5400" b="1" dirty="0" err="1" smtClean="0">
                <a:solidFill>
                  <a:srgbClr val="FF0000"/>
                </a:solidFill>
                <a:latin typeface="Calibri" pitchFamily="34" charset="0"/>
              </a:rPr>
              <a:t>16</a:t>
            </a:r>
            <a:r>
              <a:rPr lang="ar-EG" sz="5400" b="1" dirty="0" err="1" smtClean="0">
                <a:latin typeface="Calibri" pitchFamily="34" charset="0"/>
              </a:rPr>
              <a:t> </a:t>
            </a:r>
            <a:r>
              <a:rPr lang="ar-EG" sz="5400" b="1" dirty="0" smtClean="0">
                <a:latin typeface="Calibri" pitchFamily="34" charset="0"/>
              </a:rPr>
              <a:t>= 48</a:t>
            </a:r>
            <a:endParaRPr lang="ar-EG" sz="54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28825" y="4487862"/>
            <a:ext cx="414337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 err="1" smtClean="0">
                <a:latin typeface="Calibri" pitchFamily="34" charset="0"/>
                <a:cs typeface="+mj-cs"/>
              </a:rPr>
              <a:t>48 </a:t>
            </a:r>
            <a:r>
              <a:rPr lang="ar-EG" sz="5400" b="1" dirty="0" smtClean="0">
                <a:latin typeface="Calibri" pitchFamily="34" charset="0"/>
                <a:cs typeface="+mj-cs"/>
              </a:rPr>
              <a:t>= 48</a:t>
            </a:r>
            <a:endParaRPr lang="ar-EG" sz="5400" b="1" dirty="0">
              <a:latin typeface="Calibri" pitchFamily="34" charset="0"/>
              <a:cs typeface="+mj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5334000"/>
            <a:ext cx="7162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000" b="1" dirty="0" smtClean="0"/>
              <a:t>إذن</a:t>
            </a:r>
            <a:r>
              <a:rPr lang="ar-SA" sz="4000" b="1" dirty="0" smtClean="0"/>
              <a:t>،</a:t>
            </a:r>
            <a:r>
              <a:rPr lang="ar-EG" sz="4000" b="1" dirty="0" smtClean="0"/>
              <a:t> سرعة الدجاجة تساوي 16 كيلومتر</a:t>
            </a:r>
            <a:r>
              <a:rPr lang="ar-SA" sz="4000" b="1" dirty="0" smtClean="0"/>
              <a:t>ً</a:t>
            </a:r>
            <a:r>
              <a:rPr lang="ar-EG" sz="4000" b="1" dirty="0" smtClean="0"/>
              <a:t>ا في الساعة.</a:t>
            </a:r>
            <a:endParaRPr lang="en-US" sz="4000" dirty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714625" y="71438"/>
            <a:ext cx="6072188" cy="2071687"/>
            <a:chOff x="2643173" y="1"/>
            <a:chExt cx="6072229" cy="2071679"/>
          </a:xfrm>
        </p:grpSpPr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2643173" y="1"/>
              <a:ext cx="6072229" cy="2071679"/>
              <a:chOff x="1857356" y="3286124"/>
              <a:chExt cx="4786346" cy="3071834"/>
            </a:xfrm>
          </p:grpSpPr>
          <p:sp>
            <p:nvSpPr>
              <p:cNvPr id="11" name="Cloud 10"/>
              <p:cNvSpPr/>
              <p:nvPr/>
            </p:nvSpPr>
            <p:spPr>
              <a:xfrm>
                <a:off x="2714519" y="4858527"/>
                <a:ext cx="3929183" cy="1499431"/>
              </a:xfrm>
              <a:prstGeom prst="cloud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12" name="Cloud 11"/>
              <p:cNvSpPr/>
              <p:nvPr/>
            </p:nvSpPr>
            <p:spPr>
              <a:xfrm>
                <a:off x="1857356" y="3286124"/>
                <a:ext cx="3929183" cy="1499431"/>
              </a:xfrm>
              <a:prstGeom prst="cloud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13" name="Flowchart: Punched Tape 12"/>
              <p:cNvSpPr/>
              <p:nvPr/>
            </p:nvSpPr>
            <p:spPr>
              <a:xfrm>
                <a:off x="1857356" y="3785150"/>
                <a:ext cx="4786346" cy="2215016"/>
              </a:xfrm>
              <a:prstGeom prst="flowChartPunchedTape">
                <a:avLst/>
              </a:prstGeom>
              <a:solidFill>
                <a:srgbClr val="9900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000364" y="714356"/>
              <a:ext cx="5214974" cy="707883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استعمل خطة التخمين والتحقق.</a:t>
              </a:r>
            </a:p>
          </p:txBody>
        </p:sp>
      </p:grp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3338513" y="3410446"/>
            <a:ext cx="13858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sz="4400" b="1" dirty="0" err="1" smtClean="0">
                <a:solidFill>
                  <a:srgbClr val="FF0000"/>
                </a:solidFill>
                <a:latin typeface="Calibri" pitchFamily="34" charset="0"/>
                <a:cs typeface="+mj-cs"/>
              </a:rPr>
              <a:t>؟</a:t>
            </a:r>
            <a:endParaRPr lang="ar-EG" sz="4400" b="1" dirty="0">
              <a:solidFill>
                <a:srgbClr val="FF0000"/>
              </a:solidFill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diamond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رب 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4 - د = 48 ش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4 - 16 = 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8 = 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ذن سرعة الدجاجة تساو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14313" y="1714500"/>
            <a:ext cx="8786812" cy="4714875"/>
            <a:chOff x="285723" y="500061"/>
            <a:chExt cx="8786872" cy="5929333"/>
          </a:xfrm>
        </p:grpSpPr>
        <p:sp>
          <p:nvSpPr>
            <p:cNvPr id="10" name="Flowchart: Punched Tape 9"/>
            <p:cNvSpPr/>
            <p:nvPr/>
          </p:nvSpPr>
          <p:spPr>
            <a:xfrm rot="10800000" flipH="1">
              <a:off x="428599" y="500061"/>
              <a:ext cx="8286807" cy="5857462"/>
            </a:xfrm>
            <a:prstGeom prst="flowChartPunchedTap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grpSp>
          <p:nvGrpSpPr>
            <p:cNvPr id="36879" name="Group 2"/>
            <p:cNvGrpSpPr>
              <a:grpSpLocks/>
            </p:cNvGrpSpPr>
            <p:nvPr/>
          </p:nvGrpSpPr>
          <p:grpSpPr bwMode="auto">
            <a:xfrm rot="10800000">
              <a:off x="285723" y="571501"/>
              <a:ext cx="8786872" cy="5857893"/>
              <a:chOff x="3973707" y="428605"/>
              <a:chExt cx="4027317" cy="3143272"/>
            </a:xfrm>
          </p:grpSpPr>
          <p:sp>
            <p:nvSpPr>
              <p:cNvPr id="12" name="Flowchart: Punched Tape 11"/>
              <p:cNvSpPr/>
              <p:nvPr/>
            </p:nvSpPr>
            <p:spPr>
              <a:xfrm>
                <a:off x="3978073" y="428605"/>
                <a:ext cx="3699893" cy="3143041"/>
              </a:xfrm>
              <a:prstGeom prst="flowChartPunchedTape">
                <a:avLst/>
              </a:prstGeom>
              <a:solidFill>
                <a:srgbClr val="CC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Round Single Corner Rectangle 12"/>
              <p:cNvSpPr/>
              <p:nvPr/>
            </p:nvSpPr>
            <p:spPr>
              <a:xfrm>
                <a:off x="4071934" y="785794"/>
                <a:ext cx="3929090" cy="2500330"/>
              </a:xfrm>
              <a:prstGeom prst="round1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00FF00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143250" y="428625"/>
            <a:ext cx="5143500" cy="1138238"/>
            <a:chOff x="2428860" y="285728"/>
            <a:chExt cx="3500462" cy="928694"/>
          </a:xfrm>
        </p:grpSpPr>
        <p:grpSp>
          <p:nvGrpSpPr>
            <p:cNvPr id="36870" name="Group 3"/>
            <p:cNvGrpSpPr>
              <a:grpSpLocks/>
            </p:cNvGrpSpPr>
            <p:nvPr/>
          </p:nvGrpSpPr>
          <p:grpSpPr bwMode="auto">
            <a:xfrm>
              <a:off x="2428860" y="285728"/>
              <a:ext cx="3500462" cy="928694"/>
              <a:chOff x="2428860" y="285728"/>
              <a:chExt cx="3500462" cy="928694"/>
            </a:xfrm>
          </p:grpSpPr>
          <p:sp>
            <p:nvSpPr>
              <p:cNvPr id="7" name="Snip Diagonal Corner Rectangle 2"/>
              <p:cNvSpPr/>
              <p:nvPr/>
            </p:nvSpPr>
            <p:spPr>
              <a:xfrm rot="5400000">
                <a:off x="3714744" y="-1000156"/>
                <a:ext cx="928694" cy="3500462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  <p:sp>
            <p:nvSpPr>
              <p:cNvPr id="8" name="Snip Diagonal Corner Rectangle 1"/>
              <p:cNvSpPr/>
              <p:nvPr/>
            </p:nvSpPr>
            <p:spPr>
              <a:xfrm>
                <a:off x="2643174" y="285728"/>
                <a:ext cx="2928958" cy="928694"/>
              </a:xfrm>
              <a:prstGeom prst="snip2DiagRect">
                <a:avLst>
                  <a:gd name="adj1" fmla="val 0"/>
                  <a:gd name="adj2" fmla="val 50000"/>
                </a:avLst>
              </a:prstGeom>
              <a:ln w="57150">
                <a:solidFill>
                  <a:srgbClr val="00FF00"/>
                </a:solidFill>
              </a:ln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928926" y="307618"/>
              <a:ext cx="2286016" cy="828684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60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الربط بالحياة</a:t>
              </a:r>
            </a:p>
          </p:txBody>
        </p:sp>
      </p:grp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590675" y="2568476"/>
            <a:ext cx="701992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تمتاز النعامة بأنها أكبر الطيور البرية </a:t>
            </a:r>
            <a:r>
              <a:rPr lang="ar-EG" sz="4800" b="1" dirty="0" smtClean="0">
                <a:latin typeface="Calibri" pitchFamily="34" charset="0"/>
                <a:cs typeface="+mj-cs"/>
              </a:rPr>
              <a:t>عين</a:t>
            </a:r>
            <a:r>
              <a:rPr lang="ar-SA" sz="4800" b="1" dirty="0" smtClean="0">
                <a:latin typeface="Calibri" pitchFamily="34" charset="0"/>
                <a:cs typeface="+mj-cs"/>
              </a:rPr>
              <a:t>ً</a:t>
            </a:r>
            <a:r>
              <a:rPr lang="ar-EG" sz="4800" b="1" dirty="0" smtClean="0">
                <a:latin typeface="Calibri" pitchFamily="34" charset="0"/>
                <a:cs typeface="+mj-cs"/>
              </a:rPr>
              <a:t>ا؛ </a:t>
            </a:r>
            <a:r>
              <a:rPr lang="ar-EG" sz="4800" b="1" dirty="0">
                <a:latin typeface="Calibri" pitchFamily="34" charset="0"/>
                <a:cs typeface="+mj-cs"/>
              </a:rPr>
              <a:t>إذ يبلغ اتساع عينها 5 سم </a:t>
            </a:r>
            <a:r>
              <a:rPr lang="ar-EG" sz="4800" b="1" dirty="0" smtClean="0">
                <a:latin typeface="Calibri" pitchFamily="34" charset="0"/>
                <a:cs typeface="+mj-cs"/>
              </a:rPr>
              <a:t>تقريبً</a:t>
            </a:r>
            <a:r>
              <a:rPr lang="ar-SA" sz="4800" b="1" dirty="0" smtClean="0">
                <a:latin typeface="Calibri" pitchFamily="34" charset="0"/>
                <a:cs typeface="+mj-cs"/>
              </a:rPr>
              <a:t>ا</a:t>
            </a:r>
            <a:r>
              <a:rPr lang="ar-EG" sz="4800" b="1" dirty="0" smtClean="0">
                <a:latin typeface="Calibri" pitchFamily="34" charset="0"/>
                <a:cs typeface="+mj-cs"/>
              </a:rPr>
              <a:t>.</a:t>
            </a:r>
            <a:r>
              <a:rPr lang="ar-SA" sz="4800" b="1" dirty="0" smtClean="0">
                <a:latin typeface="Calibri" pitchFamily="34" charset="0"/>
                <a:cs typeface="+mj-cs"/>
              </a:rPr>
              <a:t>ش</a:t>
            </a:r>
            <a:endParaRPr lang="ar-EG" sz="4800" b="1" dirty="0">
              <a:latin typeface="Calibri" pitchFamily="34" charset="0"/>
              <a:cs typeface="+mj-cs"/>
            </a:endParaRPr>
          </a:p>
        </p:txBody>
      </p:sp>
      <p:pic>
        <p:nvPicPr>
          <p:cNvPr id="30739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133678">
            <a:off x="160338" y="1589088"/>
            <a:ext cx="2624137" cy="1863725"/>
          </a:xfrm>
          <a:prstGeom prst="roundRect">
            <a:avLst>
              <a:gd name="adj" fmla="val 37158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676400" y="4953000"/>
            <a:ext cx="6943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ar-EG" sz="4800" b="1" dirty="0" err="1" smtClean="0">
                <a:latin typeface="Calibri" pitchFamily="34" charset="0"/>
                <a:cs typeface="+mj-cs"/>
              </a:rPr>
              <a:t>المصدر:</a:t>
            </a:r>
            <a:r>
              <a:rPr lang="ar-EG" sz="4800" b="1" dirty="0" smtClean="0">
                <a:latin typeface="Calibri" pitchFamily="34" charset="0"/>
                <a:cs typeface="+mj-cs"/>
              </a:rPr>
              <a:t> </a:t>
            </a:r>
            <a:r>
              <a:rPr lang="en-US" sz="4800" b="1" dirty="0" smtClean="0">
                <a:latin typeface="Calibri" pitchFamily="34" charset="0"/>
                <a:cs typeface="+mj-cs"/>
              </a:rPr>
              <a:t>San Diego Zoo</a:t>
            </a:r>
            <a:endParaRPr lang="ar-EG" sz="4800" b="1" dirty="0">
              <a:latin typeface="Calibri" pitchFamily="34" charset="0"/>
              <a:cs typeface="+mj-cs"/>
            </a:endParaRPr>
          </a:p>
        </p:txBody>
      </p:sp>
    </p:spTree>
  </p:cSld>
  <p:clrMapOvr>
    <a:masterClrMapping/>
  </p:clrMapOvr>
  <p:transition>
    <p:split orient="vert" dir="in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ربط بالحي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 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تمتاز النعامة بأنها أكبر الطيو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مصد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786063" y="1214438"/>
            <a:ext cx="3581400" cy="4357687"/>
            <a:chOff x="4714876" y="2214554"/>
            <a:chExt cx="3581425" cy="4357717"/>
          </a:xfrm>
        </p:grpSpPr>
        <p:sp>
          <p:nvSpPr>
            <p:cNvPr id="3" name="Wave 2"/>
            <p:cNvSpPr/>
            <p:nvPr/>
          </p:nvSpPr>
          <p:spPr>
            <a:xfrm rot="10800000" flipH="1">
              <a:off x="4714877" y="2685340"/>
              <a:ext cx="3581424" cy="3886931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1100"/>
            </a:p>
          </p:txBody>
        </p:sp>
        <p:grpSp>
          <p:nvGrpSpPr>
            <p:cNvPr id="37894" name="Group 10"/>
            <p:cNvGrpSpPr>
              <a:grpSpLocks/>
            </p:cNvGrpSpPr>
            <p:nvPr/>
          </p:nvGrpSpPr>
          <p:grpSpPr bwMode="auto">
            <a:xfrm>
              <a:off x="4714876" y="2214554"/>
              <a:ext cx="3581424" cy="4071966"/>
              <a:chOff x="4714876" y="2214554"/>
              <a:chExt cx="3581424" cy="4071966"/>
            </a:xfrm>
          </p:grpSpPr>
          <p:grpSp>
            <p:nvGrpSpPr>
              <p:cNvPr id="37895" name="Group 7"/>
              <p:cNvGrpSpPr>
                <a:grpSpLocks/>
              </p:cNvGrpSpPr>
              <p:nvPr/>
            </p:nvGrpSpPr>
            <p:grpSpPr bwMode="auto">
              <a:xfrm>
                <a:off x="4714876" y="2214554"/>
                <a:ext cx="3581424" cy="4071966"/>
                <a:chOff x="5133980" y="71438"/>
                <a:chExt cx="3581424" cy="1571589"/>
              </a:xfrm>
            </p:grpSpPr>
            <p:sp>
              <p:nvSpPr>
                <p:cNvPr id="7" name="Wave 6"/>
                <p:cNvSpPr/>
                <p:nvPr/>
              </p:nvSpPr>
              <p:spPr>
                <a:xfrm rot="10800000" flipH="1">
                  <a:off x="5133980" y="142853"/>
                  <a:ext cx="3581424" cy="1500174"/>
                </a:xfrm>
                <a:prstGeom prst="wave">
                  <a:avLst/>
                </a:prstGeom>
                <a:solidFill>
                  <a:srgbClr val="FFFF00"/>
                </a:solidFill>
                <a:ln>
                  <a:solidFill>
                    <a:srgbClr val="00FF00"/>
                  </a:solidFill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100"/>
                </a:p>
              </p:txBody>
            </p:sp>
            <p:sp>
              <p:nvSpPr>
                <p:cNvPr id="8" name="Wave 7"/>
                <p:cNvSpPr/>
                <p:nvPr/>
              </p:nvSpPr>
              <p:spPr>
                <a:xfrm>
                  <a:off x="5143505" y="71438"/>
                  <a:ext cx="3571900" cy="1499902"/>
                </a:xfrm>
                <a:prstGeom prst="wave">
                  <a:avLst/>
                </a:prstGeom>
                <a:solidFill>
                  <a:srgbClr val="990099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 sz="1100"/>
                </a:p>
              </p:txBody>
            </p:sp>
          </p:grpSp>
          <p:sp>
            <p:nvSpPr>
              <p:cNvPr id="6" name="TextBox 3"/>
              <p:cNvSpPr txBox="1"/>
              <p:nvPr/>
            </p:nvSpPr>
            <p:spPr>
              <a:xfrm>
                <a:off x="5286380" y="3210002"/>
                <a:ext cx="2214578" cy="1862048"/>
              </a:xfrm>
              <a:prstGeom prst="rect">
                <a:avLst/>
              </a:prstGeom>
              <a:noFill/>
            </p:spPr>
            <p:txBody>
              <a:bodyPr rtlCol="1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11500" b="1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rPr>
                  <a:t>تأكد</a:t>
                </a:r>
              </a:p>
            </p:txBody>
          </p:sp>
        </p:grpSp>
      </p:grpSp>
    </p:spTree>
  </p:cSld>
  <p:clrMapOvr>
    <a:masterClrMapping/>
  </p:clrMapOvr>
  <p:transition>
    <p:cover dir="d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أك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71500" y="2643188"/>
            <a:ext cx="8286750" cy="4143375"/>
            <a:chOff x="571473" y="1785926"/>
            <a:chExt cx="8286808" cy="5072074"/>
          </a:xfrm>
        </p:grpSpPr>
        <p:grpSp>
          <p:nvGrpSpPr>
            <p:cNvPr id="38924" name="Group 7"/>
            <p:cNvGrpSpPr>
              <a:grpSpLocks/>
            </p:cNvGrpSpPr>
            <p:nvPr/>
          </p:nvGrpSpPr>
          <p:grpSpPr bwMode="auto">
            <a:xfrm>
              <a:off x="571473" y="1785926"/>
              <a:ext cx="8286808" cy="5072074"/>
              <a:chOff x="571473" y="1785926"/>
              <a:chExt cx="8286808" cy="5072074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142976" y="2428868"/>
                <a:ext cx="7000924" cy="350046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13" name="Picture 12" descr="1232.WMF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lum bright="-22000" contrast="54000"/>
              </a:blip>
              <a:stretch>
                <a:fillRect/>
              </a:stretch>
            </p:blipFill>
            <p:spPr>
              <a:xfrm>
                <a:off x="571473" y="1785926"/>
                <a:ext cx="8286808" cy="5072074"/>
              </a:xfrm>
              <a:prstGeom prst="rect">
                <a:avLst/>
              </a:prstGeom>
            </p:spPr>
          </p:pic>
        </p:grpSp>
        <p:sp>
          <p:nvSpPr>
            <p:cNvPr id="32781" name="TextBox 10"/>
            <p:cNvSpPr txBox="1">
              <a:spLocks noChangeArrowheads="1"/>
            </p:cNvSpPr>
            <p:nvPr/>
          </p:nvSpPr>
          <p:spPr bwMode="auto">
            <a:xfrm>
              <a:off x="1785920" y="2808114"/>
              <a:ext cx="5572164" cy="2600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400" b="1" dirty="0">
                  <a:latin typeface="Calibri" pitchFamily="34" charset="0"/>
                  <a:cs typeface="+mj-cs"/>
                </a:rPr>
                <a:t>في الأسئلة 1 – 4, حدد حل كل معادلة مما يأتي مستعملاً القيم المجاورة لكل منها:</a:t>
              </a:r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364163" y="836613"/>
            <a:ext cx="3176587" cy="1071562"/>
            <a:chOff x="785786" y="857232"/>
            <a:chExt cx="5929354" cy="1285884"/>
          </a:xfrm>
        </p:grpSpPr>
        <p:grpSp>
          <p:nvGrpSpPr>
            <p:cNvPr id="38916" name="Group 7"/>
            <p:cNvGrpSpPr>
              <a:grpSpLocks/>
            </p:cNvGrpSpPr>
            <p:nvPr/>
          </p:nvGrpSpPr>
          <p:grpSpPr bwMode="auto">
            <a:xfrm>
              <a:off x="785786" y="857232"/>
              <a:ext cx="5929354" cy="1285884"/>
              <a:chOff x="357158" y="357166"/>
              <a:chExt cx="8429684" cy="1428761"/>
            </a:xfrm>
          </p:grpSpPr>
          <p:sp>
            <p:nvSpPr>
              <p:cNvPr id="6" name="Flowchart: Stored Data 5"/>
              <p:cNvSpPr/>
              <p:nvPr/>
            </p:nvSpPr>
            <p:spPr>
              <a:xfrm rot="10800000">
                <a:off x="357158" y="357167"/>
                <a:ext cx="8429684" cy="1428760"/>
              </a:xfrm>
              <a:prstGeom prst="flowChartOnlineStorag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7" name="Flowchart: Stored Data 3"/>
              <p:cNvSpPr/>
              <p:nvPr/>
            </p:nvSpPr>
            <p:spPr>
              <a:xfrm>
                <a:off x="857224" y="357166"/>
                <a:ext cx="7858180" cy="1428760"/>
              </a:xfrm>
              <a:prstGeom prst="flowChartOnlineStorage">
                <a:avLst/>
              </a:prstGeom>
              <a:gradFill flip="none" rotWithShape="1">
                <a:gsLst>
                  <a:gs pos="0">
                    <a:srgbClr val="990000">
                      <a:shade val="30000"/>
                      <a:satMod val="115000"/>
                    </a:srgbClr>
                  </a:gs>
                  <a:gs pos="50000">
                    <a:srgbClr val="FFFF00"/>
                  </a:gs>
                  <a:gs pos="100000">
                    <a:srgbClr val="99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57150">
                <a:solidFill>
                  <a:schemeClr val="tx1"/>
                </a:solidFill>
              </a:ln>
              <a:effectLst>
                <a:innerShdw blurRad="279400">
                  <a:srgbClr val="FF006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32773" name="TextBox 4"/>
            <p:cNvSpPr txBox="1">
              <a:spLocks noChangeArrowheads="1"/>
            </p:cNvSpPr>
            <p:nvPr/>
          </p:nvSpPr>
          <p:spPr bwMode="auto">
            <a:xfrm>
              <a:off x="1458431" y="1005823"/>
              <a:ext cx="4332192" cy="1108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5400" b="1" dirty="0">
                  <a:latin typeface="Calibri" pitchFamily="34" charset="0"/>
                  <a:cs typeface="+mj-cs"/>
                </a:rPr>
                <a:t>المثال 1 </a:t>
              </a:r>
            </a:p>
          </p:txBody>
        </p:sp>
      </p:grpSp>
    </p:spTree>
  </p:cSld>
  <p:clrMapOvr>
    <a:masterClrMapping/>
  </p:clrMapOvr>
  <p:transition>
    <p:strips dir="ru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ثال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 الأسئلة 1 – 4, حدد حل كل معاد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79388" y="404813"/>
            <a:ext cx="8785225" cy="6264275"/>
            <a:chOff x="500034" y="1857364"/>
            <a:chExt cx="7143800" cy="5000660"/>
          </a:xfrm>
        </p:grpSpPr>
        <p:sp>
          <p:nvSpPr>
            <p:cNvPr id="3" name="Cloud 2"/>
            <p:cNvSpPr/>
            <p:nvPr/>
          </p:nvSpPr>
          <p:spPr>
            <a:xfrm>
              <a:off x="2642916" y="4929234"/>
              <a:ext cx="5000918" cy="1928790"/>
            </a:xfrm>
            <a:prstGeom prst="cloud">
              <a:avLst/>
            </a:prstGeom>
            <a:gradFill flip="none" rotWithShape="1">
              <a:gsLst>
                <a:gs pos="0">
                  <a:srgbClr val="CC0099">
                    <a:shade val="30000"/>
                    <a:satMod val="115000"/>
                  </a:srgbClr>
                </a:gs>
                <a:gs pos="50000">
                  <a:srgbClr val="CC0099">
                    <a:shade val="67500"/>
                    <a:satMod val="115000"/>
                  </a:srgbClr>
                </a:gs>
                <a:gs pos="100000">
                  <a:srgbClr val="CC0099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  <p:sp>
          <p:nvSpPr>
            <p:cNvPr id="4" name="Flowchart: Document 3"/>
            <p:cNvSpPr/>
            <p:nvPr/>
          </p:nvSpPr>
          <p:spPr>
            <a:xfrm>
              <a:off x="500034" y="1857364"/>
              <a:ext cx="7072800" cy="4786490"/>
            </a:xfrm>
            <a:prstGeom prst="flowChartDocument">
              <a:avLst/>
            </a:prstGeom>
            <a:solidFill>
              <a:schemeClr val="bg1"/>
            </a:solidFill>
            <a:ln w="57150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/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81150" y="180975"/>
            <a:ext cx="5727700" cy="1519238"/>
            <a:chOff x="-310715" y="3186083"/>
            <a:chExt cx="9047247" cy="3067189"/>
          </a:xfrm>
        </p:grpSpPr>
        <p:sp>
          <p:nvSpPr>
            <p:cNvPr id="6" name="Flowchart: Connector 5"/>
            <p:cNvSpPr/>
            <p:nvPr/>
          </p:nvSpPr>
          <p:spPr>
            <a:xfrm rot="21153070">
              <a:off x="-310715" y="3186083"/>
              <a:ext cx="9047247" cy="3067189"/>
            </a:xfrm>
            <a:prstGeom prst="flowChartConnector">
              <a:avLst/>
            </a:prstGeom>
            <a:gradFill flip="none" rotWithShape="1">
              <a:gsLst>
                <a:gs pos="0">
                  <a:srgbClr val="3366FF"/>
                </a:gs>
                <a:gs pos="50000">
                  <a:schemeClr val="accent5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 w="762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5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Flowchart: Alternate Process 6"/>
            <p:cNvSpPr/>
            <p:nvPr/>
          </p:nvSpPr>
          <p:spPr>
            <a:xfrm>
              <a:off x="864098" y="3514230"/>
              <a:ext cx="6727628" cy="2450722"/>
            </a:xfrm>
            <a:prstGeom prst="flowChartAlternateProcess">
              <a:avLst/>
            </a:prstGeom>
            <a:ln w="57150"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5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1214" y="3726745"/>
              <a:ext cx="6484016" cy="2235907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>
                <a:defRPr/>
              </a:pPr>
              <a:r>
                <a:rPr lang="ar-EG" sz="66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</a:rPr>
                <a:t>المفردات</a:t>
              </a:r>
              <a:endParaRPr lang="en-US" sz="6600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</a:endParaRP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763713" y="1873250"/>
            <a:ext cx="61214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6600" b="1" dirty="0"/>
              <a:t>المعادلة</a:t>
            </a:r>
          </a:p>
          <a:p>
            <a:r>
              <a:rPr lang="ar-EG" sz="6600" b="1" dirty="0"/>
              <a:t>إشارة المساواة</a:t>
            </a:r>
          </a:p>
          <a:p>
            <a:r>
              <a:rPr lang="ar-EG" sz="6600" b="1" dirty="0"/>
              <a:t>حل المعادلة</a:t>
            </a:r>
            <a:endParaRPr lang="en-US" sz="6600" dirty="0"/>
          </a:p>
        </p:txBody>
      </p:sp>
    </p:spTree>
  </p:cSld>
  <p:clrMapOvr>
    <a:masterClrMapping/>
  </p:clrMapOvr>
  <p:transition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al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مفرد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معاد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شارة المساوا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حل المعاد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28625" y="1000125"/>
            <a:ext cx="8358188" cy="5214938"/>
            <a:chOff x="6072198" y="571480"/>
            <a:chExt cx="2769337" cy="3615533"/>
          </a:xfrm>
        </p:grpSpPr>
        <p:sp>
          <p:nvSpPr>
            <p:cNvPr id="11" name="Rounded Rectangle 10"/>
            <p:cNvSpPr/>
            <p:nvPr/>
          </p:nvSpPr>
          <p:spPr>
            <a:xfrm>
              <a:off x="6215074" y="714356"/>
              <a:ext cx="2500330" cy="3286148"/>
            </a:xfrm>
            <a:prstGeom prst="roundRect">
              <a:avLst>
                <a:gd name="adj" fmla="val 9810"/>
              </a:avLst>
            </a:prstGeom>
            <a:gradFill flip="none" rotWithShape="1">
              <a:gsLst>
                <a:gs pos="0">
                  <a:srgbClr val="FF00FF"/>
                </a:gs>
                <a:gs pos="54000">
                  <a:schemeClr val="bg1"/>
                </a:gs>
                <a:gs pos="100000">
                  <a:srgbClr val="9900CC"/>
                </a:gs>
              </a:gsLst>
              <a:lin ang="135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pic>
          <p:nvPicPr>
            <p:cNvPr id="39945" name="Picture 11" descr="00131.WMF"/>
            <p:cNvPicPr>
              <a:picLocks noChangeAspect="1"/>
            </p:cNvPicPr>
            <p:nvPr/>
          </p:nvPicPr>
          <p:blipFill>
            <a:blip r:embed="rId9" cstate="print">
              <a:lum bright="-12000" contrast="42000"/>
            </a:blip>
            <a:srcRect/>
            <a:stretch>
              <a:fillRect/>
            </a:stretch>
          </p:blipFill>
          <p:spPr bwMode="auto">
            <a:xfrm>
              <a:off x="6072198" y="571480"/>
              <a:ext cx="2769337" cy="3615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"/>
          <p:cNvGrpSpPr/>
          <p:nvPr/>
        </p:nvGrpSpPr>
        <p:grpSpPr>
          <a:xfrm>
            <a:off x="7072330" y="1876548"/>
            <a:ext cx="1795474" cy="1838204"/>
            <a:chOff x="6357950" y="1857364"/>
            <a:chExt cx="2009788" cy="1838204"/>
          </a:xfrm>
          <a:solidFill>
            <a:srgbClr val="990099"/>
          </a:solidFill>
          <a:effectLst>
            <a:reflection blurRad="6350" stA="50000" endA="300" endPos="55500" dist="50800" dir="5400000" sy="-100000" algn="bl" rotWithShape="0"/>
          </a:effectLst>
        </p:grpSpPr>
        <p:grpSp>
          <p:nvGrpSpPr>
            <p:cNvPr id="4" name="Group 7"/>
            <p:cNvGrpSpPr/>
            <p:nvPr/>
          </p:nvGrpSpPr>
          <p:grpSpPr>
            <a:xfrm>
              <a:off x="6357950" y="1857364"/>
              <a:ext cx="1928826" cy="1717849"/>
              <a:chOff x="6357950" y="1857364"/>
              <a:chExt cx="1928826" cy="1717849"/>
            </a:xfrm>
            <a:grpFill/>
          </p:grpSpPr>
          <p:sp>
            <p:nvSpPr>
              <p:cNvPr id="7" name="Moon 6"/>
              <p:cNvSpPr/>
              <p:nvPr/>
            </p:nvSpPr>
            <p:spPr>
              <a:xfrm rot="2065834" flipH="1">
                <a:off x="7177878" y="2575081"/>
                <a:ext cx="642942" cy="1000132"/>
              </a:xfrm>
              <a:prstGeom prst="moon">
                <a:avLst>
                  <a:gd name="adj" fmla="val 40000"/>
                </a:avLst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8" name="Heptagon 2"/>
              <p:cNvSpPr/>
              <p:nvPr/>
            </p:nvSpPr>
            <p:spPr>
              <a:xfrm>
                <a:off x="6357950" y="1857364"/>
                <a:ext cx="1928826" cy="928694"/>
              </a:xfrm>
              <a:prstGeom prst="heptagon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cs typeface="+mj-cs"/>
                </a:endParaRPr>
              </a:p>
            </p:txBody>
          </p:sp>
        </p:grpSp>
        <p:grpSp>
          <p:nvGrpSpPr>
            <p:cNvPr id="10" name="Group 8"/>
            <p:cNvGrpSpPr/>
            <p:nvPr/>
          </p:nvGrpSpPr>
          <p:grpSpPr>
            <a:xfrm>
              <a:off x="6438912" y="2000240"/>
              <a:ext cx="1928826" cy="1695328"/>
              <a:chOff x="6286512" y="1928802"/>
              <a:chExt cx="1928826" cy="1695328"/>
            </a:xfrm>
            <a:grpFill/>
          </p:grpSpPr>
          <p:sp>
            <p:nvSpPr>
              <p:cNvPr id="5" name="Moon 4"/>
              <p:cNvSpPr/>
              <p:nvPr/>
            </p:nvSpPr>
            <p:spPr>
              <a:xfrm rot="789631" flipH="1">
                <a:off x="7286644" y="2623998"/>
                <a:ext cx="642942" cy="1000132"/>
              </a:xfrm>
              <a:prstGeom prst="moon">
                <a:avLst>
                  <a:gd name="adj" fmla="val 4000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6" name="Heptagon 5"/>
              <p:cNvSpPr/>
              <p:nvPr/>
            </p:nvSpPr>
            <p:spPr>
              <a:xfrm>
                <a:off x="6286512" y="1928802"/>
                <a:ext cx="1928826" cy="928694"/>
              </a:xfrm>
              <a:prstGeom prst="heptagon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cs typeface="+mj-cs"/>
                  </a:rPr>
                  <a:t>1</a:t>
                </a:r>
              </a:p>
            </p:txBody>
          </p:sp>
        </p:grp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33488" y="1752600"/>
            <a:ext cx="59293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9 + </a:t>
            </a:r>
            <a:r>
              <a:rPr lang="ar-EG" sz="4800" b="1" dirty="0" err="1">
                <a:latin typeface="Calibri" pitchFamily="34" charset="0"/>
                <a:cs typeface="+mj-cs"/>
              </a:rPr>
              <a:t>ل</a:t>
            </a:r>
            <a:r>
              <a:rPr lang="ar-EG" sz="4800" b="1" dirty="0">
                <a:latin typeface="Calibri" pitchFamily="34" charset="0"/>
                <a:cs typeface="+mj-cs"/>
              </a:rPr>
              <a:t> = </a:t>
            </a:r>
            <a:r>
              <a:rPr lang="ar-EG" sz="4800" b="1" dirty="0" smtClean="0">
                <a:latin typeface="Calibri" pitchFamily="34" charset="0"/>
                <a:cs typeface="+mj-cs"/>
              </a:rPr>
              <a:t>17</a:t>
            </a:r>
            <a:r>
              <a:rPr lang="ar-SA" sz="4800" b="1" dirty="0" smtClean="0">
                <a:latin typeface="Calibri" pitchFamily="34" charset="0"/>
                <a:cs typeface="+mj-cs"/>
              </a:rPr>
              <a:t/>
            </a:r>
            <a:br>
              <a:rPr lang="ar-SA" sz="4800" b="1" dirty="0" smtClean="0">
                <a:latin typeface="Calibri" pitchFamily="34" charset="0"/>
                <a:cs typeface="+mj-cs"/>
              </a:rPr>
            </a:br>
            <a:r>
              <a:rPr lang="ar-EG" sz="4800" b="1" dirty="0" smtClean="0">
                <a:latin typeface="Calibri" pitchFamily="34" charset="0"/>
                <a:cs typeface="+mj-cs"/>
              </a:rPr>
              <a:t>؛ </a:t>
            </a:r>
            <a:r>
              <a:rPr lang="ar-EG" sz="4800" b="1" dirty="0">
                <a:latin typeface="Calibri" pitchFamily="34" charset="0"/>
                <a:cs typeface="+mj-cs"/>
              </a:rPr>
              <a:t>7, 8, 9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95487" y="3352800"/>
            <a:ext cx="59293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      </a:t>
            </a:r>
            <a:r>
              <a:rPr lang="ar-EG" sz="4800" b="1" dirty="0" err="1" smtClean="0">
                <a:solidFill>
                  <a:srgbClr val="0000FF"/>
                </a:solidFill>
              </a:rPr>
              <a:t>9 </a:t>
            </a:r>
            <a:r>
              <a:rPr lang="ar-EG" sz="4800" b="1" dirty="0" smtClean="0">
                <a:solidFill>
                  <a:srgbClr val="0000FF"/>
                </a:solidFill>
              </a:rPr>
              <a:t>+ </a:t>
            </a:r>
            <a:r>
              <a:rPr lang="ar-EG" sz="4800" b="1" dirty="0" err="1" smtClean="0">
                <a:solidFill>
                  <a:srgbClr val="0000FF"/>
                </a:solidFill>
              </a:rPr>
              <a:t>8 </a:t>
            </a:r>
            <a:r>
              <a:rPr lang="ar-EG" sz="4800" b="1" dirty="0" smtClean="0">
                <a:solidFill>
                  <a:srgbClr val="0000FF"/>
                </a:solidFill>
              </a:rPr>
              <a:t>= 17  </a:t>
            </a:r>
          </a:p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          </a:t>
            </a:r>
            <a:r>
              <a:rPr lang="ar-EG" sz="4800" b="1" dirty="0" err="1" smtClean="0">
                <a:solidFill>
                  <a:srgbClr val="0000FF"/>
                </a:solidFill>
              </a:rPr>
              <a:t>17 </a:t>
            </a:r>
            <a:r>
              <a:rPr lang="ar-EG" sz="4800" b="1" dirty="0" smtClean="0">
                <a:solidFill>
                  <a:srgbClr val="0000FF"/>
                </a:solidFill>
              </a:rPr>
              <a:t>= 17</a:t>
            </a:r>
            <a:endParaRPr lang="en-US" sz="4800" dirty="0" smtClean="0">
              <a:solidFill>
                <a:srgbClr val="0000FF"/>
              </a:solidFill>
            </a:endParaRPr>
          </a:p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     إذن </a:t>
            </a:r>
            <a:r>
              <a:rPr lang="ar-EG" sz="4800" b="1" dirty="0" err="1" smtClean="0">
                <a:solidFill>
                  <a:srgbClr val="0000FF"/>
                </a:solidFill>
              </a:rPr>
              <a:t>ل </a:t>
            </a:r>
            <a:r>
              <a:rPr lang="ar-EG" sz="4800" b="1" dirty="0" smtClean="0">
                <a:solidFill>
                  <a:srgbClr val="0000FF"/>
                </a:solidFill>
              </a:rPr>
              <a:t>= </a:t>
            </a:r>
            <a:r>
              <a:rPr lang="ar-EG" sz="4800" b="1" dirty="0" smtClean="0">
                <a:solidFill>
                  <a:srgbClr val="FF0000"/>
                </a:solidFill>
              </a:rPr>
              <a:t>8</a:t>
            </a:r>
            <a:r>
              <a:rPr lang="en-US" sz="4800" dirty="0" smtClean="0">
                <a:solidFill>
                  <a:srgbClr val="0000FF"/>
                </a:solidFill>
              </a:rPr>
              <a:t> 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165 - ble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 + ل =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 + 8 =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7 = 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ذن ل = 8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uiExpand="1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9"/>
          <p:cNvGrpSpPr>
            <a:grpSpLocks/>
          </p:cNvGrpSpPr>
          <p:nvPr/>
        </p:nvGrpSpPr>
        <p:grpSpPr bwMode="auto">
          <a:xfrm>
            <a:off x="428625" y="1000125"/>
            <a:ext cx="8358188" cy="5214938"/>
            <a:chOff x="6072198" y="571480"/>
            <a:chExt cx="2769337" cy="3615533"/>
          </a:xfrm>
        </p:grpSpPr>
        <p:sp>
          <p:nvSpPr>
            <p:cNvPr id="11" name="Rounded Rectangle 10"/>
            <p:cNvSpPr/>
            <p:nvPr/>
          </p:nvSpPr>
          <p:spPr>
            <a:xfrm>
              <a:off x="6215074" y="714356"/>
              <a:ext cx="2500330" cy="3286148"/>
            </a:xfrm>
            <a:prstGeom prst="roundRect">
              <a:avLst>
                <a:gd name="adj" fmla="val 9810"/>
              </a:avLst>
            </a:prstGeom>
            <a:gradFill flip="none" rotWithShape="1">
              <a:gsLst>
                <a:gs pos="0">
                  <a:srgbClr val="FF00FF"/>
                </a:gs>
                <a:gs pos="54000">
                  <a:schemeClr val="bg1"/>
                </a:gs>
                <a:gs pos="100000">
                  <a:srgbClr val="9900CC"/>
                </a:gs>
              </a:gsLst>
              <a:lin ang="135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pic>
          <p:nvPicPr>
            <p:cNvPr id="40969" name="Picture 11" descr="00131.WMF"/>
            <p:cNvPicPr>
              <a:picLocks noChangeAspect="1"/>
            </p:cNvPicPr>
            <p:nvPr/>
          </p:nvPicPr>
          <p:blipFill>
            <a:blip r:embed="rId8" cstate="print">
              <a:lum bright="-12000" contrast="42000"/>
            </a:blip>
            <a:srcRect/>
            <a:stretch>
              <a:fillRect/>
            </a:stretch>
          </p:blipFill>
          <p:spPr bwMode="auto">
            <a:xfrm>
              <a:off x="6072198" y="571480"/>
              <a:ext cx="2769337" cy="3615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28688" y="1752600"/>
            <a:ext cx="66436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س – 11 = </a:t>
            </a:r>
            <a:r>
              <a:rPr lang="ar-EG" sz="4800" b="1" dirty="0" smtClean="0">
                <a:latin typeface="Calibri" pitchFamily="34" charset="0"/>
                <a:cs typeface="+mj-cs"/>
              </a:rPr>
              <a:t>5</a:t>
            </a:r>
            <a:r>
              <a:rPr lang="ar-SA" sz="4800" b="1" dirty="0" smtClean="0">
                <a:latin typeface="Calibri" pitchFamily="34" charset="0"/>
                <a:cs typeface="+mj-cs"/>
              </a:rPr>
              <a:t/>
            </a:r>
            <a:br>
              <a:rPr lang="ar-SA" sz="4800" b="1" dirty="0" smtClean="0">
                <a:latin typeface="Calibri" pitchFamily="34" charset="0"/>
                <a:cs typeface="+mj-cs"/>
              </a:rPr>
            </a:br>
            <a:r>
              <a:rPr lang="ar-EG" sz="4800" b="1" dirty="0" smtClean="0">
                <a:latin typeface="Calibri" pitchFamily="34" charset="0"/>
                <a:cs typeface="+mj-cs"/>
              </a:rPr>
              <a:t>؛ </a:t>
            </a:r>
            <a:r>
              <a:rPr lang="ar-EG" sz="4800" b="1" dirty="0">
                <a:latin typeface="Calibri" pitchFamily="34" charset="0"/>
                <a:cs typeface="+mj-cs"/>
              </a:rPr>
              <a:t>14, 15, 16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05000" y="3505200"/>
            <a:ext cx="59293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err="1" smtClean="0">
                <a:solidFill>
                  <a:srgbClr val="0000FF"/>
                </a:solidFill>
              </a:rPr>
              <a:t>16 </a:t>
            </a:r>
            <a:r>
              <a:rPr lang="ar-EG" sz="4800" b="1" dirty="0">
                <a:solidFill>
                  <a:srgbClr val="0000FF"/>
                </a:solidFill>
              </a:rPr>
              <a:t>– 11 = 5  </a:t>
            </a:r>
            <a:endParaRPr lang="ar-EG" sz="4800" b="1" dirty="0" smtClean="0">
              <a:solidFill>
                <a:srgbClr val="0000FF"/>
              </a:solidFill>
            </a:endParaRPr>
          </a:p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          </a:t>
            </a:r>
            <a:r>
              <a:rPr lang="ar-EG" sz="4800" b="1" dirty="0" err="1" smtClean="0">
                <a:solidFill>
                  <a:srgbClr val="0000FF"/>
                </a:solidFill>
              </a:rPr>
              <a:t>5 </a:t>
            </a:r>
            <a:r>
              <a:rPr lang="ar-EG" sz="4800" b="1" dirty="0" smtClean="0">
                <a:solidFill>
                  <a:srgbClr val="0000FF"/>
                </a:solidFill>
              </a:rPr>
              <a:t>= 5</a:t>
            </a:r>
            <a:endParaRPr lang="en-US" sz="4800" dirty="0">
              <a:solidFill>
                <a:srgbClr val="0000FF"/>
              </a:solidFill>
            </a:endParaRPr>
          </a:p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       إذن </a:t>
            </a:r>
            <a:r>
              <a:rPr lang="ar-EG" sz="4800" b="1" dirty="0" err="1" smtClean="0">
                <a:solidFill>
                  <a:srgbClr val="0000FF"/>
                </a:solidFill>
              </a:rPr>
              <a:t>س </a:t>
            </a:r>
            <a:r>
              <a:rPr lang="ar-EG" sz="4800" b="1" dirty="0" smtClean="0">
                <a:solidFill>
                  <a:srgbClr val="0000FF"/>
                </a:solidFill>
              </a:rPr>
              <a:t>= </a:t>
            </a:r>
            <a:r>
              <a:rPr lang="ar-EG" sz="4800" b="1" dirty="0">
                <a:solidFill>
                  <a:srgbClr val="FF0000"/>
                </a:solidFill>
              </a:rPr>
              <a:t>16</a:t>
            </a:r>
            <a:r>
              <a:rPr lang="en-US" sz="4800" dirty="0">
                <a:solidFill>
                  <a:srgbClr val="0000FF"/>
                </a:solidFill>
              </a:rPr>
              <a:t> </a:t>
            </a:r>
          </a:p>
        </p:txBody>
      </p:sp>
      <p:grpSp>
        <p:nvGrpSpPr>
          <p:cNvPr id="3" name="Group 13"/>
          <p:cNvGrpSpPr/>
          <p:nvPr/>
        </p:nvGrpSpPr>
        <p:grpSpPr>
          <a:xfrm>
            <a:off x="7215188" y="1600388"/>
            <a:ext cx="1795474" cy="1838204"/>
            <a:chOff x="6357950" y="1857364"/>
            <a:chExt cx="2009788" cy="1838204"/>
          </a:xfrm>
          <a:solidFill>
            <a:srgbClr val="990099"/>
          </a:solidFill>
          <a:effectLst>
            <a:reflection blurRad="6350" stA="50000" endA="300" endPos="55500" dist="50800" dir="5400000" sy="-100000" algn="bl" rotWithShape="0"/>
          </a:effectLst>
        </p:grpSpPr>
        <p:grpSp>
          <p:nvGrpSpPr>
            <p:cNvPr id="4" name="Group 7"/>
            <p:cNvGrpSpPr/>
            <p:nvPr/>
          </p:nvGrpSpPr>
          <p:grpSpPr>
            <a:xfrm>
              <a:off x="6357950" y="1857364"/>
              <a:ext cx="1928826" cy="1717849"/>
              <a:chOff x="6357950" y="1857364"/>
              <a:chExt cx="1928826" cy="1717849"/>
            </a:xfrm>
            <a:grpFill/>
          </p:grpSpPr>
          <p:sp>
            <p:nvSpPr>
              <p:cNvPr id="19" name="Moon 18"/>
              <p:cNvSpPr/>
              <p:nvPr/>
            </p:nvSpPr>
            <p:spPr>
              <a:xfrm rot="2065834" flipH="1">
                <a:off x="7177878" y="2575081"/>
                <a:ext cx="642942" cy="1000132"/>
              </a:xfrm>
              <a:prstGeom prst="moon">
                <a:avLst>
                  <a:gd name="adj" fmla="val 40000"/>
                </a:avLst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20" name="Heptagon 2"/>
              <p:cNvSpPr/>
              <p:nvPr/>
            </p:nvSpPr>
            <p:spPr>
              <a:xfrm>
                <a:off x="6357950" y="1857364"/>
                <a:ext cx="1928826" cy="928694"/>
              </a:xfrm>
              <a:prstGeom prst="heptagon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cs typeface="+mj-cs"/>
                </a:endParaRPr>
              </a:p>
            </p:txBody>
          </p:sp>
        </p:grpSp>
        <p:grpSp>
          <p:nvGrpSpPr>
            <p:cNvPr id="5" name="Group 8"/>
            <p:cNvGrpSpPr/>
            <p:nvPr/>
          </p:nvGrpSpPr>
          <p:grpSpPr>
            <a:xfrm>
              <a:off x="6438912" y="2000240"/>
              <a:ext cx="1928826" cy="1695328"/>
              <a:chOff x="6286512" y="1928802"/>
              <a:chExt cx="1928826" cy="1695328"/>
            </a:xfrm>
            <a:grpFill/>
          </p:grpSpPr>
          <p:sp>
            <p:nvSpPr>
              <p:cNvPr id="17" name="Moon 16"/>
              <p:cNvSpPr/>
              <p:nvPr/>
            </p:nvSpPr>
            <p:spPr>
              <a:xfrm rot="789631" flipH="1">
                <a:off x="7286644" y="2623998"/>
                <a:ext cx="642942" cy="1000132"/>
              </a:xfrm>
              <a:prstGeom prst="moon">
                <a:avLst>
                  <a:gd name="adj" fmla="val 4000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18" name="Heptagon 17"/>
              <p:cNvSpPr/>
              <p:nvPr/>
            </p:nvSpPr>
            <p:spPr>
              <a:xfrm>
                <a:off x="6286512" y="1928802"/>
                <a:ext cx="1928826" cy="928694"/>
              </a:xfrm>
              <a:prstGeom prst="heptagon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cs typeface="+mj-cs"/>
                  </a:rPr>
                  <a:t>2</a:t>
                </a:r>
              </a:p>
            </p:txBody>
          </p:sp>
        </p:grpSp>
      </p:grpSp>
    </p:spTree>
  </p:cSld>
  <p:clrMapOvr>
    <a:masterClrMapping/>
  </p:clrMapOvr>
  <p:transition>
    <p:pull dir="ld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65 - ble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 – 11 =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6  – 11 =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 =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ن س = 16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uiExpand="1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9"/>
          <p:cNvGrpSpPr>
            <a:grpSpLocks/>
          </p:cNvGrpSpPr>
          <p:nvPr/>
        </p:nvGrpSpPr>
        <p:grpSpPr bwMode="auto">
          <a:xfrm>
            <a:off x="428625" y="1000125"/>
            <a:ext cx="8358188" cy="5214938"/>
            <a:chOff x="6072198" y="571480"/>
            <a:chExt cx="2769337" cy="3615533"/>
          </a:xfrm>
        </p:grpSpPr>
        <p:sp>
          <p:nvSpPr>
            <p:cNvPr id="11" name="Rounded Rectangle 10"/>
            <p:cNvSpPr/>
            <p:nvPr/>
          </p:nvSpPr>
          <p:spPr>
            <a:xfrm>
              <a:off x="6215074" y="714356"/>
              <a:ext cx="2500330" cy="3286148"/>
            </a:xfrm>
            <a:prstGeom prst="roundRect">
              <a:avLst>
                <a:gd name="adj" fmla="val 9810"/>
              </a:avLst>
            </a:prstGeom>
            <a:gradFill flip="none" rotWithShape="1">
              <a:gsLst>
                <a:gs pos="0">
                  <a:srgbClr val="FF00FF"/>
                </a:gs>
                <a:gs pos="54000">
                  <a:schemeClr val="bg1"/>
                </a:gs>
                <a:gs pos="100000">
                  <a:srgbClr val="9900CC"/>
                </a:gs>
              </a:gsLst>
              <a:lin ang="135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pic>
          <p:nvPicPr>
            <p:cNvPr id="41993" name="Picture 11" descr="00131.WMF"/>
            <p:cNvPicPr>
              <a:picLocks noChangeAspect="1"/>
            </p:cNvPicPr>
            <p:nvPr/>
          </p:nvPicPr>
          <p:blipFill>
            <a:blip r:embed="rId8" cstate="print">
              <a:lum bright="-12000" contrast="42000"/>
            </a:blip>
            <a:srcRect/>
            <a:stretch>
              <a:fillRect/>
            </a:stretch>
          </p:blipFill>
          <p:spPr bwMode="auto">
            <a:xfrm>
              <a:off x="6072198" y="571480"/>
              <a:ext cx="2769337" cy="3615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95375" y="1828800"/>
            <a:ext cx="614362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latin typeface="Calibri" pitchFamily="34" charset="0"/>
                <a:cs typeface="+mj-cs"/>
              </a:rPr>
              <a:t>4 = 2 </a:t>
            </a:r>
            <a:r>
              <a:rPr lang="ar-EG" sz="5400" b="1" dirty="0" err="1" smtClean="0">
                <a:latin typeface="Calibri" pitchFamily="34" charset="0"/>
                <a:cs typeface="+mj-cs"/>
              </a:rPr>
              <a:t>ص</a:t>
            </a:r>
            <a:r>
              <a:rPr lang="ar-SA" sz="5400" b="1" dirty="0" smtClean="0">
                <a:latin typeface="Calibri" pitchFamily="34" charset="0"/>
                <a:cs typeface="+mj-cs"/>
              </a:rPr>
              <a:t/>
            </a:r>
            <a:br>
              <a:rPr lang="ar-SA" sz="5400" b="1" dirty="0" smtClean="0">
                <a:latin typeface="Calibri" pitchFamily="34" charset="0"/>
                <a:cs typeface="+mj-cs"/>
              </a:rPr>
            </a:br>
            <a:r>
              <a:rPr lang="ar-EG" sz="5400" b="1" dirty="0" smtClean="0">
                <a:latin typeface="Calibri" pitchFamily="34" charset="0"/>
                <a:cs typeface="+mj-cs"/>
              </a:rPr>
              <a:t>؛ </a:t>
            </a:r>
            <a:r>
              <a:rPr lang="ar-EG" sz="5400" b="1" dirty="0">
                <a:latin typeface="Calibri" pitchFamily="34" charset="0"/>
                <a:cs typeface="+mj-cs"/>
              </a:rPr>
              <a:t>2, 3, 4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24088" y="3505200"/>
            <a:ext cx="59293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                </a:t>
            </a:r>
            <a:r>
              <a:rPr lang="ar-EG" sz="4800" b="1" dirty="0" err="1" smtClean="0">
                <a:solidFill>
                  <a:srgbClr val="0000FF"/>
                </a:solidFill>
              </a:rPr>
              <a:t>4 </a:t>
            </a:r>
            <a:r>
              <a:rPr lang="ar-EG" sz="4800" b="1" dirty="0" smtClean="0">
                <a:solidFill>
                  <a:srgbClr val="0000FF"/>
                </a:solidFill>
              </a:rPr>
              <a:t>= </a:t>
            </a:r>
            <a:r>
              <a:rPr lang="ar-EG" sz="4800" b="1" dirty="0" err="1" smtClean="0">
                <a:solidFill>
                  <a:srgbClr val="0000FF"/>
                </a:solidFill>
              </a:rPr>
              <a:t>2 </a:t>
            </a:r>
            <a:r>
              <a:rPr lang="ar-EG" sz="4800" b="1" dirty="0" smtClean="0">
                <a:solidFill>
                  <a:srgbClr val="0000FF"/>
                </a:solidFill>
              </a:rPr>
              <a:t>× 2</a:t>
            </a:r>
          </a:p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          </a:t>
            </a:r>
            <a:r>
              <a:rPr lang="ar-EG" sz="4800" b="1" dirty="0" err="1" smtClean="0">
                <a:solidFill>
                  <a:srgbClr val="0000FF"/>
                </a:solidFill>
              </a:rPr>
              <a:t>4 </a:t>
            </a:r>
            <a:r>
              <a:rPr lang="ar-EG" sz="4800" b="1" dirty="0" smtClean="0">
                <a:solidFill>
                  <a:srgbClr val="0000FF"/>
                </a:solidFill>
              </a:rPr>
              <a:t>= 4</a:t>
            </a:r>
            <a:endParaRPr lang="en-US" sz="4800" dirty="0" smtClean="0">
              <a:solidFill>
                <a:srgbClr val="0000FF"/>
              </a:solidFill>
            </a:endParaRPr>
          </a:p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     إذن </a:t>
            </a:r>
            <a:r>
              <a:rPr lang="ar-EG" sz="4800" b="1" dirty="0" err="1" smtClean="0">
                <a:solidFill>
                  <a:srgbClr val="0000FF"/>
                </a:solidFill>
              </a:rPr>
              <a:t>ص </a:t>
            </a:r>
            <a:r>
              <a:rPr lang="ar-EG" sz="4800" b="1" dirty="0" smtClean="0">
                <a:solidFill>
                  <a:srgbClr val="0000FF"/>
                </a:solidFill>
              </a:rPr>
              <a:t>= </a:t>
            </a:r>
            <a:r>
              <a:rPr lang="ar-EG" sz="4800" b="1" dirty="0" smtClean="0">
                <a:solidFill>
                  <a:srgbClr val="FF0000"/>
                </a:solidFill>
              </a:rPr>
              <a:t>2</a:t>
            </a:r>
            <a:r>
              <a:rPr lang="en-US" sz="4800" dirty="0" smtClean="0">
                <a:solidFill>
                  <a:srgbClr val="0000FF"/>
                </a:solidFill>
              </a:rPr>
              <a:t> </a:t>
            </a:r>
            <a:endParaRPr lang="en-US" sz="4800" dirty="0">
              <a:solidFill>
                <a:srgbClr val="FF0000"/>
              </a:solidFill>
            </a:endParaRPr>
          </a:p>
        </p:txBody>
      </p:sp>
      <p:grpSp>
        <p:nvGrpSpPr>
          <p:cNvPr id="3" name="Group 13"/>
          <p:cNvGrpSpPr/>
          <p:nvPr/>
        </p:nvGrpSpPr>
        <p:grpSpPr>
          <a:xfrm>
            <a:off x="7072330" y="1876548"/>
            <a:ext cx="1795474" cy="1838204"/>
            <a:chOff x="6357950" y="1857364"/>
            <a:chExt cx="2009788" cy="1838204"/>
          </a:xfrm>
          <a:solidFill>
            <a:srgbClr val="990099"/>
          </a:solidFill>
          <a:effectLst>
            <a:reflection blurRad="6350" stA="50000" endA="300" endPos="55500" dist="50800" dir="5400000" sy="-100000" algn="bl" rotWithShape="0"/>
          </a:effectLst>
        </p:grpSpPr>
        <p:grpSp>
          <p:nvGrpSpPr>
            <p:cNvPr id="4" name="Group 7"/>
            <p:cNvGrpSpPr/>
            <p:nvPr/>
          </p:nvGrpSpPr>
          <p:grpSpPr>
            <a:xfrm>
              <a:off x="6357950" y="1857364"/>
              <a:ext cx="1928826" cy="1717849"/>
              <a:chOff x="6357950" y="1857364"/>
              <a:chExt cx="1928826" cy="1717849"/>
            </a:xfrm>
            <a:grpFill/>
          </p:grpSpPr>
          <p:sp>
            <p:nvSpPr>
              <p:cNvPr id="19" name="Moon 18"/>
              <p:cNvSpPr/>
              <p:nvPr/>
            </p:nvSpPr>
            <p:spPr>
              <a:xfrm rot="2065834" flipH="1">
                <a:off x="7177878" y="2575081"/>
                <a:ext cx="642942" cy="1000132"/>
              </a:xfrm>
              <a:prstGeom prst="moon">
                <a:avLst>
                  <a:gd name="adj" fmla="val 40000"/>
                </a:avLst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20" name="Heptagon 2"/>
              <p:cNvSpPr/>
              <p:nvPr/>
            </p:nvSpPr>
            <p:spPr>
              <a:xfrm>
                <a:off x="6357950" y="1857364"/>
                <a:ext cx="1928826" cy="928694"/>
              </a:xfrm>
              <a:prstGeom prst="heptagon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cs typeface="+mj-cs"/>
                </a:endParaRPr>
              </a:p>
            </p:txBody>
          </p:sp>
        </p:grpSp>
        <p:grpSp>
          <p:nvGrpSpPr>
            <p:cNvPr id="5" name="Group 8"/>
            <p:cNvGrpSpPr/>
            <p:nvPr/>
          </p:nvGrpSpPr>
          <p:grpSpPr>
            <a:xfrm>
              <a:off x="6438912" y="2000240"/>
              <a:ext cx="1928826" cy="1695328"/>
              <a:chOff x="6286512" y="1928802"/>
              <a:chExt cx="1928826" cy="1695328"/>
            </a:xfrm>
            <a:grpFill/>
          </p:grpSpPr>
          <p:sp>
            <p:nvSpPr>
              <p:cNvPr id="17" name="Moon 16"/>
              <p:cNvSpPr/>
              <p:nvPr/>
            </p:nvSpPr>
            <p:spPr>
              <a:xfrm rot="789631" flipH="1">
                <a:off x="7286644" y="2623998"/>
                <a:ext cx="642942" cy="1000132"/>
              </a:xfrm>
              <a:prstGeom prst="moon">
                <a:avLst>
                  <a:gd name="adj" fmla="val 4000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18" name="Heptagon 17"/>
              <p:cNvSpPr/>
              <p:nvPr/>
            </p:nvSpPr>
            <p:spPr>
              <a:xfrm>
                <a:off x="6286512" y="1928802"/>
                <a:ext cx="1928826" cy="928694"/>
              </a:xfrm>
              <a:prstGeom prst="heptagon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cs typeface="+mj-cs"/>
                  </a:rPr>
                  <a:t>3</a:t>
                </a:r>
              </a:p>
            </p:txBody>
          </p:sp>
        </p:grpSp>
      </p:grpSp>
    </p:spTree>
  </p:cSld>
  <p:clrMapOvr>
    <a:masterClrMapping/>
  </p:clrMapOvr>
  <p:transition>
    <p:checker dir="vert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65 - ble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 = 2 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 = 2 ×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 =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ن ص = 2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uiExpand="1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9"/>
          <p:cNvGrpSpPr>
            <a:grpSpLocks/>
          </p:cNvGrpSpPr>
          <p:nvPr/>
        </p:nvGrpSpPr>
        <p:grpSpPr bwMode="auto">
          <a:xfrm>
            <a:off x="428625" y="1000125"/>
            <a:ext cx="8358188" cy="5214938"/>
            <a:chOff x="6072198" y="571480"/>
            <a:chExt cx="2769337" cy="3615533"/>
          </a:xfrm>
        </p:grpSpPr>
        <p:sp>
          <p:nvSpPr>
            <p:cNvPr id="11" name="Rounded Rectangle 10"/>
            <p:cNvSpPr/>
            <p:nvPr/>
          </p:nvSpPr>
          <p:spPr>
            <a:xfrm>
              <a:off x="6215074" y="714356"/>
              <a:ext cx="2500330" cy="3286148"/>
            </a:xfrm>
            <a:prstGeom prst="roundRect">
              <a:avLst>
                <a:gd name="adj" fmla="val 9810"/>
              </a:avLst>
            </a:prstGeom>
            <a:gradFill flip="none" rotWithShape="1">
              <a:gsLst>
                <a:gs pos="0">
                  <a:srgbClr val="FF00FF"/>
                </a:gs>
                <a:gs pos="54000">
                  <a:schemeClr val="bg1"/>
                </a:gs>
                <a:gs pos="100000">
                  <a:srgbClr val="9900CC"/>
                </a:gs>
              </a:gsLst>
              <a:lin ang="1350000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pic>
          <p:nvPicPr>
            <p:cNvPr id="43017" name="Picture 11" descr="00131.WMF"/>
            <p:cNvPicPr>
              <a:picLocks noChangeAspect="1"/>
            </p:cNvPicPr>
            <p:nvPr/>
          </p:nvPicPr>
          <p:blipFill>
            <a:blip r:embed="rId8" cstate="print">
              <a:lum bright="-12000" contrast="42000"/>
            </a:blip>
            <a:srcRect/>
            <a:stretch>
              <a:fillRect/>
            </a:stretch>
          </p:blipFill>
          <p:spPr bwMode="auto">
            <a:xfrm>
              <a:off x="6072198" y="571480"/>
              <a:ext cx="2769337" cy="3615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019175" y="1600200"/>
            <a:ext cx="61436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000" b="1" dirty="0">
                <a:latin typeface="Calibri" pitchFamily="34" charset="0"/>
                <a:cs typeface="+mj-cs"/>
              </a:rPr>
              <a:t>8 ÷ م = </a:t>
            </a:r>
            <a:r>
              <a:rPr lang="ar-EG" sz="6000" b="1" dirty="0" smtClean="0">
                <a:latin typeface="Calibri" pitchFamily="34" charset="0"/>
                <a:cs typeface="+mj-cs"/>
              </a:rPr>
              <a:t>8</a:t>
            </a:r>
            <a:r>
              <a:rPr lang="ar-SA" sz="6000" b="1" dirty="0" smtClean="0">
                <a:latin typeface="Calibri" pitchFamily="34" charset="0"/>
                <a:cs typeface="+mj-cs"/>
              </a:rPr>
              <a:t/>
            </a:r>
            <a:br>
              <a:rPr lang="ar-SA" sz="6000" b="1" dirty="0" smtClean="0">
                <a:latin typeface="Calibri" pitchFamily="34" charset="0"/>
                <a:cs typeface="+mj-cs"/>
              </a:rPr>
            </a:br>
            <a:r>
              <a:rPr lang="ar-EG" sz="6000" b="1" dirty="0" smtClean="0">
                <a:latin typeface="Calibri" pitchFamily="34" charset="0"/>
                <a:cs typeface="+mj-cs"/>
              </a:rPr>
              <a:t>؛ </a:t>
            </a:r>
            <a:r>
              <a:rPr lang="ar-EG" sz="6000" b="1" dirty="0">
                <a:latin typeface="Calibri" pitchFamily="34" charset="0"/>
                <a:cs typeface="+mj-cs"/>
              </a:rPr>
              <a:t>0، 1, 2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14438" y="3598863"/>
            <a:ext cx="59293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err="1" smtClean="0">
                <a:solidFill>
                  <a:srgbClr val="0000FF"/>
                </a:solidFill>
              </a:rPr>
              <a:t>8 </a:t>
            </a:r>
            <a:r>
              <a:rPr lang="ar-EG" sz="4800" b="1" dirty="0" smtClean="0">
                <a:solidFill>
                  <a:srgbClr val="0000FF"/>
                </a:solidFill>
              </a:rPr>
              <a:t>÷ </a:t>
            </a:r>
            <a:r>
              <a:rPr lang="ar-EG" sz="4800" b="1" dirty="0" err="1" smtClean="0">
                <a:solidFill>
                  <a:srgbClr val="0000FF"/>
                </a:solidFill>
              </a:rPr>
              <a:t>1 </a:t>
            </a:r>
            <a:r>
              <a:rPr lang="ar-EG" sz="4800" b="1" dirty="0" smtClean="0">
                <a:solidFill>
                  <a:srgbClr val="0000FF"/>
                </a:solidFill>
              </a:rPr>
              <a:t>= 8</a:t>
            </a:r>
          </a:p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     </a:t>
            </a:r>
            <a:r>
              <a:rPr lang="ar-EG" sz="4800" b="1" dirty="0" err="1" smtClean="0">
                <a:solidFill>
                  <a:srgbClr val="0000FF"/>
                </a:solidFill>
              </a:rPr>
              <a:t>8 </a:t>
            </a:r>
            <a:r>
              <a:rPr lang="ar-EG" sz="4800" b="1" dirty="0" smtClean="0">
                <a:solidFill>
                  <a:srgbClr val="0000FF"/>
                </a:solidFill>
              </a:rPr>
              <a:t>= 8</a:t>
            </a:r>
            <a:endParaRPr lang="en-US" sz="4800" dirty="0" smtClean="0">
              <a:solidFill>
                <a:srgbClr val="0000FF"/>
              </a:solidFill>
            </a:endParaRPr>
          </a:p>
          <a:p>
            <a:pPr algn="ctr"/>
            <a:r>
              <a:rPr lang="ar-EG" sz="4800" b="1" dirty="0" smtClean="0">
                <a:solidFill>
                  <a:srgbClr val="0000FF"/>
                </a:solidFill>
              </a:rPr>
              <a:t> إذن </a:t>
            </a:r>
            <a:r>
              <a:rPr lang="ar-EG" sz="4800" b="1" dirty="0" err="1" smtClean="0">
                <a:solidFill>
                  <a:srgbClr val="0000FF"/>
                </a:solidFill>
              </a:rPr>
              <a:t>م </a:t>
            </a:r>
            <a:r>
              <a:rPr lang="ar-EG" sz="4800" b="1" dirty="0" smtClean="0">
                <a:solidFill>
                  <a:srgbClr val="0000FF"/>
                </a:solidFill>
              </a:rPr>
              <a:t>= </a:t>
            </a:r>
            <a:r>
              <a:rPr lang="ar-EG" sz="4800" b="1" dirty="0" smtClean="0">
                <a:solidFill>
                  <a:srgbClr val="FF0000"/>
                </a:solidFill>
              </a:rPr>
              <a:t>1</a:t>
            </a:r>
            <a:endParaRPr lang="en-US" sz="4800" dirty="0">
              <a:solidFill>
                <a:srgbClr val="0000FF"/>
              </a:solidFill>
            </a:endParaRPr>
          </a:p>
        </p:txBody>
      </p:sp>
      <p:grpSp>
        <p:nvGrpSpPr>
          <p:cNvPr id="3" name="Group 13"/>
          <p:cNvGrpSpPr/>
          <p:nvPr/>
        </p:nvGrpSpPr>
        <p:grpSpPr>
          <a:xfrm>
            <a:off x="7072330" y="1876548"/>
            <a:ext cx="1795474" cy="1838204"/>
            <a:chOff x="6357950" y="1857364"/>
            <a:chExt cx="2009788" cy="1838204"/>
          </a:xfrm>
          <a:solidFill>
            <a:srgbClr val="990099"/>
          </a:solidFill>
          <a:effectLst>
            <a:reflection blurRad="6350" stA="50000" endA="300" endPos="55500" dist="50800" dir="5400000" sy="-100000" algn="bl" rotWithShape="0"/>
          </a:effectLst>
        </p:grpSpPr>
        <p:grpSp>
          <p:nvGrpSpPr>
            <p:cNvPr id="4" name="Group 7"/>
            <p:cNvGrpSpPr/>
            <p:nvPr/>
          </p:nvGrpSpPr>
          <p:grpSpPr>
            <a:xfrm>
              <a:off x="6357950" y="1857364"/>
              <a:ext cx="1928826" cy="1717849"/>
              <a:chOff x="6357950" y="1857364"/>
              <a:chExt cx="1928826" cy="1717849"/>
            </a:xfrm>
            <a:grpFill/>
          </p:grpSpPr>
          <p:sp>
            <p:nvSpPr>
              <p:cNvPr id="19" name="Moon 18"/>
              <p:cNvSpPr/>
              <p:nvPr/>
            </p:nvSpPr>
            <p:spPr>
              <a:xfrm rot="2065834" flipH="1">
                <a:off x="7177878" y="2575081"/>
                <a:ext cx="642942" cy="1000132"/>
              </a:xfrm>
              <a:prstGeom prst="moon">
                <a:avLst>
                  <a:gd name="adj" fmla="val 40000"/>
                </a:avLst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20" name="Heptagon 2"/>
              <p:cNvSpPr/>
              <p:nvPr/>
            </p:nvSpPr>
            <p:spPr>
              <a:xfrm>
                <a:off x="6357950" y="1857364"/>
                <a:ext cx="1928826" cy="928694"/>
              </a:xfrm>
              <a:prstGeom prst="heptagon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4800" b="1" dirty="0">
                  <a:cs typeface="+mj-cs"/>
                </a:endParaRPr>
              </a:p>
            </p:txBody>
          </p:sp>
        </p:grpSp>
        <p:grpSp>
          <p:nvGrpSpPr>
            <p:cNvPr id="5" name="Group 8"/>
            <p:cNvGrpSpPr/>
            <p:nvPr/>
          </p:nvGrpSpPr>
          <p:grpSpPr>
            <a:xfrm>
              <a:off x="6438912" y="2000240"/>
              <a:ext cx="1928826" cy="1695328"/>
              <a:chOff x="6286512" y="1928802"/>
              <a:chExt cx="1928826" cy="1695328"/>
            </a:xfrm>
            <a:grpFill/>
          </p:grpSpPr>
          <p:sp>
            <p:nvSpPr>
              <p:cNvPr id="17" name="Moon 16"/>
              <p:cNvSpPr/>
              <p:nvPr/>
            </p:nvSpPr>
            <p:spPr>
              <a:xfrm rot="789631" flipH="1">
                <a:off x="7286644" y="2623998"/>
                <a:ext cx="642942" cy="1000132"/>
              </a:xfrm>
              <a:prstGeom prst="moon">
                <a:avLst>
                  <a:gd name="adj" fmla="val 40000"/>
                </a:avLst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b="1">
                  <a:cs typeface="+mj-cs"/>
                </a:endParaRPr>
              </a:p>
            </p:txBody>
          </p:sp>
          <p:sp>
            <p:nvSpPr>
              <p:cNvPr id="18" name="Heptagon 17"/>
              <p:cNvSpPr/>
              <p:nvPr/>
            </p:nvSpPr>
            <p:spPr>
              <a:xfrm>
                <a:off x="6286512" y="1928802"/>
                <a:ext cx="1928826" cy="928694"/>
              </a:xfrm>
              <a:prstGeom prst="heptagon">
                <a:avLst/>
              </a:prstGeom>
              <a:solidFill>
                <a:srgbClr val="0000FF"/>
              </a:solidFill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4800" b="1" dirty="0">
                    <a:cs typeface="+mj-cs"/>
                  </a:rPr>
                  <a:t>4</a:t>
                </a:r>
              </a:p>
            </p:txBody>
          </p:sp>
        </p:grpSp>
      </p:grpSp>
    </p:spTree>
  </p:cSld>
  <p:clrMapOvr>
    <a:masterClrMapping/>
  </p:clrMapOvr>
  <p:transition>
    <p:push dir="r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65 - blee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 ÷ م =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 ÷ 1 =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 =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ن م =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uiExpand="1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57188" y="1643063"/>
            <a:ext cx="9358313" cy="4941887"/>
            <a:chOff x="-357190" y="-24"/>
            <a:chExt cx="9358346" cy="6728351"/>
          </a:xfrm>
        </p:grpSpPr>
        <p:grpSp>
          <p:nvGrpSpPr>
            <p:cNvPr id="44051" name="Group 7"/>
            <p:cNvGrpSpPr>
              <a:grpSpLocks/>
            </p:cNvGrpSpPr>
            <p:nvPr/>
          </p:nvGrpSpPr>
          <p:grpSpPr bwMode="auto">
            <a:xfrm>
              <a:off x="-357190" y="-24"/>
              <a:ext cx="9358346" cy="6728351"/>
              <a:chOff x="-357190" y="291980"/>
              <a:chExt cx="9358346" cy="6137416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14348" y="642918"/>
                <a:ext cx="8072494" cy="5786478"/>
              </a:xfrm>
              <a:prstGeom prst="roundRect">
                <a:avLst/>
              </a:prstGeom>
              <a:gradFill>
                <a:gsLst>
                  <a:gs pos="0">
                    <a:srgbClr val="CC3300"/>
                  </a:gs>
                  <a:gs pos="25000">
                    <a:schemeClr val="bg1"/>
                  </a:gs>
                  <a:gs pos="50000">
                    <a:schemeClr val="bg1"/>
                  </a:gs>
                  <a:gs pos="75000">
                    <a:schemeClr val="bg1"/>
                  </a:gs>
                  <a:gs pos="100000">
                    <a:srgbClr val="FF3300"/>
                  </a:gs>
                </a:gsLst>
                <a:lin ang="8100000" scaled="0"/>
              </a:gradFill>
              <a:ln w="38100">
                <a:solidFill>
                  <a:srgbClr val="FF3300"/>
                </a:solidFill>
                <a:prstDash val="sysDash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16" name="Picture 15" descr="00008.WMF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prstClr val="black"/>
                  <a:srgbClr val="008000">
                    <a:tint val="45000"/>
                    <a:satMod val="400000"/>
                  </a:srgbClr>
                </a:duotone>
                <a:lum bright="-55000" contrast="70000"/>
              </a:blip>
              <a:stretch>
                <a:fillRect/>
              </a:stretch>
            </p:blipFill>
            <p:spPr>
              <a:xfrm>
                <a:off x="-357190" y="291980"/>
                <a:ext cx="9358346" cy="6125372"/>
              </a:xfrm>
              <a:prstGeom prst="rect">
                <a:avLst/>
              </a:prstGeom>
              <a:effectLst>
                <a:innerShdw blurRad="546100">
                  <a:prstClr val="black"/>
                </a:innerShdw>
              </a:effectLst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1714480" y="951356"/>
              <a:ext cx="6500858" cy="113139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حل كل معادلة مما يأتي </a:t>
              </a:r>
              <a:r>
                <a:rPr lang="ar-EG" sz="48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ذهني</a:t>
              </a:r>
              <a:r>
                <a:rPr lang="ar-SA" sz="48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ًّ</a:t>
              </a:r>
              <a:r>
                <a:rPr lang="ar-EG" sz="48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ا:</a:t>
              </a:r>
              <a:endParaRPr lang="ar-EG" sz="48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4" name="Group 1"/>
          <p:cNvGrpSpPr>
            <a:grpSpLocks/>
          </p:cNvGrpSpPr>
          <p:nvPr/>
        </p:nvGrpSpPr>
        <p:grpSpPr bwMode="auto">
          <a:xfrm>
            <a:off x="5435600" y="500063"/>
            <a:ext cx="3143250" cy="1101725"/>
            <a:chOff x="785786" y="857232"/>
            <a:chExt cx="5929354" cy="1321596"/>
          </a:xfrm>
        </p:grpSpPr>
        <p:grpSp>
          <p:nvGrpSpPr>
            <p:cNvPr id="44043" name="Group 7"/>
            <p:cNvGrpSpPr>
              <a:grpSpLocks/>
            </p:cNvGrpSpPr>
            <p:nvPr/>
          </p:nvGrpSpPr>
          <p:grpSpPr bwMode="auto">
            <a:xfrm>
              <a:off x="785786" y="857232"/>
              <a:ext cx="5929354" cy="1285884"/>
              <a:chOff x="357158" y="357166"/>
              <a:chExt cx="8429684" cy="1428761"/>
            </a:xfrm>
          </p:grpSpPr>
          <p:sp>
            <p:nvSpPr>
              <p:cNvPr id="5" name="Flowchart: Stored Data 4"/>
              <p:cNvSpPr/>
              <p:nvPr/>
            </p:nvSpPr>
            <p:spPr>
              <a:xfrm rot="10800000">
                <a:off x="357158" y="357167"/>
                <a:ext cx="8429684" cy="1428760"/>
              </a:xfrm>
              <a:prstGeom prst="flowChartOnlineStorag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6" name="Flowchart: Stored Data 3"/>
              <p:cNvSpPr/>
              <p:nvPr/>
            </p:nvSpPr>
            <p:spPr>
              <a:xfrm>
                <a:off x="857224" y="357166"/>
                <a:ext cx="7858180" cy="1428760"/>
              </a:xfrm>
              <a:prstGeom prst="flowChartOnlineStorage">
                <a:avLst/>
              </a:prstGeom>
              <a:gradFill flip="none" rotWithShape="1">
                <a:gsLst>
                  <a:gs pos="0">
                    <a:srgbClr val="990000">
                      <a:shade val="30000"/>
                      <a:satMod val="115000"/>
                    </a:srgbClr>
                  </a:gs>
                  <a:gs pos="50000">
                    <a:srgbClr val="FFFF00"/>
                  </a:gs>
                  <a:gs pos="100000">
                    <a:srgbClr val="99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57150">
                <a:solidFill>
                  <a:schemeClr val="tx1"/>
                </a:solidFill>
              </a:ln>
              <a:effectLst>
                <a:innerShdw blurRad="279400">
                  <a:srgbClr val="FF006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37900" name="TextBox 3"/>
            <p:cNvSpPr txBox="1">
              <a:spLocks noChangeArrowheads="1"/>
            </p:cNvSpPr>
            <p:nvPr/>
          </p:nvSpPr>
          <p:spPr bwMode="auto">
            <a:xfrm>
              <a:off x="1642248" y="1070516"/>
              <a:ext cx="3982849" cy="11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5400" b="1" dirty="0">
                  <a:latin typeface="Calibri" pitchFamily="34" charset="0"/>
                  <a:cs typeface="+mj-cs"/>
                </a:rPr>
                <a:t>المثال 2 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7000875" y="3571875"/>
            <a:ext cx="1152525" cy="1081088"/>
            <a:chOff x="7286644" y="2714620"/>
            <a:chExt cx="1152532" cy="1081094"/>
          </a:xfrm>
        </p:grpSpPr>
        <p:sp>
          <p:nvSpPr>
            <p:cNvPr id="9" name="Flowchart: Connector 8"/>
            <p:cNvSpPr/>
            <p:nvPr/>
          </p:nvSpPr>
          <p:spPr>
            <a:xfrm>
              <a:off x="7439044" y="2867020"/>
              <a:ext cx="1000132" cy="928694"/>
            </a:xfrm>
            <a:prstGeom prst="flowChartConnector">
              <a:avLst/>
            </a:prstGeom>
            <a:solidFill>
              <a:srgbClr val="0066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5400" b="1" dirty="0">
                <a:cs typeface="+mj-cs"/>
              </a:endParaRPr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7286644" y="2714620"/>
              <a:ext cx="1000132" cy="928694"/>
            </a:xfrm>
            <a:prstGeom prst="flowChartConnector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rPr>
                <a:t>5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928813" y="3633788"/>
            <a:ext cx="45005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>
              <a:defRPr/>
            </a:pPr>
            <a:r>
              <a:rPr lang="ar-EG" sz="6000" b="1" dirty="0" err="1" smtClean="0">
                <a:latin typeface="Calibri" pitchFamily="34" charset="0"/>
                <a:cs typeface="+mj-cs"/>
              </a:rPr>
              <a:t>س </a:t>
            </a:r>
            <a:r>
              <a:rPr lang="ar-EG" sz="6000" b="1" dirty="0" smtClean="0">
                <a:latin typeface="Calibri" pitchFamily="34" charset="0"/>
                <a:cs typeface="+mj-cs"/>
              </a:rPr>
              <a:t>+ </a:t>
            </a:r>
            <a:r>
              <a:rPr lang="ar-EG" sz="6000" b="1" dirty="0" err="1" smtClean="0">
                <a:latin typeface="Calibri" pitchFamily="34" charset="0"/>
                <a:cs typeface="+mj-cs"/>
              </a:rPr>
              <a:t>6 </a:t>
            </a:r>
            <a:r>
              <a:rPr lang="ar-EG" sz="6000" b="1" dirty="0" smtClean="0">
                <a:latin typeface="Calibri" pitchFamily="34" charset="0"/>
                <a:cs typeface="+mj-cs"/>
              </a:rPr>
              <a:t>= 18 </a:t>
            </a:r>
            <a:endParaRPr lang="ar-EG" sz="6000" b="1" dirty="0">
              <a:latin typeface="Calibri" pitchFamily="34" charset="0"/>
              <a:cs typeface="+mj-cs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87450" y="4724400"/>
            <a:ext cx="59293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err="1" smtClean="0">
                <a:solidFill>
                  <a:srgbClr val="9900FF"/>
                </a:solidFill>
              </a:rPr>
              <a:t>12 </a:t>
            </a:r>
            <a:r>
              <a:rPr lang="ar-EG" sz="4800" b="1" dirty="0">
                <a:solidFill>
                  <a:srgbClr val="9900FF"/>
                </a:solidFill>
              </a:rPr>
              <a:t>+ </a:t>
            </a:r>
            <a:r>
              <a:rPr lang="ar-EG" sz="4800" b="1" dirty="0" err="1">
                <a:solidFill>
                  <a:srgbClr val="9900FF"/>
                </a:solidFill>
              </a:rPr>
              <a:t>6 </a:t>
            </a:r>
            <a:r>
              <a:rPr lang="ar-EG" sz="4800" b="1" dirty="0">
                <a:solidFill>
                  <a:srgbClr val="9900FF"/>
                </a:solidFill>
              </a:rPr>
              <a:t>= 18</a:t>
            </a:r>
            <a:endParaRPr lang="en-US" sz="4800" dirty="0">
              <a:solidFill>
                <a:srgbClr val="9900FF"/>
              </a:solidFill>
            </a:endParaRPr>
          </a:p>
          <a:p>
            <a:pPr algn="ctr"/>
            <a:r>
              <a:rPr lang="ar-EG" sz="4800" b="1" dirty="0" err="1">
                <a:solidFill>
                  <a:srgbClr val="9900FF"/>
                </a:solidFill>
              </a:rPr>
              <a:t>س </a:t>
            </a:r>
            <a:r>
              <a:rPr lang="ar-EG" sz="4800" b="1" dirty="0">
                <a:solidFill>
                  <a:srgbClr val="9900FF"/>
                </a:solidFill>
              </a:rPr>
              <a:t>= </a:t>
            </a:r>
            <a:r>
              <a:rPr lang="ar-EG" sz="4800" b="1" dirty="0" smtClean="0">
                <a:solidFill>
                  <a:srgbClr val="9900FF"/>
                </a:solidFill>
              </a:rPr>
              <a:t>12</a:t>
            </a:r>
            <a:endParaRPr lang="ar-EG" sz="4800" b="1" dirty="0">
              <a:solidFill>
                <a:srgbClr val="9900FF"/>
              </a:solidFill>
            </a:endParaRPr>
          </a:p>
        </p:txBody>
      </p:sp>
    </p:spTree>
  </p:cSld>
  <p:clrMapOvr>
    <a:masterClrMapping/>
  </p:clrMapOvr>
  <p:transition>
    <p:wheel spokes="1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7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" decel="50000" autoRev="1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" decel="100000" autoRev="1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" decel="100000" autoRev="1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ثال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 كل معادلة مما يأتي ذهنيا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س + 6 =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2 + 6 = 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س =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uiExpand="1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11"/>
          <p:cNvGrpSpPr>
            <a:grpSpLocks/>
          </p:cNvGrpSpPr>
          <p:nvPr/>
        </p:nvGrpSpPr>
        <p:grpSpPr bwMode="auto">
          <a:xfrm>
            <a:off x="-357188" y="1643063"/>
            <a:ext cx="9358313" cy="4941887"/>
            <a:chOff x="-357190" y="-24"/>
            <a:chExt cx="9358346" cy="6728351"/>
          </a:xfrm>
        </p:grpSpPr>
        <p:grpSp>
          <p:nvGrpSpPr>
            <p:cNvPr id="45075" name="Group 7"/>
            <p:cNvGrpSpPr>
              <a:grpSpLocks/>
            </p:cNvGrpSpPr>
            <p:nvPr/>
          </p:nvGrpSpPr>
          <p:grpSpPr bwMode="auto">
            <a:xfrm>
              <a:off x="-357190" y="-24"/>
              <a:ext cx="9358346" cy="6728351"/>
              <a:chOff x="-357190" y="291980"/>
              <a:chExt cx="9358346" cy="6137416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14348" y="642918"/>
                <a:ext cx="8072494" cy="5786478"/>
              </a:xfrm>
              <a:prstGeom prst="roundRect">
                <a:avLst/>
              </a:prstGeom>
              <a:gradFill>
                <a:gsLst>
                  <a:gs pos="0">
                    <a:srgbClr val="CC3300"/>
                  </a:gs>
                  <a:gs pos="25000">
                    <a:schemeClr val="bg1"/>
                  </a:gs>
                  <a:gs pos="50000">
                    <a:schemeClr val="bg1"/>
                  </a:gs>
                  <a:gs pos="75000">
                    <a:schemeClr val="bg1"/>
                  </a:gs>
                  <a:gs pos="100000">
                    <a:srgbClr val="FF3300"/>
                  </a:gs>
                </a:gsLst>
                <a:lin ang="8100000" scaled="0"/>
              </a:gradFill>
              <a:ln w="38100">
                <a:solidFill>
                  <a:srgbClr val="FF3300"/>
                </a:solidFill>
                <a:prstDash val="sysDash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16" name="Picture 15" descr="00008.WMF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rgbClr val="008000">
                    <a:tint val="45000"/>
                    <a:satMod val="400000"/>
                  </a:srgbClr>
                </a:duotone>
                <a:lum bright="-55000" contrast="70000"/>
              </a:blip>
              <a:stretch>
                <a:fillRect/>
              </a:stretch>
            </p:blipFill>
            <p:spPr>
              <a:xfrm>
                <a:off x="-357190" y="291980"/>
                <a:ext cx="9358346" cy="6125372"/>
              </a:xfrm>
              <a:prstGeom prst="rect">
                <a:avLst/>
              </a:prstGeom>
              <a:effectLst>
                <a:innerShdw blurRad="546100">
                  <a:prstClr val="black"/>
                </a:innerShdw>
              </a:effectLst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1714480" y="951356"/>
              <a:ext cx="6500858" cy="113139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حل كل معادلة مما يأتي </a:t>
              </a:r>
              <a:r>
                <a:rPr lang="ar-EG" sz="48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ذهني</a:t>
              </a:r>
              <a:r>
                <a:rPr lang="ar-SA" sz="48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ًّ</a:t>
              </a:r>
              <a:r>
                <a:rPr lang="ar-EG" sz="48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ا:</a:t>
              </a:r>
              <a:endParaRPr lang="ar-EG" sz="48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929438" y="3562350"/>
            <a:ext cx="1152525" cy="1081088"/>
            <a:chOff x="7286644" y="2714620"/>
            <a:chExt cx="1152532" cy="1081094"/>
          </a:xfrm>
        </p:grpSpPr>
        <p:sp>
          <p:nvSpPr>
            <p:cNvPr id="9" name="Flowchart: Connector 8"/>
            <p:cNvSpPr/>
            <p:nvPr/>
          </p:nvSpPr>
          <p:spPr>
            <a:xfrm>
              <a:off x="7439044" y="2867020"/>
              <a:ext cx="1000132" cy="928694"/>
            </a:xfrm>
            <a:prstGeom prst="flowChartConnector">
              <a:avLst/>
            </a:prstGeom>
            <a:solidFill>
              <a:srgbClr val="0066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5400" b="1" dirty="0">
                <a:cs typeface="+mj-cs"/>
              </a:endParaRPr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7286644" y="2714620"/>
              <a:ext cx="1000132" cy="928694"/>
            </a:xfrm>
            <a:prstGeom prst="flowChartConnector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rPr>
                <a:t>6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85938" y="3643313"/>
            <a:ext cx="43576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000" b="1" dirty="0">
                <a:latin typeface="Calibri" pitchFamily="34" charset="0"/>
                <a:cs typeface="+mj-cs"/>
              </a:rPr>
              <a:t>ن – 10 = 30 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428750" y="4724400"/>
            <a:ext cx="59293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err="1" smtClean="0">
                <a:solidFill>
                  <a:srgbClr val="9900FF"/>
                </a:solidFill>
              </a:rPr>
              <a:t>40 </a:t>
            </a:r>
            <a:r>
              <a:rPr lang="ar-EG" sz="4800" b="1" dirty="0">
                <a:solidFill>
                  <a:srgbClr val="9900FF"/>
                </a:solidFill>
              </a:rPr>
              <a:t>- </a:t>
            </a:r>
            <a:r>
              <a:rPr lang="ar-EG" sz="4800" b="1" dirty="0" err="1">
                <a:solidFill>
                  <a:srgbClr val="9900FF"/>
                </a:solidFill>
              </a:rPr>
              <a:t>10 </a:t>
            </a:r>
            <a:r>
              <a:rPr lang="ar-EG" sz="4800" b="1" dirty="0">
                <a:solidFill>
                  <a:srgbClr val="9900FF"/>
                </a:solidFill>
              </a:rPr>
              <a:t>=30</a:t>
            </a:r>
            <a:endParaRPr lang="en-US" sz="4800" dirty="0">
              <a:solidFill>
                <a:srgbClr val="9900FF"/>
              </a:solidFill>
            </a:endParaRPr>
          </a:p>
          <a:p>
            <a:pPr algn="ctr"/>
            <a:r>
              <a:rPr lang="ar-EG" sz="4800" b="1" dirty="0" err="1">
                <a:solidFill>
                  <a:srgbClr val="9900FF"/>
                </a:solidFill>
              </a:rPr>
              <a:t>ن </a:t>
            </a:r>
            <a:r>
              <a:rPr lang="ar-EG" sz="4800" b="1" dirty="0">
                <a:solidFill>
                  <a:srgbClr val="9900FF"/>
                </a:solidFill>
              </a:rPr>
              <a:t>= </a:t>
            </a:r>
            <a:r>
              <a:rPr lang="ar-EG" sz="4800" b="1" dirty="0" smtClean="0">
                <a:solidFill>
                  <a:srgbClr val="9900FF"/>
                </a:solidFill>
              </a:rPr>
              <a:t>40</a:t>
            </a:r>
            <a:endParaRPr lang="en-US" sz="4800" dirty="0">
              <a:solidFill>
                <a:srgbClr val="9900FF"/>
              </a:solidFill>
            </a:endParaRPr>
          </a:p>
        </p:txBody>
      </p:sp>
      <p:grpSp>
        <p:nvGrpSpPr>
          <p:cNvPr id="45062" name="Group 1"/>
          <p:cNvGrpSpPr>
            <a:grpSpLocks/>
          </p:cNvGrpSpPr>
          <p:nvPr/>
        </p:nvGrpSpPr>
        <p:grpSpPr bwMode="auto">
          <a:xfrm>
            <a:off x="5435600" y="500063"/>
            <a:ext cx="3143250" cy="1101725"/>
            <a:chOff x="785786" y="857232"/>
            <a:chExt cx="5929354" cy="1321596"/>
          </a:xfrm>
        </p:grpSpPr>
        <p:grpSp>
          <p:nvGrpSpPr>
            <p:cNvPr id="45063" name="Group 7"/>
            <p:cNvGrpSpPr>
              <a:grpSpLocks/>
            </p:cNvGrpSpPr>
            <p:nvPr/>
          </p:nvGrpSpPr>
          <p:grpSpPr bwMode="auto">
            <a:xfrm>
              <a:off x="785786" y="857232"/>
              <a:ext cx="5929354" cy="1285884"/>
              <a:chOff x="357158" y="357166"/>
              <a:chExt cx="8429684" cy="1428761"/>
            </a:xfrm>
          </p:grpSpPr>
          <p:sp>
            <p:nvSpPr>
              <p:cNvPr id="21" name="Flowchart: Stored Data 20"/>
              <p:cNvSpPr/>
              <p:nvPr/>
            </p:nvSpPr>
            <p:spPr>
              <a:xfrm rot="10800000">
                <a:off x="357158" y="357167"/>
                <a:ext cx="8429684" cy="1428760"/>
              </a:xfrm>
              <a:prstGeom prst="flowChartOnlineStorag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22" name="Flowchart: Stored Data 3"/>
              <p:cNvSpPr/>
              <p:nvPr/>
            </p:nvSpPr>
            <p:spPr>
              <a:xfrm>
                <a:off x="857224" y="357166"/>
                <a:ext cx="7858180" cy="1428760"/>
              </a:xfrm>
              <a:prstGeom prst="flowChartOnlineStorage">
                <a:avLst/>
              </a:prstGeom>
              <a:gradFill flip="none" rotWithShape="1">
                <a:gsLst>
                  <a:gs pos="0">
                    <a:srgbClr val="990000">
                      <a:shade val="30000"/>
                      <a:satMod val="115000"/>
                    </a:srgbClr>
                  </a:gs>
                  <a:gs pos="50000">
                    <a:srgbClr val="FFFF00"/>
                  </a:gs>
                  <a:gs pos="100000">
                    <a:srgbClr val="99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57150">
                <a:solidFill>
                  <a:schemeClr val="tx1"/>
                </a:solidFill>
              </a:ln>
              <a:effectLst>
                <a:innerShdw blurRad="279400">
                  <a:srgbClr val="FF006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20" name="TextBox 3"/>
            <p:cNvSpPr txBox="1">
              <a:spLocks noChangeArrowheads="1"/>
            </p:cNvSpPr>
            <p:nvPr/>
          </p:nvSpPr>
          <p:spPr bwMode="auto">
            <a:xfrm>
              <a:off x="1642248" y="1070516"/>
              <a:ext cx="3982849" cy="11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5400" b="1" dirty="0">
                  <a:latin typeface="Calibri" pitchFamily="34" charset="0"/>
                  <a:cs typeface="+mj-cs"/>
                </a:rPr>
                <a:t>المثال 2 </a:t>
              </a:r>
            </a:p>
          </p:txBody>
        </p:sp>
      </p:grpSp>
    </p:spTree>
  </p:cSld>
  <p:clrMapOvr>
    <a:masterClrMapping/>
  </p:clrMapOvr>
  <p:transition>
    <p:pull dir="rd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ن – 10 =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 - 10 =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ن = 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uiExpand="1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Group 11"/>
          <p:cNvGrpSpPr>
            <a:grpSpLocks/>
          </p:cNvGrpSpPr>
          <p:nvPr/>
        </p:nvGrpSpPr>
        <p:grpSpPr bwMode="auto">
          <a:xfrm>
            <a:off x="-357188" y="1643063"/>
            <a:ext cx="9358313" cy="4941887"/>
            <a:chOff x="-357190" y="-24"/>
            <a:chExt cx="9358346" cy="6728351"/>
          </a:xfrm>
        </p:grpSpPr>
        <p:grpSp>
          <p:nvGrpSpPr>
            <p:cNvPr id="46099" name="Group 7"/>
            <p:cNvGrpSpPr>
              <a:grpSpLocks/>
            </p:cNvGrpSpPr>
            <p:nvPr/>
          </p:nvGrpSpPr>
          <p:grpSpPr bwMode="auto">
            <a:xfrm>
              <a:off x="-357190" y="-24"/>
              <a:ext cx="9358346" cy="6728351"/>
              <a:chOff x="-357190" y="291980"/>
              <a:chExt cx="9358346" cy="6137416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14348" y="642918"/>
                <a:ext cx="8072494" cy="5786478"/>
              </a:xfrm>
              <a:prstGeom prst="roundRect">
                <a:avLst/>
              </a:prstGeom>
              <a:gradFill>
                <a:gsLst>
                  <a:gs pos="0">
                    <a:srgbClr val="CC3300"/>
                  </a:gs>
                  <a:gs pos="25000">
                    <a:schemeClr val="bg1"/>
                  </a:gs>
                  <a:gs pos="50000">
                    <a:schemeClr val="bg1"/>
                  </a:gs>
                  <a:gs pos="75000">
                    <a:schemeClr val="bg1"/>
                  </a:gs>
                  <a:gs pos="100000">
                    <a:srgbClr val="FF3300"/>
                  </a:gs>
                </a:gsLst>
                <a:lin ang="8100000" scaled="0"/>
              </a:gradFill>
              <a:ln w="38100">
                <a:solidFill>
                  <a:srgbClr val="FF3300"/>
                </a:solidFill>
                <a:prstDash val="sysDash"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16" name="Picture 15" descr="00008.WMF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rgbClr val="008000">
                    <a:tint val="45000"/>
                    <a:satMod val="400000"/>
                  </a:srgbClr>
                </a:duotone>
                <a:lum bright="-55000" contrast="70000"/>
              </a:blip>
              <a:stretch>
                <a:fillRect/>
              </a:stretch>
            </p:blipFill>
            <p:spPr>
              <a:xfrm>
                <a:off x="-357190" y="291980"/>
                <a:ext cx="9358346" cy="6125372"/>
              </a:xfrm>
              <a:prstGeom prst="rect">
                <a:avLst/>
              </a:prstGeom>
              <a:effectLst>
                <a:innerShdw blurRad="546100">
                  <a:prstClr val="black"/>
                </a:innerShdw>
              </a:effectLst>
            </p:spPr>
          </p:pic>
        </p:grpSp>
        <p:sp>
          <p:nvSpPr>
            <p:cNvPr id="14" name="TextBox 13"/>
            <p:cNvSpPr txBox="1"/>
            <p:nvPr/>
          </p:nvSpPr>
          <p:spPr>
            <a:xfrm>
              <a:off x="1714480" y="951356"/>
              <a:ext cx="6500858" cy="1131398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حل كل معادلة مما يأتي </a:t>
              </a:r>
              <a:r>
                <a:rPr lang="ar-EG" sz="48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ذهني</a:t>
              </a:r>
              <a:r>
                <a:rPr lang="ar-SA" sz="48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ًّ</a:t>
              </a:r>
              <a:r>
                <a:rPr lang="ar-EG" sz="4800" b="1" dirty="0" smtClean="0">
                  <a:ln>
                    <a:solidFill>
                      <a:srgbClr val="FF0000"/>
                    </a:solidFill>
                  </a:ln>
                  <a:solidFill>
                    <a:srgbClr val="0000FF"/>
                  </a:solidFill>
                  <a:latin typeface="+mn-lt"/>
                  <a:cs typeface="+mj-cs"/>
                </a:rPr>
                <a:t>ا:</a:t>
              </a:r>
              <a:endParaRPr lang="ar-EG" sz="4800" b="1" dirty="0">
                <a:ln>
                  <a:solidFill>
                    <a:srgbClr val="FF0000"/>
                  </a:solidFill>
                </a:ln>
                <a:solidFill>
                  <a:srgbClr val="0000FF"/>
                </a:solidFill>
                <a:latin typeface="+mn-lt"/>
                <a:cs typeface="+mj-cs"/>
              </a:endParaRPr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705600" y="3633788"/>
            <a:ext cx="1152525" cy="1081087"/>
            <a:chOff x="7286644" y="2714620"/>
            <a:chExt cx="1152532" cy="1081094"/>
          </a:xfrm>
        </p:grpSpPr>
        <p:sp>
          <p:nvSpPr>
            <p:cNvPr id="9" name="Flowchart: Connector 8"/>
            <p:cNvSpPr/>
            <p:nvPr/>
          </p:nvSpPr>
          <p:spPr>
            <a:xfrm>
              <a:off x="7439044" y="2867020"/>
              <a:ext cx="1000132" cy="928694"/>
            </a:xfrm>
            <a:prstGeom prst="flowChartConnector">
              <a:avLst/>
            </a:prstGeom>
            <a:solidFill>
              <a:srgbClr val="006600"/>
            </a:solidFill>
            <a:ln>
              <a:solidFill>
                <a:srgbClr val="00FF0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5400" b="1" dirty="0">
                <a:cs typeface="+mj-cs"/>
              </a:endParaRPr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7286644" y="2714620"/>
              <a:ext cx="1000132" cy="928694"/>
            </a:xfrm>
            <a:prstGeom prst="flowChartConnector">
              <a:avLst/>
            </a:prstGeom>
            <a:gradFill flip="none" rotWithShape="1">
              <a:gsLst>
                <a:gs pos="0">
                  <a:srgbClr val="CC3300">
                    <a:shade val="30000"/>
                    <a:satMod val="115000"/>
                  </a:srgbClr>
                </a:gs>
                <a:gs pos="50000">
                  <a:srgbClr val="CC3300">
                    <a:shade val="67500"/>
                    <a:satMod val="115000"/>
                  </a:srgbClr>
                </a:gs>
                <a:gs pos="100000">
                  <a:srgbClr val="CC33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5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+mj-cs"/>
                </a:rPr>
                <a:t>7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286000" y="3786188"/>
            <a:ext cx="37861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6000" b="1" dirty="0" err="1">
                <a:latin typeface="Calibri" pitchFamily="34" charset="0"/>
                <a:cs typeface="+mj-cs"/>
              </a:rPr>
              <a:t>15ك</a:t>
            </a:r>
            <a:r>
              <a:rPr lang="ar-EG" sz="6000" b="1" dirty="0">
                <a:latin typeface="Calibri" pitchFamily="34" charset="0"/>
                <a:cs typeface="+mj-cs"/>
              </a:rPr>
              <a:t> = 30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403350" y="4797425"/>
            <a:ext cx="59293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800" b="1" dirty="0" err="1" smtClean="0">
                <a:solidFill>
                  <a:srgbClr val="9900FF"/>
                </a:solidFill>
              </a:rPr>
              <a:t>15 </a:t>
            </a:r>
            <a:r>
              <a:rPr lang="ar-EG" sz="4800" b="1" dirty="0" smtClean="0">
                <a:solidFill>
                  <a:srgbClr val="9900FF"/>
                </a:solidFill>
              </a:rPr>
              <a:t>× </a:t>
            </a:r>
            <a:r>
              <a:rPr lang="ar-EG" sz="4800" b="1" dirty="0" err="1" smtClean="0">
                <a:solidFill>
                  <a:srgbClr val="9900FF"/>
                </a:solidFill>
              </a:rPr>
              <a:t>2 </a:t>
            </a:r>
            <a:r>
              <a:rPr lang="ar-EG" sz="4800" b="1" dirty="0">
                <a:solidFill>
                  <a:srgbClr val="9900FF"/>
                </a:solidFill>
              </a:rPr>
              <a:t>= 30 </a:t>
            </a:r>
            <a:endParaRPr lang="en-US" sz="4800" dirty="0">
              <a:solidFill>
                <a:srgbClr val="9900FF"/>
              </a:solidFill>
            </a:endParaRPr>
          </a:p>
          <a:p>
            <a:pPr algn="ctr"/>
            <a:r>
              <a:rPr lang="ar-EG" sz="4800" b="1" dirty="0" err="1">
                <a:solidFill>
                  <a:srgbClr val="9900FF"/>
                </a:solidFill>
              </a:rPr>
              <a:t>ك </a:t>
            </a:r>
            <a:r>
              <a:rPr lang="ar-EG" sz="4800" b="1" dirty="0" smtClean="0">
                <a:solidFill>
                  <a:srgbClr val="9900FF"/>
                </a:solidFill>
              </a:rPr>
              <a:t>= </a:t>
            </a:r>
            <a:r>
              <a:rPr lang="ar-EG" sz="4800" b="1" dirty="0">
                <a:solidFill>
                  <a:srgbClr val="FF0000"/>
                </a:solidFill>
              </a:rPr>
              <a:t>2</a:t>
            </a:r>
            <a:endParaRPr lang="en-US" sz="4800" dirty="0">
              <a:solidFill>
                <a:srgbClr val="FF0000"/>
              </a:solidFill>
            </a:endParaRPr>
          </a:p>
        </p:txBody>
      </p:sp>
      <p:grpSp>
        <p:nvGrpSpPr>
          <p:cNvPr id="46086" name="Group 1"/>
          <p:cNvGrpSpPr>
            <a:grpSpLocks/>
          </p:cNvGrpSpPr>
          <p:nvPr/>
        </p:nvGrpSpPr>
        <p:grpSpPr bwMode="auto">
          <a:xfrm>
            <a:off x="5435600" y="500063"/>
            <a:ext cx="3143250" cy="1101725"/>
            <a:chOff x="785786" y="857232"/>
            <a:chExt cx="5929354" cy="1321596"/>
          </a:xfrm>
        </p:grpSpPr>
        <p:grpSp>
          <p:nvGrpSpPr>
            <p:cNvPr id="46087" name="Group 7"/>
            <p:cNvGrpSpPr>
              <a:grpSpLocks/>
            </p:cNvGrpSpPr>
            <p:nvPr/>
          </p:nvGrpSpPr>
          <p:grpSpPr bwMode="auto">
            <a:xfrm>
              <a:off x="785786" y="857232"/>
              <a:ext cx="5929354" cy="1285884"/>
              <a:chOff x="357158" y="357166"/>
              <a:chExt cx="8429684" cy="1428761"/>
            </a:xfrm>
          </p:grpSpPr>
          <p:sp>
            <p:nvSpPr>
              <p:cNvPr id="20" name="Flowchart: Stored Data 19"/>
              <p:cNvSpPr/>
              <p:nvPr/>
            </p:nvSpPr>
            <p:spPr>
              <a:xfrm rot="10800000">
                <a:off x="357158" y="357167"/>
                <a:ext cx="8429684" cy="1428760"/>
              </a:xfrm>
              <a:prstGeom prst="flowChartOnlineStorag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21" name="Flowchart: Stored Data 3"/>
              <p:cNvSpPr/>
              <p:nvPr/>
            </p:nvSpPr>
            <p:spPr>
              <a:xfrm>
                <a:off x="857224" y="357166"/>
                <a:ext cx="7858180" cy="1428760"/>
              </a:xfrm>
              <a:prstGeom prst="flowChartOnlineStorage">
                <a:avLst/>
              </a:prstGeom>
              <a:gradFill flip="none" rotWithShape="1">
                <a:gsLst>
                  <a:gs pos="0">
                    <a:srgbClr val="990000">
                      <a:shade val="30000"/>
                      <a:satMod val="115000"/>
                    </a:srgbClr>
                  </a:gs>
                  <a:gs pos="50000">
                    <a:srgbClr val="FFFF00"/>
                  </a:gs>
                  <a:gs pos="100000">
                    <a:srgbClr val="99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57150">
                <a:solidFill>
                  <a:schemeClr val="tx1"/>
                </a:solidFill>
              </a:ln>
              <a:effectLst>
                <a:innerShdw blurRad="279400">
                  <a:srgbClr val="FF0066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19" name="TextBox 3"/>
            <p:cNvSpPr txBox="1">
              <a:spLocks noChangeArrowheads="1"/>
            </p:cNvSpPr>
            <p:nvPr/>
          </p:nvSpPr>
          <p:spPr bwMode="auto">
            <a:xfrm>
              <a:off x="1642248" y="1070516"/>
              <a:ext cx="3982849" cy="11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5400" b="1" dirty="0">
                  <a:latin typeface="Calibri" pitchFamily="34" charset="0"/>
                  <a:cs typeface="+mj-cs"/>
                </a:rPr>
                <a:t>المثال 2 </a:t>
              </a:r>
            </a:p>
          </p:txBody>
        </p:sp>
      </p:grpSp>
    </p:spTree>
  </p:cSld>
  <p:clrMapOvr>
    <a:masterClrMapping/>
  </p:clrMapOvr>
  <p:transition>
    <p:newsflash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ك =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× 2 = 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ك =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 uiExpand="1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/>
          <p:cNvSpPr/>
          <p:nvPr/>
        </p:nvSpPr>
        <p:spPr bwMode="auto">
          <a:xfrm rot="10800000">
            <a:off x="304800" y="1524000"/>
            <a:ext cx="8154987" cy="5080000"/>
          </a:xfrm>
          <a:prstGeom prst="round1Rect">
            <a:avLst>
              <a:gd name="adj" fmla="val 43151"/>
            </a:avLst>
          </a:prstGeom>
          <a:gradFill>
            <a:gsLst>
              <a:gs pos="0">
                <a:srgbClr val="C00000"/>
              </a:gs>
              <a:gs pos="50000">
                <a:srgbClr val="FFFF00"/>
              </a:gs>
              <a:gs pos="100000">
                <a:schemeClr val="bg1">
                  <a:lumMod val="95000"/>
                </a:schemeClr>
              </a:gs>
            </a:gsLst>
            <a:lin ang="13500000" scaled="1"/>
          </a:gradFill>
          <a:ln w="28575">
            <a:solidFill>
              <a:srgbClr val="FF0000"/>
            </a:solidFill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>
              <a:cs typeface="+mj-cs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072198" y="214290"/>
            <a:ext cx="2428892" cy="1285884"/>
          </a:xfrm>
          <a:custGeom>
            <a:avLst/>
            <a:gdLst>
              <a:gd name="connsiteX0" fmla="*/ 3443288 w 3565191"/>
              <a:gd name="connsiteY0" fmla="*/ 580255 h 1366068"/>
              <a:gd name="connsiteX1" fmla="*/ 3457575 w 3565191"/>
              <a:gd name="connsiteY1" fmla="*/ 537393 h 1366068"/>
              <a:gd name="connsiteX2" fmla="*/ 3414713 w 3565191"/>
              <a:gd name="connsiteY2" fmla="*/ 337368 h 1366068"/>
              <a:gd name="connsiteX3" fmla="*/ 3371850 w 3565191"/>
              <a:gd name="connsiteY3" fmla="*/ 308793 h 1366068"/>
              <a:gd name="connsiteX4" fmla="*/ 3300413 w 3565191"/>
              <a:gd name="connsiteY4" fmla="*/ 208780 h 1366068"/>
              <a:gd name="connsiteX5" fmla="*/ 3257550 w 3565191"/>
              <a:gd name="connsiteY5" fmla="*/ 194493 h 1366068"/>
              <a:gd name="connsiteX6" fmla="*/ 3228975 w 3565191"/>
              <a:gd name="connsiteY6" fmla="*/ 151630 h 1366068"/>
              <a:gd name="connsiteX7" fmla="*/ 3143250 w 3565191"/>
              <a:gd name="connsiteY7" fmla="*/ 80193 h 1366068"/>
              <a:gd name="connsiteX8" fmla="*/ 3014663 w 3565191"/>
              <a:gd name="connsiteY8" fmla="*/ 51618 h 1366068"/>
              <a:gd name="connsiteX9" fmla="*/ 2914650 w 3565191"/>
              <a:gd name="connsiteY9" fmla="*/ 37330 h 1366068"/>
              <a:gd name="connsiteX10" fmla="*/ 2643188 w 3565191"/>
              <a:gd name="connsiteY10" fmla="*/ 37330 h 1366068"/>
              <a:gd name="connsiteX11" fmla="*/ 2600325 w 3565191"/>
              <a:gd name="connsiteY11" fmla="*/ 80193 h 1366068"/>
              <a:gd name="connsiteX12" fmla="*/ 2557463 w 3565191"/>
              <a:gd name="connsiteY12" fmla="*/ 108768 h 1366068"/>
              <a:gd name="connsiteX13" fmla="*/ 2528888 w 3565191"/>
              <a:gd name="connsiteY13" fmla="*/ 194493 h 1366068"/>
              <a:gd name="connsiteX14" fmla="*/ 2514600 w 3565191"/>
              <a:gd name="connsiteY14" fmla="*/ 237355 h 1366068"/>
              <a:gd name="connsiteX15" fmla="*/ 2471738 w 3565191"/>
              <a:gd name="connsiteY15" fmla="*/ 208780 h 1366068"/>
              <a:gd name="connsiteX16" fmla="*/ 2343150 w 3565191"/>
              <a:gd name="connsiteY16" fmla="*/ 94480 h 1366068"/>
              <a:gd name="connsiteX17" fmla="*/ 2286000 w 3565191"/>
              <a:gd name="connsiteY17" fmla="*/ 80193 h 1366068"/>
              <a:gd name="connsiteX18" fmla="*/ 2043113 w 3565191"/>
              <a:gd name="connsiteY18" fmla="*/ 94480 h 1366068"/>
              <a:gd name="connsiteX19" fmla="*/ 1800225 w 3565191"/>
              <a:gd name="connsiteY19" fmla="*/ 137343 h 1366068"/>
              <a:gd name="connsiteX20" fmla="*/ 1614488 w 3565191"/>
              <a:gd name="connsiteY20" fmla="*/ 180205 h 1366068"/>
              <a:gd name="connsiteX21" fmla="*/ 1514475 w 3565191"/>
              <a:gd name="connsiteY21" fmla="*/ 251643 h 1366068"/>
              <a:gd name="connsiteX22" fmla="*/ 1485900 w 3565191"/>
              <a:gd name="connsiteY22" fmla="*/ 294505 h 1366068"/>
              <a:gd name="connsiteX23" fmla="*/ 1443038 w 3565191"/>
              <a:gd name="connsiteY23" fmla="*/ 308793 h 1366068"/>
              <a:gd name="connsiteX24" fmla="*/ 1285875 w 3565191"/>
              <a:gd name="connsiteY24" fmla="*/ 223068 h 1366068"/>
              <a:gd name="connsiteX25" fmla="*/ 1114425 w 3565191"/>
              <a:gd name="connsiteY25" fmla="*/ 180205 h 1366068"/>
              <a:gd name="connsiteX26" fmla="*/ 1042988 w 3565191"/>
              <a:gd name="connsiteY26" fmla="*/ 151630 h 1366068"/>
              <a:gd name="connsiteX27" fmla="*/ 900113 w 3565191"/>
              <a:gd name="connsiteY27" fmla="*/ 165918 h 1366068"/>
              <a:gd name="connsiteX28" fmla="*/ 714375 w 3565191"/>
              <a:gd name="connsiteY28" fmla="*/ 208780 h 1366068"/>
              <a:gd name="connsiteX29" fmla="*/ 557213 w 3565191"/>
              <a:gd name="connsiteY29" fmla="*/ 280218 h 1366068"/>
              <a:gd name="connsiteX30" fmla="*/ 414338 w 3565191"/>
              <a:gd name="connsiteY30" fmla="*/ 337368 h 1366068"/>
              <a:gd name="connsiteX31" fmla="*/ 328613 w 3565191"/>
              <a:gd name="connsiteY31" fmla="*/ 394518 h 1366068"/>
              <a:gd name="connsiteX32" fmla="*/ 285750 w 3565191"/>
              <a:gd name="connsiteY32" fmla="*/ 423093 h 1366068"/>
              <a:gd name="connsiteX33" fmla="*/ 228600 w 3565191"/>
              <a:gd name="connsiteY33" fmla="*/ 537393 h 1366068"/>
              <a:gd name="connsiteX34" fmla="*/ 200025 w 3565191"/>
              <a:gd name="connsiteY34" fmla="*/ 651693 h 1366068"/>
              <a:gd name="connsiteX35" fmla="*/ 128588 w 3565191"/>
              <a:gd name="connsiteY35" fmla="*/ 694555 h 1366068"/>
              <a:gd name="connsiteX36" fmla="*/ 14288 w 3565191"/>
              <a:gd name="connsiteY36" fmla="*/ 823143 h 1366068"/>
              <a:gd name="connsiteX37" fmla="*/ 0 w 3565191"/>
              <a:gd name="connsiteY37" fmla="*/ 866005 h 1366068"/>
              <a:gd name="connsiteX38" fmla="*/ 28575 w 3565191"/>
              <a:gd name="connsiteY38" fmla="*/ 1037455 h 1366068"/>
              <a:gd name="connsiteX39" fmla="*/ 114300 w 3565191"/>
              <a:gd name="connsiteY39" fmla="*/ 1108893 h 1366068"/>
              <a:gd name="connsiteX40" fmla="*/ 228600 w 3565191"/>
              <a:gd name="connsiteY40" fmla="*/ 1151755 h 1366068"/>
              <a:gd name="connsiteX41" fmla="*/ 300038 w 3565191"/>
              <a:gd name="connsiteY41" fmla="*/ 1180330 h 1366068"/>
              <a:gd name="connsiteX42" fmla="*/ 471488 w 3565191"/>
              <a:gd name="connsiteY42" fmla="*/ 1166043 h 1366068"/>
              <a:gd name="connsiteX43" fmla="*/ 514350 w 3565191"/>
              <a:gd name="connsiteY43" fmla="*/ 1137468 h 1366068"/>
              <a:gd name="connsiteX44" fmla="*/ 557213 w 3565191"/>
              <a:gd name="connsiteY44" fmla="*/ 1123180 h 1366068"/>
              <a:gd name="connsiteX45" fmla="*/ 614363 w 3565191"/>
              <a:gd name="connsiteY45" fmla="*/ 1094605 h 1366068"/>
              <a:gd name="connsiteX46" fmla="*/ 600075 w 3565191"/>
              <a:gd name="connsiteY46" fmla="*/ 1137468 h 1366068"/>
              <a:gd name="connsiteX47" fmla="*/ 657225 w 3565191"/>
              <a:gd name="connsiteY47" fmla="*/ 1223193 h 1366068"/>
              <a:gd name="connsiteX48" fmla="*/ 700088 w 3565191"/>
              <a:gd name="connsiteY48" fmla="*/ 1251768 h 1366068"/>
              <a:gd name="connsiteX49" fmla="*/ 857250 w 3565191"/>
              <a:gd name="connsiteY49" fmla="*/ 1323205 h 1366068"/>
              <a:gd name="connsiteX50" fmla="*/ 1471613 w 3565191"/>
              <a:gd name="connsiteY50" fmla="*/ 1294630 h 1366068"/>
              <a:gd name="connsiteX51" fmla="*/ 1514475 w 3565191"/>
              <a:gd name="connsiteY51" fmla="*/ 1280343 h 1366068"/>
              <a:gd name="connsiteX52" fmla="*/ 1671638 w 3565191"/>
              <a:gd name="connsiteY52" fmla="*/ 1251768 h 1366068"/>
              <a:gd name="connsiteX53" fmla="*/ 1757363 w 3565191"/>
              <a:gd name="connsiteY53" fmla="*/ 1208905 h 1366068"/>
              <a:gd name="connsiteX54" fmla="*/ 1857375 w 3565191"/>
              <a:gd name="connsiteY54" fmla="*/ 1166043 h 1366068"/>
              <a:gd name="connsiteX55" fmla="*/ 1914525 w 3565191"/>
              <a:gd name="connsiteY55" fmla="*/ 1294630 h 1366068"/>
              <a:gd name="connsiteX56" fmla="*/ 2057400 w 3565191"/>
              <a:gd name="connsiteY56" fmla="*/ 1366068 h 1366068"/>
              <a:gd name="connsiteX57" fmla="*/ 2414588 w 3565191"/>
              <a:gd name="connsiteY57" fmla="*/ 1323205 h 1366068"/>
              <a:gd name="connsiteX58" fmla="*/ 2471738 w 3565191"/>
              <a:gd name="connsiteY58" fmla="*/ 1294630 h 1366068"/>
              <a:gd name="connsiteX59" fmla="*/ 2543175 w 3565191"/>
              <a:gd name="connsiteY59" fmla="*/ 1266055 h 1366068"/>
              <a:gd name="connsiteX60" fmla="*/ 2600325 w 3565191"/>
              <a:gd name="connsiteY60" fmla="*/ 1251768 h 1366068"/>
              <a:gd name="connsiteX61" fmla="*/ 2743200 w 3565191"/>
              <a:gd name="connsiteY61" fmla="*/ 1194618 h 1366068"/>
              <a:gd name="connsiteX62" fmla="*/ 2886075 w 3565191"/>
              <a:gd name="connsiteY62" fmla="*/ 1080318 h 1366068"/>
              <a:gd name="connsiteX63" fmla="*/ 2928938 w 3565191"/>
              <a:gd name="connsiteY63" fmla="*/ 1180330 h 1366068"/>
              <a:gd name="connsiteX64" fmla="*/ 2957513 w 3565191"/>
              <a:gd name="connsiteY64" fmla="*/ 1223193 h 1366068"/>
              <a:gd name="connsiteX65" fmla="*/ 3028950 w 3565191"/>
              <a:gd name="connsiteY65" fmla="*/ 1266055 h 1366068"/>
              <a:gd name="connsiteX66" fmla="*/ 3100388 w 3565191"/>
              <a:gd name="connsiteY66" fmla="*/ 1280343 h 1366068"/>
              <a:gd name="connsiteX67" fmla="*/ 3200400 w 3565191"/>
              <a:gd name="connsiteY67" fmla="*/ 1266055 h 1366068"/>
              <a:gd name="connsiteX68" fmla="*/ 3286125 w 3565191"/>
              <a:gd name="connsiteY68" fmla="*/ 1208905 h 1366068"/>
              <a:gd name="connsiteX69" fmla="*/ 3357563 w 3565191"/>
              <a:gd name="connsiteY69" fmla="*/ 1180330 h 1366068"/>
              <a:gd name="connsiteX70" fmla="*/ 3457575 w 3565191"/>
              <a:gd name="connsiteY70" fmla="*/ 1094605 h 1366068"/>
              <a:gd name="connsiteX71" fmla="*/ 3543300 w 3565191"/>
              <a:gd name="connsiteY71" fmla="*/ 994593 h 1366068"/>
              <a:gd name="connsiteX72" fmla="*/ 3543300 w 3565191"/>
              <a:gd name="connsiteY72" fmla="*/ 823143 h 1366068"/>
              <a:gd name="connsiteX73" fmla="*/ 3529013 w 3565191"/>
              <a:gd name="connsiteY73" fmla="*/ 765993 h 1366068"/>
              <a:gd name="connsiteX74" fmla="*/ 3471863 w 3565191"/>
              <a:gd name="connsiteY74" fmla="*/ 680268 h 1366068"/>
              <a:gd name="connsiteX75" fmla="*/ 3443288 w 3565191"/>
              <a:gd name="connsiteY75" fmla="*/ 637405 h 1366068"/>
              <a:gd name="connsiteX76" fmla="*/ 3471863 w 3565191"/>
              <a:gd name="connsiteY76" fmla="*/ 594543 h 1366068"/>
              <a:gd name="connsiteX77" fmla="*/ 3443288 w 3565191"/>
              <a:gd name="connsiteY77" fmla="*/ 580255 h 136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565191" h="1366068">
                <a:moveTo>
                  <a:pt x="3443288" y="580255"/>
                </a:moveTo>
                <a:cubicBezTo>
                  <a:pt x="3440907" y="570730"/>
                  <a:pt x="3457575" y="552453"/>
                  <a:pt x="3457575" y="537393"/>
                </a:cubicBezTo>
                <a:cubicBezTo>
                  <a:pt x="3457575" y="467434"/>
                  <a:pt x="3467296" y="389951"/>
                  <a:pt x="3414713" y="337368"/>
                </a:cubicBezTo>
                <a:cubicBezTo>
                  <a:pt x="3402571" y="325226"/>
                  <a:pt x="3386138" y="318318"/>
                  <a:pt x="3371850" y="308793"/>
                </a:cubicBezTo>
                <a:cubicBezTo>
                  <a:pt x="3358820" y="289248"/>
                  <a:pt x="3313704" y="219856"/>
                  <a:pt x="3300413" y="208780"/>
                </a:cubicBezTo>
                <a:cubicBezTo>
                  <a:pt x="3288843" y="199139"/>
                  <a:pt x="3271838" y="199255"/>
                  <a:pt x="3257550" y="194493"/>
                </a:cubicBezTo>
                <a:cubicBezTo>
                  <a:pt x="3248025" y="180205"/>
                  <a:pt x="3239968" y="164822"/>
                  <a:pt x="3228975" y="151630"/>
                </a:cubicBezTo>
                <a:cubicBezTo>
                  <a:pt x="3206404" y="124545"/>
                  <a:pt x="3175361" y="96249"/>
                  <a:pt x="3143250" y="80193"/>
                </a:cubicBezTo>
                <a:cubicBezTo>
                  <a:pt x="3108708" y="62922"/>
                  <a:pt x="3046375" y="56497"/>
                  <a:pt x="3014663" y="51618"/>
                </a:cubicBezTo>
                <a:cubicBezTo>
                  <a:pt x="2981378" y="46497"/>
                  <a:pt x="2947988" y="42093"/>
                  <a:pt x="2914650" y="37330"/>
                </a:cubicBezTo>
                <a:cubicBezTo>
                  <a:pt x="2812438" y="3260"/>
                  <a:pt x="2820506" y="0"/>
                  <a:pt x="2643188" y="37330"/>
                </a:cubicBezTo>
                <a:cubicBezTo>
                  <a:pt x="2623416" y="41493"/>
                  <a:pt x="2615847" y="67258"/>
                  <a:pt x="2600325" y="80193"/>
                </a:cubicBezTo>
                <a:cubicBezTo>
                  <a:pt x="2587134" y="91186"/>
                  <a:pt x="2571750" y="99243"/>
                  <a:pt x="2557463" y="108768"/>
                </a:cubicBezTo>
                <a:lnTo>
                  <a:pt x="2528888" y="194493"/>
                </a:lnTo>
                <a:lnTo>
                  <a:pt x="2514600" y="237355"/>
                </a:lnTo>
                <a:cubicBezTo>
                  <a:pt x="2500313" y="227830"/>
                  <a:pt x="2484572" y="220188"/>
                  <a:pt x="2471738" y="208780"/>
                </a:cubicBezTo>
                <a:cubicBezTo>
                  <a:pt x="2443352" y="183548"/>
                  <a:pt x="2390113" y="114607"/>
                  <a:pt x="2343150" y="94480"/>
                </a:cubicBezTo>
                <a:cubicBezTo>
                  <a:pt x="2325101" y="86745"/>
                  <a:pt x="2305050" y="84955"/>
                  <a:pt x="2286000" y="80193"/>
                </a:cubicBezTo>
                <a:cubicBezTo>
                  <a:pt x="2205038" y="84955"/>
                  <a:pt x="2123785" y="86135"/>
                  <a:pt x="2043113" y="94480"/>
                </a:cubicBezTo>
                <a:cubicBezTo>
                  <a:pt x="1934324" y="105734"/>
                  <a:pt x="1892172" y="120625"/>
                  <a:pt x="1800225" y="137343"/>
                </a:cubicBezTo>
                <a:cubicBezTo>
                  <a:pt x="1716090" y="152640"/>
                  <a:pt x="1699520" y="149284"/>
                  <a:pt x="1614488" y="180205"/>
                </a:cubicBezTo>
                <a:cubicBezTo>
                  <a:pt x="1566130" y="197790"/>
                  <a:pt x="1546912" y="212719"/>
                  <a:pt x="1514475" y="251643"/>
                </a:cubicBezTo>
                <a:cubicBezTo>
                  <a:pt x="1503482" y="264834"/>
                  <a:pt x="1499308" y="283778"/>
                  <a:pt x="1485900" y="294505"/>
                </a:cubicBezTo>
                <a:cubicBezTo>
                  <a:pt x="1474140" y="303913"/>
                  <a:pt x="1457325" y="304030"/>
                  <a:pt x="1443038" y="308793"/>
                </a:cubicBezTo>
                <a:cubicBezTo>
                  <a:pt x="1375932" y="264056"/>
                  <a:pt x="1387751" y="269376"/>
                  <a:pt x="1285875" y="223068"/>
                </a:cubicBezTo>
                <a:cubicBezTo>
                  <a:pt x="1243547" y="203828"/>
                  <a:pt x="1134712" y="186001"/>
                  <a:pt x="1114425" y="180205"/>
                </a:cubicBezTo>
                <a:cubicBezTo>
                  <a:pt x="1089765" y="173159"/>
                  <a:pt x="1066800" y="161155"/>
                  <a:pt x="1042988" y="151630"/>
                </a:cubicBezTo>
                <a:cubicBezTo>
                  <a:pt x="995363" y="156393"/>
                  <a:pt x="947556" y="159592"/>
                  <a:pt x="900113" y="165918"/>
                </a:cubicBezTo>
                <a:cubicBezTo>
                  <a:pt x="852985" y="172202"/>
                  <a:pt x="750642" y="199713"/>
                  <a:pt x="714375" y="208780"/>
                </a:cubicBezTo>
                <a:cubicBezTo>
                  <a:pt x="630904" y="250516"/>
                  <a:pt x="638089" y="249890"/>
                  <a:pt x="557213" y="280218"/>
                </a:cubicBezTo>
                <a:cubicBezTo>
                  <a:pt x="492020" y="304665"/>
                  <a:pt x="499104" y="291725"/>
                  <a:pt x="414338" y="337368"/>
                </a:cubicBezTo>
                <a:cubicBezTo>
                  <a:pt x="384100" y="353650"/>
                  <a:pt x="357188" y="375468"/>
                  <a:pt x="328613" y="394518"/>
                </a:cubicBezTo>
                <a:lnTo>
                  <a:pt x="285750" y="423093"/>
                </a:lnTo>
                <a:cubicBezTo>
                  <a:pt x="249320" y="483810"/>
                  <a:pt x="243979" y="481003"/>
                  <a:pt x="228600" y="537393"/>
                </a:cubicBezTo>
                <a:cubicBezTo>
                  <a:pt x="218267" y="575282"/>
                  <a:pt x="233701" y="631487"/>
                  <a:pt x="200025" y="651693"/>
                </a:cubicBezTo>
                <a:cubicBezTo>
                  <a:pt x="176213" y="665980"/>
                  <a:pt x="150081" y="676970"/>
                  <a:pt x="128588" y="694555"/>
                </a:cubicBezTo>
                <a:cubicBezTo>
                  <a:pt x="96544" y="720773"/>
                  <a:pt x="37309" y="777101"/>
                  <a:pt x="14288" y="823143"/>
                </a:cubicBezTo>
                <a:cubicBezTo>
                  <a:pt x="7553" y="836613"/>
                  <a:pt x="4763" y="851718"/>
                  <a:pt x="0" y="866005"/>
                </a:cubicBezTo>
                <a:cubicBezTo>
                  <a:pt x="9525" y="923155"/>
                  <a:pt x="13646" y="981473"/>
                  <a:pt x="28575" y="1037455"/>
                </a:cubicBezTo>
                <a:cubicBezTo>
                  <a:pt x="40490" y="1082137"/>
                  <a:pt x="77109" y="1092364"/>
                  <a:pt x="114300" y="1108893"/>
                </a:cubicBezTo>
                <a:cubicBezTo>
                  <a:pt x="213712" y="1153076"/>
                  <a:pt x="153191" y="1123477"/>
                  <a:pt x="228600" y="1151755"/>
                </a:cubicBezTo>
                <a:cubicBezTo>
                  <a:pt x="252614" y="1160760"/>
                  <a:pt x="276225" y="1170805"/>
                  <a:pt x="300038" y="1180330"/>
                </a:cubicBezTo>
                <a:cubicBezTo>
                  <a:pt x="357188" y="1175568"/>
                  <a:pt x="415254" y="1177290"/>
                  <a:pt x="471488" y="1166043"/>
                </a:cubicBezTo>
                <a:cubicBezTo>
                  <a:pt x="488326" y="1162675"/>
                  <a:pt x="498992" y="1145147"/>
                  <a:pt x="514350" y="1137468"/>
                </a:cubicBezTo>
                <a:cubicBezTo>
                  <a:pt x="527821" y="1130733"/>
                  <a:pt x="543370" y="1129113"/>
                  <a:pt x="557213" y="1123180"/>
                </a:cubicBezTo>
                <a:cubicBezTo>
                  <a:pt x="576789" y="1114790"/>
                  <a:pt x="595313" y="1104130"/>
                  <a:pt x="614363" y="1094605"/>
                </a:cubicBezTo>
                <a:cubicBezTo>
                  <a:pt x="609600" y="1108893"/>
                  <a:pt x="600075" y="1122407"/>
                  <a:pt x="600075" y="1137468"/>
                </a:cubicBezTo>
                <a:cubicBezTo>
                  <a:pt x="600075" y="1175619"/>
                  <a:pt x="631456" y="1201719"/>
                  <a:pt x="657225" y="1223193"/>
                </a:cubicBezTo>
                <a:cubicBezTo>
                  <a:pt x="670417" y="1234186"/>
                  <a:pt x="685013" y="1243545"/>
                  <a:pt x="700088" y="1251768"/>
                </a:cubicBezTo>
                <a:cubicBezTo>
                  <a:pt x="800481" y="1306527"/>
                  <a:pt x="783656" y="1298674"/>
                  <a:pt x="857250" y="1323205"/>
                </a:cubicBezTo>
                <a:lnTo>
                  <a:pt x="1471613" y="1294630"/>
                </a:lnTo>
                <a:cubicBezTo>
                  <a:pt x="1486641" y="1293650"/>
                  <a:pt x="1499707" y="1283297"/>
                  <a:pt x="1514475" y="1280343"/>
                </a:cubicBezTo>
                <a:cubicBezTo>
                  <a:pt x="1770457" y="1229147"/>
                  <a:pt x="1502208" y="1294124"/>
                  <a:pt x="1671638" y="1251768"/>
                </a:cubicBezTo>
                <a:cubicBezTo>
                  <a:pt x="1700213" y="1237480"/>
                  <a:pt x="1727700" y="1220770"/>
                  <a:pt x="1757363" y="1208905"/>
                </a:cubicBezTo>
                <a:cubicBezTo>
                  <a:pt x="1872690" y="1162774"/>
                  <a:pt x="1761868" y="1229715"/>
                  <a:pt x="1857375" y="1166043"/>
                </a:cubicBezTo>
                <a:cubicBezTo>
                  <a:pt x="1863012" y="1182954"/>
                  <a:pt x="1885414" y="1275223"/>
                  <a:pt x="1914525" y="1294630"/>
                </a:cubicBezTo>
                <a:cubicBezTo>
                  <a:pt x="1958829" y="1324166"/>
                  <a:pt x="2057400" y="1366068"/>
                  <a:pt x="2057400" y="1366068"/>
                </a:cubicBezTo>
                <a:cubicBezTo>
                  <a:pt x="2197259" y="1356744"/>
                  <a:pt x="2284887" y="1360262"/>
                  <a:pt x="2414588" y="1323205"/>
                </a:cubicBezTo>
                <a:cubicBezTo>
                  <a:pt x="2435067" y="1317354"/>
                  <a:pt x="2452275" y="1303280"/>
                  <a:pt x="2471738" y="1294630"/>
                </a:cubicBezTo>
                <a:cubicBezTo>
                  <a:pt x="2495174" y="1284214"/>
                  <a:pt x="2518844" y="1274165"/>
                  <a:pt x="2543175" y="1266055"/>
                </a:cubicBezTo>
                <a:cubicBezTo>
                  <a:pt x="2561804" y="1259846"/>
                  <a:pt x="2581444" y="1257162"/>
                  <a:pt x="2600325" y="1251768"/>
                </a:cubicBezTo>
                <a:cubicBezTo>
                  <a:pt x="2642480" y="1239724"/>
                  <a:pt x="2713915" y="1210387"/>
                  <a:pt x="2743200" y="1194618"/>
                </a:cubicBezTo>
                <a:cubicBezTo>
                  <a:pt x="2821302" y="1152563"/>
                  <a:pt x="2828206" y="1138187"/>
                  <a:pt x="2886075" y="1080318"/>
                </a:cubicBezTo>
                <a:cubicBezTo>
                  <a:pt x="2902104" y="1128404"/>
                  <a:pt x="2900690" y="1130897"/>
                  <a:pt x="2928938" y="1180330"/>
                </a:cubicBezTo>
                <a:cubicBezTo>
                  <a:pt x="2937457" y="1195239"/>
                  <a:pt x="2944475" y="1212018"/>
                  <a:pt x="2957513" y="1223193"/>
                </a:cubicBezTo>
                <a:cubicBezTo>
                  <a:pt x="2978597" y="1241265"/>
                  <a:pt x="3003166" y="1255742"/>
                  <a:pt x="3028950" y="1266055"/>
                </a:cubicBezTo>
                <a:cubicBezTo>
                  <a:pt x="3051497" y="1275074"/>
                  <a:pt x="3076575" y="1275580"/>
                  <a:pt x="3100388" y="1280343"/>
                </a:cubicBezTo>
                <a:cubicBezTo>
                  <a:pt x="3133725" y="1275580"/>
                  <a:pt x="3168969" y="1278144"/>
                  <a:pt x="3200400" y="1266055"/>
                </a:cubicBezTo>
                <a:cubicBezTo>
                  <a:pt x="3232454" y="1253727"/>
                  <a:pt x="3254238" y="1221660"/>
                  <a:pt x="3286125" y="1208905"/>
                </a:cubicBezTo>
                <a:lnTo>
                  <a:pt x="3357563" y="1180330"/>
                </a:lnTo>
                <a:cubicBezTo>
                  <a:pt x="3463912" y="1073981"/>
                  <a:pt x="3329283" y="1204569"/>
                  <a:pt x="3457575" y="1094605"/>
                </a:cubicBezTo>
                <a:cubicBezTo>
                  <a:pt x="3499369" y="1058782"/>
                  <a:pt x="3509418" y="1039769"/>
                  <a:pt x="3543300" y="994593"/>
                </a:cubicBezTo>
                <a:cubicBezTo>
                  <a:pt x="3565191" y="907034"/>
                  <a:pt x="3563368" y="943551"/>
                  <a:pt x="3543300" y="823143"/>
                </a:cubicBezTo>
                <a:cubicBezTo>
                  <a:pt x="3540072" y="803774"/>
                  <a:pt x="3537795" y="783556"/>
                  <a:pt x="3529013" y="765993"/>
                </a:cubicBezTo>
                <a:cubicBezTo>
                  <a:pt x="3513654" y="735276"/>
                  <a:pt x="3490913" y="708843"/>
                  <a:pt x="3471863" y="680268"/>
                </a:cubicBezTo>
                <a:lnTo>
                  <a:pt x="3443288" y="637405"/>
                </a:lnTo>
                <a:cubicBezTo>
                  <a:pt x="3452813" y="623118"/>
                  <a:pt x="3475231" y="611381"/>
                  <a:pt x="3471863" y="594543"/>
                </a:cubicBezTo>
                <a:cubicBezTo>
                  <a:pt x="3468495" y="577705"/>
                  <a:pt x="3445669" y="589780"/>
                  <a:pt x="3443288" y="580255"/>
                </a:cubicBezTo>
                <a:close/>
              </a:path>
            </a:pathLst>
          </a:custGeom>
          <a:gradFill>
            <a:gsLst>
              <a:gs pos="0">
                <a:srgbClr val="00FF00"/>
              </a:gs>
              <a:gs pos="35000">
                <a:schemeClr val="bg1"/>
              </a:gs>
              <a:gs pos="100000">
                <a:srgbClr val="00FFFF"/>
              </a:gs>
            </a:gsLst>
          </a:gradFill>
          <a:ln w="38100">
            <a:solidFill>
              <a:srgbClr val="00FFFF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المثال 3 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7500958" y="2714620"/>
            <a:ext cx="1285884" cy="1000132"/>
          </a:xfrm>
          <a:prstGeom prst="wedgeEllipseCallout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66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+mj-cs"/>
              </a:rPr>
              <a:t>8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071688"/>
            <a:ext cx="6215063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ar-EG" sz="40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أعمار: </a:t>
            </a:r>
            <a:r>
              <a:rPr lang="ar-EG" sz="4000" b="1" dirty="0">
                <a:latin typeface="Calibri" pitchFamily="34" charset="0"/>
                <a:cs typeface="+mj-cs"/>
              </a:rPr>
              <a:t>إذا كان مجموع عمري يوسف وأخيه حمد 21 سنة, وعمر يوسف 6 سنوات, فحل المعادلة 6 + ص = 21؛ لتجد قيمة ص التي ترمز إلى عمر حمد.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63713" y="4724400"/>
            <a:ext cx="417671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9900FF"/>
                </a:solidFill>
              </a:rPr>
              <a:t>6 + ص = 21</a:t>
            </a:r>
            <a:endParaRPr lang="en-US" sz="4000" dirty="0">
              <a:solidFill>
                <a:srgbClr val="9900FF"/>
              </a:solidFill>
            </a:endParaRPr>
          </a:p>
          <a:p>
            <a:pPr algn="ctr"/>
            <a:r>
              <a:rPr lang="ar-EG" sz="4000" b="1" dirty="0" err="1" smtClean="0">
                <a:solidFill>
                  <a:srgbClr val="9900FF"/>
                </a:solidFill>
              </a:rPr>
              <a:t>6 </a:t>
            </a:r>
            <a:r>
              <a:rPr lang="ar-EG" sz="4000" b="1" dirty="0" smtClean="0">
                <a:solidFill>
                  <a:srgbClr val="9900FF"/>
                </a:solidFill>
              </a:rPr>
              <a:t>+ </a:t>
            </a:r>
            <a:r>
              <a:rPr lang="ar-EG" sz="4000" b="1" dirty="0" err="1" smtClean="0">
                <a:solidFill>
                  <a:srgbClr val="9900FF"/>
                </a:solidFill>
              </a:rPr>
              <a:t>15 </a:t>
            </a:r>
            <a:r>
              <a:rPr lang="ar-EG" sz="4000" b="1" dirty="0">
                <a:solidFill>
                  <a:srgbClr val="9900FF"/>
                </a:solidFill>
              </a:rPr>
              <a:t>= </a:t>
            </a:r>
            <a:r>
              <a:rPr lang="ar-EG" sz="4000" b="1" dirty="0" smtClean="0">
                <a:solidFill>
                  <a:srgbClr val="9900FF"/>
                </a:solidFill>
              </a:rPr>
              <a:t>21</a:t>
            </a:r>
            <a:endParaRPr lang="en-US" sz="4000" dirty="0">
              <a:solidFill>
                <a:srgbClr val="9900FF"/>
              </a:solidFill>
            </a:endParaRPr>
          </a:p>
          <a:p>
            <a:pPr algn="ctr"/>
            <a:r>
              <a:rPr lang="ar-EG" sz="4000" b="1" dirty="0" smtClean="0">
                <a:solidFill>
                  <a:srgbClr val="9900FF"/>
                </a:solidFill>
              </a:rPr>
              <a:t>  إذن </a:t>
            </a:r>
            <a:r>
              <a:rPr lang="ar-EG" sz="4000" b="1" dirty="0" err="1" smtClean="0">
                <a:solidFill>
                  <a:srgbClr val="9900FF"/>
                </a:solidFill>
              </a:rPr>
              <a:t>ص </a:t>
            </a:r>
            <a:r>
              <a:rPr lang="ar-EG" sz="4000" b="1" dirty="0">
                <a:solidFill>
                  <a:srgbClr val="9900FF"/>
                </a:solidFill>
              </a:rPr>
              <a:t>= </a:t>
            </a:r>
            <a:r>
              <a:rPr lang="ar-EG" sz="4000" b="1" dirty="0" smtClean="0">
                <a:solidFill>
                  <a:srgbClr val="FF0000"/>
                </a:solidFill>
              </a:rPr>
              <a:t>15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over dir="d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مثال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ched_fos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أعمار إذا كان مجموع عم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 + ص =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 + 15 = 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إذن ص = 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0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57188" y="2071688"/>
            <a:ext cx="8286750" cy="4429126"/>
            <a:chOff x="571472" y="857232"/>
            <a:chExt cx="8182557" cy="5172998"/>
          </a:xfrm>
        </p:grpSpPr>
        <p:sp>
          <p:nvSpPr>
            <p:cNvPr id="11" name="Flowchart: Document 10"/>
            <p:cNvSpPr/>
            <p:nvPr/>
          </p:nvSpPr>
          <p:spPr>
            <a:xfrm>
              <a:off x="571472" y="857232"/>
              <a:ext cx="7858076" cy="4642718"/>
            </a:xfrm>
            <a:prstGeom prst="flowChartDocument">
              <a:avLst/>
            </a:prstGeom>
            <a:solidFill>
              <a:srgbClr val="00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sp>
          <p:nvSpPr>
            <p:cNvPr id="12" name="Flowchart: Document 11"/>
            <p:cNvSpPr/>
            <p:nvPr/>
          </p:nvSpPr>
          <p:spPr>
            <a:xfrm>
              <a:off x="895952" y="1152037"/>
              <a:ext cx="7858077" cy="4644573"/>
            </a:xfrm>
            <a:prstGeom prst="flowChartDocument">
              <a:avLst/>
            </a:prstGeom>
            <a:solidFill>
              <a:srgbClr val="CC00FF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grpSp>
          <p:nvGrpSpPr>
            <p:cNvPr id="6155" name="Group 14"/>
            <p:cNvGrpSpPr>
              <a:grpSpLocks/>
            </p:cNvGrpSpPr>
            <p:nvPr/>
          </p:nvGrpSpPr>
          <p:grpSpPr bwMode="auto">
            <a:xfrm>
              <a:off x="743449" y="1000108"/>
              <a:ext cx="7971391" cy="5030122"/>
              <a:chOff x="857224" y="1357298"/>
              <a:chExt cx="7971391" cy="5030122"/>
            </a:xfrm>
          </p:grpSpPr>
          <p:grpSp>
            <p:nvGrpSpPr>
              <p:cNvPr id="6156" name="Group 12"/>
              <p:cNvGrpSpPr>
                <a:grpSpLocks/>
              </p:cNvGrpSpPr>
              <p:nvPr/>
            </p:nvGrpSpPr>
            <p:grpSpPr bwMode="auto">
              <a:xfrm>
                <a:off x="3428440" y="3858398"/>
                <a:ext cx="5400175" cy="2529022"/>
                <a:chOff x="3085800" y="3915106"/>
                <a:chExt cx="5400175" cy="2529022"/>
              </a:xfrm>
            </p:grpSpPr>
            <p:sp>
              <p:nvSpPr>
                <p:cNvPr id="18" name="Moon 17"/>
                <p:cNvSpPr/>
                <p:nvPr/>
              </p:nvSpPr>
              <p:spPr>
                <a:xfrm rot="4551367">
                  <a:off x="5678966" y="3637118"/>
                  <a:ext cx="2286132" cy="3327887"/>
                </a:xfrm>
                <a:prstGeom prst="moon">
                  <a:avLst/>
                </a:prstGeom>
                <a:solidFill>
                  <a:srgbClr val="66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19" name="Moon 18"/>
                <p:cNvSpPr/>
                <p:nvPr/>
              </p:nvSpPr>
              <p:spPr>
                <a:xfrm rot="4551367">
                  <a:off x="5394601" y="3565734"/>
                  <a:ext cx="2284277" cy="3327887"/>
                </a:xfrm>
                <a:prstGeom prst="moon">
                  <a:avLst/>
                </a:prstGeom>
                <a:solidFill>
                  <a:srgbClr val="FF33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20" name="Moon 19"/>
                <p:cNvSpPr/>
                <p:nvPr/>
              </p:nvSpPr>
              <p:spPr>
                <a:xfrm rot="4551367">
                  <a:off x="5108526" y="3566517"/>
                  <a:ext cx="2284277" cy="3326319"/>
                </a:xfrm>
                <a:prstGeom prst="moon">
                  <a:avLst/>
                </a:prstGeom>
                <a:solidFill>
                  <a:srgbClr val="CC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21" name="Moon 20"/>
                <p:cNvSpPr/>
                <p:nvPr/>
              </p:nvSpPr>
              <p:spPr>
                <a:xfrm rot="4551367">
                  <a:off x="4821522" y="3494350"/>
                  <a:ext cx="2286131" cy="3327888"/>
                </a:xfrm>
                <a:prstGeom prst="moon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22" name="Moon 21"/>
                <p:cNvSpPr/>
                <p:nvPr/>
              </p:nvSpPr>
              <p:spPr>
                <a:xfrm rot="4551367">
                  <a:off x="4537157" y="3422966"/>
                  <a:ext cx="2284277" cy="3327887"/>
                </a:xfrm>
                <a:prstGeom prst="moon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23" name="Moon 22"/>
                <p:cNvSpPr/>
                <p:nvPr/>
              </p:nvSpPr>
              <p:spPr>
                <a:xfrm rot="4551367">
                  <a:off x="4251865" y="3422966"/>
                  <a:ext cx="2284277" cy="3327888"/>
                </a:xfrm>
                <a:prstGeom prst="moon">
                  <a:avLst/>
                </a:prstGeom>
                <a:solidFill>
                  <a:srgbClr val="00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24" name="Moon 5"/>
                <p:cNvSpPr/>
                <p:nvPr/>
              </p:nvSpPr>
              <p:spPr>
                <a:xfrm rot="4551367">
                  <a:off x="3965005" y="3422967"/>
                  <a:ext cx="2284277" cy="3327887"/>
                </a:xfrm>
                <a:prstGeom prst="moon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25" name="Moon 4"/>
                <p:cNvSpPr/>
                <p:nvPr/>
              </p:nvSpPr>
              <p:spPr>
                <a:xfrm rot="4551367">
                  <a:off x="3606678" y="3394228"/>
                  <a:ext cx="2286131" cy="3327887"/>
                </a:xfrm>
                <a:prstGeom prst="moon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</p:grpSp>
          <p:grpSp>
            <p:nvGrpSpPr>
              <p:cNvPr id="6157" name="Group 13"/>
              <p:cNvGrpSpPr>
                <a:grpSpLocks/>
              </p:cNvGrpSpPr>
              <p:nvPr/>
            </p:nvGrpSpPr>
            <p:grpSpPr bwMode="auto">
              <a:xfrm>
                <a:off x="857224" y="1357298"/>
                <a:ext cx="7858180" cy="4643470"/>
                <a:chOff x="857224" y="1357298"/>
                <a:chExt cx="7858180" cy="4643470"/>
              </a:xfrm>
            </p:grpSpPr>
            <p:sp>
              <p:nvSpPr>
                <p:cNvPr id="16" name="Flowchart: Document 15"/>
                <p:cNvSpPr/>
                <p:nvPr/>
              </p:nvSpPr>
              <p:spPr>
                <a:xfrm>
                  <a:off x="857676" y="1357188"/>
                  <a:ext cx="7848671" cy="4642719"/>
                </a:xfrm>
                <a:prstGeom prst="flowChartDocument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EG">
                    <a:cs typeface="+mj-cs"/>
                  </a:endParaRPr>
                </a:p>
              </p:txBody>
            </p:sp>
            <p:sp>
              <p:nvSpPr>
                <p:cNvPr id="4111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1168049" y="1642723"/>
                  <a:ext cx="7171494" cy="22638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ar-EG" sz="6000" b="1" dirty="0">
                      <a:latin typeface="Calibri" pitchFamily="34" charset="0"/>
                      <a:cs typeface="+mj-cs"/>
                    </a:rPr>
                    <a:t>يتزن الميزان عندما تتساوى المقادير على كفتيه.</a:t>
                  </a:r>
                </a:p>
              </p:txBody>
            </p:sp>
          </p:grpSp>
        </p:grpSp>
      </p:grp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4357688" y="71438"/>
            <a:ext cx="4214812" cy="1785937"/>
            <a:chOff x="3357554" y="357166"/>
            <a:chExt cx="5000660" cy="2214578"/>
          </a:xfrm>
        </p:grpSpPr>
        <p:grpSp>
          <p:nvGrpSpPr>
            <p:cNvPr id="6149" name="Group 5"/>
            <p:cNvGrpSpPr>
              <a:grpSpLocks/>
            </p:cNvGrpSpPr>
            <p:nvPr/>
          </p:nvGrpSpPr>
          <p:grpSpPr bwMode="auto">
            <a:xfrm>
              <a:off x="3357554" y="357166"/>
              <a:ext cx="5000660" cy="2214578"/>
              <a:chOff x="3571868" y="428604"/>
              <a:chExt cx="4714908" cy="2071702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3571868" y="428604"/>
                <a:ext cx="4714908" cy="2071702"/>
              </a:xfrm>
              <a:custGeom>
                <a:avLst/>
                <a:gdLst>
                  <a:gd name="connsiteX0" fmla="*/ 4286250 w 4339349"/>
                  <a:gd name="connsiteY0" fmla="*/ 611147 h 1648487"/>
                  <a:gd name="connsiteX1" fmla="*/ 4286250 w 4339349"/>
                  <a:gd name="connsiteY1" fmla="*/ 353972 h 1648487"/>
                  <a:gd name="connsiteX2" fmla="*/ 4271962 w 4339349"/>
                  <a:gd name="connsiteY2" fmla="*/ 311110 h 1648487"/>
                  <a:gd name="connsiteX3" fmla="*/ 4229100 w 4339349"/>
                  <a:gd name="connsiteY3" fmla="*/ 282535 h 1648487"/>
                  <a:gd name="connsiteX4" fmla="*/ 4200525 w 4339349"/>
                  <a:gd name="connsiteY4" fmla="*/ 239672 h 1648487"/>
                  <a:gd name="connsiteX5" fmla="*/ 4157662 w 4339349"/>
                  <a:gd name="connsiteY5" fmla="*/ 225385 h 1648487"/>
                  <a:gd name="connsiteX6" fmla="*/ 4114800 w 4339349"/>
                  <a:gd name="connsiteY6" fmla="*/ 196810 h 1648487"/>
                  <a:gd name="connsiteX7" fmla="*/ 4029075 w 4339349"/>
                  <a:gd name="connsiteY7" fmla="*/ 153947 h 1648487"/>
                  <a:gd name="connsiteX8" fmla="*/ 4000500 w 4339349"/>
                  <a:gd name="connsiteY8" fmla="*/ 111085 h 1648487"/>
                  <a:gd name="connsiteX9" fmla="*/ 3914775 w 4339349"/>
                  <a:gd name="connsiteY9" fmla="*/ 53935 h 1648487"/>
                  <a:gd name="connsiteX10" fmla="*/ 3800475 w 4339349"/>
                  <a:gd name="connsiteY10" fmla="*/ 68222 h 1648487"/>
                  <a:gd name="connsiteX11" fmla="*/ 3714750 w 4339349"/>
                  <a:gd name="connsiteY11" fmla="*/ 125372 h 1648487"/>
                  <a:gd name="connsiteX12" fmla="*/ 3586162 w 4339349"/>
                  <a:gd name="connsiteY12" fmla="*/ 139660 h 1648487"/>
                  <a:gd name="connsiteX13" fmla="*/ 3543300 w 4339349"/>
                  <a:gd name="connsiteY13" fmla="*/ 168235 h 1648487"/>
                  <a:gd name="connsiteX14" fmla="*/ 3586162 w 4339349"/>
                  <a:gd name="connsiteY14" fmla="*/ 339685 h 1648487"/>
                  <a:gd name="connsiteX15" fmla="*/ 3643312 w 4339349"/>
                  <a:gd name="connsiteY15" fmla="*/ 353972 h 1648487"/>
                  <a:gd name="connsiteX16" fmla="*/ 3771900 w 4339349"/>
                  <a:gd name="connsiteY16" fmla="*/ 382547 h 1648487"/>
                  <a:gd name="connsiteX17" fmla="*/ 3786187 w 4339349"/>
                  <a:gd name="connsiteY17" fmla="*/ 425410 h 1648487"/>
                  <a:gd name="connsiteX18" fmla="*/ 3700462 w 4339349"/>
                  <a:gd name="connsiteY18" fmla="*/ 468272 h 1648487"/>
                  <a:gd name="connsiteX19" fmla="*/ 3529012 w 4339349"/>
                  <a:gd name="connsiteY19" fmla="*/ 439697 h 1648487"/>
                  <a:gd name="connsiteX20" fmla="*/ 3429000 w 4339349"/>
                  <a:gd name="connsiteY20" fmla="*/ 396835 h 1648487"/>
                  <a:gd name="connsiteX21" fmla="*/ 3386137 w 4339349"/>
                  <a:gd name="connsiteY21" fmla="*/ 368260 h 1648487"/>
                  <a:gd name="connsiteX22" fmla="*/ 3343275 w 4339349"/>
                  <a:gd name="connsiteY22" fmla="*/ 353972 h 1648487"/>
                  <a:gd name="connsiteX23" fmla="*/ 3286125 w 4339349"/>
                  <a:gd name="connsiteY23" fmla="*/ 325397 h 1648487"/>
                  <a:gd name="connsiteX24" fmla="*/ 3257550 w 4339349"/>
                  <a:gd name="connsiteY24" fmla="*/ 282535 h 1648487"/>
                  <a:gd name="connsiteX25" fmla="*/ 3171825 w 4339349"/>
                  <a:gd name="connsiteY25" fmla="*/ 253960 h 1648487"/>
                  <a:gd name="connsiteX26" fmla="*/ 3128962 w 4339349"/>
                  <a:gd name="connsiteY26" fmla="*/ 225385 h 1648487"/>
                  <a:gd name="connsiteX27" fmla="*/ 3028950 w 4339349"/>
                  <a:gd name="connsiteY27" fmla="*/ 196810 h 1648487"/>
                  <a:gd name="connsiteX28" fmla="*/ 2986087 w 4339349"/>
                  <a:gd name="connsiteY28" fmla="*/ 168235 h 1648487"/>
                  <a:gd name="connsiteX29" fmla="*/ 2857500 w 4339349"/>
                  <a:gd name="connsiteY29" fmla="*/ 182522 h 1648487"/>
                  <a:gd name="connsiteX30" fmla="*/ 2843212 w 4339349"/>
                  <a:gd name="connsiteY30" fmla="*/ 225385 h 1648487"/>
                  <a:gd name="connsiteX31" fmla="*/ 2828925 w 4339349"/>
                  <a:gd name="connsiteY31" fmla="*/ 296822 h 1648487"/>
                  <a:gd name="connsiteX32" fmla="*/ 2786062 w 4339349"/>
                  <a:gd name="connsiteY32" fmla="*/ 325397 h 1648487"/>
                  <a:gd name="connsiteX33" fmla="*/ 2586037 w 4339349"/>
                  <a:gd name="connsiteY33" fmla="*/ 311110 h 1648487"/>
                  <a:gd name="connsiteX34" fmla="*/ 2500312 w 4339349"/>
                  <a:gd name="connsiteY34" fmla="*/ 282535 h 1648487"/>
                  <a:gd name="connsiteX35" fmla="*/ 2443162 w 4339349"/>
                  <a:gd name="connsiteY35" fmla="*/ 239672 h 1648487"/>
                  <a:gd name="connsiteX36" fmla="*/ 2386012 w 4339349"/>
                  <a:gd name="connsiteY36" fmla="*/ 211097 h 1648487"/>
                  <a:gd name="connsiteX37" fmla="*/ 2314575 w 4339349"/>
                  <a:gd name="connsiteY37" fmla="*/ 125372 h 1648487"/>
                  <a:gd name="connsiteX38" fmla="*/ 2257425 w 4339349"/>
                  <a:gd name="connsiteY38" fmla="*/ 82510 h 1648487"/>
                  <a:gd name="connsiteX39" fmla="*/ 2171700 w 4339349"/>
                  <a:gd name="connsiteY39" fmla="*/ 11072 h 1648487"/>
                  <a:gd name="connsiteX40" fmla="*/ 1943100 w 4339349"/>
                  <a:gd name="connsiteY40" fmla="*/ 25360 h 1648487"/>
                  <a:gd name="connsiteX41" fmla="*/ 1900237 w 4339349"/>
                  <a:gd name="connsiteY41" fmla="*/ 39647 h 1648487"/>
                  <a:gd name="connsiteX42" fmla="*/ 1871662 w 4339349"/>
                  <a:gd name="connsiteY42" fmla="*/ 82510 h 1648487"/>
                  <a:gd name="connsiteX43" fmla="*/ 1957387 w 4339349"/>
                  <a:gd name="connsiteY43" fmla="*/ 253960 h 1648487"/>
                  <a:gd name="connsiteX44" fmla="*/ 1985962 w 4339349"/>
                  <a:gd name="connsiteY44" fmla="*/ 296822 h 1648487"/>
                  <a:gd name="connsiteX45" fmla="*/ 2071687 w 4339349"/>
                  <a:gd name="connsiteY45" fmla="*/ 353972 h 1648487"/>
                  <a:gd name="connsiteX46" fmla="*/ 2014537 w 4339349"/>
                  <a:gd name="connsiteY46" fmla="*/ 439697 h 1648487"/>
                  <a:gd name="connsiteX47" fmla="*/ 1957387 w 4339349"/>
                  <a:gd name="connsiteY47" fmla="*/ 453985 h 1648487"/>
                  <a:gd name="connsiteX48" fmla="*/ 1771650 w 4339349"/>
                  <a:gd name="connsiteY48" fmla="*/ 439697 h 1648487"/>
                  <a:gd name="connsiteX49" fmla="*/ 1714500 w 4339349"/>
                  <a:gd name="connsiteY49" fmla="*/ 396835 h 1648487"/>
                  <a:gd name="connsiteX50" fmla="*/ 1571625 w 4339349"/>
                  <a:gd name="connsiteY50" fmla="*/ 353972 h 1648487"/>
                  <a:gd name="connsiteX51" fmla="*/ 1485900 w 4339349"/>
                  <a:gd name="connsiteY51" fmla="*/ 311110 h 1648487"/>
                  <a:gd name="connsiteX52" fmla="*/ 1400175 w 4339349"/>
                  <a:gd name="connsiteY52" fmla="*/ 268247 h 1648487"/>
                  <a:gd name="connsiteX53" fmla="*/ 1171575 w 4339349"/>
                  <a:gd name="connsiteY53" fmla="*/ 325397 h 1648487"/>
                  <a:gd name="connsiteX54" fmla="*/ 1157287 w 4339349"/>
                  <a:gd name="connsiteY54" fmla="*/ 368260 h 1648487"/>
                  <a:gd name="connsiteX55" fmla="*/ 1171575 w 4339349"/>
                  <a:gd name="connsiteY55" fmla="*/ 411122 h 1648487"/>
                  <a:gd name="connsiteX56" fmla="*/ 1128712 w 4339349"/>
                  <a:gd name="connsiteY56" fmla="*/ 439697 h 1648487"/>
                  <a:gd name="connsiteX57" fmla="*/ 1014412 w 4339349"/>
                  <a:gd name="connsiteY57" fmla="*/ 482560 h 1648487"/>
                  <a:gd name="connsiteX58" fmla="*/ 971550 w 4339349"/>
                  <a:gd name="connsiteY58" fmla="*/ 468272 h 1648487"/>
                  <a:gd name="connsiteX59" fmla="*/ 814387 w 4339349"/>
                  <a:gd name="connsiteY59" fmla="*/ 439697 h 1648487"/>
                  <a:gd name="connsiteX60" fmla="*/ 700087 w 4339349"/>
                  <a:gd name="connsiteY60" fmla="*/ 411122 h 1648487"/>
                  <a:gd name="connsiteX61" fmla="*/ 628650 w 4339349"/>
                  <a:gd name="connsiteY61" fmla="*/ 396835 h 1648487"/>
                  <a:gd name="connsiteX62" fmla="*/ 400050 w 4339349"/>
                  <a:gd name="connsiteY62" fmla="*/ 439697 h 1648487"/>
                  <a:gd name="connsiteX63" fmla="*/ 385762 w 4339349"/>
                  <a:gd name="connsiteY63" fmla="*/ 482560 h 1648487"/>
                  <a:gd name="connsiteX64" fmla="*/ 400050 w 4339349"/>
                  <a:gd name="connsiteY64" fmla="*/ 553997 h 1648487"/>
                  <a:gd name="connsiteX65" fmla="*/ 485775 w 4339349"/>
                  <a:gd name="connsiteY65" fmla="*/ 582572 h 1648487"/>
                  <a:gd name="connsiteX66" fmla="*/ 557212 w 4339349"/>
                  <a:gd name="connsiteY66" fmla="*/ 611147 h 1648487"/>
                  <a:gd name="connsiteX67" fmla="*/ 300037 w 4339349"/>
                  <a:gd name="connsiteY67" fmla="*/ 639722 h 1648487"/>
                  <a:gd name="connsiteX68" fmla="*/ 257175 w 4339349"/>
                  <a:gd name="connsiteY68" fmla="*/ 654010 h 1648487"/>
                  <a:gd name="connsiteX69" fmla="*/ 200025 w 4339349"/>
                  <a:gd name="connsiteY69" fmla="*/ 668297 h 1648487"/>
                  <a:gd name="connsiteX70" fmla="*/ 71437 w 4339349"/>
                  <a:gd name="connsiteY70" fmla="*/ 711160 h 1648487"/>
                  <a:gd name="connsiteX71" fmla="*/ 28575 w 4339349"/>
                  <a:gd name="connsiteY71" fmla="*/ 725447 h 1648487"/>
                  <a:gd name="connsiteX72" fmla="*/ 57150 w 4339349"/>
                  <a:gd name="connsiteY72" fmla="*/ 882610 h 1648487"/>
                  <a:gd name="connsiteX73" fmla="*/ 71437 w 4339349"/>
                  <a:gd name="connsiteY73" fmla="*/ 925472 h 1648487"/>
                  <a:gd name="connsiteX74" fmla="*/ 114300 w 4339349"/>
                  <a:gd name="connsiteY74" fmla="*/ 954047 h 1648487"/>
                  <a:gd name="connsiteX75" fmla="*/ 200025 w 4339349"/>
                  <a:gd name="connsiteY75" fmla="*/ 1039772 h 1648487"/>
                  <a:gd name="connsiteX76" fmla="*/ 185737 w 4339349"/>
                  <a:gd name="connsiteY76" fmla="*/ 1196935 h 1648487"/>
                  <a:gd name="connsiteX77" fmla="*/ 171450 w 4339349"/>
                  <a:gd name="connsiteY77" fmla="*/ 1239797 h 1648487"/>
                  <a:gd name="connsiteX78" fmla="*/ 128587 w 4339349"/>
                  <a:gd name="connsiteY78" fmla="*/ 1254085 h 1648487"/>
                  <a:gd name="connsiteX79" fmla="*/ 0 w 4339349"/>
                  <a:gd name="connsiteY79" fmla="*/ 1154072 h 1648487"/>
                  <a:gd name="connsiteX80" fmla="*/ 57150 w 4339349"/>
                  <a:gd name="connsiteY80" fmla="*/ 1154072 h 1648487"/>
                  <a:gd name="connsiteX81" fmla="*/ 100012 w 4339349"/>
                  <a:gd name="connsiteY81" fmla="*/ 1182647 h 1648487"/>
                  <a:gd name="connsiteX82" fmla="*/ 114300 w 4339349"/>
                  <a:gd name="connsiteY82" fmla="*/ 1225510 h 1648487"/>
                  <a:gd name="connsiteX83" fmla="*/ 142875 w 4339349"/>
                  <a:gd name="connsiteY83" fmla="*/ 1268372 h 1648487"/>
                  <a:gd name="connsiteX84" fmla="*/ 157162 w 4339349"/>
                  <a:gd name="connsiteY84" fmla="*/ 1368385 h 1648487"/>
                  <a:gd name="connsiteX85" fmla="*/ 214312 w 4339349"/>
                  <a:gd name="connsiteY85" fmla="*/ 1411247 h 1648487"/>
                  <a:gd name="connsiteX86" fmla="*/ 300037 w 4339349"/>
                  <a:gd name="connsiteY86" fmla="*/ 1439822 h 1648487"/>
                  <a:gd name="connsiteX87" fmla="*/ 385762 w 4339349"/>
                  <a:gd name="connsiteY87" fmla="*/ 1496972 h 1648487"/>
                  <a:gd name="connsiteX88" fmla="*/ 428625 w 4339349"/>
                  <a:gd name="connsiteY88" fmla="*/ 1525547 h 1648487"/>
                  <a:gd name="connsiteX89" fmla="*/ 828675 w 4339349"/>
                  <a:gd name="connsiteY89" fmla="*/ 1511260 h 1648487"/>
                  <a:gd name="connsiteX90" fmla="*/ 814387 w 4339349"/>
                  <a:gd name="connsiteY90" fmla="*/ 1468397 h 1648487"/>
                  <a:gd name="connsiteX91" fmla="*/ 728662 w 4339349"/>
                  <a:gd name="connsiteY91" fmla="*/ 1411247 h 1648487"/>
                  <a:gd name="connsiteX92" fmla="*/ 728662 w 4339349"/>
                  <a:gd name="connsiteY92" fmla="*/ 1568410 h 1648487"/>
                  <a:gd name="connsiteX93" fmla="*/ 771525 w 4339349"/>
                  <a:gd name="connsiteY93" fmla="*/ 1596985 h 1648487"/>
                  <a:gd name="connsiteX94" fmla="*/ 1028700 w 4339349"/>
                  <a:gd name="connsiteY94" fmla="*/ 1582697 h 1648487"/>
                  <a:gd name="connsiteX95" fmla="*/ 1071562 w 4339349"/>
                  <a:gd name="connsiteY95" fmla="*/ 1568410 h 1648487"/>
                  <a:gd name="connsiteX96" fmla="*/ 1171575 w 4339349"/>
                  <a:gd name="connsiteY96" fmla="*/ 1539835 h 1648487"/>
                  <a:gd name="connsiteX97" fmla="*/ 1157287 w 4339349"/>
                  <a:gd name="connsiteY97" fmla="*/ 1482685 h 1648487"/>
                  <a:gd name="connsiteX98" fmla="*/ 1128712 w 4339349"/>
                  <a:gd name="connsiteY98" fmla="*/ 1439822 h 1648487"/>
                  <a:gd name="connsiteX99" fmla="*/ 1514475 w 4339349"/>
                  <a:gd name="connsiteY99" fmla="*/ 1454110 h 1648487"/>
                  <a:gd name="connsiteX100" fmla="*/ 1528762 w 4339349"/>
                  <a:gd name="connsiteY100" fmla="*/ 1539835 h 1648487"/>
                  <a:gd name="connsiteX101" fmla="*/ 1485900 w 4339349"/>
                  <a:gd name="connsiteY101" fmla="*/ 1525547 h 1648487"/>
                  <a:gd name="connsiteX102" fmla="*/ 1457325 w 4339349"/>
                  <a:gd name="connsiteY102" fmla="*/ 1482685 h 1648487"/>
                  <a:gd name="connsiteX103" fmla="*/ 1500187 w 4339349"/>
                  <a:gd name="connsiteY103" fmla="*/ 1454110 h 1648487"/>
                  <a:gd name="connsiteX104" fmla="*/ 1657350 w 4339349"/>
                  <a:gd name="connsiteY104" fmla="*/ 1468397 h 1648487"/>
                  <a:gd name="connsiteX105" fmla="*/ 1785937 w 4339349"/>
                  <a:gd name="connsiteY105" fmla="*/ 1525547 h 1648487"/>
                  <a:gd name="connsiteX106" fmla="*/ 1828800 w 4339349"/>
                  <a:gd name="connsiteY106" fmla="*/ 1539835 h 1648487"/>
                  <a:gd name="connsiteX107" fmla="*/ 1871662 w 4339349"/>
                  <a:gd name="connsiteY107" fmla="*/ 1525547 h 1648487"/>
                  <a:gd name="connsiteX108" fmla="*/ 1943100 w 4339349"/>
                  <a:gd name="connsiteY108" fmla="*/ 1511260 h 1648487"/>
                  <a:gd name="connsiteX109" fmla="*/ 1985962 w 4339349"/>
                  <a:gd name="connsiteY109" fmla="*/ 1468397 h 1648487"/>
                  <a:gd name="connsiteX110" fmla="*/ 2028825 w 4339349"/>
                  <a:gd name="connsiteY110" fmla="*/ 1454110 h 1648487"/>
                  <a:gd name="connsiteX111" fmla="*/ 2057400 w 4339349"/>
                  <a:gd name="connsiteY111" fmla="*/ 1411247 h 1648487"/>
                  <a:gd name="connsiteX112" fmla="*/ 1985962 w 4339349"/>
                  <a:gd name="connsiteY112" fmla="*/ 1425535 h 1648487"/>
                  <a:gd name="connsiteX113" fmla="*/ 2000250 w 4339349"/>
                  <a:gd name="connsiteY113" fmla="*/ 1468397 h 1648487"/>
                  <a:gd name="connsiteX114" fmla="*/ 2185987 w 4339349"/>
                  <a:gd name="connsiteY114" fmla="*/ 1482685 h 1648487"/>
                  <a:gd name="connsiteX115" fmla="*/ 2300287 w 4339349"/>
                  <a:gd name="connsiteY115" fmla="*/ 1511260 h 1648487"/>
                  <a:gd name="connsiteX116" fmla="*/ 2414587 w 4339349"/>
                  <a:gd name="connsiteY116" fmla="*/ 1554122 h 1648487"/>
                  <a:gd name="connsiteX117" fmla="*/ 2443162 w 4339349"/>
                  <a:gd name="connsiteY117" fmla="*/ 1596985 h 1648487"/>
                  <a:gd name="connsiteX118" fmla="*/ 2400300 w 4339349"/>
                  <a:gd name="connsiteY118" fmla="*/ 1611272 h 1648487"/>
                  <a:gd name="connsiteX119" fmla="*/ 2314575 w 4339349"/>
                  <a:gd name="connsiteY119" fmla="*/ 1596985 h 1648487"/>
                  <a:gd name="connsiteX120" fmla="*/ 2257425 w 4339349"/>
                  <a:gd name="connsiteY120" fmla="*/ 1525547 h 1648487"/>
                  <a:gd name="connsiteX121" fmla="*/ 2286000 w 4339349"/>
                  <a:gd name="connsiteY121" fmla="*/ 1482685 h 1648487"/>
                  <a:gd name="connsiteX122" fmla="*/ 2657475 w 4339349"/>
                  <a:gd name="connsiteY122" fmla="*/ 1496972 h 1648487"/>
                  <a:gd name="connsiteX123" fmla="*/ 2700337 w 4339349"/>
                  <a:gd name="connsiteY123" fmla="*/ 1511260 h 1648487"/>
                  <a:gd name="connsiteX124" fmla="*/ 2757487 w 4339349"/>
                  <a:gd name="connsiteY124" fmla="*/ 1525547 h 1648487"/>
                  <a:gd name="connsiteX125" fmla="*/ 2871787 w 4339349"/>
                  <a:gd name="connsiteY125" fmla="*/ 1539835 h 1648487"/>
                  <a:gd name="connsiteX126" fmla="*/ 2957512 w 4339349"/>
                  <a:gd name="connsiteY126" fmla="*/ 1554122 h 1648487"/>
                  <a:gd name="connsiteX127" fmla="*/ 3143250 w 4339349"/>
                  <a:gd name="connsiteY127" fmla="*/ 1554122 h 1648487"/>
                  <a:gd name="connsiteX128" fmla="*/ 3100387 w 4339349"/>
                  <a:gd name="connsiteY128" fmla="*/ 1525547 h 1648487"/>
                  <a:gd name="connsiteX129" fmla="*/ 2971800 w 4339349"/>
                  <a:gd name="connsiteY129" fmla="*/ 1596985 h 1648487"/>
                  <a:gd name="connsiteX130" fmla="*/ 3400425 w 4339349"/>
                  <a:gd name="connsiteY130" fmla="*/ 1596985 h 1648487"/>
                  <a:gd name="connsiteX131" fmla="*/ 3414712 w 4339349"/>
                  <a:gd name="connsiteY131" fmla="*/ 1554122 h 1648487"/>
                  <a:gd name="connsiteX132" fmla="*/ 3400425 w 4339349"/>
                  <a:gd name="connsiteY132" fmla="*/ 1511260 h 1648487"/>
                  <a:gd name="connsiteX133" fmla="*/ 3657600 w 4339349"/>
                  <a:gd name="connsiteY133" fmla="*/ 1554122 h 1648487"/>
                  <a:gd name="connsiteX134" fmla="*/ 3829050 w 4339349"/>
                  <a:gd name="connsiteY134" fmla="*/ 1539835 h 1648487"/>
                  <a:gd name="connsiteX135" fmla="*/ 3843337 w 4339349"/>
                  <a:gd name="connsiteY135" fmla="*/ 1454110 h 1648487"/>
                  <a:gd name="connsiteX136" fmla="*/ 3757612 w 4339349"/>
                  <a:gd name="connsiteY136" fmla="*/ 1439822 h 1648487"/>
                  <a:gd name="connsiteX137" fmla="*/ 3786187 w 4339349"/>
                  <a:gd name="connsiteY137" fmla="*/ 1396960 h 1648487"/>
                  <a:gd name="connsiteX138" fmla="*/ 4143375 w 4339349"/>
                  <a:gd name="connsiteY138" fmla="*/ 1354097 h 1648487"/>
                  <a:gd name="connsiteX139" fmla="*/ 4186237 w 4339349"/>
                  <a:gd name="connsiteY139" fmla="*/ 1311235 h 1648487"/>
                  <a:gd name="connsiteX140" fmla="*/ 4186237 w 4339349"/>
                  <a:gd name="connsiteY140" fmla="*/ 1225510 h 1648487"/>
                  <a:gd name="connsiteX141" fmla="*/ 4143375 w 4339349"/>
                  <a:gd name="connsiteY141" fmla="*/ 1196935 h 1648487"/>
                  <a:gd name="connsiteX142" fmla="*/ 4029075 w 4339349"/>
                  <a:gd name="connsiteY142" fmla="*/ 1182647 h 1648487"/>
                  <a:gd name="connsiteX143" fmla="*/ 4043362 w 4339349"/>
                  <a:gd name="connsiteY143" fmla="*/ 1111210 h 1648487"/>
                  <a:gd name="connsiteX144" fmla="*/ 4086225 w 4339349"/>
                  <a:gd name="connsiteY144" fmla="*/ 1068347 h 1648487"/>
                  <a:gd name="connsiteX145" fmla="*/ 4243387 w 4339349"/>
                  <a:gd name="connsiteY145" fmla="*/ 1011197 h 1648487"/>
                  <a:gd name="connsiteX146" fmla="*/ 4286250 w 4339349"/>
                  <a:gd name="connsiteY146" fmla="*/ 996910 h 1648487"/>
                  <a:gd name="connsiteX147" fmla="*/ 4300537 w 4339349"/>
                  <a:gd name="connsiteY147" fmla="*/ 811172 h 1648487"/>
                  <a:gd name="connsiteX148" fmla="*/ 4286250 w 4339349"/>
                  <a:gd name="connsiteY148" fmla="*/ 754022 h 1648487"/>
                  <a:gd name="connsiteX149" fmla="*/ 4157662 w 4339349"/>
                  <a:gd name="connsiteY149" fmla="*/ 711160 h 1648487"/>
                  <a:gd name="connsiteX150" fmla="*/ 4114800 w 4339349"/>
                  <a:gd name="connsiteY150" fmla="*/ 696872 h 1648487"/>
                  <a:gd name="connsiteX151" fmla="*/ 4086225 w 4339349"/>
                  <a:gd name="connsiteY151" fmla="*/ 654010 h 1648487"/>
                  <a:gd name="connsiteX152" fmla="*/ 4129087 w 4339349"/>
                  <a:gd name="connsiteY152" fmla="*/ 625435 h 1648487"/>
                  <a:gd name="connsiteX153" fmla="*/ 4286250 w 4339349"/>
                  <a:gd name="connsiteY153" fmla="*/ 611147 h 164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4339349" h="1648487">
                    <a:moveTo>
                      <a:pt x="4286250" y="611147"/>
                    </a:moveTo>
                    <a:cubicBezTo>
                      <a:pt x="4312444" y="565903"/>
                      <a:pt x="4309184" y="560376"/>
                      <a:pt x="4286250" y="353972"/>
                    </a:cubicBezTo>
                    <a:cubicBezTo>
                      <a:pt x="4284587" y="339004"/>
                      <a:pt x="4281370" y="322870"/>
                      <a:pt x="4271962" y="311110"/>
                    </a:cubicBezTo>
                    <a:cubicBezTo>
                      <a:pt x="4261235" y="297702"/>
                      <a:pt x="4243387" y="292060"/>
                      <a:pt x="4229100" y="282535"/>
                    </a:cubicBezTo>
                    <a:cubicBezTo>
                      <a:pt x="4219575" y="268247"/>
                      <a:pt x="4213934" y="250399"/>
                      <a:pt x="4200525" y="239672"/>
                    </a:cubicBezTo>
                    <a:cubicBezTo>
                      <a:pt x="4188765" y="230264"/>
                      <a:pt x="4171133" y="232120"/>
                      <a:pt x="4157662" y="225385"/>
                    </a:cubicBezTo>
                    <a:cubicBezTo>
                      <a:pt x="4142303" y="217706"/>
                      <a:pt x="4130158" y="204489"/>
                      <a:pt x="4114800" y="196810"/>
                    </a:cubicBezTo>
                    <a:cubicBezTo>
                      <a:pt x="3996495" y="137657"/>
                      <a:pt x="4151910" y="235838"/>
                      <a:pt x="4029075" y="153947"/>
                    </a:cubicBezTo>
                    <a:cubicBezTo>
                      <a:pt x="4019550" y="139660"/>
                      <a:pt x="4013423" y="122392"/>
                      <a:pt x="4000500" y="111085"/>
                    </a:cubicBezTo>
                    <a:cubicBezTo>
                      <a:pt x="3974654" y="88470"/>
                      <a:pt x="3914775" y="53935"/>
                      <a:pt x="3914775" y="53935"/>
                    </a:cubicBezTo>
                    <a:cubicBezTo>
                      <a:pt x="3876675" y="58697"/>
                      <a:pt x="3836635" y="55308"/>
                      <a:pt x="3800475" y="68222"/>
                    </a:cubicBezTo>
                    <a:cubicBezTo>
                      <a:pt x="3768133" y="79773"/>
                      <a:pt x="3748883" y="121579"/>
                      <a:pt x="3714750" y="125372"/>
                    </a:cubicBezTo>
                    <a:lnTo>
                      <a:pt x="3586162" y="139660"/>
                    </a:lnTo>
                    <a:cubicBezTo>
                      <a:pt x="3571875" y="149185"/>
                      <a:pt x="3546372" y="151341"/>
                      <a:pt x="3543300" y="168235"/>
                    </a:cubicBezTo>
                    <a:cubicBezTo>
                      <a:pt x="3539247" y="190525"/>
                      <a:pt x="3541723" y="310059"/>
                      <a:pt x="3586162" y="339685"/>
                    </a:cubicBezTo>
                    <a:cubicBezTo>
                      <a:pt x="3602500" y="350577"/>
                      <a:pt x="3624431" y="348578"/>
                      <a:pt x="3643312" y="353972"/>
                    </a:cubicBezTo>
                    <a:cubicBezTo>
                      <a:pt x="3741800" y="382111"/>
                      <a:pt x="3617187" y="356762"/>
                      <a:pt x="3771900" y="382547"/>
                    </a:cubicBezTo>
                    <a:cubicBezTo>
                      <a:pt x="3776662" y="396835"/>
                      <a:pt x="3791780" y="411427"/>
                      <a:pt x="3786187" y="425410"/>
                    </a:cubicBezTo>
                    <a:cubicBezTo>
                      <a:pt x="3777665" y="446716"/>
                      <a:pt x="3718506" y="462257"/>
                      <a:pt x="3700462" y="468272"/>
                    </a:cubicBezTo>
                    <a:cubicBezTo>
                      <a:pt x="3643312" y="458747"/>
                      <a:pt x="3585825" y="451060"/>
                      <a:pt x="3529012" y="439697"/>
                    </a:cubicBezTo>
                    <a:cubicBezTo>
                      <a:pt x="3498186" y="433532"/>
                      <a:pt x="3454023" y="411134"/>
                      <a:pt x="3429000" y="396835"/>
                    </a:cubicBezTo>
                    <a:cubicBezTo>
                      <a:pt x="3414091" y="388316"/>
                      <a:pt x="3401496" y="375939"/>
                      <a:pt x="3386137" y="368260"/>
                    </a:cubicBezTo>
                    <a:cubicBezTo>
                      <a:pt x="3372667" y="361525"/>
                      <a:pt x="3357118" y="359905"/>
                      <a:pt x="3343275" y="353972"/>
                    </a:cubicBezTo>
                    <a:cubicBezTo>
                      <a:pt x="3323699" y="345582"/>
                      <a:pt x="3305175" y="334922"/>
                      <a:pt x="3286125" y="325397"/>
                    </a:cubicBezTo>
                    <a:cubicBezTo>
                      <a:pt x="3276600" y="311110"/>
                      <a:pt x="3272111" y="291636"/>
                      <a:pt x="3257550" y="282535"/>
                    </a:cubicBezTo>
                    <a:cubicBezTo>
                      <a:pt x="3232008" y="266571"/>
                      <a:pt x="3171825" y="253960"/>
                      <a:pt x="3171825" y="253960"/>
                    </a:cubicBezTo>
                    <a:cubicBezTo>
                      <a:pt x="3157537" y="244435"/>
                      <a:pt x="3144321" y="233064"/>
                      <a:pt x="3128962" y="225385"/>
                    </a:cubicBezTo>
                    <a:cubicBezTo>
                      <a:pt x="3108460" y="215134"/>
                      <a:pt x="3047267" y="201389"/>
                      <a:pt x="3028950" y="196810"/>
                    </a:cubicBezTo>
                    <a:cubicBezTo>
                      <a:pt x="3014662" y="187285"/>
                      <a:pt x="3003199" y="169661"/>
                      <a:pt x="2986087" y="168235"/>
                    </a:cubicBezTo>
                    <a:cubicBezTo>
                      <a:pt x="2943110" y="164653"/>
                      <a:pt x="2897542" y="166505"/>
                      <a:pt x="2857500" y="182522"/>
                    </a:cubicBezTo>
                    <a:cubicBezTo>
                      <a:pt x="2843517" y="188115"/>
                      <a:pt x="2846865" y="210774"/>
                      <a:pt x="2843212" y="225385"/>
                    </a:cubicBezTo>
                    <a:cubicBezTo>
                      <a:pt x="2837322" y="248944"/>
                      <a:pt x="2840973" y="275738"/>
                      <a:pt x="2828925" y="296822"/>
                    </a:cubicBezTo>
                    <a:cubicBezTo>
                      <a:pt x="2820405" y="311731"/>
                      <a:pt x="2800350" y="315872"/>
                      <a:pt x="2786062" y="325397"/>
                    </a:cubicBezTo>
                    <a:cubicBezTo>
                      <a:pt x="2719387" y="320635"/>
                      <a:pt x="2652142" y="321026"/>
                      <a:pt x="2586037" y="311110"/>
                    </a:cubicBezTo>
                    <a:cubicBezTo>
                      <a:pt x="2556250" y="306642"/>
                      <a:pt x="2500312" y="282535"/>
                      <a:pt x="2500312" y="282535"/>
                    </a:cubicBezTo>
                    <a:cubicBezTo>
                      <a:pt x="2481262" y="268247"/>
                      <a:pt x="2463355" y="252293"/>
                      <a:pt x="2443162" y="239672"/>
                    </a:cubicBezTo>
                    <a:cubicBezTo>
                      <a:pt x="2425101" y="228384"/>
                      <a:pt x="2403343" y="223477"/>
                      <a:pt x="2386012" y="211097"/>
                    </a:cubicBezTo>
                    <a:cubicBezTo>
                      <a:pt x="2304090" y="152581"/>
                      <a:pt x="2377234" y="188031"/>
                      <a:pt x="2314575" y="125372"/>
                    </a:cubicBezTo>
                    <a:cubicBezTo>
                      <a:pt x="2297737" y="108534"/>
                      <a:pt x="2275505" y="98007"/>
                      <a:pt x="2257425" y="82510"/>
                    </a:cubicBezTo>
                    <a:cubicBezTo>
                      <a:pt x="2161163" y="0"/>
                      <a:pt x="2266436" y="74230"/>
                      <a:pt x="2171700" y="11072"/>
                    </a:cubicBezTo>
                    <a:cubicBezTo>
                      <a:pt x="2095500" y="15835"/>
                      <a:pt x="2019029" y="17367"/>
                      <a:pt x="1943100" y="25360"/>
                    </a:cubicBezTo>
                    <a:cubicBezTo>
                      <a:pt x="1928122" y="26937"/>
                      <a:pt x="1911997" y="30239"/>
                      <a:pt x="1900237" y="39647"/>
                    </a:cubicBezTo>
                    <a:cubicBezTo>
                      <a:pt x="1886828" y="50374"/>
                      <a:pt x="1881187" y="68222"/>
                      <a:pt x="1871662" y="82510"/>
                    </a:cubicBezTo>
                    <a:cubicBezTo>
                      <a:pt x="1893381" y="256257"/>
                      <a:pt x="1853070" y="149643"/>
                      <a:pt x="1957387" y="253960"/>
                    </a:cubicBezTo>
                    <a:cubicBezTo>
                      <a:pt x="1969529" y="266102"/>
                      <a:pt x="1973039" y="285515"/>
                      <a:pt x="1985962" y="296822"/>
                    </a:cubicBezTo>
                    <a:cubicBezTo>
                      <a:pt x="2011808" y="319437"/>
                      <a:pt x="2071687" y="353972"/>
                      <a:pt x="2071687" y="353972"/>
                    </a:cubicBezTo>
                    <a:cubicBezTo>
                      <a:pt x="2058049" y="394889"/>
                      <a:pt x="2058607" y="414514"/>
                      <a:pt x="2014537" y="439697"/>
                    </a:cubicBezTo>
                    <a:cubicBezTo>
                      <a:pt x="1997488" y="449439"/>
                      <a:pt x="1976437" y="449222"/>
                      <a:pt x="1957387" y="453985"/>
                    </a:cubicBezTo>
                    <a:cubicBezTo>
                      <a:pt x="1895475" y="449222"/>
                      <a:pt x="1832095" y="453919"/>
                      <a:pt x="1771650" y="439697"/>
                    </a:cubicBezTo>
                    <a:cubicBezTo>
                      <a:pt x="1748471" y="434243"/>
                      <a:pt x="1735798" y="407484"/>
                      <a:pt x="1714500" y="396835"/>
                    </a:cubicBezTo>
                    <a:cubicBezTo>
                      <a:pt x="1679717" y="379444"/>
                      <a:pt x="1612641" y="364226"/>
                      <a:pt x="1571625" y="353972"/>
                    </a:cubicBezTo>
                    <a:cubicBezTo>
                      <a:pt x="1448784" y="272079"/>
                      <a:pt x="1604206" y="370262"/>
                      <a:pt x="1485900" y="311110"/>
                    </a:cubicBezTo>
                    <a:cubicBezTo>
                      <a:pt x="1375106" y="255713"/>
                      <a:pt x="1507916" y="304162"/>
                      <a:pt x="1400175" y="268247"/>
                    </a:cubicBezTo>
                    <a:cubicBezTo>
                      <a:pt x="1249284" y="279025"/>
                      <a:pt x="1220208" y="228133"/>
                      <a:pt x="1171575" y="325397"/>
                    </a:cubicBezTo>
                    <a:cubicBezTo>
                      <a:pt x="1164840" y="338868"/>
                      <a:pt x="1162050" y="353972"/>
                      <a:pt x="1157287" y="368260"/>
                    </a:cubicBezTo>
                    <a:cubicBezTo>
                      <a:pt x="1162050" y="382547"/>
                      <a:pt x="1177168" y="397139"/>
                      <a:pt x="1171575" y="411122"/>
                    </a:cubicBezTo>
                    <a:cubicBezTo>
                      <a:pt x="1165198" y="427065"/>
                      <a:pt x="1143621" y="431178"/>
                      <a:pt x="1128712" y="439697"/>
                    </a:cubicBezTo>
                    <a:cubicBezTo>
                      <a:pt x="1070602" y="472903"/>
                      <a:pt x="1076917" y="466933"/>
                      <a:pt x="1014412" y="482560"/>
                    </a:cubicBezTo>
                    <a:cubicBezTo>
                      <a:pt x="1000125" y="477797"/>
                      <a:pt x="986161" y="471925"/>
                      <a:pt x="971550" y="468272"/>
                    </a:cubicBezTo>
                    <a:cubicBezTo>
                      <a:pt x="924513" y="456513"/>
                      <a:pt x="861070" y="448185"/>
                      <a:pt x="814387" y="439697"/>
                    </a:cubicBezTo>
                    <a:cubicBezTo>
                      <a:pt x="621277" y="404586"/>
                      <a:pt x="832289" y="444172"/>
                      <a:pt x="700087" y="411122"/>
                    </a:cubicBezTo>
                    <a:cubicBezTo>
                      <a:pt x="676528" y="405232"/>
                      <a:pt x="652462" y="401597"/>
                      <a:pt x="628650" y="396835"/>
                    </a:cubicBezTo>
                    <a:cubicBezTo>
                      <a:pt x="595775" y="399364"/>
                      <a:pt x="447573" y="380293"/>
                      <a:pt x="400050" y="439697"/>
                    </a:cubicBezTo>
                    <a:cubicBezTo>
                      <a:pt x="390642" y="451457"/>
                      <a:pt x="390525" y="468272"/>
                      <a:pt x="385762" y="482560"/>
                    </a:cubicBezTo>
                    <a:cubicBezTo>
                      <a:pt x="390525" y="506372"/>
                      <a:pt x="382879" y="536826"/>
                      <a:pt x="400050" y="553997"/>
                    </a:cubicBezTo>
                    <a:cubicBezTo>
                      <a:pt x="421349" y="575295"/>
                      <a:pt x="457809" y="571385"/>
                      <a:pt x="485775" y="582572"/>
                    </a:cubicBezTo>
                    <a:lnTo>
                      <a:pt x="557212" y="611147"/>
                    </a:lnTo>
                    <a:cubicBezTo>
                      <a:pt x="436780" y="651293"/>
                      <a:pt x="575244" y="609143"/>
                      <a:pt x="300037" y="639722"/>
                    </a:cubicBezTo>
                    <a:cubicBezTo>
                      <a:pt x="285069" y="641385"/>
                      <a:pt x="271656" y="649873"/>
                      <a:pt x="257175" y="654010"/>
                    </a:cubicBezTo>
                    <a:cubicBezTo>
                      <a:pt x="238294" y="659405"/>
                      <a:pt x="218793" y="662522"/>
                      <a:pt x="200025" y="668297"/>
                    </a:cubicBezTo>
                    <a:cubicBezTo>
                      <a:pt x="156842" y="681584"/>
                      <a:pt x="114300" y="696872"/>
                      <a:pt x="71437" y="711160"/>
                    </a:cubicBezTo>
                    <a:lnTo>
                      <a:pt x="28575" y="725447"/>
                    </a:lnTo>
                    <a:cubicBezTo>
                      <a:pt x="40139" y="806398"/>
                      <a:pt x="37901" y="815239"/>
                      <a:pt x="57150" y="882610"/>
                    </a:cubicBezTo>
                    <a:cubicBezTo>
                      <a:pt x="61287" y="897091"/>
                      <a:pt x="62029" y="913712"/>
                      <a:pt x="71437" y="925472"/>
                    </a:cubicBezTo>
                    <a:cubicBezTo>
                      <a:pt x="82164" y="938881"/>
                      <a:pt x="101466" y="942639"/>
                      <a:pt x="114300" y="954047"/>
                    </a:cubicBezTo>
                    <a:cubicBezTo>
                      <a:pt x="144504" y="980895"/>
                      <a:pt x="200025" y="1039772"/>
                      <a:pt x="200025" y="1039772"/>
                    </a:cubicBezTo>
                    <a:cubicBezTo>
                      <a:pt x="195262" y="1092160"/>
                      <a:pt x="193176" y="1144860"/>
                      <a:pt x="185737" y="1196935"/>
                    </a:cubicBezTo>
                    <a:cubicBezTo>
                      <a:pt x="183607" y="1211844"/>
                      <a:pt x="182099" y="1229148"/>
                      <a:pt x="171450" y="1239797"/>
                    </a:cubicBezTo>
                    <a:cubicBezTo>
                      <a:pt x="160801" y="1250446"/>
                      <a:pt x="142875" y="1249322"/>
                      <a:pt x="128587" y="1254085"/>
                    </a:cubicBezTo>
                    <a:cubicBezTo>
                      <a:pt x="26050" y="1185727"/>
                      <a:pt x="67146" y="1221219"/>
                      <a:pt x="0" y="1154072"/>
                    </a:cubicBezTo>
                    <a:cubicBezTo>
                      <a:pt x="45720" y="1085493"/>
                      <a:pt x="11430" y="1108352"/>
                      <a:pt x="57150" y="1154072"/>
                    </a:cubicBezTo>
                    <a:cubicBezTo>
                      <a:pt x="69292" y="1166214"/>
                      <a:pt x="85725" y="1173122"/>
                      <a:pt x="100012" y="1182647"/>
                    </a:cubicBezTo>
                    <a:cubicBezTo>
                      <a:pt x="104775" y="1196935"/>
                      <a:pt x="107565" y="1212039"/>
                      <a:pt x="114300" y="1225510"/>
                    </a:cubicBezTo>
                    <a:cubicBezTo>
                      <a:pt x="121979" y="1240868"/>
                      <a:pt x="137941" y="1251925"/>
                      <a:pt x="142875" y="1268372"/>
                    </a:cubicBezTo>
                    <a:cubicBezTo>
                      <a:pt x="152552" y="1300628"/>
                      <a:pt x="142102" y="1338264"/>
                      <a:pt x="157162" y="1368385"/>
                    </a:cubicBezTo>
                    <a:cubicBezTo>
                      <a:pt x="167811" y="1389683"/>
                      <a:pt x="193014" y="1400598"/>
                      <a:pt x="214312" y="1411247"/>
                    </a:cubicBezTo>
                    <a:cubicBezTo>
                      <a:pt x="241253" y="1424717"/>
                      <a:pt x="300037" y="1439822"/>
                      <a:pt x="300037" y="1439822"/>
                    </a:cubicBezTo>
                    <a:lnTo>
                      <a:pt x="385762" y="1496972"/>
                    </a:lnTo>
                    <a:lnTo>
                      <a:pt x="428625" y="1525547"/>
                    </a:lnTo>
                    <a:cubicBezTo>
                      <a:pt x="561975" y="1520785"/>
                      <a:pt x="696681" y="1530815"/>
                      <a:pt x="828675" y="1511260"/>
                    </a:cubicBezTo>
                    <a:cubicBezTo>
                      <a:pt x="843573" y="1509053"/>
                      <a:pt x="822741" y="1480928"/>
                      <a:pt x="814387" y="1468397"/>
                    </a:cubicBezTo>
                    <a:cubicBezTo>
                      <a:pt x="783809" y="1422530"/>
                      <a:pt x="773599" y="1426226"/>
                      <a:pt x="728662" y="1411247"/>
                    </a:cubicBezTo>
                    <a:cubicBezTo>
                      <a:pt x="708570" y="1471525"/>
                      <a:pt x="696352" y="1487634"/>
                      <a:pt x="728662" y="1568410"/>
                    </a:cubicBezTo>
                    <a:cubicBezTo>
                      <a:pt x="735039" y="1584353"/>
                      <a:pt x="757237" y="1587460"/>
                      <a:pt x="771525" y="1596985"/>
                    </a:cubicBezTo>
                    <a:cubicBezTo>
                      <a:pt x="857250" y="1592222"/>
                      <a:pt x="943230" y="1590837"/>
                      <a:pt x="1028700" y="1582697"/>
                    </a:cubicBezTo>
                    <a:cubicBezTo>
                      <a:pt x="1043692" y="1581269"/>
                      <a:pt x="1057081" y="1572547"/>
                      <a:pt x="1071562" y="1568410"/>
                    </a:cubicBezTo>
                    <a:cubicBezTo>
                      <a:pt x="1197151" y="1532527"/>
                      <a:pt x="1068798" y="1574092"/>
                      <a:pt x="1171575" y="1539835"/>
                    </a:cubicBezTo>
                    <a:cubicBezTo>
                      <a:pt x="1166812" y="1520785"/>
                      <a:pt x="1165022" y="1500734"/>
                      <a:pt x="1157287" y="1482685"/>
                    </a:cubicBezTo>
                    <a:cubicBezTo>
                      <a:pt x="1150523" y="1466902"/>
                      <a:pt x="1111595" y="1441191"/>
                      <a:pt x="1128712" y="1439822"/>
                    </a:cubicBezTo>
                    <a:cubicBezTo>
                      <a:pt x="1256978" y="1429561"/>
                      <a:pt x="1385887" y="1449347"/>
                      <a:pt x="1514475" y="1454110"/>
                    </a:cubicBezTo>
                    <a:cubicBezTo>
                      <a:pt x="1523303" y="1467351"/>
                      <a:pt x="1573127" y="1517652"/>
                      <a:pt x="1528762" y="1539835"/>
                    </a:cubicBezTo>
                    <a:cubicBezTo>
                      <a:pt x="1515292" y="1546570"/>
                      <a:pt x="1500187" y="1530310"/>
                      <a:pt x="1485900" y="1525547"/>
                    </a:cubicBezTo>
                    <a:cubicBezTo>
                      <a:pt x="1476375" y="1511260"/>
                      <a:pt x="1453958" y="1499523"/>
                      <a:pt x="1457325" y="1482685"/>
                    </a:cubicBezTo>
                    <a:cubicBezTo>
                      <a:pt x="1460692" y="1465847"/>
                      <a:pt x="1483059" y="1455333"/>
                      <a:pt x="1500187" y="1454110"/>
                    </a:cubicBezTo>
                    <a:cubicBezTo>
                      <a:pt x="1552657" y="1450362"/>
                      <a:pt x="1604962" y="1463635"/>
                      <a:pt x="1657350" y="1468397"/>
                    </a:cubicBezTo>
                    <a:cubicBezTo>
                      <a:pt x="1725274" y="1513680"/>
                      <a:pt x="1683921" y="1491541"/>
                      <a:pt x="1785937" y="1525547"/>
                    </a:cubicBezTo>
                    <a:lnTo>
                      <a:pt x="1828800" y="1539835"/>
                    </a:lnTo>
                    <a:cubicBezTo>
                      <a:pt x="1843087" y="1535072"/>
                      <a:pt x="1857051" y="1529200"/>
                      <a:pt x="1871662" y="1525547"/>
                    </a:cubicBezTo>
                    <a:cubicBezTo>
                      <a:pt x="1895221" y="1519657"/>
                      <a:pt x="1921380" y="1522120"/>
                      <a:pt x="1943100" y="1511260"/>
                    </a:cubicBezTo>
                    <a:cubicBezTo>
                      <a:pt x="1961172" y="1502224"/>
                      <a:pt x="1969150" y="1479605"/>
                      <a:pt x="1985962" y="1468397"/>
                    </a:cubicBezTo>
                    <a:cubicBezTo>
                      <a:pt x="1998493" y="1460043"/>
                      <a:pt x="2014537" y="1458872"/>
                      <a:pt x="2028825" y="1454110"/>
                    </a:cubicBezTo>
                    <a:cubicBezTo>
                      <a:pt x="2038350" y="1439822"/>
                      <a:pt x="2071688" y="1420772"/>
                      <a:pt x="2057400" y="1411247"/>
                    </a:cubicBezTo>
                    <a:cubicBezTo>
                      <a:pt x="2037194" y="1397777"/>
                      <a:pt x="2003134" y="1408363"/>
                      <a:pt x="1985962" y="1425535"/>
                    </a:cubicBezTo>
                    <a:cubicBezTo>
                      <a:pt x="1975313" y="1436184"/>
                      <a:pt x="1985769" y="1464260"/>
                      <a:pt x="2000250" y="1468397"/>
                    </a:cubicBezTo>
                    <a:cubicBezTo>
                      <a:pt x="2059956" y="1485456"/>
                      <a:pt x="2124075" y="1477922"/>
                      <a:pt x="2185987" y="1482685"/>
                    </a:cubicBezTo>
                    <a:cubicBezTo>
                      <a:pt x="2224087" y="1492210"/>
                      <a:pt x="2265161" y="1493697"/>
                      <a:pt x="2300287" y="1511260"/>
                    </a:cubicBezTo>
                    <a:cubicBezTo>
                      <a:pt x="2375000" y="1548617"/>
                      <a:pt x="2336774" y="1534670"/>
                      <a:pt x="2414587" y="1554122"/>
                    </a:cubicBezTo>
                    <a:cubicBezTo>
                      <a:pt x="2424112" y="1568410"/>
                      <a:pt x="2447327" y="1580326"/>
                      <a:pt x="2443162" y="1596985"/>
                    </a:cubicBezTo>
                    <a:cubicBezTo>
                      <a:pt x="2439510" y="1611596"/>
                      <a:pt x="2415360" y="1611272"/>
                      <a:pt x="2400300" y="1611272"/>
                    </a:cubicBezTo>
                    <a:cubicBezTo>
                      <a:pt x="2371331" y="1611272"/>
                      <a:pt x="2343150" y="1601747"/>
                      <a:pt x="2314575" y="1596985"/>
                    </a:cubicBezTo>
                    <a:cubicBezTo>
                      <a:pt x="2289531" y="1580289"/>
                      <a:pt x="2250523" y="1566955"/>
                      <a:pt x="2257425" y="1525547"/>
                    </a:cubicBezTo>
                    <a:cubicBezTo>
                      <a:pt x="2260248" y="1508609"/>
                      <a:pt x="2276475" y="1496972"/>
                      <a:pt x="2286000" y="1482685"/>
                    </a:cubicBezTo>
                    <a:cubicBezTo>
                      <a:pt x="2409825" y="1487447"/>
                      <a:pt x="2533852" y="1488446"/>
                      <a:pt x="2657475" y="1496972"/>
                    </a:cubicBezTo>
                    <a:cubicBezTo>
                      <a:pt x="2672500" y="1498008"/>
                      <a:pt x="2685856" y="1507123"/>
                      <a:pt x="2700337" y="1511260"/>
                    </a:cubicBezTo>
                    <a:cubicBezTo>
                      <a:pt x="2719218" y="1516655"/>
                      <a:pt x="2738118" y="1522319"/>
                      <a:pt x="2757487" y="1525547"/>
                    </a:cubicBezTo>
                    <a:cubicBezTo>
                      <a:pt x="2795361" y="1531859"/>
                      <a:pt x="2833776" y="1534405"/>
                      <a:pt x="2871787" y="1539835"/>
                    </a:cubicBezTo>
                    <a:cubicBezTo>
                      <a:pt x="2900465" y="1543932"/>
                      <a:pt x="2928937" y="1549360"/>
                      <a:pt x="2957512" y="1554122"/>
                    </a:cubicBezTo>
                    <a:cubicBezTo>
                      <a:pt x="3024360" y="1576405"/>
                      <a:pt x="3053466" y="1592601"/>
                      <a:pt x="3143250" y="1554122"/>
                    </a:cubicBezTo>
                    <a:cubicBezTo>
                      <a:pt x="3159033" y="1547358"/>
                      <a:pt x="3114675" y="1535072"/>
                      <a:pt x="3100387" y="1525547"/>
                    </a:cubicBezTo>
                    <a:cubicBezTo>
                      <a:pt x="2995493" y="1560512"/>
                      <a:pt x="3035960" y="1532823"/>
                      <a:pt x="2971800" y="1596985"/>
                    </a:cubicBezTo>
                    <a:cubicBezTo>
                      <a:pt x="3126310" y="1648487"/>
                      <a:pt x="3088684" y="1641519"/>
                      <a:pt x="3400425" y="1596985"/>
                    </a:cubicBezTo>
                    <a:cubicBezTo>
                      <a:pt x="3415334" y="1594855"/>
                      <a:pt x="3409950" y="1568410"/>
                      <a:pt x="3414712" y="1554122"/>
                    </a:cubicBezTo>
                    <a:cubicBezTo>
                      <a:pt x="3409950" y="1539835"/>
                      <a:pt x="3385516" y="1513390"/>
                      <a:pt x="3400425" y="1511260"/>
                    </a:cubicBezTo>
                    <a:cubicBezTo>
                      <a:pt x="3571967" y="1486754"/>
                      <a:pt x="3569533" y="1495411"/>
                      <a:pt x="3657600" y="1554122"/>
                    </a:cubicBezTo>
                    <a:cubicBezTo>
                      <a:pt x="3714750" y="1549360"/>
                      <a:pt x="3773908" y="1555590"/>
                      <a:pt x="3829050" y="1539835"/>
                    </a:cubicBezTo>
                    <a:cubicBezTo>
                      <a:pt x="3854598" y="1532536"/>
                      <a:pt x="3873037" y="1471081"/>
                      <a:pt x="3843337" y="1454110"/>
                    </a:cubicBezTo>
                    <a:cubicBezTo>
                      <a:pt x="3818185" y="1439737"/>
                      <a:pt x="3786187" y="1444585"/>
                      <a:pt x="3757612" y="1439822"/>
                    </a:cubicBezTo>
                    <a:cubicBezTo>
                      <a:pt x="3767137" y="1425535"/>
                      <a:pt x="3774045" y="1409102"/>
                      <a:pt x="3786187" y="1396960"/>
                    </a:cubicBezTo>
                    <a:cubicBezTo>
                      <a:pt x="3870876" y="1312272"/>
                      <a:pt x="4089457" y="1356548"/>
                      <a:pt x="4143375" y="1354097"/>
                    </a:cubicBezTo>
                    <a:cubicBezTo>
                      <a:pt x="4157662" y="1339810"/>
                      <a:pt x="4175029" y="1328047"/>
                      <a:pt x="4186237" y="1311235"/>
                    </a:cubicBezTo>
                    <a:cubicBezTo>
                      <a:pt x="4203556" y="1285257"/>
                      <a:pt x="4207020" y="1251488"/>
                      <a:pt x="4186237" y="1225510"/>
                    </a:cubicBezTo>
                    <a:cubicBezTo>
                      <a:pt x="4175510" y="1212102"/>
                      <a:pt x="4157662" y="1206460"/>
                      <a:pt x="4143375" y="1196935"/>
                    </a:cubicBezTo>
                    <a:cubicBezTo>
                      <a:pt x="4041360" y="1230940"/>
                      <a:pt x="4074358" y="1250572"/>
                      <a:pt x="4029075" y="1182647"/>
                    </a:cubicBezTo>
                    <a:cubicBezTo>
                      <a:pt x="4033837" y="1158835"/>
                      <a:pt x="4032502" y="1132930"/>
                      <a:pt x="4043362" y="1111210"/>
                    </a:cubicBezTo>
                    <a:cubicBezTo>
                      <a:pt x="4052398" y="1093137"/>
                      <a:pt x="4070703" y="1081282"/>
                      <a:pt x="4086225" y="1068347"/>
                    </a:cubicBezTo>
                    <a:cubicBezTo>
                      <a:pt x="4141628" y="1022178"/>
                      <a:pt x="4158481" y="1034353"/>
                      <a:pt x="4243387" y="1011197"/>
                    </a:cubicBezTo>
                    <a:cubicBezTo>
                      <a:pt x="4257917" y="1007234"/>
                      <a:pt x="4271962" y="1001672"/>
                      <a:pt x="4286250" y="996910"/>
                    </a:cubicBezTo>
                    <a:cubicBezTo>
                      <a:pt x="4339349" y="917261"/>
                      <a:pt x="4322179" y="962665"/>
                      <a:pt x="4300537" y="811172"/>
                    </a:cubicBezTo>
                    <a:cubicBezTo>
                      <a:pt x="4297760" y="791733"/>
                      <a:pt x="4301159" y="766801"/>
                      <a:pt x="4286250" y="754022"/>
                    </a:cubicBezTo>
                    <a:cubicBezTo>
                      <a:pt x="4286246" y="754018"/>
                      <a:pt x="4179096" y="718305"/>
                      <a:pt x="4157662" y="711160"/>
                    </a:cubicBezTo>
                    <a:lnTo>
                      <a:pt x="4114800" y="696872"/>
                    </a:lnTo>
                    <a:cubicBezTo>
                      <a:pt x="4105275" y="682585"/>
                      <a:pt x="4082858" y="670848"/>
                      <a:pt x="4086225" y="654010"/>
                    </a:cubicBezTo>
                    <a:cubicBezTo>
                      <a:pt x="4089592" y="637172"/>
                      <a:pt x="4112048" y="627565"/>
                      <a:pt x="4129087" y="625435"/>
                    </a:cubicBezTo>
                    <a:cubicBezTo>
                      <a:pt x="4190522" y="617756"/>
                      <a:pt x="4260056" y="656391"/>
                      <a:pt x="4286250" y="611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35000">
                    <a:schemeClr val="bg1"/>
                  </a:gs>
                  <a:gs pos="100000">
                    <a:srgbClr val="0000FF"/>
                  </a:gs>
                </a:gsLst>
              </a:gradFill>
              <a:ln w="285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786747" y="636694"/>
                <a:ext cx="4338427" cy="1649996"/>
              </a:xfrm>
              <a:custGeom>
                <a:avLst/>
                <a:gdLst>
                  <a:gd name="connsiteX0" fmla="*/ 4286250 w 4339349"/>
                  <a:gd name="connsiteY0" fmla="*/ 611147 h 1648487"/>
                  <a:gd name="connsiteX1" fmla="*/ 4286250 w 4339349"/>
                  <a:gd name="connsiteY1" fmla="*/ 353972 h 1648487"/>
                  <a:gd name="connsiteX2" fmla="*/ 4271962 w 4339349"/>
                  <a:gd name="connsiteY2" fmla="*/ 311110 h 1648487"/>
                  <a:gd name="connsiteX3" fmla="*/ 4229100 w 4339349"/>
                  <a:gd name="connsiteY3" fmla="*/ 282535 h 1648487"/>
                  <a:gd name="connsiteX4" fmla="*/ 4200525 w 4339349"/>
                  <a:gd name="connsiteY4" fmla="*/ 239672 h 1648487"/>
                  <a:gd name="connsiteX5" fmla="*/ 4157662 w 4339349"/>
                  <a:gd name="connsiteY5" fmla="*/ 225385 h 1648487"/>
                  <a:gd name="connsiteX6" fmla="*/ 4114800 w 4339349"/>
                  <a:gd name="connsiteY6" fmla="*/ 196810 h 1648487"/>
                  <a:gd name="connsiteX7" fmla="*/ 4029075 w 4339349"/>
                  <a:gd name="connsiteY7" fmla="*/ 153947 h 1648487"/>
                  <a:gd name="connsiteX8" fmla="*/ 4000500 w 4339349"/>
                  <a:gd name="connsiteY8" fmla="*/ 111085 h 1648487"/>
                  <a:gd name="connsiteX9" fmla="*/ 3914775 w 4339349"/>
                  <a:gd name="connsiteY9" fmla="*/ 53935 h 1648487"/>
                  <a:gd name="connsiteX10" fmla="*/ 3800475 w 4339349"/>
                  <a:gd name="connsiteY10" fmla="*/ 68222 h 1648487"/>
                  <a:gd name="connsiteX11" fmla="*/ 3714750 w 4339349"/>
                  <a:gd name="connsiteY11" fmla="*/ 125372 h 1648487"/>
                  <a:gd name="connsiteX12" fmla="*/ 3586162 w 4339349"/>
                  <a:gd name="connsiteY12" fmla="*/ 139660 h 1648487"/>
                  <a:gd name="connsiteX13" fmla="*/ 3543300 w 4339349"/>
                  <a:gd name="connsiteY13" fmla="*/ 168235 h 1648487"/>
                  <a:gd name="connsiteX14" fmla="*/ 3586162 w 4339349"/>
                  <a:gd name="connsiteY14" fmla="*/ 339685 h 1648487"/>
                  <a:gd name="connsiteX15" fmla="*/ 3643312 w 4339349"/>
                  <a:gd name="connsiteY15" fmla="*/ 353972 h 1648487"/>
                  <a:gd name="connsiteX16" fmla="*/ 3771900 w 4339349"/>
                  <a:gd name="connsiteY16" fmla="*/ 382547 h 1648487"/>
                  <a:gd name="connsiteX17" fmla="*/ 3786187 w 4339349"/>
                  <a:gd name="connsiteY17" fmla="*/ 425410 h 1648487"/>
                  <a:gd name="connsiteX18" fmla="*/ 3700462 w 4339349"/>
                  <a:gd name="connsiteY18" fmla="*/ 468272 h 1648487"/>
                  <a:gd name="connsiteX19" fmla="*/ 3529012 w 4339349"/>
                  <a:gd name="connsiteY19" fmla="*/ 439697 h 1648487"/>
                  <a:gd name="connsiteX20" fmla="*/ 3429000 w 4339349"/>
                  <a:gd name="connsiteY20" fmla="*/ 396835 h 1648487"/>
                  <a:gd name="connsiteX21" fmla="*/ 3386137 w 4339349"/>
                  <a:gd name="connsiteY21" fmla="*/ 368260 h 1648487"/>
                  <a:gd name="connsiteX22" fmla="*/ 3343275 w 4339349"/>
                  <a:gd name="connsiteY22" fmla="*/ 353972 h 1648487"/>
                  <a:gd name="connsiteX23" fmla="*/ 3286125 w 4339349"/>
                  <a:gd name="connsiteY23" fmla="*/ 325397 h 1648487"/>
                  <a:gd name="connsiteX24" fmla="*/ 3257550 w 4339349"/>
                  <a:gd name="connsiteY24" fmla="*/ 282535 h 1648487"/>
                  <a:gd name="connsiteX25" fmla="*/ 3171825 w 4339349"/>
                  <a:gd name="connsiteY25" fmla="*/ 253960 h 1648487"/>
                  <a:gd name="connsiteX26" fmla="*/ 3128962 w 4339349"/>
                  <a:gd name="connsiteY26" fmla="*/ 225385 h 1648487"/>
                  <a:gd name="connsiteX27" fmla="*/ 3028950 w 4339349"/>
                  <a:gd name="connsiteY27" fmla="*/ 196810 h 1648487"/>
                  <a:gd name="connsiteX28" fmla="*/ 2986087 w 4339349"/>
                  <a:gd name="connsiteY28" fmla="*/ 168235 h 1648487"/>
                  <a:gd name="connsiteX29" fmla="*/ 2857500 w 4339349"/>
                  <a:gd name="connsiteY29" fmla="*/ 182522 h 1648487"/>
                  <a:gd name="connsiteX30" fmla="*/ 2843212 w 4339349"/>
                  <a:gd name="connsiteY30" fmla="*/ 225385 h 1648487"/>
                  <a:gd name="connsiteX31" fmla="*/ 2828925 w 4339349"/>
                  <a:gd name="connsiteY31" fmla="*/ 296822 h 1648487"/>
                  <a:gd name="connsiteX32" fmla="*/ 2786062 w 4339349"/>
                  <a:gd name="connsiteY32" fmla="*/ 325397 h 1648487"/>
                  <a:gd name="connsiteX33" fmla="*/ 2586037 w 4339349"/>
                  <a:gd name="connsiteY33" fmla="*/ 311110 h 1648487"/>
                  <a:gd name="connsiteX34" fmla="*/ 2500312 w 4339349"/>
                  <a:gd name="connsiteY34" fmla="*/ 282535 h 1648487"/>
                  <a:gd name="connsiteX35" fmla="*/ 2443162 w 4339349"/>
                  <a:gd name="connsiteY35" fmla="*/ 239672 h 1648487"/>
                  <a:gd name="connsiteX36" fmla="*/ 2386012 w 4339349"/>
                  <a:gd name="connsiteY36" fmla="*/ 211097 h 1648487"/>
                  <a:gd name="connsiteX37" fmla="*/ 2314575 w 4339349"/>
                  <a:gd name="connsiteY37" fmla="*/ 125372 h 1648487"/>
                  <a:gd name="connsiteX38" fmla="*/ 2257425 w 4339349"/>
                  <a:gd name="connsiteY38" fmla="*/ 82510 h 1648487"/>
                  <a:gd name="connsiteX39" fmla="*/ 2171700 w 4339349"/>
                  <a:gd name="connsiteY39" fmla="*/ 11072 h 1648487"/>
                  <a:gd name="connsiteX40" fmla="*/ 1943100 w 4339349"/>
                  <a:gd name="connsiteY40" fmla="*/ 25360 h 1648487"/>
                  <a:gd name="connsiteX41" fmla="*/ 1900237 w 4339349"/>
                  <a:gd name="connsiteY41" fmla="*/ 39647 h 1648487"/>
                  <a:gd name="connsiteX42" fmla="*/ 1871662 w 4339349"/>
                  <a:gd name="connsiteY42" fmla="*/ 82510 h 1648487"/>
                  <a:gd name="connsiteX43" fmla="*/ 1957387 w 4339349"/>
                  <a:gd name="connsiteY43" fmla="*/ 253960 h 1648487"/>
                  <a:gd name="connsiteX44" fmla="*/ 1985962 w 4339349"/>
                  <a:gd name="connsiteY44" fmla="*/ 296822 h 1648487"/>
                  <a:gd name="connsiteX45" fmla="*/ 2071687 w 4339349"/>
                  <a:gd name="connsiteY45" fmla="*/ 353972 h 1648487"/>
                  <a:gd name="connsiteX46" fmla="*/ 2014537 w 4339349"/>
                  <a:gd name="connsiteY46" fmla="*/ 439697 h 1648487"/>
                  <a:gd name="connsiteX47" fmla="*/ 1957387 w 4339349"/>
                  <a:gd name="connsiteY47" fmla="*/ 453985 h 1648487"/>
                  <a:gd name="connsiteX48" fmla="*/ 1771650 w 4339349"/>
                  <a:gd name="connsiteY48" fmla="*/ 439697 h 1648487"/>
                  <a:gd name="connsiteX49" fmla="*/ 1714500 w 4339349"/>
                  <a:gd name="connsiteY49" fmla="*/ 396835 h 1648487"/>
                  <a:gd name="connsiteX50" fmla="*/ 1571625 w 4339349"/>
                  <a:gd name="connsiteY50" fmla="*/ 353972 h 1648487"/>
                  <a:gd name="connsiteX51" fmla="*/ 1485900 w 4339349"/>
                  <a:gd name="connsiteY51" fmla="*/ 311110 h 1648487"/>
                  <a:gd name="connsiteX52" fmla="*/ 1400175 w 4339349"/>
                  <a:gd name="connsiteY52" fmla="*/ 268247 h 1648487"/>
                  <a:gd name="connsiteX53" fmla="*/ 1171575 w 4339349"/>
                  <a:gd name="connsiteY53" fmla="*/ 325397 h 1648487"/>
                  <a:gd name="connsiteX54" fmla="*/ 1157287 w 4339349"/>
                  <a:gd name="connsiteY54" fmla="*/ 368260 h 1648487"/>
                  <a:gd name="connsiteX55" fmla="*/ 1171575 w 4339349"/>
                  <a:gd name="connsiteY55" fmla="*/ 411122 h 1648487"/>
                  <a:gd name="connsiteX56" fmla="*/ 1128712 w 4339349"/>
                  <a:gd name="connsiteY56" fmla="*/ 439697 h 1648487"/>
                  <a:gd name="connsiteX57" fmla="*/ 1014412 w 4339349"/>
                  <a:gd name="connsiteY57" fmla="*/ 482560 h 1648487"/>
                  <a:gd name="connsiteX58" fmla="*/ 971550 w 4339349"/>
                  <a:gd name="connsiteY58" fmla="*/ 468272 h 1648487"/>
                  <a:gd name="connsiteX59" fmla="*/ 814387 w 4339349"/>
                  <a:gd name="connsiteY59" fmla="*/ 439697 h 1648487"/>
                  <a:gd name="connsiteX60" fmla="*/ 700087 w 4339349"/>
                  <a:gd name="connsiteY60" fmla="*/ 411122 h 1648487"/>
                  <a:gd name="connsiteX61" fmla="*/ 628650 w 4339349"/>
                  <a:gd name="connsiteY61" fmla="*/ 396835 h 1648487"/>
                  <a:gd name="connsiteX62" fmla="*/ 400050 w 4339349"/>
                  <a:gd name="connsiteY62" fmla="*/ 439697 h 1648487"/>
                  <a:gd name="connsiteX63" fmla="*/ 385762 w 4339349"/>
                  <a:gd name="connsiteY63" fmla="*/ 482560 h 1648487"/>
                  <a:gd name="connsiteX64" fmla="*/ 400050 w 4339349"/>
                  <a:gd name="connsiteY64" fmla="*/ 553997 h 1648487"/>
                  <a:gd name="connsiteX65" fmla="*/ 485775 w 4339349"/>
                  <a:gd name="connsiteY65" fmla="*/ 582572 h 1648487"/>
                  <a:gd name="connsiteX66" fmla="*/ 557212 w 4339349"/>
                  <a:gd name="connsiteY66" fmla="*/ 611147 h 1648487"/>
                  <a:gd name="connsiteX67" fmla="*/ 300037 w 4339349"/>
                  <a:gd name="connsiteY67" fmla="*/ 639722 h 1648487"/>
                  <a:gd name="connsiteX68" fmla="*/ 257175 w 4339349"/>
                  <a:gd name="connsiteY68" fmla="*/ 654010 h 1648487"/>
                  <a:gd name="connsiteX69" fmla="*/ 200025 w 4339349"/>
                  <a:gd name="connsiteY69" fmla="*/ 668297 h 1648487"/>
                  <a:gd name="connsiteX70" fmla="*/ 71437 w 4339349"/>
                  <a:gd name="connsiteY70" fmla="*/ 711160 h 1648487"/>
                  <a:gd name="connsiteX71" fmla="*/ 28575 w 4339349"/>
                  <a:gd name="connsiteY71" fmla="*/ 725447 h 1648487"/>
                  <a:gd name="connsiteX72" fmla="*/ 57150 w 4339349"/>
                  <a:gd name="connsiteY72" fmla="*/ 882610 h 1648487"/>
                  <a:gd name="connsiteX73" fmla="*/ 71437 w 4339349"/>
                  <a:gd name="connsiteY73" fmla="*/ 925472 h 1648487"/>
                  <a:gd name="connsiteX74" fmla="*/ 114300 w 4339349"/>
                  <a:gd name="connsiteY74" fmla="*/ 954047 h 1648487"/>
                  <a:gd name="connsiteX75" fmla="*/ 200025 w 4339349"/>
                  <a:gd name="connsiteY75" fmla="*/ 1039772 h 1648487"/>
                  <a:gd name="connsiteX76" fmla="*/ 185737 w 4339349"/>
                  <a:gd name="connsiteY76" fmla="*/ 1196935 h 1648487"/>
                  <a:gd name="connsiteX77" fmla="*/ 171450 w 4339349"/>
                  <a:gd name="connsiteY77" fmla="*/ 1239797 h 1648487"/>
                  <a:gd name="connsiteX78" fmla="*/ 128587 w 4339349"/>
                  <a:gd name="connsiteY78" fmla="*/ 1254085 h 1648487"/>
                  <a:gd name="connsiteX79" fmla="*/ 0 w 4339349"/>
                  <a:gd name="connsiteY79" fmla="*/ 1154072 h 1648487"/>
                  <a:gd name="connsiteX80" fmla="*/ 57150 w 4339349"/>
                  <a:gd name="connsiteY80" fmla="*/ 1154072 h 1648487"/>
                  <a:gd name="connsiteX81" fmla="*/ 100012 w 4339349"/>
                  <a:gd name="connsiteY81" fmla="*/ 1182647 h 1648487"/>
                  <a:gd name="connsiteX82" fmla="*/ 114300 w 4339349"/>
                  <a:gd name="connsiteY82" fmla="*/ 1225510 h 1648487"/>
                  <a:gd name="connsiteX83" fmla="*/ 142875 w 4339349"/>
                  <a:gd name="connsiteY83" fmla="*/ 1268372 h 1648487"/>
                  <a:gd name="connsiteX84" fmla="*/ 157162 w 4339349"/>
                  <a:gd name="connsiteY84" fmla="*/ 1368385 h 1648487"/>
                  <a:gd name="connsiteX85" fmla="*/ 214312 w 4339349"/>
                  <a:gd name="connsiteY85" fmla="*/ 1411247 h 1648487"/>
                  <a:gd name="connsiteX86" fmla="*/ 300037 w 4339349"/>
                  <a:gd name="connsiteY86" fmla="*/ 1439822 h 1648487"/>
                  <a:gd name="connsiteX87" fmla="*/ 385762 w 4339349"/>
                  <a:gd name="connsiteY87" fmla="*/ 1496972 h 1648487"/>
                  <a:gd name="connsiteX88" fmla="*/ 428625 w 4339349"/>
                  <a:gd name="connsiteY88" fmla="*/ 1525547 h 1648487"/>
                  <a:gd name="connsiteX89" fmla="*/ 828675 w 4339349"/>
                  <a:gd name="connsiteY89" fmla="*/ 1511260 h 1648487"/>
                  <a:gd name="connsiteX90" fmla="*/ 814387 w 4339349"/>
                  <a:gd name="connsiteY90" fmla="*/ 1468397 h 1648487"/>
                  <a:gd name="connsiteX91" fmla="*/ 728662 w 4339349"/>
                  <a:gd name="connsiteY91" fmla="*/ 1411247 h 1648487"/>
                  <a:gd name="connsiteX92" fmla="*/ 728662 w 4339349"/>
                  <a:gd name="connsiteY92" fmla="*/ 1568410 h 1648487"/>
                  <a:gd name="connsiteX93" fmla="*/ 771525 w 4339349"/>
                  <a:gd name="connsiteY93" fmla="*/ 1596985 h 1648487"/>
                  <a:gd name="connsiteX94" fmla="*/ 1028700 w 4339349"/>
                  <a:gd name="connsiteY94" fmla="*/ 1582697 h 1648487"/>
                  <a:gd name="connsiteX95" fmla="*/ 1071562 w 4339349"/>
                  <a:gd name="connsiteY95" fmla="*/ 1568410 h 1648487"/>
                  <a:gd name="connsiteX96" fmla="*/ 1171575 w 4339349"/>
                  <a:gd name="connsiteY96" fmla="*/ 1539835 h 1648487"/>
                  <a:gd name="connsiteX97" fmla="*/ 1157287 w 4339349"/>
                  <a:gd name="connsiteY97" fmla="*/ 1482685 h 1648487"/>
                  <a:gd name="connsiteX98" fmla="*/ 1128712 w 4339349"/>
                  <a:gd name="connsiteY98" fmla="*/ 1439822 h 1648487"/>
                  <a:gd name="connsiteX99" fmla="*/ 1514475 w 4339349"/>
                  <a:gd name="connsiteY99" fmla="*/ 1454110 h 1648487"/>
                  <a:gd name="connsiteX100" fmla="*/ 1528762 w 4339349"/>
                  <a:gd name="connsiteY100" fmla="*/ 1539835 h 1648487"/>
                  <a:gd name="connsiteX101" fmla="*/ 1485900 w 4339349"/>
                  <a:gd name="connsiteY101" fmla="*/ 1525547 h 1648487"/>
                  <a:gd name="connsiteX102" fmla="*/ 1457325 w 4339349"/>
                  <a:gd name="connsiteY102" fmla="*/ 1482685 h 1648487"/>
                  <a:gd name="connsiteX103" fmla="*/ 1500187 w 4339349"/>
                  <a:gd name="connsiteY103" fmla="*/ 1454110 h 1648487"/>
                  <a:gd name="connsiteX104" fmla="*/ 1657350 w 4339349"/>
                  <a:gd name="connsiteY104" fmla="*/ 1468397 h 1648487"/>
                  <a:gd name="connsiteX105" fmla="*/ 1785937 w 4339349"/>
                  <a:gd name="connsiteY105" fmla="*/ 1525547 h 1648487"/>
                  <a:gd name="connsiteX106" fmla="*/ 1828800 w 4339349"/>
                  <a:gd name="connsiteY106" fmla="*/ 1539835 h 1648487"/>
                  <a:gd name="connsiteX107" fmla="*/ 1871662 w 4339349"/>
                  <a:gd name="connsiteY107" fmla="*/ 1525547 h 1648487"/>
                  <a:gd name="connsiteX108" fmla="*/ 1943100 w 4339349"/>
                  <a:gd name="connsiteY108" fmla="*/ 1511260 h 1648487"/>
                  <a:gd name="connsiteX109" fmla="*/ 1985962 w 4339349"/>
                  <a:gd name="connsiteY109" fmla="*/ 1468397 h 1648487"/>
                  <a:gd name="connsiteX110" fmla="*/ 2028825 w 4339349"/>
                  <a:gd name="connsiteY110" fmla="*/ 1454110 h 1648487"/>
                  <a:gd name="connsiteX111" fmla="*/ 2057400 w 4339349"/>
                  <a:gd name="connsiteY111" fmla="*/ 1411247 h 1648487"/>
                  <a:gd name="connsiteX112" fmla="*/ 1985962 w 4339349"/>
                  <a:gd name="connsiteY112" fmla="*/ 1425535 h 1648487"/>
                  <a:gd name="connsiteX113" fmla="*/ 2000250 w 4339349"/>
                  <a:gd name="connsiteY113" fmla="*/ 1468397 h 1648487"/>
                  <a:gd name="connsiteX114" fmla="*/ 2185987 w 4339349"/>
                  <a:gd name="connsiteY114" fmla="*/ 1482685 h 1648487"/>
                  <a:gd name="connsiteX115" fmla="*/ 2300287 w 4339349"/>
                  <a:gd name="connsiteY115" fmla="*/ 1511260 h 1648487"/>
                  <a:gd name="connsiteX116" fmla="*/ 2414587 w 4339349"/>
                  <a:gd name="connsiteY116" fmla="*/ 1554122 h 1648487"/>
                  <a:gd name="connsiteX117" fmla="*/ 2443162 w 4339349"/>
                  <a:gd name="connsiteY117" fmla="*/ 1596985 h 1648487"/>
                  <a:gd name="connsiteX118" fmla="*/ 2400300 w 4339349"/>
                  <a:gd name="connsiteY118" fmla="*/ 1611272 h 1648487"/>
                  <a:gd name="connsiteX119" fmla="*/ 2314575 w 4339349"/>
                  <a:gd name="connsiteY119" fmla="*/ 1596985 h 1648487"/>
                  <a:gd name="connsiteX120" fmla="*/ 2257425 w 4339349"/>
                  <a:gd name="connsiteY120" fmla="*/ 1525547 h 1648487"/>
                  <a:gd name="connsiteX121" fmla="*/ 2286000 w 4339349"/>
                  <a:gd name="connsiteY121" fmla="*/ 1482685 h 1648487"/>
                  <a:gd name="connsiteX122" fmla="*/ 2657475 w 4339349"/>
                  <a:gd name="connsiteY122" fmla="*/ 1496972 h 1648487"/>
                  <a:gd name="connsiteX123" fmla="*/ 2700337 w 4339349"/>
                  <a:gd name="connsiteY123" fmla="*/ 1511260 h 1648487"/>
                  <a:gd name="connsiteX124" fmla="*/ 2757487 w 4339349"/>
                  <a:gd name="connsiteY124" fmla="*/ 1525547 h 1648487"/>
                  <a:gd name="connsiteX125" fmla="*/ 2871787 w 4339349"/>
                  <a:gd name="connsiteY125" fmla="*/ 1539835 h 1648487"/>
                  <a:gd name="connsiteX126" fmla="*/ 2957512 w 4339349"/>
                  <a:gd name="connsiteY126" fmla="*/ 1554122 h 1648487"/>
                  <a:gd name="connsiteX127" fmla="*/ 3143250 w 4339349"/>
                  <a:gd name="connsiteY127" fmla="*/ 1554122 h 1648487"/>
                  <a:gd name="connsiteX128" fmla="*/ 3100387 w 4339349"/>
                  <a:gd name="connsiteY128" fmla="*/ 1525547 h 1648487"/>
                  <a:gd name="connsiteX129" fmla="*/ 2971800 w 4339349"/>
                  <a:gd name="connsiteY129" fmla="*/ 1596985 h 1648487"/>
                  <a:gd name="connsiteX130" fmla="*/ 3400425 w 4339349"/>
                  <a:gd name="connsiteY130" fmla="*/ 1596985 h 1648487"/>
                  <a:gd name="connsiteX131" fmla="*/ 3414712 w 4339349"/>
                  <a:gd name="connsiteY131" fmla="*/ 1554122 h 1648487"/>
                  <a:gd name="connsiteX132" fmla="*/ 3400425 w 4339349"/>
                  <a:gd name="connsiteY132" fmla="*/ 1511260 h 1648487"/>
                  <a:gd name="connsiteX133" fmla="*/ 3657600 w 4339349"/>
                  <a:gd name="connsiteY133" fmla="*/ 1554122 h 1648487"/>
                  <a:gd name="connsiteX134" fmla="*/ 3829050 w 4339349"/>
                  <a:gd name="connsiteY134" fmla="*/ 1539835 h 1648487"/>
                  <a:gd name="connsiteX135" fmla="*/ 3843337 w 4339349"/>
                  <a:gd name="connsiteY135" fmla="*/ 1454110 h 1648487"/>
                  <a:gd name="connsiteX136" fmla="*/ 3757612 w 4339349"/>
                  <a:gd name="connsiteY136" fmla="*/ 1439822 h 1648487"/>
                  <a:gd name="connsiteX137" fmla="*/ 3786187 w 4339349"/>
                  <a:gd name="connsiteY137" fmla="*/ 1396960 h 1648487"/>
                  <a:gd name="connsiteX138" fmla="*/ 4143375 w 4339349"/>
                  <a:gd name="connsiteY138" fmla="*/ 1354097 h 1648487"/>
                  <a:gd name="connsiteX139" fmla="*/ 4186237 w 4339349"/>
                  <a:gd name="connsiteY139" fmla="*/ 1311235 h 1648487"/>
                  <a:gd name="connsiteX140" fmla="*/ 4186237 w 4339349"/>
                  <a:gd name="connsiteY140" fmla="*/ 1225510 h 1648487"/>
                  <a:gd name="connsiteX141" fmla="*/ 4143375 w 4339349"/>
                  <a:gd name="connsiteY141" fmla="*/ 1196935 h 1648487"/>
                  <a:gd name="connsiteX142" fmla="*/ 4029075 w 4339349"/>
                  <a:gd name="connsiteY142" fmla="*/ 1182647 h 1648487"/>
                  <a:gd name="connsiteX143" fmla="*/ 4043362 w 4339349"/>
                  <a:gd name="connsiteY143" fmla="*/ 1111210 h 1648487"/>
                  <a:gd name="connsiteX144" fmla="*/ 4086225 w 4339349"/>
                  <a:gd name="connsiteY144" fmla="*/ 1068347 h 1648487"/>
                  <a:gd name="connsiteX145" fmla="*/ 4243387 w 4339349"/>
                  <a:gd name="connsiteY145" fmla="*/ 1011197 h 1648487"/>
                  <a:gd name="connsiteX146" fmla="*/ 4286250 w 4339349"/>
                  <a:gd name="connsiteY146" fmla="*/ 996910 h 1648487"/>
                  <a:gd name="connsiteX147" fmla="*/ 4300537 w 4339349"/>
                  <a:gd name="connsiteY147" fmla="*/ 811172 h 1648487"/>
                  <a:gd name="connsiteX148" fmla="*/ 4286250 w 4339349"/>
                  <a:gd name="connsiteY148" fmla="*/ 754022 h 1648487"/>
                  <a:gd name="connsiteX149" fmla="*/ 4157662 w 4339349"/>
                  <a:gd name="connsiteY149" fmla="*/ 711160 h 1648487"/>
                  <a:gd name="connsiteX150" fmla="*/ 4114800 w 4339349"/>
                  <a:gd name="connsiteY150" fmla="*/ 696872 h 1648487"/>
                  <a:gd name="connsiteX151" fmla="*/ 4086225 w 4339349"/>
                  <a:gd name="connsiteY151" fmla="*/ 654010 h 1648487"/>
                  <a:gd name="connsiteX152" fmla="*/ 4129087 w 4339349"/>
                  <a:gd name="connsiteY152" fmla="*/ 625435 h 1648487"/>
                  <a:gd name="connsiteX153" fmla="*/ 4286250 w 4339349"/>
                  <a:gd name="connsiteY153" fmla="*/ 611147 h 1648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4339349" h="1648487">
                    <a:moveTo>
                      <a:pt x="4286250" y="611147"/>
                    </a:moveTo>
                    <a:cubicBezTo>
                      <a:pt x="4312444" y="565903"/>
                      <a:pt x="4309184" y="560376"/>
                      <a:pt x="4286250" y="353972"/>
                    </a:cubicBezTo>
                    <a:cubicBezTo>
                      <a:pt x="4284587" y="339004"/>
                      <a:pt x="4281370" y="322870"/>
                      <a:pt x="4271962" y="311110"/>
                    </a:cubicBezTo>
                    <a:cubicBezTo>
                      <a:pt x="4261235" y="297702"/>
                      <a:pt x="4243387" y="292060"/>
                      <a:pt x="4229100" y="282535"/>
                    </a:cubicBezTo>
                    <a:cubicBezTo>
                      <a:pt x="4219575" y="268247"/>
                      <a:pt x="4213934" y="250399"/>
                      <a:pt x="4200525" y="239672"/>
                    </a:cubicBezTo>
                    <a:cubicBezTo>
                      <a:pt x="4188765" y="230264"/>
                      <a:pt x="4171133" y="232120"/>
                      <a:pt x="4157662" y="225385"/>
                    </a:cubicBezTo>
                    <a:cubicBezTo>
                      <a:pt x="4142303" y="217706"/>
                      <a:pt x="4130158" y="204489"/>
                      <a:pt x="4114800" y="196810"/>
                    </a:cubicBezTo>
                    <a:cubicBezTo>
                      <a:pt x="3996495" y="137657"/>
                      <a:pt x="4151910" y="235838"/>
                      <a:pt x="4029075" y="153947"/>
                    </a:cubicBezTo>
                    <a:cubicBezTo>
                      <a:pt x="4019550" y="139660"/>
                      <a:pt x="4013423" y="122392"/>
                      <a:pt x="4000500" y="111085"/>
                    </a:cubicBezTo>
                    <a:cubicBezTo>
                      <a:pt x="3974654" y="88470"/>
                      <a:pt x="3914775" y="53935"/>
                      <a:pt x="3914775" y="53935"/>
                    </a:cubicBezTo>
                    <a:cubicBezTo>
                      <a:pt x="3876675" y="58697"/>
                      <a:pt x="3836635" y="55308"/>
                      <a:pt x="3800475" y="68222"/>
                    </a:cubicBezTo>
                    <a:cubicBezTo>
                      <a:pt x="3768133" y="79773"/>
                      <a:pt x="3748883" y="121579"/>
                      <a:pt x="3714750" y="125372"/>
                    </a:cubicBezTo>
                    <a:lnTo>
                      <a:pt x="3586162" y="139660"/>
                    </a:lnTo>
                    <a:cubicBezTo>
                      <a:pt x="3571875" y="149185"/>
                      <a:pt x="3546372" y="151341"/>
                      <a:pt x="3543300" y="168235"/>
                    </a:cubicBezTo>
                    <a:cubicBezTo>
                      <a:pt x="3539247" y="190525"/>
                      <a:pt x="3541723" y="310059"/>
                      <a:pt x="3586162" y="339685"/>
                    </a:cubicBezTo>
                    <a:cubicBezTo>
                      <a:pt x="3602500" y="350577"/>
                      <a:pt x="3624431" y="348578"/>
                      <a:pt x="3643312" y="353972"/>
                    </a:cubicBezTo>
                    <a:cubicBezTo>
                      <a:pt x="3741800" y="382111"/>
                      <a:pt x="3617187" y="356762"/>
                      <a:pt x="3771900" y="382547"/>
                    </a:cubicBezTo>
                    <a:cubicBezTo>
                      <a:pt x="3776662" y="396835"/>
                      <a:pt x="3791780" y="411427"/>
                      <a:pt x="3786187" y="425410"/>
                    </a:cubicBezTo>
                    <a:cubicBezTo>
                      <a:pt x="3777665" y="446716"/>
                      <a:pt x="3718506" y="462257"/>
                      <a:pt x="3700462" y="468272"/>
                    </a:cubicBezTo>
                    <a:cubicBezTo>
                      <a:pt x="3643312" y="458747"/>
                      <a:pt x="3585825" y="451060"/>
                      <a:pt x="3529012" y="439697"/>
                    </a:cubicBezTo>
                    <a:cubicBezTo>
                      <a:pt x="3498186" y="433532"/>
                      <a:pt x="3454023" y="411134"/>
                      <a:pt x="3429000" y="396835"/>
                    </a:cubicBezTo>
                    <a:cubicBezTo>
                      <a:pt x="3414091" y="388316"/>
                      <a:pt x="3401496" y="375939"/>
                      <a:pt x="3386137" y="368260"/>
                    </a:cubicBezTo>
                    <a:cubicBezTo>
                      <a:pt x="3372667" y="361525"/>
                      <a:pt x="3357118" y="359905"/>
                      <a:pt x="3343275" y="353972"/>
                    </a:cubicBezTo>
                    <a:cubicBezTo>
                      <a:pt x="3323699" y="345582"/>
                      <a:pt x="3305175" y="334922"/>
                      <a:pt x="3286125" y="325397"/>
                    </a:cubicBezTo>
                    <a:cubicBezTo>
                      <a:pt x="3276600" y="311110"/>
                      <a:pt x="3272111" y="291636"/>
                      <a:pt x="3257550" y="282535"/>
                    </a:cubicBezTo>
                    <a:cubicBezTo>
                      <a:pt x="3232008" y="266571"/>
                      <a:pt x="3171825" y="253960"/>
                      <a:pt x="3171825" y="253960"/>
                    </a:cubicBezTo>
                    <a:cubicBezTo>
                      <a:pt x="3157537" y="244435"/>
                      <a:pt x="3144321" y="233064"/>
                      <a:pt x="3128962" y="225385"/>
                    </a:cubicBezTo>
                    <a:cubicBezTo>
                      <a:pt x="3108460" y="215134"/>
                      <a:pt x="3047267" y="201389"/>
                      <a:pt x="3028950" y="196810"/>
                    </a:cubicBezTo>
                    <a:cubicBezTo>
                      <a:pt x="3014662" y="187285"/>
                      <a:pt x="3003199" y="169661"/>
                      <a:pt x="2986087" y="168235"/>
                    </a:cubicBezTo>
                    <a:cubicBezTo>
                      <a:pt x="2943110" y="164653"/>
                      <a:pt x="2897542" y="166505"/>
                      <a:pt x="2857500" y="182522"/>
                    </a:cubicBezTo>
                    <a:cubicBezTo>
                      <a:pt x="2843517" y="188115"/>
                      <a:pt x="2846865" y="210774"/>
                      <a:pt x="2843212" y="225385"/>
                    </a:cubicBezTo>
                    <a:cubicBezTo>
                      <a:pt x="2837322" y="248944"/>
                      <a:pt x="2840973" y="275738"/>
                      <a:pt x="2828925" y="296822"/>
                    </a:cubicBezTo>
                    <a:cubicBezTo>
                      <a:pt x="2820405" y="311731"/>
                      <a:pt x="2800350" y="315872"/>
                      <a:pt x="2786062" y="325397"/>
                    </a:cubicBezTo>
                    <a:cubicBezTo>
                      <a:pt x="2719387" y="320635"/>
                      <a:pt x="2652142" y="321026"/>
                      <a:pt x="2586037" y="311110"/>
                    </a:cubicBezTo>
                    <a:cubicBezTo>
                      <a:pt x="2556250" y="306642"/>
                      <a:pt x="2500312" y="282535"/>
                      <a:pt x="2500312" y="282535"/>
                    </a:cubicBezTo>
                    <a:cubicBezTo>
                      <a:pt x="2481262" y="268247"/>
                      <a:pt x="2463355" y="252293"/>
                      <a:pt x="2443162" y="239672"/>
                    </a:cubicBezTo>
                    <a:cubicBezTo>
                      <a:pt x="2425101" y="228384"/>
                      <a:pt x="2403343" y="223477"/>
                      <a:pt x="2386012" y="211097"/>
                    </a:cubicBezTo>
                    <a:cubicBezTo>
                      <a:pt x="2304090" y="152581"/>
                      <a:pt x="2377234" y="188031"/>
                      <a:pt x="2314575" y="125372"/>
                    </a:cubicBezTo>
                    <a:cubicBezTo>
                      <a:pt x="2297737" y="108534"/>
                      <a:pt x="2275505" y="98007"/>
                      <a:pt x="2257425" y="82510"/>
                    </a:cubicBezTo>
                    <a:cubicBezTo>
                      <a:pt x="2161163" y="0"/>
                      <a:pt x="2266436" y="74230"/>
                      <a:pt x="2171700" y="11072"/>
                    </a:cubicBezTo>
                    <a:cubicBezTo>
                      <a:pt x="2095500" y="15835"/>
                      <a:pt x="2019029" y="17367"/>
                      <a:pt x="1943100" y="25360"/>
                    </a:cubicBezTo>
                    <a:cubicBezTo>
                      <a:pt x="1928122" y="26937"/>
                      <a:pt x="1911997" y="30239"/>
                      <a:pt x="1900237" y="39647"/>
                    </a:cubicBezTo>
                    <a:cubicBezTo>
                      <a:pt x="1886828" y="50374"/>
                      <a:pt x="1881187" y="68222"/>
                      <a:pt x="1871662" y="82510"/>
                    </a:cubicBezTo>
                    <a:cubicBezTo>
                      <a:pt x="1893381" y="256257"/>
                      <a:pt x="1853070" y="149643"/>
                      <a:pt x="1957387" y="253960"/>
                    </a:cubicBezTo>
                    <a:cubicBezTo>
                      <a:pt x="1969529" y="266102"/>
                      <a:pt x="1973039" y="285515"/>
                      <a:pt x="1985962" y="296822"/>
                    </a:cubicBezTo>
                    <a:cubicBezTo>
                      <a:pt x="2011808" y="319437"/>
                      <a:pt x="2071687" y="353972"/>
                      <a:pt x="2071687" y="353972"/>
                    </a:cubicBezTo>
                    <a:cubicBezTo>
                      <a:pt x="2058049" y="394889"/>
                      <a:pt x="2058607" y="414514"/>
                      <a:pt x="2014537" y="439697"/>
                    </a:cubicBezTo>
                    <a:cubicBezTo>
                      <a:pt x="1997488" y="449439"/>
                      <a:pt x="1976437" y="449222"/>
                      <a:pt x="1957387" y="453985"/>
                    </a:cubicBezTo>
                    <a:cubicBezTo>
                      <a:pt x="1895475" y="449222"/>
                      <a:pt x="1832095" y="453919"/>
                      <a:pt x="1771650" y="439697"/>
                    </a:cubicBezTo>
                    <a:cubicBezTo>
                      <a:pt x="1748471" y="434243"/>
                      <a:pt x="1735798" y="407484"/>
                      <a:pt x="1714500" y="396835"/>
                    </a:cubicBezTo>
                    <a:cubicBezTo>
                      <a:pt x="1679717" y="379444"/>
                      <a:pt x="1612641" y="364226"/>
                      <a:pt x="1571625" y="353972"/>
                    </a:cubicBezTo>
                    <a:cubicBezTo>
                      <a:pt x="1448784" y="272079"/>
                      <a:pt x="1604206" y="370262"/>
                      <a:pt x="1485900" y="311110"/>
                    </a:cubicBezTo>
                    <a:cubicBezTo>
                      <a:pt x="1375106" y="255713"/>
                      <a:pt x="1507916" y="304162"/>
                      <a:pt x="1400175" y="268247"/>
                    </a:cubicBezTo>
                    <a:cubicBezTo>
                      <a:pt x="1249284" y="279025"/>
                      <a:pt x="1220208" y="228133"/>
                      <a:pt x="1171575" y="325397"/>
                    </a:cubicBezTo>
                    <a:cubicBezTo>
                      <a:pt x="1164840" y="338868"/>
                      <a:pt x="1162050" y="353972"/>
                      <a:pt x="1157287" y="368260"/>
                    </a:cubicBezTo>
                    <a:cubicBezTo>
                      <a:pt x="1162050" y="382547"/>
                      <a:pt x="1177168" y="397139"/>
                      <a:pt x="1171575" y="411122"/>
                    </a:cubicBezTo>
                    <a:cubicBezTo>
                      <a:pt x="1165198" y="427065"/>
                      <a:pt x="1143621" y="431178"/>
                      <a:pt x="1128712" y="439697"/>
                    </a:cubicBezTo>
                    <a:cubicBezTo>
                      <a:pt x="1070602" y="472903"/>
                      <a:pt x="1076917" y="466933"/>
                      <a:pt x="1014412" y="482560"/>
                    </a:cubicBezTo>
                    <a:cubicBezTo>
                      <a:pt x="1000125" y="477797"/>
                      <a:pt x="986161" y="471925"/>
                      <a:pt x="971550" y="468272"/>
                    </a:cubicBezTo>
                    <a:cubicBezTo>
                      <a:pt x="924513" y="456513"/>
                      <a:pt x="861070" y="448185"/>
                      <a:pt x="814387" y="439697"/>
                    </a:cubicBezTo>
                    <a:cubicBezTo>
                      <a:pt x="621277" y="404586"/>
                      <a:pt x="832289" y="444172"/>
                      <a:pt x="700087" y="411122"/>
                    </a:cubicBezTo>
                    <a:cubicBezTo>
                      <a:pt x="676528" y="405232"/>
                      <a:pt x="652462" y="401597"/>
                      <a:pt x="628650" y="396835"/>
                    </a:cubicBezTo>
                    <a:cubicBezTo>
                      <a:pt x="595775" y="399364"/>
                      <a:pt x="447573" y="380293"/>
                      <a:pt x="400050" y="439697"/>
                    </a:cubicBezTo>
                    <a:cubicBezTo>
                      <a:pt x="390642" y="451457"/>
                      <a:pt x="390525" y="468272"/>
                      <a:pt x="385762" y="482560"/>
                    </a:cubicBezTo>
                    <a:cubicBezTo>
                      <a:pt x="390525" y="506372"/>
                      <a:pt x="382879" y="536826"/>
                      <a:pt x="400050" y="553997"/>
                    </a:cubicBezTo>
                    <a:cubicBezTo>
                      <a:pt x="421349" y="575295"/>
                      <a:pt x="457809" y="571385"/>
                      <a:pt x="485775" y="582572"/>
                    </a:cubicBezTo>
                    <a:lnTo>
                      <a:pt x="557212" y="611147"/>
                    </a:lnTo>
                    <a:cubicBezTo>
                      <a:pt x="436780" y="651293"/>
                      <a:pt x="575244" y="609143"/>
                      <a:pt x="300037" y="639722"/>
                    </a:cubicBezTo>
                    <a:cubicBezTo>
                      <a:pt x="285069" y="641385"/>
                      <a:pt x="271656" y="649873"/>
                      <a:pt x="257175" y="654010"/>
                    </a:cubicBezTo>
                    <a:cubicBezTo>
                      <a:pt x="238294" y="659405"/>
                      <a:pt x="218793" y="662522"/>
                      <a:pt x="200025" y="668297"/>
                    </a:cubicBezTo>
                    <a:cubicBezTo>
                      <a:pt x="156842" y="681584"/>
                      <a:pt x="114300" y="696872"/>
                      <a:pt x="71437" y="711160"/>
                    </a:cubicBezTo>
                    <a:lnTo>
                      <a:pt x="28575" y="725447"/>
                    </a:lnTo>
                    <a:cubicBezTo>
                      <a:pt x="40139" y="806398"/>
                      <a:pt x="37901" y="815239"/>
                      <a:pt x="57150" y="882610"/>
                    </a:cubicBezTo>
                    <a:cubicBezTo>
                      <a:pt x="61287" y="897091"/>
                      <a:pt x="62029" y="913712"/>
                      <a:pt x="71437" y="925472"/>
                    </a:cubicBezTo>
                    <a:cubicBezTo>
                      <a:pt x="82164" y="938881"/>
                      <a:pt x="101466" y="942639"/>
                      <a:pt x="114300" y="954047"/>
                    </a:cubicBezTo>
                    <a:cubicBezTo>
                      <a:pt x="144504" y="980895"/>
                      <a:pt x="200025" y="1039772"/>
                      <a:pt x="200025" y="1039772"/>
                    </a:cubicBezTo>
                    <a:cubicBezTo>
                      <a:pt x="195262" y="1092160"/>
                      <a:pt x="193176" y="1144860"/>
                      <a:pt x="185737" y="1196935"/>
                    </a:cubicBezTo>
                    <a:cubicBezTo>
                      <a:pt x="183607" y="1211844"/>
                      <a:pt x="182099" y="1229148"/>
                      <a:pt x="171450" y="1239797"/>
                    </a:cubicBezTo>
                    <a:cubicBezTo>
                      <a:pt x="160801" y="1250446"/>
                      <a:pt x="142875" y="1249322"/>
                      <a:pt x="128587" y="1254085"/>
                    </a:cubicBezTo>
                    <a:cubicBezTo>
                      <a:pt x="26050" y="1185727"/>
                      <a:pt x="67146" y="1221219"/>
                      <a:pt x="0" y="1154072"/>
                    </a:cubicBezTo>
                    <a:cubicBezTo>
                      <a:pt x="45720" y="1085493"/>
                      <a:pt x="11430" y="1108352"/>
                      <a:pt x="57150" y="1154072"/>
                    </a:cubicBezTo>
                    <a:cubicBezTo>
                      <a:pt x="69292" y="1166214"/>
                      <a:pt x="85725" y="1173122"/>
                      <a:pt x="100012" y="1182647"/>
                    </a:cubicBezTo>
                    <a:cubicBezTo>
                      <a:pt x="104775" y="1196935"/>
                      <a:pt x="107565" y="1212039"/>
                      <a:pt x="114300" y="1225510"/>
                    </a:cubicBezTo>
                    <a:cubicBezTo>
                      <a:pt x="121979" y="1240868"/>
                      <a:pt x="137941" y="1251925"/>
                      <a:pt x="142875" y="1268372"/>
                    </a:cubicBezTo>
                    <a:cubicBezTo>
                      <a:pt x="152552" y="1300628"/>
                      <a:pt x="142102" y="1338264"/>
                      <a:pt x="157162" y="1368385"/>
                    </a:cubicBezTo>
                    <a:cubicBezTo>
                      <a:pt x="167811" y="1389683"/>
                      <a:pt x="193014" y="1400598"/>
                      <a:pt x="214312" y="1411247"/>
                    </a:cubicBezTo>
                    <a:cubicBezTo>
                      <a:pt x="241253" y="1424717"/>
                      <a:pt x="300037" y="1439822"/>
                      <a:pt x="300037" y="1439822"/>
                    </a:cubicBezTo>
                    <a:lnTo>
                      <a:pt x="385762" y="1496972"/>
                    </a:lnTo>
                    <a:lnTo>
                      <a:pt x="428625" y="1525547"/>
                    </a:lnTo>
                    <a:cubicBezTo>
                      <a:pt x="561975" y="1520785"/>
                      <a:pt x="696681" y="1530815"/>
                      <a:pt x="828675" y="1511260"/>
                    </a:cubicBezTo>
                    <a:cubicBezTo>
                      <a:pt x="843573" y="1509053"/>
                      <a:pt x="822741" y="1480928"/>
                      <a:pt x="814387" y="1468397"/>
                    </a:cubicBezTo>
                    <a:cubicBezTo>
                      <a:pt x="783809" y="1422530"/>
                      <a:pt x="773599" y="1426226"/>
                      <a:pt x="728662" y="1411247"/>
                    </a:cubicBezTo>
                    <a:cubicBezTo>
                      <a:pt x="708570" y="1471525"/>
                      <a:pt x="696352" y="1487634"/>
                      <a:pt x="728662" y="1568410"/>
                    </a:cubicBezTo>
                    <a:cubicBezTo>
                      <a:pt x="735039" y="1584353"/>
                      <a:pt x="757237" y="1587460"/>
                      <a:pt x="771525" y="1596985"/>
                    </a:cubicBezTo>
                    <a:cubicBezTo>
                      <a:pt x="857250" y="1592222"/>
                      <a:pt x="943230" y="1590837"/>
                      <a:pt x="1028700" y="1582697"/>
                    </a:cubicBezTo>
                    <a:cubicBezTo>
                      <a:pt x="1043692" y="1581269"/>
                      <a:pt x="1057081" y="1572547"/>
                      <a:pt x="1071562" y="1568410"/>
                    </a:cubicBezTo>
                    <a:cubicBezTo>
                      <a:pt x="1197151" y="1532527"/>
                      <a:pt x="1068798" y="1574092"/>
                      <a:pt x="1171575" y="1539835"/>
                    </a:cubicBezTo>
                    <a:cubicBezTo>
                      <a:pt x="1166812" y="1520785"/>
                      <a:pt x="1165022" y="1500734"/>
                      <a:pt x="1157287" y="1482685"/>
                    </a:cubicBezTo>
                    <a:cubicBezTo>
                      <a:pt x="1150523" y="1466902"/>
                      <a:pt x="1111595" y="1441191"/>
                      <a:pt x="1128712" y="1439822"/>
                    </a:cubicBezTo>
                    <a:cubicBezTo>
                      <a:pt x="1256978" y="1429561"/>
                      <a:pt x="1385887" y="1449347"/>
                      <a:pt x="1514475" y="1454110"/>
                    </a:cubicBezTo>
                    <a:cubicBezTo>
                      <a:pt x="1523303" y="1467351"/>
                      <a:pt x="1573127" y="1517652"/>
                      <a:pt x="1528762" y="1539835"/>
                    </a:cubicBezTo>
                    <a:cubicBezTo>
                      <a:pt x="1515292" y="1546570"/>
                      <a:pt x="1500187" y="1530310"/>
                      <a:pt x="1485900" y="1525547"/>
                    </a:cubicBezTo>
                    <a:cubicBezTo>
                      <a:pt x="1476375" y="1511260"/>
                      <a:pt x="1453958" y="1499523"/>
                      <a:pt x="1457325" y="1482685"/>
                    </a:cubicBezTo>
                    <a:cubicBezTo>
                      <a:pt x="1460692" y="1465847"/>
                      <a:pt x="1483059" y="1455333"/>
                      <a:pt x="1500187" y="1454110"/>
                    </a:cubicBezTo>
                    <a:cubicBezTo>
                      <a:pt x="1552657" y="1450362"/>
                      <a:pt x="1604962" y="1463635"/>
                      <a:pt x="1657350" y="1468397"/>
                    </a:cubicBezTo>
                    <a:cubicBezTo>
                      <a:pt x="1725274" y="1513680"/>
                      <a:pt x="1683921" y="1491541"/>
                      <a:pt x="1785937" y="1525547"/>
                    </a:cubicBezTo>
                    <a:lnTo>
                      <a:pt x="1828800" y="1539835"/>
                    </a:lnTo>
                    <a:cubicBezTo>
                      <a:pt x="1843087" y="1535072"/>
                      <a:pt x="1857051" y="1529200"/>
                      <a:pt x="1871662" y="1525547"/>
                    </a:cubicBezTo>
                    <a:cubicBezTo>
                      <a:pt x="1895221" y="1519657"/>
                      <a:pt x="1921380" y="1522120"/>
                      <a:pt x="1943100" y="1511260"/>
                    </a:cubicBezTo>
                    <a:cubicBezTo>
                      <a:pt x="1961172" y="1502224"/>
                      <a:pt x="1969150" y="1479605"/>
                      <a:pt x="1985962" y="1468397"/>
                    </a:cubicBezTo>
                    <a:cubicBezTo>
                      <a:pt x="1998493" y="1460043"/>
                      <a:pt x="2014537" y="1458872"/>
                      <a:pt x="2028825" y="1454110"/>
                    </a:cubicBezTo>
                    <a:cubicBezTo>
                      <a:pt x="2038350" y="1439822"/>
                      <a:pt x="2071688" y="1420772"/>
                      <a:pt x="2057400" y="1411247"/>
                    </a:cubicBezTo>
                    <a:cubicBezTo>
                      <a:pt x="2037194" y="1397777"/>
                      <a:pt x="2003134" y="1408363"/>
                      <a:pt x="1985962" y="1425535"/>
                    </a:cubicBezTo>
                    <a:cubicBezTo>
                      <a:pt x="1975313" y="1436184"/>
                      <a:pt x="1985769" y="1464260"/>
                      <a:pt x="2000250" y="1468397"/>
                    </a:cubicBezTo>
                    <a:cubicBezTo>
                      <a:pt x="2059956" y="1485456"/>
                      <a:pt x="2124075" y="1477922"/>
                      <a:pt x="2185987" y="1482685"/>
                    </a:cubicBezTo>
                    <a:cubicBezTo>
                      <a:pt x="2224087" y="1492210"/>
                      <a:pt x="2265161" y="1493697"/>
                      <a:pt x="2300287" y="1511260"/>
                    </a:cubicBezTo>
                    <a:cubicBezTo>
                      <a:pt x="2375000" y="1548617"/>
                      <a:pt x="2336774" y="1534670"/>
                      <a:pt x="2414587" y="1554122"/>
                    </a:cubicBezTo>
                    <a:cubicBezTo>
                      <a:pt x="2424112" y="1568410"/>
                      <a:pt x="2447327" y="1580326"/>
                      <a:pt x="2443162" y="1596985"/>
                    </a:cubicBezTo>
                    <a:cubicBezTo>
                      <a:pt x="2439510" y="1611596"/>
                      <a:pt x="2415360" y="1611272"/>
                      <a:pt x="2400300" y="1611272"/>
                    </a:cubicBezTo>
                    <a:cubicBezTo>
                      <a:pt x="2371331" y="1611272"/>
                      <a:pt x="2343150" y="1601747"/>
                      <a:pt x="2314575" y="1596985"/>
                    </a:cubicBezTo>
                    <a:cubicBezTo>
                      <a:pt x="2289531" y="1580289"/>
                      <a:pt x="2250523" y="1566955"/>
                      <a:pt x="2257425" y="1525547"/>
                    </a:cubicBezTo>
                    <a:cubicBezTo>
                      <a:pt x="2260248" y="1508609"/>
                      <a:pt x="2276475" y="1496972"/>
                      <a:pt x="2286000" y="1482685"/>
                    </a:cubicBezTo>
                    <a:cubicBezTo>
                      <a:pt x="2409825" y="1487447"/>
                      <a:pt x="2533852" y="1488446"/>
                      <a:pt x="2657475" y="1496972"/>
                    </a:cubicBezTo>
                    <a:cubicBezTo>
                      <a:pt x="2672500" y="1498008"/>
                      <a:pt x="2685856" y="1507123"/>
                      <a:pt x="2700337" y="1511260"/>
                    </a:cubicBezTo>
                    <a:cubicBezTo>
                      <a:pt x="2719218" y="1516655"/>
                      <a:pt x="2738118" y="1522319"/>
                      <a:pt x="2757487" y="1525547"/>
                    </a:cubicBezTo>
                    <a:cubicBezTo>
                      <a:pt x="2795361" y="1531859"/>
                      <a:pt x="2833776" y="1534405"/>
                      <a:pt x="2871787" y="1539835"/>
                    </a:cubicBezTo>
                    <a:cubicBezTo>
                      <a:pt x="2900465" y="1543932"/>
                      <a:pt x="2928937" y="1549360"/>
                      <a:pt x="2957512" y="1554122"/>
                    </a:cubicBezTo>
                    <a:cubicBezTo>
                      <a:pt x="3024360" y="1576405"/>
                      <a:pt x="3053466" y="1592601"/>
                      <a:pt x="3143250" y="1554122"/>
                    </a:cubicBezTo>
                    <a:cubicBezTo>
                      <a:pt x="3159033" y="1547358"/>
                      <a:pt x="3114675" y="1535072"/>
                      <a:pt x="3100387" y="1525547"/>
                    </a:cubicBezTo>
                    <a:cubicBezTo>
                      <a:pt x="2995493" y="1560512"/>
                      <a:pt x="3035960" y="1532823"/>
                      <a:pt x="2971800" y="1596985"/>
                    </a:cubicBezTo>
                    <a:cubicBezTo>
                      <a:pt x="3126310" y="1648487"/>
                      <a:pt x="3088684" y="1641519"/>
                      <a:pt x="3400425" y="1596985"/>
                    </a:cubicBezTo>
                    <a:cubicBezTo>
                      <a:pt x="3415334" y="1594855"/>
                      <a:pt x="3409950" y="1568410"/>
                      <a:pt x="3414712" y="1554122"/>
                    </a:cubicBezTo>
                    <a:cubicBezTo>
                      <a:pt x="3409950" y="1539835"/>
                      <a:pt x="3385516" y="1513390"/>
                      <a:pt x="3400425" y="1511260"/>
                    </a:cubicBezTo>
                    <a:cubicBezTo>
                      <a:pt x="3571967" y="1486754"/>
                      <a:pt x="3569533" y="1495411"/>
                      <a:pt x="3657600" y="1554122"/>
                    </a:cubicBezTo>
                    <a:cubicBezTo>
                      <a:pt x="3714750" y="1549360"/>
                      <a:pt x="3773908" y="1555590"/>
                      <a:pt x="3829050" y="1539835"/>
                    </a:cubicBezTo>
                    <a:cubicBezTo>
                      <a:pt x="3854598" y="1532536"/>
                      <a:pt x="3873037" y="1471081"/>
                      <a:pt x="3843337" y="1454110"/>
                    </a:cubicBezTo>
                    <a:cubicBezTo>
                      <a:pt x="3818185" y="1439737"/>
                      <a:pt x="3786187" y="1444585"/>
                      <a:pt x="3757612" y="1439822"/>
                    </a:cubicBezTo>
                    <a:cubicBezTo>
                      <a:pt x="3767137" y="1425535"/>
                      <a:pt x="3774045" y="1409102"/>
                      <a:pt x="3786187" y="1396960"/>
                    </a:cubicBezTo>
                    <a:cubicBezTo>
                      <a:pt x="3870876" y="1312272"/>
                      <a:pt x="4089457" y="1356548"/>
                      <a:pt x="4143375" y="1354097"/>
                    </a:cubicBezTo>
                    <a:cubicBezTo>
                      <a:pt x="4157662" y="1339810"/>
                      <a:pt x="4175029" y="1328047"/>
                      <a:pt x="4186237" y="1311235"/>
                    </a:cubicBezTo>
                    <a:cubicBezTo>
                      <a:pt x="4203556" y="1285257"/>
                      <a:pt x="4207020" y="1251488"/>
                      <a:pt x="4186237" y="1225510"/>
                    </a:cubicBezTo>
                    <a:cubicBezTo>
                      <a:pt x="4175510" y="1212102"/>
                      <a:pt x="4157662" y="1206460"/>
                      <a:pt x="4143375" y="1196935"/>
                    </a:cubicBezTo>
                    <a:cubicBezTo>
                      <a:pt x="4041360" y="1230940"/>
                      <a:pt x="4074358" y="1250572"/>
                      <a:pt x="4029075" y="1182647"/>
                    </a:cubicBezTo>
                    <a:cubicBezTo>
                      <a:pt x="4033837" y="1158835"/>
                      <a:pt x="4032502" y="1132930"/>
                      <a:pt x="4043362" y="1111210"/>
                    </a:cubicBezTo>
                    <a:cubicBezTo>
                      <a:pt x="4052398" y="1093137"/>
                      <a:pt x="4070703" y="1081282"/>
                      <a:pt x="4086225" y="1068347"/>
                    </a:cubicBezTo>
                    <a:cubicBezTo>
                      <a:pt x="4141628" y="1022178"/>
                      <a:pt x="4158481" y="1034353"/>
                      <a:pt x="4243387" y="1011197"/>
                    </a:cubicBezTo>
                    <a:cubicBezTo>
                      <a:pt x="4257917" y="1007234"/>
                      <a:pt x="4271962" y="1001672"/>
                      <a:pt x="4286250" y="996910"/>
                    </a:cubicBezTo>
                    <a:cubicBezTo>
                      <a:pt x="4339349" y="917261"/>
                      <a:pt x="4322179" y="962665"/>
                      <a:pt x="4300537" y="811172"/>
                    </a:cubicBezTo>
                    <a:cubicBezTo>
                      <a:pt x="4297760" y="791733"/>
                      <a:pt x="4301159" y="766801"/>
                      <a:pt x="4286250" y="754022"/>
                    </a:cubicBezTo>
                    <a:cubicBezTo>
                      <a:pt x="4286246" y="754018"/>
                      <a:pt x="4179096" y="718305"/>
                      <a:pt x="4157662" y="711160"/>
                    </a:cubicBezTo>
                    <a:lnTo>
                      <a:pt x="4114800" y="696872"/>
                    </a:lnTo>
                    <a:cubicBezTo>
                      <a:pt x="4105275" y="682585"/>
                      <a:pt x="4082858" y="670848"/>
                      <a:pt x="4086225" y="654010"/>
                    </a:cubicBezTo>
                    <a:cubicBezTo>
                      <a:pt x="4089592" y="637172"/>
                      <a:pt x="4112048" y="627565"/>
                      <a:pt x="4129087" y="625435"/>
                    </a:cubicBezTo>
                    <a:cubicBezTo>
                      <a:pt x="4190522" y="617756"/>
                      <a:pt x="4260056" y="656391"/>
                      <a:pt x="4286250" y="6111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/>
                  </a:gs>
                </a:gsLst>
              </a:gradFill>
              <a:ln>
                <a:solidFill>
                  <a:srgbClr val="FF00FF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  <p:sp>
          <p:nvSpPr>
            <p:cNvPr id="7" name="Rectangle 2"/>
            <p:cNvSpPr/>
            <p:nvPr/>
          </p:nvSpPr>
          <p:spPr>
            <a:xfrm>
              <a:off x="3966301" y="994774"/>
              <a:ext cx="3713857" cy="14883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نشاط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14375" y="4000500"/>
            <a:ext cx="27146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نشا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يتزن الميزان عندما تتساوى المقادير على كفتي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00063" y="2857500"/>
            <a:ext cx="8072437" cy="3571875"/>
            <a:chOff x="428596" y="1928802"/>
            <a:chExt cx="8143932" cy="4572032"/>
          </a:xfrm>
        </p:grpSpPr>
        <p:sp>
          <p:nvSpPr>
            <p:cNvPr id="10" name="Plaque 9"/>
            <p:cNvSpPr/>
            <p:nvPr/>
          </p:nvSpPr>
          <p:spPr>
            <a:xfrm>
              <a:off x="428596" y="1928802"/>
              <a:ext cx="8071862" cy="4572032"/>
            </a:xfrm>
            <a:prstGeom prst="plaque">
              <a:avLst/>
            </a:prstGeom>
            <a:solidFill>
              <a:srgbClr val="C00000"/>
            </a:solidFill>
            <a:ln w="57150">
              <a:solidFill>
                <a:srgbClr val="D600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>
                <a:cs typeface="+mj-cs"/>
              </a:endParaRPr>
            </a:p>
          </p:txBody>
        </p:sp>
        <p:grpSp>
          <p:nvGrpSpPr>
            <p:cNvPr id="7178" name="Group 14"/>
            <p:cNvGrpSpPr>
              <a:grpSpLocks/>
            </p:cNvGrpSpPr>
            <p:nvPr/>
          </p:nvGrpSpPr>
          <p:grpSpPr bwMode="auto">
            <a:xfrm>
              <a:off x="428596" y="2000240"/>
              <a:ext cx="8143932" cy="4357718"/>
              <a:chOff x="642910" y="1643050"/>
              <a:chExt cx="8143932" cy="4357718"/>
            </a:xfrm>
          </p:grpSpPr>
          <p:sp>
            <p:nvSpPr>
              <p:cNvPr id="12" name="Left-Right Arrow 11"/>
              <p:cNvSpPr/>
              <p:nvPr/>
            </p:nvSpPr>
            <p:spPr>
              <a:xfrm>
                <a:off x="642910" y="1642733"/>
                <a:ext cx="8143932" cy="857510"/>
              </a:xfrm>
              <a:prstGeom prst="leftRightArrow">
                <a:avLst/>
              </a:prstGeom>
              <a:solidFill>
                <a:srgbClr val="0066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sp>
            <p:nvSpPr>
              <p:cNvPr id="13" name="Round Same Side Corner Rectangle 12"/>
              <p:cNvSpPr/>
              <p:nvPr/>
            </p:nvSpPr>
            <p:spPr>
              <a:xfrm>
                <a:off x="1000057" y="1713852"/>
                <a:ext cx="7357567" cy="4287550"/>
              </a:xfrm>
              <a:prstGeom prst="round2SameRect">
                <a:avLst/>
              </a:prstGeom>
              <a:gradFill>
                <a:gsLst>
                  <a:gs pos="0">
                    <a:srgbClr val="00FF00"/>
                  </a:gs>
                  <a:gs pos="50000">
                    <a:schemeClr val="bg1"/>
                  </a:gs>
                  <a:gs pos="100000">
                    <a:srgbClr val="CC3300"/>
                  </a:gs>
                </a:gsLst>
                <a:lin ang="13500000" scaled="0"/>
              </a:gra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</p:grpSp>
      </p:grp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14375" y="3500438"/>
            <a:ext cx="70008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4800" b="1" dirty="0">
                <a:latin typeface="Calibri" pitchFamily="34" charset="0"/>
                <a:cs typeface="+mj-cs"/>
              </a:rPr>
              <a:t>ضع أربعة مكعبات وكيس ورق يحوي </a:t>
            </a:r>
            <a:r>
              <a:rPr lang="ar-EG" sz="4800" b="1" dirty="0" smtClean="0">
                <a:latin typeface="Calibri" pitchFamily="34" charset="0"/>
                <a:cs typeface="+mj-cs"/>
              </a:rPr>
              <a:t>عدد</a:t>
            </a:r>
            <a:r>
              <a:rPr lang="ar-SA" sz="4800" b="1" dirty="0" smtClean="0">
                <a:latin typeface="Calibri" pitchFamily="34" charset="0"/>
                <a:cs typeface="+mj-cs"/>
              </a:rPr>
              <a:t>ً</a:t>
            </a:r>
            <a:r>
              <a:rPr lang="ar-EG" sz="4800" b="1" dirty="0" smtClean="0">
                <a:latin typeface="Calibri" pitchFamily="34" charset="0"/>
                <a:cs typeface="+mj-cs"/>
              </a:rPr>
              <a:t>ا </a:t>
            </a:r>
            <a:r>
              <a:rPr lang="ar-EG" sz="4800" b="1" dirty="0">
                <a:latin typeface="Calibri" pitchFamily="34" charset="0"/>
                <a:cs typeface="+mj-cs"/>
              </a:rPr>
              <a:t>من المكعبات على إحدى كفتي الميزان.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429000" y="214313"/>
            <a:ext cx="5715000" cy="2071687"/>
            <a:chOff x="2543618" y="357165"/>
            <a:chExt cx="6528976" cy="2000263"/>
          </a:xfrm>
        </p:grpSpPr>
        <p:grpSp>
          <p:nvGrpSpPr>
            <p:cNvPr id="7173" name="Group 13"/>
            <p:cNvGrpSpPr>
              <a:grpSpLocks/>
            </p:cNvGrpSpPr>
            <p:nvPr/>
          </p:nvGrpSpPr>
          <p:grpSpPr bwMode="auto">
            <a:xfrm>
              <a:off x="2543618" y="357165"/>
              <a:ext cx="6528976" cy="2000263"/>
              <a:chOff x="4472412" y="571480"/>
              <a:chExt cx="4671588" cy="4671588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5072066" y="1142984"/>
                <a:ext cx="3571900" cy="35719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>
                  <a:cs typeface="+mj-cs"/>
                </a:endParaRPr>
              </a:p>
            </p:txBody>
          </p:sp>
          <p:pic>
            <p:nvPicPr>
              <p:cNvPr id="7176" name="Picture 7" descr="YYYYYYYY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472412" y="571480"/>
                <a:ext cx="4671588" cy="4671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4143372" y="806221"/>
              <a:ext cx="3705066" cy="115894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الخطوة 1 </a:t>
              </a:r>
            </a:p>
          </p:txBody>
        </p:sp>
      </p:grpSp>
    </p:spTree>
  </p:cSld>
  <p:clrMapOvr>
    <a:masterClrMapping/>
  </p:clrMapOvr>
  <p:transition>
    <p:strips dir="rd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58 - arcade game 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ضع أربعة مكعبات وكيس ورق يحو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00063" y="2571750"/>
            <a:ext cx="8286750" cy="4143375"/>
            <a:chOff x="571473" y="1785926"/>
            <a:chExt cx="8286808" cy="5072074"/>
          </a:xfrm>
        </p:grpSpPr>
        <p:grpSp>
          <p:nvGrpSpPr>
            <p:cNvPr id="8200" name="Group 7"/>
            <p:cNvGrpSpPr>
              <a:grpSpLocks/>
            </p:cNvGrpSpPr>
            <p:nvPr/>
          </p:nvGrpSpPr>
          <p:grpSpPr bwMode="auto">
            <a:xfrm>
              <a:off x="571473" y="1785926"/>
              <a:ext cx="8286808" cy="5072074"/>
              <a:chOff x="571473" y="1785926"/>
              <a:chExt cx="8286808" cy="5072074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142976" y="2428868"/>
                <a:ext cx="7000924" cy="350046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cs typeface="+mj-cs"/>
                </a:endParaRPr>
              </a:p>
            </p:txBody>
          </p:sp>
          <p:pic>
            <p:nvPicPr>
              <p:cNvPr id="13" name="Picture 12" descr="1232.WMF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rgbClr val="FF0000">
                    <a:tint val="45000"/>
                    <a:satMod val="400000"/>
                  </a:srgbClr>
                </a:duotone>
                <a:lum bright="-22000" contrast="54000"/>
              </a:blip>
              <a:stretch>
                <a:fillRect/>
              </a:stretch>
            </p:blipFill>
            <p:spPr>
              <a:xfrm>
                <a:off x="571473" y="1785926"/>
                <a:ext cx="8286808" cy="5072074"/>
              </a:xfrm>
              <a:prstGeom prst="rect">
                <a:avLst/>
              </a:prstGeom>
            </p:spPr>
          </p:pic>
        </p:grpSp>
        <p:sp>
          <p:nvSpPr>
            <p:cNvPr id="6153" name="TextBox 10"/>
            <p:cNvSpPr txBox="1">
              <a:spLocks noChangeArrowheads="1"/>
            </p:cNvSpPr>
            <p:nvPr/>
          </p:nvSpPr>
          <p:spPr bwMode="auto">
            <a:xfrm>
              <a:off x="1714481" y="3074350"/>
              <a:ext cx="5786477" cy="2209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ar-EG" sz="5400" b="1" dirty="0">
                  <a:latin typeface="Calibri" pitchFamily="34" charset="0"/>
                  <a:cs typeface="+mj-cs"/>
                </a:rPr>
                <a:t>ضع سبعة مكعبات على الكفة الأخرى من الميزان.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429000" y="214313"/>
            <a:ext cx="5715000" cy="2071687"/>
            <a:chOff x="2543655" y="357165"/>
            <a:chExt cx="6528976" cy="2000263"/>
          </a:xfrm>
        </p:grpSpPr>
        <p:grpSp>
          <p:nvGrpSpPr>
            <p:cNvPr id="8196" name="Group 13"/>
            <p:cNvGrpSpPr>
              <a:grpSpLocks/>
            </p:cNvGrpSpPr>
            <p:nvPr/>
          </p:nvGrpSpPr>
          <p:grpSpPr bwMode="auto">
            <a:xfrm>
              <a:off x="2543655" y="357165"/>
              <a:ext cx="6528976" cy="2000263"/>
              <a:chOff x="4472438" y="571480"/>
              <a:chExt cx="4671588" cy="4671588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5072066" y="1142984"/>
                <a:ext cx="3571900" cy="35719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  <a:reflection blurRad="6350" stA="52000" endA="300" endPos="35000" dir="5400000" sy="-100000" algn="bl" rotWithShape="0"/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1200">
                  <a:cs typeface="+mj-cs"/>
                </a:endParaRPr>
              </a:p>
            </p:txBody>
          </p:sp>
          <p:pic>
            <p:nvPicPr>
              <p:cNvPr id="8199" name="Picture 7" descr="YYYYYYYY.WM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472438" y="571480"/>
                <a:ext cx="4671588" cy="4671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4143372" y="806221"/>
              <a:ext cx="3705104" cy="1158946"/>
            </a:xfrm>
            <a:prstGeom prst="rect">
              <a:avLst/>
            </a:prstGeom>
            <a:noFill/>
          </p:spPr>
          <p:txBody>
            <a:bodyPr rtlCol="1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7200" b="1" dirty="0">
                  <a:ln w="1841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00FF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+mj-cs"/>
                </a:rPr>
                <a:t>الخطوة 2 </a:t>
              </a:r>
            </a:p>
          </p:txBody>
        </p:sp>
      </p:grpSp>
    </p:spTree>
  </p:cSld>
  <p:clrMapOvr>
    <a:masterClrMapping/>
  </p:clrMapOvr>
  <p:transition>
    <p:push dir="u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خطوة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ضع سبعة مكعبات على الكف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715125" y="1911350"/>
            <a:ext cx="2143125" cy="1571625"/>
            <a:chOff x="7643834" y="3500438"/>
            <a:chExt cx="1500166" cy="1357322"/>
          </a:xfrm>
        </p:grpSpPr>
        <p:sp>
          <p:nvSpPr>
            <p:cNvPr id="3" name="Sun 2"/>
            <p:cNvSpPr/>
            <p:nvPr/>
          </p:nvSpPr>
          <p:spPr>
            <a:xfrm>
              <a:off x="7643834" y="3500438"/>
              <a:ext cx="1500166" cy="1357322"/>
            </a:xfrm>
            <a:prstGeom prst="su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 b="1" dirty="0">
                <a:cs typeface="+mj-cs"/>
              </a:endParaRPr>
            </a:p>
          </p:txBody>
        </p:sp>
        <p:sp>
          <p:nvSpPr>
            <p:cNvPr id="4" name="Sun 3"/>
            <p:cNvSpPr/>
            <p:nvPr/>
          </p:nvSpPr>
          <p:spPr>
            <a:xfrm>
              <a:off x="7888305" y="3643025"/>
              <a:ext cx="970108" cy="1061179"/>
            </a:xfrm>
            <a:prstGeom prst="sun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cs typeface="+mj-cs"/>
                </a:rPr>
                <a:t>1</a:t>
              </a:r>
            </a:p>
          </p:txBody>
        </p:sp>
      </p:grp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00063" y="1196975"/>
            <a:ext cx="6143625" cy="3500438"/>
            <a:chOff x="214282" y="71414"/>
            <a:chExt cx="8715404" cy="6643710"/>
          </a:xfrm>
        </p:grpSpPr>
        <p:grpSp>
          <p:nvGrpSpPr>
            <p:cNvPr id="9223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9" name="Flowchart: Terminator 8"/>
              <p:cNvSpPr/>
              <p:nvPr/>
            </p:nvSpPr>
            <p:spPr>
              <a:xfrm rot="5400000">
                <a:off x="2285483" y="-428151"/>
                <a:ext cx="4358722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bg1"/>
                  </a:solidFill>
                  <a:cs typeface="+mj-cs"/>
                </a:endParaRPr>
              </a:p>
            </p:txBody>
          </p:sp>
          <p:sp>
            <p:nvSpPr>
              <p:cNvPr id="10" name="Flowchart: Terminator 9"/>
              <p:cNvSpPr/>
              <p:nvPr/>
            </p:nvSpPr>
            <p:spPr>
              <a:xfrm rot="5400000">
                <a:off x="2285483" y="-527"/>
                <a:ext cx="4358722" cy="7215238"/>
              </a:xfrm>
              <a:prstGeom prst="flowChartTerminator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bg1"/>
                  </a:solidFill>
                  <a:cs typeface="+mj-cs"/>
                </a:endParaRPr>
              </a:p>
            </p:txBody>
          </p:sp>
          <p:sp>
            <p:nvSpPr>
              <p:cNvPr id="11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9900FF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bg1"/>
                  </a:solidFill>
                  <a:cs typeface="+mj-cs"/>
                </a:endParaRPr>
              </a:p>
            </p:txBody>
          </p:sp>
        </p:grpSp>
        <p:sp>
          <p:nvSpPr>
            <p:cNvPr id="7173" name="TextBox 7"/>
            <p:cNvSpPr txBox="1">
              <a:spLocks noChangeArrowheads="1"/>
            </p:cNvSpPr>
            <p:nvPr/>
          </p:nvSpPr>
          <p:spPr bwMode="auto">
            <a:xfrm>
              <a:off x="270582" y="749344"/>
              <a:ext cx="8501461" cy="5781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800" b="1" dirty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إذا كان المتغير (س) يمثل عدد المكعبات الموجودة في الكيس, فما المعادلة التي تمثل هذا الموقف؟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2702751" y="5486400"/>
            <a:ext cx="3164649" cy="92333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ar-SA" sz="5400" b="1" dirty="0">
                <a:solidFill>
                  <a:schemeClr val="bg1"/>
                </a:solidFill>
              </a:rPr>
              <a:t>4 + س = 7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c_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كان المتغير (س) يمثل عدد المكعب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 + س =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0063" y="220662"/>
            <a:ext cx="6143625" cy="4198938"/>
            <a:chOff x="214282" y="71414"/>
            <a:chExt cx="8715404" cy="6643710"/>
          </a:xfrm>
        </p:grpSpPr>
        <p:grpSp>
          <p:nvGrpSpPr>
            <p:cNvPr id="10249" name="Group 4"/>
            <p:cNvGrpSpPr>
              <a:grpSpLocks/>
            </p:cNvGrpSpPr>
            <p:nvPr/>
          </p:nvGrpSpPr>
          <p:grpSpPr bwMode="auto">
            <a:xfrm>
              <a:off x="214282" y="71414"/>
              <a:ext cx="8715404" cy="6643710"/>
              <a:chOff x="857224" y="1000108"/>
              <a:chExt cx="7215238" cy="4786346"/>
            </a:xfrm>
          </p:grpSpPr>
          <p:sp>
            <p:nvSpPr>
              <p:cNvPr id="9" name="Flowchart: Terminator 8"/>
              <p:cNvSpPr/>
              <p:nvPr/>
            </p:nvSpPr>
            <p:spPr>
              <a:xfrm rot="5400000">
                <a:off x="2286106" y="-428774"/>
                <a:ext cx="4357474" cy="7215238"/>
              </a:xfrm>
              <a:prstGeom prst="flowChartTerminator">
                <a:avLst/>
              </a:prstGeom>
              <a:solidFill>
                <a:srgbClr val="66FF33"/>
              </a:solidFill>
              <a:ln w="57150">
                <a:solidFill>
                  <a:srgbClr val="006600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bg1"/>
                  </a:solidFill>
                  <a:cs typeface="+mj-cs"/>
                </a:endParaRPr>
              </a:p>
            </p:txBody>
          </p:sp>
          <p:sp>
            <p:nvSpPr>
              <p:cNvPr id="10" name="Flowchart: Terminator 9"/>
              <p:cNvSpPr/>
              <p:nvPr/>
            </p:nvSpPr>
            <p:spPr>
              <a:xfrm rot="5400000">
                <a:off x="2286106" y="97"/>
                <a:ext cx="4357474" cy="7215238"/>
              </a:xfrm>
              <a:prstGeom prst="flowChartTerminator">
                <a:avLst/>
              </a:prstGeom>
              <a:solidFill>
                <a:srgbClr val="FF0000"/>
              </a:solidFill>
              <a:ln w="57150">
                <a:solidFill>
                  <a:schemeClr val="tx1"/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bg1"/>
                  </a:solidFill>
                  <a:cs typeface="+mj-cs"/>
                </a:endParaRPr>
              </a:p>
            </p:txBody>
          </p:sp>
          <p:sp>
            <p:nvSpPr>
              <p:cNvPr id="11" name="Flowchart: Terminator 2"/>
              <p:cNvSpPr/>
              <p:nvPr/>
            </p:nvSpPr>
            <p:spPr>
              <a:xfrm rot="5400000">
                <a:off x="2285984" y="-214338"/>
                <a:ext cx="4357718" cy="7215238"/>
              </a:xfrm>
              <a:prstGeom prst="flowChartTerminator">
                <a:avLst/>
              </a:prstGeom>
              <a:solidFill>
                <a:srgbClr val="9900FF"/>
              </a:solidFill>
              <a:ln w="57150">
                <a:solidFill>
                  <a:srgbClr val="FFFF00"/>
                </a:solidFill>
                <a:prstDash val="sysDash"/>
              </a:ln>
              <a:effectLst>
                <a:innerShdw blurRad="12700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>
                  <a:solidFill>
                    <a:schemeClr val="bg1"/>
                  </a:solidFill>
                  <a:cs typeface="+mj-cs"/>
                </a:endParaRPr>
              </a:p>
            </p:txBody>
          </p:sp>
        </p:grpSp>
        <p:sp>
          <p:nvSpPr>
            <p:cNvPr id="8199" name="TextBox 7"/>
            <p:cNvSpPr txBox="1">
              <a:spLocks noChangeArrowheads="1"/>
            </p:cNvSpPr>
            <p:nvPr/>
          </p:nvSpPr>
          <p:spPr bwMode="auto">
            <a:xfrm>
              <a:off x="428225" y="498420"/>
              <a:ext cx="7994750" cy="5990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EG" sz="4800" b="1" dirty="0">
                  <a:solidFill>
                    <a:schemeClr val="bg1"/>
                  </a:solidFill>
                  <a:latin typeface="Calibri" pitchFamily="34" charset="0"/>
                  <a:cs typeface="+mj-cs"/>
                </a:rPr>
                <a:t>استبدل الكيس بمكعبات صغيرة حتى يتزن الميزان. ما عدد المكعبات التي استعملتها حتى اتزن الميزان؟</a:t>
              </a:r>
            </a:p>
          </p:txBody>
        </p:sp>
      </p:grp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6715125" y="1770063"/>
            <a:ext cx="2143125" cy="1571625"/>
            <a:chOff x="7643834" y="3500438"/>
            <a:chExt cx="1500166" cy="1357322"/>
          </a:xfrm>
        </p:grpSpPr>
        <p:sp>
          <p:nvSpPr>
            <p:cNvPr id="3" name="Sun 2"/>
            <p:cNvSpPr/>
            <p:nvPr/>
          </p:nvSpPr>
          <p:spPr>
            <a:xfrm>
              <a:off x="7643834" y="3500438"/>
              <a:ext cx="1500166" cy="1357322"/>
            </a:xfrm>
            <a:prstGeom prst="su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 sz="4800" b="1" dirty="0">
                <a:cs typeface="+mj-cs"/>
              </a:endParaRPr>
            </a:p>
          </p:txBody>
        </p:sp>
        <p:sp>
          <p:nvSpPr>
            <p:cNvPr id="4" name="Sun 3"/>
            <p:cNvSpPr/>
            <p:nvPr/>
          </p:nvSpPr>
          <p:spPr>
            <a:xfrm>
              <a:off x="7888305" y="3643025"/>
              <a:ext cx="970108" cy="1061179"/>
            </a:xfrm>
            <a:prstGeom prst="sun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cs typeface="+mj-cs"/>
                </a:rPr>
                <a:t>2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28600" y="4572000"/>
            <a:ext cx="8534400" cy="2123658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4400" b="1" dirty="0">
                <a:solidFill>
                  <a:schemeClr val="bg1"/>
                </a:solidFill>
              </a:rPr>
              <a:t>4 + 3 = </a:t>
            </a:r>
            <a:r>
              <a:rPr lang="ar-SA" sz="4400" b="1" dirty="0" err="1">
                <a:solidFill>
                  <a:schemeClr val="bg1"/>
                </a:solidFill>
              </a:rPr>
              <a:t>7؛</a:t>
            </a:r>
            <a:r>
              <a:rPr lang="ar-SA" sz="4400" b="1" dirty="0">
                <a:solidFill>
                  <a:schemeClr val="bg1"/>
                </a:solidFill>
              </a:rPr>
              <a:t> </a:t>
            </a:r>
            <a:endParaRPr lang="ar-EG" sz="4400" b="1" dirty="0" smtClean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ar-EG" sz="4400" b="1" dirty="0" smtClean="0">
                <a:solidFill>
                  <a:schemeClr val="bg1"/>
                </a:solidFill>
              </a:rPr>
              <a:t>إذن</a:t>
            </a:r>
            <a:r>
              <a:rPr lang="ar-SA" sz="4400" b="1" dirty="0" smtClean="0">
                <a:solidFill>
                  <a:schemeClr val="bg1"/>
                </a:solidFill>
              </a:rPr>
              <a:t>،</a:t>
            </a:r>
            <a:r>
              <a:rPr lang="ar-EG" sz="4400" b="1" dirty="0" smtClean="0">
                <a:solidFill>
                  <a:schemeClr val="bg1"/>
                </a:solidFill>
              </a:rPr>
              <a:t> عدد المكعبات التي استعملتها حتى اتزن الميزان =</a:t>
            </a:r>
            <a:r>
              <a:rPr lang="ar-SA" sz="4400" b="1" dirty="0" smtClean="0">
                <a:solidFill>
                  <a:schemeClr val="bg1"/>
                </a:solidFill>
              </a:rPr>
              <a:t> </a:t>
            </a:r>
            <a:r>
              <a:rPr lang="ar-SA" sz="4400" b="1" dirty="0">
                <a:solidFill>
                  <a:schemeClr val="bg1"/>
                </a:solidFill>
              </a:rPr>
              <a:t>3 </a:t>
            </a:r>
            <a:r>
              <a:rPr lang="ar-SA" sz="4400" b="1" dirty="0" smtClean="0">
                <a:solidFill>
                  <a:schemeClr val="bg1"/>
                </a:solidFill>
              </a:rPr>
              <a:t>مكعبات</a:t>
            </a:r>
            <a:r>
              <a:rPr lang="ar-EG" sz="4400" b="1" dirty="0" err="1" smtClean="0">
                <a:solidFill>
                  <a:schemeClr val="bg1"/>
                </a:solidFill>
              </a:rPr>
              <a:t>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/>
    <p:sndAc>
      <p:stSnd>
        <p:snd r:embed="rId2" name="1149 - suspense not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c_F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ستبدل الكيس بمكعبات صغيرة حتى يتزن الميز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 + 3 =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ذن عدد المكعبات التي استعملته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2481</TotalTime>
  <Words>995</Words>
  <Application>Microsoft Office PowerPoint</Application>
  <PresentationFormat>عرض على الشاشة (3:4)‏</PresentationFormat>
  <Paragraphs>194</Paragraphs>
  <Slides>47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47</vt:i4>
      </vt:variant>
    </vt:vector>
  </HeadingPairs>
  <TitlesOfParts>
    <vt:vector size="48" baseType="lpstr">
      <vt:lpstr>Office Theme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– الصف السادس الابتدائي – الفصل الدراسي الأول – الفصل الأول</dc:title>
  <dc:subject>1 - 8 الجبر: المعادلات</dc:subject>
  <dc:creator>أ/ بندر الحازمي</dc:creator>
  <cp:keywords>حقيبة إنجاز المعلم والمعلمة</cp:keywords>
  <cp:lastModifiedBy>Work Server</cp:lastModifiedBy>
  <cp:revision>727</cp:revision>
  <dcterms:created xsi:type="dcterms:W3CDTF">2011-05-22T08:41:16Z</dcterms:created>
  <dcterms:modified xsi:type="dcterms:W3CDTF">2017-09-16T01:08:44Z</dcterms:modified>
</cp:coreProperties>
</file>