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525" r:id="rId3"/>
    <p:sldId id="410" r:id="rId4"/>
    <p:sldId id="547" r:id="rId5"/>
    <p:sldId id="601" r:id="rId6"/>
    <p:sldId id="618" r:id="rId7"/>
    <p:sldId id="638" r:id="rId8"/>
    <p:sldId id="572" r:id="rId9"/>
    <p:sldId id="617" r:id="rId10"/>
    <p:sldId id="592" r:id="rId11"/>
    <p:sldId id="355" r:id="rId12"/>
    <p:sldId id="529" r:id="rId13"/>
    <p:sldId id="619" r:id="rId14"/>
    <p:sldId id="629" r:id="rId15"/>
    <p:sldId id="630" r:id="rId16"/>
    <p:sldId id="631" r:id="rId17"/>
    <p:sldId id="637" r:id="rId18"/>
    <p:sldId id="549" r:id="rId19"/>
    <p:sldId id="632" r:id="rId20"/>
    <p:sldId id="633" r:id="rId21"/>
    <p:sldId id="620" r:id="rId22"/>
    <p:sldId id="582" r:id="rId23"/>
    <p:sldId id="635" r:id="rId24"/>
    <p:sldId id="636" r:id="rId25"/>
    <p:sldId id="577" r:id="rId26"/>
    <p:sldId id="634" r:id="rId27"/>
    <p:sldId id="571" r:id="rId28"/>
    <p:sldId id="621" r:id="rId29"/>
    <p:sldId id="623" r:id="rId30"/>
    <p:sldId id="622" r:id="rId31"/>
    <p:sldId id="624" r:id="rId32"/>
    <p:sldId id="625" r:id="rId33"/>
    <p:sldId id="626" r:id="rId34"/>
    <p:sldId id="627" r:id="rId35"/>
    <p:sldId id="628" r:id="rId36"/>
    <p:sldId id="598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50021"/>
    <a:srgbClr val="996600"/>
    <a:srgbClr val="008000"/>
    <a:srgbClr val="3D535B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82" autoAdjust="0"/>
    <p:restoredTop sz="93933" autoAdjust="0"/>
  </p:normalViewPr>
  <p:slideViewPr>
    <p:cSldViewPr snapToGrid="0">
      <p:cViewPr varScale="1">
        <p:scale>
          <a:sx n="73" d="100"/>
          <a:sy n="73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3FAA48-3F62-4A9A-9776-D04F5C335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7B24951-0410-4B25-B759-2D77576B0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1115C-F671-4E68-82CA-E54FF5B5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FEC42A-386C-4BA6-B089-D9AAE6CB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A017F4-BB5D-4D17-9D86-E6253E0C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54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CB241C-F107-4F20-A886-FC848B01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895610-2999-4087-AC37-F0FEF3744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24BBD2-D366-4FD6-83F8-66224B8A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83D974-9DB8-4405-BB79-12562B69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7C30DD-CD50-4B29-A8B0-E304E9E2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07528A-E39A-4BE3-9385-864086D86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214530A-D176-4075-9F87-A1D7EE0BD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7B3338-716D-482D-8676-31B567FC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8B0879-158A-47AA-8A23-71062FBA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468CCB-FFD5-482A-8B77-9046CE06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137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" name="Shape 10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07234" y="2655767"/>
            <a:ext cx="6177599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" name="Shape 13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" name="Shape 14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/>
          <p:nvPr/>
        </p:nvSpPr>
        <p:spPr>
          <a:xfrm>
            <a:off x="9003667" y="4620134"/>
            <a:ext cx="3045599" cy="3045599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" name="Shape 16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" name="Shape 17"/>
          <p:cNvSpPr/>
          <p:nvPr/>
        </p:nvSpPr>
        <p:spPr>
          <a:xfrm>
            <a:off x="502067" y="5623034"/>
            <a:ext cx="1610399" cy="1610399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8" name="Shape 18"/>
          <p:cNvSpPr/>
          <p:nvPr/>
        </p:nvSpPr>
        <p:spPr>
          <a:xfrm>
            <a:off x="10992834" y="3389267"/>
            <a:ext cx="406399" cy="4063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" name="Shape 19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" name="Shape 20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1" name="Shape 21"/>
          <p:cNvSpPr/>
          <p:nvPr/>
        </p:nvSpPr>
        <p:spPr>
          <a:xfrm>
            <a:off x="285301" y="927867"/>
            <a:ext cx="1161999" cy="1161999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" name="Shape 2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3" name="Shape 23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" name="Shape 24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954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525601" y="3598101"/>
            <a:ext cx="1191599" cy="1191599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914501" y="1212067"/>
            <a:ext cx="7033999" cy="854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914501" y="2034343"/>
            <a:ext cx="7033999" cy="371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46567" y="-275067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6" name="Shape 66"/>
          <p:cNvSpPr/>
          <p:nvPr/>
        </p:nvSpPr>
        <p:spPr>
          <a:xfrm>
            <a:off x="-203900" y="1813400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7" name="Shape 67"/>
          <p:cNvSpPr/>
          <p:nvPr/>
        </p:nvSpPr>
        <p:spPr>
          <a:xfrm>
            <a:off x="3119467" y="324833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8" name="Shape 68"/>
          <p:cNvSpPr/>
          <p:nvPr/>
        </p:nvSpPr>
        <p:spPr>
          <a:xfrm>
            <a:off x="1051634" y="3118200"/>
            <a:ext cx="1081599" cy="1081599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9" name="Shape 69"/>
          <p:cNvSpPr/>
          <p:nvPr/>
        </p:nvSpPr>
        <p:spPr>
          <a:xfrm>
            <a:off x="204901" y="5533267"/>
            <a:ext cx="1610399" cy="1610399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0" name="Shape 70"/>
          <p:cNvSpPr/>
          <p:nvPr/>
        </p:nvSpPr>
        <p:spPr>
          <a:xfrm>
            <a:off x="1754400" y="5147967"/>
            <a:ext cx="734000" cy="734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1" name="Shape 71"/>
          <p:cNvSpPr/>
          <p:nvPr/>
        </p:nvSpPr>
        <p:spPr>
          <a:xfrm>
            <a:off x="584767" y="3990701"/>
            <a:ext cx="406399" cy="4063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2" name="Shape 72"/>
          <p:cNvSpPr/>
          <p:nvPr/>
        </p:nvSpPr>
        <p:spPr>
          <a:xfrm>
            <a:off x="10326467" y="560633"/>
            <a:ext cx="734000" cy="734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3" name="Shape 73"/>
          <p:cNvSpPr/>
          <p:nvPr/>
        </p:nvSpPr>
        <p:spPr>
          <a:xfrm>
            <a:off x="11786001" y="1359701"/>
            <a:ext cx="529999" cy="5299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4" name="Shape 74"/>
          <p:cNvSpPr/>
          <p:nvPr/>
        </p:nvSpPr>
        <p:spPr>
          <a:xfrm>
            <a:off x="11060467" y="-428166"/>
            <a:ext cx="988799" cy="988799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5" name="Shape 75"/>
          <p:cNvSpPr/>
          <p:nvPr/>
        </p:nvSpPr>
        <p:spPr>
          <a:xfrm>
            <a:off x="11535333" y="2155100"/>
            <a:ext cx="2508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6" name="Shape 76"/>
          <p:cNvSpPr/>
          <p:nvPr/>
        </p:nvSpPr>
        <p:spPr>
          <a:xfrm>
            <a:off x="2905467" y="110833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7" name="Shape 77"/>
          <p:cNvSpPr/>
          <p:nvPr/>
        </p:nvSpPr>
        <p:spPr>
          <a:xfrm>
            <a:off x="10750433" y="918500"/>
            <a:ext cx="599600" cy="599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8931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+ im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096001" y="1212067"/>
            <a:ext cx="4852799" cy="854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096001" y="2034339"/>
            <a:ext cx="4852799" cy="371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667"/>
            </a:lvl1pPr>
            <a:lvl2pPr lvl="1" rtl="0">
              <a:spcBef>
                <a:spcPts val="0"/>
              </a:spcBef>
              <a:buSzPct val="100000"/>
              <a:defRPr sz="2667"/>
            </a:lvl2pPr>
            <a:lvl3pPr lvl="2" rtl="0">
              <a:spcBef>
                <a:spcPts val="0"/>
              </a:spcBef>
              <a:buSzPct val="100000"/>
              <a:defRPr sz="2667"/>
            </a:lvl3pPr>
            <a:lvl4pPr lvl="3" rtl="0">
              <a:spcBef>
                <a:spcPts val="0"/>
              </a:spcBef>
              <a:buSzPct val="100000"/>
              <a:defRPr sz="2667"/>
            </a:lvl4pPr>
            <a:lvl5pPr lvl="4" rtl="0">
              <a:spcBef>
                <a:spcPts val="0"/>
              </a:spcBef>
              <a:buSzPct val="100000"/>
              <a:defRPr sz="2667"/>
            </a:lvl5pPr>
            <a:lvl6pPr lvl="5" rtl="0">
              <a:spcBef>
                <a:spcPts val="0"/>
              </a:spcBef>
              <a:buSzPct val="100000"/>
              <a:defRPr sz="2667"/>
            </a:lvl6pPr>
            <a:lvl7pPr lvl="6" rtl="0">
              <a:spcBef>
                <a:spcPts val="0"/>
              </a:spcBef>
              <a:buSzPct val="100000"/>
              <a:defRPr sz="2667"/>
            </a:lvl7pPr>
            <a:lvl8pPr lvl="7" rtl="0">
              <a:spcBef>
                <a:spcPts val="0"/>
              </a:spcBef>
              <a:buSzPct val="100000"/>
              <a:defRPr sz="2667"/>
            </a:lvl8pPr>
            <a:lvl9pPr lvl="8" rtl="0">
              <a:spcBef>
                <a:spcPts val="0"/>
              </a:spcBef>
              <a:buSzPct val="100000"/>
              <a:defRPr sz="2667"/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73700" y="1002601"/>
            <a:ext cx="4852799" cy="4852799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2" name="Shape 82"/>
          <p:cNvSpPr/>
          <p:nvPr/>
        </p:nvSpPr>
        <p:spPr>
          <a:xfrm>
            <a:off x="-394200" y="-475267"/>
            <a:ext cx="1410400" cy="14104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3" name="Shape 83"/>
          <p:cNvSpPr/>
          <p:nvPr/>
        </p:nvSpPr>
        <p:spPr>
          <a:xfrm>
            <a:off x="3782133" y="239767"/>
            <a:ext cx="1304800" cy="13048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4" name="Shape 84"/>
          <p:cNvSpPr/>
          <p:nvPr/>
        </p:nvSpPr>
        <p:spPr>
          <a:xfrm>
            <a:off x="621300" y="4923667"/>
            <a:ext cx="1359200" cy="13592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5" name="Shape 85"/>
          <p:cNvSpPr/>
          <p:nvPr/>
        </p:nvSpPr>
        <p:spPr>
          <a:xfrm>
            <a:off x="1980501" y="6079667"/>
            <a:ext cx="481999" cy="481999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6" name="Shape 86"/>
          <p:cNvSpPr/>
          <p:nvPr/>
        </p:nvSpPr>
        <p:spPr>
          <a:xfrm>
            <a:off x="3153067" y="462600"/>
            <a:ext cx="365599" cy="365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7" name="Shape 87"/>
          <p:cNvSpPr/>
          <p:nvPr/>
        </p:nvSpPr>
        <p:spPr>
          <a:xfrm>
            <a:off x="-630133" y="-711200"/>
            <a:ext cx="1882400" cy="1882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8" name="Shape 88"/>
          <p:cNvSpPr/>
          <p:nvPr/>
        </p:nvSpPr>
        <p:spPr>
          <a:xfrm>
            <a:off x="3865334" y="322967"/>
            <a:ext cx="1138399" cy="1138399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9" name="Shape 89"/>
          <p:cNvSpPr/>
          <p:nvPr/>
        </p:nvSpPr>
        <p:spPr>
          <a:xfrm>
            <a:off x="1414867" y="190601"/>
            <a:ext cx="717999" cy="7175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459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58801" y="-2108200"/>
            <a:ext cx="11074399" cy="11074399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4" name="Shape 164"/>
          <p:cNvSpPr/>
          <p:nvPr/>
        </p:nvSpPr>
        <p:spPr>
          <a:xfrm>
            <a:off x="-218933" y="914900"/>
            <a:ext cx="734000" cy="734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5" name="Shape 165"/>
          <p:cNvSpPr/>
          <p:nvPr/>
        </p:nvSpPr>
        <p:spPr>
          <a:xfrm>
            <a:off x="10939333" y="5198400"/>
            <a:ext cx="596000" cy="596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6" name="Shape 166"/>
          <p:cNvSpPr/>
          <p:nvPr/>
        </p:nvSpPr>
        <p:spPr>
          <a:xfrm>
            <a:off x="133901" y="-262566"/>
            <a:ext cx="988799" cy="988799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7" name="Shape 167"/>
          <p:cNvSpPr/>
          <p:nvPr/>
        </p:nvSpPr>
        <p:spPr>
          <a:xfrm>
            <a:off x="558800" y="914900"/>
            <a:ext cx="2508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8" name="Shape 168"/>
          <p:cNvSpPr/>
          <p:nvPr/>
        </p:nvSpPr>
        <p:spPr>
          <a:xfrm>
            <a:off x="11111633" y="5976667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9" name="Shape 169"/>
          <p:cNvSpPr/>
          <p:nvPr/>
        </p:nvSpPr>
        <p:spPr>
          <a:xfrm>
            <a:off x="989001" y="5933001"/>
            <a:ext cx="529999" cy="529999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0" name="Shape 170"/>
          <p:cNvSpPr/>
          <p:nvPr/>
        </p:nvSpPr>
        <p:spPr>
          <a:xfrm>
            <a:off x="11941733" y="5411595"/>
            <a:ext cx="382800" cy="382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1" name="Shape 171"/>
          <p:cNvSpPr/>
          <p:nvPr/>
        </p:nvSpPr>
        <p:spPr>
          <a:xfrm>
            <a:off x="-218933" y="5703601"/>
            <a:ext cx="988799" cy="988799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2" name="Shape 172"/>
          <p:cNvSpPr/>
          <p:nvPr/>
        </p:nvSpPr>
        <p:spPr>
          <a:xfrm>
            <a:off x="11424967" y="6290001"/>
            <a:ext cx="677999" cy="677999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3" name="Shape 173"/>
          <p:cNvSpPr/>
          <p:nvPr/>
        </p:nvSpPr>
        <p:spPr>
          <a:xfrm>
            <a:off x="10769967" y="298834"/>
            <a:ext cx="406399" cy="406399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4" name="Shape 174"/>
          <p:cNvSpPr/>
          <p:nvPr/>
        </p:nvSpPr>
        <p:spPr>
          <a:xfrm>
            <a:off x="11404331" y="437831"/>
            <a:ext cx="780799" cy="780799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5" name="Shape 175"/>
          <p:cNvSpPr/>
          <p:nvPr/>
        </p:nvSpPr>
        <p:spPr>
          <a:xfrm>
            <a:off x="11835133" y="1583100"/>
            <a:ext cx="596000" cy="596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6" name="Shape 176"/>
          <p:cNvSpPr/>
          <p:nvPr/>
        </p:nvSpPr>
        <p:spPr>
          <a:xfrm>
            <a:off x="11265333" y="298833"/>
            <a:ext cx="1059200" cy="10592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7" name="Shape 177"/>
          <p:cNvSpPr/>
          <p:nvPr/>
        </p:nvSpPr>
        <p:spPr>
          <a:xfrm>
            <a:off x="133901" y="5107501"/>
            <a:ext cx="406399" cy="406399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355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75200" y="6305549"/>
            <a:ext cx="2844800" cy="476251"/>
          </a:xfrm>
          <a:prstGeom prst="rect">
            <a:avLst/>
          </a:prstGeom>
        </p:spPr>
        <p:txBody>
          <a:bodyPr/>
          <a:lstStyle/>
          <a:p>
            <a:fld id="{FD1694C8-EB45-4FA8-98A3-DF23E46E1742}" type="datetimeFigureOut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16/07/1442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620000" y="6305549"/>
            <a:ext cx="3860800" cy="476251"/>
          </a:xfrm>
          <a:prstGeom prst="rect">
            <a:avLst/>
          </a:prstGeom>
        </p:spPr>
        <p:txBody>
          <a:bodyPr/>
          <a:lstStyle/>
          <a:p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1484864" y="6305549"/>
            <a:ext cx="609600" cy="476251"/>
          </a:xfrm>
          <a:prstGeom prst="rect">
            <a:avLst/>
          </a:prstGeom>
        </p:spPr>
        <p:txBody>
          <a:bodyPr/>
          <a:lstStyle/>
          <a:p>
            <a:fld id="{A717710C-2124-44A0-B5D2-8C23ED26254E}" type="slidenum">
              <a:rPr lang="ar-S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S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3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68273F-20D2-41AC-978A-228DF557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94FEC8-D71F-4658-B3FE-88A7046F0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DF9202-D0F1-4316-9F2B-A41A8AEE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03118B-6A55-4CDC-B57E-D6335C35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53E6D1-1875-4ED6-B1FE-3465FEA6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62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067FBF-A6AF-42D8-A7B5-4B581301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8041BCF-F0CF-41E8-9DBD-C59C0CDED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C1A417-B2B4-4B87-9C1E-258AA61C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E26D32-EB1F-4D6C-A5B1-E9F1B313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9C9DF1-8DB5-4EDD-BD16-B2A16123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61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33FBFB-45C3-4122-9A15-DD012629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269DF8-92D6-4D08-B0F7-CA5E03C63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437C57-FFC9-406F-BEC1-62B2CD1B4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0E9746-129D-4D6A-B75C-7B2384BB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8A1E14-7D1B-440A-829E-5383DE76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762836-67A4-46FF-A5D0-BA30D611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617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9B4032-E1B6-4CBB-9949-71779EE8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BD77D7-4BE8-47E2-BD90-5C92E802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8B603F9-DBA7-4729-B000-899E8C603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86F0707-CA34-4CCC-A2F5-2D2955A19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154E3FE-14E9-4904-9609-BB5E3672E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3E01505-758F-47BB-BC6C-2377108A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464494F-FAD8-4A7E-993E-C0F3BF8F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78B1C2-F45F-41A2-AA07-DDACF624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02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AF3D1F-A99A-4FC0-A01A-21CD600E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FE9629D-9D70-4EEA-862E-DBE7FC78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FA16033-F3CA-4994-9BE4-ADD1B7C5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33B2DE7-694A-44DA-9232-601E9DF0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75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962085-6CE3-4741-9F89-4197F05C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68C5E59-0FC8-46ED-B0B4-79D5E629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E5A1B98-85FE-4342-89BB-F11AC9DE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144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075055-12B3-46A5-B786-3CFE46F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F3F5EF-2AB2-4A9D-847D-E09D8318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001649E-FFFA-4E33-B93B-55F91E717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EC6E89-C133-476C-A757-9BD02C94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52B652-D687-4B44-9B0C-04E3A1D4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D3C82C-72F0-4F03-8644-F6FC32B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702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2E3D1E-CB6B-4588-AF55-531ECF6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8EDFB93-9FF4-4E35-8C05-5E30FFAB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82E6D6-5F66-4E87-8D5A-5297D7BDB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FC4E0A-370E-475A-8F5A-6E437D12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622435-693A-4122-9FB6-DE0424B1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794F3D-75AB-4DF4-AD97-80E8AC0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32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C24EA5-B75F-4BCC-94E4-61CB1171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74E0B6-46B5-4C2B-B22B-1EAC6E15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817B51-B1E2-407F-91F4-CE80139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F816-0912-4EE2-A568-24A1B49FF7EC}" type="datetimeFigureOut">
              <a:rPr lang="ar-SA" smtClean="0"/>
              <a:pPr/>
              <a:t>16/07/1442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DB8B06-05D6-47BA-BBB8-56C791ADC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F266BA-CDAF-44BC-88AB-51A479829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3BCF-D68F-4C9A-A472-760E99451C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914501" y="1212067"/>
            <a:ext cx="7033999" cy="85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617A86"/>
              </a:buClr>
              <a:buSzPct val="1000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914501" y="2034343"/>
            <a:ext cx="7033999" cy="37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A1BECC"/>
              </a:buClr>
              <a:buSzPct val="1000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A1BECC"/>
              </a:buClr>
              <a:buSzPct val="1000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A1BECC"/>
              </a:buClr>
              <a:buSzPct val="1000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A1BECC"/>
              </a:buClr>
              <a:buSzPct val="100000"/>
              <a:buFont typeface="Varela Round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215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6BC89BD-A105-4C2F-BD5E-C2DCB96D51EF}"/>
              </a:ext>
            </a:extLst>
          </p:cNvPr>
          <p:cNvSpPr txBox="1"/>
          <p:nvPr/>
        </p:nvSpPr>
        <p:spPr>
          <a:xfrm>
            <a:off x="6679096" y="649666"/>
            <a:ext cx="5048594" cy="29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اليوم :   الأحد  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لتاريخ :  16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/ 7 / 1442 ه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الحصة 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الثالثة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لشعبة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12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المادة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حاسب 3 وتقنية المعلومات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الوحدة :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الرابعة</a:t>
            </a:r>
          </a:p>
        </p:txBody>
      </p:sp>
      <p:pic>
        <p:nvPicPr>
          <p:cNvPr id="34" name="صورة 33" descr="صورة تحتوي على نص, سبورة بيضاء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A816C706-9D4F-47D3-9282-C0A0E2E86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3031" b="55154"/>
          <a:stretch/>
        </p:blipFill>
        <p:spPr>
          <a:xfrm>
            <a:off x="186007" y="640727"/>
            <a:ext cx="3209256" cy="1128381"/>
          </a:xfrm>
          <a:prstGeom prst="rect">
            <a:avLst/>
          </a:prstGeom>
        </p:spPr>
      </p:pic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9B2B7A9B-07BB-42C8-B3B6-47B2E6D2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8131" y="303420"/>
            <a:ext cx="4785473" cy="4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/>
            <a:endParaRPr lang="ar-SA" sz="1400" kern="0">
              <a:solidFill>
                <a:prstClr val="white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293096"/>
            <a:ext cx="2438400" cy="24384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6528048" y="476672"/>
            <a:ext cx="36004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/>
            <a:r>
              <a:rPr lang="ar-SA" sz="3600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  <a:sym typeface="Arial"/>
              </a:rPr>
              <a:t>طالبتي المبدعة :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728392" y="2276874"/>
            <a:ext cx="7599312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1219170" rtl="0">
              <a:defRPr/>
            </a:pPr>
            <a:r>
              <a:rPr lang="ar-SA" sz="32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أفتحي كتاب التدريبات ص60- ص65  ثم قومي بقراءة سريعة </a:t>
            </a:r>
            <a:r>
              <a:rPr lang="ar-SA" sz="3200" kern="0" dirty="0">
                <a:solidFill>
                  <a:srgbClr val="FF33CC"/>
                </a:solidFill>
                <a:latin typeface="Arial"/>
                <a:cs typeface="Arial"/>
                <a:sym typeface="Arial"/>
              </a:rPr>
              <a:t>”لاستنتاج الأهداف الرئيسية للدرس “ </a:t>
            </a:r>
          </a:p>
          <a:p>
            <a:pPr algn="l" defTabSz="1219170" rtl="0"/>
            <a:endParaRPr lang="ar-SA" sz="14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99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4EF4107-A7DD-47A6-AFBF-C34FAAB2B851}"/>
              </a:ext>
            </a:extLst>
          </p:cNvPr>
          <p:cNvGrpSpPr/>
          <p:nvPr/>
        </p:nvGrpSpPr>
        <p:grpSpPr>
          <a:xfrm>
            <a:off x="1232451" y="543338"/>
            <a:ext cx="9772147" cy="3723862"/>
            <a:chOff x="-72921" y="562440"/>
            <a:chExt cx="6989100" cy="5182851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22061ED2-FF19-4F7B-935A-C9AE5521F721}"/>
                </a:ext>
              </a:extLst>
            </p:cNvPr>
            <p:cNvSpPr/>
            <p:nvPr/>
          </p:nvSpPr>
          <p:spPr>
            <a:xfrm>
              <a:off x="-72921" y="562440"/>
              <a:ext cx="6989100" cy="5182851"/>
            </a:xfrm>
            <a:prstGeom prst="roundRect">
              <a:avLst>
                <a:gd name="adj" fmla="val 6096"/>
              </a:avLst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  <a:endParaRPr lang="en-US" sz="2400" dirty="0">
                <a:effectLst/>
                <a:ea typeface="Calibri" panose="020F0502020204030204" pitchFamily="34" charset="0"/>
                <a:cs typeface="DecoType Naskh Extensions" panose="02010400000000000000" pitchFamily="2" charset="-78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  <a:cs typeface="DecoType Naskh Extensions" panose="02010400000000000000" pitchFamily="2" charset="-78"/>
                </a:rPr>
                <a:t> </a:t>
              </a:r>
            </a:p>
          </p:txBody>
        </p:sp>
        <p:sp>
          <p:nvSpPr>
            <p:cNvPr id="10" name="مربع نص 426">
              <a:extLst>
                <a:ext uri="{FF2B5EF4-FFF2-40B4-BE49-F238E27FC236}">
                  <a16:creationId xmlns:a16="http://schemas.microsoft.com/office/drawing/2014/main" id="{7AFFC2EE-B5B2-497A-B9D9-6FD5360C6569}"/>
                </a:ext>
              </a:extLst>
            </p:cNvPr>
            <p:cNvSpPr txBox="1"/>
            <p:nvPr/>
          </p:nvSpPr>
          <p:spPr>
            <a:xfrm>
              <a:off x="560441" y="562440"/>
              <a:ext cx="5578476" cy="4864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4400" b="1" dirty="0">
                  <a:solidFill>
                    <a:srgbClr val="002060"/>
                  </a:solidFill>
                  <a:latin typeface="Sakkal Majalla" pitchFamily="2" charset="-78"/>
                  <a:ea typeface="Calibri" panose="020F0502020204030204" pitchFamily="34" charset="0"/>
                  <a:cs typeface="DecoType Naskh Extensions" panose="02010400000000000000" pitchFamily="2" charset="-78"/>
                </a:rPr>
                <a:t>في هذا التدريب سنتعلم 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العمل على أدوات الألوان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العمل على أداة المسارات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استخدام أداة لاقط الألوان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استخدام أداة عدسة التكبير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استخدام أداة القياس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استخدام أداة النص</a:t>
              </a:r>
            </a:p>
            <a:p>
              <a:pPr marL="571500" indent="-571500" rtl="1">
                <a:buFont typeface="Wingdings" panose="05000000000000000000" pitchFamily="2" charset="2"/>
                <a:buChar char="q"/>
              </a:pPr>
              <a:r>
                <a:rPr lang="ar-SA" sz="2800" b="1" dirty="0">
                  <a:latin typeface="Sakkal Majalla" pitchFamily="2" charset="-78"/>
                  <a:ea typeface="Calibri" panose="020F0502020204030204" pitchFamily="34" charset="0"/>
                  <a:cs typeface="Sakkal Majalla" pitchFamily="2" charset="-78"/>
                </a:rPr>
                <a:t>رسم الأشكال الهندسية</a:t>
              </a:r>
            </a:p>
          </p:txBody>
        </p:sp>
      </p:grp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11FB7B52-40A0-42EC-80BB-15AD9D63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948" y="278296"/>
            <a:ext cx="4785473" cy="4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BD87F6E-C3E5-4846-A74F-D05197EC1880}"/>
              </a:ext>
            </a:extLst>
          </p:cNvPr>
          <p:cNvSpPr/>
          <p:nvPr/>
        </p:nvSpPr>
        <p:spPr>
          <a:xfrm>
            <a:off x="7724874" y="811963"/>
            <a:ext cx="3534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أداة المسارات :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3BB420C-7D89-4BD2-B1A0-3381AEE9F631}"/>
              </a:ext>
            </a:extLst>
          </p:cNvPr>
          <p:cNvSpPr/>
          <p:nvPr/>
        </p:nvSpPr>
        <p:spPr>
          <a:xfrm>
            <a:off x="2765137" y="2261940"/>
            <a:ext cx="783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اذكر أمثلة لاستخدام أداة المسارات؟</a:t>
            </a:r>
          </a:p>
        </p:txBody>
      </p:sp>
    </p:spTree>
    <p:extLst>
      <p:ext uri="{BB962C8B-B14F-4D97-AF65-F5344CB8AC3E}">
        <p14:creationId xmlns:p14="http://schemas.microsoft.com/office/powerpoint/2010/main" val="170645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EF70B7C-410B-4DD4-BC82-85BA820EC3A7}"/>
              </a:ext>
            </a:extLst>
          </p:cNvPr>
          <p:cNvSpPr/>
          <p:nvPr/>
        </p:nvSpPr>
        <p:spPr>
          <a:xfrm>
            <a:off x="7482869" y="864215"/>
            <a:ext cx="3235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أداة النصوص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9675339-2506-41BF-92BA-6DBC3F14721F}"/>
              </a:ext>
            </a:extLst>
          </p:cNvPr>
          <p:cNvSpPr/>
          <p:nvPr/>
        </p:nvSpPr>
        <p:spPr>
          <a:xfrm>
            <a:off x="4363628" y="1922307"/>
            <a:ext cx="75664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تعاملك مع العديد من برامج التصميم</a:t>
            </a:r>
          </a:p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الأداة التي تستخدم لكتابة النصوص؟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C7ED5C-D15A-4BF2-B251-7C6D026D3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0595" r="81892" b="68200"/>
          <a:stretch/>
        </p:blipFill>
        <p:spPr>
          <a:xfrm>
            <a:off x="561701" y="1162594"/>
            <a:ext cx="3801927" cy="32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D9B191E-988E-4B36-8839-AA2CA6D48951}"/>
              </a:ext>
            </a:extLst>
          </p:cNvPr>
          <p:cNvSpPr/>
          <p:nvPr/>
        </p:nvSpPr>
        <p:spPr>
          <a:xfrm>
            <a:off x="1512854" y="2144375"/>
            <a:ext cx="916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هل يمكن إضافة مؤثرات على النصوص؟</a:t>
            </a:r>
          </a:p>
        </p:txBody>
      </p:sp>
    </p:spTree>
    <p:extLst>
      <p:ext uri="{BB962C8B-B14F-4D97-AF65-F5344CB8AC3E}">
        <p14:creationId xmlns:p14="http://schemas.microsoft.com/office/powerpoint/2010/main" val="295865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D9B191E-988E-4B36-8839-AA2CA6D48951}"/>
              </a:ext>
            </a:extLst>
          </p:cNvPr>
          <p:cNvSpPr/>
          <p:nvPr/>
        </p:nvSpPr>
        <p:spPr>
          <a:xfrm>
            <a:off x="1512854" y="1007906"/>
            <a:ext cx="916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هل يمكن إضافة مؤثرات على النصوص؟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876C007-115E-4941-9464-74351427C113}"/>
              </a:ext>
            </a:extLst>
          </p:cNvPr>
          <p:cNvSpPr/>
          <p:nvPr/>
        </p:nvSpPr>
        <p:spPr>
          <a:xfrm>
            <a:off x="3915361" y="2209689"/>
            <a:ext cx="6947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نعم ، يمكن من خلال الشعارات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43FFFB3-6756-4813-A297-CFDF787C4AE5}"/>
              </a:ext>
            </a:extLst>
          </p:cNvPr>
          <p:cNvSpPr/>
          <p:nvPr/>
        </p:nvSpPr>
        <p:spPr>
          <a:xfrm>
            <a:off x="3193602" y="3429000"/>
            <a:ext cx="580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reflection blurRad="6350" stA="53000" endA="300" endPos="35500" dir="5400000" sy="-90000" algn="bl" rotWithShape="0"/>
                </a:effectLst>
              </a:rPr>
              <a:t>هل هناك طريقة </a:t>
            </a:r>
            <a:r>
              <a:rPr lang="ar-SA" sz="5400" b="0" cap="none" spc="0" dirty="0" err="1">
                <a:ln w="0"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reflection blurRad="6350" stA="53000" endA="300" endPos="35500" dir="5400000" sy="-90000" algn="bl" rotWithShape="0"/>
                </a:effectLst>
              </a:rPr>
              <a:t>آخرى</a:t>
            </a:r>
            <a:r>
              <a:rPr lang="ar-SA" sz="5400" b="0" cap="none" spc="0" dirty="0">
                <a:ln w="0"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reflection blurRad="6350" stA="53000" endA="300" endPos="35500" dir="5400000" sy="-90000" algn="bl" rotWithShape="0"/>
                </a:effectLst>
              </a:rPr>
              <a:t> ؟؟</a:t>
            </a:r>
          </a:p>
        </p:txBody>
      </p:sp>
    </p:spTree>
    <p:extLst>
      <p:ext uri="{BB962C8B-B14F-4D97-AF65-F5344CB8AC3E}">
        <p14:creationId xmlns:p14="http://schemas.microsoft.com/office/powerpoint/2010/main" val="204327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847DE7C-728E-4E59-B7D2-7499FDFE59A7}"/>
              </a:ext>
            </a:extLst>
          </p:cNvPr>
          <p:cNvSpPr/>
          <p:nvPr/>
        </p:nvSpPr>
        <p:spPr>
          <a:xfrm>
            <a:off x="636012" y="2551837"/>
            <a:ext cx="10919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تحميل العديد من الفرش المتنوعة من خلال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http://www.free-brushes.com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F6EA881-9721-4255-89A6-F4953CF59E58}"/>
              </a:ext>
            </a:extLst>
          </p:cNvPr>
          <p:cNvSpPr/>
          <p:nvPr/>
        </p:nvSpPr>
        <p:spPr>
          <a:xfrm>
            <a:off x="7887048" y="1321415"/>
            <a:ext cx="271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accent4"/>
                </a:solidFill>
              </a:rPr>
              <a:t>اثراء علمي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941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426">
            <a:extLst>
              <a:ext uri="{FF2B5EF4-FFF2-40B4-BE49-F238E27FC236}">
                <a16:creationId xmlns:a16="http://schemas.microsoft.com/office/drawing/2014/main" id="{C7E59583-3482-4D26-906B-B3F770699BCB}"/>
              </a:ext>
            </a:extLst>
          </p:cNvPr>
          <p:cNvSpPr txBox="1"/>
          <p:nvPr/>
        </p:nvSpPr>
        <p:spPr>
          <a:xfrm>
            <a:off x="652007" y="1157495"/>
            <a:ext cx="3959231" cy="2103376"/>
          </a:xfrm>
          <a:prstGeom prst="rect">
            <a:avLst/>
          </a:prstGeom>
          <a:noFill/>
          <a:ln w="63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000000"/>
                </a:solidFill>
                <a:latin typeface="Sakkal Majalla" pitchFamily="2" charset="-78"/>
                <a:ea typeface="Calibri" panose="020F0502020204030204" pitchFamily="34" charset="0"/>
                <a:cs typeface="Mudir MT" pitchFamily="2" charset="-78"/>
              </a:rPr>
              <a:t>عزيزتي الطالبة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solidFill>
                <a:srgbClr val="000000"/>
              </a:solidFill>
              <a:latin typeface="Sakkal Majalla" pitchFamily="2" charset="-78"/>
              <a:ea typeface="Calibri" panose="020F0502020204030204" pitchFamily="34" charset="0"/>
              <a:cs typeface="Mudir MT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000000"/>
                </a:solidFill>
                <a:latin typeface="Sakkal Majalla" pitchFamily="2" charset="-78"/>
                <a:ea typeface="Calibri" panose="020F0502020204030204" pitchFamily="34" charset="0"/>
                <a:cs typeface="Mudir MT" pitchFamily="2" charset="-78"/>
              </a:rPr>
              <a:t> افتحي كتاب التدريبات ص61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299A548-D3C9-496E-8AE8-5A208126B316}"/>
              </a:ext>
            </a:extLst>
          </p:cNvPr>
          <p:cNvSpPr/>
          <p:nvPr/>
        </p:nvSpPr>
        <p:spPr>
          <a:xfrm>
            <a:off x="7896829" y="772775"/>
            <a:ext cx="27991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أدوات الألوان:</a:t>
            </a:r>
            <a:endParaRPr lang="ar-SA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6921DDB-55B9-40A9-B450-FC4D06F17DE4}"/>
              </a:ext>
            </a:extLst>
          </p:cNvPr>
          <p:cNvSpPr/>
          <p:nvPr/>
        </p:nvSpPr>
        <p:spPr>
          <a:xfrm>
            <a:off x="1629881" y="2967335"/>
            <a:ext cx="893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التغييرات التي حصلت على الصورة؟</a:t>
            </a:r>
          </a:p>
        </p:txBody>
      </p:sp>
    </p:spTree>
    <p:extLst>
      <p:ext uri="{BB962C8B-B14F-4D97-AF65-F5344CB8AC3E}">
        <p14:creationId xmlns:p14="http://schemas.microsoft.com/office/powerpoint/2010/main" val="78838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5224064-23CB-434C-B974-A5D8FBA52DA1}"/>
              </a:ext>
            </a:extLst>
          </p:cNvPr>
          <p:cNvSpPr/>
          <p:nvPr/>
        </p:nvSpPr>
        <p:spPr>
          <a:xfrm>
            <a:off x="2651204" y="759713"/>
            <a:ext cx="8666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كيف يتم رسم الأشكال الهندسية في ( 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GIMP</a:t>
            </a:r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)؟</a:t>
            </a:r>
            <a:endParaRPr lang="ar-SA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455874F-F2C8-41EE-8A34-CBD7F23E7C2D}"/>
              </a:ext>
            </a:extLst>
          </p:cNvPr>
          <p:cNvSpPr/>
          <p:nvPr/>
        </p:nvSpPr>
        <p:spPr>
          <a:xfrm>
            <a:off x="3392400" y="2353381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يتم عن طريق أدوات التحديد</a:t>
            </a:r>
          </a:p>
        </p:txBody>
      </p:sp>
    </p:spTree>
    <p:extLst>
      <p:ext uri="{BB962C8B-B14F-4D97-AF65-F5344CB8AC3E}">
        <p14:creationId xmlns:p14="http://schemas.microsoft.com/office/powerpoint/2010/main" val="283730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5224064-23CB-434C-B974-A5D8FBA52DA1}"/>
              </a:ext>
            </a:extLst>
          </p:cNvPr>
          <p:cNvSpPr/>
          <p:nvPr/>
        </p:nvSpPr>
        <p:spPr>
          <a:xfrm>
            <a:off x="6735104" y="916468"/>
            <a:ext cx="4208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رسم الأشكال الهندسية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158F0EF-D8DF-4A35-87CF-FB7CB31B0067}"/>
              </a:ext>
            </a:extLst>
          </p:cNvPr>
          <p:cNvSpPr/>
          <p:nvPr/>
        </p:nvSpPr>
        <p:spPr>
          <a:xfrm>
            <a:off x="158316" y="2353381"/>
            <a:ext cx="11875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أيهما تفضلين استخدامه تحديد الأشكال الهندسية أم التحديد الحر؟</a:t>
            </a:r>
          </a:p>
        </p:txBody>
      </p:sp>
    </p:spTree>
    <p:extLst>
      <p:ext uri="{BB962C8B-B14F-4D97-AF65-F5344CB8AC3E}">
        <p14:creationId xmlns:p14="http://schemas.microsoft.com/office/powerpoint/2010/main" val="233517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F10D78B-6D1E-4168-A0F6-E2AE79773DD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83052" y="0"/>
            <a:chExt cx="10047625" cy="5685183"/>
          </a:xfrm>
        </p:grpSpPr>
        <p:pic>
          <p:nvPicPr>
            <p:cNvPr id="7" name="Google Shape;91;p2">
              <a:extLst>
                <a:ext uri="{FF2B5EF4-FFF2-40B4-BE49-F238E27FC236}">
                  <a16:creationId xmlns:a16="http://schemas.microsoft.com/office/drawing/2014/main" id="{32ACF651-FE69-471B-8847-25B350C6EC19}"/>
                </a:ext>
              </a:extLst>
            </p:cNvPr>
            <p:cNvPicPr preferRelativeResize="0"/>
            <p:nvPr/>
          </p:nvPicPr>
          <p:blipFill rotWithShape="1">
            <a:blip r:embed="rId2"/>
            <a:srcRect l="1501" r="16088" b="17102"/>
            <a:stretch/>
          </p:blipFill>
          <p:spPr>
            <a:xfrm>
              <a:off x="183052" y="0"/>
              <a:ext cx="10047625" cy="5685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مربع نص 2">
              <a:hlinkClick r:id="rId3" action="ppaction://hlinksldjump"/>
              <a:extLst>
                <a:ext uri="{FF2B5EF4-FFF2-40B4-BE49-F238E27FC236}">
                  <a16:creationId xmlns:a16="http://schemas.microsoft.com/office/drawing/2014/main" id="{0BCD1ACE-0C52-4680-8B4C-E4852B43FCE4}"/>
                </a:ext>
              </a:extLst>
            </p:cNvPr>
            <p:cNvSpPr txBox="1"/>
            <p:nvPr/>
          </p:nvSpPr>
          <p:spPr>
            <a:xfrm>
              <a:off x="2332383" y="850741"/>
              <a:ext cx="7286870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قوانين التعلم عن بعد </a:t>
              </a:r>
            </a:p>
          </p:txBody>
        </p:sp>
      </p:grpSp>
      <p:sp>
        <p:nvSpPr>
          <p:cNvPr id="5" name="شكل بيضاوي 4">
            <a:hlinkClick r:id="rId3" action="ppaction://hlinksldjump"/>
            <a:extLst>
              <a:ext uri="{FF2B5EF4-FFF2-40B4-BE49-F238E27FC236}">
                <a16:creationId xmlns:a16="http://schemas.microsoft.com/office/drawing/2014/main" id="{14A485FF-8976-453C-9D05-94A8F60C2707}"/>
              </a:ext>
            </a:extLst>
          </p:cNvPr>
          <p:cNvSpPr/>
          <p:nvPr/>
        </p:nvSpPr>
        <p:spPr>
          <a:xfrm>
            <a:off x="2057239" y="4951502"/>
            <a:ext cx="812969" cy="613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62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9B79B46-86D2-4706-9921-EED52336DB11}"/>
              </a:ext>
            </a:extLst>
          </p:cNvPr>
          <p:cNvGrpSpPr/>
          <p:nvPr/>
        </p:nvGrpSpPr>
        <p:grpSpPr>
          <a:xfrm>
            <a:off x="504625" y="662609"/>
            <a:ext cx="11341632" cy="3776871"/>
            <a:chOff x="199694" y="1149326"/>
            <a:chExt cx="12581791" cy="4465407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20628145-409A-4736-897B-22A5A1F77B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8" r="3417"/>
            <a:stretch/>
          </p:blipFill>
          <p:spPr bwMode="auto">
            <a:xfrm>
              <a:off x="199694" y="1382989"/>
              <a:ext cx="9155218" cy="4231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26">
              <a:extLst>
                <a:ext uri="{FF2B5EF4-FFF2-40B4-BE49-F238E27FC236}">
                  <a16:creationId xmlns:a16="http://schemas.microsoft.com/office/drawing/2014/main" id="{2E41AD61-CA43-459B-839E-1E5BE126490F}"/>
                </a:ext>
              </a:extLst>
            </p:cNvPr>
            <p:cNvSpPr txBox="1"/>
            <p:nvPr/>
          </p:nvSpPr>
          <p:spPr>
            <a:xfrm>
              <a:off x="10402958" y="1149326"/>
              <a:ext cx="2378527" cy="990198"/>
            </a:xfrm>
            <a:prstGeom prst="snip1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S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DecoType Naskh Extensions" panose="02010400000000000000" pitchFamily="2" charset="-78"/>
                </a:rPr>
                <a:t>فكر</a:t>
              </a: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9D7872EA-A2EC-4E82-9614-1F6EED2F900B}"/>
              </a:ext>
            </a:extLst>
          </p:cNvPr>
          <p:cNvSpPr/>
          <p:nvPr/>
        </p:nvSpPr>
        <p:spPr>
          <a:xfrm>
            <a:off x="3974892" y="1228602"/>
            <a:ext cx="4014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مما درستِ سابقا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45F8955-2CF9-45F6-8FEF-7D2A85F2FA3B}"/>
              </a:ext>
            </a:extLst>
          </p:cNvPr>
          <p:cNvSpPr/>
          <p:nvPr/>
        </p:nvSpPr>
        <p:spPr>
          <a:xfrm>
            <a:off x="1217161" y="2520291"/>
            <a:ext cx="68980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كان هناك جزء غير مرغوب فيه بالصورة،</a:t>
            </a:r>
          </a:p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كيف يمكن إخفاءه؟</a:t>
            </a:r>
          </a:p>
        </p:txBody>
      </p:sp>
    </p:spTree>
    <p:extLst>
      <p:ext uri="{BB962C8B-B14F-4D97-AF65-F5344CB8AC3E}">
        <p14:creationId xmlns:p14="http://schemas.microsoft.com/office/powerpoint/2010/main" val="210457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F07513DF-1D28-45C5-A285-AD001FFADD7B}"/>
              </a:ext>
            </a:extLst>
          </p:cNvPr>
          <p:cNvSpPr txBox="1">
            <a:spLocks/>
          </p:cNvSpPr>
          <p:nvPr/>
        </p:nvSpPr>
        <p:spPr>
          <a:xfrm>
            <a:off x="2207623" y="999309"/>
            <a:ext cx="8229600" cy="1432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r>
              <a:rPr lang="ar-SA" sz="4400" b="1" dirty="0">
                <a:solidFill>
                  <a:schemeClr val="accent3">
                    <a:lumMod val="75000"/>
                  </a:schemeClr>
                </a:solidFill>
              </a:rPr>
              <a:t>مهارة التصميم بالحاسب </a:t>
            </a:r>
            <a:r>
              <a:rPr lang="ar-SA" sz="4400" b="1" dirty="0"/>
              <a:t>هي نعمة من الله سبحانه وتعالى فكم من صورة كانت عظة وعبرة، وزرعت فكرة وغرست خُلقاً وأحيت أملا</a:t>
            </a:r>
          </a:p>
          <a:p>
            <a:pPr marL="82296" indent="0" algn="ctr">
              <a:buFont typeface="Arial" panose="020B0604020202020204" pitchFamily="34" charset="0"/>
              <a:buNone/>
            </a:pPr>
            <a:endParaRPr lang="ar-SA" b="1" dirty="0">
              <a:solidFill>
                <a:srgbClr val="FF0066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0CDBD92-95BE-4A80-8381-2AA795E4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t="63244" r="23821" b="19319"/>
          <a:stretch/>
        </p:blipFill>
        <p:spPr>
          <a:xfrm>
            <a:off x="1509292" y="2758630"/>
            <a:ext cx="9306754" cy="19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02C804C-3178-4B19-9153-EB2389A4712C}"/>
              </a:ext>
            </a:extLst>
          </p:cNvPr>
          <p:cNvSpPr/>
          <p:nvPr/>
        </p:nvSpPr>
        <p:spPr>
          <a:xfrm>
            <a:off x="3275218" y="1452044"/>
            <a:ext cx="79928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يمكن الاستفادة من درس اليوم: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حياتك</a:t>
            </a:r>
          </a:p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المواد </a:t>
            </a:r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الآخرى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2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6307118-4628-45A6-92B9-C7B8CC98525E}"/>
              </a:ext>
            </a:extLst>
          </p:cNvPr>
          <p:cNvSpPr/>
          <p:nvPr/>
        </p:nvSpPr>
        <p:spPr>
          <a:xfrm>
            <a:off x="8365002" y="798901"/>
            <a:ext cx="275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مهمة أدائية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8C6A047-816F-4A45-84C4-4C176985B838}"/>
              </a:ext>
            </a:extLst>
          </p:cNvPr>
          <p:cNvSpPr/>
          <p:nvPr/>
        </p:nvSpPr>
        <p:spPr>
          <a:xfrm>
            <a:off x="1305265" y="2457884"/>
            <a:ext cx="9581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استخدمي أداة عدسة التكبير وأداة القياس وأكتبي ملاحظاتك</a:t>
            </a:r>
          </a:p>
        </p:txBody>
      </p:sp>
    </p:spTree>
    <p:extLst>
      <p:ext uri="{BB962C8B-B14F-4D97-AF65-F5344CB8AC3E}">
        <p14:creationId xmlns:p14="http://schemas.microsoft.com/office/powerpoint/2010/main" val="352273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5754563-90D9-488C-BE16-B339093E8B10}"/>
              </a:ext>
            </a:extLst>
          </p:cNvPr>
          <p:cNvSpPr/>
          <p:nvPr/>
        </p:nvSpPr>
        <p:spPr>
          <a:xfrm>
            <a:off x="8016240" y="681334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العملي</a:t>
            </a:r>
          </a:p>
        </p:txBody>
      </p:sp>
      <p:pic>
        <p:nvPicPr>
          <p:cNvPr id="1026" name="Picture 2" descr="تعلم فليس المرء يولد عالما،،،،،،وليس اخو علم كمن هو جاهل،،،،،،،وإن كبير  القوم لا علم عنده،،،،،صغير اذا التفت عليه الج… | Spirit quotes, Words  quotes, Feelings words">
            <a:extLst>
              <a:ext uri="{FF2B5EF4-FFF2-40B4-BE49-F238E27FC236}">
                <a16:creationId xmlns:a16="http://schemas.microsoft.com/office/drawing/2014/main" id="{0FEF9406-2D8C-4481-AE8A-40E9A7A8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23" y="935425"/>
            <a:ext cx="3445175" cy="3491523"/>
          </a:xfrm>
          <a:prstGeom prst="rect">
            <a:avLst/>
          </a:prstGeom>
          <a:ln w="2286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BFF9A71-BA8A-4CB5-9571-02621767A9F1}"/>
              </a:ext>
            </a:extLst>
          </p:cNvPr>
          <p:cNvSpPr txBox="1"/>
          <p:nvPr/>
        </p:nvSpPr>
        <p:spPr>
          <a:xfrm>
            <a:off x="3049089" y="3697071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http://photopea.com/</a:t>
            </a:r>
          </a:p>
        </p:txBody>
      </p:sp>
      <p:pic>
        <p:nvPicPr>
          <p:cNvPr id="6" name="Picture 8" descr="http://1.bp.blogspot.com/-vmhMsn1FSo8/Uw5Byll9QaI/AAAAAAAAA9w/5pFq6ctPwzw/s1600/%D8%A8%D8%B1%D9%86%D8%A7%D9%85%D8%AC+%D8%AC%D9%8A%D9%85%D8%A8.png">
            <a:extLst>
              <a:ext uri="{FF2B5EF4-FFF2-40B4-BE49-F238E27FC236}">
                <a16:creationId xmlns:a16="http://schemas.microsoft.com/office/drawing/2014/main" id="{71B2ED5E-8172-4C6F-B8C8-032C807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7428" y="1698367"/>
            <a:ext cx="1839149" cy="18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BA52F4-0EC5-4FEF-AD72-B54D88311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86" y="169836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250BE6-15AD-481F-AA25-3DCB4C3D61CC}"/>
              </a:ext>
            </a:extLst>
          </p:cNvPr>
          <p:cNvSpPr/>
          <p:nvPr/>
        </p:nvSpPr>
        <p:spPr>
          <a:xfrm>
            <a:off x="4856798" y="1761614"/>
            <a:ext cx="70844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استخدم </a:t>
            </a: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المسارات </a:t>
            </a:r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لرسم شكل هندسي ثم أضف </a:t>
            </a: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نص بداخله (عبارة شكر للوطن) واستخدمي المرشحات على النص 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521CFC-974E-4DE9-B4BB-246260D96C74}"/>
              </a:ext>
            </a:extLst>
          </p:cNvPr>
          <p:cNvSpPr/>
          <p:nvPr/>
        </p:nvSpPr>
        <p:spPr>
          <a:xfrm>
            <a:off x="7957545" y="838284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تقويم ختامي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0307C27-B75C-47B9-AC25-F3611936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9" y="867042"/>
            <a:ext cx="3800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71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3F0D762-EF92-4400-B37B-99987C44E1C1}"/>
              </a:ext>
            </a:extLst>
          </p:cNvPr>
          <p:cNvSpPr/>
          <p:nvPr/>
        </p:nvSpPr>
        <p:spPr>
          <a:xfrm>
            <a:off x="7017994" y="1097282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تقويم ختامي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420644-F4CC-46D2-A0BD-BED065224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9" t="15221" r="6036" b="38853"/>
          <a:stretch/>
        </p:blipFill>
        <p:spPr>
          <a:xfrm>
            <a:off x="1136468" y="1097282"/>
            <a:ext cx="4454436" cy="314814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87B40EF-FDBE-4FDA-A94D-2F1C2E521F65}"/>
              </a:ext>
            </a:extLst>
          </p:cNvPr>
          <p:cNvSpPr/>
          <p:nvPr/>
        </p:nvSpPr>
        <p:spPr>
          <a:xfrm>
            <a:off x="1894114" y="3174274"/>
            <a:ext cx="966652" cy="10711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545552-2745-4390-A0DF-E3B2E9A9F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7" t="20748" r="18357" b="59052"/>
          <a:stretch/>
        </p:blipFill>
        <p:spPr>
          <a:xfrm>
            <a:off x="1443075" y="1240971"/>
            <a:ext cx="8706765" cy="25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63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8BF6B6-B471-45C3-86D5-60932A185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5" t="14460" r="18100" b="21154"/>
          <a:stretch/>
        </p:blipFill>
        <p:spPr>
          <a:xfrm>
            <a:off x="2194560" y="483325"/>
            <a:ext cx="8085908" cy="43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55C824C-7A9A-48DD-89AB-8D831FE10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2" t="18461" r="18036" b="20938"/>
          <a:stretch/>
        </p:blipFill>
        <p:spPr>
          <a:xfrm>
            <a:off x="1946366" y="481474"/>
            <a:ext cx="8804365" cy="42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254BF4-1D36-422F-A73C-122DEF12E496}"/>
              </a:ext>
            </a:extLst>
          </p:cNvPr>
          <p:cNvSpPr/>
          <p:nvPr/>
        </p:nvSpPr>
        <p:spPr>
          <a:xfrm>
            <a:off x="5177319" y="2967335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</a:t>
            </a:r>
          </a:p>
        </p:txBody>
      </p:sp>
    </p:spTree>
    <p:extLst>
      <p:ext uri="{BB962C8B-B14F-4D97-AF65-F5344CB8AC3E}">
        <p14:creationId xmlns:p14="http://schemas.microsoft.com/office/powerpoint/2010/main" val="251219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6C2C4D-4A19-4C3C-AB1B-111BEDFA1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21" t="19413" r="18250" b="63054"/>
          <a:stretch/>
        </p:blipFill>
        <p:spPr>
          <a:xfrm>
            <a:off x="1580605" y="1332411"/>
            <a:ext cx="8987248" cy="22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94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41740E-8134-4615-A74C-FB388AAA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8" t="19033" r="18035" b="58099"/>
          <a:stretch/>
        </p:blipFill>
        <p:spPr>
          <a:xfrm>
            <a:off x="2029316" y="1306286"/>
            <a:ext cx="8903317" cy="25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05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DEC437-CB36-4EAF-80E2-00EDE0F1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3" t="18842" r="18036" b="63626"/>
          <a:stretch/>
        </p:blipFill>
        <p:spPr>
          <a:xfrm>
            <a:off x="660669" y="1293223"/>
            <a:ext cx="10445460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74E779-94F0-45C8-BCB0-F6F537244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5" t="18842" r="18250" b="63626"/>
          <a:stretch/>
        </p:blipFill>
        <p:spPr>
          <a:xfrm>
            <a:off x="594645" y="1293223"/>
            <a:ext cx="10353874" cy="21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96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D60063-B10D-439D-A8F9-DDCF7200C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3" t="18461" r="18250" b="60767"/>
          <a:stretch/>
        </p:blipFill>
        <p:spPr>
          <a:xfrm>
            <a:off x="635411" y="1267097"/>
            <a:ext cx="10895498" cy="2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33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8"/>
          <p:cNvGrpSpPr/>
          <p:nvPr/>
        </p:nvGrpSpPr>
        <p:grpSpPr>
          <a:xfrm>
            <a:off x="948050" y="-1656313"/>
            <a:ext cx="10520385" cy="4731397"/>
            <a:chOff x="-8362706" y="2619972"/>
            <a:chExt cx="11157264" cy="3165026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D3E184C-BE19-44F7-8DC7-A1B00F33E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62706" y="4561811"/>
              <a:ext cx="2963127" cy="1223187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B8984FD-F06C-4B43-A9E7-8BFF9AECD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193" y="2619972"/>
              <a:ext cx="1108365" cy="471229"/>
            </a:xfrm>
            <a:prstGeom prst="rect">
              <a:avLst/>
            </a:prstGeom>
          </p:spPr>
        </p:pic>
      </p:grpSp>
      <p:sp>
        <p:nvSpPr>
          <p:cNvPr id="6" name="مربع نص 426">
            <a:extLst>
              <a:ext uri="{FF2B5EF4-FFF2-40B4-BE49-F238E27FC236}">
                <a16:creationId xmlns:a16="http://schemas.microsoft.com/office/drawing/2014/main" id="{F5B616BC-6E0D-43E9-9DFD-1E1DB6E1BC81}"/>
              </a:ext>
            </a:extLst>
          </p:cNvPr>
          <p:cNvSpPr txBox="1"/>
          <p:nvPr/>
        </p:nvSpPr>
        <p:spPr>
          <a:xfrm>
            <a:off x="3749957" y="628390"/>
            <a:ext cx="8036122" cy="31545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الواجب :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 خلال منصة مدرستي </a:t>
            </a:r>
          </a:p>
          <a:p>
            <a:pPr marL="457200" indent="-4572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احرصي على مشاهدة الدروس من خلال منصة مدرستي. </a:t>
            </a:r>
          </a:p>
          <a:p>
            <a:pPr marL="457200" indent="-457200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 الجدول المدرسي يتم ارسال الواجب والنشاط والاثراء .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79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1E1D68-3714-4520-BC92-9181E8AA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0595" r="81892" b="68200"/>
          <a:stretch/>
        </p:blipFill>
        <p:spPr>
          <a:xfrm>
            <a:off x="561701" y="1162594"/>
            <a:ext cx="4754882" cy="322615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46F842C-7DDC-4AE2-8659-099A4B364F20}"/>
              </a:ext>
            </a:extLst>
          </p:cNvPr>
          <p:cNvSpPr/>
          <p:nvPr/>
        </p:nvSpPr>
        <p:spPr>
          <a:xfrm>
            <a:off x="561702" y="1162594"/>
            <a:ext cx="4598127" cy="54864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C2B4FC3-DFB0-4ED2-830E-DB92EE0AE126}"/>
              </a:ext>
            </a:extLst>
          </p:cNvPr>
          <p:cNvSpPr/>
          <p:nvPr/>
        </p:nvSpPr>
        <p:spPr>
          <a:xfrm>
            <a:off x="570411" y="2412273"/>
            <a:ext cx="4106094" cy="5486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1AC7D0F-4055-4D13-8507-D1299903EDD5}"/>
              </a:ext>
            </a:extLst>
          </p:cNvPr>
          <p:cNvSpPr/>
          <p:nvPr/>
        </p:nvSpPr>
        <p:spPr>
          <a:xfrm>
            <a:off x="561702" y="3089178"/>
            <a:ext cx="4598127" cy="1171303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3DCBFC0-E80E-4848-BDD0-1D4661882DA5}"/>
              </a:ext>
            </a:extLst>
          </p:cNvPr>
          <p:cNvSpPr/>
          <p:nvPr/>
        </p:nvSpPr>
        <p:spPr>
          <a:xfrm>
            <a:off x="3263536" y="1839499"/>
            <a:ext cx="1896293" cy="5486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D0CD605-C060-4CF6-882F-599EBDFBD5BD}"/>
              </a:ext>
            </a:extLst>
          </p:cNvPr>
          <p:cNvSpPr/>
          <p:nvPr/>
        </p:nvSpPr>
        <p:spPr>
          <a:xfrm>
            <a:off x="5965496" y="975249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التحديد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A859729-244E-42F8-92D8-81B3F10313E4}"/>
              </a:ext>
            </a:extLst>
          </p:cNvPr>
          <p:cNvSpPr/>
          <p:nvPr/>
        </p:nvSpPr>
        <p:spPr>
          <a:xfrm>
            <a:off x="5924522" y="2074630"/>
            <a:ext cx="3329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التحويل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0325C0-2217-4ACF-840F-8E94516C54E6}"/>
              </a:ext>
            </a:extLst>
          </p:cNvPr>
          <p:cNvSpPr/>
          <p:nvPr/>
        </p:nvSpPr>
        <p:spPr>
          <a:xfrm>
            <a:off x="6030320" y="3337151"/>
            <a:ext cx="31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أدوات التلوين</a:t>
            </a:r>
          </a:p>
        </p:txBody>
      </p:sp>
    </p:spTree>
    <p:extLst>
      <p:ext uri="{BB962C8B-B14F-4D97-AF65-F5344CB8AC3E}">
        <p14:creationId xmlns:p14="http://schemas.microsoft.com/office/powerpoint/2010/main" val="119383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77FBAAE-D7F6-4C3C-969A-DCBF59D627FF}"/>
              </a:ext>
            </a:extLst>
          </p:cNvPr>
          <p:cNvSpPr/>
          <p:nvPr/>
        </p:nvSpPr>
        <p:spPr>
          <a:xfrm>
            <a:off x="2894433" y="772775"/>
            <a:ext cx="857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حددي الأداة المستخدمة في كل صورة: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5BBFCC6-D782-4E35-B250-FA8A39345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86" t="39233" r="48035" b="39804"/>
          <a:stretch/>
        </p:blipFill>
        <p:spPr>
          <a:xfrm>
            <a:off x="5355771" y="2152772"/>
            <a:ext cx="2481944" cy="22109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BAAFBB0-0EE9-4021-B253-2B2E490A5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14" t="39233" r="42893" b="47297"/>
          <a:stretch/>
        </p:blipFill>
        <p:spPr>
          <a:xfrm>
            <a:off x="769735" y="2152772"/>
            <a:ext cx="3880642" cy="22836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767877F-50D5-43EA-9753-83496D3C2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14" t="39233" r="48357" b="39519"/>
          <a:stretch/>
        </p:blipFill>
        <p:spPr>
          <a:xfrm>
            <a:off x="8543109" y="2194560"/>
            <a:ext cx="2782388" cy="22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8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D0A4227-3E5D-49B5-B8E3-EF91B22ABC32}"/>
              </a:ext>
            </a:extLst>
          </p:cNvPr>
          <p:cNvSpPr/>
          <p:nvPr/>
        </p:nvSpPr>
        <p:spPr>
          <a:xfrm>
            <a:off x="4601837" y="955655"/>
            <a:ext cx="5418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معنى كلمة (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Layer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9CB7D35-FD5A-4AA7-A09D-BA8C4EA53F12}"/>
              </a:ext>
            </a:extLst>
          </p:cNvPr>
          <p:cNvSpPr/>
          <p:nvPr/>
        </p:nvSpPr>
        <p:spPr>
          <a:xfrm>
            <a:off x="1253969" y="2709981"/>
            <a:ext cx="9684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ما مرادف كلمة ( فرشاة) باللغة الإنجليزية؟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70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CCA17C02-2547-477E-9CEB-1126F4BB4641}"/>
              </a:ext>
            </a:extLst>
          </p:cNvPr>
          <p:cNvSpPr/>
          <p:nvPr/>
        </p:nvSpPr>
        <p:spPr>
          <a:xfrm>
            <a:off x="1105871" y="2092124"/>
            <a:ext cx="1001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ما هي الطبقات في برامج الرسم بالحاسب ؟؟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C74B48F-7C9F-4E89-BD66-C963CEB59E6B}"/>
              </a:ext>
            </a:extLst>
          </p:cNvPr>
          <p:cNvSpPr/>
          <p:nvPr/>
        </p:nvSpPr>
        <p:spPr>
          <a:xfrm>
            <a:off x="1109706" y="2967335"/>
            <a:ext cx="9972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 تتكون من عدة طبقات والطبقة عبارة</a:t>
            </a:r>
          </a:p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عن صورة أو خلفية أو نص معين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9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FE63EBA-8DF2-4AA4-AE1E-C64121615971}"/>
              </a:ext>
            </a:extLst>
          </p:cNvPr>
          <p:cNvSpPr/>
          <p:nvPr/>
        </p:nvSpPr>
        <p:spPr>
          <a:xfrm>
            <a:off x="2767304" y="916466"/>
            <a:ext cx="903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كم طبقة تتكون الصورة التي أمامك 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729093-D110-4EFE-9BE0-090C8D51B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3" t="45711" r="40964" b="24751"/>
          <a:stretch/>
        </p:blipFill>
        <p:spPr>
          <a:xfrm>
            <a:off x="3553097" y="2042280"/>
            <a:ext cx="5133702" cy="27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C254BF4-1D36-422F-A73C-122DEF12E496}"/>
              </a:ext>
            </a:extLst>
          </p:cNvPr>
          <p:cNvSpPr/>
          <p:nvPr/>
        </p:nvSpPr>
        <p:spPr>
          <a:xfrm>
            <a:off x="7529424" y="98178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التدريب الرابع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EC85AA2-2D92-4E07-9C6B-451A0AC73E4B}"/>
              </a:ext>
            </a:extLst>
          </p:cNvPr>
          <p:cNvSpPr/>
          <p:nvPr/>
        </p:nvSpPr>
        <p:spPr>
          <a:xfrm>
            <a:off x="696384" y="2505670"/>
            <a:ext cx="10799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برنامج ( 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GIMP</a:t>
            </a:r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) التعامل مع الأدوات ( 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Tools</a:t>
            </a:r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18879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388</Words>
  <Application>Microsoft Office PowerPoint</Application>
  <PresentationFormat>شاشة عريضة</PresentationFormat>
  <Paragraphs>83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Nixie One</vt:lpstr>
      <vt:lpstr>Sakkal Majalla</vt:lpstr>
      <vt:lpstr>Varela Round</vt:lpstr>
      <vt:lpstr>Wingdings</vt:lpstr>
      <vt:lpstr>نسق Office</vt:lpstr>
      <vt:lpstr>Puck template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ngod ali</dc:creator>
  <cp:lastModifiedBy>مرام بنت الرحيلي</cp:lastModifiedBy>
  <cp:revision>57</cp:revision>
  <dcterms:created xsi:type="dcterms:W3CDTF">2021-01-31T03:29:22Z</dcterms:created>
  <dcterms:modified xsi:type="dcterms:W3CDTF">2021-02-27T18:47:37Z</dcterms:modified>
</cp:coreProperties>
</file>