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89" r:id="rId2"/>
    <p:sldId id="766" r:id="rId3"/>
    <p:sldId id="887" r:id="rId4"/>
    <p:sldId id="889" r:id="rId5"/>
    <p:sldId id="890" r:id="rId6"/>
    <p:sldId id="891" r:id="rId7"/>
    <p:sldId id="885" r:id="rId8"/>
    <p:sldId id="886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0" autoAdjust="0"/>
    <p:restoredTop sz="94660"/>
  </p:normalViewPr>
  <p:slideViewPr>
    <p:cSldViewPr snapToGrid="0">
      <p:cViewPr>
        <p:scale>
          <a:sx n="75" d="100"/>
          <a:sy n="75" d="100"/>
        </p:scale>
        <p:origin x="-336" y="-48"/>
      </p:cViewPr>
      <p:guideLst>
        <p:guide orient="horz" pos="1077"/>
        <p:guide pos="66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15/10/1442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039720" y="2680769"/>
            <a:ext cx="8124047" cy="1265254"/>
            <a:chOff x="9198889" y="2670931"/>
            <a:chExt cx="8124047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023712" y="3082968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كتابة قصة من مشاهد معروضة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6D37B73-8F67-4C82-89CA-E5C6D900362F}"/>
              </a:ext>
            </a:extLst>
          </p:cNvPr>
          <p:cNvGrpSpPr/>
          <p:nvPr/>
        </p:nvGrpSpPr>
        <p:grpSpPr>
          <a:xfrm>
            <a:off x="6603667" y="1156701"/>
            <a:ext cx="1796476" cy="4549295"/>
            <a:chOff x="6603667" y="1156701"/>
            <a:chExt cx="1796476" cy="4549295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E9ED09DA-853F-4295-A9E4-FD266201D6AB}"/>
                </a:ext>
              </a:extLst>
            </p:cNvPr>
            <p:cNvSpPr/>
            <p:nvPr/>
          </p:nvSpPr>
          <p:spPr>
            <a:xfrm flipH="1">
              <a:off x="6705602" y="1209013"/>
              <a:ext cx="1694541" cy="4439974"/>
            </a:xfrm>
            <a:custGeom>
              <a:avLst/>
              <a:gdLst>
                <a:gd name="connsiteX0" fmla="*/ 1694541 w 1694541"/>
                <a:gd name="connsiteY0" fmla="*/ 0 h 4439974"/>
                <a:gd name="connsiteX1" fmla="*/ 1694541 w 1694541"/>
                <a:gd name="connsiteY1" fmla="*/ 34796 h 4439974"/>
                <a:gd name="connsiteX2" fmla="*/ 1628993 w 1694541"/>
                <a:gd name="connsiteY2" fmla="*/ 51650 h 4439974"/>
                <a:gd name="connsiteX3" fmla="*/ 33733 w 1694541"/>
                <a:gd name="connsiteY3" fmla="*/ 2219987 h 4439974"/>
                <a:gd name="connsiteX4" fmla="*/ 1628993 w 1694541"/>
                <a:gd name="connsiteY4" fmla="*/ 4388324 h 4439974"/>
                <a:gd name="connsiteX5" fmla="*/ 1694541 w 1694541"/>
                <a:gd name="connsiteY5" fmla="*/ 4405178 h 4439974"/>
                <a:gd name="connsiteX6" fmla="*/ 1694541 w 1694541"/>
                <a:gd name="connsiteY6" fmla="*/ 4439974 h 4439974"/>
                <a:gd name="connsiteX7" fmla="*/ 1618962 w 1694541"/>
                <a:gd name="connsiteY7" fmla="*/ 4420541 h 4439974"/>
                <a:gd name="connsiteX8" fmla="*/ 0 w 1694541"/>
                <a:gd name="connsiteY8" fmla="*/ 2219987 h 4439974"/>
                <a:gd name="connsiteX9" fmla="*/ 1618962 w 1694541"/>
                <a:gd name="connsiteY9" fmla="*/ 19434 h 44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41" h="4439974">
                  <a:moveTo>
                    <a:pt x="1694541" y="0"/>
                  </a:moveTo>
                  <a:lnTo>
                    <a:pt x="1694541" y="34796"/>
                  </a:lnTo>
                  <a:lnTo>
                    <a:pt x="1628993" y="51650"/>
                  </a:lnTo>
                  <a:cubicBezTo>
                    <a:pt x="704780" y="339110"/>
                    <a:pt x="33733" y="1201183"/>
                    <a:pt x="33733" y="2219987"/>
                  </a:cubicBezTo>
                  <a:cubicBezTo>
                    <a:pt x="33733" y="3238792"/>
                    <a:pt x="704780" y="4100864"/>
                    <a:pt x="1628993" y="4388324"/>
                  </a:cubicBezTo>
                  <a:lnTo>
                    <a:pt x="1694541" y="4405178"/>
                  </a:lnTo>
                  <a:lnTo>
                    <a:pt x="1694541" y="4439974"/>
                  </a:lnTo>
                  <a:lnTo>
                    <a:pt x="1618962" y="4420541"/>
                  </a:lnTo>
                  <a:cubicBezTo>
                    <a:pt x="681017" y="4128810"/>
                    <a:pt x="0" y="3253928"/>
                    <a:pt x="0" y="2219987"/>
                  </a:cubicBezTo>
                  <a:cubicBezTo>
                    <a:pt x="0" y="1186046"/>
                    <a:pt x="681017" y="311165"/>
                    <a:pt x="1618962" y="19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="" xmlns:a16="http://schemas.microsoft.com/office/drawing/2014/main" id="{BA362CCE-8297-4170-B783-8F88CD9D8150}"/>
                </a:ext>
              </a:extLst>
            </p:cNvPr>
            <p:cNvSpPr/>
            <p:nvPr/>
          </p:nvSpPr>
          <p:spPr>
            <a:xfrm rot="16200000" flipH="1">
              <a:off x="6604995" y="1166410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="" xmlns:a16="http://schemas.microsoft.com/office/drawing/2014/main" id="{A32028E2-7452-4FDF-9986-E558219DF9C9}"/>
                </a:ext>
              </a:extLst>
            </p:cNvPr>
            <p:cNvSpPr/>
            <p:nvPr/>
          </p:nvSpPr>
          <p:spPr>
            <a:xfrm rot="16200000" flipH="1">
              <a:off x="6593958" y="5574927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8EC01B7-14B8-4BF8-A94A-403E0A6324A2}"/>
              </a:ext>
            </a:extLst>
          </p:cNvPr>
          <p:cNvGrpSpPr/>
          <p:nvPr/>
        </p:nvGrpSpPr>
        <p:grpSpPr>
          <a:xfrm>
            <a:off x="3791859" y="1152216"/>
            <a:ext cx="1817304" cy="4549295"/>
            <a:chOff x="3791859" y="1152216"/>
            <a:chExt cx="1817304" cy="4549295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332D84D-1A04-4CA8-9492-2C56BBC1712A}"/>
                </a:ext>
              </a:extLst>
            </p:cNvPr>
            <p:cNvSpPr/>
            <p:nvPr/>
          </p:nvSpPr>
          <p:spPr>
            <a:xfrm>
              <a:off x="3791859" y="1209014"/>
              <a:ext cx="1694541" cy="4439974"/>
            </a:xfrm>
            <a:custGeom>
              <a:avLst/>
              <a:gdLst>
                <a:gd name="connsiteX0" fmla="*/ 1694541 w 1694541"/>
                <a:gd name="connsiteY0" fmla="*/ 0 h 4439974"/>
                <a:gd name="connsiteX1" fmla="*/ 1694541 w 1694541"/>
                <a:gd name="connsiteY1" fmla="*/ 34796 h 4439974"/>
                <a:gd name="connsiteX2" fmla="*/ 1628993 w 1694541"/>
                <a:gd name="connsiteY2" fmla="*/ 51650 h 4439974"/>
                <a:gd name="connsiteX3" fmla="*/ 33733 w 1694541"/>
                <a:gd name="connsiteY3" fmla="*/ 2219987 h 4439974"/>
                <a:gd name="connsiteX4" fmla="*/ 1628993 w 1694541"/>
                <a:gd name="connsiteY4" fmla="*/ 4388324 h 4439974"/>
                <a:gd name="connsiteX5" fmla="*/ 1694541 w 1694541"/>
                <a:gd name="connsiteY5" fmla="*/ 4405178 h 4439974"/>
                <a:gd name="connsiteX6" fmla="*/ 1694541 w 1694541"/>
                <a:gd name="connsiteY6" fmla="*/ 4439974 h 4439974"/>
                <a:gd name="connsiteX7" fmla="*/ 1618962 w 1694541"/>
                <a:gd name="connsiteY7" fmla="*/ 4420541 h 4439974"/>
                <a:gd name="connsiteX8" fmla="*/ 0 w 1694541"/>
                <a:gd name="connsiteY8" fmla="*/ 2219987 h 4439974"/>
                <a:gd name="connsiteX9" fmla="*/ 1618962 w 1694541"/>
                <a:gd name="connsiteY9" fmla="*/ 19434 h 44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41" h="4439974">
                  <a:moveTo>
                    <a:pt x="1694541" y="0"/>
                  </a:moveTo>
                  <a:lnTo>
                    <a:pt x="1694541" y="34796"/>
                  </a:lnTo>
                  <a:lnTo>
                    <a:pt x="1628993" y="51650"/>
                  </a:lnTo>
                  <a:cubicBezTo>
                    <a:pt x="704780" y="339110"/>
                    <a:pt x="33733" y="1201183"/>
                    <a:pt x="33733" y="2219987"/>
                  </a:cubicBezTo>
                  <a:cubicBezTo>
                    <a:pt x="33733" y="3238792"/>
                    <a:pt x="704780" y="4100864"/>
                    <a:pt x="1628993" y="4388324"/>
                  </a:cubicBezTo>
                  <a:lnTo>
                    <a:pt x="1694541" y="4405178"/>
                  </a:lnTo>
                  <a:lnTo>
                    <a:pt x="1694541" y="4439974"/>
                  </a:lnTo>
                  <a:lnTo>
                    <a:pt x="1618962" y="4420541"/>
                  </a:lnTo>
                  <a:cubicBezTo>
                    <a:pt x="681017" y="4128810"/>
                    <a:pt x="0" y="3253928"/>
                    <a:pt x="0" y="2219987"/>
                  </a:cubicBezTo>
                  <a:cubicBezTo>
                    <a:pt x="0" y="1186046"/>
                    <a:pt x="681017" y="311165"/>
                    <a:pt x="1618962" y="19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="" xmlns:a16="http://schemas.microsoft.com/office/drawing/2014/main" id="{BBABFF97-B618-4BE6-89C4-022F19AB0F4D}"/>
                </a:ext>
              </a:extLst>
            </p:cNvPr>
            <p:cNvSpPr/>
            <p:nvPr/>
          </p:nvSpPr>
          <p:spPr>
            <a:xfrm rot="5400000">
              <a:off x="5478094" y="1161925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="" xmlns:a16="http://schemas.microsoft.com/office/drawing/2014/main" id="{4BA663C7-098A-4137-86E7-0E9D27D7D81A}"/>
                </a:ext>
              </a:extLst>
            </p:cNvPr>
            <p:cNvSpPr/>
            <p:nvPr/>
          </p:nvSpPr>
          <p:spPr>
            <a:xfrm rot="5400000">
              <a:off x="5467057" y="5570442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57975F-AE1C-4464-BC85-5B9483882708}"/>
              </a:ext>
            </a:extLst>
          </p:cNvPr>
          <p:cNvSpPr/>
          <p:nvPr/>
        </p:nvSpPr>
        <p:spPr>
          <a:xfrm rot="20257163">
            <a:off x="4921534" y="5270087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C00320-63A7-4BF7-AEE1-5A54BB11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8" y="2675638"/>
            <a:ext cx="4608286" cy="1584097"/>
          </a:xfrm>
          <a:custGeom>
            <a:avLst/>
            <a:gdLst>
              <a:gd name="connsiteX0" fmla="*/ 546159 w 4608286"/>
              <a:gd name="connsiteY0" fmla="*/ 0 h 3052689"/>
              <a:gd name="connsiteX1" fmla="*/ 4062128 w 4608286"/>
              <a:gd name="connsiteY1" fmla="*/ 0 h 3052689"/>
              <a:gd name="connsiteX2" fmla="*/ 4082132 w 4608286"/>
              <a:gd name="connsiteY2" fmla="*/ 22010 h 3052689"/>
              <a:gd name="connsiteX3" fmla="*/ 4608286 w 4608286"/>
              <a:gd name="connsiteY3" fmla="*/ 1487659 h 3052689"/>
              <a:gd name="connsiteX4" fmla="*/ 4082132 w 4608286"/>
              <a:gd name="connsiteY4" fmla="*/ 2953308 h 3052689"/>
              <a:gd name="connsiteX5" fmla="*/ 3991808 w 4608286"/>
              <a:gd name="connsiteY5" fmla="*/ 3052689 h 3052689"/>
              <a:gd name="connsiteX6" fmla="*/ 616478 w 4608286"/>
              <a:gd name="connsiteY6" fmla="*/ 3052689 h 3052689"/>
              <a:gd name="connsiteX7" fmla="*/ 526155 w 4608286"/>
              <a:gd name="connsiteY7" fmla="*/ 2953308 h 3052689"/>
              <a:gd name="connsiteX8" fmla="*/ 0 w 4608286"/>
              <a:gd name="connsiteY8" fmla="*/ 1487659 h 3052689"/>
              <a:gd name="connsiteX9" fmla="*/ 526155 w 4608286"/>
              <a:gd name="connsiteY9" fmla="*/ 22010 h 305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8286" h="3052689">
                <a:moveTo>
                  <a:pt x="546159" y="0"/>
                </a:moveTo>
                <a:lnTo>
                  <a:pt x="4062128" y="0"/>
                </a:lnTo>
                <a:lnTo>
                  <a:pt x="4082132" y="22010"/>
                </a:lnTo>
                <a:cubicBezTo>
                  <a:pt x="4410832" y="420302"/>
                  <a:pt x="4608286" y="930922"/>
                  <a:pt x="4608286" y="1487659"/>
                </a:cubicBezTo>
                <a:cubicBezTo>
                  <a:pt x="4608286" y="2044397"/>
                  <a:pt x="4410832" y="2555016"/>
                  <a:pt x="4082132" y="2953308"/>
                </a:cubicBezTo>
                <a:lnTo>
                  <a:pt x="3991808" y="3052689"/>
                </a:lnTo>
                <a:lnTo>
                  <a:pt x="616478" y="3052689"/>
                </a:lnTo>
                <a:lnTo>
                  <a:pt x="526155" y="2953308"/>
                </a:lnTo>
                <a:cubicBezTo>
                  <a:pt x="197455" y="2555016"/>
                  <a:pt x="0" y="2044397"/>
                  <a:pt x="0" y="1487659"/>
                </a:cubicBezTo>
                <a:cubicBezTo>
                  <a:pt x="0" y="930922"/>
                  <a:pt x="197455" y="420302"/>
                  <a:pt x="526155" y="22010"/>
                </a:cubicBez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B21547A-D3F8-45AF-8544-AF4301808F61}"/>
              </a:ext>
            </a:extLst>
          </p:cNvPr>
          <p:cNvSpPr/>
          <p:nvPr/>
        </p:nvSpPr>
        <p:spPr>
          <a:xfrm>
            <a:off x="4767944" y="5270708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DF1BCC18-126A-471A-9A3C-425A911FC320}"/>
              </a:ext>
            </a:extLst>
          </p:cNvPr>
          <p:cNvSpPr/>
          <p:nvPr/>
        </p:nvSpPr>
        <p:spPr>
          <a:xfrm rot="20257163">
            <a:off x="7990496" y="448585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F78409C-3DC1-490F-B72E-7CFDBD95F261}"/>
              </a:ext>
            </a:extLst>
          </p:cNvPr>
          <p:cNvSpPr/>
          <p:nvPr/>
        </p:nvSpPr>
        <p:spPr>
          <a:xfrm flipH="1">
            <a:off x="7873417" y="4521865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 descr="Bullseye">
            <a:extLst>
              <a:ext uri="{FF2B5EF4-FFF2-40B4-BE49-F238E27FC236}">
                <a16:creationId xmlns="" xmlns:a16="http://schemas.microsoft.com/office/drawing/2014/main" id="{2629585B-453E-4E77-906B-66803F8F2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506" y="1037791"/>
            <a:ext cx="548640" cy="548640"/>
          </a:xfrm>
          <a:prstGeom prst="rect">
            <a:avLst/>
          </a:prstGeom>
        </p:spPr>
      </p:pic>
      <p:pic>
        <p:nvPicPr>
          <p:cNvPr id="27" name="Graphic 26" descr="Presentation with bar chart">
            <a:extLst>
              <a:ext uri="{FF2B5EF4-FFF2-40B4-BE49-F238E27FC236}">
                <a16:creationId xmlns="" xmlns:a16="http://schemas.microsoft.com/office/drawing/2014/main" id="{10F732E0-2149-4642-B70D-B309D6C8C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3506" y="2114366"/>
            <a:ext cx="548640" cy="548640"/>
          </a:xfrm>
          <a:prstGeom prst="rect">
            <a:avLst/>
          </a:prstGeom>
        </p:spPr>
      </p:pic>
      <p:pic>
        <p:nvPicPr>
          <p:cNvPr id="29" name="Graphic 28" descr="Head with gears">
            <a:extLst>
              <a:ext uri="{FF2B5EF4-FFF2-40B4-BE49-F238E27FC236}">
                <a16:creationId xmlns="" xmlns:a16="http://schemas.microsoft.com/office/drawing/2014/main" id="{36B3A429-166C-4B35-B641-69E119D67C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3506" y="3190941"/>
            <a:ext cx="548640" cy="548640"/>
          </a:xfrm>
          <a:prstGeom prst="rect">
            <a:avLst/>
          </a:prstGeom>
        </p:spPr>
      </p:pic>
      <p:pic>
        <p:nvPicPr>
          <p:cNvPr id="31" name="Graphic 30" descr="Stopwatch">
            <a:extLst>
              <a:ext uri="{FF2B5EF4-FFF2-40B4-BE49-F238E27FC236}">
                <a16:creationId xmlns="" xmlns:a16="http://schemas.microsoft.com/office/drawing/2014/main" id="{371060B7-4CFF-4843-BE48-306A94DEB7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3506" y="4267516"/>
            <a:ext cx="548640" cy="548640"/>
          </a:xfrm>
          <a:prstGeom prst="rect">
            <a:avLst/>
          </a:prstGeom>
        </p:spPr>
      </p:pic>
      <p:pic>
        <p:nvPicPr>
          <p:cNvPr id="33" name="Graphic 32" descr="Bank">
            <a:extLst>
              <a:ext uri="{FF2B5EF4-FFF2-40B4-BE49-F238E27FC236}">
                <a16:creationId xmlns="" xmlns:a16="http://schemas.microsoft.com/office/drawing/2014/main" id="{F67E934B-E602-4D8B-BE51-E961DC478C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3506" y="5344092"/>
            <a:ext cx="548640" cy="548640"/>
          </a:xfrm>
          <a:prstGeom prst="rect">
            <a:avLst/>
          </a:prstGeom>
        </p:spPr>
      </p:pic>
      <p:pic>
        <p:nvPicPr>
          <p:cNvPr id="35" name="Graphic 34" descr="Dance">
            <a:extLst>
              <a:ext uri="{FF2B5EF4-FFF2-40B4-BE49-F238E27FC236}">
                <a16:creationId xmlns="" xmlns:a16="http://schemas.microsoft.com/office/drawing/2014/main" id="{98AA3C8C-9316-4124-93A6-00E7BE12A8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83682" y="2023278"/>
            <a:ext cx="548640" cy="548640"/>
          </a:xfrm>
          <a:prstGeom prst="rect">
            <a:avLst/>
          </a:prstGeom>
        </p:spPr>
      </p:pic>
      <p:pic>
        <p:nvPicPr>
          <p:cNvPr id="37" name="Graphic 36" descr="Podium">
            <a:extLst>
              <a:ext uri="{FF2B5EF4-FFF2-40B4-BE49-F238E27FC236}">
                <a16:creationId xmlns="" xmlns:a16="http://schemas.microsoft.com/office/drawing/2014/main" id="{001FC6CA-DAE4-475E-AF50-5201BC2370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83682" y="934693"/>
            <a:ext cx="548640" cy="548640"/>
          </a:xfrm>
          <a:prstGeom prst="rect">
            <a:avLst/>
          </a:prstGeom>
        </p:spPr>
      </p:pic>
      <p:pic>
        <p:nvPicPr>
          <p:cNvPr id="39" name="Graphic 38" descr="Wedding cake">
            <a:extLst>
              <a:ext uri="{FF2B5EF4-FFF2-40B4-BE49-F238E27FC236}">
                <a16:creationId xmlns="" xmlns:a16="http://schemas.microsoft.com/office/drawing/2014/main" id="{52E4A0AC-7DEB-4618-8D35-1EA3552C0BC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83682" y="3070440"/>
            <a:ext cx="548640" cy="548640"/>
          </a:xfrm>
          <a:prstGeom prst="rect">
            <a:avLst/>
          </a:prstGeom>
        </p:spPr>
      </p:pic>
      <p:pic>
        <p:nvPicPr>
          <p:cNvPr id="41" name="Graphic 40" descr="Present">
            <a:extLst>
              <a:ext uri="{FF2B5EF4-FFF2-40B4-BE49-F238E27FC236}">
                <a16:creationId xmlns="" xmlns:a16="http://schemas.microsoft.com/office/drawing/2014/main" id="{81526DC7-A1DE-4E01-98C2-7A8F81760B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97842" y="4191692"/>
            <a:ext cx="548640" cy="548640"/>
          </a:xfrm>
          <a:prstGeom prst="rect">
            <a:avLst/>
          </a:prstGeom>
        </p:spPr>
      </p:pic>
      <p:pic>
        <p:nvPicPr>
          <p:cNvPr id="43" name="Graphic 42" descr="Clapping hands">
            <a:extLst>
              <a:ext uri="{FF2B5EF4-FFF2-40B4-BE49-F238E27FC236}">
                <a16:creationId xmlns="" xmlns:a16="http://schemas.microsoft.com/office/drawing/2014/main" id="{F741D9C4-2DAB-48E3-A37A-63CF7F04361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83682" y="5177178"/>
            <a:ext cx="548640" cy="5486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D6B54E3-4402-4D08-8F4A-D8EC70696589}"/>
              </a:ext>
            </a:extLst>
          </p:cNvPr>
          <p:cNvGrpSpPr/>
          <p:nvPr/>
        </p:nvGrpSpPr>
        <p:grpSpPr>
          <a:xfrm>
            <a:off x="494577" y="967478"/>
            <a:ext cx="2032246" cy="757261"/>
            <a:chOff x="494577" y="967478"/>
            <a:chExt cx="2032246" cy="757261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4D20C26-4F31-4EE4-9139-81ECED3E9BB8}"/>
                </a:ext>
              </a:extLst>
            </p:cNvPr>
            <p:cNvSpPr txBox="1"/>
            <p:nvPr/>
          </p:nvSpPr>
          <p:spPr>
            <a:xfrm>
              <a:off x="1182856" y="967478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مدخل الوحدة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B3BF16E-B875-4525-8F20-03445249D946}"/>
                </a:ext>
              </a:extLst>
            </p:cNvPr>
            <p:cNvSpPr txBox="1"/>
            <p:nvPr/>
          </p:nvSpPr>
          <p:spPr>
            <a:xfrm>
              <a:off x="494577" y="1355407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أنشطة تمهيدية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8229025-31E7-4B8E-A512-AF128FABAE68}"/>
              </a:ext>
            </a:extLst>
          </p:cNvPr>
          <p:cNvGrpSpPr/>
          <p:nvPr/>
        </p:nvGrpSpPr>
        <p:grpSpPr>
          <a:xfrm>
            <a:off x="519491" y="1966653"/>
            <a:ext cx="2032247" cy="825435"/>
            <a:chOff x="519491" y="1966653"/>
            <a:chExt cx="2032247" cy="82543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85808F06-E532-481A-A022-92622020D281}"/>
                </a:ext>
              </a:extLst>
            </p:cNvPr>
            <p:cNvSpPr txBox="1"/>
            <p:nvPr/>
          </p:nvSpPr>
          <p:spPr>
            <a:xfrm>
              <a:off x="594234" y="1966653"/>
              <a:ext cx="1957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مشروع </a:t>
              </a:r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7179B74-6BB7-4432-9FA8-1D7AA219BD84}"/>
                </a:ext>
              </a:extLst>
            </p:cNvPr>
            <p:cNvSpPr txBox="1"/>
            <p:nvPr/>
          </p:nvSpPr>
          <p:spPr>
            <a:xfrm>
              <a:off x="519491" y="2422756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التعريف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بالمشروع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61D9F80-B6F7-4793-B2AC-44970236AF68}"/>
              </a:ext>
            </a:extLst>
          </p:cNvPr>
          <p:cNvGrpSpPr/>
          <p:nvPr/>
        </p:nvGrpSpPr>
        <p:grpSpPr>
          <a:xfrm>
            <a:off x="485318" y="2965828"/>
            <a:ext cx="2091333" cy="882321"/>
            <a:chOff x="485318" y="2965828"/>
            <a:chExt cx="2091333" cy="882321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C9C65583-DAAD-4DD3-8331-E25B9CFCF256}"/>
                </a:ext>
              </a:extLst>
            </p:cNvPr>
            <p:cNvSpPr txBox="1"/>
            <p:nvPr/>
          </p:nvSpPr>
          <p:spPr>
            <a:xfrm>
              <a:off x="1232684" y="2965828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نص الاستماع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EBB7A66-276A-4DEE-8A34-B37A6AAD2600}"/>
                </a:ext>
              </a:extLst>
            </p:cNvPr>
            <p:cNvSpPr txBox="1"/>
            <p:nvPr/>
          </p:nvSpPr>
          <p:spPr>
            <a:xfrm>
              <a:off x="485318" y="3478817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ناقلُ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الأمراض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AD3DC40-FE6A-44B1-BB6A-015C154E8C72}"/>
              </a:ext>
            </a:extLst>
          </p:cNvPr>
          <p:cNvGrpSpPr/>
          <p:nvPr/>
        </p:nvGrpSpPr>
        <p:grpSpPr>
          <a:xfrm>
            <a:off x="569319" y="3888145"/>
            <a:ext cx="2032247" cy="819336"/>
            <a:chOff x="569319" y="3888145"/>
            <a:chExt cx="2032247" cy="819336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38A6448-BBA9-4A78-991E-91C831395023}"/>
                </a:ext>
              </a:extLst>
            </p:cNvPr>
            <p:cNvSpPr txBox="1"/>
            <p:nvPr/>
          </p:nvSpPr>
          <p:spPr>
            <a:xfrm>
              <a:off x="594233" y="3888145"/>
              <a:ext cx="2007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نص الفهم</a:t>
              </a:r>
              <a:r>
                <a:rPr lang="ar-SY" sz="2000" b="1" dirty="0">
                  <a:latin typeface="Century Gothic" panose="020B0502020202020204" pitchFamily="34" charset="0"/>
                </a:rPr>
                <a:t> القرائي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7F5636D-BF6C-469B-B5AD-437BC6A5807F}"/>
                </a:ext>
              </a:extLst>
            </p:cNvPr>
            <p:cNvSpPr txBox="1"/>
            <p:nvPr/>
          </p:nvSpPr>
          <p:spPr>
            <a:xfrm>
              <a:off x="569319" y="4338149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التَّصحُّر وأثرُه في البيئةِ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CE22CC0-EFC5-4CFF-864D-859982C7244B}"/>
              </a:ext>
            </a:extLst>
          </p:cNvPr>
          <p:cNvGrpSpPr/>
          <p:nvPr/>
        </p:nvGrpSpPr>
        <p:grpSpPr>
          <a:xfrm>
            <a:off x="0" y="4882771"/>
            <a:ext cx="2626480" cy="999175"/>
            <a:chOff x="0" y="4882771"/>
            <a:chExt cx="2626480" cy="999175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B50E0D9-558C-424B-9E5E-1E428B1BD0BC}"/>
                </a:ext>
              </a:extLst>
            </p:cNvPr>
            <p:cNvSpPr txBox="1"/>
            <p:nvPr/>
          </p:nvSpPr>
          <p:spPr>
            <a:xfrm>
              <a:off x="856344" y="4882771"/>
              <a:ext cx="177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الظاهرة</a:t>
              </a:r>
              <a:r>
                <a:rPr lang="ar-SY" sz="2000" b="1" dirty="0">
                  <a:latin typeface="Century Gothic" panose="020B0502020202020204" pitchFamily="34" charset="0"/>
                </a:rPr>
                <a:t> الإملائية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1D5DE68-C8E8-4D26-B4FA-8AB0B4C64887}"/>
                </a:ext>
              </a:extLst>
            </p:cNvPr>
            <p:cNvSpPr txBox="1"/>
            <p:nvPr/>
          </p:nvSpPr>
          <p:spPr>
            <a:xfrm>
              <a:off x="0" y="5235615"/>
              <a:ext cx="2626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كلماتٌ حذفت الألفُ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وسطِها</a:t>
              </a:r>
            </a:p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همزتا القطع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والوصل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A0E03CF-23B5-45F7-8724-1790956E1455}"/>
              </a:ext>
            </a:extLst>
          </p:cNvPr>
          <p:cNvGrpSpPr/>
          <p:nvPr/>
        </p:nvGrpSpPr>
        <p:grpSpPr>
          <a:xfrm>
            <a:off x="8511822" y="5018246"/>
            <a:ext cx="2896654" cy="1119584"/>
            <a:chOff x="8511822" y="5018246"/>
            <a:chExt cx="2896654" cy="1119584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D0EE3AC7-1166-4CF8-94EE-9976875DB3DC}"/>
                </a:ext>
              </a:extLst>
            </p:cNvPr>
            <p:cNvSpPr txBox="1"/>
            <p:nvPr/>
          </p:nvSpPr>
          <p:spPr>
            <a:xfrm>
              <a:off x="9564883" y="5018246"/>
              <a:ext cx="1567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التواصل</a:t>
              </a:r>
              <a:r>
                <a:rPr lang="ar-SY" sz="2000" b="1" dirty="0">
                  <a:latin typeface="Century Gothic" panose="020B0502020202020204" pitchFamily="34" charset="0"/>
                </a:rPr>
                <a:t> الكتابي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E07EFF8-6AED-4547-8635-F0D14451B0A0}"/>
                </a:ext>
              </a:extLst>
            </p:cNvPr>
            <p:cNvSpPr txBox="1"/>
            <p:nvPr/>
          </p:nvSpPr>
          <p:spPr>
            <a:xfrm>
              <a:off x="8511822" y="5491499"/>
              <a:ext cx="289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كتابة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قصة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مشاهد معروضة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بناء فقرتين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687B8D2-74B7-4304-9227-983D84DBF996}"/>
              </a:ext>
            </a:extLst>
          </p:cNvPr>
          <p:cNvGrpSpPr/>
          <p:nvPr/>
        </p:nvGrpSpPr>
        <p:grpSpPr>
          <a:xfrm>
            <a:off x="9058002" y="3819100"/>
            <a:ext cx="2346122" cy="1063671"/>
            <a:chOff x="9058002" y="3819100"/>
            <a:chExt cx="2346122" cy="1063671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F1D1D0B-826C-4A2A-A243-3A88454116ED}"/>
                </a:ext>
              </a:extLst>
            </p:cNvPr>
            <p:cNvSpPr txBox="1"/>
            <p:nvPr/>
          </p:nvSpPr>
          <p:spPr>
            <a:xfrm>
              <a:off x="9058002" y="3819100"/>
              <a:ext cx="1657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التواصل</a:t>
              </a:r>
              <a:r>
                <a:rPr lang="ar-SY" sz="2000" b="1" dirty="0">
                  <a:latin typeface="Century Gothic" panose="020B0502020202020204" pitchFamily="34" charset="0"/>
                </a:rPr>
                <a:t> الشفهي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215521E-18BB-4E15-B613-7637973B04D7}"/>
                </a:ext>
              </a:extLst>
            </p:cNvPr>
            <p:cNvSpPr txBox="1"/>
            <p:nvPr/>
          </p:nvSpPr>
          <p:spPr>
            <a:xfrm>
              <a:off x="9371878" y="4236440"/>
              <a:ext cx="203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إبداء الرأي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وصف مشاهدات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6666481-2F5E-41E5-8906-8037FF1A4BDE}"/>
              </a:ext>
            </a:extLst>
          </p:cNvPr>
          <p:cNvGrpSpPr/>
          <p:nvPr/>
        </p:nvGrpSpPr>
        <p:grpSpPr>
          <a:xfrm>
            <a:off x="9153073" y="2970377"/>
            <a:ext cx="2032246" cy="766707"/>
            <a:chOff x="9153073" y="2970377"/>
            <a:chExt cx="2032246" cy="766707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1E798B48-C546-4740-903B-9FE6949592D8}"/>
                </a:ext>
              </a:extLst>
            </p:cNvPr>
            <p:cNvSpPr txBox="1"/>
            <p:nvPr/>
          </p:nvSpPr>
          <p:spPr>
            <a:xfrm>
              <a:off x="9332322" y="2970377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النص الشعري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BF2DD72F-DB6B-4E9A-91B9-50A085600F4E}"/>
                </a:ext>
              </a:extLst>
            </p:cNvPr>
            <p:cNvSpPr txBox="1"/>
            <p:nvPr/>
          </p:nvSpPr>
          <p:spPr>
            <a:xfrm>
              <a:off x="9153073" y="3367752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لِمَ تأتِ الفراشةُ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؟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AC6ABDD-BAF0-49E6-BD00-C6F939C8BFF7}"/>
              </a:ext>
            </a:extLst>
          </p:cNvPr>
          <p:cNvGrpSpPr/>
          <p:nvPr/>
        </p:nvGrpSpPr>
        <p:grpSpPr>
          <a:xfrm>
            <a:off x="8886011" y="1975624"/>
            <a:ext cx="2478557" cy="917768"/>
            <a:chOff x="8886011" y="1975624"/>
            <a:chExt cx="2478557" cy="917768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5DE1C71B-43C0-4E29-929D-902D65F318BA}"/>
                </a:ext>
              </a:extLst>
            </p:cNvPr>
            <p:cNvSpPr txBox="1"/>
            <p:nvPr/>
          </p:nvSpPr>
          <p:spPr>
            <a:xfrm>
              <a:off x="9332322" y="1975624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الرسم </a:t>
              </a:r>
              <a:r>
                <a:rPr lang="ar-SY" sz="2000" b="1" dirty="0">
                  <a:latin typeface="Century Gothic" panose="020B0502020202020204" pitchFamily="34" charset="0"/>
                </a:rPr>
                <a:t>الكتابي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AA41D9EB-62CC-49F3-BF0F-5F5601F7BBD4}"/>
                </a:ext>
              </a:extLst>
            </p:cNvPr>
            <p:cNvSpPr txBox="1"/>
            <p:nvPr/>
          </p:nvSpPr>
          <p:spPr>
            <a:xfrm>
              <a:off x="8886011" y="2247061"/>
              <a:ext cx="2478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الحروف المرتكزة على السطر</a:t>
              </a:r>
            </a:p>
            <a:p>
              <a:pPr algn="ctr"/>
              <a:r>
                <a:rPr lang="ar-SY" dirty="0">
                  <a:solidFill>
                    <a:schemeClr val="bg1"/>
                  </a:solidFill>
                </a:rPr>
                <a:t>[</a:t>
              </a:r>
              <a:r>
                <a:rPr lang="ar-SY" b="1" dirty="0">
                  <a:solidFill>
                    <a:schemeClr val="bg1"/>
                  </a:solidFill>
                </a:rPr>
                <a:t>ب  د  ط  ف</a:t>
              </a:r>
              <a:r>
                <a:rPr lang="ar-SY" dirty="0">
                  <a:solidFill>
                    <a:schemeClr val="bg1"/>
                  </a:solidFill>
                </a:rPr>
                <a:t>]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CED76C2-F94A-45BD-B596-08E93EA33A26}"/>
              </a:ext>
            </a:extLst>
          </p:cNvPr>
          <p:cNvGrpSpPr/>
          <p:nvPr/>
        </p:nvGrpSpPr>
        <p:grpSpPr>
          <a:xfrm>
            <a:off x="8886011" y="958334"/>
            <a:ext cx="2057340" cy="1015679"/>
            <a:chOff x="8886011" y="958334"/>
            <a:chExt cx="2057340" cy="1015679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76F5A9E3-84F6-4295-B0FF-6E4314EED273}"/>
                </a:ext>
              </a:extLst>
            </p:cNvPr>
            <p:cNvSpPr txBox="1"/>
            <p:nvPr/>
          </p:nvSpPr>
          <p:spPr>
            <a:xfrm>
              <a:off x="9153073" y="958334"/>
              <a:ext cx="1790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الوظيفة</a:t>
              </a:r>
              <a:r>
                <a:rPr lang="ar-SY" sz="2000" b="1" dirty="0">
                  <a:latin typeface="Century Gothic" panose="020B0502020202020204" pitchFamily="34" charset="0"/>
                </a:rPr>
                <a:t> النحوية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04003622-D990-4175-A5A3-24FA2BA5F32C}"/>
                </a:ext>
              </a:extLst>
            </p:cNvPr>
            <p:cNvSpPr txBox="1"/>
            <p:nvPr/>
          </p:nvSpPr>
          <p:spPr>
            <a:xfrm>
              <a:off x="8886011" y="1327682"/>
              <a:ext cx="203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الكلمة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ا لجملة</a:t>
              </a:r>
            </a:p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المبتدأ و الخبر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61AC4F01-6A3C-491F-A4C7-891A6B46686A}"/>
              </a:ext>
            </a:extLst>
          </p:cNvPr>
          <p:cNvSpPr/>
          <p:nvPr/>
        </p:nvSpPr>
        <p:spPr>
          <a:xfrm rot="20257163">
            <a:off x="4147312" y="4533280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D4825A81-CEB1-41A4-A4AA-74D5D98DEED6}"/>
              </a:ext>
            </a:extLst>
          </p:cNvPr>
          <p:cNvSpPr/>
          <p:nvPr/>
        </p:nvSpPr>
        <p:spPr>
          <a:xfrm rot="20257163">
            <a:off x="3802578" y="3302071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DA9875F3-5543-48BB-8005-2AB372F192C1}"/>
              </a:ext>
            </a:extLst>
          </p:cNvPr>
          <p:cNvSpPr/>
          <p:nvPr/>
        </p:nvSpPr>
        <p:spPr>
          <a:xfrm rot="20257163">
            <a:off x="4056154" y="2146379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671EC0C-4617-4856-8237-7D0E7EBD6879}"/>
              </a:ext>
            </a:extLst>
          </p:cNvPr>
          <p:cNvSpPr/>
          <p:nvPr/>
        </p:nvSpPr>
        <p:spPr>
          <a:xfrm rot="20257163">
            <a:off x="4934857" y="1310359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682F6EBC-A56C-4835-81AB-81AAD676BE18}"/>
              </a:ext>
            </a:extLst>
          </p:cNvPr>
          <p:cNvSpPr/>
          <p:nvPr/>
        </p:nvSpPr>
        <p:spPr>
          <a:xfrm rot="20257163">
            <a:off x="7157159" y="1216641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B3C82B20-3DF3-47C5-9482-CAA043B0CFB7}"/>
              </a:ext>
            </a:extLst>
          </p:cNvPr>
          <p:cNvSpPr/>
          <p:nvPr/>
        </p:nvSpPr>
        <p:spPr>
          <a:xfrm rot="20257163">
            <a:off x="8057315" y="215348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7CC8C3AA-02C9-4770-BC73-EA17F260B9AF}"/>
              </a:ext>
            </a:extLst>
          </p:cNvPr>
          <p:cNvSpPr/>
          <p:nvPr/>
        </p:nvSpPr>
        <p:spPr>
          <a:xfrm rot="20257163">
            <a:off x="8364686" y="3276532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9C032F6E-1CA8-4A33-9CEE-39EB950A1A05}"/>
              </a:ext>
            </a:extLst>
          </p:cNvPr>
          <p:cNvSpPr/>
          <p:nvPr/>
        </p:nvSpPr>
        <p:spPr>
          <a:xfrm rot="20257163">
            <a:off x="7203880" y="524227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A45E0E5-04CD-474E-826B-4784975D0D6E}"/>
              </a:ext>
            </a:extLst>
          </p:cNvPr>
          <p:cNvSpPr/>
          <p:nvPr/>
        </p:nvSpPr>
        <p:spPr>
          <a:xfrm flipH="1">
            <a:off x="7043059" y="5284584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018BDAE-A2F2-49A5-B773-AC9FB8FDA8C4}"/>
              </a:ext>
            </a:extLst>
          </p:cNvPr>
          <p:cNvSpPr/>
          <p:nvPr/>
        </p:nvSpPr>
        <p:spPr>
          <a:xfrm flipH="1">
            <a:off x="8215784" y="3266011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A287BA4-FC3D-4C4D-80BD-3648266BB674}"/>
              </a:ext>
            </a:extLst>
          </p:cNvPr>
          <p:cNvSpPr/>
          <p:nvPr/>
        </p:nvSpPr>
        <p:spPr>
          <a:xfrm flipH="1">
            <a:off x="7928430" y="214214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C87A3A2-EA03-4E97-B902-FC6E06FBC7D8}"/>
              </a:ext>
            </a:extLst>
          </p:cNvPr>
          <p:cNvSpPr/>
          <p:nvPr/>
        </p:nvSpPr>
        <p:spPr>
          <a:xfrm flipH="1">
            <a:off x="7043059" y="120901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92033CC-8649-4399-8EF9-0D597C621398}"/>
              </a:ext>
            </a:extLst>
          </p:cNvPr>
          <p:cNvSpPr/>
          <p:nvPr/>
        </p:nvSpPr>
        <p:spPr>
          <a:xfrm>
            <a:off x="4767944" y="1311302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1D9F66C-8A53-4110-B56F-26F8DEB5D44A}"/>
              </a:ext>
            </a:extLst>
          </p:cNvPr>
          <p:cNvSpPr/>
          <p:nvPr/>
        </p:nvSpPr>
        <p:spPr>
          <a:xfrm>
            <a:off x="3924085" y="214214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7A5301F-55FA-4863-AA9E-68837FF24BA4}"/>
              </a:ext>
            </a:extLst>
          </p:cNvPr>
          <p:cNvSpPr/>
          <p:nvPr/>
        </p:nvSpPr>
        <p:spPr>
          <a:xfrm>
            <a:off x="3652561" y="3262086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2DD1AE2-87FC-4676-A0D5-7A42E420C9B7}"/>
              </a:ext>
            </a:extLst>
          </p:cNvPr>
          <p:cNvSpPr/>
          <p:nvPr/>
        </p:nvSpPr>
        <p:spPr>
          <a:xfrm>
            <a:off x="3988085" y="4518164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1" grpId="0" animBg="1"/>
      <p:bldP spid="19" grpId="0" animBg="1"/>
      <p:bldP spid="58" grpId="0" animBg="1"/>
      <p:bldP spid="59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18" grpId="0" animBg="1"/>
      <p:bldP spid="20" grpId="0" animBg="1"/>
      <p:bldP spid="21" grpId="0" animBg="1"/>
      <p:bldP spid="22" grpId="0" animBg="1"/>
      <p:bldP spid="17" grpId="0" animBg="1"/>
      <p:bldP spid="16" grpId="0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12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كتابة قصة من مشاهد معروضة</a:t>
            </a:r>
          </a:p>
        </p:txBody>
      </p:sp>
      <p:pic>
        <p:nvPicPr>
          <p:cNvPr id="52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" y="1709738"/>
            <a:ext cx="3937837" cy="350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4273354" y="293118"/>
            <a:ext cx="5687854" cy="875608"/>
            <a:chOff x="676027" y="1378890"/>
            <a:chExt cx="4195175" cy="645820"/>
          </a:xfrm>
        </p:grpSpPr>
        <p:sp>
          <p:nvSpPr>
            <p:cNvPr id="20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913368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4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70696" y="1561028"/>
              <a:ext cx="3684922" cy="340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أتَأمَّلُ المَشاهِدَ وَأَقْرأُ الْعِبَاراتِ وأُجِيبُ عَنِ الأَسئِلَةِ </a:t>
              </a:r>
            </a:p>
          </p:txBody>
        </p:sp>
      </p:grpSp>
      <p:grpSp>
        <p:nvGrpSpPr>
          <p:cNvPr id="27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4284578" y="2002173"/>
            <a:ext cx="1934065" cy="622764"/>
            <a:chOff x="951708" y="2583328"/>
            <a:chExt cx="2411566" cy="622764"/>
          </a:xfrm>
        </p:grpSpPr>
        <p:sp>
          <p:nvSpPr>
            <p:cNvPr id="28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411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31537" y="2677812"/>
              <a:ext cx="2169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أحمد و أيمن</a:t>
              </a:r>
            </a:p>
          </p:txBody>
        </p:sp>
      </p:grpSp>
      <p:grpSp>
        <p:nvGrpSpPr>
          <p:cNvPr id="40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7304646" y="1944340"/>
            <a:ext cx="2624058" cy="640328"/>
            <a:chOff x="676027" y="3890007"/>
            <a:chExt cx="2624058" cy="640328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234837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44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225058" y="4013153"/>
              <a:ext cx="1976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مَنْ في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الصورَةِ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؟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8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4243543" y="2901196"/>
            <a:ext cx="1934065" cy="622764"/>
            <a:chOff x="951708" y="2583328"/>
            <a:chExt cx="2411566" cy="622764"/>
          </a:xfrm>
        </p:grpSpPr>
        <p:sp>
          <p:nvSpPr>
            <p:cNvPr id="49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411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31537" y="2677812"/>
              <a:ext cx="2169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المنزل</a:t>
              </a:r>
            </a:p>
          </p:txBody>
        </p:sp>
      </p:grpSp>
      <p:grpSp>
        <p:nvGrpSpPr>
          <p:cNvPr id="53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4284578" y="3730995"/>
            <a:ext cx="1934065" cy="622764"/>
            <a:chOff x="951708" y="2583328"/>
            <a:chExt cx="2411566" cy="622764"/>
          </a:xfrm>
        </p:grpSpPr>
        <p:sp>
          <p:nvSpPr>
            <p:cNvPr id="58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411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31537" y="2677812"/>
              <a:ext cx="2169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سلّة مأكولات</a:t>
              </a:r>
            </a:p>
          </p:txBody>
        </p:sp>
      </p:grpSp>
      <p:grpSp>
        <p:nvGrpSpPr>
          <p:cNvPr id="60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4110481" y="4572251"/>
            <a:ext cx="2331751" cy="622764"/>
            <a:chOff x="712021" y="2583328"/>
            <a:chExt cx="2907437" cy="622764"/>
          </a:xfrm>
        </p:grpSpPr>
        <p:sp>
          <p:nvSpPr>
            <p:cNvPr id="61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712021" y="2583328"/>
              <a:ext cx="290743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712022" y="2677812"/>
              <a:ext cx="2907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ملابس رياضِّية زاهية</a:t>
              </a:r>
            </a:p>
          </p:txBody>
        </p:sp>
      </p:grpSp>
      <p:grpSp>
        <p:nvGrpSpPr>
          <p:cNvPr id="63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7304646" y="2873811"/>
            <a:ext cx="2624058" cy="640328"/>
            <a:chOff x="676027" y="3890007"/>
            <a:chExt cx="2624058" cy="640328"/>
          </a:xfrm>
        </p:grpSpPr>
        <p:sp>
          <p:nvSpPr>
            <p:cNvPr id="64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234837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67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225058" y="4013153"/>
              <a:ext cx="1976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مِنْ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أَيْنَ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يَخْرُجانِ ؟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9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7337150" y="3742441"/>
            <a:ext cx="2624058" cy="640328"/>
            <a:chOff x="676027" y="3890007"/>
            <a:chExt cx="2624058" cy="640328"/>
          </a:xfrm>
        </p:grpSpPr>
        <p:sp>
          <p:nvSpPr>
            <p:cNvPr id="70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234837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3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07981" y="4037319"/>
              <a:ext cx="2189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مَاذَا يَحْمِلُ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أَحْمَدُ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؟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5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7337149" y="4586179"/>
            <a:ext cx="2689823" cy="640328"/>
            <a:chOff x="676027" y="3890007"/>
            <a:chExt cx="2689823" cy="640328"/>
          </a:xfrm>
        </p:grpSpPr>
        <p:sp>
          <p:nvSpPr>
            <p:cNvPr id="76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234837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9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44835" y="4013153"/>
              <a:ext cx="2321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مَاذَا يَرْتَدي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اَيْمَنُ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؟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5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12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كتابة قصة من مشاهد معروضة</a:t>
            </a:r>
          </a:p>
        </p:txBody>
      </p:sp>
      <p:grpSp>
        <p:nvGrpSpPr>
          <p:cNvPr id="18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4273354" y="293118"/>
            <a:ext cx="5687854" cy="875608"/>
            <a:chOff x="676027" y="1378890"/>
            <a:chExt cx="4195175" cy="645820"/>
          </a:xfrm>
        </p:grpSpPr>
        <p:sp>
          <p:nvSpPr>
            <p:cNvPr id="20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913368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4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036805" y="1561028"/>
              <a:ext cx="3818813" cy="340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أتَأمَّلُ المَشاهِدَ وَأَقْرأُ الْعِبَاراتِ وأُجِيبُ عَنِ الأَسئِلَةِ </a:t>
              </a:r>
            </a:p>
          </p:txBody>
        </p:sp>
      </p:grpSp>
      <p:grpSp>
        <p:nvGrpSpPr>
          <p:cNvPr id="27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1735235" y="2715303"/>
            <a:ext cx="1934065" cy="622764"/>
            <a:chOff x="951708" y="2583328"/>
            <a:chExt cx="2411566" cy="622764"/>
          </a:xfrm>
        </p:grpSpPr>
        <p:sp>
          <p:nvSpPr>
            <p:cNvPr id="28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411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31537" y="2677812"/>
              <a:ext cx="2169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حديقة مُزهرة</a:t>
              </a:r>
            </a:p>
          </p:txBody>
        </p:sp>
      </p:grpSp>
      <p:grpSp>
        <p:nvGrpSpPr>
          <p:cNvPr id="40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5669694" y="2878303"/>
            <a:ext cx="4396418" cy="640328"/>
            <a:chOff x="676027" y="3890007"/>
            <a:chExt cx="4396418" cy="640328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4062733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44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09713" y="4013153"/>
              <a:ext cx="40627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مَا المَكانُ الَّذِي وَصلَ إِليهِ أَحْمَدُ وَأَيْمَنُ؟</a:t>
              </a:r>
            </a:p>
          </p:txBody>
        </p:sp>
      </p:grpSp>
      <p:grpSp>
        <p:nvGrpSpPr>
          <p:cNvPr id="48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431800" y="3614326"/>
            <a:ext cx="4223630" cy="622764"/>
            <a:chOff x="-622365" y="2583328"/>
            <a:chExt cx="5266400" cy="622764"/>
          </a:xfrm>
        </p:grpSpPr>
        <p:sp>
          <p:nvSpPr>
            <p:cNvPr id="49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-622365" y="2583328"/>
              <a:ext cx="524399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-622365" y="2677812"/>
              <a:ext cx="526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مكان جميل و منظر خلَّاب</a:t>
              </a:r>
            </a:p>
          </p:txBody>
        </p:sp>
      </p:grpSp>
      <p:grpSp>
        <p:nvGrpSpPr>
          <p:cNvPr id="53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431799" y="4444125"/>
            <a:ext cx="4205657" cy="622764"/>
            <a:chOff x="-673533" y="2583328"/>
            <a:chExt cx="5243991" cy="622764"/>
          </a:xfrm>
        </p:grpSpPr>
        <p:sp>
          <p:nvSpPr>
            <p:cNvPr id="58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-673533" y="2583328"/>
              <a:ext cx="5243991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-478254" y="2677812"/>
              <a:ext cx="5048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شجرة ,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أزهار, فراشة, أعشاب</a:t>
              </a:r>
            </a:p>
          </p:txBody>
        </p:sp>
      </p:grpSp>
      <p:grpSp>
        <p:nvGrpSpPr>
          <p:cNvPr id="60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431798" y="5285381"/>
            <a:ext cx="4223631" cy="622764"/>
            <a:chOff x="-696142" y="2583328"/>
            <a:chExt cx="5266404" cy="622764"/>
          </a:xfrm>
        </p:grpSpPr>
        <p:sp>
          <p:nvSpPr>
            <p:cNvPr id="61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-696142" y="2583328"/>
              <a:ext cx="526640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-500862" y="2677812"/>
              <a:ext cx="4772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نعم, لأنّ الحديقة مكان مناسب للنزهة</a:t>
              </a:r>
            </a:p>
          </p:txBody>
        </p:sp>
      </p:grpSp>
      <p:grpSp>
        <p:nvGrpSpPr>
          <p:cNvPr id="63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7442054" y="3807774"/>
            <a:ext cx="2624058" cy="640328"/>
            <a:chOff x="676027" y="3890007"/>
            <a:chExt cx="2624058" cy="640328"/>
          </a:xfrm>
        </p:grpSpPr>
        <p:sp>
          <p:nvSpPr>
            <p:cNvPr id="64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234837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67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225058" y="4013153"/>
              <a:ext cx="1976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أَصفُ المَكَانَ</a:t>
              </a:r>
            </a:p>
          </p:txBody>
        </p:sp>
      </p:grpSp>
      <p:grpSp>
        <p:nvGrpSpPr>
          <p:cNvPr id="69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248400" y="4676404"/>
            <a:ext cx="3850216" cy="640328"/>
            <a:chOff x="676027" y="3890007"/>
            <a:chExt cx="3850216" cy="640328"/>
          </a:xfrm>
        </p:grpSpPr>
        <p:sp>
          <p:nvSpPr>
            <p:cNvPr id="70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57453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3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07981" y="4037319"/>
              <a:ext cx="3418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مَا الأَشيَاءُ الَّتي أَرَاهَا فِيهِ؟</a:t>
              </a:r>
            </a:p>
          </p:txBody>
        </p:sp>
      </p:grpSp>
      <p:grpSp>
        <p:nvGrpSpPr>
          <p:cNvPr id="75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5150966" y="5520142"/>
            <a:ext cx="5013414" cy="640328"/>
            <a:chOff x="676027" y="3890007"/>
            <a:chExt cx="5013414" cy="640328"/>
          </a:xfrm>
        </p:grpSpPr>
        <p:sp>
          <p:nvSpPr>
            <p:cNvPr id="76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4737735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9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44835" y="4013153"/>
              <a:ext cx="4644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هَلِ الذَّهَابُ إِلَى المَكَانِ مُنَاسبٌ؟ اُعَلِّلُ.</a:t>
              </a:r>
            </a:p>
          </p:txBody>
        </p:sp>
      </p:grpSp>
      <p:pic>
        <p:nvPicPr>
          <p:cNvPr id="5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5443"/>
            <a:ext cx="2196233" cy="214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5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12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كتابة قصة من مشاهد معروضة</a:t>
            </a:r>
          </a:p>
        </p:txBody>
      </p:sp>
      <p:grpSp>
        <p:nvGrpSpPr>
          <p:cNvPr id="18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4273354" y="293118"/>
            <a:ext cx="5687854" cy="875608"/>
            <a:chOff x="676027" y="1378890"/>
            <a:chExt cx="4195175" cy="645820"/>
          </a:xfrm>
        </p:grpSpPr>
        <p:sp>
          <p:nvSpPr>
            <p:cNvPr id="20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913368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4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70696" y="1561028"/>
              <a:ext cx="3684922" cy="340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أتَأمَّلُ المَشاهِدَ وَأَقْرأُ الْعِبَاراتِ وأُجِيبُ عَنِ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الأَسئِلَةِ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7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3292546" y="1752952"/>
            <a:ext cx="2421859" cy="622764"/>
            <a:chOff x="181582" y="2583328"/>
            <a:chExt cx="3019792" cy="622764"/>
          </a:xfrm>
        </p:grpSpPr>
        <p:sp>
          <p:nvSpPr>
            <p:cNvPr id="28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181582" y="2583328"/>
              <a:ext cx="294384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403282" y="2677812"/>
              <a:ext cx="2798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أحَمد يرَاقب الفرَاش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َ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0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274864" y="2184535"/>
            <a:ext cx="3817712" cy="640328"/>
            <a:chOff x="676027" y="3890007"/>
            <a:chExt cx="3817712" cy="640328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542033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44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09713" y="4013153"/>
              <a:ext cx="3255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مَاذَا يَفْعَلُ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أَحْمَدُ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وَ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أَيْمَنُ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؟</a:t>
              </a:r>
            </a:p>
          </p:txBody>
        </p:sp>
      </p:grpSp>
      <p:grpSp>
        <p:nvGrpSpPr>
          <p:cNvPr id="48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3319155" y="2818386"/>
            <a:ext cx="2411426" cy="622764"/>
            <a:chOff x="232749" y="2583328"/>
            <a:chExt cx="3006782" cy="622764"/>
          </a:xfrm>
        </p:grpSpPr>
        <p:sp>
          <p:nvSpPr>
            <p:cNvPr id="49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232749" y="2583328"/>
              <a:ext cx="3006782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232750" y="2677812"/>
              <a:ext cx="2963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 و أيَمن يقَطف الأزَهار</a:t>
              </a:r>
            </a:p>
          </p:txBody>
        </p:sp>
      </p:grpSp>
      <p:grpSp>
        <p:nvGrpSpPr>
          <p:cNvPr id="53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3313792" y="3866932"/>
            <a:ext cx="2422152" cy="622764"/>
            <a:chOff x="593307" y="2583328"/>
            <a:chExt cx="3020158" cy="622764"/>
          </a:xfrm>
        </p:grpSpPr>
        <p:sp>
          <p:nvSpPr>
            <p:cNvPr id="58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593307" y="2583328"/>
              <a:ext cx="297707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747238" y="2658157"/>
              <a:ext cx="2866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لكي يستمتعا بوقتهما</a:t>
              </a:r>
            </a:p>
          </p:txBody>
        </p:sp>
      </p:grpSp>
      <p:grpSp>
        <p:nvGrpSpPr>
          <p:cNvPr id="60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254302" y="5346270"/>
            <a:ext cx="5487293" cy="622764"/>
            <a:chOff x="-696143" y="2583328"/>
            <a:chExt cx="6842052" cy="622764"/>
          </a:xfrm>
        </p:grpSpPr>
        <p:sp>
          <p:nvSpPr>
            <p:cNvPr id="61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-696143" y="2583328"/>
              <a:ext cx="6842052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-500864" y="2677812"/>
              <a:ext cx="6646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استمتعا بوقتكما , لكن لا تعبثان بممتلكات الحديقة</a:t>
              </a:r>
            </a:p>
          </p:txBody>
        </p:sp>
      </p:grpSp>
      <p:grpSp>
        <p:nvGrpSpPr>
          <p:cNvPr id="69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436286" y="3843876"/>
            <a:ext cx="3850216" cy="640328"/>
            <a:chOff x="676027" y="3890007"/>
            <a:chExt cx="3850216" cy="640328"/>
          </a:xfrm>
        </p:grpSpPr>
        <p:sp>
          <p:nvSpPr>
            <p:cNvPr id="70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57453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3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07981" y="4037319"/>
              <a:ext cx="3418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لِماذَا يِفْعلانِ ذَلِكَ ؟</a:t>
              </a:r>
            </a:p>
          </p:txBody>
        </p:sp>
      </p:grpSp>
      <p:grpSp>
        <p:nvGrpSpPr>
          <p:cNvPr id="75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286791" y="5303674"/>
            <a:ext cx="3915980" cy="640328"/>
            <a:chOff x="676027" y="3890007"/>
            <a:chExt cx="3915980" cy="640328"/>
          </a:xfrm>
        </p:grpSpPr>
        <p:sp>
          <p:nvSpPr>
            <p:cNvPr id="76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640301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9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44835" y="4013153"/>
              <a:ext cx="3547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مَاذَا يُمْكنُ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أَنْ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يُقَالَ لَهُمَا؟</a:t>
              </a:r>
            </a:p>
          </p:txBody>
        </p:sp>
      </p:grpSp>
      <p:pic>
        <p:nvPicPr>
          <p:cNvPr id="5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1" y="1887408"/>
            <a:ext cx="3017549" cy="251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12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كتابة قصة من مشاهد معروضة</a:t>
            </a:r>
          </a:p>
        </p:txBody>
      </p:sp>
      <p:grpSp>
        <p:nvGrpSpPr>
          <p:cNvPr id="18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4273354" y="293118"/>
            <a:ext cx="5687854" cy="875608"/>
            <a:chOff x="676027" y="1378890"/>
            <a:chExt cx="4195175" cy="645820"/>
          </a:xfrm>
        </p:grpSpPr>
        <p:sp>
          <p:nvSpPr>
            <p:cNvPr id="20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913368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4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70696" y="1561028"/>
              <a:ext cx="3684922" cy="340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أتَأمَّلُ المَشاهِدَ وَأَقْرأُ الْعِبَاراتِ وأُجِيبُ عَنِ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الأَسئِلَةِ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7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389550" y="2766680"/>
            <a:ext cx="4844039" cy="622764"/>
            <a:chOff x="-2765738" y="2583328"/>
            <a:chExt cx="6039984" cy="622764"/>
          </a:xfrm>
        </p:grpSpPr>
        <p:sp>
          <p:nvSpPr>
            <p:cNvPr id="28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-2616914" y="2583328"/>
              <a:ext cx="574233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-2765738" y="2717876"/>
              <a:ext cx="6039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أصبح غائماً , وامتلأت السماء بالغيوم الداكنة</a:t>
              </a:r>
            </a:p>
          </p:txBody>
        </p:sp>
      </p:grpSp>
      <p:grpSp>
        <p:nvGrpSpPr>
          <p:cNvPr id="40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248400" y="2749116"/>
            <a:ext cx="3817712" cy="640328"/>
            <a:chOff x="676027" y="3890007"/>
            <a:chExt cx="3817712" cy="640328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542033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44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60730" y="4003796"/>
              <a:ext cx="269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مَاذَا حَدَثَ لِلْجَوِّ ؟</a:t>
              </a:r>
            </a:p>
          </p:txBody>
        </p:sp>
      </p:grpSp>
      <p:grpSp>
        <p:nvGrpSpPr>
          <p:cNvPr id="48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1596341" y="3619310"/>
            <a:ext cx="2411426" cy="622764"/>
            <a:chOff x="232749" y="2583328"/>
            <a:chExt cx="3006782" cy="622764"/>
          </a:xfrm>
        </p:grpSpPr>
        <p:sp>
          <p:nvSpPr>
            <p:cNvPr id="49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232749" y="2583328"/>
              <a:ext cx="3006782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232750" y="2677812"/>
              <a:ext cx="2963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أسرَعا إلى المنزل</a:t>
              </a:r>
            </a:p>
          </p:txBody>
        </p:sp>
      </p:grpSp>
      <p:grpSp>
        <p:nvGrpSpPr>
          <p:cNvPr id="53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1596342" y="4619298"/>
            <a:ext cx="2376872" cy="622764"/>
            <a:chOff x="877221" y="2583328"/>
            <a:chExt cx="2963699" cy="622764"/>
          </a:xfrm>
        </p:grpSpPr>
        <p:sp>
          <p:nvSpPr>
            <p:cNvPr id="58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877221" y="2583328"/>
              <a:ext cx="296369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312437" y="2643423"/>
              <a:ext cx="183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نعم</a:t>
              </a:r>
            </a:p>
          </p:txBody>
        </p:sp>
      </p:grpSp>
      <p:grpSp>
        <p:nvGrpSpPr>
          <p:cNvPr id="60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-19331" y="5537706"/>
            <a:ext cx="6102630" cy="622764"/>
            <a:chOff x="-990603" y="2583328"/>
            <a:chExt cx="7609310" cy="622764"/>
          </a:xfrm>
        </p:grpSpPr>
        <p:sp>
          <p:nvSpPr>
            <p:cNvPr id="61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-696145" y="2583328"/>
              <a:ext cx="7314852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-990603" y="2677812"/>
              <a:ext cx="7609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نعم, لكن ليس كثيراً لأن الجو أصبح غائماً فعادا إلى المنزل</a:t>
              </a:r>
            </a:p>
          </p:txBody>
        </p:sp>
      </p:grpSp>
      <p:grpSp>
        <p:nvGrpSpPr>
          <p:cNvPr id="69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326091" y="4552536"/>
            <a:ext cx="3850216" cy="640328"/>
            <a:chOff x="676027" y="3890007"/>
            <a:chExt cx="3850216" cy="640328"/>
          </a:xfrm>
        </p:grpSpPr>
        <p:sp>
          <p:nvSpPr>
            <p:cNvPr id="70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57453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3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07981" y="4037319"/>
              <a:ext cx="3092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هَلْ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تَصرُّفُهما حَسَنٌ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؟</a:t>
              </a:r>
            </a:p>
          </p:txBody>
        </p:sp>
      </p:grpSp>
      <p:grpSp>
        <p:nvGrpSpPr>
          <p:cNvPr id="75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248400" y="5520142"/>
            <a:ext cx="3915980" cy="640328"/>
            <a:chOff x="676027" y="3890007"/>
            <a:chExt cx="3915980" cy="640328"/>
          </a:xfrm>
        </p:grpSpPr>
        <p:sp>
          <p:nvSpPr>
            <p:cNvPr id="76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640301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9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995596" y="3988120"/>
              <a:ext cx="3268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هَلِ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استَمْتَعا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بِالنُّزْهَةِ ؟</a:t>
              </a:r>
            </a:p>
          </p:txBody>
        </p:sp>
      </p:grpSp>
      <p:pic>
        <p:nvPicPr>
          <p:cNvPr id="51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0" y="0"/>
            <a:ext cx="3618217" cy="268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2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295651" y="3573503"/>
            <a:ext cx="3817712" cy="640328"/>
            <a:chOff x="676027" y="3890007"/>
            <a:chExt cx="3817712" cy="640328"/>
          </a:xfrm>
        </p:grpSpPr>
        <p:sp>
          <p:nvSpPr>
            <p:cNvPr id="55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6" y="3907571"/>
              <a:ext cx="3542033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63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09713" y="4013153"/>
              <a:ext cx="3255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مَاذَا فَعَلَ أحْمَدُ وَأيْمَنُ 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6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9">
            <a:extLst>
              <a:ext uri="{FF2B5EF4-FFF2-40B4-BE49-F238E27FC236}">
                <a16:creationId xmlns="" xmlns:a16="http://schemas.microsoft.com/office/drawing/2014/main" id="{A440BD40-F67C-474D-82F0-D5821BA1D78A}"/>
              </a:ext>
            </a:extLst>
          </p:cNvPr>
          <p:cNvSpPr/>
          <p:nvPr/>
        </p:nvSpPr>
        <p:spPr>
          <a:xfrm>
            <a:off x="9940078" y="4097020"/>
            <a:ext cx="1808554" cy="280697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6">
            <a:extLst>
              <a:ext uri="{FF2B5EF4-FFF2-40B4-BE49-F238E27FC236}">
                <a16:creationId xmlns="" xmlns:a16="http://schemas.microsoft.com/office/drawing/2014/main" id="{63188467-D10B-41EE-8F22-A32FC29DE209}"/>
              </a:ext>
            </a:extLst>
          </p:cNvPr>
          <p:cNvSpPr/>
          <p:nvPr/>
        </p:nvSpPr>
        <p:spPr>
          <a:xfrm rot="8037153">
            <a:off x="9434648" y="1065771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79">
            <a:extLst>
              <a:ext uri="{FF2B5EF4-FFF2-40B4-BE49-F238E27FC236}">
                <a16:creationId xmlns="" xmlns:a16="http://schemas.microsoft.com/office/drawing/2014/main" id="{CCC03901-051F-4048-B304-80D058C3C0A3}"/>
              </a:ext>
            </a:extLst>
          </p:cNvPr>
          <p:cNvSpPr/>
          <p:nvPr/>
        </p:nvSpPr>
        <p:spPr>
          <a:xfrm>
            <a:off x="10356967" y="4709120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80">
            <a:extLst>
              <a:ext uri="{FF2B5EF4-FFF2-40B4-BE49-F238E27FC236}">
                <a16:creationId xmlns="" xmlns:a16="http://schemas.microsoft.com/office/drawing/2014/main" id="{C7BB64F1-ECEF-4406-90F5-8B7A05F735A1}"/>
              </a:ext>
            </a:extLst>
          </p:cNvPr>
          <p:cNvSpPr/>
          <p:nvPr/>
        </p:nvSpPr>
        <p:spPr>
          <a:xfrm>
            <a:off x="10356967" y="5274274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81">
            <a:extLst>
              <a:ext uri="{FF2B5EF4-FFF2-40B4-BE49-F238E27FC236}">
                <a16:creationId xmlns="" xmlns:a16="http://schemas.microsoft.com/office/drawing/2014/main" id="{4AC1EE01-9137-4C61-B222-49B53D894426}"/>
              </a:ext>
            </a:extLst>
          </p:cNvPr>
          <p:cNvSpPr/>
          <p:nvPr/>
        </p:nvSpPr>
        <p:spPr>
          <a:xfrm>
            <a:off x="10709416" y="4570746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84">
            <a:extLst>
              <a:ext uri="{FF2B5EF4-FFF2-40B4-BE49-F238E27FC236}">
                <a16:creationId xmlns="" xmlns:a16="http://schemas.microsoft.com/office/drawing/2014/main" id="{CB59E35D-DC0E-4B0F-A5D1-7DBA2F957651}"/>
              </a:ext>
            </a:extLst>
          </p:cNvPr>
          <p:cNvSpPr/>
          <p:nvPr/>
        </p:nvSpPr>
        <p:spPr>
          <a:xfrm>
            <a:off x="10734002" y="4264551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E10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85">
            <a:extLst>
              <a:ext uri="{FF2B5EF4-FFF2-40B4-BE49-F238E27FC236}">
                <a16:creationId xmlns="" xmlns:a16="http://schemas.microsoft.com/office/drawing/2014/main" id="{09E4C3F9-5C36-41DE-A21E-8F1FD36CF854}"/>
              </a:ext>
            </a:extLst>
          </p:cNvPr>
          <p:cNvSpPr/>
          <p:nvPr/>
        </p:nvSpPr>
        <p:spPr>
          <a:xfrm>
            <a:off x="10356893" y="5520142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E1014C"/>
              </a:gs>
              <a:gs pos="19000">
                <a:srgbClr val="FE4080"/>
              </a:gs>
              <a:gs pos="83000">
                <a:srgbClr val="FE4080"/>
              </a:gs>
              <a:gs pos="100000">
                <a:srgbClr val="E1014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49">
            <a:extLst>
              <a:ext uri="{FF2B5EF4-FFF2-40B4-BE49-F238E27FC236}">
                <a16:creationId xmlns="" xmlns:a16="http://schemas.microsoft.com/office/drawing/2014/main" id="{C337937F-134E-409E-863B-F5EE4D01A6D2}"/>
              </a:ext>
            </a:extLst>
          </p:cNvPr>
          <p:cNvSpPr txBox="1"/>
          <p:nvPr/>
        </p:nvSpPr>
        <p:spPr>
          <a:xfrm>
            <a:off x="9940079" y="1023531"/>
            <a:ext cx="153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12</a:t>
            </a:r>
            <a:endParaRPr lang="en-US" sz="24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الكتابي</a:t>
            </a:r>
          </a:p>
          <a:p>
            <a:pPr algn="ctr"/>
            <a:endParaRPr lang="ar-SY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كتابة قصة من مشاهد معروضة</a:t>
            </a:r>
          </a:p>
        </p:txBody>
      </p:sp>
      <p:pic>
        <p:nvPicPr>
          <p:cNvPr id="51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5" y="1835963"/>
            <a:ext cx="8527418" cy="30154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3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4273354" y="293118"/>
            <a:ext cx="5687854" cy="875608"/>
            <a:chOff x="676027" y="1378890"/>
            <a:chExt cx="4195175" cy="645820"/>
          </a:xfrm>
        </p:grpSpPr>
        <p:sp>
          <p:nvSpPr>
            <p:cNvPr id="14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913368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17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70696" y="1561028"/>
              <a:ext cx="3684922" cy="340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أرَبطُ بَيْنَ الإِجابَاتِ لأُكَوِّنَ قِصةً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قَصيرَةً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2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4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8272</TotalTime>
  <Words>300</Words>
  <Application>Microsoft Office PowerPoint</Application>
  <PresentationFormat>مخصص</PresentationFormat>
  <Paragraphs>83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5897</cp:revision>
  <dcterms:created xsi:type="dcterms:W3CDTF">2020-10-10T04:32:51Z</dcterms:created>
  <dcterms:modified xsi:type="dcterms:W3CDTF">2021-05-26T15:46:44Z</dcterms:modified>
</cp:coreProperties>
</file>