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486" r:id="rId2"/>
    <p:sldId id="413" r:id="rId3"/>
    <p:sldId id="446" r:id="rId4"/>
    <p:sldId id="473" r:id="rId5"/>
    <p:sldId id="484" r:id="rId6"/>
    <p:sldId id="469" r:id="rId7"/>
    <p:sldId id="485" r:id="rId8"/>
    <p:sldId id="487" r:id="rId9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DF6"/>
    <a:srgbClr val="F12BD5"/>
    <a:srgbClr val="D3B5E9"/>
    <a:srgbClr val="FAB4F0"/>
    <a:srgbClr val="DFC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59" autoAdjust="0"/>
    <p:restoredTop sz="97513" autoAdjust="0"/>
  </p:normalViewPr>
  <p:slideViewPr>
    <p:cSldViewPr snapToGrid="0">
      <p:cViewPr>
        <p:scale>
          <a:sx n="75" d="100"/>
          <a:sy n="75" d="100"/>
        </p:scale>
        <p:origin x="-114" y="-66"/>
      </p:cViewPr>
      <p:guideLst>
        <p:guide orient="horz" pos="912"/>
        <p:guide pos="21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385324-4A4B-4111-825E-6A15E803B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87DB9CD-418F-4E90-B422-028EBB531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ABF659-1574-44A8-BDFC-91429CC0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595587-78D0-4BD3-8D47-4049FF32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9CCF2D-7735-457B-B57A-62DF8795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9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FCDE0C-42DE-4362-8212-AD25650E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EA6AEFB-7810-46AC-BBC6-094D7594F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897E13-CCD3-4D84-AE8C-DD0E7A77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35C5AA-1A49-4A72-9882-F906CB84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D7DBFD-3A4C-4488-8867-E745CFCC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0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6EF2C8B-EF93-41A4-A724-748073256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FC2A984-868F-4887-BD3B-6494E2A7A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186B80-29BD-476C-B5D8-DBEF2513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92CBDD-CC95-4E8F-92B4-3079FE7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8F68CE-5061-46B1-9B69-6734191B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3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A2F224-963F-40AF-B0D3-3DA14336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17D7E4-586E-4976-A30E-1F40A06E6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BEC46A-3052-4DA4-B32D-D3C60392F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A7874B-536B-4A10-82A2-8B90BC91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755734-459D-4183-A082-5E4EBB99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1A3704-FFD4-4E2B-AB3F-0EE4571E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D229EC5-0CC6-45D5-98BB-489355780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F43EDA-0D42-41BC-A81D-863B639EA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4493C3-80B3-4198-A84A-6076F8C1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8F403F-95E6-4B4E-8D73-20AA6DC5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7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B1F2DE-85ED-4CF7-BA2F-5428CE34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818E28-CAE9-45CD-B841-2707A5AD9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48AF64E-C6D3-40D1-B36D-050AC7BC2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837C87C-EAB6-4A35-904D-969BC6B6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3233834-260B-4816-B6A5-B970BBFD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F987C20-3D4D-4433-95C5-AFBB8A4B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3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BA41B7-847F-4B60-992F-ECDD92E6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8B5B16E-21BB-493E-8395-B529C0908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52CCA84-1124-4F43-AA71-36145CFAA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4570F5A-3AF6-48CA-B49E-4DB193EF9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DA66AD5-D769-402E-8D04-F3CAF1B37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FC0AE0E-D6BD-45DF-8C66-1EE6279C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B13D00A-D4EF-4946-B6B7-3EBC7463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69B308B-42B0-48EA-B9A6-A24BFE1C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1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BEFB6A-8B3C-400D-BE17-CA55570D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6389DD1-9F93-483A-995F-4CA51658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C939AE2-3ED7-42FB-B58F-21D4769E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61E1D5F-E5CB-4E06-A4E3-9285650C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0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D857826-4EC8-4319-BB88-0FC3F934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D0D2653-8E51-40E3-872A-08BF8B69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4D8406E-EE22-4E8E-8B4E-B3DF4127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5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E435B4-C41B-46FC-B4D2-90C0D417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D1D79C-5FC9-400A-AF2C-741EB8BCD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D42E074-A494-40B8-9F1C-D1584B099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F1042C-D898-4411-88C3-238BF611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F3807AA-C9FA-4B10-840D-FE55F2E7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96B2352-7B39-4D78-8F05-9A6649BE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94566F-1025-4476-B344-9FB9EF64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3355062-4A30-45E7-9406-995B82EC8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F38D978-255C-4144-BD90-CA1950E3A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EB3E44E-D9F3-445C-B49C-6BC97D6B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6D2FA18-B72F-4928-927E-2D8BAF02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24C611-6C3C-4C61-B1D3-26F45C7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9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7DE78FE-BAEF-425E-A9F0-926710707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D5678B-CFF9-4A4B-B347-00E35DFA5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9EEFB5-A043-4EDE-AD71-CB516B3BC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6624F0-592E-4447-9BDE-4E9875C98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BFC0C0-0E49-4A9C-AF69-4D944FB7B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7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3" Type="http://schemas.openxmlformats.org/officeDocument/2006/relationships/image" Target="../media/image6.png"/><Relationship Id="rId12" Type="http://schemas.openxmlformats.org/officeDocument/2006/relationships/image" Target="../media/image2.sv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1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gif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4.wdp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gif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11" Type="http://schemas.openxmlformats.org/officeDocument/2006/relationships/image" Target="NULL"/><Relationship Id="rId5" Type="http://schemas.openxmlformats.org/officeDocument/2006/relationships/image" Target="../media/image13.pn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4F8881DB-C253-436B-A364-82CABF39AC88}"/>
              </a:ext>
            </a:extLst>
          </p:cNvPr>
          <p:cNvSpPr/>
          <p:nvPr/>
        </p:nvSpPr>
        <p:spPr>
          <a:xfrm>
            <a:off x="1625403" y="5797992"/>
            <a:ext cx="1017040" cy="821601"/>
          </a:xfrm>
          <a:custGeom>
            <a:avLst/>
            <a:gdLst>
              <a:gd name="connsiteX0" fmla="*/ 653340 w 1017040"/>
              <a:gd name="connsiteY0" fmla="*/ 776979 h 821601"/>
              <a:gd name="connsiteX1" fmla="*/ 188883 w 1017040"/>
              <a:gd name="connsiteY1" fmla="*/ 138351 h 821601"/>
              <a:gd name="connsiteX2" fmla="*/ 197 w 1017040"/>
              <a:gd name="connsiteY2" fmla="*/ 123837 h 821601"/>
              <a:gd name="connsiteX3" fmla="*/ 217911 w 1017040"/>
              <a:gd name="connsiteY3" fmla="*/ 7722 h 821601"/>
              <a:gd name="connsiteX4" fmla="*/ 537226 w 1017040"/>
              <a:gd name="connsiteY4" fmla="*/ 370579 h 821601"/>
              <a:gd name="connsiteX5" fmla="*/ 1016197 w 1017040"/>
              <a:gd name="connsiteY5" fmla="*/ 718922 h 821601"/>
              <a:gd name="connsiteX6" fmla="*/ 653340 w 1017040"/>
              <a:gd name="connsiteY6" fmla="*/ 776979 h 8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040" h="821601">
                <a:moveTo>
                  <a:pt x="653340" y="776979"/>
                </a:moveTo>
                <a:cubicBezTo>
                  <a:pt x="515454" y="680217"/>
                  <a:pt x="297740" y="247208"/>
                  <a:pt x="188883" y="138351"/>
                </a:cubicBezTo>
                <a:cubicBezTo>
                  <a:pt x="80026" y="29494"/>
                  <a:pt x="-4641" y="145608"/>
                  <a:pt x="197" y="123837"/>
                </a:cubicBezTo>
                <a:cubicBezTo>
                  <a:pt x="5035" y="102066"/>
                  <a:pt x="128406" y="-33402"/>
                  <a:pt x="217911" y="7722"/>
                </a:cubicBezTo>
                <a:cubicBezTo>
                  <a:pt x="307416" y="48846"/>
                  <a:pt x="404178" y="252046"/>
                  <a:pt x="537226" y="370579"/>
                </a:cubicBezTo>
                <a:cubicBezTo>
                  <a:pt x="670274" y="489112"/>
                  <a:pt x="999264" y="643931"/>
                  <a:pt x="1016197" y="718922"/>
                </a:cubicBezTo>
                <a:cubicBezTo>
                  <a:pt x="1033130" y="793913"/>
                  <a:pt x="791226" y="873741"/>
                  <a:pt x="653340" y="776979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50369A5B-E709-4DA0-937C-2688E78B2A51}"/>
              </a:ext>
            </a:extLst>
          </p:cNvPr>
          <p:cNvSpPr/>
          <p:nvPr/>
        </p:nvSpPr>
        <p:spPr>
          <a:xfrm>
            <a:off x="7996744" y="2286111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B9F1B188-D8DC-416E-BD29-DE48D1E2B4EE}"/>
              </a:ext>
            </a:extLst>
          </p:cNvPr>
          <p:cNvSpPr/>
          <p:nvPr/>
        </p:nvSpPr>
        <p:spPr>
          <a:xfrm>
            <a:off x="4007652" y="2250830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FBA319D-59D0-4256-BECE-51E1DA6B5268}"/>
              </a:ext>
            </a:extLst>
          </p:cNvPr>
          <p:cNvSpPr/>
          <p:nvPr/>
        </p:nvSpPr>
        <p:spPr>
          <a:xfrm>
            <a:off x="896236" y="6141774"/>
            <a:ext cx="3106057" cy="667658"/>
          </a:xfrm>
          <a:prstGeom prst="ellipse">
            <a:avLst/>
          </a:prstGeom>
          <a:gradFill flip="none" rotWithShape="1">
            <a:gsLst>
              <a:gs pos="10000">
                <a:schemeClr val="tx1"/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BE7FEFE-73BE-484C-9D49-937F94EF5614}"/>
              </a:ext>
            </a:extLst>
          </p:cNvPr>
          <p:cNvGrpSpPr/>
          <p:nvPr/>
        </p:nvGrpSpPr>
        <p:grpSpPr>
          <a:xfrm>
            <a:off x="2097313" y="787399"/>
            <a:ext cx="769257" cy="5704115"/>
            <a:chOff x="3048001" y="798285"/>
            <a:chExt cx="769257" cy="570411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291BDE17-CF99-4B31-AEC6-32348F17B9AF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333828" y="580572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541F16FC-DCD2-4062-8665-0C08E0C6234D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45143" y="29029"/>
                  </a:lnTo>
                  <a:lnTo>
                    <a:pt x="217714" y="0"/>
                  </a:lnTo>
                  <a:lnTo>
                    <a:pt x="290286" y="14514"/>
                  </a:lnTo>
                  <a:lnTo>
                    <a:pt x="362857" y="14514"/>
                  </a:lnTo>
                  <a:lnTo>
                    <a:pt x="478971" y="14514"/>
                  </a:lnTo>
                  <a:lnTo>
                    <a:pt x="508000" y="14514"/>
                  </a:ln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ight Triangle 17">
            <a:extLst>
              <a:ext uri="{FF2B5EF4-FFF2-40B4-BE49-F238E27FC236}">
                <a16:creationId xmlns:a16="http://schemas.microsoft.com/office/drawing/2014/main" xmlns="" id="{73BF00BF-766D-4818-AB0E-8EAA2FDA5BE6}"/>
              </a:ext>
            </a:extLst>
          </p:cNvPr>
          <p:cNvSpPr/>
          <p:nvPr/>
        </p:nvSpPr>
        <p:spPr>
          <a:xfrm flipH="1" flipV="1">
            <a:off x="1716053" y="170587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F794BB3-48E6-452D-8D02-7BCF2C6C62D0}"/>
              </a:ext>
            </a:extLst>
          </p:cNvPr>
          <p:cNvGrpSpPr/>
          <p:nvPr/>
        </p:nvGrpSpPr>
        <p:grpSpPr>
          <a:xfrm>
            <a:off x="9586687" y="787399"/>
            <a:ext cx="769257" cy="5704115"/>
            <a:chOff x="3048001" y="798285"/>
            <a:chExt cx="769257" cy="570411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114BC6FE-7588-4525-98B4-1111DD4209D8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406400 w 464457"/>
                <a:gd name="connsiteY2" fmla="*/ 609601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406400" y="609601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3A72E434-EB8D-47AD-BD7B-039D71ED97AE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56914 w 508000"/>
                <a:gd name="connsiteY14" fmla="*/ 37874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15108" y="62402"/>
                  </a:lnTo>
                  <a:lnTo>
                    <a:pt x="217714" y="50058"/>
                  </a:lnTo>
                  <a:lnTo>
                    <a:pt x="256914" y="37874"/>
                  </a:lnTo>
                  <a:cubicBezTo>
                    <a:pt x="285554" y="41211"/>
                    <a:pt x="315836" y="45105"/>
                    <a:pt x="352845" y="41212"/>
                  </a:cubicBezTo>
                  <a:cubicBezTo>
                    <a:pt x="389855" y="37319"/>
                    <a:pt x="453112" y="18964"/>
                    <a:pt x="478971" y="14514"/>
                  </a:cubicBezTo>
                  <a:cubicBezTo>
                    <a:pt x="504830" y="10064"/>
                    <a:pt x="498324" y="14514"/>
                    <a:pt x="508000" y="14514"/>
                  </a:cubicBez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ight Triangle 18">
            <a:extLst>
              <a:ext uri="{FF2B5EF4-FFF2-40B4-BE49-F238E27FC236}">
                <a16:creationId xmlns:a16="http://schemas.microsoft.com/office/drawing/2014/main" xmlns="" id="{75984B28-161B-48CD-AD02-1FD6E4D632E8}"/>
              </a:ext>
            </a:extLst>
          </p:cNvPr>
          <p:cNvSpPr/>
          <p:nvPr/>
        </p:nvSpPr>
        <p:spPr>
          <a:xfrm flipH="1" flipV="1">
            <a:off x="9256227" y="179636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084E83F8-4F1D-41AD-BCBF-8A8B98563E74}"/>
              </a:ext>
            </a:extLst>
          </p:cNvPr>
          <p:cNvSpPr/>
          <p:nvPr/>
        </p:nvSpPr>
        <p:spPr>
          <a:xfrm>
            <a:off x="1553029" y="1219200"/>
            <a:ext cx="9390742" cy="667657"/>
          </a:xfrm>
          <a:custGeom>
            <a:avLst/>
            <a:gdLst>
              <a:gd name="connsiteX0" fmla="*/ 217714 w 9390742"/>
              <a:gd name="connsiteY0" fmla="*/ 0 h 667657"/>
              <a:gd name="connsiteX1" fmla="*/ 769257 w 9390742"/>
              <a:gd name="connsiteY1" fmla="*/ 14514 h 667657"/>
              <a:gd name="connsiteX2" fmla="*/ 2351314 w 9390742"/>
              <a:gd name="connsiteY2" fmla="*/ 29029 h 667657"/>
              <a:gd name="connsiteX3" fmla="*/ 2481942 w 9390742"/>
              <a:gd name="connsiteY3" fmla="*/ 29029 h 667657"/>
              <a:gd name="connsiteX4" fmla="*/ 3788228 w 9390742"/>
              <a:gd name="connsiteY4" fmla="*/ 43543 h 667657"/>
              <a:gd name="connsiteX5" fmla="*/ 5428342 w 9390742"/>
              <a:gd name="connsiteY5" fmla="*/ 43543 h 667657"/>
              <a:gd name="connsiteX6" fmla="*/ 6516914 w 9390742"/>
              <a:gd name="connsiteY6" fmla="*/ 116114 h 667657"/>
              <a:gd name="connsiteX7" fmla="*/ 7823200 w 9390742"/>
              <a:gd name="connsiteY7" fmla="*/ 72571 h 667657"/>
              <a:gd name="connsiteX8" fmla="*/ 9260114 w 9390742"/>
              <a:gd name="connsiteY8" fmla="*/ 29029 h 667657"/>
              <a:gd name="connsiteX9" fmla="*/ 9332685 w 9390742"/>
              <a:gd name="connsiteY9" fmla="*/ 130629 h 667657"/>
              <a:gd name="connsiteX10" fmla="*/ 9347200 w 9390742"/>
              <a:gd name="connsiteY10" fmla="*/ 246743 h 667657"/>
              <a:gd name="connsiteX11" fmla="*/ 9376228 w 9390742"/>
              <a:gd name="connsiteY11" fmla="*/ 449943 h 667657"/>
              <a:gd name="connsiteX12" fmla="*/ 9390742 w 9390742"/>
              <a:gd name="connsiteY12" fmla="*/ 609600 h 667657"/>
              <a:gd name="connsiteX13" fmla="*/ 7881257 w 9390742"/>
              <a:gd name="connsiteY13" fmla="*/ 667657 h 667657"/>
              <a:gd name="connsiteX14" fmla="*/ 5820228 w 9390742"/>
              <a:gd name="connsiteY14" fmla="*/ 667657 h 667657"/>
              <a:gd name="connsiteX15" fmla="*/ 3933371 w 9390742"/>
              <a:gd name="connsiteY15" fmla="*/ 638629 h 667657"/>
              <a:gd name="connsiteX16" fmla="*/ 2191657 w 9390742"/>
              <a:gd name="connsiteY16" fmla="*/ 609600 h 667657"/>
              <a:gd name="connsiteX17" fmla="*/ 1059542 w 9390742"/>
              <a:gd name="connsiteY17" fmla="*/ 537029 h 667657"/>
              <a:gd name="connsiteX18" fmla="*/ 43542 w 9390742"/>
              <a:gd name="connsiteY18" fmla="*/ 580571 h 667657"/>
              <a:gd name="connsiteX19" fmla="*/ 29028 w 9390742"/>
              <a:gd name="connsiteY19" fmla="*/ 449943 h 667657"/>
              <a:gd name="connsiteX20" fmla="*/ 0 w 9390742"/>
              <a:gd name="connsiteY20" fmla="*/ 319314 h 667657"/>
              <a:gd name="connsiteX21" fmla="*/ 43542 w 9390742"/>
              <a:gd name="connsiteY21" fmla="*/ 217714 h 667657"/>
              <a:gd name="connsiteX22" fmla="*/ 0 w 9390742"/>
              <a:gd name="connsiteY22" fmla="*/ 101600 h 667657"/>
              <a:gd name="connsiteX23" fmla="*/ 0 w 9390742"/>
              <a:gd name="connsiteY23" fmla="*/ 14514 h 667657"/>
              <a:gd name="connsiteX24" fmla="*/ 217714 w 9390742"/>
              <a:gd name="connsiteY24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390742" h="667657">
                <a:moveTo>
                  <a:pt x="217714" y="0"/>
                </a:moveTo>
                <a:lnTo>
                  <a:pt x="769257" y="14514"/>
                </a:lnTo>
                <a:lnTo>
                  <a:pt x="2351314" y="29029"/>
                </a:lnTo>
                <a:lnTo>
                  <a:pt x="2481942" y="29029"/>
                </a:lnTo>
                <a:lnTo>
                  <a:pt x="3788228" y="43543"/>
                </a:lnTo>
                <a:lnTo>
                  <a:pt x="5428342" y="43543"/>
                </a:lnTo>
                <a:lnTo>
                  <a:pt x="6516914" y="116114"/>
                </a:lnTo>
                <a:lnTo>
                  <a:pt x="7823200" y="72571"/>
                </a:lnTo>
                <a:lnTo>
                  <a:pt x="9260114" y="29029"/>
                </a:lnTo>
                <a:lnTo>
                  <a:pt x="9332685" y="130629"/>
                </a:lnTo>
                <a:lnTo>
                  <a:pt x="9347200" y="246743"/>
                </a:lnTo>
                <a:lnTo>
                  <a:pt x="9376228" y="449943"/>
                </a:lnTo>
                <a:lnTo>
                  <a:pt x="9390742" y="609600"/>
                </a:lnTo>
                <a:lnTo>
                  <a:pt x="7881257" y="667657"/>
                </a:lnTo>
                <a:lnTo>
                  <a:pt x="5820228" y="667657"/>
                </a:lnTo>
                <a:lnTo>
                  <a:pt x="3933371" y="638629"/>
                </a:lnTo>
                <a:lnTo>
                  <a:pt x="2191657" y="609600"/>
                </a:lnTo>
                <a:lnTo>
                  <a:pt x="1059542" y="537029"/>
                </a:lnTo>
                <a:lnTo>
                  <a:pt x="43542" y="580571"/>
                </a:lnTo>
                <a:lnTo>
                  <a:pt x="29028" y="449943"/>
                </a:lnTo>
                <a:lnTo>
                  <a:pt x="0" y="319314"/>
                </a:lnTo>
                <a:lnTo>
                  <a:pt x="43542" y="217714"/>
                </a:lnTo>
                <a:lnTo>
                  <a:pt x="0" y="101600"/>
                </a:lnTo>
                <a:lnTo>
                  <a:pt x="0" y="14514"/>
                </a:lnTo>
                <a:lnTo>
                  <a:pt x="217714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 t="-97000" b="-1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B564B5D0-F350-418E-BC34-F6EACBA43B8D}"/>
              </a:ext>
            </a:extLst>
          </p:cNvPr>
          <p:cNvSpPr/>
          <p:nvPr/>
        </p:nvSpPr>
        <p:spPr>
          <a:xfrm>
            <a:off x="2633889" y="6072660"/>
            <a:ext cx="7082153" cy="66765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6000"/>
                </a:schemeClr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21DDEA3-3807-4A4D-96A4-3F4F039368AC}"/>
              </a:ext>
            </a:extLst>
          </p:cNvPr>
          <p:cNvGrpSpPr/>
          <p:nvPr/>
        </p:nvGrpSpPr>
        <p:grpSpPr>
          <a:xfrm>
            <a:off x="4024510" y="1238738"/>
            <a:ext cx="175846" cy="688156"/>
            <a:chOff x="4024510" y="1238738"/>
            <a:chExt cx="175846" cy="68815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E05FEAE2-4736-419F-B035-2035BCC82369}"/>
                </a:ext>
              </a:extLst>
            </p:cNvPr>
            <p:cNvSpPr/>
            <p:nvPr/>
          </p:nvSpPr>
          <p:spPr>
            <a:xfrm>
              <a:off x="4064000" y="1238738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E3E9E16A-BC55-45C7-83F8-99BF0A1F7A9E}"/>
                </a:ext>
              </a:extLst>
            </p:cNvPr>
            <p:cNvSpPr/>
            <p:nvPr/>
          </p:nvSpPr>
          <p:spPr>
            <a:xfrm>
              <a:off x="4024510" y="1850569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0BB1258E-3078-4489-82F2-4425A86C7493}"/>
                </a:ext>
              </a:extLst>
            </p:cNvPr>
            <p:cNvSpPr/>
            <p:nvPr/>
          </p:nvSpPr>
          <p:spPr>
            <a:xfrm rot="392642">
              <a:off x="4053664" y="1881175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35A3115-35FB-4C2B-A243-F275B864E49A}"/>
              </a:ext>
            </a:extLst>
          </p:cNvPr>
          <p:cNvGrpSpPr/>
          <p:nvPr/>
        </p:nvGrpSpPr>
        <p:grpSpPr>
          <a:xfrm>
            <a:off x="8013602" y="1274019"/>
            <a:ext cx="175846" cy="688156"/>
            <a:chOff x="8013602" y="1274019"/>
            <a:chExt cx="175846" cy="688156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55EAA271-DA41-470D-9A8D-0609E5F88006}"/>
                </a:ext>
              </a:extLst>
            </p:cNvPr>
            <p:cNvSpPr/>
            <p:nvPr/>
          </p:nvSpPr>
          <p:spPr>
            <a:xfrm>
              <a:off x="8053092" y="1274019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49DBEEFE-E853-4B9C-8ADB-98B29F1FF68C}"/>
                </a:ext>
              </a:extLst>
            </p:cNvPr>
            <p:cNvSpPr/>
            <p:nvPr/>
          </p:nvSpPr>
          <p:spPr>
            <a:xfrm>
              <a:off x="8013602" y="1885850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B9D267FB-88EE-4662-94C2-4B452C4031EC}"/>
                </a:ext>
              </a:extLst>
            </p:cNvPr>
            <p:cNvSpPr/>
            <p:nvPr/>
          </p:nvSpPr>
          <p:spPr>
            <a:xfrm rot="392642">
              <a:off x="8042756" y="1916456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:a16="http://schemas.microsoft.com/office/drawing/2014/main" xmlns="" id="{DD066D19-C9AE-43B9-86FD-0162ECEFDF1E}"/>
              </a:ext>
            </a:extLst>
          </p:cNvPr>
          <p:cNvSpPr/>
          <p:nvPr/>
        </p:nvSpPr>
        <p:spPr>
          <a:xfrm flipH="1">
            <a:off x="2402113" y="5888829"/>
            <a:ext cx="1046444" cy="70690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DD1A40BF-0C89-4305-B703-16C5F86D068F}"/>
              </a:ext>
            </a:extLst>
          </p:cNvPr>
          <p:cNvSpPr/>
          <p:nvPr/>
        </p:nvSpPr>
        <p:spPr>
          <a:xfrm>
            <a:off x="9463200" y="5547891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8FC2F978-9529-499E-AE00-AF31C6604808}"/>
              </a:ext>
            </a:extLst>
          </p:cNvPr>
          <p:cNvSpPr/>
          <p:nvPr/>
        </p:nvSpPr>
        <p:spPr>
          <a:xfrm>
            <a:off x="2097313" y="5509653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xmlns="" id="{EF06A241-DEAE-4854-BC2D-827F463A216D}"/>
              </a:ext>
            </a:extLst>
          </p:cNvPr>
          <p:cNvSpPr/>
          <p:nvPr/>
        </p:nvSpPr>
        <p:spPr>
          <a:xfrm>
            <a:off x="1316991" y="5296800"/>
            <a:ext cx="1301857" cy="137064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534F4588-C577-4A25-9E21-AD78131846CB}"/>
              </a:ext>
            </a:extLst>
          </p:cNvPr>
          <p:cNvSpPr/>
          <p:nvPr/>
        </p:nvSpPr>
        <p:spPr>
          <a:xfrm>
            <a:off x="2496201" y="5529082"/>
            <a:ext cx="692671" cy="1138361"/>
          </a:xfrm>
          <a:custGeom>
            <a:avLst/>
            <a:gdLst>
              <a:gd name="connsiteX0" fmla="*/ 3397 w 715368"/>
              <a:gd name="connsiteY0" fmla="*/ 1669142 h 1742606"/>
              <a:gd name="connsiteX1" fmla="*/ 206597 w 715368"/>
              <a:gd name="connsiteY1" fmla="*/ 566057 h 1742606"/>
              <a:gd name="connsiteX2" fmla="*/ 714597 w 715368"/>
              <a:gd name="connsiteY2" fmla="*/ 0 h 1742606"/>
              <a:gd name="connsiteX3" fmla="*/ 322711 w 715368"/>
              <a:gd name="connsiteY3" fmla="*/ 566057 h 1742606"/>
              <a:gd name="connsiteX4" fmla="*/ 351740 w 715368"/>
              <a:gd name="connsiteY4" fmla="*/ 1364342 h 1742606"/>
              <a:gd name="connsiteX5" fmla="*/ 351740 w 715368"/>
              <a:gd name="connsiteY5" fmla="*/ 1611085 h 1742606"/>
              <a:gd name="connsiteX6" fmla="*/ 3397 w 715368"/>
              <a:gd name="connsiteY6" fmla="*/ 1669142 h 174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368" h="1742606">
                <a:moveTo>
                  <a:pt x="3397" y="1669142"/>
                </a:moveTo>
                <a:cubicBezTo>
                  <a:pt x="-20793" y="1494971"/>
                  <a:pt x="88064" y="844247"/>
                  <a:pt x="206597" y="566057"/>
                </a:cubicBezTo>
                <a:cubicBezTo>
                  <a:pt x="325130" y="287867"/>
                  <a:pt x="695245" y="0"/>
                  <a:pt x="714597" y="0"/>
                </a:cubicBezTo>
                <a:cubicBezTo>
                  <a:pt x="733949" y="0"/>
                  <a:pt x="383187" y="338667"/>
                  <a:pt x="322711" y="566057"/>
                </a:cubicBezTo>
                <a:cubicBezTo>
                  <a:pt x="262235" y="793447"/>
                  <a:pt x="346902" y="1190171"/>
                  <a:pt x="351740" y="1364342"/>
                </a:cubicBezTo>
                <a:cubicBezTo>
                  <a:pt x="356578" y="1538513"/>
                  <a:pt x="414635" y="1562704"/>
                  <a:pt x="351740" y="1611085"/>
                </a:cubicBezTo>
                <a:cubicBezTo>
                  <a:pt x="288845" y="1659466"/>
                  <a:pt x="27587" y="1843313"/>
                  <a:pt x="3397" y="1669142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F29D031D-DABC-4B5B-859B-E2DD79BF2864}"/>
              </a:ext>
            </a:extLst>
          </p:cNvPr>
          <p:cNvGrpSpPr/>
          <p:nvPr/>
        </p:nvGrpSpPr>
        <p:grpSpPr>
          <a:xfrm flipH="1">
            <a:off x="8476753" y="5428403"/>
            <a:ext cx="3106057" cy="1391915"/>
            <a:chOff x="8391450" y="5381493"/>
            <a:chExt cx="3106057" cy="1391915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5B17E516-F1F0-4323-8836-D6AF425AA092}"/>
                </a:ext>
              </a:extLst>
            </p:cNvPr>
            <p:cNvSpPr/>
            <p:nvPr/>
          </p:nvSpPr>
          <p:spPr>
            <a:xfrm>
              <a:off x="9251850" y="6020062"/>
              <a:ext cx="885807" cy="563507"/>
            </a:xfrm>
            <a:custGeom>
              <a:avLst/>
              <a:gdLst>
                <a:gd name="connsiteX0" fmla="*/ 653340 w 1017040"/>
                <a:gd name="connsiteY0" fmla="*/ 776979 h 821601"/>
                <a:gd name="connsiteX1" fmla="*/ 188883 w 1017040"/>
                <a:gd name="connsiteY1" fmla="*/ 138351 h 821601"/>
                <a:gd name="connsiteX2" fmla="*/ 197 w 1017040"/>
                <a:gd name="connsiteY2" fmla="*/ 123837 h 821601"/>
                <a:gd name="connsiteX3" fmla="*/ 217911 w 1017040"/>
                <a:gd name="connsiteY3" fmla="*/ 7722 h 821601"/>
                <a:gd name="connsiteX4" fmla="*/ 537226 w 1017040"/>
                <a:gd name="connsiteY4" fmla="*/ 370579 h 821601"/>
                <a:gd name="connsiteX5" fmla="*/ 1016197 w 1017040"/>
                <a:gd name="connsiteY5" fmla="*/ 718922 h 821601"/>
                <a:gd name="connsiteX6" fmla="*/ 653340 w 1017040"/>
                <a:gd name="connsiteY6" fmla="*/ 776979 h 82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040" h="821601">
                  <a:moveTo>
                    <a:pt x="653340" y="776979"/>
                  </a:moveTo>
                  <a:cubicBezTo>
                    <a:pt x="515454" y="680217"/>
                    <a:pt x="297740" y="247208"/>
                    <a:pt x="188883" y="138351"/>
                  </a:cubicBezTo>
                  <a:cubicBezTo>
                    <a:pt x="80026" y="29494"/>
                    <a:pt x="-4641" y="145608"/>
                    <a:pt x="197" y="123837"/>
                  </a:cubicBezTo>
                  <a:cubicBezTo>
                    <a:pt x="5035" y="102066"/>
                    <a:pt x="128406" y="-33402"/>
                    <a:pt x="217911" y="7722"/>
                  </a:cubicBezTo>
                  <a:cubicBezTo>
                    <a:pt x="307416" y="48846"/>
                    <a:pt x="404178" y="252046"/>
                    <a:pt x="537226" y="370579"/>
                  </a:cubicBezTo>
                  <a:cubicBezTo>
                    <a:pt x="670274" y="489112"/>
                    <a:pt x="999264" y="643931"/>
                    <a:pt x="1016197" y="718922"/>
                  </a:cubicBezTo>
                  <a:cubicBezTo>
                    <a:pt x="1033130" y="793913"/>
                    <a:pt x="791226" y="873741"/>
                    <a:pt x="653340" y="776979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14AA5780-E5A3-41F3-B600-29C193A945B2}"/>
                </a:ext>
              </a:extLst>
            </p:cNvPr>
            <p:cNvSpPr/>
            <p:nvPr/>
          </p:nvSpPr>
          <p:spPr>
            <a:xfrm>
              <a:off x="8391450" y="6105750"/>
              <a:ext cx="3106057" cy="667658"/>
            </a:xfrm>
            <a:prstGeom prst="ellipse">
              <a:avLst/>
            </a:prstGeom>
            <a:gradFill flip="none" rotWithShape="1">
              <a:gsLst>
                <a:gs pos="10000">
                  <a:schemeClr val="tx1"/>
                </a:gs>
                <a:gs pos="100000">
                  <a:srgbClr val="FEFEF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5D908DF5-F424-4081-B2F0-6A61395A67A9}"/>
                </a:ext>
              </a:extLst>
            </p:cNvPr>
            <p:cNvSpPr/>
            <p:nvPr/>
          </p:nvSpPr>
          <p:spPr>
            <a:xfrm flipH="1">
              <a:off x="9897327" y="5852805"/>
              <a:ext cx="1046444" cy="706903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69C1D45D-DD0B-4600-A541-FED175493402}"/>
                </a:ext>
              </a:extLst>
            </p:cNvPr>
            <p:cNvSpPr/>
            <p:nvPr/>
          </p:nvSpPr>
          <p:spPr>
            <a:xfrm>
              <a:off x="8787146" y="5381493"/>
              <a:ext cx="1379724" cy="1221428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E71FE574-8E90-46DF-B1AF-D325C95EB472}"/>
                </a:ext>
              </a:extLst>
            </p:cNvPr>
            <p:cNvSpPr/>
            <p:nvPr/>
          </p:nvSpPr>
          <p:spPr>
            <a:xfrm>
              <a:off x="10008825" y="5455935"/>
              <a:ext cx="692671" cy="1138361"/>
            </a:xfrm>
            <a:custGeom>
              <a:avLst/>
              <a:gdLst>
                <a:gd name="connsiteX0" fmla="*/ 3397 w 715368"/>
                <a:gd name="connsiteY0" fmla="*/ 1669142 h 1742606"/>
                <a:gd name="connsiteX1" fmla="*/ 206597 w 715368"/>
                <a:gd name="connsiteY1" fmla="*/ 566057 h 1742606"/>
                <a:gd name="connsiteX2" fmla="*/ 714597 w 715368"/>
                <a:gd name="connsiteY2" fmla="*/ 0 h 1742606"/>
                <a:gd name="connsiteX3" fmla="*/ 322711 w 715368"/>
                <a:gd name="connsiteY3" fmla="*/ 566057 h 1742606"/>
                <a:gd name="connsiteX4" fmla="*/ 351740 w 715368"/>
                <a:gd name="connsiteY4" fmla="*/ 1364342 h 1742606"/>
                <a:gd name="connsiteX5" fmla="*/ 351740 w 715368"/>
                <a:gd name="connsiteY5" fmla="*/ 1611085 h 1742606"/>
                <a:gd name="connsiteX6" fmla="*/ 3397 w 715368"/>
                <a:gd name="connsiteY6" fmla="*/ 1669142 h 174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5368" h="1742606">
                  <a:moveTo>
                    <a:pt x="3397" y="1669142"/>
                  </a:moveTo>
                  <a:cubicBezTo>
                    <a:pt x="-20793" y="1494971"/>
                    <a:pt x="88064" y="844247"/>
                    <a:pt x="206597" y="566057"/>
                  </a:cubicBezTo>
                  <a:cubicBezTo>
                    <a:pt x="325130" y="287867"/>
                    <a:pt x="695245" y="0"/>
                    <a:pt x="714597" y="0"/>
                  </a:cubicBezTo>
                  <a:cubicBezTo>
                    <a:pt x="733949" y="0"/>
                    <a:pt x="383187" y="338667"/>
                    <a:pt x="322711" y="566057"/>
                  </a:cubicBezTo>
                  <a:cubicBezTo>
                    <a:pt x="262235" y="793447"/>
                    <a:pt x="346902" y="1190171"/>
                    <a:pt x="351740" y="1364342"/>
                  </a:cubicBezTo>
                  <a:cubicBezTo>
                    <a:pt x="356578" y="1538513"/>
                    <a:pt x="414635" y="1562704"/>
                    <a:pt x="351740" y="1611085"/>
                  </a:cubicBezTo>
                  <a:cubicBezTo>
                    <a:pt x="288845" y="1659466"/>
                    <a:pt x="27587" y="1843313"/>
                    <a:pt x="3397" y="1669142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C0448C2B-A4C3-491E-8298-B8AABDF5BFA7}"/>
              </a:ext>
            </a:extLst>
          </p:cNvPr>
          <p:cNvSpPr/>
          <p:nvPr/>
        </p:nvSpPr>
        <p:spPr>
          <a:xfrm>
            <a:off x="2020727" y="1489570"/>
            <a:ext cx="739824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Summing Junction 11">
            <a:extLst>
              <a:ext uri="{FF2B5EF4-FFF2-40B4-BE49-F238E27FC236}">
                <a16:creationId xmlns:a16="http://schemas.microsoft.com/office/drawing/2014/main" xmlns="" id="{F4B2DE9A-D439-4C9C-95CC-985934B13A07}"/>
              </a:ext>
            </a:extLst>
          </p:cNvPr>
          <p:cNvSpPr/>
          <p:nvPr/>
        </p:nvSpPr>
        <p:spPr>
          <a:xfrm>
            <a:off x="2256149" y="1390079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BF10FF22-8275-4432-927D-E2E8954F88AD}"/>
              </a:ext>
            </a:extLst>
          </p:cNvPr>
          <p:cNvSpPr/>
          <p:nvPr/>
        </p:nvSpPr>
        <p:spPr>
          <a:xfrm>
            <a:off x="9583018" y="1531291"/>
            <a:ext cx="663250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Summing Junction 12">
            <a:extLst>
              <a:ext uri="{FF2B5EF4-FFF2-40B4-BE49-F238E27FC236}">
                <a16:creationId xmlns:a16="http://schemas.microsoft.com/office/drawing/2014/main" xmlns="" id="{85BD9B79-9A4D-4C93-9FAE-791D64977C32}"/>
              </a:ext>
            </a:extLst>
          </p:cNvPr>
          <p:cNvSpPr/>
          <p:nvPr/>
        </p:nvSpPr>
        <p:spPr>
          <a:xfrm>
            <a:off x="9818202" y="1447238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3EF4D74-C438-43C0-9825-F988D0CD04DA}"/>
              </a:ext>
            </a:extLst>
          </p:cNvPr>
          <p:cNvGrpSpPr/>
          <p:nvPr/>
        </p:nvGrpSpPr>
        <p:grpSpPr>
          <a:xfrm>
            <a:off x="3433196" y="1933130"/>
            <a:ext cx="5355771" cy="3328611"/>
            <a:chOff x="3433196" y="1933130"/>
            <a:chExt cx="5355771" cy="3328611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B1A9CCC0-5F4F-4C20-A0CA-47B60ACE01F9}"/>
                </a:ext>
              </a:extLst>
            </p:cNvPr>
            <p:cNvSpPr/>
            <p:nvPr/>
          </p:nvSpPr>
          <p:spPr>
            <a:xfrm>
              <a:off x="3433196" y="2460484"/>
              <a:ext cx="5355771" cy="2801257"/>
            </a:xfrm>
            <a:custGeom>
              <a:avLst/>
              <a:gdLst>
                <a:gd name="connsiteX0" fmla="*/ 0 w 5355771"/>
                <a:gd name="connsiteY0" fmla="*/ 0 h 2801257"/>
                <a:gd name="connsiteX1" fmla="*/ 696685 w 5355771"/>
                <a:gd name="connsiteY1" fmla="*/ 103751 h 2801257"/>
                <a:gd name="connsiteX2" fmla="*/ 1654628 w 5355771"/>
                <a:gd name="connsiteY2" fmla="*/ 121042 h 2801257"/>
                <a:gd name="connsiteX3" fmla="*/ 2743200 w 5355771"/>
                <a:gd name="connsiteY3" fmla="*/ 172917 h 2801257"/>
                <a:gd name="connsiteX4" fmla="*/ 3991428 w 5355771"/>
                <a:gd name="connsiteY4" fmla="*/ 51875 h 2801257"/>
                <a:gd name="connsiteX5" fmla="*/ 5326743 w 5355771"/>
                <a:gd name="connsiteY5" fmla="*/ 69167 h 2801257"/>
                <a:gd name="connsiteX6" fmla="*/ 5326743 w 5355771"/>
                <a:gd name="connsiteY6" fmla="*/ 207500 h 2801257"/>
                <a:gd name="connsiteX7" fmla="*/ 5312228 w 5355771"/>
                <a:gd name="connsiteY7" fmla="*/ 518751 h 2801257"/>
                <a:gd name="connsiteX8" fmla="*/ 5283200 w 5355771"/>
                <a:gd name="connsiteY8" fmla="*/ 778127 h 2801257"/>
                <a:gd name="connsiteX9" fmla="*/ 5283200 w 5355771"/>
                <a:gd name="connsiteY9" fmla="*/ 899169 h 2801257"/>
                <a:gd name="connsiteX10" fmla="*/ 5341257 w 5355771"/>
                <a:gd name="connsiteY10" fmla="*/ 1210420 h 2801257"/>
                <a:gd name="connsiteX11" fmla="*/ 5355771 w 5355771"/>
                <a:gd name="connsiteY11" fmla="*/ 1763755 h 2801257"/>
                <a:gd name="connsiteX12" fmla="*/ 5355771 w 5355771"/>
                <a:gd name="connsiteY12" fmla="*/ 2075005 h 2801257"/>
                <a:gd name="connsiteX13" fmla="*/ 5312228 w 5355771"/>
                <a:gd name="connsiteY13" fmla="*/ 2126881 h 2801257"/>
                <a:gd name="connsiteX14" fmla="*/ 5283200 w 5355771"/>
                <a:gd name="connsiteY14" fmla="*/ 2247923 h 2801257"/>
                <a:gd name="connsiteX15" fmla="*/ 5341257 w 5355771"/>
                <a:gd name="connsiteY15" fmla="*/ 2265214 h 2801257"/>
                <a:gd name="connsiteX16" fmla="*/ 5355771 w 5355771"/>
                <a:gd name="connsiteY16" fmla="*/ 2749382 h 2801257"/>
                <a:gd name="connsiteX17" fmla="*/ 4310743 w 5355771"/>
                <a:gd name="connsiteY17" fmla="*/ 2783966 h 2801257"/>
                <a:gd name="connsiteX18" fmla="*/ 3106057 w 5355771"/>
                <a:gd name="connsiteY18" fmla="*/ 2801257 h 2801257"/>
                <a:gd name="connsiteX19" fmla="*/ 1596571 w 5355771"/>
                <a:gd name="connsiteY19" fmla="*/ 2766674 h 2801257"/>
                <a:gd name="connsiteX20" fmla="*/ 101600 w 5355771"/>
                <a:gd name="connsiteY20" fmla="*/ 2766674 h 2801257"/>
                <a:gd name="connsiteX21" fmla="*/ 72571 w 5355771"/>
                <a:gd name="connsiteY21" fmla="*/ 2576465 h 2801257"/>
                <a:gd name="connsiteX22" fmla="*/ 72571 w 5355771"/>
                <a:gd name="connsiteY22" fmla="*/ 2005839 h 2801257"/>
                <a:gd name="connsiteX23" fmla="*/ 72571 w 5355771"/>
                <a:gd name="connsiteY23" fmla="*/ 1694588 h 2801257"/>
                <a:gd name="connsiteX24" fmla="*/ 58057 w 5355771"/>
                <a:gd name="connsiteY24" fmla="*/ 1158545 h 2801257"/>
                <a:gd name="connsiteX25" fmla="*/ 58057 w 5355771"/>
                <a:gd name="connsiteY25" fmla="*/ 847294 h 2801257"/>
                <a:gd name="connsiteX26" fmla="*/ 101600 w 5355771"/>
                <a:gd name="connsiteY26" fmla="*/ 726252 h 2801257"/>
                <a:gd name="connsiteX27" fmla="*/ 130628 w 5355771"/>
                <a:gd name="connsiteY27" fmla="*/ 708961 h 2801257"/>
                <a:gd name="connsiteX28" fmla="*/ 87085 w 5355771"/>
                <a:gd name="connsiteY28" fmla="*/ 639793 h 2801257"/>
                <a:gd name="connsiteX29" fmla="*/ 14514 w 5355771"/>
                <a:gd name="connsiteY29" fmla="*/ 622501 h 2801257"/>
                <a:gd name="connsiteX30" fmla="*/ 0 w 5355771"/>
                <a:gd name="connsiteY30" fmla="*/ 0 h 2801257"/>
                <a:gd name="connsiteX31" fmla="*/ 4652545 w 5355771"/>
                <a:gd name="connsiteY31" fmla="*/ 283026 h 2801257"/>
                <a:gd name="connsiteX32" fmla="*/ 4543687 w 5355771"/>
                <a:gd name="connsiteY32" fmla="*/ 391884 h 2801257"/>
                <a:gd name="connsiteX33" fmla="*/ 4652545 w 5355771"/>
                <a:gd name="connsiteY33" fmla="*/ 500742 h 2801257"/>
                <a:gd name="connsiteX34" fmla="*/ 4761403 w 5355771"/>
                <a:gd name="connsiteY34" fmla="*/ 391884 h 2801257"/>
                <a:gd name="connsiteX35" fmla="*/ 4652545 w 5355771"/>
                <a:gd name="connsiteY35" fmla="*/ 283026 h 2801257"/>
                <a:gd name="connsiteX36" fmla="*/ 676899 w 5355771"/>
                <a:gd name="connsiteY36" fmla="*/ 283027 h 2801257"/>
                <a:gd name="connsiteX37" fmla="*/ 568041 w 5355771"/>
                <a:gd name="connsiteY37" fmla="*/ 391885 h 2801257"/>
                <a:gd name="connsiteX38" fmla="*/ 676899 w 5355771"/>
                <a:gd name="connsiteY38" fmla="*/ 500743 h 2801257"/>
                <a:gd name="connsiteX39" fmla="*/ 785757 w 5355771"/>
                <a:gd name="connsiteY39" fmla="*/ 391885 h 2801257"/>
                <a:gd name="connsiteX40" fmla="*/ 676899 w 5355771"/>
                <a:gd name="connsiteY40" fmla="*/ 283027 h 280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355771" h="2801257">
                  <a:moveTo>
                    <a:pt x="0" y="0"/>
                  </a:moveTo>
                  <a:lnTo>
                    <a:pt x="696685" y="103751"/>
                  </a:lnTo>
                  <a:lnTo>
                    <a:pt x="1654628" y="121042"/>
                  </a:lnTo>
                  <a:lnTo>
                    <a:pt x="2743200" y="172917"/>
                  </a:lnTo>
                  <a:lnTo>
                    <a:pt x="3991428" y="51875"/>
                  </a:lnTo>
                  <a:lnTo>
                    <a:pt x="5326743" y="69167"/>
                  </a:lnTo>
                  <a:lnTo>
                    <a:pt x="5326743" y="207500"/>
                  </a:lnTo>
                  <a:lnTo>
                    <a:pt x="5312228" y="518751"/>
                  </a:lnTo>
                  <a:lnTo>
                    <a:pt x="5283200" y="778127"/>
                  </a:lnTo>
                  <a:lnTo>
                    <a:pt x="5283200" y="899169"/>
                  </a:lnTo>
                  <a:lnTo>
                    <a:pt x="5341257" y="1210420"/>
                  </a:lnTo>
                  <a:lnTo>
                    <a:pt x="5355771" y="1763755"/>
                  </a:lnTo>
                  <a:lnTo>
                    <a:pt x="5355771" y="2075005"/>
                  </a:lnTo>
                  <a:lnTo>
                    <a:pt x="5312228" y="2126881"/>
                  </a:lnTo>
                  <a:lnTo>
                    <a:pt x="5283200" y="2247923"/>
                  </a:lnTo>
                  <a:lnTo>
                    <a:pt x="5341257" y="2265214"/>
                  </a:lnTo>
                  <a:lnTo>
                    <a:pt x="5355771" y="2749382"/>
                  </a:lnTo>
                  <a:lnTo>
                    <a:pt x="4310743" y="2783966"/>
                  </a:lnTo>
                  <a:lnTo>
                    <a:pt x="3106057" y="2801257"/>
                  </a:lnTo>
                  <a:lnTo>
                    <a:pt x="1596571" y="2766674"/>
                  </a:lnTo>
                  <a:lnTo>
                    <a:pt x="101600" y="2766674"/>
                  </a:lnTo>
                  <a:lnTo>
                    <a:pt x="72571" y="2576465"/>
                  </a:lnTo>
                  <a:lnTo>
                    <a:pt x="72571" y="2005839"/>
                  </a:lnTo>
                  <a:lnTo>
                    <a:pt x="72571" y="1694588"/>
                  </a:lnTo>
                  <a:lnTo>
                    <a:pt x="58057" y="1158545"/>
                  </a:lnTo>
                  <a:lnTo>
                    <a:pt x="58057" y="847294"/>
                  </a:lnTo>
                  <a:lnTo>
                    <a:pt x="101600" y="726252"/>
                  </a:lnTo>
                  <a:lnTo>
                    <a:pt x="130628" y="708961"/>
                  </a:lnTo>
                  <a:lnTo>
                    <a:pt x="87085" y="639793"/>
                  </a:lnTo>
                  <a:lnTo>
                    <a:pt x="14514" y="622501"/>
                  </a:lnTo>
                  <a:lnTo>
                    <a:pt x="0" y="0"/>
                  </a:lnTo>
                  <a:close/>
                  <a:moveTo>
                    <a:pt x="4652545" y="283026"/>
                  </a:moveTo>
                  <a:cubicBezTo>
                    <a:pt x="4592424" y="283026"/>
                    <a:pt x="4543687" y="331763"/>
                    <a:pt x="4543687" y="391884"/>
                  </a:cubicBezTo>
                  <a:cubicBezTo>
                    <a:pt x="4543687" y="452005"/>
                    <a:pt x="4592424" y="500742"/>
                    <a:pt x="4652545" y="500742"/>
                  </a:cubicBezTo>
                  <a:cubicBezTo>
                    <a:pt x="4712666" y="500742"/>
                    <a:pt x="4761403" y="452005"/>
                    <a:pt x="4761403" y="391884"/>
                  </a:cubicBezTo>
                  <a:cubicBezTo>
                    <a:pt x="4761403" y="331763"/>
                    <a:pt x="4712666" y="283026"/>
                    <a:pt x="4652545" y="283026"/>
                  </a:cubicBezTo>
                  <a:close/>
                  <a:moveTo>
                    <a:pt x="676899" y="283027"/>
                  </a:moveTo>
                  <a:cubicBezTo>
                    <a:pt x="616778" y="283027"/>
                    <a:pt x="568041" y="331764"/>
                    <a:pt x="568041" y="391885"/>
                  </a:cubicBezTo>
                  <a:cubicBezTo>
                    <a:pt x="568041" y="452006"/>
                    <a:pt x="616778" y="500743"/>
                    <a:pt x="676899" y="500743"/>
                  </a:cubicBezTo>
                  <a:cubicBezTo>
                    <a:pt x="737020" y="500743"/>
                    <a:pt x="785757" y="452006"/>
                    <a:pt x="785757" y="391885"/>
                  </a:cubicBezTo>
                  <a:cubicBezTo>
                    <a:pt x="785757" y="331764"/>
                    <a:pt x="737020" y="283027"/>
                    <a:pt x="676899" y="283027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scene3d>
              <a:camera prst="obliqueBottomLeft"/>
              <a:lightRig rig="threePt" dir="t"/>
            </a:scene3d>
            <a:sp3d extrusionH="285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427B7B13-1917-46DD-86D9-60B046D37DDC}"/>
                </a:ext>
              </a:extLst>
            </p:cNvPr>
            <p:cNvSpPr/>
            <p:nvPr/>
          </p:nvSpPr>
          <p:spPr>
            <a:xfrm>
              <a:off x="4056185" y="1933130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A34D2A18-0D83-4AA3-8EEB-91EAB61C0600}"/>
                </a:ext>
              </a:extLst>
            </p:cNvPr>
            <p:cNvSpPr/>
            <p:nvPr/>
          </p:nvSpPr>
          <p:spPr>
            <a:xfrm rot="20454436" flipV="1">
              <a:off x="3990099" y="2220410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A8E04582-8603-4891-9D3E-2F5C0818D3ED}"/>
                </a:ext>
              </a:extLst>
            </p:cNvPr>
            <p:cNvSpPr/>
            <p:nvPr/>
          </p:nvSpPr>
          <p:spPr>
            <a:xfrm rot="20454436" flipV="1">
              <a:off x="4022793" y="2159416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82C0B8F-565A-49B9-BBEA-7A1D93FF7A72}"/>
                </a:ext>
              </a:extLst>
            </p:cNvPr>
            <p:cNvSpPr/>
            <p:nvPr/>
          </p:nvSpPr>
          <p:spPr>
            <a:xfrm rot="20454436" flipV="1">
              <a:off x="4067938" y="2104319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4EE26ABF-1069-4192-902C-CF283E461407}"/>
                </a:ext>
              </a:extLst>
            </p:cNvPr>
            <p:cNvCxnSpPr>
              <a:stCxn id="36" idx="0"/>
              <a:endCxn id="36" idx="0"/>
            </p:cNvCxnSpPr>
            <p:nvPr/>
          </p:nvCxnSpPr>
          <p:spPr>
            <a:xfrm>
              <a:off x="4065195" y="213373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21DC7FA5-0141-4F88-8495-B458288E6789}"/>
                </a:ext>
              </a:extLst>
            </p:cNvPr>
            <p:cNvSpPr/>
            <p:nvPr/>
          </p:nvSpPr>
          <p:spPr>
            <a:xfrm>
              <a:off x="3950677" y="2051601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3275C41-BE87-4B5B-BB29-E122E92C5E85}"/>
                </a:ext>
              </a:extLst>
            </p:cNvPr>
            <p:cNvSpPr/>
            <p:nvPr/>
          </p:nvSpPr>
          <p:spPr>
            <a:xfrm rot="5559045">
              <a:off x="4174527" y="2045296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2394E00-A267-4300-8503-B19C6DAA1F6C}"/>
                </a:ext>
              </a:extLst>
            </p:cNvPr>
            <p:cNvSpPr/>
            <p:nvPr/>
          </p:nvSpPr>
          <p:spPr>
            <a:xfrm>
              <a:off x="8045277" y="1968411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B4ACEC97-9A5F-4DC0-BC98-276199B073FC}"/>
                </a:ext>
              </a:extLst>
            </p:cNvPr>
            <p:cNvSpPr/>
            <p:nvPr/>
          </p:nvSpPr>
          <p:spPr>
            <a:xfrm rot="20454436" flipV="1">
              <a:off x="7979191" y="2255691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04AE4CB-7D84-46D9-AE4C-C853A482EADD}"/>
                </a:ext>
              </a:extLst>
            </p:cNvPr>
            <p:cNvSpPr/>
            <p:nvPr/>
          </p:nvSpPr>
          <p:spPr>
            <a:xfrm rot="20454436" flipV="1">
              <a:off x="8011885" y="2194697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499D117F-4E7D-46CD-8187-41F590C3873C}"/>
                </a:ext>
              </a:extLst>
            </p:cNvPr>
            <p:cNvSpPr/>
            <p:nvPr/>
          </p:nvSpPr>
          <p:spPr>
            <a:xfrm rot="20454436" flipV="1">
              <a:off x="8057030" y="2139600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F1470CE1-1936-49D3-A6AF-3FA1FCDFE877}"/>
                </a:ext>
              </a:extLst>
            </p:cNvPr>
            <p:cNvCxnSpPr>
              <a:stCxn id="48" idx="0"/>
              <a:endCxn id="48" idx="0"/>
            </p:cNvCxnSpPr>
            <p:nvPr/>
          </p:nvCxnSpPr>
          <p:spPr>
            <a:xfrm>
              <a:off x="8054287" y="216901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ABA92D05-4174-4645-820F-5970165485BF}"/>
                </a:ext>
              </a:extLst>
            </p:cNvPr>
            <p:cNvSpPr/>
            <p:nvPr/>
          </p:nvSpPr>
          <p:spPr>
            <a:xfrm>
              <a:off x="7939769" y="2086882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1A70C3E6-7218-4455-BDDA-022CB2968B67}"/>
                </a:ext>
              </a:extLst>
            </p:cNvPr>
            <p:cNvSpPr/>
            <p:nvPr/>
          </p:nvSpPr>
          <p:spPr>
            <a:xfrm rot="5559045">
              <a:off x="8163619" y="2080577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91056F6A-2633-4757-983E-68DBADE2A9D7}"/>
                </a:ext>
              </a:extLst>
            </p:cNvPr>
            <p:cNvSpPr txBox="1"/>
            <p:nvPr/>
          </p:nvSpPr>
          <p:spPr>
            <a:xfrm>
              <a:off x="4264833" y="3639456"/>
              <a:ext cx="35481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r>
                <a:rPr lang="ar-SY" sz="4000" b="1" dirty="0">
                  <a:solidFill>
                    <a:srgbClr val="00B05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Hand Of Sean" panose="02000500000000000000" pitchFamily="2" charset="-128"/>
                  <a:ea typeface="Hand Of Sean" panose="02000500000000000000" pitchFamily="2" charset="-128"/>
                </a:rPr>
                <a:t>الموقع</a:t>
              </a:r>
            </a:p>
            <a:p>
              <a:pPr algn="ctr"/>
              <a:endParaRPr lang="ar-SY" sz="4000" b="1" dirty="0"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1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02134" y="2521998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35002" y="2521998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786281" y="531573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673613" y="2647550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الثالثة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3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9073">
            <a:off x="779028" y="3589789"/>
            <a:ext cx="701438" cy="7014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778273" y="492018"/>
            <a:ext cx="969498" cy="2365989"/>
            <a:chOff x="1159173" y="335569"/>
            <a:chExt cx="969498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59173" y="6263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D3B5E9"/>
                  </a:solidFill>
                  <a:latin typeface="Oswald" panose="02000503000000000000" pitchFamily="2" charset="0"/>
                </a:rPr>
                <a:t>الجغرافيا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362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الموقع</a:t>
              </a:r>
            </a:p>
          </p:txBody>
        </p:sp>
      </p:grpSp>
      <p:grpSp>
        <p:nvGrpSpPr>
          <p:cNvPr id="24" name="Group 53">
            <a:extLst>
              <a:ext uri="{FF2B5EF4-FFF2-40B4-BE49-F238E27FC236}">
                <a16:creationId xmlns:a16="http://schemas.microsoft.com/office/drawing/2014/main" xmlns="" id="{588DBE0A-494B-4074-B44D-3FF4BEEEFCE9}"/>
              </a:ext>
            </a:extLst>
          </p:cNvPr>
          <p:cNvGrpSpPr/>
          <p:nvPr/>
        </p:nvGrpSpPr>
        <p:grpSpPr>
          <a:xfrm>
            <a:off x="5194300" y="240004"/>
            <a:ext cx="2984281" cy="694475"/>
            <a:chOff x="5166610" y="157026"/>
            <a:chExt cx="1858780" cy="895505"/>
          </a:xfrm>
        </p:grpSpPr>
        <p:sp>
          <p:nvSpPr>
            <p:cNvPr id="25" name="Rectangle: Rounded Corners 18">
              <a:extLst>
                <a:ext uri="{FF2B5EF4-FFF2-40B4-BE49-F238E27FC236}">
                  <a16:creationId xmlns:a16="http://schemas.microsoft.com/office/drawing/2014/main" xmlns="" id="{3F691350-E405-4253-9CED-6E5A863D89D5}"/>
                </a:ext>
              </a:extLst>
            </p:cNvPr>
            <p:cNvSpPr/>
            <p:nvPr/>
          </p:nvSpPr>
          <p:spPr>
            <a:xfrm>
              <a:off x="5166610" y="157026"/>
              <a:ext cx="1858780" cy="895505"/>
            </a:xfrm>
            <a:prstGeom prst="roundRect">
              <a:avLst>
                <a:gd name="adj" fmla="val 41068"/>
              </a:avLst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Box 29">
              <a:extLst>
                <a:ext uri="{FF2B5EF4-FFF2-40B4-BE49-F238E27FC236}">
                  <a16:creationId xmlns:a16="http://schemas.microsoft.com/office/drawing/2014/main" xmlns="" id="{D2394BDF-3F06-4F6B-82C4-F7DA188DB043}"/>
                </a:ext>
              </a:extLst>
            </p:cNvPr>
            <p:cNvSpPr txBox="1"/>
            <p:nvPr/>
          </p:nvSpPr>
          <p:spPr>
            <a:xfrm>
              <a:off x="5267738" y="310415"/>
              <a:ext cx="1656522" cy="67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sz="28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الموقع</a:t>
              </a:r>
              <a:endParaRPr lang="ar-SY" sz="2800" b="1" dirty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  <p:grpSp>
        <p:nvGrpSpPr>
          <p:cNvPr id="48" name="مجموعة 47"/>
          <p:cNvGrpSpPr/>
          <p:nvPr/>
        </p:nvGrpSpPr>
        <p:grpSpPr>
          <a:xfrm>
            <a:off x="2688234" y="1386068"/>
            <a:ext cx="8472115" cy="1407425"/>
            <a:chOff x="4204612" y="1301094"/>
            <a:chExt cx="7214149" cy="1552012"/>
          </a:xfrm>
        </p:grpSpPr>
        <p:sp>
          <p:nvSpPr>
            <p:cNvPr id="49" name="Rectangle 13">
              <a:extLst>
                <a:ext uri="{FF2B5EF4-FFF2-40B4-BE49-F238E27FC236}">
                  <a16:creationId xmlns:a16="http://schemas.microsoft.com/office/drawing/2014/main" xmlns="" id="{468E39C0-3777-42DF-99E5-7E7AA8305FC5}"/>
                </a:ext>
              </a:extLst>
            </p:cNvPr>
            <p:cNvSpPr/>
            <p:nvPr/>
          </p:nvSpPr>
          <p:spPr>
            <a:xfrm rot="173929">
              <a:off x="8830455" y="1794377"/>
              <a:ext cx="2548619" cy="891795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10">
              <a:extLst>
                <a:ext uri="{FF2B5EF4-FFF2-40B4-BE49-F238E27FC236}">
                  <a16:creationId xmlns:a16="http://schemas.microsoft.com/office/drawing/2014/main" xmlns="" id="{6A18B9AE-39F4-4CD2-9308-2E4BC1EAD4F0}"/>
                </a:ext>
              </a:extLst>
            </p:cNvPr>
            <p:cNvSpPr/>
            <p:nvPr/>
          </p:nvSpPr>
          <p:spPr>
            <a:xfrm rot="21269386">
              <a:off x="4423589" y="2109734"/>
              <a:ext cx="2548619" cy="502019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46">
              <a:extLst>
                <a:ext uri="{FF2B5EF4-FFF2-40B4-BE49-F238E27FC236}">
                  <a16:creationId xmlns:a16="http://schemas.microsoft.com/office/drawing/2014/main" xmlns="" id="{6B14ACBE-14D9-4D3B-BAD8-0274A075EEBA}"/>
                </a:ext>
              </a:extLst>
            </p:cNvPr>
            <p:cNvSpPr/>
            <p:nvPr/>
          </p:nvSpPr>
          <p:spPr>
            <a:xfrm>
              <a:off x="4204612" y="1301094"/>
              <a:ext cx="7214149" cy="1552012"/>
            </a:xfrm>
            <a:custGeom>
              <a:avLst/>
              <a:gdLst>
                <a:gd name="connsiteX0" fmla="*/ 7750893 w 7968342"/>
                <a:gd name="connsiteY0" fmla="*/ 825347 h 1915885"/>
                <a:gd name="connsiteX1" fmla="*/ 7751085 w 7968342"/>
                <a:gd name="connsiteY1" fmla="*/ 825781 h 1915885"/>
                <a:gd name="connsiteX2" fmla="*/ 7747618 w 7968342"/>
                <a:gd name="connsiteY2" fmla="*/ 836785 h 1915885"/>
                <a:gd name="connsiteX3" fmla="*/ 7747059 w 7968342"/>
                <a:gd name="connsiteY3" fmla="*/ 837999 h 1915885"/>
                <a:gd name="connsiteX4" fmla="*/ 7747421 w 7968342"/>
                <a:gd name="connsiteY4" fmla="*/ 836690 h 1915885"/>
                <a:gd name="connsiteX5" fmla="*/ 7750893 w 7968342"/>
                <a:gd name="connsiteY5" fmla="*/ 825347 h 1915885"/>
                <a:gd name="connsiteX6" fmla="*/ 223920 w 7968342"/>
                <a:gd name="connsiteY6" fmla="*/ 759320 h 1915885"/>
                <a:gd name="connsiteX7" fmla="*/ 155341 w 7968342"/>
                <a:gd name="connsiteY7" fmla="*/ 827900 h 1915885"/>
                <a:gd name="connsiteX8" fmla="*/ 223920 w 7968342"/>
                <a:gd name="connsiteY8" fmla="*/ 896480 h 1915885"/>
                <a:gd name="connsiteX9" fmla="*/ 292500 w 7968342"/>
                <a:gd name="connsiteY9" fmla="*/ 827900 h 1915885"/>
                <a:gd name="connsiteX10" fmla="*/ 223920 w 7968342"/>
                <a:gd name="connsiteY10" fmla="*/ 759320 h 1915885"/>
                <a:gd name="connsiteX11" fmla="*/ 223921 w 7968342"/>
                <a:gd name="connsiteY11" fmla="*/ 567436 h 1915885"/>
                <a:gd name="connsiteX12" fmla="*/ 155341 w 7968342"/>
                <a:gd name="connsiteY12" fmla="*/ 636016 h 1915885"/>
                <a:gd name="connsiteX13" fmla="*/ 223921 w 7968342"/>
                <a:gd name="connsiteY13" fmla="*/ 704596 h 1915885"/>
                <a:gd name="connsiteX14" fmla="*/ 292502 w 7968342"/>
                <a:gd name="connsiteY14" fmla="*/ 636016 h 1915885"/>
                <a:gd name="connsiteX15" fmla="*/ 223921 w 7968342"/>
                <a:gd name="connsiteY15" fmla="*/ 567436 h 1915885"/>
                <a:gd name="connsiteX16" fmla="*/ 223922 w 7968342"/>
                <a:gd name="connsiteY16" fmla="*/ 375552 h 1915885"/>
                <a:gd name="connsiteX17" fmla="*/ 155343 w 7968342"/>
                <a:gd name="connsiteY17" fmla="*/ 444132 h 1915885"/>
                <a:gd name="connsiteX18" fmla="*/ 223922 w 7968342"/>
                <a:gd name="connsiteY18" fmla="*/ 512712 h 1915885"/>
                <a:gd name="connsiteX19" fmla="*/ 292502 w 7968342"/>
                <a:gd name="connsiteY19" fmla="*/ 444132 h 1915885"/>
                <a:gd name="connsiteX20" fmla="*/ 223922 w 7968342"/>
                <a:gd name="connsiteY20" fmla="*/ 375552 h 1915885"/>
                <a:gd name="connsiteX21" fmla="*/ 223923 w 7968342"/>
                <a:gd name="connsiteY21" fmla="*/ 183668 h 1915885"/>
                <a:gd name="connsiteX22" fmla="*/ 155343 w 7968342"/>
                <a:gd name="connsiteY22" fmla="*/ 252248 h 1915885"/>
                <a:gd name="connsiteX23" fmla="*/ 223923 w 7968342"/>
                <a:gd name="connsiteY23" fmla="*/ 320828 h 1915885"/>
                <a:gd name="connsiteX24" fmla="*/ 292503 w 7968342"/>
                <a:gd name="connsiteY24" fmla="*/ 252248 h 1915885"/>
                <a:gd name="connsiteX25" fmla="*/ 223923 w 7968342"/>
                <a:gd name="connsiteY25" fmla="*/ 183668 h 1915885"/>
                <a:gd name="connsiteX26" fmla="*/ 1980393 w 7968342"/>
                <a:gd name="connsiteY26" fmla="*/ 0 h 1915885"/>
                <a:gd name="connsiteX27" fmla="*/ 2100840 w 7968342"/>
                <a:gd name="connsiteY27" fmla="*/ 17226 h 1915885"/>
                <a:gd name="connsiteX28" fmla="*/ 2204080 w 7968342"/>
                <a:gd name="connsiteY28" fmla="*/ 34452 h 1915885"/>
                <a:gd name="connsiteX29" fmla="*/ 2341734 w 7968342"/>
                <a:gd name="connsiteY29" fmla="*/ 51679 h 1915885"/>
                <a:gd name="connsiteX30" fmla="*/ 2444975 w 7968342"/>
                <a:gd name="connsiteY30" fmla="*/ 68904 h 1915885"/>
                <a:gd name="connsiteX31" fmla="*/ 2565422 w 7968342"/>
                <a:gd name="connsiteY31" fmla="*/ 86130 h 1915885"/>
                <a:gd name="connsiteX32" fmla="*/ 2909558 w 7968342"/>
                <a:gd name="connsiteY32" fmla="*/ 137808 h 1915885"/>
                <a:gd name="connsiteX33" fmla="*/ 2995591 w 7968342"/>
                <a:gd name="connsiteY33" fmla="*/ 103357 h 1915885"/>
                <a:gd name="connsiteX34" fmla="*/ 3150452 w 7968342"/>
                <a:gd name="connsiteY34" fmla="*/ 34452 h 1915885"/>
                <a:gd name="connsiteX35" fmla="*/ 4217270 w 7968342"/>
                <a:gd name="connsiteY35" fmla="*/ 17226 h 1915885"/>
                <a:gd name="connsiteX36" fmla="*/ 4733473 w 7968342"/>
                <a:gd name="connsiteY36" fmla="*/ 0 h 1915885"/>
                <a:gd name="connsiteX37" fmla="*/ 4853920 w 7968342"/>
                <a:gd name="connsiteY37" fmla="*/ 51679 h 1915885"/>
                <a:gd name="connsiteX38" fmla="*/ 4905541 w 7968342"/>
                <a:gd name="connsiteY38" fmla="*/ 68904 h 1915885"/>
                <a:gd name="connsiteX39" fmla="*/ 5129229 w 7968342"/>
                <a:gd name="connsiteY39" fmla="*/ 120583 h 1915885"/>
                <a:gd name="connsiteX40" fmla="*/ 5180848 w 7968342"/>
                <a:gd name="connsiteY40" fmla="*/ 103357 h 1915885"/>
                <a:gd name="connsiteX41" fmla="*/ 5284089 w 7968342"/>
                <a:gd name="connsiteY41" fmla="*/ 68904 h 1915885"/>
                <a:gd name="connsiteX42" fmla="*/ 5456156 w 7968342"/>
                <a:gd name="connsiteY42" fmla="*/ 51679 h 1915885"/>
                <a:gd name="connsiteX43" fmla="*/ 6006772 w 7968342"/>
                <a:gd name="connsiteY43" fmla="*/ 34452 h 1915885"/>
                <a:gd name="connsiteX44" fmla="*/ 6041186 w 7968342"/>
                <a:gd name="connsiteY44" fmla="*/ 86130 h 1915885"/>
                <a:gd name="connsiteX45" fmla="*/ 6110013 w 7968342"/>
                <a:gd name="connsiteY45" fmla="*/ 189487 h 1915885"/>
                <a:gd name="connsiteX46" fmla="*/ 6299287 w 7968342"/>
                <a:gd name="connsiteY46" fmla="*/ 206713 h 1915885"/>
                <a:gd name="connsiteX47" fmla="*/ 6350907 w 7968342"/>
                <a:gd name="connsiteY47" fmla="*/ 258391 h 1915885"/>
                <a:gd name="connsiteX48" fmla="*/ 6918729 w 7968342"/>
                <a:gd name="connsiteY48" fmla="*/ 258391 h 1915885"/>
                <a:gd name="connsiteX49" fmla="*/ 7108003 w 7968342"/>
                <a:gd name="connsiteY49" fmla="*/ 241165 h 1915885"/>
                <a:gd name="connsiteX50" fmla="*/ 7314485 w 7968342"/>
                <a:gd name="connsiteY50" fmla="*/ 206713 h 1915885"/>
                <a:gd name="connsiteX51" fmla="*/ 7383312 w 7968342"/>
                <a:gd name="connsiteY51" fmla="*/ 103357 h 1915885"/>
                <a:gd name="connsiteX52" fmla="*/ 7507025 w 7968342"/>
                <a:gd name="connsiteY52" fmla="*/ 89864 h 1915885"/>
                <a:gd name="connsiteX53" fmla="*/ 7559620 w 7968342"/>
                <a:gd name="connsiteY53" fmla="*/ 84509 h 1915885"/>
                <a:gd name="connsiteX54" fmla="*/ 7568913 w 7968342"/>
                <a:gd name="connsiteY54" fmla="*/ 84141 h 1915885"/>
                <a:gd name="connsiteX55" fmla="*/ 7567104 w 7968342"/>
                <a:gd name="connsiteY55" fmla="*/ 83747 h 1915885"/>
                <a:gd name="connsiteX56" fmla="*/ 7559620 w 7968342"/>
                <a:gd name="connsiteY56" fmla="*/ 84509 h 1915885"/>
                <a:gd name="connsiteX57" fmla="*/ 7533844 w 7968342"/>
                <a:gd name="connsiteY57" fmla="*/ 85530 h 1915885"/>
                <a:gd name="connsiteX58" fmla="*/ 7607000 w 7968342"/>
                <a:gd name="connsiteY58" fmla="*/ 68904 h 1915885"/>
                <a:gd name="connsiteX59" fmla="*/ 7727447 w 7968342"/>
                <a:gd name="connsiteY59" fmla="*/ 51679 h 1915885"/>
                <a:gd name="connsiteX60" fmla="*/ 7744654 w 7968342"/>
                <a:gd name="connsiteY60" fmla="*/ 155034 h 1915885"/>
                <a:gd name="connsiteX61" fmla="*/ 7727447 w 7968342"/>
                <a:gd name="connsiteY61" fmla="*/ 447878 h 1915885"/>
                <a:gd name="connsiteX62" fmla="*/ 7744654 w 7968342"/>
                <a:gd name="connsiteY62" fmla="*/ 499556 h 1915885"/>
                <a:gd name="connsiteX63" fmla="*/ 7779068 w 7968342"/>
                <a:gd name="connsiteY63" fmla="*/ 602913 h 1915885"/>
                <a:gd name="connsiteX64" fmla="*/ 7727447 w 7968342"/>
                <a:gd name="connsiteY64" fmla="*/ 792400 h 1915885"/>
                <a:gd name="connsiteX65" fmla="*/ 7741630 w 7968342"/>
                <a:gd name="connsiteY65" fmla="*/ 849777 h 1915885"/>
                <a:gd name="connsiteX66" fmla="*/ 7747059 w 7968342"/>
                <a:gd name="connsiteY66" fmla="*/ 837999 h 1915885"/>
                <a:gd name="connsiteX67" fmla="*/ 7742891 w 7968342"/>
                <a:gd name="connsiteY67" fmla="*/ 853052 h 1915885"/>
                <a:gd name="connsiteX68" fmla="*/ 7727447 w 7968342"/>
                <a:gd name="connsiteY68" fmla="*/ 912982 h 1915885"/>
                <a:gd name="connsiteX69" fmla="*/ 7675827 w 7968342"/>
                <a:gd name="connsiteY69" fmla="*/ 1068017 h 1915885"/>
                <a:gd name="connsiteX70" fmla="*/ 7710240 w 7968342"/>
                <a:gd name="connsiteY70" fmla="*/ 1119695 h 1915885"/>
                <a:gd name="connsiteX71" fmla="*/ 7761861 w 7968342"/>
                <a:gd name="connsiteY71" fmla="*/ 1136922 h 1915885"/>
                <a:gd name="connsiteX72" fmla="*/ 7813481 w 7968342"/>
                <a:gd name="connsiteY72" fmla="*/ 1154147 h 1915885"/>
                <a:gd name="connsiteX73" fmla="*/ 7968342 w 7968342"/>
                <a:gd name="connsiteY73" fmla="*/ 1205826 h 1915885"/>
                <a:gd name="connsiteX74" fmla="*/ 7813481 w 7968342"/>
                <a:gd name="connsiteY74" fmla="*/ 1274730 h 1915885"/>
                <a:gd name="connsiteX75" fmla="*/ 7761861 w 7968342"/>
                <a:gd name="connsiteY75" fmla="*/ 1309183 h 1915885"/>
                <a:gd name="connsiteX76" fmla="*/ 7744654 w 7968342"/>
                <a:gd name="connsiteY76" fmla="*/ 1515895 h 1915885"/>
                <a:gd name="connsiteX77" fmla="*/ 7796275 w 7968342"/>
                <a:gd name="connsiteY77" fmla="*/ 1550348 h 1915885"/>
                <a:gd name="connsiteX78" fmla="*/ 7744654 w 7968342"/>
                <a:gd name="connsiteY78" fmla="*/ 1670930 h 1915885"/>
                <a:gd name="connsiteX79" fmla="*/ 7641413 w 7968342"/>
                <a:gd name="connsiteY79" fmla="*/ 1705382 h 1915885"/>
                <a:gd name="connsiteX80" fmla="*/ 7710240 w 7968342"/>
                <a:gd name="connsiteY80" fmla="*/ 1808739 h 1915885"/>
                <a:gd name="connsiteX81" fmla="*/ 7693033 w 7968342"/>
                <a:gd name="connsiteY81" fmla="*/ 1860417 h 1915885"/>
                <a:gd name="connsiteX82" fmla="*/ 7125211 w 7968342"/>
                <a:gd name="connsiteY82" fmla="*/ 1843190 h 1915885"/>
                <a:gd name="connsiteX83" fmla="*/ 6540181 w 7968342"/>
                <a:gd name="connsiteY83" fmla="*/ 1825965 h 1915885"/>
                <a:gd name="connsiteX84" fmla="*/ 6454148 w 7968342"/>
                <a:gd name="connsiteY84" fmla="*/ 1808739 h 1915885"/>
                <a:gd name="connsiteX85" fmla="*/ 6385320 w 7968342"/>
                <a:gd name="connsiteY85" fmla="*/ 1774286 h 1915885"/>
                <a:gd name="connsiteX86" fmla="*/ 6333701 w 7968342"/>
                <a:gd name="connsiteY86" fmla="*/ 1757060 h 1915885"/>
                <a:gd name="connsiteX87" fmla="*/ 6282081 w 7968342"/>
                <a:gd name="connsiteY87" fmla="*/ 1774286 h 1915885"/>
                <a:gd name="connsiteX88" fmla="*/ 6230460 w 7968342"/>
                <a:gd name="connsiteY88" fmla="*/ 1808739 h 1915885"/>
                <a:gd name="connsiteX89" fmla="*/ 5714257 w 7968342"/>
                <a:gd name="connsiteY89" fmla="*/ 1825965 h 1915885"/>
                <a:gd name="connsiteX90" fmla="*/ 4750679 w 7968342"/>
                <a:gd name="connsiteY90" fmla="*/ 1843190 h 1915885"/>
                <a:gd name="connsiteX91" fmla="*/ 4526992 w 7968342"/>
                <a:gd name="connsiteY91" fmla="*/ 1825965 h 1915885"/>
                <a:gd name="connsiteX92" fmla="*/ 4440958 w 7968342"/>
                <a:gd name="connsiteY92" fmla="*/ 1808739 h 1915885"/>
                <a:gd name="connsiteX93" fmla="*/ 4268890 w 7968342"/>
                <a:gd name="connsiteY93" fmla="*/ 1791513 h 1915885"/>
                <a:gd name="connsiteX94" fmla="*/ 3632241 w 7968342"/>
                <a:gd name="connsiteY94" fmla="*/ 1791513 h 1915885"/>
                <a:gd name="connsiteX95" fmla="*/ 2083633 w 7968342"/>
                <a:gd name="connsiteY95" fmla="*/ 1774286 h 1915885"/>
                <a:gd name="connsiteX96" fmla="*/ 1928773 w 7968342"/>
                <a:gd name="connsiteY96" fmla="*/ 1757060 h 1915885"/>
                <a:gd name="connsiteX97" fmla="*/ 1584638 w 7968342"/>
                <a:gd name="connsiteY97" fmla="*/ 1739835 h 1915885"/>
                <a:gd name="connsiteX98" fmla="*/ 1533018 w 7968342"/>
                <a:gd name="connsiteY98" fmla="*/ 1757060 h 1915885"/>
                <a:gd name="connsiteX99" fmla="*/ 1464191 w 7968342"/>
                <a:gd name="connsiteY99" fmla="*/ 1739835 h 1915885"/>
                <a:gd name="connsiteX100" fmla="*/ 1343744 w 7968342"/>
                <a:gd name="connsiteY100" fmla="*/ 1791513 h 1915885"/>
                <a:gd name="connsiteX101" fmla="*/ 1206089 w 7968342"/>
                <a:gd name="connsiteY101" fmla="*/ 1739835 h 1915885"/>
                <a:gd name="connsiteX102" fmla="*/ 1154469 w 7968342"/>
                <a:gd name="connsiteY102" fmla="*/ 1757060 h 1915885"/>
                <a:gd name="connsiteX103" fmla="*/ 999609 w 7968342"/>
                <a:gd name="connsiteY103" fmla="*/ 1774286 h 1915885"/>
                <a:gd name="connsiteX104" fmla="*/ 913575 w 7968342"/>
                <a:gd name="connsiteY104" fmla="*/ 1791513 h 1915885"/>
                <a:gd name="connsiteX105" fmla="*/ 810334 w 7968342"/>
                <a:gd name="connsiteY105" fmla="*/ 1843190 h 1915885"/>
                <a:gd name="connsiteX106" fmla="*/ 741508 w 7968342"/>
                <a:gd name="connsiteY106" fmla="*/ 1860417 h 1915885"/>
                <a:gd name="connsiteX107" fmla="*/ 707094 w 7968342"/>
                <a:gd name="connsiteY107" fmla="*/ 1860417 h 1915885"/>
                <a:gd name="connsiteX108" fmla="*/ 655473 w 7968342"/>
                <a:gd name="connsiteY108" fmla="*/ 1808739 h 1915885"/>
                <a:gd name="connsiteX109" fmla="*/ 569440 w 7968342"/>
                <a:gd name="connsiteY109" fmla="*/ 1739835 h 1915885"/>
                <a:gd name="connsiteX110" fmla="*/ 517819 w 7968342"/>
                <a:gd name="connsiteY110" fmla="*/ 1757060 h 1915885"/>
                <a:gd name="connsiteX111" fmla="*/ 380166 w 7968342"/>
                <a:gd name="connsiteY111" fmla="*/ 1774286 h 1915885"/>
                <a:gd name="connsiteX112" fmla="*/ 294131 w 7968342"/>
                <a:gd name="connsiteY112" fmla="*/ 1791513 h 1915885"/>
                <a:gd name="connsiteX113" fmla="*/ 242511 w 7968342"/>
                <a:gd name="connsiteY113" fmla="*/ 1774286 h 1915885"/>
                <a:gd name="connsiteX114" fmla="*/ 87651 w 7968342"/>
                <a:gd name="connsiteY114" fmla="*/ 1808739 h 1915885"/>
                <a:gd name="connsiteX115" fmla="*/ 18824 w 7968342"/>
                <a:gd name="connsiteY115" fmla="*/ 1791513 h 1915885"/>
                <a:gd name="connsiteX116" fmla="*/ 1616 w 7968342"/>
                <a:gd name="connsiteY116" fmla="*/ 1584799 h 1915885"/>
                <a:gd name="connsiteX117" fmla="*/ 36030 w 7968342"/>
                <a:gd name="connsiteY117" fmla="*/ 1481442 h 1915885"/>
                <a:gd name="connsiteX118" fmla="*/ 53237 w 7968342"/>
                <a:gd name="connsiteY118" fmla="*/ 1395313 h 1915885"/>
                <a:gd name="connsiteX119" fmla="*/ 87651 w 7968342"/>
                <a:gd name="connsiteY119" fmla="*/ 1291956 h 1915885"/>
                <a:gd name="connsiteX120" fmla="*/ 70444 w 7968342"/>
                <a:gd name="connsiteY120" fmla="*/ 1240277 h 1915885"/>
                <a:gd name="connsiteX121" fmla="*/ 36030 w 7968342"/>
                <a:gd name="connsiteY121" fmla="*/ 1136922 h 1915885"/>
                <a:gd name="connsiteX122" fmla="*/ 53237 w 7968342"/>
                <a:gd name="connsiteY122" fmla="*/ 1033565 h 1915885"/>
                <a:gd name="connsiteX123" fmla="*/ 87651 w 7968342"/>
                <a:gd name="connsiteY123" fmla="*/ 964661 h 1915885"/>
                <a:gd name="connsiteX124" fmla="*/ 122064 w 7968342"/>
                <a:gd name="connsiteY124" fmla="*/ 861304 h 1915885"/>
                <a:gd name="connsiteX125" fmla="*/ 156477 w 7968342"/>
                <a:gd name="connsiteY125" fmla="*/ 809625 h 1915885"/>
                <a:gd name="connsiteX126" fmla="*/ 53237 w 7968342"/>
                <a:gd name="connsiteY126" fmla="*/ 757947 h 1915885"/>
                <a:gd name="connsiteX127" fmla="*/ 87651 w 7968342"/>
                <a:gd name="connsiteY127" fmla="*/ 706270 h 1915885"/>
                <a:gd name="connsiteX128" fmla="*/ 104857 w 7968342"/>
                <a:gd name="connsiteY128" fmla="*/ 654591 h 1915885"/>
                <a:gd name="connsiteX129" fmla="*/ 122064 w 7968342"/>
                <a:gd name="connsiteY129" fmla="*/ 499556 h 1915885"/>
                <a:gd name="connsiteX130" fmla="*/ 70444 w 7968342"/>
                <a:gd name="connsiteY130" fmla="*/ 327295 h 1915885"/>
                <a:gd name="connsiteX131" fmla="*/ 53237 w 7968342"/>
                <a:gd name="connsiteY131" fmla="*/ 241165 h 1915885"/>
                <a:gd name="connsiteX132" fmla="*/ 87651 w 7968342"/>
                <a:gd name="connsiteY132" fmla="*/ 172261 h 1915885"/>
                <a:gd name="connsiteX133" fmla="*/ 18824 w 7968342"/>
                <a:gd name="connsiteY133" fmla="*/ 103357 h 1915885"/>
                <a:gd name="connsiteX134" fmla="*/ 294131 w 7968342"/>
                <a:gd name="connsiteY134" fmla="*/ 86130 h 1915885"/>
                <a:gd name="connsiteX135" fmla="*/ 603853 w 7968342"/>
                <a:gd name="connsiteY135" fmla="*/ 68904 h 1915885"/>
                <a:gd name="connsiteX136" fmla="*/ 844747 w 7968342"/>
                <a:gd name="connsiteY136" fmla="*/ 34452 h 1915885"/>
                <a:gd name="connsiteX137" fmla="*/ 896368 w 7968342"/>
                <a:gd name="connsiteY137" fmla="*/ 17226 h 191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7968342" h="1915885">
                  <a:moveTo>
                    <a:pt x="7750893" y="825347"/>
                  </a:moveTo>
                  <a:cubicBezTo>
                    <a:pt x="7751459" y="823783"/>
                    <a:pt x="7751479" y="824181"/>
                    <a:pt x="7751085" y="825781"/>
                  </a:cubicBezTo>
                  <a:cubicBezTo>
                    <a:pt x="7750560" y="827915"/>
                    <a:pt x="7749299" y="832184"/>
                    <a:pt x="7747618" y="836785"/>
                  </a:cubicBezTo>
                  <a:lnTo>
                    <a:pt x="7747059" y="837999"/>
                  </a:lnTo>
                  <a:lnTo>
                    <a:pt x="7747421" y="836690"/>
                  </a:lnTo>
                  <a:cubicBezTo>
                    <a:pt x="7749213" y="830439"/>
                    <a:pt x="7750327" y="826912"/>
                    <a:pt x="7750893" y="825347"/>
                  </a:cubicBezTo>
                  <a:close/>
                  <a:moveTo>
                    <a:pt x="223920" y="759320"/>
                  </a:moveTo>
                  <a:cubicBezTo>
                    <a:pt x="186045" y="759320"/>
                    <a:pt x="155341" y="790024"/>
                    <a:pt x="155341" y="827900"/>
                  </a:cubicBezTo>
                  <a:cubicBezTo>
                    <a:pt x="155341" y="865776"/>
                    <a:pt x="186045" y="896480"/>
                    <a:pt x="223920" y="896480"/>
                  </a:cubicBezTo>
                  <a:cubicBezTo>
                    <a:pt x="261797" y="896480"/>
                    <a:pt x="292500" y="865776"/>
                    <a:pt x="292500" y="827900"/>
                  </a:cubicBezTo>
                  <a:cubicBezTo>
                    <a:pt x="292500" y="790024"/>
                    <a:pt x="261797" y="759320"/>
                    <a:pt x="223920" y="759320"/>
                  </a:cubicBezTo>
                  <a:close/>
                  <a:moveTo>
                    <a:pt x="223921" y="567436"/>
                  </a:moveTo>
                  <a:cubicBezTo>
                    <a:pt x="186045" y="567436"/>
                    <a:pt x="155341" y="598140"/>
                    <a:pt x="155341" y="636016"/>
                  </a:cubicBezTo>
                  <a:cubicBezTo>
                    <a:pt x="155341" y="673892"/>
                    <a:pt x="186045" y="704596"/>
                    <a:pt x="223921" y="704596"/>
                  </a:cubicBezTo>
                  <a:cubicBezTo>
                    <a:pt x="261798" y="704596"/>
                    <a:pt x="292502" y="673892"/>
                    <a:pt x="292502" y="636016"/>
                  </a:cubicBezTo>
                  <a:cubicBezTo>
                    <a:pt x="292502" y="598140"/>
                    <a:pt x="261798" y="567436"/>
                    <a:pt x="223921" y="567436"/>
                  </a:cubicBezTo>
                  <a:close/>
                  <a:moveTo>
                    <a:pt x="223922" y="375552"/>
                  </a:moveTo>
                  <a:cubicBezTo>
                    <a:pt x="186047" y="375552"/>
                    <a:pt x="155343" y="406256"/>
                    <a:pt x="155343" y="444132"/>
                  </a:cubicBezTo>
                  <a:cubicBezTo>
                    <a:pt x="155343" y="482008"/>
                    <a:pt x="186047" y="512712"/>
                    <a:pt x="223922" y="512712"/>
                  </a:cubicBezTo>
                  <a:cubicBezTo>
                    <a:pt x="261798" y="512712"/>
                    <a:pt x="292502" y="482008"/>
                    <a:pt x="292502" y="444132"/>
                  </a:cubicBezTo>
                  <a:cubicBezTo>
                    <a:pt x="292502" y="406256"/>
                    <a:pt x="261798" y="375552"/>
                    <a:pt x="223922" y="375552"/>
                  </a:cubicBezTo>
                  <a:close/>
                  <a:moveTo>
                    <a:pt x="223923" y="183668"/>
                  </a:moveTo>
                  <a:cubicBezTo>
                    <a:pt x="186047" y="183668"/>
                    <a:pt x="155343" y="214372"/>
                    <a:pt x="155343" y="252248"/>
                  </a:cubicBezTo>
                  <a:cubicBezTo>
                    <a:pt x="155343" y="290124"/>
                    <a:pt x="186047" y="320828"/>
                    <a:pt x="223923" y="320828"/>
                  </a:cubicBezTo>
                  <a:cubicBezTo>
                    <a:pt x="261799" y="320828"/>
                    <a:pt x="292503" y="290124"/>
                    <a:pt x="292503" y="252248"/>
                  </a:cubicBezTo>
                  <a:cubicBezTo>
                    <a:pt x="292503" y="214372"/>
                    <a:pt x="261799" y="183668"/>
                    <a:pt x="223923" y="183668"/>
                  </a:cubicBezTo>
                  <a:close/>
                  <a:moveTo>
                    <a:pt x="1980393" y="0"/>
                  </a:moveTo>
                  <a:cubicBezTo>
                    <a:pt x="2020542" y="5742"/>
                    <a:pt x="2060755" y="11052"/>
                    <a:pt x="2100840" y="17226"/>
                  </a:cubicBezTo>
                  <a:cubicBezTo>
                    <a:pt x="2135322" y="22537"/>
                    <a:pt x="2169543" y="29512"/>
                    <a:pt x="2204080" y="34452"/>
                  </a:cubicBezTo>
                  <a:cubicBezTo>
                    <a:pt x="2249858" y="40998"/>
                    <a:pt x="2295957" y="45132"/>
                    <a:pt x="2341734" y="51679"/>
                  </a:cubicBezTo>
                  <a:cubicBezTo>
                    <a:pt x="2376271" y="56618"/>
                    <a:pt x="2410561" y="63162"/>
                    <a:pt x="2444975" y="68904"/>
                  </a:cubicBezTo>
                  <a:cubicBezTo>
                    <a:pt x="2484980" y="75579"/>
                    <a:pt x="2525304" y="80180"/>
                    <a:pt x="2565422" y="86130"/>
                  </a:cubicBezTo>
                  <a:lnTo>
                    <a:pt x="2909558" y="137808"/>
                  </a:lnTo>
                  <a:cubicBezTo>
                    <a:pt x="2938235" y="126325"/>
                    <a:pt x="2967202" y="115537"/>
                    <a:pt x="2995591" y="103357"/>
                  </a:cubicBezTo>
                  <a:cubicBezTo>
                    <a:pt x="3047512" y="81080"/>
                    <a:pt x="3094103" y="38424"/>
                    <a:pt x="3150452" y="34452"/>
                  </a:cubicBezTo>
                  <a:lnTo>
                    <a:pt x="4217270" y="17226"/>
                  </a:lnTo>
                  <a:lnTo>
                    <a:pt x="4733473" y="0"/>
                  </a:lnTo>
                  <a:cubicBezTo>
                    <a:pt x="4876717" y="35851"/>
                    <a:pt x="4735091" y="-7803"/>
                    <a:pt x="4853920" y="51679"/>
                  </a:cubicBezTo>
                  <a:cubicBezTo>
                    <a:pt x="4870143" y="59799"/>
                    <a:pt x="4887944" y="64500"/>
                    <a:pt x="4905541" y="68904"/>
                  </a:cubicBezTo>
                  <a:lnTo>
                    <a:pt x="5129229" y="120583"/>
                  </a:lnTo>
                  <a:lnTo>
                    <a:pt x="5180848" y="103357"/>
                  </a:lnTo>
                  <a:cubicBezTo>
                    <a:pt x="5215262" y="91873"/>
                    <a:pt x="5248435" y="75597"/>
                    <a:pt x="5284089" y="68904"/>
                  </a:cubicBezTo>
                  <a:cubicBezTo>
                    <a:pt x="5340743" y="58269"/>
                    <a:pt x="5398580" y="54424"/>
                    <a:pt x="5456156" y="51679"/>
                  </a:cubicBezTo>
                  <a:lnTo>
                    <a:pt x="6006772" y="34452"/>
                  </a:lnTo>
                  <a:lnTo>
                    <a:pt x="6041186" y="86130"/>
                  </a:lnTo>
                  <a:lnTo>
                    <a:pt x="6110013" y="189487"/>
                  </a:lnTo>
                  <a:cubicBezTo>
                    <a:pt x="6173104" y="195229"/>
                    <a:pt x="6238374" y="189289"/>
                    <a:pt x="6299287" y="206713"/>
                  </a:cubicBezTo>
                  <a:cubicBezTo>
                    <a:pt x="6322685" y="213405"/>
                    <a:pt x="6326761" y="255369"/>
                    <a:pt x="6350907" y="258391"/>
                  </a:cubicBezTo>
                  <a:cubicBezTo>
                    <a:pt x="6747383" y="308006"/>
                    <a:pt x="6706367" y="311540"/>
                    <a:pt x="6918729" y="258391"/>
                  </a:cubicBezTo>
                  <a:lnTo>
                    <a:pt x="7108003" y="241165"/>
                  </a:lnTo>
                  <a:cubicBezTo>
                    <a:pt x="7272659" y="224681"/>
                    <a:pt x="7216467" y="239423"/>
                    <a:pt x="7314485" y="206713"/>
                  </a:cubicBezTo>
                  <a:cubicBezTo>
                    <a:pt x="7353722" y="193618"/>
                    <a:pt x="7360371" y="137808"/>
                    <a:pt x="7383312" y="103357"/>
                  </a:cubicBezTo>
                  <a:cubicBezTo>
                    <a:pt x="7437170" y="97366"/>
                    <a:pt x="7477400" y="93000"/>
                    <a:pt x="7507025" y="89864"/>
                  </a:cubicBezTo>
                  <a:lnTo>
                    <a:pt x="7559620" y="84509"/>
                  </a:lnTo>
                  <a:lnTo>
                    <a:pt x="7568913" y="84141"/>
                  </a:lnTo>
                  <a:cubicBezTo>
                    <a:pt x="7582518" y="82788"/>
                    <a:pt x="7589976" y="81601"/>
                    <a:pt x="7567104" y="83747"/>
                  </a:cubicBezTo>
                  <a:lnTo>
                    <a:pt x="7559620" y="84509"/>
                  </a:lnTo>
                  <a:lnTo>
                    <a:pt x="7533844" y="85530"/>
                  </a:lnTo>
                  <a:cubicBezTo>
                    <a:pt x="7532130" y="84046"/>
                    <a:pt x="7548454" y="79561"/>
                    <a:pt x="7607000" y="68904"/>
                  </a:cubicBezTo>
                  <a:cubicBezTo>
                    <a:pt x="7646903" y="61641"/>
                    <a:pt x="7693056" y="30160"/>
                    <a:pt x="7727447" y="51679"/>
                  </a:cubicBezTo>
                  <a:cubicBezTo>
                    <a:pt x="7757033" y="70190"/>
                    <a:pt x="7744654" y="120107"/>
                    <a:pt x="7744654" y="155034"/>
                  </a:cubicBezTo>
                  <a:cubicBezTo>
                    <a:pt x="7744654" y="252818"/>
                    <a:pt x="7733183" y="350263"/>
                    <a:pt x="7727447" y="447878"/>
                  </a:cubicBezTo>
                  <a:lnTo>
                    <a:pt x="7744654" y="499556"/>
                  </a:lnTo>
                  <a:lnTo>
                    <a:pt x="7779068" y="602913"/>
                  </a:lnTo>
                  <a:cubicBezTo>
                    <a:pt x="7727846" y="679832"/>
                    <a:pt x="7727447" y="663738"/>
                    <a:pt x="7727447" y="792400"/>
                  </a:cubicBezTo>
                  <a:cubicBezTo>
                    <a:pt x="7727447" y="857271"/>
                    <a:pt x="7735011" y="860154"/>
                    <a:pt x="7741630" y="849777"/>
                  </a:cubicBezTo>
                  <a:lnTo>
                    <a:pt x="7747059" y="837999"/>
                  </a:lnTo>
                  <a:lnTo>
                    <a:pt x="7742891" y="853052"/>
                  </a:lnTo>
                  <a:cubicBezTo>
                    <a:pt x="7739214" y="866681"/>
                    <a:pt x="7734171" y="886057"/>
                    <a:pt x="7727447" y="912982"/>
                  </a:cubicBezTo>
                  <a:cubicBezTo>
                    <a:pt x="7691129" y="967520"/>
                    <a:pt x="7666997" y="988445"/>
                    <a:pt x="7675827" y="1068017"/>
                  </a:cubicBezTo>
                  <a:cubicBezTo>
                    <a:pt x="7678111" y="1088594"/>
                    <a:pt x="7698769" y="1102469"/>
                    <a:pt x="7710240" y="1119695"/>
                  </a:cubicBezTo>
                  <a:lnTo>
                    <a:pt x="7761861" y="1136922"/>
                  </a:lnTo>
                  <a:lnTo>
                    <a:pt x="7813481" y="1154147"/>
                  </a:lnTo>
                  <a:lnTo>
                    <a:pt x="7968342" y="1205826"/>
                  </a:lnTo>
                  <a:cubicBezTo>
                    <a:pt x="7851515" y="1283796"/>
                    <a:pt x="7997775" y="1192728"/>
                    <a:pt x="7813481" y="1274730"/>
                  </a:cubicBezTo>
                  <a:cubicBezTo>
                    <a:pt x="7794583" y="1283139"/>
                    <a:pt x="7767541" y="1289276"/>
                    <a:pt x="7761861" y="1309183"/>
                  </a:cubicBezTo>
                  <a:cubicBezTo>
                    <a:pt x="7742887" y="1375666"/>
                    <a:pt x="7750389" y="1446991"/>
                    <a:pt x="7744654" y="1515895"/>
                  </a:cubicBezTo>
                  <a:cubicBezTo>
                    <a:pt x="7761861" y="1527379"/>
                    <a:pt x="7789735" y="1530707"/>
                    <a:pt x="7796275" y="1550348"/>
                  </a:cubicBezTo>
                  <a:cubicBezTo>
                    <a:pt x="7808620" y="1587427"/>
                    <a:pt x="7761957" y="1644948"/>
                    <a:pt x="7744654" y="1670930"/>
                  </a:cubicBezTo>
                  <a:cubicBezTo>
                    <a:pt x="7744654" y="1670930"/>
                    <a:pt x="7664636" y="1677483"/>
                    <a:pt x="7641413" y="1705382"/>
                  </a:cubicBezTo>
                  <a:cubicBezTo>
                    <a:pt x="7601732" y="1753053"/>
                    <a:pt x="7693079" y="1797285"/>
                    <a:pt x="7710240" y="1808739"/>
                  </a:cubicBezTo>
                  <a:cubicBezTo>
                    <a:pt x="7704505" y="1825965"/>
                    <a:pt x="7711011" y="1858017"/>
                    <a:pt x="7693033" y="1860417"/>
                  </a:cubicBezTo>
                  <a:cubicBezTo>
                    <a:pt x="7250287" y="1919517"/>
                    <a:pt x="7330277" y="1945841"/>
                    <a:pt x="7125211" y="1843190"/>
                  </a:cubicBezTo>
                  <a:cubicBezTo>
                    <a:pt x="6930201" y="1837448"/>
                    <a:pt x="6735020" y="1835967"/>
                    <a:pt x="6540181" y="1825965"/>
                  </a:cubicBezTo>
                  <a:cubicBezTo>
                    <a:pt x="6510974" y="1824466"/>
                    <a:pt x="6481893" y="1817997"/>
                    <a:pt x="6454148" y="1808739"/>
                  </a:cubicBezTo>
                  <a:cubicBezTo>
                    <a:pt x="6429813" y="1800618"/>
                    <a:pt x="6408897" y="1784401"/>
                    <a:pt x="6385320" y="1774286"/>
                  </a:cubicBezTo>
                  <a:cubicBezTo>
                    <a:pt x="6368649" y="1767133"/>
                    <a:pt x="6350907" y="1762802"/>
                    <a:pt x="6333701" y="1757060"/>
                  </a:cubicBezTo>
                  <a:cubicBezTo>
                    <a:pt x="6316495" y="1762802"/>
                    <a:pt x="6298303" y="1766166"/>
                    <a:pt x="6282081" y="1774286"/>
                  </a:cubicBezTo>
                  <a:cubicBezTo>
                    <a:pt x="6263584" y="1783545"/>
                    <a:pt x="6251055" y="1806865"/>
                    <a:pt x="6230460" y="1808739"/>
                  </a:cubicBezTo>
                  <a:cubicBezTo>
                    <a:pt x="6059004" y="1824343"/>
                    <a:pt x="5886374" y="1821958"/>
                    <a:pt x="5714257" y="1825965"/>
                  </a:cubicBezTo>
                  <a:lnTo>
                    <a:pt x="4750679" y="1843190"/>
                  </a:lnTo>
                  <a:cubicBezTo>
                    <a:pt x="4676117" y="1837448"/>
                    <a:pt x="4601318" y="1834232"/>
                    <a:pt x="4526992" y="1825965"/>
                  </a:cubicBezTo>
                  <a:cubicBezTo>
                    <a:pt x="4497925" y="1822732"/>
                    <a:pt x="4469947" y="1812608"/>
                    <a:pt x="4440958" y="1808739"/>
                  </a:cubicBezTo>
                  <a:cubicBezTo>
                    <a:pt x="4383821" y="1801112"/>
                    <a:pt x="4326464" y="1794325"/>
                    <a:pt x="4268890" y="1791513"/>
                  </a:cubicBezTo>
                  <a:cubicBezTo>
                    <a:pt x="3744187" y="1765889"/>
                    <a:pt x="3902409" y="1746432"/>
                    <a:pt x="3632241" y="1791513"/>
                  </a:cubicBezTo>
                  <a:lnTo>
                    <a:pt x="2083633" y="1774286"/>
                  </a:lnTo>
                  <a:cubicBezTo>
                    <a:pt x="2031706" y="1773236"/>
                    <a:pt x="1980587" y="1760637"/>
                    <a:pt x="1928773" y="1757060"/>
                  </a:cubicBezTo>
                  <a:cubicBezTo>
                    <a:pt x="1814190" y="1749149"/>
                    <a:pt x="1699494" y="1739835"/>
                    <a:pt x="1584638" y="1739835"/>
                  </a:cubicBezTo>
                  <a:cubicBezTo>
                    <a:pt x="1566501" y="1739835"/>
                    <a:pt x="1550224" y="1751318"/>
                    <a:pt x="1533018" y="1757060"/>
                  </a:cubicBezTo>
                  <a:cubicBezTo>
                    <a:pt x="1510076" y="1751318"/>
                    <a:pt x="1487840" y="1739835"/>
                    <a:pt x="1464191" y="1739835"/>
                  </a:cubicBezTo>
                  <a:cubicBezTo>
                    <a:pt x="1408634" y="1739835"/>
                    <a:pt x="1385892" y="1763383"/>
                    <a:pt x="1343744" y="1791513"/>
                  </a:cubicBezTo>
                  <a:cubicBezTo>
                    <a:pt x="1290340" y="1755871"/>
                    <a:pt x="1280509" y="1739835"/>
                    <a:pt x="1206089" y="1739835"/>
                  </a:cubicBezTo>
                  <a:cubicBezTo>
                    <a:pt x="1187952" y="1739835"/>
                    <a:pt x="1171676" y="1751318"/>
                    <a:pt x="1154469" y="1757060"/>
                  </a:cubicBezTo>
                  <a:cubicBezTo>
                    <a:pt x="1102849" y="1762802"/>
                    <a:pt x="1051025" y="1766932"/>
                    <a:pt x="999609" y="1774286"/>
                  </a:cubicBezTo>
                  <a:cubicBezTo>
                    <a:pt x="970656" y="1778427"/>
                    <a:pt x="936043" y="1772769"/>
                    <a:pt x="913575" y="1791513"/>
                  </a:cubicBezTo>
                  <a:cubicBezTo>
                    <a:pt x="814810" y="1873912"/>
                    <a:pt x="1011647" y="1883500"/>
                    <a:pt x="810334" y="1843190"/>
                  </a:cubicBezTo>
                  <a:cubicBezTo>
                    <a:pt x="787393" y="1848932"/>
                    <a:pt x="759974" y="1845628"/>
                    <a:pt x="741508" y="1860417"/>
                  </a:cubicBezTo>
                  <a:cubicBezTo>
                    <a:pt x="705282" y="1889431"/>
                    <a:pt x="743318" y="1969213"/>
                    <a:pt x="707094" y="1860417"/>
                  </a:cubicBezTo>
                  <a:cubicBezTo>
                    <a:pt x="689887" y="1843191"/>
                    <a:pt x="671052" y="1827454"/>
                    <a:pt x="655473" y="1808739"/>
                  </a:cubicBezTo>
                  <a:cubicBezTo>
                    <a:pt x="622443" y="1769057"/>
                    <a:pt x="630642" y="1739835"/>
                    <a:pt x="569440" y="1739835"/>
                  </a:cubicBezTo>
                  <a:cubicBezTo>
                    <a:pt x="551303" y="1739835"/>
                    <a:pt x="535026" y="1751318"/>
                    <a:pt x="517819" y="1757060"/>
                  </a:cubicBezTo>
                  <a:cubicBezTo>
                    <a:pt x="471935" y="1762802"/>
                    <a:pt x="425869" y="1767247"/>
                    <a:pt x="380166" y="1774286"/>
                  </a:cubicBezTo>
                  <a:cubicBezTo>
                    <a:pt x="351260" y="1778738"/>
                    <a:pt x="323378" y="1791513"/>
                    <a:pt x="294131" y="1791513"/>
                  </a:cubicBezTo>
                  <a:cubicBezTo>
                    <a:pt x="275993" y="1791513"/>
                    <a:pt x="259717" y="1780028"/>
                    <a:pt x="242511" y="1774286"/>
                  </a:cubicBezTo>
                  <a:cubicBezTo>
                    <a:pt x="215962" y="1780931"/>
                    <a:pt x="109500" y="1808739"/>
                    <a:pt x="87651" y="1808739"/>
                  </a:cubicBezTo>
                  <a:cubicBezTo>
                    <a:pt x="64002" y="1808739"/>
                    <a:pt x="27313" y="1813610"/>
                    <a:pt x="18824" y="1791513"/>
                  </a:cubicBezTo>
                  <a:cubicBezTo>
                    <a:pt x="-5970" y="1726979"/>
                    <a:pt x="7352" y="1653703"/>
                    <a:pt x="1616" y="1584799"/>
                  </a:cubicBezTo>
                  <a:cubicBezTo>
                    <a:pt x="1616" y="1584799"/>
                    <a:pt x="26486" y="1516479"/>
                    <a:pt x="36030" y="1481442"/>
                  </a:cubicBezTo>
                  <a:cubicBezTo>
                    <a:pt x="43725" y="1453196"/>
                    <a:pt x="47501" y="1424022"/>
                    <a:pt x="53237" y="1395313"/>
                  </a:cubicBezTo>
                  <a:cubicBezTo>
                    <a:pt x="60351" y="1359702"/>
                    <a:pt x="76180" y="1326408"/>
                    <a:pt x="87651" y="1291956"/>
                  </a:cubicBezTo>
                  <a:lnTo>
                    <a:pt x="70444" y="1240277"/>
                  </a:lnTo>
                  <a:cubicBezTo>
                    <a:pt x="58973" y="1205826"/>
                    <a:pt x="32024" y="1173015"/>
                    <a:pt x="36030" y="1136922"/>
                  </a:cubicBezTo>
                  <a:cubicBezTo>
                    <a:pt x="51802" y="994812"/>
                    <a:pt x="144042" y="1169924"/>
                    <a:pt x="53237" y="1033565"/>
                  </a:cubicBezTo>
                  <a:lnTo>
                    <a:pt x="87651" y="964661"/>
                  </a:lnTo>
                  <a:cubicBezTo>
                    <a:pt x="103873" y="932179"/>
                    <a:pt x="107331" y="894490"/>
                    <a:pt x="122064" y="861304"/>
                  </a:cubicBezTo>
                  <a:cubicBezTo>
                    <a:pt x="130463" y="842384"/>
                    <a:pt x="145007" y="826851"/>
                    <a:pt x="156477" y="809625"/>
                  </a:cubicBezTo>
                  <a:cubicBezTo>
                    <a:pt x="139569" y="803983"/>
                    <a:pt x="58002" y="781800"/>
                    <a:pt x="53237" y="757947"/>
                  </a:cubicBezTo>
                  <a:cubicBezTo>
                    <a:pt x="49181" y="737646"/>
                    <a:pt x="78403" y="724787"/>
                    <a:pt x="87651" y="706270"/>
                  </a:cubicBezTo>
                  <a:cubicBezTo>
                    <a:pt x="95762" y="690029"/>
                    <a:pt x="99122" y="671817"/>
                    <a:pt x="104857" y="654591"/>
                  </a:cubicBezTo>
                  <a:cubicBezTo>
                    <a:pt x="76180" y="568460"/>
                    <a:pt x="81915" y="620139"/>
                    <a:pt x="122064" y="499556"/>
                  </a:cubicBezTo>
                  <a:cubicBezTo>
                    <a:pt x="100209" y="433916"/>
                    <a:pt x="90144" y="406182"/>
                    <a:pt x="70444" y="327295"/>
                  </a:cubicBezTo>
                  <a:cubicBezTo>
                    <a:pt x="63351" y="298891"/>
                    <a:pt x="50369" y="267004"/>
                    <a:pt x="53237" y="241165"/>
                  </a:cubicBezTo>
                  <a:cubicBezTo>
                    <a:pt x="56105" y="215327"/>
                    <a:pt x="107652" y="200295"/>
                    <a:pt x="87651" y="172261"/>
                  </a:cubicBezTo>
                  <a:cubicBezTo>
                    <a:pt x="12147" y="66437"/>
                    <a:pt x="-25193" y="235546"/>
                    <a:pt x="18824" y="103357"/>
                  </a:cubicBezTo>
                  <a:lnTo>
                    <a:pt x="294131" y="86130"/>
                  </a:lnTo>
                  <a:cubicBezTo>
                    <a:pt x="397352" y="80051"/>
                    <a:pt x="500757" y="76843"/>
                    <a:pt x="603853" y="68904"/>
                  </a:cubicBezTo>
                  <a:cubicBezTo>
                    <a:pt x="643702" y="65835"/>
                    <a:pt x="795803" y="45341"/>
                    <a:pt x="844747" y="34452"/>
                  </a:cubicBezTo>
                  <a:cubicBezTo>
                    <a:pt x="862453" y="30513"/>
                    <a:pt x="878239" y="17775"/>
                    <a:pt x="896368" y="17226"/>
                  </a:cubicBezTo>
                  <a:close/>
                </a:path>
              </a:pathLst>
            </a:cu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52" name="Group 4">
              <a:extLst>
                <a:ext uri="{FF2B5EF4-FFF2-40B4-BE49-F238E27FC236}">
                  <a16:creationId xmlns:a16="http://schemas.microsoft.com/office/drawing/2014/main" xmlns="" id="{54CF8F33-453A-45BE-B988-F8BB194E6484}"/>
                </a:ext>
              </a:extLst>
            </p:cNvPr>
            <p:cNvGrpSpPr/>
            <p:nvPr/>
          </p:nvGrpSpPr>
          <p:grpSpPr>
            <a:xfrm>
              <a:off x="4405381" y="1451009"/>
              <a:ext cx="5830435" cy="1323639"/>
              <a:chOff x="2118574" y="577842"/>
              <a:chExt cx="6366809" cy="1815852"/>
            </a:xfrm>
          </p:grpSpPr>
          <p:sp>
            <p:nvSpPr>
              <p:cNvPr id="59" name="TextBox 23">
                <a:extLst>
                  <a:ext uri="{FF2B5EF4-FFF2-40B4-BE49-F238E27FC236}">
                    <a16:creationId xmlns:a16="http://schemas.microsoft.com/office/drawing/2014/main" xmlns="" id="{B533C95B-6D36-440A-89C8-175EC191625C}"/>
                  </a:ext>
                </a:extLst>
              </p:cNvPr>
              <p:cNvSpPr txBox="1"/>
              <p:nvPr/>
            </p:nvSpPr>
            <p:spPr>
              <a:xfrm>
                <a:off x="2118574" y="577842"/>
                <a:ext cx="6366809" cy="1815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 smtClean="0">
                    <a:solidFill>
                      <a:srgbClr val="0070C0"/>
                    </a:solidFill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يقع وطني </a:t>
                </a:r>
                <a:r>
                  <a:rPr lang="ar-SY" b="1" dirty="0" smtClean="0"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المملكة العربية السعودية في أقصى </a:t>
                </a:r>
                <a:r>
                  <a:rPr lang="ar-SY" b="1" dirty="0" smtClean="0">
                    <a:solidFill>
                      <a:srgbClr val="0070C0"/>
                    </a:solidFill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الجنوب الغربي </a:t>
                </a:r>
                <a:r>
                  <a:rPr lang="ar-SY" b="1" dirty="0" smtClean="0"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من قارة </a:t>
                </a:r>
                <a:r>
                  <a:rPr lang="ar-SY" b="1" dirty="0" smtClean="0">
                    <a:solidFill>
                      <a:srgbClr val="0070C0"/>
                    </a:solidFill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آسيا</a:t>
                </a:r>
                <a:r>
                  <a:rPr lang="ar-SY" b="1" dirty="0" smtClean="0"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 , و يربط بين قارات إفريقيا و أوروبا و آسيا ,</a:t>
                </a:r>
              </a:p>
              <a:p>
                <a:pPr algn="r"/>
                <a:r>
                  <a:rPr lang="ar-SY" b="1" dirty="0"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رسم الإنسان </a:t>
                </a:r>
                <a:r>
                  <a:rPr lang="ar-SY" b="1" dirty="0">
                    <a:solidFill>
                      <a:srgbClr val="0070C0"/>
                    </a:solidFill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الخرائط</a:t>
                </a:r>
                <a:r>
                  <a:rPr lang="ar-SY" b="1" dirty="0"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 و استعملها منذ آلاف السنين , لمعرفة المواقع و الوصول إلى </a:t>
                </a:r>
                <a:r>
                  <a:rPr lang="ar-SY" b="1" dirty="0">
                    <a:solidFill>
                      <a:srgbClr val="0070C0"/>
                    </a:solidFill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الأماكن</a:t>
                </a:r>
                <a:r>
                  <a:rPr lang="ar-SY" b="1" dirty="0"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 التي يريدها , و معرفة </a:t>
                </a:r>
                <a:r>
                  <a:rPr lang="ar-SY" b="1" dirty="0">
                    <a:solidFill>
                      <a:srgbClr val="0070C0"/>
                    </a:solidFill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المسافة</a:t>
                </a:r>
                <a:r>
                  <a:rPr lang="ar-SY" b="1" dirty="0"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 من مكان إلى آخر,</a:t>
                </a:r>
                <a:endParaRPr lang="ar-SY" b="1" dirty="0" smtClean="0">
                  <a:latin typeface="Hand Of Sean" panose="02000500000000000000" pitchFamily="2" charset="-128"/>
                  <a:ea typeface="Hand Of Sean" panose="02000500000000000000" pitchFamily="2" charset="-128"/>
                </a:endParaRPr>
              </a:p>
            </p:txBody>
          </p:sp>
          <p:sp>
            <p:nvSpPr>
              <p:cNvPr id="60" name="TextBox 24">
                <a:extLst>
                  <a:ext uri="{FF2B5EF4-FFF2-40B4-BE49-F238E27FC236}">
                    <a16:creationId xmlns:a16="http://schemas.microsoft.com/office/drawing/2014/main" xmlns="" id="{1B9EB52A-015D-488D-B598-B0DB7F544E55}"/>
                  </a:ext>
                </a:extLst>
              </p:cNvPr>
              <p:cNvSpPr txBox="1"/>
              <p:nvPr/>
            </p:nvSpPr>
            <p:spPr>
              <a:xfrm>
                <a:off x="2118574" y="1666753"/>
                <a:ext cx="6257862" cy="318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0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53" name="Group 7">
              <a:extLst>
                <a:ext uri="{FF2B5EF4-FFF2-40B4-BE49-F238E27FC236}">
                  <a16:creationId xmlns:a16="http://schemas.microsoft.com/office/drawing/2014/main" xmlns="" id="{68C6B186-2980-40AB-8370-2E4C1C8B9EA1}"/>
                </a:ext>
              </a:extLst>
            </p:cNvPr>
            <p:cNvGrpSpPr/>
            <p:nvPr/>
          </p:nvGrpSpPr>
          <p:grpSpPr>
            <a:xfrm>
              <a:off x="10235814" y="1465302"/>
              <a:ext cx="1132992" cy="779453"/>
              <a:chOff x="8485392" y="597451"/>
              <a:chExt cx="1237223" cy="1069305"/>
            </a:xfrm>
          </p:grpSpPr>
          <p:sp>
            <p:nvSpPr>
              <p:cNvPr id="55" name="Rectangle 29">
                <a:extLst>
                  <a:ext uri="{FF2B5EF4-FFF2-40B4-BE49-F238E27FC236}">
                    <a16:creationId xmlns:a16="http://schemas.microsoft.com/office/drawing/2014/main" xmlns="" id="{692190DA-A72F-4D55-877D-0437DA47B195}"/>
                  </a:ext>
                </a:extLst>
              </p:cNvPr>
              <p:cNvSpPr/>
              <p:nvPr/>
            </p:nvSpPr>
            <p:spPr>
              <a:xfrm rot="173929">
                <a:off x="8499002" y="597451"/>
                <a:ext cx="1223613" cy="926092"/>
              </a:xfrm>
              <a:prstGeom prst="rect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56" name="Group 1">
                <a:extLst>
                  <a:ext uri="{FF2B5EF4-FFF2-40B4-BE49-F238E27FC236}">
                    <a16:creationId xmlns:a16="http://schemas.microsoft.com/office/drawing/2014/main" xmlns="" id="{AA62B52E-3995-45C6-A10F-03C5CC1502AB}"/>
                  </a:ext>
                </a:extLst>
              </p:cNvPr>
              <p:cNvGrpSpPr/>
              <p:nvPr/>
            </p:nvGrpSpPr>
            <p:grpSpPr>
              <a:xfrm>
                <a:off x="8485392" y="635761"/>
                <a:ext cx="987477" cy="1030995"/>
                <a:chOff x="8485392" y="635761"/>
                <a:chExt cx="987477" cy="1030995"/>
              </a:xfrm>
            </p:grpSpPr>
            <p:sp>
              <p:nvSpPr>
                <p:cNvPr id="57" name="Freeform: Shape 17">
                  <a:extLst>
                    <a:ext uri="{FF2B5EF4-FFF2-40B4-BE49-F238E27FC236}">
                      <a16:creationId xmlns:a16="http://schemas.microsoft.com/office/drawing/2014/main" xmlns="" id="{C3FA542C-2EBD-4CBB-AC4E-0C341B4486B1}"/>
                    </a:ext>
                  </a:extLst>
                </p:cNvPr>
                <p:cNvSpPr/>
                <p:nvPr/>
              </p:nvSpPr>
              <p:spPr>
                <a:xfrm>
                  <a:off x="8485392" y="635761"/>
                  <a:ext cx="987477" cy="1030995"/>
                </a:xfrm>
                <a:custGeom>
                  <a:avLst/>
                  <a:gdLst>
                    <a:gd name="connsiteX0" fmla="*/ 0 w 1291771"/>
                    <a:gd name="connsiteY0" fmla="*/ 101600 h 1103086"/>
                    <a:gd name="connsiteX1" fmla="*/ 43543 w 1291771"/>
                    <a:gd name="connsiteY1" fmla="*/ 1103086 h 1103086"/>
                    <a:gd name="connsiteX2" fmla="*/ 1030514 w 1291771"/>
                    <a:gd name="connsiteY2" fmla="*/ 972457 h 1103086"/>
                    <a:gd name="connsiteX3" fmla="*/ 1291771 w 1291771"/>
                    <a:gd name="connsiteY3" fmla="*/ 972457 h 1103086"/>
                    <a:gd name="connsiteX4" fmla="*/ 1204685 w 1291771"/>
                    <a:gd name="connsiteY4" fmla="*/ 348343 h 1103086"/>
                    <a:gd name="connsiteX5" fmla="*/ 1219200 w 1291771"/>
                    <a:gd name="connsiteY5" fmla="*/ 0 h 1103086"/>
                    <a:gd name="connsiteX6" fmla="*/ 0 w 1291771"/>
                    <a:gd name="connsiteY6" fmla="*/ 101600 h 1103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1771" h="1103086">
                      <a:moveTo>
                        <a:pt x="0" y="101600"/>
                      </a:moveTo>
                      <a:lnTo>
                        <a:pt x="43543" y="1103086"/>
                      </a:lnTo>
                      <a:lnTo>
                        <a:pt x="1030514" y="972457"/>
                      </a:lnTo>
                      <a:lnTo>
                        <a:pt x="1291771" y="972457"/>
                      </a:lnTo>
                      <a:lnTo>
                        <a:pt x="1204685" y="348343"/>
                      </a:lnTo>
                      <a:lnTo>
                        <a:pt x="1219200" y="0"/>
                      </a:lnTo>
                      <a:lnTo>
                        <a:pt x="0" y="10160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58" name="Graphic 30" descr="Lightbulb">
                  <a:extLst>
                    <a:ext uri="{FF2B5EF4-FFF2-40B4-BE49-F238E27FC236}">
                      <a16:creationId xmlns:a16="http://schemas.microsoft.com/office/drawing/2014/main" xmlns="" id="{C943BEB8-1FE1-40B4-A517-EEF820F261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28532" y="895818"/>
                  <a:ext cx="548640" cy="548638"/>
                </a:xfrm>
                <a:prstGeom prst="rect">
                  <a:avLst/>
                </a:prstGeom>
              </p:spPr>
            </p:pic>
          </p:grpSp>
        </p:grpSp>
        <p:sp>
          <p:nvSpPr>
            <p:cNvPr id="54" name="Freeform: Shape 18">
              <a:extLst>
                <a:ext uri="{FF2B5EF4-FFF2-40B4-BE49-F238E27FC236}">
                  <a16:creationId xmlns:a16="http://schemas.microsoft.com/office/drawing/2014/main" xmlns="" id="{CC0B3BAF-40CF-4E53-A6C9-AC9F133B10C5}"/>
                </a:ext>
              </a:extLst>
            </p:cNvPr>
            <p:cNvSpPr/>
            <p:nvPr/>
          </p:nvSpPr>
          <p:spPr>
            <a:xfrm>
              <a:off x="10458472" y="1344292"/>
              <a:ext cx="251210" cy="497821"/>
            </a:xfrm>
            <a:custGeom>
              <a:avLst/>
              <a:gdLst>
                <a:gd name="connsiteX0" fmla="*/ 159957 w 398764"/>
                <a:gd name="connsiteY0" fmla="*/ 289294 h 682943"/>
                <a:gd name="connsiteX1" fmla="*/ 232529 w 398764"/>
                <a:gd name="connsiteY1" fmla="*/ 652151 h 682943"/>
                <a:gd name="connsiteX2" fmla="*/ 392186 w 398764"/>
                <a:gd name="connsiteY2" fmla="*/ 594094 h 682943"/>
                <a:gd name="connsiteX3" fmla="*/ 334129 w 398764"/>
                <a:gd name="connsiteY3" fmla="*/ 42551 h 682943"/>
                <a:gd name="connsiteX4" fmla="*/ 29329 w 398764"/>
                <a:gd name="connsiteY4" fmla="*/ 57065 h 682943"/>
                <a:gd name="connsiteX5" fmla="*/ 29329 w 398764"/>
                <a:gd name="connsiteY5" fmla="*/ 216723 h 68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764" h="682943">
                  <a:moveTo>
                    <a:pt x="159957" y="289294"/>
                  </a:moveTo>
                  <a:cubicBezTo>
                    <a:pt x="176890" y="445322"/>
                    <a:pt x="193824" y="601351"/>
                    <a:pt x="232529" y="652151"/>
                  </a:cubicBezTo>
                  <a:cubicBezTo>
                    <a:pt x="271234" y="702951"/>
                    <a:pt x="375253" y="695694"/>
                    <a:pt x="392186" y="594094"/>
                  </a:cubicBezTo>
                  <a:cubicBezTo>
                    <a:pt x="409119" y="492494"/>
                    <a:pt x="394605" y="132056"/>
                    <a:pt x="334129" y="42551"/>
                  </a:cubicBezTo>
                  <a:cubicBezTo>
                    <a:pt x="273653" y="-46954"/>
                    <a:pt x="80129" y="28036"/>
                    <a:pt x="29329" y="57065"/>
                  </a:cubicBezTo>
                  <a:cubicBezTo>
                    <a:pt x="-21471" y="86094"/>
                    <a:pt x="3929" y="151408"/>
                    <a:pt x="29329" y="21672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7531" l="0" r="100000">
                        <a14:foregroundMark x1="45572" y1="43519" x2="50000" y2="57099"/>
                        <a14:foregroundMark x1="61439" y1="21605" x2="54982" y2="22840"/>
                        <a14:foregroundMark x1="61070" y1="21605" x2="50000" y2="63889"/>
                        <a14:foregroundMark x1="52030" y1="21605" x2="42620" y2="46914"/>
                        <a14:foregroundMark x1="52030" y1="20679" x2="47601" y2="33025"/>
                        <a14:foregroundMark x1="49631" y1="26235" x2="41882" y2="29012"/>
                        <a14:foregroundMark x1="51292" y1="46296" x2="51292" y2="68827"/>
                        <a14:foregroundMark x1="46679" y1="43519" x2="38930" y2="47531"/>
                        <a14:foregroundMark x1="40221" y1="40123" x2="38561" y2="46296"/>
                        <a14:foregroundMark x1="38561" y1="50309" x2="48708" y2="51543"/>
                        <a14:foregroundMark x1="49262" y1="55247" x2="49262" y2="73765"/>
                        <a14:foregroundMark x1="57380" y1="66667" x2="56089" y2="70988"/>
                        <a14:foregroundMark x1="61070" y1="16667" x2="48339" y2="19444"/>
                        <a14:foregroundMark x1="47232" y1="20062" x2="45572" y2="20062"/>
                        <a14:foregroundMark x1="49262" y1="16667" x2="49262" y2="16667"/>
                        <a14:foregroundMark x1="56089" y1="28395" x2="49631" y2="40123"/>
                        <a14:foregroundMark x1="59041" y1="41975" x2="57380" y2="51543"/>
                        <a14:foregroundMark x1="41328" y1="29012" x2="40959" y2="33025"/>
                        <a14:foregroundMark x1="40959" y1="25617" x2="40959" y2="25617"/>
                        <a14:foregroundMark x1="39852" y1="11111" x2="33210" y2="14506"/>
                        <a14:foregroundMark x1="24170" y1="15432" x2="12731" y2="35185"/>
                        <a14:foregroundMark x1="26568" y1="29012" x2="14022" y2="39198"/>
                        <a14:foregroundMark x1="14022" y1="27778" x2="9779" y2="35185"/>
                        <a14:foregroundMark x1="12731" y1="26852" x2="8672" y2="22222"/>
                        <a14:foregroundMark x1="11439" y1="20679" x2="24170" y2="18827"/>
                        <a14:foregroundMark x1="18819" y1="17284" x2="7011" y2="16049"/>
                        <a14:foregroundMark x1="13469" y1="29630" x2="11808" y2="41975"/>
                        <a14:foregroundMark x1="28229" y1="20679" x2="26199" y2="26235"/>
                        <a14:foregroundMark x1="38192" y1="12654" x2="33948" y2="17284"/>
                        <a14:foregroundMark x1="33210" y1="13272" x2="21402" y2="13272"/>
                        <a14:foregroundMark x1="27491" y1="16049" x2="27860" y2="20679"/>
                        <a14:foregroundMark x1="6642" y1="19444" x2="2952" y2="20679"/>
                        <a14:foregroundMark x1="11808" y1="37963" x2="12362" y2="44753"/>
                        <a14:foregroundMark x1="14391" y1="48148" x2="21402" y2="49691"/>
                        <a14:foregroundMark x1="19188" y1="39198" x2="19188" y2="43519"/>
                        <a14:foregroundMark x1="21402" y1="44753" x2="21402" y2="44753"/>
                        <a14:foregroundMark x1="24539" y1="56481" x2="24539" y2="80556"/>
                        <a14:foregroundMark x1="26568" y1="62654" x2="26568" y2="69444"/>
                        <a14:foregroundMark x1="28229" y1="65432" x2="22509" y2="59877"/>
                        <a14:foregroundMark x1="20849" y1="55247" x2="20849" y2="62037"/>
                        <a14:foregroundMark x1="31919" y1="63889" x2="27491" y2="78395"/>
                        <a14:foregroundMark x1="26199" y1="79012" x2="24170" y2="84568"/>
                        <a14:foregroundMark x1="24539" y1="83951" x2="24539" y2="90123"/>
                        <a14:foregroundMark x1="25830" y1="91358" x2="25830" y2="91358"/>
                        <a14:foregroundMark x1="86531" y1="18827" x2="78782" y2="18827"/>
                        <a14:foregroundMark x1="84133" y1="19444" x2="86531" y2="24383"/>
                        <a14:foregroundMark x1="81181" y1="26852" x2="81181" y2="26852"/>
                        <a14:foregroundMark x1="80443" y1="28395" x2="79520" y2="31790"/>
                        <a14:foregroundMark x1="84502" y1="27778" x2="85240" y2="33025"/>
                        <a14:foregroundMark x1="84871" y1="36728" x2="83210" y2="36728"/>
                        <a14:foregroundMark x1="81550" y1="34568" x2="81550" y2="34568"/>
                        <a14:foregroundMark x1="89299" y1="17284" x2="89299" y2="17284"/>
                        <a14:foregroundMark x1="79151" y1="75617" x2="79151" y2="75617"/>
                        <a14:foregroundMark x1="84871" y1="68827" x2="88192" y2="86728"/>
                        <a14:foregroundMark x1="85609" y1="68210" x2="95203" y2="85185"/>
                        <a14:foregroundMark x1="86900" y1="66049" x2="95572" y2="77778"/>
                        <a14:foregroundMark x1="87269" y1="63272" x2="81181" y2="70062"/>
                        <a14:foregroundMark x1="84871" y1="80556" x2="90590" y2="92284"/>
                        <a14:foregroundMark x1="92620" y1="80556" x2="97232" y2="92284"/>
                        <a14:foregroundMark x1="96679" y1="80556" x2="99631" y2="87346"/>
                        <a14:foregroundMark x1="93542" y1="82407" x2="95941" y2="93519"/>
                        <a14:foregroundMark x1="90590" y1="86111" x2="91882" y2="94136"/>
                        <a14:foregroundMark x1="91513" y1="94136" x2="91513" y2="96296"/>
                        <a14:foregroundMark x1="96310" y1="94136" x2="95203" y2="94136"/>
                        <a14:foregroundMark x1="97970" y1="95679" x2="97970" y2="95679"/>
                        <a14:foregroundMark x1="97232" y1="79012" x2="97232" y2="79012"/>
                        <a14:foregroundMark x1="97970" y1="80556" x2="99631" y2="81790"/>
                        <a14:foregroundMark x1="89299" y1="93519" x2="89299" y2="93519"/>
                        <a14:foregroundMark x1="45941" y1="20062" x2="43542" y2="17284"/>
                        <a14:foregroundMark x1="47232" y1="16049" x2="47232" y2="16049"/>
                        <a14:foregroundMark x1="59410" y1="9877" x2="54613" y2="13272"/>
                        <a14:foregroundMark x1="84502" y1="38580" x2="84502" y2="38580"/>
                        <a14:foregroundMark x1="58303" y1="34568" x2="50923" y2="42901"/>
                        <a14:foregroundMark x1="59410" y1="33025" x2="52030" y2="48148"/>
                        <a14:foregroundMark x1="58303" y1="36728" x2="54059" y2="496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468" b="5104"/>
          <a:stretch/>
        </p:blipFill>
        <p:spPr bwMode="auto">
          <a:xfrm>
            <a:off x="5334741" y="4530015"/>
            <a:ext cx="3707660" cy="2201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مجموعة 28"/>
          <p:cNvGrpSpPr/>
          <p:nvPr/>
        </p:nvGrpSpPr>
        <p:grpSpPr>
          <a:xfrm>
            <a:off x="2688234" y="3122590"/>
            <a:ext cx="8472115" cy="1407425"/>
            <a:chOff x="4204612" y="1292209"/>
            <a:chExt cx="7214149" cy="1552012"/>
          </a:xfrm>
        </p:grpSpPr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xmlns="" id="{468E39C0-3777-42DF-99E5-7E7AA8305FC5}"/>
                </a:ext>
              </a:extLst>
            </p:cNvPr>
            <p:cNvSpPr/>
            <p:nvPr/>
          </p:nvSpPr>
          <p:spPr>
            <a:xfrm rot="173929">
              <a:off x="8757262" y="1776265"/>
              <a:ext cx="2548619" cy="891795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10">
              <a:extLst>
                <a:ext uri="{FF2B5EF4-FFF2-40B4-BE49-F238E27FC236}">
                  <a16:creationId xmlns:a16="http://schemas.microsoft.com/office/drawing/2014/main" xmlns="" id="{6A18B9AE-39F4-4CD2-9308-2E4BC1EAD4F0}"/>
                </a:ext>
              </a:extLst>
            </p:cNvPr>
            <p:cNvSpPr/>
            <p:nvPr/>
          </p:nvSpPr>
          <p:spPr>
            <a:xfrm rot="21269386">
              <a:off x="4423589" y="2109734"/>
              <a:ext cx="2548619" cy="502019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46">
              <a:extLst>
                <a:ext uri="{FF2B5EF4-FFF2-40B4-BE49-F238E27FC236}">
                  <a16:creationId xmlns:a16="http://schemas.microsoft.com/office/drawing/2014/main" xmlns="" id="{6B14ACBE-14D9-4D3B-BAD8-0274A075EEBA}"/>
                </a:ext>
              </a:extLst>
            </p:cNvPr>
            <p:cNvSpPr/>
            <p:nvPr/>
          </p:nvSpPr>
          <p:spPr>
            <a:xfrm>
              <a:off x="4204612" y="1292209"/>
              <a:ext cx="7214149" cy="1552012"/>
            </a:xfrm>
            <a:custGeom>
              <a:avLst/>
              <a:gdLst>
                <a:gd name="connsiteX0" fmla="*/ 7750893 w 7968342"/>
                <a:gd name="connsiteY0" fmla="*/ 825347 h 1915885"/>
                <a:gd name="connsiteX1" fmla="*/ 7751085 w 7968342"/>
                <a:gd name="connsiteY1" fmla="*/ 825781 h 1915885"/>
                <a:gd name="connsiteX2" fmla="*/ 7747618 w 7968342"/>
                <a:gd name="connsiteY2" fmla="*/ 836785 h 1915885"/>
                <a:gd name="connsiteX3" fmla="*/ 7747059 w 7968342"/>
                <a:gd name="connsiteY3" fmla="*/ 837999 h 1915885"/>
                <a:gd name="connsiteX4" fmla="*/ 7747421 w 7968342"/>
                <a:gd name="connsiteY4" fmla="*/ 836690 h 1915885"/>
                <a:gd name="connsiteX5" fmla="*/ 7750893 w 7968342"/>
                <a:gd name="connsiteY5" fmla="*/ 825347 h 1915885"/>
                <a:gd name="connsiteX6" fmla="*/ 223920 w 7968342"/>
                <a:gd name="connsiteY6" fmla="*/ 759320 h 1915885"/>
                <a:gd name="connsiteX7" fmla="*/ 155341 w 7968342"/>
                <a:gd name="connsiteY7" fmla="*/ 827900 h 1915885"/>
                <a:gd name="connsiteX8" fmla="*/ 223920 w 7968342"/>
                <a:gd name="connsiteY8" fmla="*/ 896480 h 1915885"/>
                <a:gd name="connsiteX9" fmla="*/ 292500 w 7968342"/>
                <a:gd name="connsiteY9" fmla="*/ 827900 h 1915885"/>
                <a:gd name="connsiteX10" fmla="*/ 223920 w 7968342"/>
                <a:gd name="connsiteY10" fmla="*/ 759320 h 1915885"/>
                <a:gd name="connsiteX11" fmla="*/ 223921 w 7968342"/>
                <a:gd name="connsiteY11" fmla="*/ 567436 h 1915885"/>
                <a:gd name="connsiteX12" fmla="*/ 155341 w 7968342"/>
                <a:gd name="connsiteY12" fmla="*/ 636016 h 1915885"/>
                <a:gd name="connsiteX13" fmla="*/ 223921 w 7968342"/>
                <a:gd name="connsiteY13" fmla="*/ 704596 h 1915885"/>
                <a:gd name="connsiteX14" fmla="*/ 292502 w 7968342"/>
                <a:gd name="connsiteY14" fmla="*/ 636016 h 1915885"/>
                <a:gd name="connsiteX15" fmla="*/ 223921 w 7968342"/>
                <a:gd name="connsiteY15" fmla="*/ 567436 h 1915885"/>
                <a:gd name="connsiteX16" fmla="*/ 223922 w 7968342"/>
                <a:gd name="connsiteY16" fmla="*/ 375552 h 1915885"/>
                <a:gd name="connsiteX17" fmla="*/ 155343 w 7968342"/>
                <a:gd name="connsiteY17" fmla="*/ 444132 h 1915885"/>
                <a:gd name="connsiteX18" fmla="*/ 223922 w 7968342"/>
                <a:gd name="connsiteY18" fmla="*/ 512712 h 1915885"/>
                <a:gd name="connsiteX19" fmla="*/ 292502 w 7968342"/>
                <a:gd name="connsiteY19" fmla="*/ 444132 h 1915885"/>
                <a:gd name="connsiteX20" fmla="*/ 223922 w 7968342"/>
                <a:gd name="connsiteY20" fmla="*/ 375552 h 1915885"/>
                <a:gd name="connsiteX21" fmla="*/ 223923 w 7968342"/>
                <a:gd name="connsiteY21" fmla="*/ 183668 h 1915885"/>
                <a:gd name="connsiteX22" fmla="*/ 155343 w 7968342"/>
                <a:gd name="connsiteY22" fmla="*/ 252248 h 1915885"/>
                <a:gd name="connsiteX23" fmla="*/ 223923 w 7968342"/>
                <a:gd name="connsiteY23" fmla="*/ 320828 h 1915885"/>
                <a:gd name="connsiteX24" fmla="*/ 292503 w 7968342"/>
                <a:gd name="connsiteY24" fmla="*/ 252248 h 1915885"/>
                <a:gd name="connsiteX25" fmla="*/ 223923 w 7968342"/>
                <a:gd name="connsiteY25" fmla="*/ 183668 h 1915885"/>
                <a:gd name="connsiteX26" fmla="*/ 1980393 w 7968342"/>
                <a:gd name="connsiteY26" fmla="*/ 0 h 1915885"/>
                <a:gd name="connsiteX27" fmla="*/ 2100840 w 7968342"/>
                <a:gd name="connsiteY27" fmla="*/ 17226 h 1915885"/>
                <a:gd name="connsiteX28" fmla="*/ 2204080 w 7968342"/>
                <a:gd name="connsiteY28" fmla="*/ 34452 h 1915885"/>
                <a:gd name="connsiteX29" fmla="*/ 2341734 w 7968342"/>
                <a:gd name="connsiteY29" fmla="*/ 51679 h 1915885"/>
                <a:gd name="connsiteX30" fmla="*/ 2444975 w 7968342"/>
                <a:gd name="connsiteY30" fmla="*/ 68904 h 1915885"/>
                <a:gd name="connsiteX31" fmla="*/ 2565422 w 7968342"/>
                <a:gd name="connsiteY31" fmla="*/ 86130 h 1915885"/>
                <a:gd name="connsiteX32" fmla="*/ 2909558 w 7968342"/>
                <a:gd name="connsiteY32" fmla="*/ 137808 h 1915885"/>
                <a:gd name="connsiteX33" fmla="*/ 2995591 w 7968342"/>
                <a:gd name="connsiteY33" fmla="*/ 103357 h 1915885"/>
                <a:gd name="connsiteX34" fmla="*/ 3150452 w 7968342"/>
                <a:gd name="connsiteY34" fmla="*/ 34452 h 1915885"/>
                <a:gd name="connsiteX35" fmla="*/ 4217270 w 7968342"/>
                <a:gd name="connsiteY35" fmla="*/ 17226 h 1915885"/>
                <a:gd name="connsiteX36" fmla="*/ 4733473 w 7968342"/>
                <a:gd name="connsiteY36" fmla="*/ 0 h 1915885"/>
                <a:gd name="connsiteX37" fmla="*/ 4853920 w 7968342"/>
                <a:gd name="connsiteY37" fmla="*/ 51679 h 1915885"/>
                <a:gd name="connsiteX38" fmla="*/ 4905541 w 7968342"/>
                <a:gd name="connsiteY38" fmla="*/ 68904 h 1915885"/>
                <a:gd name="connsiteX39" fmla="*/ 5129229 w 7968342"/>
                <a:gd name="connsiteY39" fmla="*/ 120583 h 1915885"/>
                <a:gd name="connsiteX40" fmla="*/ 5180848 w 7968342"/>
                <a:gd name="connsiteY40" fmla="*/ 103357 h 1915885"/>
                <a:gd name="connsiteX41" fmla="*/ 5284089 w 7968342"/>
                <a:gd name="connsiteY41" fmla="*/ 68904 h 1915885"/>
                <a:gd name="connsiteX42" fmla="*/ 5456156 w 7968342"/>
                <a:gd name="connsiteY42" fmla="*/ 51679 h 1915885"/>
                <a:gd name="connsiteX43" fmla="*/ 6006772 w 7968342"/>
                <a:gd name="connsiteY43" fmla="*/ 34452 h 1915885"/>
                <a:gd name="connsiteX44" fmla="*/ 6041186 w 7968342"/>
                <a:gd name="connsiteY44" fmla="*/ 86130 h 1915885"/>
                <a:gd name="connsiteX45" fmla="*/ 6110013 w 7968342"/>
                <a:gd name="connsiteY45" fmla="*/ 189487 h 1915885"/>
                <a:gd name="connsiteX46" fmla="*/ 6299287 w 7968342"/>
                <a:gd name="connsiteY46" fmla="*/ 206713 h 1915885"/>
                <a:gd name="connsiteX47" fmla="*/ 6350907 w 7968342"/>
                <a:gd name="connsiteY47" fmla="*/ 258391 h 1915885"/>
                <a:gd name="connsiteX48" fmla="*/ 6918729 w 7968342"/>
                <a:gd name="connsiteY48" fmla="*/ 258391 h 1915885"/>
                <a:gd name="connsiteX49" fmla="*/ 7108003 w 7968342"/>
                <a:gd name="connsiteY49" fmla="*/ 241165 h 1915885"/>
                <a:gd name="connsiteX50" fmla="*/ 7314485 w 7968342"/>
                <a:gd name="connsiteY50" fmla="*/ 206713 h 1915885"/>
                <a:gd name="connsiteX51" fmla="*/ 7383312 w 7968342"/>
                <a:gd name="connsiteY51" fmla="*/ 103357 h 1915885"/>
                <a:gd name="connsiteX52" fmla="*/ 7507025 w 7968342"/>
                <a:gd name="connsiteY52" fmla="*/ 89864 h 1915885"/>
                <a:gd name="connsiteX53" fmla="*/ 7559620 w 7968342"/>
                <a:gd name="connsiteY53" fmla="*/ 84509 h 1915885"/>
                <a:gd name="connsiteX54" fmla="*/ 7568913 w 7968342"/>
                <a:gd name="connsiteY54" fmla="*/ 84141 h 1915885"/>
                <a:gd name="connsiteX55" fmla="*/ 7567104 w 7968342"/>
                <a:gd name="connsiteY55" fmla="*/ 83747 h 1915885"/>
                <a:gd name="connsiteX56" fmla="*/ 7559620 w 7968342"/>
                <a:gd name="connsiteY56" fmla="*/ 84509 h 1915885"/>
                <a:gd name="connsiteX57" fmla="*/ 7533844 w 7968342"/>
                <a:gd name="connsiteY57" fmla="*/ 85530 h 1915885"/>
                <a:gd name="connsiteX58" fmla="*/ 7607000 w 7968342"/>
                <a:gd name="connsiteY58" fmla="*/ 68904 h 1915885"/>
                <a:gd name="connsiteX59" fmla="*/ 7727447 w 7968342"/>
                <a:gd name="connsiteY59" fmla="*/ 51679 h 1915885"/>
                <a:gd name="connsiteX60" fmla="*/ 7744654 w 7968342"/>
                <a:gd name="connsiteY60" fmla="*/ 155034 h 1915885"/>
                <a:gd name="connsiteX61" fmla="*/ 7727447 w 7968342"/>
                <a:gd name="connsiteY61" fmla="*/ 447878 h 1915885"/>
                <a:gd name="connsiteX62" fmla="*/ 7744654 w 7968342"/>
                <a:gd name="connsiteY62" fmla="*/ 499556 h 1915885"/>
                <a:gd name="connsiteX63" fmla="*/ 7779068 w 7968342"/>
                <a:gd name="connsiteY63" fmla="*/ 602913 h 1915885"/>
                <a:gd name="connsiteX64" fmla="*/ 7727447 w 7968342"/>
                <a:gd name="connsiteY64" fmla="*/ 792400 h 1915885"/>
                <a:gd name="connsiteX65" fmla="*/ 7741630 w 7968342"/>
                <a:gd name="connsiteY65" fmla="*/ 849777 h 1915885"/>
                <a:gd name="connsiteX66" fmla="*/ 7747059 w 7968342"/>
                <a:gd name="connsiteY66" fmla="*/ 837999 h 1915885"/>
                <a:gd name="connsiteX67" fmla="*/ 7742891 w 7968342"/>
                <a:gd name="connsiteY67" fmla="*/ 853052 h 1915885"/>
                <a:gd name="connsiteX68" fmla="*/ 7727447 w 7968342"/>
                <a:gd name="connsiteY68" fmla="*/ 912982 h 1915885"/>
                <a:gd name="connsiteX69" fmla="*/ 7675827 w 7968342"/>
                <a:gd name="connsiteY69" fmla="*/ 1068017 h 1915885"/>
                <a:gd name="connsiteX70" fmla="*/ 7710240 w 7968342"/>
                <a:gd name="connsiteY70" fmla="*/ 1119695 h 1915885"/>
                <a:gd name="connsiteX71" fmla="*/ 7761861 w 7968342"/>
                <a:gd name="connsiteY71" fmla="*/ 1136922 h 1915885"/>
                <a:gd name="connsiteX72" fmla="*/ 7813481 w 7968342"/>
                <a:gd name="connsiteY72" fmla="*/ 1154147 h 1915885"/>
                <a:gd name="connsiteX73" fmla="*/ 7968342 w 7968342"/>
                <a:gd name="connsiteY73" fmla="*/ 1205826 h 1915885"/>
                <a:gd name="connsiteX74" fmla="*/ 7813481 w 7968342"/>
                <a:gd name="connsiteY74" fmla="*/ 1274730 h 1915885"/>
                <a:gd name="connsiteX75" fmla="*/ 7761861 w 7968342"/>
                <a:gd name="connsiteY75" fmla="*/ 1309183 h 1915885"/>
                <a:gd name="connsiteX76" fmla="*/ 7744654 w 7968342"/>
                <a:gd name="connsiteY76" fmla="*/ 1515895 h 1915885"/>
                <a:gd name="connsiteX77" fmla="*/ 7796275 w 7968342"/>
                <a:gd name="connsiteY77" fmla="*/ 1550348 h 1915885"/>
                <a:gd name="connsiteX78" fmla="*/ 7744654 w 7968342"/>
                <a:gd name="connsiteY78" fmla="*/ 1670930 h 1915885"/>
                <a:gd name="connsiteX79" fmla="*/ 7641413 w 7968342"/>
                <a:gd name="connsiteY79" fmla="*/ 1705382 h 1915885"/>
                <a:gd name="connsiteX80" fmla="*/ 7710240 w 7968342"/>
                <a:gd name="connsiteY80" fmla="*/ 1808739 h 1915885"/>
                <a:gd name="connsiteX81" fmla="*/ 7693033 w 7968342"/>
                <a:gd name="connsiteY81" fmla="*/ 1860417 h 1915885"/>
                <a:gd name="connsiteX82" fmla="*/ 7125211 w 7968342"/>
                <a:gd name="connsiteY82" fmla="*/ 1843190 h 1915885"/>
                <a:gd name="connsiteX83" fmla="*/ 6540181 w 7968342"/>
                <a:gd name="connsiteY83" fmla="*/ 1825965 h 1915885"/>
                <a:gd name="connsiteX84" fmla="*/ 6454148 w 7968342"/>
                <a:gd name="connsiteY84" fmla="*/ 1808739 h 1915885"/>
                <a:gd name="connsiteX85" fmla="*/ 6385320 w 7968342"/>
                <a:gd name="connsiteY85" fmla="*/ 1774286 h 1915885"/>
                <a:gd name="connsiteX86" fmla="*/ 6333701 w 7968342"/>
                <a:gd name="connsiteY86" fmla="*/ 1757060 h 1915885"/>
                <a:gd name="connsiteX87" fmla="*/ 6282081 w 7968342"/>
                <a:gd name="connsiteY87" fmla="*/ 1774286 h 1915885"/>
                <a:gd name="connsiteX88" fmla="*/ 6230460 w 7968342"/>
                <a:gd name="connsiteY88" fmla="*/ 1808739 h 1915885"/>
                <a:gd name="connsiteX89" fmla="*/ 5714257 w 7968342"/>
                <a:gd name="connsiteY89" fmla="*/ 1825965 h 1915885"/>
                <a:gd name="connsiteX90" fmla="*/ 4750679 w 7968342"/>
                <a:gd name="connsiteY90" fmla="*/ 1843190 h 1915885"/>
                <a:gd name="connsiteX91" fmla="*/ 4526992 w 7968342"/>
                <a:gd name="connsiteY91" fmla="*/ 1825965 h 1915885"/>
                <a:gd name="connsiteX92" fmla="*/ 4440958 w 7968342"/>
                <a:gd name="connsiteY92" fmla="*/ 1808739 h 1915885"/>
                <a:gd name="connsiteX93" fmla="*/ 4268890 w 7968342"/>
                <a:gd name="connsiteY93" fmla="*/ 1791513 h 1915885"/>
                <a:gd name="connsiteX94" fmla="*/ 3632241 w 7968342"/>
                <a:gd name="connsiteY94" fmla="*/ 1791513 h 1915885"/>
                <a:gd name="connsiteX95" fmla="*/ 2083633 w 7968342"/>
                <a:gd name="connsiteY95" fmla="*/ 1774286 h 1915885"/>
                <a:gd name="connsiteX96" fmla="*/ 1928773 w 7968342"/>
                <a:gd name="connsiteY96" fmla="*/ 1757060 h 1915885"/>
                <a:gd name="connsiteX97" fmla="*/ 1584638 w 7968342"/>
                <a:gd name="connsiteY97" fmla="*/ 1739835 h 1915885"/>
                <a:gd name="connsiteX98" fmla="*/ 1533018 w 7968342"/>
                <a:gd name="connsiteY98" fmla="*/ 1757060 h 1915885"/>
                <a:gd name="connsiteX99" fmla="*/ 1464191 w 7968342"/>
                <a:gd name="connsiteY99" fmla="*/ 1739835 h 1915885"/>
                <a:gd name="connsiteX100" fmla="*/ 1343744 w 7968342"/>
                <a:gd name="connsiteY100" fmla="*/ 1791513 h 1915885"/>
                <a:gd name="connsiteX101" fmla="*/ 1206089 w 7968342"/>
                <a:gd name="connsiteY101" fmla="*/ 1739835 h 1915885"/>
                <a:gd name="connsiteX102" fmla="*/ 1154469 w 7968342"/>
                <a:gd name="connsiteY102" fmla="*/ 1757060 h 1915885"/>
                <a:gd name="connsiteX103" fmla="*/ 999609 w 7968342"/>
                <a:gd name="connsiteY103" fmla="*/ 1774286 h 1915885"/>
                <a:gd name="connsiteX104" fmla="*/ 913575 w 7968342"/>
                <a:gd name="connsiteY104" fmla="*/ 1791513 h 1915885"/>
                <a:gd name="connsiteX105" fmla="*/ 810334 w 7968342"/>
                <a:gd name="connsiteY105" fmla="*/ 1843190 h 1915885"/>
                <a:gd name="connsiteX106" fmla="*/ 741508 w 7968342"/>
                <a:gd name="connsiteY106" fmla="*/ 1860417 h 1915885"/>
                <a:gd name="connsiteX107" fmla="*/ 707094 w 7968342"/>
                <a:gd name="connsiteY107" fmla="*/ 1860417 h 1915885"/>
                <a:gd name="connsiteX108" fmla="*/ 655473 w 7968342"/>
                <a:gd name="connsiteY108" fmla="*/ 1808739 h 1915885"/>
                <a:gd name="connsiteX109" fmla="*/ 569440 w 7968342"/>
                <a:gd name="connsiteY109" fmla="*/ 1739835 h 1915885"/>
                <a:gd name="connsiteX110" fmla="*/ 517819 w 7968342"/>
                <a:gd name="connsiteY110" fmla="*/ 1757060 h 1915885"/>
                <a:gd name="connsiteX111" fmla="*/ 380166 w 7968342"/>
                <a:gd name="connsiteY111" fmla="*/ 1774286 h 1915885"/>
                <a:gd name="connsiteX112" fmla="*/ 294131 w 7968342"/>
                <a:gd name="connsiteY112" fmla="*/ 1791513 h 1915885"/>
                <a:gd name="connsiteX113" fmla="*/ 242511 w 7968342"/>
                <a:gd name="connsiteY113" fmla="*/ 1774286 h 1915885"/>
                <a:gd name="connsiteX114" fmla="*/ 87651 w 7968342"/>
                <a:gd name="connsiteY114" fmla="*/ 1808739 h 1915885"/>
                <a:gd name="connsiteX115" fmla="*/ 18824 w 7968342"/>
                <a:gd name="connsiteY115" fmla="*/ 1791513 h 1915885"/>
                <a:gd name="connsiteX116" fmla="*/ 1616 w 7968342"/>
                <a:gd name="connsiteY116" fmla="*/ 1584799 h 1915885"/>
                <a:gd name="connsiteX117" fmla="*/ 36030 w 7968342"/>
                <a:gd name="connsiteY117" fmla="*/ 1481442 h 1915885"/>
                <a:gd name="connsiteX118" fmla="*/ 53237 w 7968342"/>
                <a:gd name="connsiteY118" fmla="*/ 1395313 h 1915885"/>
                <a:gd name="connsiteX119" fmla="*/ 87651 w 7968342"/>
                <a:gd name="connsiteY119" fmla="*/ 1291956 h 1915885"/>
                <a:gd name="connsiteX120" fmla="*/ 70444 w 7968342"/>
                <a:gd name="connsiteY120" fmla="*/ 1240277 h 1915885"/>
                <a:gd name="connsiteX121" fmla="*/ 36030 w 7968342"/>
                <a:gd name="connsiteY121" fmla="*/ 1136922 h 1915885"/>
                <a:gd name="connsiteX122" fmla="*/ 53237 w 7968342"/>
                <a:gd name="connsiteY122" fmla="*/ 1033565 h 1915885"/>
                <a:gd name="connsiteX123" fmla="*/ 87651 w 7968342"/>
                <a:gd name="connsiteY123" fmla="*/ 964661 h 1915885"/>
                <a:gd name="connsiteX124" fmla="*/ 122064 w 7968342"/>
                <a:gd name="connsiteY124" fmla="*/ 861304 h 1915885"/>
                <a:gd name="connsiteX125" fmla="*/ 156477 w 7968342"/>
                <a:gd name="connsiteY125" fmla="*/ 809625 h 1915885"/>
                <a:gd name="connsiteX126" fmla="*/ 53237 w 7968342"/>
                <a:gd name="connsiteY126" fmla="*/ 757947 h 1915885"/>
                <a:gd name="connsiteX127" fmla="*/ 87651 w 7968342"/>
                <a:gd name="connsiteY127" fmla="*/ 706270 h 1915885"/>
                <a:gd name="connsiteX128" fmla="*/ 104857 w 7968342"/>
                <a:gd name="connsiteY128" fmla="*/ 654591 h 1915885"/>
                <a:gd name="connsiteX129" fmla="*/ 122064 w 7968342"/>
                <a:gd name="connsiteY129" fmla="*/ 499556 h 1915885"/>
                <a:gd name="connsiteX130" fmla="*/ 70444 w 7968342"/>
                <a:gd name="connsiteY130" fmla="*/ 327295 h 1915885"/>
                <a:gd name="connsiteX131" fmla="*/ 53237 w 7968342"/>
                <a:gd name="connsiteY131" fmla="*/ 241165 h 1915885"/>
                <a:gd name="connsiteX132" fmla="*/ 87651 w 7968342"/>
                <a:gd name="connsiteY132" fmla="*/ 172261 h 1915885"/>
                <a:gd name="connsiteX133" fmla="*/ 18824 w 7968342"/>
                <a:gd name="connsiteY133" fmla="*/ 103357 h 1915885"/>
                <a:gd name="connsiteX134" fmla="*/ 294131 w 7968342"/>
                <a:gd name="connsiteY134" fmla="*/ 86130 h 1915885"/>
                <a:gd name="connsiteX135" fmla="*/ 603853 w 7968342"/>
                <a:gd name="connsiteY135" fmla="*/ 68904 h 1915885"/>
                <a:gd name="connsiteX136" fmla="*/ 844747 w 7968342"/>
                <a:gd name="connsiteY136" fmla="*/ 34452 h 1915885"/>
                <a:gd name="connsiteX137" fmla="*/ 896368 w 7968342"/>
                <a:gd name="connsiteY137" fmla="*/ 17226 h 191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7968342" h="1915885">
                  <a:moveTo>
                    <a:pt x="7750893" y="825347"/>
                  </a:moveTo>
                  <a:cubicBezTo>
                    <a:pt x="7751459" y="823783"/>
                    <a:pt x="7751479" y="824181"/>
                    <a:pt x="7751085" y="825781"/>
                  </a:cubicBezTo>
                  <a:cubicBezTo>
                    <a:pt x="7750560" y="827915"/>
                    <a:pt x="7749299" y="832184"/>
                    <a:pt x="7747618" y="836785"/>
                  </a:cubicBezTo>
                  <a:lnTo>
                    <a:pt x="7747059" y="837999"/>
                  </a:lnTo>
                  <a:lnTo>
                    <a:pt x="7747421" y="836690"/>
                  </a:lnTo>
                  <a:cubicBezTo>
                    <a:pt x="7749213" y="830439"/>
                    <a:pt x="7750327" y="826912"/>
                    <a:pt x="7750893" y="825347"/>
                  </a:cubicBezTo>
                  <a:close/>
                  <a:moveTo>
                    <a:pt x="223920" y="759320"/>
                  </a:moveTo>
                  <a:cubicBezTo>
                    <a:pt x="186045" y="759320"/>
                    <a:pt x="155341" y="790024"/>
                    <a:pt x="155341" y="827900"/>
                  </a:cubicBezTo>
                  <a:cubicBezTo>
                    <a:pt x="155341" y="865776"/>
                    <a:pt x="186045" y="896480"/>
                    <a:pt x="223920" y="896480"/>
                  </a:cubicBezTo>
                  <a:cubicBezTo>
                    <a:pt x="261797" y="896480"/>
                    <a:pt x="292500" y="865776"/>
                    <a:pt x="292500" y="827900"/>
                  </a:cubicBezTo>
                  <a:cubicBezTo>
                    <a:pt x="292500" y="790024"/>
                    <a:pt x="261797" y="759320"/>
                    <a:pt x="223920" y="759320"/>
                  </a:cubicBezTo>
                  <a:close/>
                  <a:moveTo>
                    <a:pt x="223921" y="567436"/>
                  </a:moveTo>
                  <a:cubicBezTo>
                    <a:pt x="186045" y="567436"/>
                    <a:pt x="155341" y="598140"/>
                    <a:pt x="155341" y="636016"/>
                  </a:cubicBezTo>
                  <a:cubicBezTo>
                    <a:pt x="155341" y="673892"/>
                    <a:pt x="186045" y="704596"/>
                    <a:pt x="223921" y="704596"/>
                  </a:cubicBezTo>
                  <a:cubicBezTo>
                    <a:pt x="261798" y="704596"/>
                    <a:pt x="292502" y="673892"/>
                    <a:pt x="292502" y="636016"/>
                  </a:cubicBezTo>
                  <a:cubicBezTo>
                    <a:pt x="292502" y="598140"/>
                    <a:pt x="261798" y="567436"/>
                    <a:pt x="223921" y="567436"/>
                  </a:cubicBezTo>
                  <a:close/>
                  <a:moveTo>
                    <a:pt x="223922" y="375552"/>
                  </a:moveTo>
                  <a:cubicBezTo>
                    <a:pt x="186047" y="375552"/>
                    <a:pt x="155343" y="406256"/>
                    <a:pt x="155343" y="444132"/>
                  </a:cubicBezTo>
                  <a:cubicBezTo>
                    <a:pt x="155343" y="482008"/>
                    <a:pt x="186047" y="512712"/>
                    <a:pt x="223922" y="512712"/>
                  </a:cubicBezTo>
                  <a:cubicBezTo>
                    <a:pt x="261798" y="512712"/>
                    <a:pt x="292502" y="482008"/>
                    <a:pt x="292502" y="444132"/>
                  </a:cubicBezTo>
                  <a:cubicBezTo>
                    <a:pt x="292502" y="406256"/>
                    <a:pt x="261798" y="375552"/>
                    <a:pt x="223922" y="375552"/>
                  </a:cubicBezTo>
                  <a:close/>
                  <a:moveTo>
                    <a:pt x="223923" y="183668"/>
                  </a:moveTo>
                  <a:cubicBezTo>
                    <a:pt x="186047" y="183668"/>
                    <a:pt x="155343" y="214372"/>
                    <a:pt x="155343" y="252248"/>
                  </a:cubicBezTo>
                  <a:cubicBezTo>
                    <a:pt x="155343" y="290124"/>
                    <a:pt x="186047" y="320828"/>
                    <a:pt x="223923" y="320828"/>
                  </a:cubicBezTo>
                  <a:cubicBezTo>
                    <a:pt x="261799" y="320828"/>
                    <a:pt x="292503" y="290124"/>
                    <a:pt x="292503" y="252248"/>
                  </a:cubicBezTo>
                  <a:cubicBezTo>
                    <a:pt x="292503" y="214372"/>
                    <a:pt x="261799" y="183668"/>
                    <a:pt x="223923" y="183668"/>
                  </a:cubicBezTo>
                  <a:close/>
                  <a:moveTo>
                    <a:pt x="1980393" y="0"/>
                  </a:moveTo>
                  <a:cubicBezTo>
                    <a:pt x="2020542" y="5742"/>
                    <a:pt x="2060755" y="11052"/>
                    <a:pt x="2100840" y="17226"/>
                  </a:cubicBezTo>
                  <a:cubicBezTo>
                    <a:pt x="2135322" y="22537"/>
                    <a:pt x="2169543" y="29512"/>
                    <a:pt x="2204080" y="34452"/>
                  </a:cubicBezTo>
                  <a:cubicBezTo>
                    <a:pt x="2249858" y="40998"/>
                    <a:pt x="2295957" y="45132"/>
                    <a:pt x="2341734" y="51679"/>
                  </a:cubicBezTo>
                  <a:cubicBezTo>
                    <a:pt x="2376271" y="56618"/>
                    <a:pt x="2410561" y="63162"/>
                    <a:pt x="2444975" y="68904"/>
                  </a:cubicBezTo>
                  <a:cubicBezTo>
                    <a:pt x="2484980" y="75579"/>
                    <a:pt x="2525304" y="80180"/>
                    <a:pt x="2565422" y="86130"/>
                  </a:cubicBezTo>
                  <a:lnTo>
                    <a:pt x="2909558" y="137808"/>
                  </a:lnTo>
                  <a:cubicBezTo>
                    <a:pt x="2938235" y="126325"/>
                    <a:pt x="2967202" y="115537"/>
                    <a:pt x="2995591" y="103357"/>
                  </a:cubicBezTo>
                  <a:cubicBezTo>
                    <a:pt x="3047512" y="81080"/>
                    <a:pt x="3094103" y="38424"/>
                    <a:pt x="3150452" y="34452"/>
                  </a:cubicBezTo>
                  <a:lnTo>
                    <a:pt x="4217270" y="17226"/>
                  </a:lnTo>
                  <a:lnTo>
                    <a:pt x="4733473" y="0"/>
                  </a:lnTo>
                  <a:cubicBezTo>
                    <a:pt x="4876717" y="35851"/>
                    <a:pt x="4735091" y="-7803"/>
                    <a:pt x="4853920" y="51679"/>
                  </a:cubicBezTo>
                  <a:cubicBezTo>
                    <a:pt x="4870143" y="59799"/>
                    <a:pt x="4887944" y="64500"/>
                    <a:pt x="4905541" y="68904"/>
                  </a:cubicBezTo>
                  <a:lnTo>
                    <a:pt x="5129229" y="120583"/>
                  </a:lnTo>
                  <a:lnTo>
                    <a:pt x="5180848" y="103357"/>
                  </a:lnTo>
                  <a:cubicBezTo>
                    <a:pt x="5215262" y="91873"/>
                    <a:pt x="5248435" y="75597"/>
                    <a:pt x="5284089" y="68904"/>
                  </a:cubicBezTo>
                  <a:cubicBezTo>
                    <a:pt x="5340743" y="58269"/>
                    <a:pt x="5398580" y="54424"/>
                    <a:pt x="5456156" y="51679"/>
                  </a:cubicBezTo>
                  <a:lnTo>
                    <a:pt x="6006772" y="34452"/>
                  </a:lnTo>
                  <a:lnTo>
                    <a:pt x="6041186" y="86130"/>
                  </a:lnTo>
                  <a:lnTo>
                    <a:pt x="6110013" y="189487"/>
                  </a:lnTo>
                  <a:cubicBezTo>
                    <a:pt x="6173104" y="195229"/>
                    <a:pt x="6238374" y="189289"/>
                    <a:pt x="6299287" y="206713"/>
                  </a:cubicBezTo>
                  <a:cubicBezTo>
                    <a:pt x="6322685" y="213405"/>
                    <a:pt x="6326761" y="255369"/>
                    <a:pt x="6350907" y="258391"/>
                  </a:cubicBezTo>
                  <a:cubicBezTo>
                    <a:pt x="6747383" y="308006"/>
                    <a:pt x="6706367" y="311540"/>
                    <a:pt x="6918729" y="258391"/>
                  </a:cubicBezTo>
                  <a:lnTo>
                    <a:pt x="7108003" y="241165"/>
                  </a:lnTo>
                  <a:cubicBezTo>
                    <a:pt x="7272659" y="224681"/>
                    <a:pt x="7216467" y="239423"/>
                    <a:pt x="7314485" y="206713"/>
                  </a:cubicBezTo>
                  <a:cubicBezTo>
                    <a:pt x="7353722" y="193618"/>
                    <a:pt x="7360371" y="137808"/>
                    <a:pt x="7383312" y="103357"/>
                  </a:cubicBezTo>
                  <a:cubicBezTo>
                    <a:pt x="7437170" y="97366"/>
                    <a:pt x="7477400" y="93000"/>
                    <a:pt x="7507025" y="89864"/>
                  </a:cubicBezTo>
                  <a:lnTo>
                    <a:pt x="7559620" y="84509"/>
                  </a:lnTo>
                  <a:lnTo>
                    <a:pt x="7568913" y="84141"/>
                  </a:lnTo>
                  <a:cubicBezTo>
                    <a:pt x="7582518" y="82788"/>
                    <a:pt x="7589976" y="81601"/>
                    <a:pt x="7567104" y="83747"/>
                  </a:cubicBezTo>
                  <a:lnTo>
                    <a:pt x="7559620" y="84509"/>
                  </a:lnTo>
                  <a:lnTo>
                    <a:pt x="7533844" y="85530"/>
                  </a:lnTo>
                  <a:cubicBezTo>
                    <a:pt x="7532130" y="84046"/>
                    <a:pt x="7548454" y="79561"/>
                    <a:pt x="7607000" y="68904"/>
                  </a:cubicBezTo>
                  <a:cubicBezTo>
                    <a:pt x="7646903" y="61641"/>
                    <a:pt x="7693056" y="30160"/>
                    <a:pt x="7727447" y="51679"/>
                  </a:cubicBezTo>
                  <a:cubicBezTo>
                    <a:pt x="7757033" y="70190"/>
                    <a:pt x="7744654" y="120107"/>
                    <a:pt x="7744654" y="155034"/>
                  </a:cubicBezTo>
                  <a:cubicBezTo>
                    <a:pt x="7744654" y="252818"/>
                    <a:pt x="7733183" y="350263"/>
                    <a:pt x="7727447" y="447878"/>
                  </a:cubicBezTo>
                  <a:lnTo>
                    <a:pt x="7744654" y="499556"/>
                  </a:lnTo>
                  <a:lnTo>
                    <a:pt x="7779068" y="602913"/>
                  </a:lnTo>
                  <a:cubicBezTo>
                    <a:pt x="7727846" y="679832"/>
                    <a:pt x="7727447" y="663738"/>
                    <a:pt x="7727447" y="792400"/>
                  </a:cubicBezTo>
                  <a:cubicBezTo>
                    <a:pt x="7727447" y="857271"/>
                    <a:pt x="7735011" y="860154"/>
                    <a:pt x="7741630" y="849777"/>
                  </a:cubicBezTo>
                  <a:lnTo>
                    <a:pt x="7747059" y="837999"/>
                  </a:lnTo>
                  <a:lnTo>
                    <a:pt x="7742891" y="853052"/>
                  </a:lnTo>
                  <a:cubicBezTo>
                    <a:pt x="7739214" y="866681"/>
                    <a:pt x="7734171" y="886057"/>
                    <a:pt x="7727447" y="912982"/>
                  </a:cubicBezTo>
                  <a:cubicBezTo>
                    <a:pt x="7691129" y="967520"/>
                    <a:pt x="7666997" y="988445"/>
                    <a:pt x="7675827" y="1068017"/>
                  </a:cubicBezTo>
                  <a:cubicBezTo>
                    <a:pt x="7678111" y="1088594"/>
                    <a:pt x="7698769" y="1102469"/>
                    <a:pt x="7710240" y="1119695"/>
                  </a:cubicBezTo>
                  <a:lnTo>
                    <a:pt x="7761861" y="1136922"/>
                  </a:lnTo>
                  <a:lnTo>
                    <a:pt x="7813481" y="1154147"/>
                  </a:lnTo>
                  <a:lnTo>
                    <a:pt x="7968342" y="1205826"/>
                  </a:lnTo>
                  <a:cubicBezTo>
                    <a:pt x="7851515" y="1283796"/>
                    <a:pt x="7997775" y="1192728"/>
                    <a:pt x="7813481" y="1274730"/>
                  </a:cubicBezTo>
                  <a:cubicBezTo>
                    <a:pt x="7794583" y="1283139"/>
                    <a:pt x="7767541" y="1289276"/>
                    <a:pt x="7761861" y="1309183"/>
                  </a:cubicBezTo>
                  <a:cubicBezTo>
                    <a:pt x="7742887" y="1375666"/>
                    <a:pt x="7750389" y="1446991"/>
                    <a:pt x="7744654" y="1515895"/>
                  </a:cubicBezTo>
                  <a:cubicBezTo>
                    <a:pt x="7761861" y="1527379"/>
                    <a:pt x="7789735" y="1530707"/>
                    <a:pt x="7796275" y="1550348"/>
                  </a:cubicBezTo>
                  <a:cubicBezTo>
                    <a:pt x="7808620" y="1587427"/>
                    <a:pt x="7761957" y="1644948"/>
                    <a:pt x="7744654" y="1670930"/>
                  </a:cubicBezTo>
                  <a:cubicBezTo>
                    <a:pt x="7744654" y="1670930"/>
                    <a:pt x="7664636" y="1677483"/>
                    <a:pt x="7641413" y="1705382"/>
                  </a:cubicBezTo>
                  <a:cubicBezTo>
                    <a:pt x="7601732" y="1753053"/>
                    <a:pt x="7693079" y="1797285"/>
                    <a:pt x="7710240" y="1808739"/>
                  </a:cubicBezTo>
                  <a:cubicBezTo>
                    <a:pt x="7704505" y="1825965"/>
                    <a:pt x="7711011" y="1858017"/>
                    <a:pt x="7693033" y="1860417"/>
                  </a:cubicBezTo>
                  <a:cubicBezTo>
                    <a:pt x="7250287" y="1919517"/>
                    <a:pt x="7330277" y="1945841"/>
                    <a:pt x="7125211" y="1843190"/>
                  </a:cubicBezTo>
                  <a:cubicBezTo>
                    <a:pt x="6930201" y="1837448"/>
                    <a:pt x="6735020" y="1835967"/>
                    <a:pt x="6540181" y="1825965"/>
                  </a:cubicBezTo>
                  <a:cubicBezTo>
                    <a:pt x="6510974" y="1824466"/>
                    <a:pt x="6481893" y="1817997"/>
                    <a:pt x="6454148" y="1808739"/>
                  </a:cubicBezTo>
                  <a:cubicBezTo>
                    <a:pt x="6429813" y="1800618"/>
                    <a:pt x="6408897" y="1784401"/>
                    <a:pt x="6385320" y="1774286"/>
                  </a:cubicBezTo>
                  <a:cubicBezTo>
                    <a:pt x="6368649" y="1767133"/>
                    <a:pt x="6350907" y="1762802"/>
                    <a:pt x="6333701" y="1757060"/>
                  </a:cubicBezTo>
                  <a:cubicBezTo>
                    <a:pt x="6316495" y="1762802"/>
                    <a:pt x="6298303" y="1766166"/>
                    <a:pt x="6282081" y="1774286"/>
                  </a:cubicBezTo>
                  <a:cubicBezTo>
                    <a:pt x="6263584" y="1783545"/>
                    <a:pt x="6251055" y="1806865"/>
                    <a:pt x="6230460" y="1808739"/>
                  </a:cubicBezTo>
                  <a:cubicBezTo>
                    <a:pt x="6059004" y="1824343"/>
                    <a:pt x="5886374" y="1821958"/>
                    <a:pt x="5714257" y="1825965"/>
                  </a:cubicBezTo>
                  <a:lnTo>
                    <a:pt x="4750679" y="1843190"/>
                  </a:lnTo>
                  <a:cubicBezTo>
                    <a:pt x="4676117" y="1837448"/>
                    <a:pt x="4601318" y="1834232"/>
                    <a:pt x="4526992" y="1825965"/>
                  </a:cubicBezTo>
                  <a:cubicBezTo>
                    <a:pt x="4497925" y="1822732"/>
                    <a:pt x="4469947" y="1812608"/>
                    <a:pt x="4440958" y="1808739"/>
                  </a:cubicBezTo>
                  <a:cubicBezTo>
                    <a:pt x="4383821" y="1801112"/>
                    <a:pt x="4326464" y="1794325"/>
                    <a:pt x="4268890" y="1791513"/>
                  </a:cubicBezTo>
                  <a:cubicBezTo>
                    <a:pt x="3744187" y="1765889"/>
                    <a:pt x="3902409" y="1746432"/>
                    <a:pt x="3632241" y="1791513"/>
                  </a:cubicBezTo>
                  <a:lnTo>
                    <a:pt x="2083633" y="1774286"/>
                  </a:lnTo>
                  <a:cubicBezTo>
                    <a:pt x="2031706" y="1773236"/>
                    <a:pt x="1980587" y="1760637"/>
                    <a:pt x="1928773" y="1757060"/>
                  </a:cubicBezTo>
                  <a:cubicBezTo>
                    <a:pt x="1814190" y="1749149"/>
                    <a:pt x="1699494" y="1739835"/>
                    <a:pt x="1584638" y="1739835"/>
                  </a:cubicBezTo>
                  <a:cubicBezTo>
                    <a:pt x="1566501" y="1739835"/>
                    <a:pt x="1550224" y="1751318"/>
                    <a:pt x="1533018" y="1757060"/>
                  </a:cubicBezTo>
                  <a:cubicBezTo>
                    <a:pt x="1510076" y="1751318"/>
                    <a:pt x="1487840" y="1739835"/>
                    <a:pt x="1464191" y="1739835"/>
                  </a:cubicBezTo>
                  <a:cubicBezTo>
                    <a:pt x="1408634" y="1739835"/>
                    <a:pt x="1385892" y="1763383"/>
                    <a:pt x="1343744" y="1791513"/>
                  </a:cubicBezTo>
                  <a:cubicBezTo>
                    <a:pt x="1290340" y="1755871"/>
                    <a:pt x="1280509" y="1739835"/>
                    <a:pt x="1206089" y="1739835"/>
                  </a:cubicBezTo>
                  <a:cubicBezTo>
                    <a:pt x="1187952" y="1739835"/>
                    <a:pt x="1171676" y="1751318"/>
                    <a:pt x="1154469" y="1757060"/>
                  </a:cubicBezTo>
                  <a:cubicBezTo>
                    <a:pt x="1102849" y="1762802"/>
                    <a:pt x="1051025" y="1766932"/>
                    <a:pt x="999609" y="1774286"/>
                  </a:cubicBezTo>
                  <a:cubicBezTo>
                    <a:pt x="970656" y="1778427"/>
                    <a:pt x="936043" y="1772769"/>
                    <a:pt x="913575" y="1791513"/>
                  </a:cubicBezTo>
                  <a:cubicBezTo>
                    <a:pt x="814810" y="1873912"/>
                    <a:pt x="1011647" y="1883500"/>
                    <a:pt x="810334" y="1843190"/>
                  </a:cubicBezTo>
                  <a:cubicBezTo>
                    <a:pt x="787393" y="1848932"/>
                    <a:pt x="759974" y="1845628"/>
                    <a:pt x="741508" y="1860417"/>
                  </a:cubicBezTo>
                  <a:cubicBezTo>
                    <a:pt x="705282" y="1889431"/>
                    <a:pt x="743318" y="1969213"/>
                    <a:pt x="707094" y="1860417"/>
                  </a:cubicBezTo>
                  <a:cubicBezTo>
                    <a:pt x="689887" y="1843191"/>
                    <a:pt x="671052" y="1827454"/>
                    <a:pt x="655473" y="1808739"/>
                  </a:cubicBezTo>
                  <a:cubicBezTo>
                    <a:pt x="622443" y="1769057"/>
                    <a:pt x="630642" y="1739835"/>
                    <a:pt x="569440" y="1739835"/>
                  </a:cubicBezTo>
                  <a:cubicBezTo>
                    <a:pt x="551303" y="1739835"/>
                    <a:pt x="535026" y="1751318"/>
                    <a:pt x="517819" y="1757060"/>
                  </a:cubicBezTo>
                  <a:cubicBezTo>
                    <a:pt x="471935" y="1762802"/>
                    <a:pt x="425869" y="1767247"/>
                    <a:pt x="380166" y="1774286"/>
                  </a:cubicBezTo>
                  <a:cubicBezTo>
                    <a:pt x="351260" y="1778738"/>
                    <a:pt x="323378" y="1791513"/>
                    <a:pt x="294131" y="1791513"/>
                  </a:cubicBezTo>
                  <a:cubicBezTo>
                    <a:pt x="275993" y="1791513"/>
                    <a:pt x="259717" y="1780028"/>
                    <a:pt x="242511" y="1774286"/>
                  </a:cubicBezTo>
                  <a:cubicBezTo>
                    <a:pt x="215962" y="1780931"/>
                    <a:pt x="109500" y="1808739"/>
                    <a:pt x="87651" y="1808739"/>
                  </a:cubicBezTo>
                  <a:cubicBezTo>
                    <a:pt x="64002" y="1808739"/>
                    <a:pt x="27313" y="1813610"/>
                    <a:pt x="18824" y="1791513"/>
                  </a:cubicBezTo>
                  <a:cubicBezTo>
                    <a:pt x="-5970" y="1726979"/>
                    <a:pt x="7352" y="1653703"/>
                    <a:pt x="1616" y="1584799"/>
                  </a:cubicBezTo>
                  <a:cubicBezTo>
                    <a:pt x="1616" y="1584799"/>
                    <a:pt x="26486" y="1516479"/>
                    <a:pt x="36030" y="1481442"/>
                  </a:cubicBezTo>
                  <a:cubicBezTo>
                    <a:pt x="43725" y="1453196"/>
                    <a:pt x="47501" y="1424022"/>
                    <a:pt x="53237" y="1395313"/>
                  </a:cubicBezTo>
                  <a:cubicBezTo>
                    <a:pt x="60351" y="1359702"/>
                    <a:pt x="76180" y="1326408"/>
                    <a:pt x="87651" y="1291956"/>
                  </a:cubicBezTo>
                  <a:lnTo>
                    <a:pt x="70444" y="1240277"/>
                  </a:lnTo>
                  <a:cubicBezTo>
                    <a:pt x="58973" y="1205826"/>
                    <a:pt x="32024" y="1173015"/>
                    <a:pt x="36030" y="1136922"/>
                  </a:cubicBezTo>
                  <a:cubicBezTo>
                    <a:pt x="51802" y="994812"/>
                    <a:pt x="144042" y="1169924"/>
                    <a:pt x="53237" y="1033565"/>
                  </a:cubicBezTo>
                  <a:lnTo>
                    <a:pt x="87651" y="964661"/>
                  </a:lnTo>
                  <a:cubicBezTo>
                    <a:pt x="103873" y="932179"/>
                    <a:pt x="107331" y="894490"/>
                    <a:pt x="122064" y="861304"/>
                  </a:cubicBezTo>
                  <a:cubicBezTo>
                    <a:pt x="130463" y="842384"/>
                    <a:pt x="145007" y="826851"/>
                    <a:pt x="156477" y="809625"/>
                  </a:cubicBezTo>
                  <a:cubicBezTo>
                    <a:pt x="139569" y="803983"/>
                    <a:pt x="58002" y="781800"/>
                    <a:pt x="53237" y="757947"/>
                  </a:cubicBezTo>
                  <a:cubicBezTo>
                    <a:pt x="49181" y="737646"/>
                    <a:pt x="78403" y="724787"/>
                    <a:pt x="87651" y="706270"/>
                  </a:cubicBezTo>
                  <a:cubicBezTo>
                    <a:pt x="95762" y="690029"/>
                    <a:pt x="99122" y="671817"/>
                    <a:pt x="104857" y="654591"/>
                  </a:cubicBezTo>
                  <a:cubicBezTo>
                    <a:pt x="76180" y="568460"/>
                    <a:pt x="81915" y="620139"/>
                    <a:pt x="122064" y="499556"/>
                  </a:cubicBezTo>
                  <a:cubicBezTo>
                    <a:pt x="100209" y="433916"/>
                    <a:pt x="90144" y="406182"/>
                    <a:pt x="70444" y="327295"/>
                  </a:cubicBezTo>
                  <a:cubicBezTo>
                    <a:pt x="63351" y="298891"/>
                    <a:pt x="50369" y="267004"/>
                    <a:pt x="53237" y="241165"/>
                  </a:cubicBezTo>
                  <a:cubicBezTo>
                    <a:pt x="56105" y="215327"/>
                    <a:pt x="107652" y="200295"/>
                    <a:pt x="87651" y="172261"/>
                  </a:cubicBezTo>
                  <a:cubicBezTo>
                    <a:pt x="12147" y="66437"/>
                    <a:pt x="-25193" y="235546"/>
                    <a:pt x="18824" y="103357"/>
                  </a:cubicBezTo>
                  <a:lnTo>
                    <a:pt x="294131" y="86130"/>
                  </a:lnTo>
                  <a:cubicBezTo>
                    <a:pt x="397352" y="80051"/>
                    <a:pt x="500757" y="76843"/>
                    <a:pt x="603853" y="68904"/>
                  </a:cubicBezTo>
                  <a:cubicBezTo>
                    <a:pt x="643702" y="65835"/>
                    <a:pt x="795803" y="45341"/>
                    <a:pt x="844747" y="34452"/>
                  </a:cubicBezTo>
                  <a:cubicBezTo>
                    <a:pt x="862453" y="30513"/>
                    <a:pt x="878239" y="17775"/>
                    <a:pt x="896368" y="17226"/>
                  </a:cubicBezTo>
                  <a:close/>
                </a:path>
              </a:pathLst>
            </a:cu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33" name="Group 4">
              <a:extLst>
                <a:ext uri="{FF2B5EF4-FFF2-40B4-BE49-F238E27FC236}">
                  <a16:creationId xmlns:a16="http://schemas.microsoft.com/office/drawing/2014/main" xmlns="" id="{54CF8F33-453A-45BE-B988-F8BB194E6484}"/>
                </a:ext>
              </a:extLst>
            </p:cNvPr>
            <p:cNvGrpSpPr/>
            <p:nvPr/>
          </p:nvGrpSpPr>
          <p:grpSpPr>
            <a:xfrm>
              <a:off x="4305612" y="1706950"/>
              <a:ext cx="5830435" cy="769782"/>
              <a:chOff x="2009627" y="928958"/>
              <a:chExt cx="6366809" cy="1056035"/>
            </a:xfrm>
          </p:grpSpPr>
          <p:sp>
            <p:nvSpPr>
              <p:cNvPr id="40" name="TextBox 23">
                <a:extLst>
                  <a:ext uri="{FF2B5EF4-FFF2-40B4-BE49-F238E27FC236}">
                    <a16:creationId xmlns:a16="http://schemas.microsoft.com/office/drawing/2014/main" xmlns="" id="{B533C95B-6D36-440A-89C8-175EC191625C}"/>
                  </a:ext>
                </a:extLst>
              </p:cNvPr>
              <p:cNvSpPr txBox="1"/>
              <p:nvPr/>
            </p:nvSpPr>
            <p:spPr>
              <a:xfrm>
                <a:off x="2009627" y="928958"/>
                <a:ext cx="6366809" cy="977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 smtClean="0"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و تساعدنا الخرائط على </a:t>
                </a:r>
                <a:r>
                  <a:rPr lang="ar-SY" b="1" dirty="0" smtClean="0">
                    <a:solidFill>
                      <a:srgbClr val="0070C0"/>
                    </a:solidFill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تحديد مواقع </a:t>
                </a:r>
                <a:r>
                  <a:rPr lang="ar-SY" b="1" dirty="0" smtClean="0"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المنازل داخل المدينة, و </a:t>
                </a:r>
                <a:r>
                  <a:rPr lang="ar-SY" b="1" dirty="0" smtClean="0">
                    <a:solidFill>
                      <a:srgbClr val="0070C0"/>
                    </a:solidFill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تخطيط</a:t>
                </a:r>
                <a:r>
                  <a:rPr lang="ar-SY" b="1" dirty="0" smtClean="0"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 رحلات الإجازات خارجها , و </a:t>
                </a:r>
                <a:r>
                  <a:rPr lang="ar-SY" b="1" dirty="0" smtClean="0">
                    <a:solidFill>
                      <a:srgbClr val="0070C0"/>
                    </a:solidFill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التعرف</a:t>
                </a:r>
                <a:r>
                  <a:rPr lang="ar-SY" b="1" dirty="0" smtClean="0"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 على مدن الوطن و قُراه باستعمال الأجهزة الحديثة.</a:t>
                </a:r>
              </a:p>
            </p:txBody>
          </p:sp>
          <p:sp>
            <p:nvSpPr>
              <p:cNvPr id="41" name="TextBox 24">
                <a:extLst>
                  <a:ext uri="{FF2B5EF4-FFF2-40B4-BE49-F238E27FC236}">
                    <a16:creationId xmlns:a16="http://schemas.microsoft.com/office/drawing/2014/main" xmlns="" id="{1B9EB52A-015D-488D-B598-B0DB7F544E55}"/>
                  </a:ext>
                </a:extLst>
              </p:cNvPr>
              <p:cNvSpPr txBox="1"/>
              <p:nvPr/>
            </p:nvSpPr>
            <p:spPr>
              <a:xfrm>
                <a:off x="2118574" y="1666753"/>
                <a:ext cx="6257862" cy="318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0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34" name="Group 7">
              <a:extLst>
                <a:ext uri="{FF2B5EF4-FFF2-40B4-BE49-F238E27FC236}">
                  <a16:creationId xmlns:a16="http://schemas.microsoft.com/office/drawing/2014/main" xmlns="" id="{68C6B186-2980-40AB-8370-2E4C1C8B9EA1}"/>
                </a:ext>
              </a:extLst>
            </p:cNvPr>
            <p:cNvGrpSpPr/>
            <p:nvPr/>
          </p:nvGrpSpPr>
          <p:grpSpPr>
            <a:xfrm>
              <a:off x="10235819" y="1423396"/>
              <a:ext cx="1170480" cy="821359"/>
              <a:chOff x="8485392" y="539962"/>
              <a:chExt cx="1278159" cy="1126793"/>
            </a:xfrm>
          </p:grpSpPr>
          <p:sp>
            <p:nvSpPr>
              <p:cNvPr id="36" name="Rectangle 29">
                <a:extLst>
                  <a:ext uri="{FF2B5EF4-FFF2-40B4-BE49-F238E27FC236}">
                    <a16:creationId xmlns:a16="http://schemas.microsoft.com/office/drawing/2014/main" xmlns="" id="{692190DA-A72F-4D55-877D-0437DA47B195}"/>
                  </a:ext>
                </a:extLst>
              </p:cNvPr>
              <p:cNvSpPr/>
              <p:nvPr/>
            </p:nvSpPr>
            <p:spPr>
              <a:xfrm rot="173929">
                <a:off x="8539938" y="539962"/>
                <a:ext cx="1223613" cy="926092"/>
              </a:xfrm>
              <a:prstGeom prst="rect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7" name="Group 1">
                <a:extLst>
                  <a:ext uri="{FF2B5EF4-FFF2-40B4-BE49-F238E27FC236}">
                    <a16:creationId xmlns:a16="http://schemas.microsoft.com/office/drawing/2014/main" xmlns="" id="{AA62B52E-3995-45C6-A10F-03C5CC1502AB}"/>
                  </a:ext>
                </a:extLst>
              </p:cNvPr>
              <p:cNvGrpSpPr/>
              <p:nvPr/>
            </p:nvGrpSpPr>
            <p:grpSpPr>
              <a:xfrm>
                <a:off x="8485392" y="635761"/>
                <a:ext cx="987477" cy="1030994"/>
                <a:chOff x="8485392" y="635761"/>
                <a:chExt cx="987477" cy="1030994"/>
              </a:xfrm>
            </p:grpSpPr>
            <p:sp>
              <p:nvSpPr>
                <p:cNvPr id="38" name="Freeform: Shape 17">
                  <a:extLst>
                    <a:ext uri="{FF2B5EF4-FFF2-40B4-BE49-F238E27FC236}">
                      <a16:creationId xmlns:a16="http://schemas.microsoft.com/office/drawing/2014/main" xmlns="" id="{C3FA542C-2EBD-4CBB-AC4E-0C341B4486B1}"/>
                    </a:ext>
                  </a:extLst>
                </p:cNvPr>
                <p:cNvSpPr/>
                <p:nvPr/>
              </p:nvSpPr>
              <p:spPr>
                <a:xfrm>
                  <a:off x="8485392" y="635761"/>
                  <a:ext cx="987477" cy="1030994"/>
                </a:xfrm>
                <a:custGeom>
                  <a:avLst/>
                  <a:gdLst>
                    <a:gd name="connsiteX0" fmla="*/ 0 w 1291771"/>
                    <a:gd name="connsiteY0" fmla="*/ 101600 h 1103086"/>
                    <a:gd name="connsiteX1" fmla="*/ 43543 w 1291771"/>
                    <a:gd name="connsiteY1" fmla="*/ 1103086 h 1103086"/>
                    <a:gd name="connsiteX2" fmla="*/ 1030514 w 1291771"/>
                    <a:gd name="connsiteY2" fmla="*/ 972457 h 1103086"/>
                    <a:gd name="connsiteX3" fmla="*/ 1291771 w 1291771"/>
                    <a:gd name="connsiteY3" fmla="*/ 972457 h 1103086"/>
                    <a:gd name="connsiteX4" fmla="*/ 1204685 w 1291771"/>
                    <a:gd name="connsiteY4" fmla="*/ 348343 h 1103086"/>
                    <a:gd name="connsiteX5" fmla="*/ 1219200 w 1291771"/>
                    <a:gd name="connsiteY5" fmla="*/ 0 h 1103086"/>
                    <a:gd name="connsiteX6" fmla="*/ 0 w 1291771"/>
                    <a:gd name="connsiteY6" fmla="*/ 101600 h 1103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1771" h="1103086">
                      <a:moveTo>
                        <a:pt x="0" y="101600"/>
                      </a:moveTo>
                      <a:lnTo>
                        <a:pt x="43543" y="1103086"/>
                      </a:lnTo>
                      <a:lnTo>
                        <a:pt x="1030514" y="972457"/>
                      </a:lnTo>
                      <a:lnTo>
                        <a:pt x="1291771" y="972457"/>
                      </a:lnTo>
                      <a:lnTo>
                        <a:pt x="1204685" y="348343"/>
                      </a:lnTo>
                      <a:lnTo>
                        <a:pt x="1219200" y="0"/>
                      </a:lnTo>
                      <a:lnTo>
                        <a:pt x="0" y="10160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39" name="Graphic 30" descr="Lightbulb">
                  <a:extLst>
                    <a:ext uri="{FF2B5EF4-FFF2-40B4-BE49-F238E27FC236}">
                      <a16:creationId xmlns:a16="http://schemas.microsoft.com/office/drawing/2014/main" xmlns="" id="{C943BEB8-1FE1-40B4-A517-EEF820F261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28532" y="895818"/>
                  <a:ext cx="548640" cy="548638"/>
                </a:xfrm>
                <a:prstGeom prst="rect">
                  <a:avLst/>
                </a:prstGeom>
              </p:spPr>
            </p:pic>
          </p:grpSp>
        </p:grpSp>
        <p:sp>
          <p:nvSpPr>
            <p:cNvPr id="35" name="Freeform: Shape 18">
              <a:extLst>
                <a:ext uri="{FF2B5EF4-FFF2-40B4-BE49-F238E27FC236}">
                  <a16:creationId xmlns:a16="http://schemas.microsoft.com/office/drawing/2014/main" xmlns="" id="{CC0B3BAF-40CF-4E53-A6C9-AC9F133B10C5}"/>
                </a:ext>
              </a:extLst>
            </p:cNvPr>
            <p:cNvSpPr/>
            <p:nvPr/>
          </p:nvSpPr>
          <p:spPr>
            <a:xfrm>
              <a:off x="10458472" y="1344292"/>
              <a:ext cx="251210" cy="497821"/>
            </a:xfrm>
            <a:custGeom>
              <a:avLst/>
              <a:gdLst>
                <a:gd name="connsiteX0" fmla="*/ 159957 w 398764"/>
                <a:gd name="connsiteY0" fmla="*/ 289294 h 682943"/>
                <a:gd name="connsiteX1" fmla="*/ 232529 w 398764"/>
                <a:gd name="connsiteY1" fmla="*/ 652151 h 682943"/>
                <a:gd name="connsiteX2" fmla="*/ 392186 w 398764"/>
                <a:gd name="connsiteY2" fmla="*/ 594094 h 682943"/>
                <a:gd name="connsiteX3" fmla="*/ 334129 w 398764"/>
                <a:gd name="connsiteY3" fmla="*/ 42551 h 682943"/>
                <a:gd name="connsiteX4" fmla="*/ 29329 w 398764"/>
                <a:gd name="connsiteY4" fmla="*/ 57065 h 682943"/>
                <a:gd name="connsiteX5" fmla="*/ 29329 w 398764"/>
                <a:gd name="connsiteY5" fmla="*/ 216723 h 68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764" h="682943">
                  <a:moveTo>
                    <a:pt x="159957" y="289294"/>
                  </a:moveTo>
                  <a:cubicBezTo>
                    <a:pt x="176890" y="445322"/>
                    <a:pt x="193824" y="601351"/>
                    <a:pt x="232529" y="652151"/>
                  </a:cubicBezTo>
                  <a:cubicBezTo>
                    <a:pt x="271234" y="702951"/>
                    <a:pt x="375253" y="695694"/>
                    <a:pt x="392186" y="594094"/>
                  </a:cubicBezTo>
                  <a:cubicBezTo>
                    <a:pt x="409119" y="492494"/>
                    <a:pt x="394605" y="132056"/>
                    <a:pt x="334129" y="42551"/>
                  </a:cubicBezTo>
                  <a:cubicBezTo>
                    <a:pt x="273653" y="-46954"/>
                    <a:pt x="80129" y="28036"/>
                    <a:pt x="29329" y="57065"/>
                  </a:cubicBezTo>
                  <a:cubicBezTo>
                    <a:pt x="-21471" y="86094"/>
                    <a:pt x="3929" y="151408"/>
                    <a:pt x="29329" y="21672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5166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الثالثة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3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28" y="3473765"/>
            <a:ext cx="721092" cy="7210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19461" y="367467"/>
            <a:ext cx="1026336" cy="2365989"/>
            <a:chOff x="1115035" y="335569"/>
            <a:chExt cx="1026336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15035" y="5755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D3B5E9"/>
                  </a:solidFill>
                  <a:latin typeface="Oswald" panose="02000503000000000000" pitchFamily="2" charset="0"/>
                </a:rPr>
                <a:t>الجغرافيا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الموقع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:a16="http://schemas.microsoft.com/office/drawing/2014/main" xmlns="" id="{706834C1-82D1-497D-8C56-9F86A9E84F86}"/>
              </a:ext>
            </a:extLst>
          </p:cNvPr>
          <p:cNvGrpSpPr/>
          <p:nvPr/>
        </p:nvGrpSpPr>
        <p:grpSpPr>
          <a:xfrm>
            <a:off x="9017294" y="205763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:a16="http://schemas.microsoft.com/office/drawing/2014/main" xmlns="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:a16="http://schemas.microsoft.com/office/drawing/2014/main" xmlns="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:a16="http://schemas.microsoft.com/office/drawing/2014/main" xmlns="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:a16="http://schemas.microsoft.com/office/drawing/2014/main" xmlns="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rgbClr val="FFFF00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:a16="http://schemas.microsoft.com/office/drawing/2014/main" xmlns="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1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28" name="Group 85">
            <a:extLst>
              <a:ext uri="{FF2B5EF4-FFF2-40B4-BE49-F238E27FC236}">
                <a16:creationId xmlns:a16="http://schemas.microsoft.com/office/drawing/2014/main" xmlns="" id="{D6ED553C-21E6-427B-B99A-F502605D79B0}"/>
              </a:ext>
            </a:extLst>
          </p:cNvPr>
          <p:cNvGrpSpPr/>
          <p:nvPr/>
        </p:nvGrpSpPr>
        <p:grpSpPr>
          <a:xfrm flipH="1">
            <a:off x="3886200" y="1844230"/>
            <a:ext cx="6717498" cy="457200"/>
            <a:chOff x="6808680" y="2432389"/>
            <a:chExt cx="6717494" cy="457200"/>
          </a:xfrm>
        </p:grpSpPr>
        <p:sp>
          <p:nvSpPr>
            <p:cNvPr id="33" name="Rectangle: Top Corners Rounded 47">
              <a:extLst>
                <a:ext uri="{FF2B5EF4-FFF2-40B4-BE49-F238E27FC236}">
                  <a16:creationId xmlns:a16="http://schemas.microsoft.com/office/drawing/2014/main" xmlns="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10179072" y="-457513"/>
              <a:ext cx="457200" cy="6237004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48">
              <a:extLst>
                <a:ext uri="{FF2B5EF4-FFF2-40B4-BE49-F238E27FC236}">
                  <a16:creationId xmlns:a16="http://schemas.microsoft.com/office/drawing/2014/main" xmlns="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79806" y="2392903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77">
              <a:extLst>
                <a:ext uri="{FF2B5EF4-FFF2-40B4-BE49-F238E27FC236}">
                  <a16:creationId xmlns:a16="http://schemas.microsoft.com/office/drawing/2014/main" xmlns="" id="{4130D395-E325-40CB-B1B9-ACAC5CCBC41D}"/>
                </a:ext>
              </a:extLst>
            </p:cNvPr>
            <p:cNvSpPr txBox="1"/>
            <p:nvPr/>
          </p:nvSpPr>
          <p:spPr>
            <a:xfrm>
              <a:off x="7382738" y="2479999"/>
              <a:ext cx="60545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</a:rPr>
                <a:t>يكتب الطلبة مثالاً واحداً للأجهزة الحديثة المستعملة في تحديد الموقع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2" name="Arrow: Chevron 33">
            <a:extLst>
              <a:ext uri="{FF2B5EF4-FFF2-40B4-BE49-F238E27FC236}">
                <a16:creationId xmlns:a16="http://schemas.microsoft.com/office/drawing/2014/main" xmlns="" id="{5C15002E-34F3-4921-B422-7B7424F78878}"/>
              </a:ext>
            </a:extLst>
          </p:cNvPr>
          <p:cNvSpPr/>
          <p:nvPr/>
        </p:nvSpPr>
        <p:spPr>
          <a:xfrm rot="10800000">
            <a:off x="9803352" y="2862788"/>
            <a:ext cx="540840" cy="355532"/>
          </a:xfrm>
          <a:prstGeom prst="chevron">
            <a:avLst/>
          </a:prstGeom>
          <a:solidFill>
            <a:srgbClr val="FF000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619679285">
                  <a:custGeom>
                    <a:avLst/>
                    <a:gdLst>
                      <a:gd name="connsiteX0" fmla="*/ 0 w 457425"/>
                      <a:gd name="connsiteY0" fmla="*/ 0 h 601394"/>
                      <a:gd name="connsiteX1" fmla="*/ 228713 w 457425"/>
                      <a:gd name="connsiteY1" fmla="*/ 0 h 601394"/>
                      <a:gd name="connsiteX2" fmla="*/ 457425 w 457425"/>
                      <a:gd name="connsiteY2" fmla="*/ 300697 h 601394"/>
                      <a:gd name="connsiteX3" fmla="*/ 228713 w 457425"/>
                      <a:gd name="connsiteY3" fmla="*/ 601394 h 601394"/>
                      <a:gd name="connsiteX4" fmla="*/ 0 w 457425"/>
                      <a:gd name="connsiteY4" fmla="*/ 601394 h 601394"/>
                      <a:gd name="connsiteX5" fmla="*/ 228713 w 457425"/>
                      <a:gd name="connsiteY5" fmla="*/ 300697 h 601394"/>
                      <a:gd name="connsiteX6" fmla="*/ 0 w 457425"/>
                      <a:gd name="connsiteY6" fmla="*/ 0 h 601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425" h="601394" fill="none" extrusionOk="0">
                        <a:moveTo>
                          <a:pt x="0" y="0"/>
                        </a:moveTo>
                        <a:cubicBezTo>
                          <a:pt x="53228" y="-6318"/>
                          <a:pt x="115565" y="26939"/>
                          <a:pt x="228713" y="0"/>
                        </a:cubicBezTo>
                        <a:cubicBezTo>
                          <a:pt x="347570" y="84893"/>
                          <a:pt x="372561" y="263373"/>
                          <a:pt x="457425" y="300697"/>
                        </a:cubicBezTo>
                        <a:cubicBezTo>
                          <a:pt x="382664" y="461328"/>
                          <a:pt x="322722" y="468775"/>
                          <a:pt x="228713" y="601394"/>
                        </a:cubicBezTo>
                        <a:cubicBezTo>
                          <a:pt x="118789" y="621553"/>
                          <a:pt x="78222" y="592008"/>
                          <a:pt x="0" y="601394"/>
                        </a:cubicBezTo>
                        <a:cubicBezTo>
                          <a:pt x="53854" y="474456"/>
                          <a:pt x="134151" y="442642"/>
                          <a:pt x="228713" y="300697"/>
                        </a:cubicBezTo>
                        <a:cubicBezTo>
                          <a:pt x="120675" y="192658"/>
                          <a:pt x="59231" y="66957"/>
                          <a:pt x="0" y="0"/>
                        </a:cubicBezTo>
                        <a:close/>
                      </a:path>
                      <a:path w="457425" h="601394" stroke="0" extrusionOk="0">
                        <a:moveTo>
                          <a:pt x="0" y="0"/>
                        </a:moveTo>
                        <a:cubicBezTo>
                          <a:pt x="69118" y="-11041"/>
                          <a:pt x="144549" y="207"/>
                          <a:pt x="228713" y="0"/>
                        </a:cubicBezTo>
                        <a:cubicBezTo>
                          <a:pt x="332525" y="80445"/>
                          <a:pt x="403320" y="243191"/>
                          <a:pt x="457425" y="300697"/>
                        </a:cubicBezTo>
                        <a:cubicBezTo>
                          <a:pt x="426834" y="398018"/>
                          <a:pt x="298214" y="476775"/>
                          <a:pt x="228713" y="601394"/>
                        </a:cubicBezTo>
                        <a:cubicBezTo>
                          <a:pt x="158657" y="611200"/>
                          <a:pt x="79632" y="585547"/>
                          <a:pt x="0" y="601394"/>
                        </a:cubicBezTo>
                        <a:cubicBezTo>
                          <a:pt x="65454" y="509437"/>
                          <a:pt x="200903" y="407857"/>
                          <a:pt x="228713" y="300697"/>
                        </a:cubicBezTo>
                        <a:cubicBezTo>
                          <a:pt x="122209" y="162087"/>
                          <a:pt x="82188" y="991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3" name="TextBox 38">
            <a:extLst>
              <a:ext uri="{FF2B5EF4-FFF2-40B4-BE49-F238E27FC236}">
                <a16:creationId xmlns:a16="http://schemas.microsoft.com/office/drawing/2014/main" xmlns="" id="{0B07B1C5-B7CB-4471-8A9B-8D05FD8D8202}"/>
              </a:ext>
            </a:extLst>
          </p:cNvPr>
          <p:cNvSpPr txBox="1"/>
          <p:nvPr/>
        </p:nvSpPr>
        <p:spPr>
          <a:xfrm>
            <a:off x="7545694" y="2820638"/>
            <a:ext cx="211889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GPS</a:t>
            </a:r>
            <a:endParaRPr lang="en-US" sz="2000" b="1" dirty="0">
              <a:solidFill>
                <a:schemeClr val="bg1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569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62" grpId="0" animBg="1"/>
      <p:bldP spid="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02134" y="2521998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35002" y="2521998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786281" y="531573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673613" y="2647550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الثالثة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3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63" y="3577392"/>
            <a:ext cx="737117" cy="7371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778273" y="492018"/>
            <a:ext cx="969498" cy="2365989"/>
            <a:chOff x="1159173" y="335569"/>
            <a:chExt cx="969498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59173" y="6263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D3B5E9"/>
                  </a:solidFill>
                  <a:latin typeface="Oswald" panose="02000503000000000000" pitchFamily="2" charset="0"/>
                </a:rPr>
                <a:t>الجغرافيا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362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الموقع</a:t>
              </a:r>
            </a:p>
          </p:txBody>
        </p:sp>
      </p:grpSp>
      <p:grpSp>
        <p:nvGrpSpPr>
          <p:cNvPr id="29" name="مجموعة 28"/>
          <p:cNvGrpSpPr/>
          <p:nvPr/>
        </p:nvGrpSpPr>
        <p:grpSpPr>
          <a:xfrm>
            <a:off x="8034928" y="484933"/>
            <a:ext cx="2532037" cy="705331"/>
            <a:chOff x="10239683" y="3189296"/>
            <a:chExt cx="1409805" cy="338415"/>
          </a:xfrm>
          <a:solidFill>
            <a:schemeClr val="accent2"/>
          </a:solidFill>
        </p:grpSpPr>
        <p:sp>
          <p:nvSpPr>
            <p:cNvPr id="30" name="Rectangle: Rounded Corners 5">
              <a:extLst>
                <a:ext uri="{FF2B5EF4-FFF2-40B4-BE49-F238E27FC236}">
                  <a16:creationId xmlns="" xmlns:a16="http://schemas.microsoft.com/office/drawing/2014/main" id="{AC896EFE-4A9E-43AC-B16E-73A23D735A69}"/>
                </a:ext>
              </a:extLst>
            </p:cNvPr>
            <p:cNvSpPr/>
            <p:nvPr/>
          </p:nvSpPr>
          <p:spPr>
            <a:xfrm>
              <a:off x="10239683" y="3189296"/>
              <a:ext cx="1409805" cy="338415"/>
            </a:xfrm>
            <a:prstGeom prst="roundRect">
              <a:avLst>
                <a:gd name="adj" fmla="val 30873"/>
              </a:avLst>
            </a:prstGeom>
            <a:solidFill>
              <a:srgbClr val="00B0F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8">
              <a:extLst>
                <a:ext uri="{FF2B5EF4-FFF2-40B4-BE49-F238E27FC236}">
                  <a16:creationId xmlns="" xmlns:a16="http://schemas.microsoft.com/office/drawing/2014/main" id="{E8A79AC4-22C0-4005-8459-89D25376CB68}"/>
                </a:ext>
              </a:extLst>
            </p:cNvPr>
            <p:cNvSpPr txBox="1"/>
            <p:nvPr/>
          </p:nvSpPr>
          <p:spPr>
            <a:xfrm>
              <a:off x="10297790" y="3254181"/>
              <a:ext cx="1293590" cy="191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الجهات الأصلية :</a:t>
              </a:r>
              <a:endParaRPr lang="ar-SY" sz="2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pic>
        <p:nvPicPr>
          <p:cNvPr id="10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7030" r="97715">
                        <a14:foregroundMark x1="24780" y1="7713" x2="17750" y2="7713"/>
                        <a14:foregroundMark x1="66784" y1="7713" x2="67311" y2="8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39" r="2575" b="4308"/>
          <a:stretch/>
        </p:blipFill>
        <p:spPr bwMode="auto">
          <a:xfrm>
            <a:off x="5194301" y="3224330"/>
            <a:ext cx="5054599" cy="3612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8" name="Group 57">
            <a:extLst>
              <a:ext uri="{FF2B5EF4-FFF2-40B4-BE49-F238E27FC236}">
                <a16:creationId xmlns="" xmlns:a16="http://schemas.microsoft.com/office/drawing/2014/main" id="{74A0F2B4-9E17-4919-A307-A5A32D457EB5}"/>
              </a:ext>
            </a:extLst>
          </p:cNvPr>
          <p:cNvGrpSpPr/>
          <p:nvPr/>
        </p:nvGrpSpPr>
        <p:grpSpPr>
          <a:xfrm>
            <a:off x="10037081" y="1928335"/>
            <a:ext cx="1008967" cy="595086"/>
            <a:chOff x="845126" y="4773593"/>
            <a:chExt cx="653274" cy="595086"/>
          </a:xfrm>
        </p:grpSpPr>
        <p:sp>
          <p:nvSpPr>
            <p:cNvPr id="109" name="Oval 10">
              <a:extLst>
                <a:ext uri="{FF2B5EF4-FFF2-40B4-BE49-F238E27FC236}">
                  <a16:creationId xmlns="" xmlns:a16="http://schemas.microsoft.com/office/drawing/2014/main" id="{095564A4-23BB-4FF7-A0B7-895301266BD9}"/>
                </a:ext>
              </a:extLst>
            </p:cNvPr>
            <p:cNvSpPr/>
            <p:nvPr/>
          </p:nvSpPr>
          <p:spPr>
            <a:xfrm>
              <a:off x="874220" y="4773593"/>
              <a:ext cx="595086" cy="595086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rgbClr val="CC0066"/>
              </a:solidFill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0" name="TextBox 11">
              <a:extLst>
                <a:ext uri="{FF2B5EF4-FFF2-40B4-BE49-F238E27FC236}">
                  <a16:creationId xmlns="" xmlns:a16="http://schemas.microsoft.com/office/drawing/2014/main" id="{66C336DB-71CC-49BB-B018-AA555158FB85}"/>
                </a:ext>
              </a:extLst>
            </p:cNvPr>
            <p:cNvSpPr txBox="1"/>
            <p:nvPr/>
          </p:nvSpPr>
          <p:spPr>
            <a:xfrm>
              <a:off x="845126" y="4886470"/>
              <a:ext cx="653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latin typeface="Century Gothic" panose="020B0502020202020204" pitchFamily="34" charset="0"/>
                </a:rPr>
                <a:t>الشرق</a:t>
              </a:r>
              <a:endParaRPr lang="en-US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11" name="Group 58">
            <a:extLst>
              <a:ext uri="{FF2B5EF4-FFF2-40B4-BE49-F238E27FC236}">
                <a16:creationId xmlns="" xmlns:a16="http://schemas.microsoft.com/office/drawing/2014/main" id="{4A1C45CA-FD95-46B3-A1F0-57F4817E9CE0}"/>
              </a:ext>
            </a:extLst>
          </p:cNvPr>
          <p:cNvGrpSpPr/>
          <p:nvPr/>
        </p:nvGrpSpPr>
        <p:grpSpPr>
          <a:xfrm>
            <a:off x="8380879" y="1914212"/>
            <a:ext cx="1008967" cy="595086"/>
            <a:chOff x="3048696" y="3934806"/>
            <a:chExt cx="653274" cy="595086"/>
          </a:xfrm>
        </p:grpSpPr>
        <p:sp>
          <p:nvSpPr>
            <p:cNvPr id="112" name="Oval 20">
              <a:extLst>
                <a:ext uri="{FF2B5EF4-FFF2-40B4-BE49-F238E27FC236}">
                  <a16:creationId xmlns="" xmlns:a16="http://schemas.microsoft.com/office/drawing/2014/main" id="{C34816C2-66E6-4C23-9768-F8B1EFB0A0FE}"/>
                </a:ext>
              </a:extLst>
            </p:cNvPr>
            <p:cNvSpPr/>
            <p:nvPr/>
          </p:nvSpPr>
          <p:spPr>
            <a:xfrm>
              <a:off x="3077790" y="3934806"/>
              <a:ext cx="595086" cy="595086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rgbClr val="0099FF"/>
              </a:solidFill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3" name="TextBox 21">
              <a:extLst>
                <a:ext uri="{FF2B5EF4-FFF2-40B4-BE49-F238E27FC236}">
                  <a16:creationId xmlns="" xmlns:a16="http://schemas.microsoft.com/office/drawing/2014/main" id="{A6D7CFF5-E94F-43D6-A0F6-E757EDF37FB7}"/>
                </a:ext>
              </a:extLst>
            </p:cNvPr>
            <p:cNvSpPr txBox="1"/>
            <p:nvPr/>
          </p:nvSpPr>
          <p:spPr>
            <a:xfrm>
              <a:off x="3048696" y="4047683"/>
              <a:ext cx="653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latin typeface="Century Gothic" panose="020B0502020202020204" pitchFamily="34" charset="0"/>
                </a:rPr>
                <a:t>الغرب</a:t>
              </a:r>
              <a:endParaRPr lang="en-US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14" name="Group 59">
            <a:extLst>
              <a:ext uri="{FF2B5EF4-FFF2-40B4-BE49-F238E27FC236}">
                <a16:creationId xmlns="" xmlns:a16="http://schemas.microsoft.com/office/drawing/2014/main" id="{A27EE541-992C-4337-A0A1-70D68B392B09}"/>
              </a:ext>
            </a:extLst>
          </p:cNvPr>
          <p:cNvGrpSpPr/>
          <p:nvPr/>
        </p:nvGrpSpPr>
        <p:grpSpPr>
          <a:xfrm>
            <a:off x="6689121" y="1926912"/>
            <a:ext cx="1008967" cy="595086"/>
            <a:chOff x="5161908" y="2988752"/>
            <a:chExt cx="653274" cy="595086"/>
          </a:xfrm>
        </p:grpSpPr>
        <p:sp>
          <p:nvSpPr>
            <p:cNvPr id="115" name="Oval 30">
              <a:extLst>
                <a:ext uri="{FF2B5EF4-FFF2-40B4-BE49-F238E27FC236}">
                  <a16:creationId xmlns="" xmlns:a16="http://schemas.microsoft.com/office/drawing/2014/main" id="{585CE835-877E-4D94-B9E3-CBCB0273F6DB}"/>
                </a:ext>
              </a:extLst>
            </p:cNvPr>
            <p:cNvSpPr/>
            <p:nvPr/>
          </p:nvSpPr>
          <p:spPr>
            <a:xfrm>
              <a:off x="5191002" y="2988752"/>
              <a:ext cx="595086" cy="595086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rgbClr val="FF9900"/>
              </a:solidFill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6" name="TextBox 31">
              <a:extLst>
                <a:ext uri="{FF2B5EF4-FFF2-40B4-BE49-F238E27FC236}">
                  <a16:creationId xmlns="" xmlns:a16="http://schemas.microsoft.com/office/drawing/2014/main" id="{94FF4C30-5C2F-4D01-8430-398F364AA53A}"/>
                </a:ext>
              </a:extLst>
            </p:cNvPr>
            <p:cNvSpPr txBox="1"/>
            <p:nvPr/>
          </p:nvSpPr>
          <p:spPr>
            <a:xfrm>
              <a:off x="5161908" y="3101629"/>
              <a:ext cx="653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latin typeface="Century Gothic" panose="020B0502020202020204" pitchFamily="34" charset="0"/>
                </a:rPr>
                <a:t>الشمال</a:t>
              </a:r>
              <a:endParaRPr lang="en-US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17" name="Group 60">
            <a:extLst>
              <a:ext uri="{FF2B5EF4-FFF2-40B4-BE49-F238E27FC236}">
                <a16:creationId xmlns="" xmlns:a16="http://schemas.microsoft.com/office/drawing/2014/main" id="{75E4F3E5-D9C0-4F89-B13B-C09290DECAC1}"/>
              </a:ext>
            </a:extLst>
          </p:cNvPr>
          <p:cNvGrpSpPr/>
          <p:nvPr/>
        </p:nvGrpSpPr>
        <p:grpSpPr>
          <a:xfrm>
            <a:off x="5061624" y="1864162"/>
            <a:ext cx="1008967" cy="595086"/>
            <a:chOff x="7376099" y="1975479"/>
            <a:chExt cx="653274" cy="595086"/>
          </a:xfrm>
        </p:grpSpPr>
        <p:sp>
          <p:nvSpPr>
            <p:cNvPr id="118" name="Oval 40">
              <a:extLst>
                <a:ext uri="{FF2B5EF4-FFF2-40B4-BE49-F238E27FC236}">
                  <a16:creationId xmlns="" xmlns:a16="http://schemas.microsoft.com/office/drawing/2014/main" id="{DA22F887-38DA-4B0A-96F9-5CD374591176}"/>
                </a:ext>
              </a:extLst>
            </p:cNvPr>
            <p:cNvSpPr/>
            <p:nvPr/>
          </p:nvSpPr>
          <p:spPr>
            <a:xfrm>
              <a:off x="7405193" y="1975479"/>
              <a:ext cx="595086" cy="595086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rgbClr val="9900CC"/>
              </a:solidFill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9" name="TextBox 41">
              <a:extLst>
                <a:ext uri="{FF2B5EF4-FFF2-40B4-BE49-F238E27FC236}">
                  <a16:creationId xmlns="" xmlns:a16="http://schemas.microsoft.com/office/drawing/2014/main" id="{0D50A4DF-81FC-4C01-9704-65BA64DB7BDC}"/>
                </a:ext>
              </a:extLst>
            </p:cNvPr>
            <p:cNvSpPr txBox="1"/>
            <p:nvPr/>
          </p:nvSpPr>
          <p:spPr>
            <a:xfrm>
              <a:off x="7376099" y="2088356"/>
              <a:ext cx="653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latin typeface="Century Gothic" panose="020B0502020202020204" pitchFamily="34" charset="0"/>
                </a:rPr>
                <a:t>الجنوب</a:t>
              </a:r>
              <a:endParaRPr lang="en-US" b="1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4793" y="97105"/>
            <a:ext cx="1254125" cy="15856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372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00"/>
                            </p:stCondLst>
                            <p:childTnLst>
                              <p:par>
                                <p:cTn id="4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9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00"/>
                            </p:stCondLst>
                            <p:childTnLst>
                              <p:par>
                                <p:cTn id="6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02134" y="2521998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35002" y="2521998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786281" y="531573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673613" y="2604863"/>
            <a:ext cx="1001486" cy="1136556"/>
            <a:chOff x="3009022" y="4168636"/>
            <a:chExt cx="1001486" cy="1136556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168636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الثالثة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658861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3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64" y="3533997"/>
            <a:ext cx="785521" cy="7855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778273" y="492018"/>
            <a:ext cx="969498" cy="2365989"/>
            <a:chOff x="1159173" y="335569"/>
            <a:chExt cx="969498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59173" y="6263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D3B5E9"/>
                  </a:solidFill>
                  <a:latin typeface="Oswald" panose="02000503000000000000" pitchFamily="2" charset="0"/>
                </a:rPr>
                <a:t>الجغرافيا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362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الموقع</a:t>
              </a:r>
            </a:p>
          </p:txBody>
        </p:sp>
      </p:grpSp>
      <p:grpSp>
        <p:nvGrpSpPr>
          <p:cNvPr id="29" name="مجموعة 28"/>
          <p:cNvGrpSpPr/>
          <p:nvPr/>
        </p:nvGrpSpPr>
        <p:grpSpPr>
          <a:xfrm>
            <a:off x="8034924" y="132267"/>
            <a:ext cx="2532037" cy="705331"/>
            <a:chOff x="10239683" y="3189296"/>
            <a:chExt cx="1409805" cy="338415"/>
          </a:xfrm>
          <a:solidFill>
            <a:schemeClr val="accent2"/>
          </a:solidFill>
        </p:grpSpPr>
        <p:sp>
          <p:nvSpPr>
            <p:cNvPr id="30" name="Rectangle: Rounded Corners 5">
              <a:extLst>
                <a:ext uri="{FF2B5EF4-FFF2-40B4-BE49-F238E27FC236}">
                  <a16:creationId xmlns="" xmlns:a16="http://schemas.microsoft.com/office/drawing/2014/main" id="{AC896EFE-4A9E-43AC-B16E-73A23D735A69}"/>
                </a:ext>
              </a:extLst>
            </p:cNvPr>
            <p:cNvSpPr/>
            <p:nvPr/>
          </p:nvSpPr>
          <p:spPr>
            <a:xfrm>
              <a:off x="10239683" y="3189296"/>
              <a:ext cx="1409805" cy="338415"/>
            </a:xfrm>
            <a:prstGeom prst="roundRect">
              <a:avLst>
                <a:gd name="adj" fmla="val 30873"/>
              </a:avLst>
            </a:prstGeom>
            <a:solidFill>
              <a:srgbClr val="00B0F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8">
              <a:extLst>
                <a:ext uri="{FF2B5EF4-FFF2-40B4-BE49-F238E27FC236}">
                  <a16:creationId xmlns="" xmlns:a16="http://schemas.microsoft.com/office/drawing/2014/main" id="{E8A79AC4-22C0-4005-8459-89D25376CB68}"/>
                </a:ext>
              </a:extLst>
            </p:cNvPr>
            <p:cNvSpPr txBox="1"/>
            <p:nvPr/>
          </p:nvSpPr>
          <p:spPr>
            <a:xfrm>
              <a:off x="10297790" y="3254181"/>
              <a:ext cx="1293590" cy="191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الجهات الفرعية:</a:t>
              </a:r>
              <a:endParaRPr lang="ar-SY" sz="2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28" name="مجموعة 27"/>
          <p:cNvGrpSpPr/>
          <p:nvPr/>
        </p:nvGrpSpPr>
        <p:grpSpPr>
          <a:xfrm>
            <a:off x="4273677" y="977378"/>
            <a:ext cx="6585572" cy="705330"/>
            <a:chOff x="9189877" y="3189296"/>
            <a:chExt cx="2459611" cy="526860"/>
          </a:xfrm>
          <a:solidFill>
            <a:schemeClr val="accent2"/>
          </a:solidFill>
        </p:grpSpPr>
        <p:sp>
          <p:nvSpPr>
            <p:cNvPr id="32" name="Rectangle: Rounded Corners 5">
              <a:extLst>
                <a:ext uri="{FF2B5EF4-FFF2-40B4-BE49-F238E27FC236}">
                  <a16:creationId xmlns="" xmlns:a16="http://schemas.microsoft.com/office/drawing/2014/main" id="{AC896EFE-4A9E-43AC-B16E-73A23D735A69}"/>
                </a:ext>
              </a:extLst>
            </p:cNvPr>
            <p:cNvSpPr/>
            <p:nvPr/>
          </p:nvSpPr>
          <p:spPr>
            <a:xfrm>
              <a:off x="9189877" y="3189296"/>
              <a:ext cx="2459611" cy="526860"/>
            </a:xfrm>
            <a:prstGeom prst="roundRect">
              <a:avLst>
                <a:gd name="adj" fmla="val 36274"/>
              </a:avLst>
            </a:prstGeom>
            <a:solidFill>
              <a:srgbClr val="7030A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8">
              <a:extLst>
                <a:ext uri="{FF2B5EF4-FFF2-40B4-BE49-F238E27FC236}">
                  <a16:creationId xmlns="" xmlns:a16="http://schemas.microsoft.com/office/drawing/2014/main" id="{E8A79AC4-22C0-4005-8459-89D25376CB68}"/>
                </a:ext>
              </a:extLst>
            </p:cNvPr>
            <p:cNvSpPr txBox="1"/>
            <p:nvPr/>
          </p:nvSpPr>
          <p:spPr>
            <a:xfrm>
              <a:off x="9189877" y="3277571"/>
              <a:ext cx="2343396" cy="298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لتحديد الجهات الفرعية نبدأ بجهتَي الشمال و الجنوب فيكون لدينا :</a:t>
              </a:r>
              <a:endParaRPr lang="ar-SY" sz="2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4" name="Arrow: Chevron 33">
            <a:extLst>
              <a:ext uri="{FF2B5EF4-FFF2-40B4-BE49-F238E27FC236}">
                <a16:creationId xmlns:a16="http://schemas.microsoft.com/office/drawing/2014/main" xmlns="" id="{5C15002E-34F3-4921-B422-7B7424F78878}"/>
              </a:ext>
            </a:extLst>
          </p:cNvPr>
          <p:cNvSpPr/>
          <p:nvPr/>
        </p:nvSpPr>
        <p:spPr>
          <a:xfrm rot="10800000">
            <a:off x="10828439" y="2073282"/>
            <a:ext cx="540840" cy="355532"/>
          </a:xfrm>
          <a:prstGeom prst="chevron">
            <a:avLst/>
          </a:prstGeom>
          <a:solidFill>
            <a:srgbClr val="7030A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619679285">
                  <a:custGeom>
                    <a:avLst/>
                    <a:gdLst>
                      <a:gd name="connsiteX0" fmla="*/ 0 w 457425"/>
                      <a:gd name="connsiteY0" fmla="*/ 0 h 601394"/>
                      <a:gd name="connsiteX1" fmla="*/ 228713 w 457425"/>
                      <a:gd name="connsiteY1" fmla="*/ 0 h 601394"/>
                      <a:gd name="connsiteX2" fmla="*/ 457425 w 457425"/>
                      <a:gd name="connsiteY2" fmla="*/ 300697 h 601394"/>
                      <a:gd name="connsiteX3" fmla="*/ 228713 w 457425"/>
                      <a:gd name="connsiteY3" fmla="*/ 601394 h 601394"/>
                      <a:gd name="connsiteX4" fmla="*/ 0 w 457425"/>
                      <a:gd name="connsiteY4" fmla="*/ 601394 h 601394"/>
                      <a:gd name="connsiteX5" fmla="*/ 228713 w 457425"/>
                      <a:gd name="connsiteY5" fmla="*/ 300697 h 601394"/>
                      <a:gd name="connsiteX6" fmla="*/ 0 w 457425"/>
                      <a:gd name="connsiteY6" fmla="*/ 0 h 601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425" h="601394" fill="none" extrusionOk="0">
                        <a:moveTo>
                          <a:pt x="0" y="0"/>
                        </a:moveTo>
                        <a:cubicBezTo>
                          <a:pt x="53228" y="-6318"/>
                          <a:pt x="115565" y="26939"/>
                          <a:pt x="228713" y="0"/>
                        </a:cubicBezTo>
                        <a:cubicBezTo>
                          <a:pt x="347570" y="84893"/>
                          <a:pt x="372561" y="263373"/>
                          <a:pt x="457425" y="300697"/>
                        </a:cubicBezTo>
                        <a:cubicBezTo>
                          <a:pt x="382664" y="461328"/>
                          <a:pt x="322722" y="468775"/>
                          <a:pt x="228713" y="601394"/>
                        </a:cubicBezTo>
                        <a:cubicBezTo>
                          <a:pt x="118789" y="621553"/>
                          <a:pt x="78222" y="592008"/>
                          <a:pt x="0" y="601394"/>
                        </a:cubicBezTo>
                        <a:cubicBezTo>
                          <a:pt x="53854" y="474456"/>
                          <a:pt x="134151" y="442642"/>
                          <a:pt x="228713" y="300697"/>
                        </a:cubicBezTo>
                        <a:cubicBezTo>
                          <a:pt x="120675" y="192658"/>
                          <a:pt x="59231" y="66957"/>
                          <a:pt x="0" y="0"/>
                        </a:cubicBezTo>
                        <a:close/>
                      </a:path>
                      <a:path w="457425" h="601394" stroke="0" extrusionOk="0">
                        <a:moveTo>
                          <a:pt x="0" y="0"/>
                        </a:moveTo>
                        <a:cubicBezTo>
                          <a:pt x="69118" y="-11041"/>
                          <a:pt x="144549" y="207"/>
                          <a:pt x="228713" y="0"/>
                        </a:cubicBezTo>
                        <a:cubicBezTo>
                          <a:pt x="332525" y="80445"/>
                          <a:pt x="403320" y="243191"/>
                          <a:pt x="457425" y="300697"/>
                        </a:cubicBezTo>
                        <a:cubicBezTo>
                          <a:pt x="426834" y="398018"/>
                          <a:pt x="298214" y="476775"/>
                          <a:pt x="228713" y="601394"/>
                        </a:cubicBezTo>
                        <a:cubicBezTo>
                          <a:pt x="158657" y="611200"/>
                          <a:pt x="79632" y="585547"/>
                          <a:pt x="0" y="601394"/>
                        </a:cubicBezTo>
                        <a:cubicBezTo>
                          <a:pt x="65454" y="509437"/>
                          <a:pt x="200903" y="407857"/>
                          <a:pt x="228713" y="300697"/>
                        </a:cubicBezTo>
                        <a:cubicBezTo>
                          <a:pt x="122209" y="162087"/>
                          <a:pt x="82188" y="991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TextBox 38">
            <a:extLst>
              <a:ext uri="{FF2B5EF4-FFF2-40B4-BE49-F238E27FC236}">
                <a16:creationId xmlns:a16="http://schemas.microsoft.com/office/drawing/2014/main" xmlns="" id="{0B07B1C5-B7CB-4471-8A9B-8D05FD8D8202}"/>
              </a:ext>
            </a:extLst>
          </p:cNvPr>
          <p:cNvSpPr txBox="1"/>
          <p:nvPr/>
        </p:nvSpPr>
        <p:spPr>
          <a:xfrm>
            <a:off x="8606681" y="2031132"/>
            <a:ext cx="1941404" cy="40011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solidFill>
                  <a:srgbClr val="FFFF00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الشمال الشرقي</a:t>
            </a:r>
            <a:endParaRPr lang="en-US" sz="2000" b="1" dirty="0">
              <a:solidFill>
                <a:schemeClr val="bg1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36" name="Arrow: Chevron 33">
            <a:extLst>
              <a:ext uri="{FF2B5EF4-FFF2-40B4-BE49-F238E27FC236}">
                <a16:creationId xmlns:a16="http://schemas.microsoft.com/office/drawing/2014/main" xmlns="" id="{5C15002E-34F3-4921-B422-7B7424F78878}"/>
              </a:ext>
            </a:extLst>
          </p:cNvPr>
          <p:cNvSpPr/>
          <p:nvPr/>
        </p:nvSpPr>
        <p:spPr>
          <a:xfrm rot="10800000">
            <a:off x="10822357" y="2750264"/>
            <a:ext cx="540840" cy="355532"/>
          </a:xfrm>
          <a:prstGeom prst="chevron">
            <a:avLst/>
          </a:prstGeom>
          <a:solidFill>
            <a:srgbClr val="7030A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619679285">
                  <a:custGeom>
                    <a:avLst/>
                    <a:gdLst>
                      <a:gd name="connsiteX0" fmla="*/ 0 w 457425"/>
                      <a:gd name="connsiteY0" fmla="*/ 0 h 601394"/>
                      <a:gd name="connsiteX1" fmla="*/ 228713 w 457425"/>
                      <a:gd name="connsiteY1" fmla="*/ 0 h 601394"/>
                      <a:gd name="connsiteX2" fmla="*/ 457425 w 457425"/>
                      <a:gd name="connsiteY2" fmla="*/ 300697 h 601394"/>
                      <a:gd name="connsiteX3" fmla="*/ 228713 w 457425"/>
                      <a:gd name="connsiteY3" fmla="*/ 601394 h 601394"/>
                      <a:gd name="connsiteX4" fmla="*/ 0 w 457425"/>
                      <a:gd name="connsiteY4" fmla="*/ 601394 h 601394"/>
                      <a:gd name="connsiteX5" fmla="*/ 228713 w 457425"/>
                      <a:gd name="connsiteY5" fmla="*/ 300697 h 601394"/>
                      <a:gd name="connsiteX6" fmla="*/ 0 w 457425"/>
                      <a:gd name="connsiteY6" fmla="*/ 0 h 601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425" h="601394" fill="none" extrusionOk="0">
                        <a:moveTo>
                          <a:pt x="0" y="0"/>
                        </a:moveTo>
                        <a:cubicBezTo>
                          <a:pt x="53228" y="-6318"/>
                          <a:pt x="115565" y="26939"/>
                          <a:pt x="228713" y="0"/>
                        </a:cubicBezTo>
                        <a:cubicBezTo>
                          <a:pt x="347570" y="84893"/>
                          <a:pt x="372561" y="263373"/>
                          <a:pt x="457425" y="300697"/>
                        </a:cubicBezTo>
                        <a:cubicBezTo>
                          <a:pt x="382664" y="461328"/>
                          <a:pt x="322722" y="468775"/>
                          <a:pt x="228713" y="601394"/>
                        </a:cubicBezTo>
                        <a:cubicBezTo>
                          <a:pt x="118789" y="621553"/>
                          <a:pt x="78222" y="592008"/>
                          <a:pt x="0" y="601394"/>
                        </a:cubicBezTo>
                        <a:cubicBezTo>
                          <a:pt x="53854" y="474456"/>
                          <a:pt x="134151" y="442642"/>
                          <a:pt x="228713" y="300697"/>
                        </a:cubicBezTo>
                        <a:cubicBezTo>
                          <a:pt x="120675" y="192658"/>
                          <a:pt x="59231" y="66957"/>
                          <a:pt x="0" y="0"/>
                        </a:cubicBezTo>
                        <a:close/>
                      </a:path>
                      <a:path w="457425" h="601394" stroke="0" extrusionOk="0">
                        <a:moveTo>
                          <a:pt x="0" y="0"/>
                        </a:moveTo>
                        <a:cubicBezTo>
                          <a:pt x="69118" y="-11041"/>
                          <a:pt x="144549" y="207"/>
                          <a:pt x="228713" y="0"/>
                        </a:cubicBezTo>
                        <a:cubicBezTo>
                          <a:pt x="332525" y="80445"/>
                          <a:pt x="403320" y="243191"/>
                          <a:pt x="457425" y="300697"/>
                        </a:cubicBezTo>
                        <a:cubicBezTo>
                          <a:pt x="426834" y="398018"/>
                          <a:pt x="298214" y="476775"/>
                          <a:pt x="228713" y="601394"/>
                        </a:cubicBezTo>
                        <a:cubicBezTo>
                          <a:pt x="158657" y="611200"/>
                          <a:pt x="79632" y="585547"/>
                          <a:pt x="0" y="601394"/>
                        </a:cubicBezTo>
                        <a:cubicBezTo>
                          <a:pt x="65454" y="509437"/>
                          <a:pt x="200903" y="407857"/>
                          <a:pt x="228713" y="300697"/>
                        </a:cubicBezTo>
                        <a:cubicBezTo>
                          <a:pt x="122209" y="162087"/>
                          <a:pt x="82188" y="991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TextBox 38">
            <a:extLst>
              <a:ext uri="{FF2B5EF4-FFF2-40B4-BE49-F238E27FC236}">
                <a16:creationId xmlns:a16="http://schemas.microsoft.com/office/drawing/2014/main" xmlns="" id="{0B07B1C5-B7CB-4471-8A9B-8D05FD8D8202}"/>
              </a:ext>
            </a:extLst>
          </p:cNvPr>
          <p:cNvSpPr txBox="1"/>
          <p:nvPr/>
        </p:nvSpPr>
        <p:spPr>
          <a:xfrm>
            <a:off x="8603945" y="2740444"/>
            <a:ext cx="1938057" cy="40011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solidFill>
                  <a:srgbClr val="FFFF00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الشمال الغربي</a:t>
            </a:r>
            <a:endParaRPr lang="en-US" sz="2000" b="1" dirty="0">
              <a:solidFill>
                <a:schemeClr val="bg1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38" name="Arrow: Chevron 33">
            <a:extLst>
              <a:ext uri="{FF2B5EF4-FFF2-40B4-BE49-F238E27FC236}">
                <a16:creationId xmlns:a16="http://schemas.microsoft.com/office/drawing/2014/main" xmlns="" id="{5C15002E-34F3-4921-B422-7B7424F78878}"/>
              </a:ext>
            </a:extLst>
          </p:cNvPr>
          <p:cNvSpPr/>
          <p:nvPr/>
        </p:nvSpPr>
        <p:spPr>
          <a:xfrm rot="10800000">
            <a:off x="10832341" y="3485090"/>
            <a:ext cx="540840" cy="355532"/>
          </a:xfrm>
          <a:prstGeom prst="chevron">
            <a:avLst/>
          </a:prstGeom>
          <a:solidFill>
            <a:srgbClr val="7030A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619679285">
                  <a:custGeom>
                    <a:avLst/>
                    <a:gdLst>
                      <a:gd name="connsiteX0" fmla="*/ 0 w 457425"/>
                      <a:gd name="connsiteY0" fmla="*/ 0 h 601394"/>
                      <a:gd name="connsiteX1" fmla="*/ 228713 w 457425"/>
                      <a:gd name="connsiteY1" fmla="*/ 0 h 601394"/>
                      <a:gd name="connsiteX2" fmla="*/ 457425 w 457425"/>
                      <a:gd name="connsiteY2" fmla="*/ 300697 h 601394"/>
                      <a:gd name="connsiteX3" fmla="*/ 228713 w 457425"/>
                      <a:gd name="connsiteY3" fmla="*/ 601394 h 601394"/>
                      <a:gd name="connsiteX4" fmla="*/ 0 w 457425"/>
                      <a:gd name="connsiteY4" fmla="*/ 601394 h 601394"/>
                      <a:gd name="connsiteX5" fmla="*/ 228713 w 457425"/>
                      <a:gd name="connsiteY5" fmla="*/ 300697 h 601394"/>
                      <a:gd name="connsiteX6" fmla="*/ 0 w 457425"/>
                      <a:gd name="connsiteY6" fmla="*/ 0 h 601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425" h="601394" fill="none" extrusionOk="0">
                        <a:moveTo>
                          <a:pt x="0" y="0"/>
                        </a:moveTo>
                        <a:cubicBezTo>
                          <a:pt x="53228" y="-6318"/>
                          <a:pt x="115565" y="26939"/>
                          <a:pt x="228713" y="0"/>
                        </a:cubicBezTo>
                        <a:cubicBezTo>
                          <a:pt x="347570" y="84893"/>
                          <a:pt x="372561" y="263373"/>
                          <a:pt x="457425" y="300697"/>
                        </a:cubicBezTo>
                        <a:cubicBezTo>
                          <a:pt x="382664" y="461328"/>
                          <a:pt x="322722" y="468775"/>
                          <a:pt x="228713" y="601394"/>
                        </a:cubicBezTo>
                        <a:cubicBezTo>
                          <a:pt x="118789" y="621553"/>
                          <a:pt x="78222" y="592008"/>
                          <a:pt x="0" y="601394"/>
                        </a:cubicBezTo>
                        <a:cubicBezTo>
                          <a:pt x="53854" y="474456"/>
                          <a:pt x="134151" y="442642"/>
                          <a:pt x="228713" y="300697"/>
                        </a:cubicBezTo>
                        <a:cubicBezTo>
                          <a:pt x="120675" y="192658"/>
                          <a:pt x="59231" y="66957"/>
                          <a:pt x="0" y="0"/>
                        </a:cubicBezTo>
                        <a:close/>
                      </a:path>
                      <a:path w="457425" h="601394" stroke="0" extrusionOk="0">
                        <a:moveTo>
                          <a:pt x="0" y="0"/>
                        </a:moveTo>
                        <a:cubicBezTo>
                          <a:pt x="69118" y="-11041"/>
                          <a:pt x="144549" y="207"/>
                          <a:pt x="228713" y="0"/>
                        </a:cubicBezTo>
                        <a:cubicBezTo>
                          <a:pt x="332525" y="80445"/>
                          <a:pt x="403320" y="243191"/>
                          <a:pt x="457425" y="300697"/>
                        </a:cubicBezTo>
                        <a:cubicBezTo>
                          <a:pt x="426834" y="398018"/>
                          <a:pt x="298214" y="476775"/>
                          <a:pt x="228713" y="601394"/>
                        </a:cubicBezTo>
                        <a:cubicBezTo>
                          <a:pt x="158657" y="611200"/>
                          <a:pt x="79632" y="585547"/>
                          <a:pt x="0" y="601394"/>
                        </a:cubicBezTo>
                        <a:cubicBezTo>
                          <a:pt x="65454" y="509437"/>
                          <a:pt x="200903" y="407857"/>
                          <a:pt x="228713" y="300697"/>
                        </a:cubicBezTo>
                        <a:cubicBezTo>
                          <a:pt x="122209" y="162087"/>
                          <a:pt x="82188" y="991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0B07B1C5-B7CB-4471-8A9B-8D05FD8D8202}"/>
              </a:ext>
            </a:extLst>
          </p:cNvPr>
          <p:cNvSpPr txBox="1"/>
          <p:nvPr/>
        </p:nvSpPr>
        <p:spPr>
          <a:xfrm>
            <a:off x="8608436" y="3442099"/>
            <a:ext cx="1943550" cy="40011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solidFill>
                  <a:srgbClr val="FFFF00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الجنوب الشرقي</a:t>
            </a:r>
            <a:endParaRPr lang="ar-SY" sz="2000" b="1" dirty="0">
              <a:solidFill>
                <a:schemeClr val="bg1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40" name="Arrow: Chevron 33">
            <a:extLst>
              <a:ext uri="{FF2B5EF4-FFF2-40B4-BE49-F238E27FC236}">
                <a16:creationId xmlns:a16="http://schemas.microsoft.com/office/drawing/2014/main" xmlns="" id="{5C15002E-34F3-4921-B422-7B7424F78878}"/>
              </a:ext>
            </a:extLst>
          </p:cNvPr>
          <p:cNvSpPr/>
          <p:nvPr/>
        </p:nvSpPr>
        <p:spPr>
          <a:xfrm rot="10800000">
            <a:off x="10830143" y="4196290"/>
            <a:ext cx="540840" cy="355532"/>
          </a:xfrm>
          <a:prstGeom prst="chevron">
            <a:avLst/>
          </a:prstGeom>
          <a:solidFill>
            <a:srgbClr val="7030A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619679285">
                  <a:custGeom>
                    <a:avLst/>
                    <a:gdLst>
                      <a:gd name="connsiteX0" fmla="*/ 0 w 457425"/>
                      <a:gd name="connsiteY0" fmla="*/ 0 h 601394"/>
                      <a:gd name="connsiteX1" fmla="*/ 228713 w 457425"/>
                      <a:gd name="connsiteY1" fmla="*/ 0 h 601394"/>
                      <a:gd name="connsiteX2" fmla="*/ 457425 w 457425"/>
                      <a:gd name="connsiteY2" fmla="*/ 300697 h 601394"/>
                      <a:gd name="connsiteX3" fmla="*/ 228713 w 457425"/>
                      <a:gd name="connsiteY3" fmla="*/ 601394 h 601394"/>
                      <a:gd name="connsiteX4" fmla="*/ 0 w 457425"/>
                      <a:gd name="connsiteY4" fmla="*/ 601394 h 601394"/>
                      <a:gd name="connsiteX5" fmla="*/ 228713 w 457425"/>
                      <a:gd name="connsiteY5" fmla="*/ 300697 h 601394"/>
                      <a:gd name="connsiteX6" fmla="*/ 0 w 457425"/>
                      <a:gd name="connsiteY6" fmla="*/ 0 h 601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425" h="601394" fill="none" extrusionOk="0">
                        <a:moveTo>
                          <a:pt x="0" y="0"/>
                        </a:moveTo>
                        <a:cubicBezTo>
                          <a:pt x="53228" y="-6318"/>
                          <a:pt x="115565" y="26939"/>
                          <a:pt x="228713" y="0"/>
                        </a:cubicBezTo>
                        <a:cubicBezTo>
                          <a:pt x="347570" y="84893"/>
                          <a:pt x="372561" y="263373"/>
                          <a:pt x="457425" y="300697"/>
                        </a:cubicBezTo>
                        <a:cubicBezTo>
                          <a:pt x="382664" y="461328"/>
                          <a:pt x="322722" y="468775"/>
                          <a:pt x="228713" y="601394"/>
                        </a:cubicBezTo>
                        <a:cubicBezTo>
                          <a:pt x="118789" y="621553"/>
                          <a:pt x="78222" y="592008"/>
                          <a:pt x="0" y="601394"/>
                        </a:cubicBezTo>
                        <a:cubicBezTo>
                          <a:pt x="53854" y="474456"/>
                          <a:pt x="134151" y="442642"/>
                          <a:pt x="228713" y="300697"/>
                        </a:cubicBezTo>
                        <a:cubicBezTo>
                          <a:pt x="120675" y="192658"/>
                          <a:pt x="59231" y="66957"/>
                          <a:pt x="0" y="0"/>
                        </a:cubicBezTo>
                        <a:close/>
                      </a:path>
                      <a:path w="457425" h="601394" stroke="0" extrusionOk="0">
                        <a:moveTo>
                          <a:pt x="0" y="0"/>
                        </a:moveTo>
                        <a:cubicBezTo>
                          <a:pt x="69118" y="-11041"/>
                          <a:pt x="144549" y="207"/>
                          <a:pt x="228713" y="0"/>
                        </a:cubicBezTo>
                        <a:cubicBezTo>
                          <a:pt x="332525" y="80445"/>
                          <a:pt x="403320" y="243191"/>
                          <a:pt x="457425" y="300697"/>
                        </a:cubicBezTo>
                        <a:cubicBezTo>
                          <a:pt x="426834" y="398018"/>
                          <a:pt x="298214" y="476775"/>
                          <a:pt x="228713" y="601394"/>
                        </a:cubicBezTo>
                        <a:cubicBezTo>
                          <a:pt x="158657" y="611200"/>
                          <a:pt x="79632" y="585547"/>
                          <a:pt x="0" y="601394"/>
                        </a:cubicBezTo>
                        <a:cubicBezTo>
                          <a:pt x="65454" y="509437"/>
                          <a:pt x="200903" y="407857"/>
                          <a:pt x="228713" y="300697"/>
                        </a:cubicBezTo>
                        <a:cubicBezTo>
                          <a:pt x="122209" y="162087"/>
                          <a:pt x="82188" y="991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1" name="TextBox 38">
            <a:extLst>
              <a:ext uri="{FF2B5EF4-FFF2-40B4-BE49-F238E27FC236}">
                <a16:creationId xmlns:a16="http://schemas.microsoft.com/office/drawing/2014/main" xmlns="" id="{0B07B1C5-B7CB-4471-8A9B-8D05FD8D8202}"/>
              </a:ext>
            </a:extLst>
          </p:cNvPr>
          <p:cNvSpPr txBox="1"/>
          <p:nvPr/>
        </p:nvSpPr>
        <p:spPr>
          <a:xfrm>
            <a:off x="8657038" y="4153299"/>
            <a:ext cx="1943550" cy="40011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solidFill>
                  <a:srgbClr val="FFFF00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الجنوب الغربي</a:t>
            </a:r>
            <a:endParaRPr lang="ar-SY" sz="2000" b="1" dirty="0">
              <a:solidFill>
                <a:schemeClr val="bg1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grpSp>
        <p:nvGrpSpPr>
          <p:cNvPr id="3" name="مجموعة 2"/>
          <p:cNvGrpSpPr/>
          <p:nvPr/>
        </p:nvGrpSpPr>
        <p:grpSpPr>
          <a:xfrm>
            <a:off x="4990809" y="4565294"/>
            <a:ext cx="4582164" cy="2178406"/>
            <a:chOff x="4998047" y="4679594"/>
            <a:chExt cx="4582164" cy="2178406"/>
          </a:xfrm>
        </p:grpSpPr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664" b="100000" l="7582" r="99078">
                          <a14:foregroundMark x1="80430" y1="65086" x2="56352" y2="82543"/>
                          <a14:foregroundMark x1="84119" y1="29526" x2="82377" y2="85345"/>
                          <a14:foregroundMark x1="85963" y1="49353" x2="86578" y2="83621"/>
                          <a14:foregroundMark x1="90164" y1="65517" x2="91803" y2="81897"/>
                          <a14:foregroundMark x1="93545" y1="60345" x2="93545" y2="80172"/>
                          <a14:foregroundMark x1="93545" y1="62716" x2="94570" y2="80172"/>
                          <a14:foregroundMark x1="77971" y1="63793" x2="75717" y2="92457"/>
                          <a14:foregroundMark x1="82684" y1="47629" x2="82172" y2="55603"/>
                          <a14:foregroundMark x1="71926" y1="68534" x2="55533" y2="69612"/>
                          <a14:foregroundMark x1="54918" y1="63793" x2="50000" y2="63793"/>
                          <a14:foregroundMark x1="66086" y1="23707" x2="57172" y2="32974"/>
                          <a14:foregroundMark x1="70799" y1="9052" x2="50512" y2="28879"/>
                          <a14:foregroundMark x1="65266" y1="18319" x2="63525" y2="40517"/>
                          <a14:foregroundMark x1="69365" y1="17241" x2="66906" y2="34698"/>
                          <a14:foregroundMark x1="71004" y1="15948" x2="72131" y2="29526"/>
                          <a14:foregroundMark x1="72131" y1="29957" x2="53074" y2="40517"/>
                          <a14:foregroundMark x1="52152" y1="17241" x2="52152" y2="29526"/>
                          <a14:foregroundMark x1="52152" y1="14224" x2="66906" y2="9052"/>
                          <a14:foregroundMark x1="93545" y1="59698" x2="93545" y2="69612"/>
                          <a14:foregroundMark x1="73258" y1="21983" x2="72746" y2="31897"/>
                          <a14:foregroundMark x1="73258" y1="29957" x2="50307" y2="44612"/>
                          <a14:foregroundMark x1="51332" y1="13147" x2="50512" y2="28233"/>
                          <a14:foregroundMark x1="49693" y1="14871" x2="49693" y2="34052"/>
                          <a14:foregroundMark x1="71004" y1="35776" x2="64139" y2="39440"/>
                          <a14:foregroundMark x1="64652" y1="45690" x2="65779" y2="48707"/>
                          <a14:foregroundMark x1="87398" y1="32974" x2="81865" y2="29526"/>
                          <a14:foregroundMark x1="89037" y1="48060" x2="87090" y2="620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98047" y="4679594"/>
              <a:ext cx="4582164" cy="217840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49633" y="5882415"/>
              <a:ext cx="681229" cy="86128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مجموعة 1"/>
          <p:cNvGrpSpPr/>
          <p:nvPr/>
        </p:nvGrpSpPr>
        <p:grpSpPr>
          <a:xfrm>
            <a:off x="4510318" y="2026221"/>
            <a:ext cx="3056145" cy="2535319"/>
            <a:chOff x="4510318" y="2026221"/>
            <a:chExt cx="3056145" cy="2535319"/>
          </a:xfrm>
        </p:grpSpPr>
        <p:pic>
          <p:nvPicPr>
            <p:cNvPr id="42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9268" l="11885" r="96944">
                          <a14:foregroundMark x1="54499" y1="28293" x2="54839" y2="50000"/>
                          <a14:foregroundMark x1="63158" y1="38293" x2="53650" y2="51951"/>
                          <a14:foregroundMark x1="48048" y1="34878" x2="48048" y2="59024"/>
                          <a14:foregroundMark x1="63158" y1="35854" x2="61121" y2="63659"/>
                          <a14:foregroundMark x1="57555" y1="23171" x2="59423" y2="23171"/>
                          <a14:foregroundMark x1="62139" y1="24634" x2="65705" y2="28293"/>
                          <a14:foregroundMark x1="69270" y1="33171" x2="70289" y2="38780"/>
                          <a14:foregroundMark x1="71307" y1="39268" x2="71307" y2="47561"/>
                          <a14:foregroundMark x1="71307" y1="51951" x2="69270" y2="60488"/>
                          <a14:foregroundMark x1="66384" y1="65122" x2="62139" y2="68049"/>
                          <a14:foregroundMark x1="61460" y1="70244" x2="56876" y2="70244"/>
                          <a14:foregroundMark x1="54160" y1="70244" x2="45671" y2="65610"/>
                          <a14:foregroundMark x1="44652" y1="63659" x2="41766" y2="59512"/>
                          <a14:foregroundMark x1="43803" y1="33902" x2="39728" y2="40244"/>
                          <a14:foregroundMark x1="39389" y1="49024" x2="40407" y2="55122"/>
                          <a14:foregroundMark x1="52971" y1="25610" x2="46350" y2="29756"/>
                          <a14:foregroundMark x1="61460" y1="6098" x2="50255" y2="6585"/>
                          <a14:foregroundMark x1="61460" y1="8537" x2="51952" y2="8537"/>
                          <a14:foregroundMark x1="61460" y1="2927" x2="50255" y2="4390"/>
                          <a14:foregroundMark x1="61800" y1="2927" x2="61800" y2="6098"/>
                          <a14:foregroundMark x1="61800" y1="2439" x2="61800" y2="8049"/>
                          <a14:foregroundMark x1="61800" y1="9512" x2="50255" y2="9512"/>
                          <a14:foregroundMark x1="49915" y1="9024" x2="49915" y2="0"/>
                          <a14:foregroundMark x1="94228" y1="42439" x2="81494" y2="42439"/>
                          <a14:foregroundMark x1="94228" y1="42439" x2="93888" y2="50000"/>
                          <a14:foregroundMark x1="94228" y1="50000" x2="84720" y2="50488"/>
                          <a14:foregroundMark x1="81494" y1="43415" x2="81834" y2="50000"/>
                          <a14:foregroundMark x1="93548" y1="50976" x2="82173" y2="51463"/>
                          <a14:foregroundMark x1="85399" y1="16585" x2="71986" y2="16585"/>
                          <a14:foregroundMark x1="86418" y1="16585" x2="85739" y2="31220"/>
                          <a14:foregroundMark x1="85739" y1="29268" x2="85739" y2="32683"/>
                          <a14:foregroundMark x1="85739" y1="33171" x2="72666" y2="33171"/>
                          <a14:foregroundMark x1="71307" y1="17073" x2="71986" y2="32683"/>
                          <a14:foregroundMark x1="86757" y1="18049" x2="86757" y2="31707"/>
                          <a14:foregroundMark x1="41766" y1="16585" x2="25976" y2="16098"/>
                          <a14:foregroundMark x1="40407" y1="16098" x2="40068" y2="32683"/>
                          <a14:foregroundMark x1="39389" y1="32683" x2="26316" y2="32683"/>
                          <a14:foregroundMark x1="25637" y1="16098" x2="25637" y2="32195"/>
                          <a14:foregroundMark x1="30221" y1="41951" x2="17487" y2="41951"/>
                          <a14:foregroundMark x1="17487" y1="41951" x2="16808" y2="56585"/>
                          <a14:foregroundMark x1="30221" y1="41463" x2="30221" y2="54634"/>
                          <a14:foregroundMark x1="30221" y1="54634" x2="16129" y2="54634"/>
                          <a14:foregroundMark x1="40068" y1="66098" x2="25297" y2="66098"/>
                          <a14:foregroundMark x1="39728" y1="66098" x2="38879" y2="82927"/>
                          <a14:foregroundMark x1="38540" y1="83415" x2="26316" y2="83415"/>
                          <a14:foregroundMark x1="26655" y1="66098" x2="26316" y2="82927"/>
                          <a14:foregroundMark x1="87097" y1="65610" x2="71986" y2="65610"/>
                          <a14:foregroundMark x1="70968" y1="65610" x2="70968" y2="83415"/>
                          <a14:foregroundMark x1="86078" y1="66098" x2="85739" y2="82927"/>
                          <a14:foregroundMark x1="85739" y1="81707" x2="70628" y2="82195"/>
                          <a14:foregroundMark x1="66723" y1="84390" x2="44992" y2="84390"/>
                          <a14:foregroundMark x1="66384" y1="83902" x2="65705" y2="97073"/>
                          <a14:foregroundMark x1="49236" y1="84878" x2="49236" y2="95366"/>
                          <a14:foregroundMark x1="66384" y1="95854" x2="48727" y2="95854"/>
                          <a14:backgroundMark x1="86757" y1="4878" x2="62479" y2="15122"/>
                          <a14:backgroundMark x1="61460" y1="10976" x2="58574" y2="13171"/>
                          <a14:backgroundMark x1="91681" y1="34878" x2="77589" y2="39268"/>
                          <a14:backgroundMark x1="74873" y1="39268" x2="74873" y2="40976"/>
                          <a14:backgroundMark x1="75891" y1="36341" x2="75891" y2="36341"/>
                          <a14:backgroundMark x1="69949" y1="30244" x2="69949" y2="30244"/>
                          <a14:backgroundMark x1="72666" y1="36829" x2="72666" y2="36829"/>
                          <a14:backgroundMark x1="70968" y1="34390" x2="70968" y2="34390"/>
                          <a14:backgroundMark x1="70628" y1="18049" x2="71307" y2="34390"/>
                          <a14:backgroundMark x1="31579" y1="5610" x2="42445" y2="17561"/>
                          <a14:backgroundMark x1="41087" y1="14146" x2="41087" y2="22195"/>
                          <a14:backgroundMark x1="36503" y1="38293" x2="28353" y2="38293"/>
                          <a14:backgroundMark x1="38200" y1="34878" x2="38200" y2="34878"/>
                          <a14:backgroundMark x1="41426" y1="31707" x2="41426" y2="31707"/>
                          <a14:backgroundMark x1="38879" y1="35854" x2="40068" y2="30244"/>
                          <a14:backgroundMark x1="41087" y1="32195" x2="37861" y2="35366"/>
                          <a14:backgroundMark x1="40747" y1="32683" x2="37861" y2="35366"/>
                          <a14:backgroundMark x1="41426" y1="31220" x2="37861" y2="36341"/>
                          <a14:backgroundMark x1="41426" y1="33171" x2="37861" y2="36341"/>
                          <a14:backgroundMark x1="40407" y1="13171" x2="42445" y2="19756"/>
                          <a14:backgroundMark x1="36842" y1="8537" x2="43803" y2="13659"/>
                          <a14:backgroundMark x1="37521" y1="14146" x2="42445" y2="17073"/>
                          <a14:backgroundMark x1="19525" y1="38293" x2="31919" y2="38293"/>
                          <a14:backgroundMark x1="32258" y1="59512" x2="16129" y2="55610"/>
                          <a14:backgroundMark x1="16129" y1="55610" x2="16129" y2="55610"/>
                          <a14:backgroundMark x1="16808" y1="40244" x2="16808" y2="65122"/>
                          <a14:backgroundMark x1="16808" y1="37805" x2="16469" y2="66585"/>
                          <a14:backgroundMark x1="36163" y1="55610" x2="38879" y2="62195"/>
                          <a14:backgroundMark x1="38200" y1="62683" x2="40747" y2="65610"/>
                          <a14:backgroundMark x1="40747" y1="65610" x2="40407" y2="68049"/>
                          <a14:backgroundMark x1="26316" y1="62683" x2="25297" y2="68780"/>
                          <a14:backgroundMark x1="26655" y1="64634" x2="22411" y2="70244"/>
                          <a14:backgroundMark x1="92360" y1="61707" x2="76910" y2="57561"/>
                          <a14:backgroundMark x1="78778" y1="57073" x2="77250" y2="57073"/>
                          <a14:backgroundMark x1="79457" y1="50488" x2="75891" y2="59512"/>
                          <a14:backgroundMark x1="86078" y1="90000" x2="67742" y2="90000"/>
                          <a14:backgroundMark x1="64346" y1="71220" x2="62479" y2="77805"/>
                          <a14:backgroundMark x1="73005" y1="58537" x2="73005" y2="61707"/>
                          <a14:backgroundMark x1="70968" y1="62683" x2="70968" y2="62683"/>
                          <a14:backgroundMark x1="69610" y1="65122" x2="69610" y2="65122"/>
                          <a14:backgroundMark x1="69949" y1="67073" x2="70968" y2="68049"/>
                          <a14:backgroundMark x1="86757" y1="63171" x2="86757" y2="69268"/>
                          <a14:backgroundMark x1="87436" y1="66098" x2="87436" y2="66098"/>
                          <a14:backgroundMark x1="89304" y1="63171" x2="89304" y2="74634"/>
                          <a14:backgroundMark x1="88625" y1="63659" x2="88625" y2="73659"/>
                          <a14:backgroundMark x1="87097" y1="63659" x2="88625" y2="74146"/>
                          <a14:backgroundMark x1="46689" y1="74146" x2="44992" y2="90488"/>
                          <a14:backgroundMark x1="46689" y1="81220" x2="46689" y2="87805"/>
                          <a14:backgroundMark x1="47029" y1="78780" x2="46010" y2="90000"/>
                          <a14:backgroundMark x1="52292" y1="77805" x2="45671" y2="85854"/>
                          <a14:backgroundMark x1="67063" y1="67561" x2="68591" y2="82195"/>
                          <a14:backgroundMark x1="59423" y1="74634" x2="59423" y2="79756"/>
                          <a14:backgroundMark x1="45671" y1="81220" x2="43803" y2="88293"/>
                          <a14:backgroundMark x1="47029" y1="75854" x2="44312" y2="89268"/>
                          <a14:backgroundMark x1="50594" y1="79268" x2="44312" y2="87805"/>
                          <a14:backgroundMark x1="47368" y1="82195" x2="45331" y2="88780"/>
                          <a14:backgroundMark x1="44992" y1="80244" x2="42445" y2="92927"/>
                          <a14:backgroundMark x1="45671" y1="79268" x2="42445" y2="86341"/>
                          <a14:backgroundMark x1="43803" y1="78780" x2="43803" y2="84390"/>
                          <a14:backgroundMark x1="46689" y1="82195" x2="44312" y2="85366"/>
                          <a14:backgroundMark x1="48387" y1="80244" x2="40068" y2="94878"/>
                          <a14:backgroundMark x1="46350" y1="81707" x2="45671" y2="83415"/>
                          <a14:backgroundMark x1="45671" y1="83415" x2="45671" y2="83415"/>
                          <a14:backgroundMark x1="43803" y1="82927" x2="43803" y2="82927"/>
                          <a14:backgroundMark x1="44992" y1="79268" x2="44992" y2="79268"/>
                          <a14:backgroundMark x1="45331" y1="89268" x2="45331" y2="8926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91"/>
            <a:stretch/>
          </p:blipFill>
          <p:spPr bwMode="auto">
            <a:xfrm>
              <a:off x="4510318" y="2026221"/>
              <a:ext cx="3056145" cy="253531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41490" y="2720585"/>
              <a:ext cx="1028700" cy="10287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173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487918"/>
            <a:ext cx="1001486" cy="1148710"/>
            <a:chOff x="3009022" y="4160523"/>
            <a:chExt cx="1001486" cy="11487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1605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الثالثة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6629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3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99" y="3406074"/>
            <a:ext cx="785897" cy="7858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19461" y="367467"/>
            <a:ext cx="1026336" cy="2365989"/>
            <a:chOff x="1115035" y="335569"/>
            <a:chExt cx="1026336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15035" y="5755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D3B5E9"/>
                  </a:solidFill>
                  <a:latin typeface="Oswald" panose="02000503000000000000" pitchFamily="2" charset="0"/>
                </a:rPr>
                <a:t>الجغرافيا</a:t>
              </a:r>
              <a:endParaRPr lang="ar-SY" sz="2000" b="1" dirty="0">
                <a:solidFill>
                  <a:srgbClr val="D3B5E9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الموقع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:a16="http://schemas.microsoft.com/office/drawing/2014/main" xmlns="" id="{706834C1-82D1-497D-8C56-9F86A9E84F86}"/>
              </a:ext>
            </a:extLst>
          </p:cNvPr>
          <p:cNvGrpSpPr/>
          <p:nvPr/>
        </p:nvGrpSpPr>
        <p:grpSpPr>
          <a:xfrm>
            <a:off x="9017294" y="205763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:a16="http://schemas.microsoft.com/office/drawing/2014/main" xmlns="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:a16="http://schemas.microsoft.com/office/drawing/2014/main" xmlns="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:a16="http://schemas.microsoft.com/office/drawing/2014/main" xmlns="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:a16="http://schemas.microsoft.com/office/drawing/2014/main" xmlns="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rgbClr val="FFFF00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:a16="http://schemas.microsoft.com/office/drawing/2014/main" xmlns="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2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28" name="Group 85">
            <a:extLst>
              <a:ext uri="{FF2B5EF4-FFF2-40B4-BE49-F238E27FC236}">
                <a16:creationId xmlns:a16="http://schemas.microsoft.com/office/drawing/2014/main" xmlns="" id="{D6ED553C-21E6-427B-B99A-F502605D79B0}"/>
              </a:ext>
            </a:extLst>
          </p:cNvPr>
          <p:cNvGrpSpPr/>
          <p:nvPr/>
        </p:nvGrpSpPr>
        <p:grpSpPr>
          <a:xfrm flipH="1">
            <a:off x="5014438" y="1065577"/>
            <a:ext cx="5913561" cy="457200"/>
            <a:chOff x="6808680" y="2432389"/>
            <a:chExt cx="5913558" cy="457200"/>
          </a:xfrm>
        </p:grpSpPr>
        <p:sp>
          <p:nvSpPr>
            <p:cNvPr id="33" name="Rectangle: Top Corners Rounded 47">
              <a:extLst>
                <a:ext uri="{FF2B5EF4-FFF2-40B4-BE49-F238E27FC236}">
                  <a16:creationId xmlns:a16="http://schemas.microsoft.com/office/drawing/2014/main" xmlns="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9737734" y="-16175"/>
              <a:ext cx="457200" cy="5354327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48">
              <a:extLst>
                <a:ext uri="{FF2B5EF4-FFF2-40B4-BE49-F238E27FC236}">
                  <a16:creationId xmlns:a16="http://schemas.microsoft.com/office/drawing/2014/main" xmlns="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79806" y="2392903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77">
              <a:extLst>
                <a:ext uri="{FF2B5EF4-FFF2-40B4-BE49-F238E27FC236}">
                  <a16:creationId xmlns:a16="http://schemas.microsoft.com/office/drawing/2014/main" xmlns="" id="{4130D395-E325-40CB-B1B9-ACAC5CCBC41D}"/>
                </a:ext>
              </a:extLst>
            </p:cNvPr>
            <p:cNvSpPr txBox="1"/>
            <p:nvPr/>
          </p:nvSpPr>
          <p:spPr>
            <a:xfrm>
              <a:off x="7382739" y="2467299"/>
              <a:ext cx="5339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أ- يقرأ الطلبة ما يقوله أحمد , و تقوله نورة , ثم يُحدّدون اتجاهاتهما: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35" r="97942">
                        <a14:foregroundMark x1="83745" y1="16851" x2="35802" y2="23204"/>
                        <a14:foregroundMark x1="89712" y1="32320" x2="42593" y2="41436"/>
                        <a14:foregroundMark x1="30041" y1="23204" x2="11111" y2="30663"/>
                        <a14:foregroundMark x1="30041" y1="38398" x2="21605" y2="80663"/>
                        <a14:foregroundMark x1="36626" y1="53315" x2="36626" y2="53315"/>
                        <a14:foregroundMark x1="19547" y1="45580" x2="14198" y2="63812"/>
                        <a14:foregroundMark x1="20165" y1="61050" x2="16461" y2="701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1683" y="1629931"/>
            <a:ext cx="3746378" cy="2790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0" b="100000" l="1859" r="99257">
                        <a14:foregroundMark x1="86431" y1="22449" x2="46283" y2="33929"/>
                        <a14:foregroundMark x1="92193" y1="31633" x2="63569" y2="45918"/>
                        <a14:foregroundMark x1="84201" y1="20408" x2="60595" y2="18622"/>
                        <a14:foregroundMark x1="40335" y1="20153" x2="22119" y2="53061"/>
                        <a14:foregroundMark x1="35874" y1="35714" x2="37918" y2="56633"/>
                        <a14:foregroundMark x1="72677" y1="32908" x2="63941" y2="32908"/>
                        <a14:foregroundMark x1="83086" y1="32908" x2="65985" y2="354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7480" y="1692954"/>
            <a:ext cx="3764580" cy="2742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5" name="TextBox 56">
            <a:extLst>
              <a:ext uri="{FF2B5EF4-FFF2-40B4-BE49-F238E27FC236}">
                <a16:creationId xmlns="" xmlns:a16="http://schemas.microsoft.com/office/drawing/2014/main" id="{CE3DABDC-7BA6-4BAB-8988-76102F738FB6}"/>
              </a:ext>
            </a:extLst>
          </p:cNvPr>
          <p:cNvSpPr txBox="1"/>
          <p:nvPr/>
        </p:nvSpPr>
        <p:spPr>
          <a:xfrm>
            <a:off x="9863569" y="3444174"/>
            <a:ext cx="1257568" cy="400110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اتجاهه هو:</a:t>
            </a:r>
            <a:endParaRPr lang="ar-SY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6" name="Arrow: Chevron 33">
            <a:extLst>
              <a:ext uri="{FF2B5EF4-FFF2-40B4-BE49-F238E27FC236}">
                <a16:creationId xmlns:a16="http://schemas.microsoft.com/office/drawing/2014/main" xmlns="" id="{5C15002E-34F3-4921-B422-7B7424F78878}"/>
              </a:ext>
            </a:extLst>
          </p:cNvPr>
          <p:cNvSpPr/>
          <p:nvPr/>
        </p:nvSpPr>
        <p:spPr>
          <a:xfrm rot="10800000">
            <a:off x="10934081" y="4310802"/>
            <a:ext cx="318148" cy="209141"/>
          </a:xfrm>
          <a:prstGeom prst="chevron">
            <a:avLst/>
          </a:prstGeom>
          <a:solidFill>
            <a:srgbClr val="FF000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619679285">
                  <a:custGeom>
                    <a:avLst/>
                    <a:gdLst>
                      <a:gd name="connsiteX0" fmla="*/ 0 w 457425"/>
                      <a:gd name="connsiteY0" fmla="*/ 0 h 601394"/>
                      <a:gd name="connsiteX1" fmla="*/ 228713 w 457425"/>
                      <a:gd name="connsiteY1" fmla="*/ 0 h 601394"/>
                      <a:gd name="connsiteX2" fmla="*/ 457425 w 457425"/>
                      <a:gd name="connsiteY2" fmla="*/ 300697 h 601394"/>
                      <a:gd name="connsiteX3" fmla="*/ 228713 w 457425"/>
                      <a:gd name="connsiteY3" fmla="*/ 601394 h 601394"/>
                      <a:gd name="connsiteX4" fmla="*/ 0 w 457425"/>
                      <a:gd name="connsiteY4" fmla="*/ 601394 h 601394"/>
                      <a:gd name="connsiteX5" fmla="*/ 228713 w 457425"/>
                      <a:gd name="connsiteY5" fmla="*/ 300697 h 601394"/>
                      <a:gd name="connsiteX6" fmla="*/ 0 w 457425"/>
                      <a:gd name="connsiteY6" fmla="*/ 0 h 601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425" h="601394" fill="none" extrusionOk="0">
                        <a:moveTo>
                          <a:pt x="0" y="0"/>
                        </a:moveTo>
                        <a:cubicBezTo>
                          <a:pt x="53228" y="-6318"/>
                          <a:pt x="115565" y="26939"/>
                          <a:pt x="228713" y="0"/>
                        </a:cubicBezTo>
                        <a:cubicBezTo>
                          <a:pt x="347570" y="84893"/>
                          <a:pt x="372561" y="263373"/>
                          <a:pt x="457425" y="300697"/>
                        </a:cubicBezTo>
                        <a:cubicBezTo>
                          <a:pt x="382664" y="461328"/>
                          <a:pt x="322722" y="468775"/>
                          <a:pt x="228713" y="601394"/>
                        </a:cubicBezTo>
                        <a:cubicBezTo>
                          <a:pt x="118789" y="621553"/>
                          <a:pt x="78222" y="592008"/>
                          <a:pt x="0" y="601394"/>
                        </a:cubicBezTo>
                        <a:cubicBezTo>
                          <a:pt x="53854" y="474456"/>
                          <a:pt x="134151" y="442642"/>
                          <a:pt x="228713" y="300697"/>
                        </a:cubicBezTo>
                        <a:cubicBezTo>
                          <a:pt x="120675" y="192658"/>
                          <a:pt x="59231" y="66957"/>
                          <a:pt x="0" y="0"/>
                        </a:cubicBezTo>
                        <a:close/>
                      </a:path>
                      <a:path w="457425" h="601394" stroke="0" extrusionOk="0">
                        <a:moveTo>
                          <a:pt x="0" y="0"/>
                        </a:moveTo>
                        <a:cubicBezTo>
                          <a:pt x="69118" y="-11041"/>
                          <a:pt x="144549" y="207"/>
                          <a:pt x="228713" y="0"/>
                        </a:cubicBezTo>
                        <a:cubicBezTo>
                          <a:pt x="332525" y="80445"/>
                          <a:pt x="403320" y="243191"/>
                          <a:pt x="457425" y="300697"/>
                        </a:cubicBezTo>
                        <a:cubicBezTo>
                          <a:pt x="426834" y="398018"/>
                          <a:pt x="298214" y="476775"/>
                          <a:pt x="228713" y="601394"/>
                        </a:cubicBezTo>
                        <a:cubicBezTo>
                          <a:pt x="158657" y="611200"/>
                          <a:pt x="79632" y="585547"/>
                          <a:pt x="0" y="601394"/>
                        </a:cubicBezTo>
                        <a:cubicBezTo>
                          <a:pt x="65454" y="509437"/>
                          <a:pt x="200903" y="407857"/>
                          <a:pt x="228713" y="300697"/>
                        </a:cubicBezTo>
                        <a:cubicBezTo>
                          <a:pt x="122209" y="162087"/>
                          <a:pt x="82188" y="991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7" name="TextBox 38">
            <a:extLst>
              <a:ext uri="{FF2B5EF4-FFF2-40B4-BE49-F238E27FC236}">
                <a16:creationId xmlns:a16="http://schemas.microsoft.com/office/drawing/2014/main" xmlns="" id="{0B07B1C5-B7CB-4471-8A9B-8D05FD8D8202}"/>
              </a:ext>
            </a:extLst>
          </p:cNvPr>
          <p:cNvSpPr txBox="1"/>
          <p:nvPr/>
        </p:nvSpPr>
        <p:spPr>
          <a:xfrm>
            <a:off x="9859463" y="4220388"/>
            <a:ext cx="982148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شمال</a:t>
            </a:r>
            <a:endParaRPr lang="en-US" sz="2000" b="1" dirty="0">
              <a:solidFill>
                <a:schemeClr val="bg1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81" name="Arrow: Chevron 33">
            <a:extLst>
              <a:ext uri="{FF2B5EF4-FFF2-40B4-BE49-F238E27FC236}">
                <a16:creationId xmlns:a16="http://schemas.microsoft.com/office/drawing/2014/main" xmlns="" id="{5C15002E-34F3-4921-B422-7B7424F78878}"/>
              </a:ext>
            </a:extLst>
          </p:cNvPr>
          <p:cNvSpPr/>
          <p:nvPr/>
        </p:nvSpPr>
        <p:spPr>
          <a:xfrm rot="10800000">
            <a:off x="10962182" y="4812784"/>
            <a:ext cx="318148" cy="209141"/>
          </a:xfrm>
          <a:prstGeom prst="chevron">
            <a:avLst/>
          </a:prstGeom>
          <a:solidFill>
            <a:srgbClr val="FF000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619679285">
                  <a:custGeom>
                    <a:avLst/>
                    <a:gdLst>
                      <a:gd name="connsiteX0" fmla="*/ 0 w 457425"/>
                      <a:gd name="connsiteY0" fmla="*/ 0 h 601394"/>
                      <a:gd name="connsiteX1" fmla="*/ 228713 w 457425"/>
                      <a:gd name="connsiteY1" fmla="*/ 0 h 601394"/>
                      <a:gd name="connsiteX2" fmla="*/ 457425 w 457425"/>
                      <a:gd name="connsiteY2" fmla="*/ 300697 h 601394"/>
                      <a:gd name="connsiteX3" fmla="*/ 228713 w 457425"/>
                      <a:gd name="connsiteY3" fmla="*/ 601394 h 601394"/>
                      <a:gd name="connsiteX4" fmla="*/ 0 w 457425"/>
                      <a:gd name="connsiteY4" fmla="*/ 601394 h 601394"/>
                      <a:gd name="connsiteX5" fmla="*/ 228713 w 457425"/>
                      <a:gd name="connsiteY5" fmla="*/ 300697 h 601394"/>
                      <a:gd name="connsiteX6" fmla="*/ 0 w 457425"/>
                      <a:gd name="connsiteY6" fmla="*/ 0 h 601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425" h="601394" fill="none" extrusionOk="0">
                        <a:moveTo>
                          <a:pt x="0" y="0"/>
                        </a:moveTo>
                        <a:cubicBezTo>
                          <a:pt x="53228" y="-6318"/>
                          <a:pt x="115565" y="26939"/>
                          <a:pt x="228713" y="0"/>
                        </a:cubicBezTo>
                        <a:cubicBezTo>
                          <a:pt x="347570" y="84893"/>
                          <a:pt x="372561" y="263373"/>
                          <a:pt x="457425" y="300697"/>
                        </a:cubicBezTo>
                        <a:cubicBezTo>
                          <a:pt x="382664" y="461328"/>
                          <a:pt x="322722" y="468775"/>
                          <a:pt x="228713" y="601394"/>
                        </a:cubicBezTo>
                        <a:cubicBezTo>
                          <a:pt x="118789" y="621553"/>
                          <a:pt x="78222" y="592008"/>
                          <a:pt x="0" y="601394"/>
                        </a:cubicBezTo>
                        <a:cubicBezTo>
                          <a:pt x="53854" y="474456"/>
                          <a:pt x="134151" y="442642"/>
                          <a:pt x="228713" y="300697"/>
                        </a:cubicBezTo>
                        <a:cubicBezTo>
                          <a:pt x="120675" y="192658"/>
                          <a:pt x="59231" y="66957"/>
                          <a:pt x="0" y="0"/>
                        </a:cubicBezTo>
                        <a:close/>
                      </a:path>
                      <a:path w="457425" h="601394" stroke="0" extrusionOk="0">
                        <a:moveTo>
                          <a:pt x="0" y="0"/>
                        </a:moveTo>
                        <a:cubicBezTo>
                          <a:pt x="69118" y="-11041"/>
                          <a:pt x="144549" y="207"/>
                          <a:pt x="228713" y="0"/>
                        </a:cubicBezTo>
                        <a:cubicBezTo>
                          <a:pt x="332525" y="80445"/>
                          <a:pt x="403320" y="243191"/>
                          <a:pt x="457425" y="300697"/>
                        </a:cubicBezTo>
                        <a:cubicBezTo>
                          <a:pt x="426834" y="398018"/>
                          <a:pt x="298214" y="476775"/>
                          <a:pt x="228713" y="601394"/>
                        </a:cubicBezTo>
                        <a:cubicBezTo>
                          <a:pt x="158657" y="611200"/>
                          <a:pt x="79632" y="585547"/>
                          <a:pt x="0" y="601394"/>
                        </a:cubicBezTo>
                        <a:cubicBezTo>
                          <a:pt x="65454" y="509437"/>
                          <a:pt x="200903" y="407857"/>
                          <a:pt x="228713" y="300697"/>
                        </a:cubicBezTo>
                        <a:cubicBezTo>
                          <a:pt x="122209" y="162087"/>
                          <a:pt x="82188" y="991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2" name="TextBox 38">
            <a:extLst>
              <a:ext uri="{FF2B5EF4-FFF2-40B4-BE49-F238E27FC236}">
                <a16:creationId xmlns:a16="http://schemas.microsoft.com/office/drawing/2014/main" xmlns="" id="{0B07B1C5-B7CB-4471-8A9B-8D05FD8D8202}"/>
              </a:ext>
            </a:extLst>
          </p:cNvPr>
          <p:cNvSpPr txBox="1"/>
          <p:nvPr/>
        </p:nvSpPr>
        <p:spPr>
          <a:xfrm>
            <a:off x="9864975" y="4754700"/>
            <a:ext cx="979336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جنوب</a:t>
            </a:r>
            <a:endParaRPr lang="en-US" sz="2000" b="1" dirty="0">
              <a:solidFill>
                <a:schemeClr val="bg1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83" name="Arrow: Chevron 33">
            <a:extLst>
              <a:ext uri="{FF2B5EF4-FFF2-40B4-BE49-F238E27FC236}">
                <a16:creationId xmlns:a16="http://schemas.microsoft.com/office/drawing/2014/main" xmlns="" id="{5C15002E-34F3-4921-B422-7B7424F78878}"/>
              </a:ext>
            </a:extLst>
          </p:cNvPr>
          <p:cNvSpPr/>
          <p:nvPr/>
        </p:nvSpPr>
        <p:spPr>
          <a:xfrm rot="10800000">
            <a:off x="10962181" y="5380118"/>
            <a:ext cx="318148" cy="209141"/>
          </a:xfrm>
          <a:prstGeom prst="chevron">
            <a:avLst/>
          </a:prstGeom>
          <a:solidFill>
            <a:srgbClr val="FF000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619679285">
                  <a:custGeom>
                    <a:avLst/>
                    <a:gdLst>
                      <a:gd name="connsiteX0" fmla="*/ 0 w 457425"/>
                      <a:gd name="connsiteY0" fmla="*/ 0 h 601394"/>
                      <a:gd name="connsiteX1" fmla="*/ 228713 w 457425"/>
                      <a:gd name="connsiteY1" fmla="*/ 0 h 601394"/>
                      <a:gd name="connsiteX2" fmla="*/ 457425 w 457425"/>
                      <a:gd name="connsiteY2" fmla="*/ 300697 h 601394"/>
                      <a:gd name="connsiteX3" fmla="*/ 228713 w 457425"/>
                      <a:gd name="connsiteY3" fmla="*/ 601394 h 601394"/>
                      <a:gd name="connsiteX4" fmla="*/ 0 w 457425"/>
                      <a:gd name="connsiteY4" fmla="*/ 601394 h 601394"/>
                      <a:gd name="connsiteX5" fmla="*/ 228713 w 457425"/>
                      <a:gd name="connsiteY5" fmla="*/ 300697 h 601394"/>
                      <a:gd name="connsiteX6" fmla="*/ 0 w 457425"/>
                      <a:gd name="connsiteY6" fmla="*/ 0 h 601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425" h="601394" fill="none" extrusionOk="0">
                        <a:moveTo>
                          <a:pt x="0" y="0"/>
                        </a:moveTo>
                        <a:cubicBezTo>
                          <a:pt x="53228" y="-6318"/>
                          <a:pt x="115565" y="26939"/>
                          <a:pt x="228713" y="0"/>
                        </a:cubicBezTo>
                        <a:cubicBezTo>
                          <a:pt x="347570" y="84893"/>
                          <a:pt x="372561" y="263373"/>
                          <a:pt x="457425" y="300697"/>
                        </a:cubicBezTo>
                        <a:cubicBezTo>
                          <a:pt x="382664" y="461328"/>
                          <a:pt x="322722" y="468775"/>
                          <a:pt x="228713" y="601394"/>
                        </a:cubicBezTo>
                        <a:cubicBezTo>
                          <a:pt x="118789" y="621553"/>
                          <a:pt x="78222" y="592008"/>
                          <a:pt x="0" y="601394"/>
                        </a:cubicBezTo>
                        <a:cubicBezTo>
                          <a:pt x="53854" y="474456"/>
                          <a:pt x="134151" y="442642"/>
                          <a:pt x="228713" y="300697"/>
                        </a:cubicBezTo>
                        <a:cubicBezTo>
                          <a:pt x="120675" y="192658"/>
                          <a:pt x="59231" y="66957"/>
                          <a:pt x="0" y="0"/>
                        </a:cubicBezTo>
                        <a:close/>
                      </a:path>
                      <a:path w="457425" h="601394" stroke="0" extrusionOk="0">
                        <a:moveTo>
                          <a:pt x="0" y="0"/>
                        </a:moveTo>
                        <a:cubicBezTo>
                          <a:pt x="69118" y="-11041"/>
                          <a:pt x="144549" y="207"/>
                          <a:pt x="228713" y="0"/>
                        </a:cubicBezTo>
                        <a:cubicBezTo>
                          <a:pt x="332525" y="80445"/>
                          <a:pt x="403320" y="243191"/>
                          <a:pt x="457425" y="300697"/>
                        </a:cubicBezTo>
                        <a:cubicBezTo>
                          <a:pt x="426834" y="398018"/>
                          <a:pt x="298214" y="476775"/>
                          <a:pt x="228713" y="601394"/>
                        </a:cubicBezTo>
                        <a:cubicBezTo>
                          <a:pt x="158657" y="611200"/>
                          <a:pt x="79632" y="585547"/>
                          <a:pt x="0" y="601394"/>
                        </a:cubicBezTo>
                        <a:cubicBezTo>
                          <a:pt x="65454" y="509437"/>
                          <a:pt x="200903" y="407857"/>
                          <a:pt x="228713" y="300697"/>
                        </a:cubicBezTo>
                        <a:cubicBezTo>
                          <a:pt x="122209" y="162087"/>
                          <a:pt x="82188" y="991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4" name="TextBox 38">
            <a:extLst>
              <a:ext uri="{FF2B5EF4-FFF2-40B4-BE49-F238E27FC236}">
                <a16:creationId xmlns:a16="http://schemas.microsoft.com/office/drawing/2014/main" xmlns="" id="{0B07B1C5-B7CB-4471-8A9B-8D05FD8D8202}"/>
              </a:ext>
            </a:extLst>
          </p:cNvPr>
          <p:cNvSpPr txBox="1"/>
          <p:nvPr/>
        </p:nvSpPr>
        <p:spPr>
          <a:xfrm>
            <a:off x="9863569" y="5288863"/>
            <a:ext cx="980742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شرق</a:t>
            </a:r>
            <a:endParaRPr lang="ar-SY" sz="2000" b="1" dirty="0">
              <a:solidFill>
                <a:schemeClr val="bg1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85" name="Arrow: Chevron 33">
            <a:extLst>
              <a:ext uri="{FF2B5EF4-FFF2-40B4-BE49-F238E27FC236}">
                <a16:creationId xmlns:a16="http://schemas.microsoft.com/office/drawing/2014/main" xmlns="" id="{5C15002E-34F3-4921-B422-7B7424F78878}"/>
              </a:ext>
            </a:extLst>
          </p:cNvPr>
          <p:cNvSpPr/>
          <p:nvPr/>
        </p:nvSpPr>
        <p:spPr>
          <a:xfrm rot="10800000">
            <a:off x="10988987" y="5975620"/>
            <a:ext cx="318148" cy="209141"/>
          </a:xfrm>
          <a:prstGeom prst="chevron">
            <a:avLst/>
          </a:prstGeom>
          <a:solidFill>
            <a:srgbClr val="FF000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619679285">
                  <a:custGeom>
                    <a:avLst/>
                    <a:gdLst>
                      <a:gd name="connsiteX0" fmla="*/ 0 w 457425"/>
                      <a:gd name="connsiteY0" fmla="*/ 0 h 601394"/>
                      <a:gd name="connsiteX1" fmla="*/ 228713 w 457425"/>
                      <a:gd name="connsiteY1" fmla="*/ 0 h 601394"/>
                      <a:gd name="connsiteX2" fmla="*/ 457425 w 457425"/>
                      <a:gd name="connsiteY2" fmla="*/ 300697 h 601394"/>
                      <a:gd name="connsiteX3" fmla="*/ 228713 w 457425"/>
                      <a:gd name="connsiteY3" fmla="*/ 601394 h 601394"/>
                      <a:gd name="connsiteX4" fmla="*/ 0 w 457425"/>
                      <a:gd name="connsiteY4" fmla="*/ 601394 h 601394"/>
                      <a:gd name="connsiteX5" fmla="*/ 228713 w 457425"/>
                      <a:gd name="connsiteY5" fmla="*/ 300697 h 601394"/>
                      <a:gd name="connsiteX6" fmla="*/ 0 w 457425"/>
                      <a:gd name="connsiteY6" fmla="*/ 0 h 601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425" h="601394" fill="none" extrusionOk="0">
                        <a:moveTo>
                          <a:pt x="0" y="0"/>
                        </a:moveTo>
                        <a:cubicBezTo>
                          <a:pt x="53228" y="-6318"/>
                          <a:pt x="115565" y="26939"/>
                          <a:pt x="228713" y="0"/>
                        </a:cubicBezTo>
                        <a:cubicBezTo>
                          <a:pt x="347570" y="84893"/>
                          <a:pt x="372561" y="263373"/>
                          <a:pt x="457425" y="300697"/>
                        </a:cubicBezTo>
                        <a:cubicBezTo>
                          <a:pt x="382664" y="461328"/>
                          <a:pt x="322722" y="468775"/>
                          <a:pt x="228713" y="601394"/>
                        </a:cubicBezTo>
                        <a:cubicBezTo>
                          <a:pt x="118789" y="621553"/>
                          <a:pt x="78222" y="592008"/>
                          <a:pt x="0" y="601394"/>
                        </a:cubicBezTo>
                        <a:cubicBezTo>
                          <a:pt x="53854" y="474456"/>
                          <a:pt x="134151" y="442642"/>
                          <a:pt x="228713" y="300697"/>
                        </a:cubicBezTo>
                        <a:cubicBezTo>
                          <a:pt x="120675" y="192658"/>
                          <a:pt x="59231" y="66957"/>
                          <a:pt x="0" y="0"/>
                        </a:cubicBezTo>
                        <a:close/>
                      </a:path>
                      <a:path w="457425" h="601394" stroke="0" extrusionOk="0">
                        <a:moveTo>
                          <a:pt x="0" y="0"/>
                        </a:moveTo>
                        <a:cubicBezTo>
                          <a:pt x="69118" y="-11041"/>
                          <a:pt x="144549" y="207"/>
                          <a:pt x="228713" y="0"/>
                        </a:cubicBezTo>
                        <a:cubicBezTo>
                          <a:pt x="332525" y="80445"/>
                          <a:pt x="403320" y="243191"/>
                          <a:pt x="457425" y="300697"/>
                        </a:cubicBezTo>
                        <a:cubicBezTo>
                          <a:pt x="426834" y="398018"/>
                          <a:pt x="298214" y="476775"/>
                          <a:pt x="228713" y="601394"/>
                        </a:cubicBezTo>
                        <a:cubicBezTo>
                          <a:pt x="158657" y="611200"/>
                          <a:pt x="79632" y="585547"/>
                          <a:pt x="0" y="601394"/>
                        </a:cubicBezTo>
                        <a:cubicBezTo>
                          <a:pt x="65454" y="509437"/>
                          <a:pt x="200903" y="407857"/>
                          <a:pt x="228713" y="300697"/>
                        </a:cubicBezTo>
                        <a:cubicBezTo>
                          <a:pt x="122209" y="162087"/>
                          <a:pt x="82188" y="991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6" name="TextBox 38">
            <a:extLst>
              <a:ext uri="{FF2B5EF4-FFF2-40B4-BE49-F238E27FC236}">
                <a16:creationId xmlns:a16="http://schemas.microsoft.com/office/drawing/2014/main" xmlns="" id="{0B07B1C5-B7CB-4471-8A9B-8D05FD8D8202}"/>
              </a:ext>
            </a:extLst>
          </p:cNvPr>
          <p:cNvSpPr txBox="1"/>
          <p:nvPr/>
        </p:nvSpPr>
        <p:spPr>
          <a:xfrm>
            <a:off x="9864975" y="5884365"/>
            <a:ext cx="980742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غرب</a:t>
            </a:r>
            <a:endParaRPr lang="ar-SY" sz="2000" b="1" dirty="0">
              <a:solidFill>
                <a:schemeClr val="bg1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87" name="TextBox 56">
            <a:extLst>
              <a:ext uri="{FF2B5EF4-FFF2-40B4-BE49-F238E27FC236}">
                <a16:creationId xmlns="" xmlns:a16="http://schemas.microsoft.com/office/drawing/2014/main" id="{CE3DABDC-7BA6-4BAB-8988-76102F738FB6}"/>
              </a:ext>
            </a:extLst>
          </p:cNvPr>
          <p:cNvSpPr txBox="1"/>
          <p:nvPr/>
        </p:nvSpPr>
        <p:spPr>
          <a:xfrm>
            <a:off x="5333904" y="3525982"/>
            <a:ext cx="1257568" cy="400110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اتجاهها هو:</a:t>
            </a:r>
            <a:endParaRPr lang="ar-SY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8" name="Arrow: Chevron 33">
            <a:extLst>
              <a:ext uri="{FF2B5EF4-FFF2-40B4-BE49-F238E27FC236}">
                <a16:creationId xmlns:a16="http://schemas.microsoft.com/office/drawing/2014/main" xmlns="" id="{5C15002E-34F3-4921-B422-7B7424F78878}"/>
              </a:ext>
            </a:extLst>
          </p:cNvPr>
          <p:cNvSpPr/>
          <p:nvPr/>
        </p:nvSpPr>
        <p:spPr>
          <a:xfrm rot="10800000">
            <a:off x="6401935" y="4301518"/>
            <a:ext cx="318148" cy="209141"/>
          </a:xfrm>
          <a:prstGeom prst="chevron">
            <a:avLst/>
          </a:prstGeom>
          <a:solidFill>
            <a:srgbClr val="FF000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619679285">
                  <a:custGeom>
                    <a:avLst/>
                    <a:gdLst>
                      <a:gd name="connsiteX0" fmla="*/ 0 w 457425"/>
                      <a:gd name="connsiteY0" fmla="*/ 0 h 601394"/>
                      <a:gd name="connsiteX1" fmla="*/ 228713 w 457425"/>
                      <a:gd name="connsiteY1" fmla="*/ 0 h 601394"/>
                      <a:gd name="connsiteX2" fmla="*/ 457425 w 457425"/>
                      <a:gd name="connsiteY2" fmla="*/ 300697 h 601394"/>
                      <a:gd name="connsiteX3" fmla="*/ 228713 w 457425"/>
                      <a:gd name="connsiteY3" fmla="*/ 601394 h 601394"/>
                      <a:gd name="connsiteX4" fmla="*/ 0 w 457425"/>
                      <a:gd name="connsiteY4" fmla="*/ 601394 h 601394"/>
                      <a:gd name="connsiteX5" fmla="*/ 228713 w 457425"/>
                      <a:gd name="connsiteY5" fmla="*/ 300697 h 601394"/>
                      <a:gd name="connsiteX6" fmla="*/ 0 w 457425"/>
                      <a:gd name="connsiteY6" fmla="*/ 0 h 601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425" h="601394" fill="none" extrusionOk="0">
                        <a:moveTo>
                          <a:pt x="0" y="0"/>
                        </a:moveTo>
                        <a:cubicBezTo>
                          <a:pt x="53228" y="-6318"/>
                          <a:pt x="115565" y="26939"/>
                          <a:pt x="228713" y="0"/>
                        </a:cubicBezTo>
                        <a:cubicBezTo>
                          <a:pt x="347570" y="84893"/>
                          <a:pt x="372561" y="263373"/>
                          <a:pt x="457425" y="300697"/>
                        </a:cubicBezTo>
                        <a:cubicBezTo>
                          <a:pt x="382664" y="461328"/>
                          <a:pt x="322722" y="468775"/>
                          <a:pt x="228713" y="601394"/>
                        </a:cubicBezTo>
                        <a:cubicBezTo>
                          <a:pt x="118789" y="621553"/>
                          <a:pt x="78222" y="592008"/>
                          <a:pt x="0" y="601394"/>
                        </a:cubicBezTo>
                        <a:cubicBezTo>
                          <a:pt x="53854" y="474456"/>
                          <a:pt x="134151" y="442642"/>
                          <a:pt x="228713" y="300697"/>
                        </a:cubicBezTo>
                        <a:cubicBezTo>
                          <a:pt x="120675" y="192658"/>
                          <a:pt x="59231" y="66957"/>
                          <a:pt x="0" y="0"/>
                        </a:cubicBezTo>
                        <a:close/>
                      </a:path>
                      <a:path w="457425" h="601394" stroke="0" extrusionOk="0">
                        <a:moveTo>
                          <a:pt x="0" y="0"/>
                        </a:moveTo>
                        <a:cubicBezTo>
                          <a:pt x="69118" y="-11041"/>
                          <a:pt x="144549" y="207"/>
                          <a:pt x="228713" y="0"/>
                        </a:cubicBezTo>
                        <a:cubicBezTo>
                          <a:pt x="332525" y="80445"/>
                          <a:pt x="403320" y="243191"/>
                          <a:pt x="457425" y="300697"/>
                        </a:cubicBezTo>
                        <a:cubicBezTo>
                          <a:pt x="426834" y="398018"/>
                          <a:pt x="298214" y="476775"/>
                          <a:pt x="228713" y="601394"/>
                        </a:cubicBezTo>
                        <a:cubicBezTo>
                          <a:pt x="158657" y="611200"/>
                          <a:pt x="79632" y="585547"/>
                          <a:pt x="0" y="601394"/>
                        </a:cubicBezTo>
                        <a:cubicBezTo>
                          <a:pt x="65454" y="509437"/>
                          <a:pt x="200903" y="407857"/>
                          <a:pt x="228713" y="300697"/>
                        </a:cubicBezTo>
                        <a:cubicBezTo>
                          <a:pt x="122209" y="162087"/>
                          <a:pt x="82188" y="991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9" name="TextBox 38">
            <a:extLst>
              <a:ext uri="{FF2B5EF4-FFF2-40B4-BE49-F238E27FC236}">
                <a16:creationId xmlns:a16="http://schemas.microsoft.com/office/drawing/2014/main" xmlns="" id="{0B07B1C5-B7CB-4471-8A9B-8D05FD8D8202}"/>
              </a:ext>
            </a:extLst>
          </p:cNvPr>
          <p:cNvSpPr txBox="1"/>
          <p:nvPr/>
        </p:nvSpPr>
        <p:spPr>
          <a:xfrm>
            <a:off x="5301917" y="4211104"/>
            <a:ext cx="982148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شمال</a:t>
            </a:r>
            <a:endParaRPr lang="en-US" sz="2000" b="1" dirty="0">
              <a:solidFill>
                <a:schemeClr val="bg1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100" name="Arrow: Chevron 33">
            <a:extLst>
              <a:ext uri="{FF2B5EF4-FFF2-40B4-BE49-F238E27FC236}">
                <a16:creationId xmlns:a16="http://schemas.microsoft.com/office/drawing/2014/main" xmlns="" id="{5C15002E-34F3-4921-B422-7B7424F78878}"/>
              </a:ext>
            </a:extLst>
          </p:cNvPr>
          <p:cNvSpPr/>
          <p:nvPr/>
        </p:nvSpPr>
        <p:spPr>
          <a:xfrm rot="10800000">
            <a:off x="6430036" y="4803500"/>
            <a:ext cx="318148" cy="209141"/>
          </a:xfrm>
          <a:prstGeom prst="chevron">
            <a:avLst/>
          </a:prstGeom>
          <a:solidFill>
            <a:srgbClr val="FF000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619679285">
                  <a:custGeom>
                    <a:avLst/>
                    <a:gdLst>
                      <a:gd name="connsiteX0" fmla="*/ 0 w 457425"/>
                      <a:gd name="connsiteY0" fmla="*/ 0 h 601394"/>
                      <a:gd name="connsiteX1" fmla="*/ 228713 w 457425"/>
                      <a:gd name="connsiteY1" fmla="*/ 0 h 601394"/>
                      <a:gd name="connsiteX2" fmla="*/ 457425 w 457425"/>
                      <a:gd name="connsiteY2" fmla="*/ 300697 h 601394"/>
                      <a:gd name="connsiteX3" fmla="*/ 228713 w 457425"/>
                      <a:gd name="connsiteY3" fmla="*/ 601394 h 601394"/>
                      <a:gd name="connsiteX4" fmla="*/ 0 w 457425"/>
                      <a:gd name="connsiteY4" fmla="*/ 601394 h 601394"/>
                      <a:gd name="connsiteX5" fmla="*/ 228713 w 457425"/>
                      <a:gd name="connsiteY5" fmla="*/ 300697 h 601394"/>
                      <a:gd name="connsiteX6" fmla="*/ 0 w 457425"/>
                      <a:gd name="connsiteY6" fmla="*/ 0 h 601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425" h="601394" fill="none" extrusionOk="0">
                        <a:moveTo>
                          <a:pt x="0" y="0"/>
                        </a:moveTo>
                        <a:cubicBezTo>
                          <a:pt x="53228" y="-6318"/>
                          <a:pt x="115565" y="26939"/>
                          <a:pt x="228713" y="0"/>
                        </a:cubicBezTo>
                        <a:cubicBezTo>
                          <a:pt x="347570" y="84893"/>
                          <a:pt x="372561" y="263373"/>
                          <a:pt x="457425" y="300697"/>
                        </a:cubicBezTo>
                        <a:cubicBezTo>
                          <a:pt x="382664" y="461328"/>
                          <a:pt x="322722" y="468775"/>
                          <a:pt x="228713" y="601394"/>
                        </a:cubicBezTo>
                        <a:cubicBezTo>
                          <a:pt x="118789" y="621553"/>
                          <a:pt x="78222" y="592008"/>
                          <a:pt x="0" y="601394"/>
                        </a:cubicBezTo>
                        <a:cubicBezTo>
                          <a:pt x="53854" y="474456"/>
                          <a:pt x="134151" y="442642"/>
                          <a:pt x="228713" y="300697"/>
                        </a:cubicBezTo>
                        <a:cubicBezTo>
                          <a:pt x="120675" y="192658"/>
                          <a:pt x="59231" y="66957"/>
                          <a:pt x="0" y="0"/>
                        </a:cubicBezTo>
                        <a:close/>
                      </a:path>
                      <a:path w="457425" h="601394" stroke="0" extrusionOk="0">
                        <a:moveTo>
                          <a:pt x="0" y="0"/>
                        </a:moveTo>
                        <a:cubicBezTo>
                          <a:pt x="69118" y="-11041"/>
                          <a:pt x="144549" y="207"/>
                          <a:pt x="228713" y="0"/>
                        </a:cubicBezTo>
                        <a:cubicBezTo>
                          <a:pt x="332525" y="80445"/>
                          <a:pt x="403320" y="243191"/>
                          <a:pt x="457425" y="300697"/>
                        </a:cubicBezTo>
                        <a:cubicBezTo>
                          <a:pt x="426834" y="398018"/>
                          <a:pt x="298214" y="476775"/>
                          <a:pt x="228713" y="601394"/>
                        </a:cubicBezTo>
                        <a:cubicBezTo>
                          <a:pt x="158657" y="611200"/>
                          <a:pt x="79632" y="585547"/>
                          <a:pt x="0" y="601394"/>
                        </a:cubicBezTo>
                        <a:cubicBezTo>
                          <a:pt x="65454" y="509437"/>
                          <a:pt x="200903" y="407857"/>
                          <a:pt x="228713" y="300697"/>
                        </a:cubicBezTo>
                        <a:cubicBezTo>
                          <a:pt x="122209" y="162087"/>
                          <a:pt x="82188" y="991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1" name="TextBox 38">
            <a:extLst>
              <a:ext uri="{FF2B5EF4-FFF2-40B4-BE49-F238E27FC236}">
                <a16:creationId xmlns:a16="http://schemas.microsoft.com/office/drawing/2014/main" xmlns="" id="{0B07B1C5-B7CB-4471-8A9B-8D05FD8D8202}"/>
              </a:ext>
            </a:extLst>
          </p:cNvPr>
          <p:cNvSpPr txBox="1"/>
          <p:nvPr/>
        </p:nvSpPr>
        <p:spPr>
          <a:xfrm>
            <a:off x="5332829" y="4745416"/>
            <a:ext cx="979336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جنوب</a:t>
            </a:r>
            <a:endParaRPr lang="en-US" sz="2000" b="1" dirty="0">
              <a:solidFill>
                <a:schemeClr val="bg1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102" name="Arrow: Chevron 33">
            <a:extLst>
              <a:ext uri="{FF2B5EF4-FFF2-40B4-BE49-F238E27FC236}">
                <a16:creationId xmlns:a16="http://schemas.microsoft.com/office/drawing/2014/main" xmlns="" id="{5C15002E-34F3-4921-B422-7B7424F78878}"/>
              </a:ext>
            </a:extLst>
          </p:cNvPr>
          <p:cNvSpPr/>
          <p:nvPr/>
        </p:nvSpPr>
        <p:spPr>
          <a:xfrm rot="10800000">
            <a:off x="6430035" y="5370834"/>
            <a:ext cx="318148" cy="209141"/>
          </a:xfrm>
          <a:prstGeom prst="chevron">
            <a:avLst/>
          </a:prstGeom>
          <a:solidFill>
            <a:srgbClr val="FF000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619679285">
                  <a:custGeom>
                    <a:avLst/>
                    <a:gdLst>
                      <a:gd name="connsiteX0" fmla="*/ 0 w 457425"/>
                      <a:gd name="connsiteY0" fmla="*/ 0 h 601394"/>
                      <a:gd name="connsiteX1" fmla="*/ 228713 w 457425"/>
                      <a:gd name="connsiteY1" fmla="*/ 0 h 601394"/>
                      <a:gd name="connsiteX2" fmla="*/ 457425 w 457425"/>
                      <a:gd name="connsiteY2" fmla="*/ 300697 h 601394"/>
                      <a:gd name="connsiteX3" fmla="*/ 228713 w 457425"/>
                      <a:gd name="connsiteY3" fmla="*/ 601394 h 601394"/>
                      <a:gd name="connsiteX4" fmla="*/ 0 w 457425"/>
                      <a:gd name="connsiteY4" fmla="*/ 601394 h 601394"/>
                      <a:gd name="connsiteX5" fmla="*/ 228713 w 457425"/>
                      <a:gd name="connsiteY5" fmla="*/ 300697 h 601394"/>
                      <a:gd name="connsiteX6" fmla="*/ 0 w 457425"/>
                      <a:gd name="connsiteY6" fmla="*/ 0 h 601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425" h="601394" fill="none" extrusionOk="0">
                        <a:moveTo>
                          <a:pt x="0" y="0"/>
                        </a:moveTo>
                        <a:cubicBezTo>
                          <a:pt x="53228" y="-6318"/>
                          <a:pt x="115565" y="26939"/>
                          <a:pt x="228713" y="0"/>
                        </a:cubicBezTo>
                        <a:cubicBezTo>
                          <a:pt x="347570" y="84893"/>
                          <a:pt x="372561" y="263373"/>
                          <a:pt x="457425" y="300697"/>
                        </a:cubicBezTo>
                        <a:cubicBezTo>
                          <a:pt x="382664" y="461328"/>
                          <a:pt x="322722" y="468775"/>
                          <a:pt x="228713" y="601394"/>
                        </a:cubicBezTo>
                        <a:cubicBezTo>
                          <a:pt x="118789" y="621553"/>
                          <a:pt x="78222" y="592008"/>
                          <a:pt x="0" y="601394"/>
                        </a:cubicBezTo>
                        <a:cubicBezTo>
                          <a:pt x="53854" y="474456"/>
                          <a:pt x="134151" y="442642"/>
                          <a:pt x="228713" y="300697"/>
                        </a:cubicBezTo>
                        <a:cubicBezTo>
                          <a:pt x="120675" y="192658"/>
                          <a:pt x="59231" y="66957"/>
                          <a:pt x="0" y="0"/>
                        </a:cubicBezTo>
                        <a:close/>
                      </a:path>
                      <a:path w="457425" h="601394" stroke="0" extrusionOk="0">
                        <a:moveTo>
                          <a:pt x="0" y="0"/>
                        </a:moveTo>
                        <a:cubicBezTo>
                          <a:pt x="69118" y="-11041"/>
                          <a:pt x="144549" y="207"/>
                          <a:pt x="228713" y="0"/>
                        </a:cubicBezTo>
                        <a:cubicBezTo>
                          <a:pt x="332525" y="80445"/>
                          <a:pt x="403320" y="243191"/>
                          <a:pt x="457425" y="300697"/>
                        </a:cubicBezTo>
                        <a:cubicBezTo>
                          <a:pt x="426834" y="398018"/>
                          <a:pt x="298214" y="476775"/>
                          <a:pt x="228713" y="601394"/>
                        </a:cubicBezTo>
                        <a:cubicBezTo>
                          <a:pt x="158657" y="611200"/>
                          <a:pt x="79632" y="585547"/>
                          <a:pt x="0" y="601394"/>
                        </a:cubicBezTo>
                        <a:cubicBezTo>
                          <a:pt x="65454" y="509437"/>
                          <a:pt x="200903" y="407857"/>
                          <a:pt x="228713" y="300697"/>
                        </a:cubicBezTo>
                        <a:cubicBezTo>
                          <a:pt x="122209" y="162087"/>
                          <a:pt x="82188" y="991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3" name="TextBox 38">
            <a:extLst>
              <a:ext uri="{FF2B5EF4-FFF2-40B4-BE49-F238E27FC236}">
                <a16:creationId xmlns:a16="http://schemas.microsoft.com/office/drawing/2014/main" xmlns="" id="{0B07B1C5-B7CB-4471-8A9B-8D05FD8D8202}"/>
              </a:ext>
            </a:extLst>
          </p:cNvPr>
          <p:cNvSpPr txBox="1"/>
          <p:nvPr/>
        </p:nvSpPr>
        <p:spPr>
          <a:xfrm>
            <a:off x="5331423" y="5279579"/>
            <a:ext cx="980742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شرق</a:t>
            </a:r>
            <a:endParaRPr lang="ar-SY" sz="2000" b="1" dirty="0">
              <a:solidFill>
                <a:schemeClr val="bg1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104" name="Arrow: Chevron 33">
            <a:extLst>
              <a:ext uri="{FF2B5EF4-FFF2-40B4-BE49-F238E27FC236}">
                <a16:creationId xmlns:a16="http://schemas.microsoft.com/office/drawing/2014/main" xmlns="" id="{5C15002E-34F3-4921-B422-7B7424F78878}"/>
              </a:ext>
            </a:extLst>
          </p:cNvPr>
          <p:cNvSpPr/>
          <p:nvPr/>
        </p:nvSpPr>
        <p:spPr>
          <a:xfrm rot="10800000">
            <a:off x="6456841" y="5966336"/>
            <a:ext cx="318148" cy="209141"/>
          </a:xfrm>
          <a:prstGeom prst="chevron">
            <a:avLst/>
          </a:prstGeom>
          <a:solidFill>
            <a:srgbClr val="FF000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619679285">
                  <a:custGeom>
                    <a:avLst/>
                    <a:gdLst>
                      <a:gd name="connsiteX0" fmla="*/ 0 w 457425"/>
                      <a:gd name="connsiteY0" fmla="*/ 0 h 601394"/>
                      <a:gd name="connsiteX1" fmla="*/ 228713 w 457425"/>
                      <a:gd name="connsiteY1" fmla="*/ 0 h 601394"/>
                      <a:gd name="connsiteX2" fmla="*/ 457425 w 457425"/>
                      <a:gd name="connsiteY2" fmla="*/ 300697 h 601394"/>
                      <a:gd name="connsiteX3" fmla="*/ 228713 w 457425"/>
                      <a:gd name="connsiteY3" fmla="*/ 601394 h 601394"/>
                      <a:gd name="connsiteX4" fmla="*/ 0 w 457425"/>
                      <a:gd name="connsiteY4" fmla="*/ 601394 h 601394"/>
                      <a:gd name="connsiteX5" fmla="*/ 228713 w 457425"/>
                      <a:gd name="connsiteY5" fmla="*/ 300697 h 601394"/>
                      <a:gd name="connsiteX6" fmla="*/ 0 w 457425"/>
                      <a:gd name="connsiteY6" fmla="*/ 0 h 601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425" h="601394" fill="none" extrusionOk="0">
                        <a:moveTo>
                          <a:pt x="0" y="0"/>
                        </a:moveTo>
                        <a:cubicBezTo>
                          <a:pt x="53228" y="-6318"/>
                          <a:pt x="115565" y="26939"/>
                          <a:pt x="228713" y="0"/>
                        </a:cubicBezTo>
                        <a:cubicBezTo>
                          <a:pt x="347570" y="84893"/>
                          <a:pt x="372561" y="263373"/>
                          <a:pt x="457425" y="300697"/>
                        </a:cubicBezTo>
                        <a:cubicBezTo>
                          <a:pt x="382664" y="461328"/>
                          <a:pt x="322722" y="468775"/>
                          <a:pt x="228713" y="601394"/>
                        </a:cubicBezTo>
                        <a:cubicBezTo>
                          <a:pt x="118789" y="621553"/>
                          <a:pt x="78222" y="592008"/>
                          <a:pt x="0" y="601394"/>
                        </a:cubicBezTo>
                        <a:cubicBezTo>
                          <a:pt x="53854" y="474456"/>
                          <a:pt x="134151" y="442642"/>
                          <a:pt x="228713" y="300697"/>
                        </a:cubicBezTo>
                        <a:cubicBezTo>
                          <a:pt x="120675" y="192658"/>
                          <a:pt x="59231" y="66957"/>
                          <a:pt x="0" y="0"/>
                        </a:cubicBezTo>
                        <a:close/>
                      </a:path>
                      <a:path w="457425" h="601394" stroke="0" extrusionOk="0">
                        <a:moveTo>
                          <a:pt x="0" y="0"/>
                        </a:moveTo>
                        <a:cubicBezTo>
                          <a:pt x="69118" y="-11041"/>
                          <a:pt x="144549" y="207"/>
                          <a:pt x="228713" y="0"/>
                        </a:cubicBezTo>
                        <a:cubicBezTo>
                          <a:pt x="332525" y="80445"/>
                          <a:pt x="403320" y="243191"/>
                          <a:pt x="457425" y="300697"/>
                        </a:cubicBezTo>
                        <a:cubicBezTo>
                          <a:pt x="426834" y="398018"/>
                          <a:pt x="298214" y="476775"/>
                          <a:pt x="228713" y="601394"/>
                        </a:cubicBezTo>
                        <a:cubicBezTo>
                          <a:pt x="158657" y="611200"/>
                          <a:pt x="79632" y="585547"/>
                          <a:pt x="0" y="601394"/>
                        </a:cubicBezTo>
                        <a:cubicBezTo>
                          <a:pt x="65454" y="509437"/>
                          <a:pt x="200903" y="407857"/>
                          <a:pt x="228713" y="300697"/>
                        </a:cubicBezTo>
                        <a:cubicBezTo>
                          <a:pt x="122209" y="162087"/>
                          <a:pt x="82188" y="991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5" name="TextBox 38">
            <a:extLst>
              <a:ext uri="{FF2B5EF4-FFF2-40B4-BE49-F238E27FC236}">
                <a16:creationId xmlns:a16="http://schemas.microsoft.com/office/drawing/2014/main" xmlns="" id="{0B07B1C5-B7CB-4471-8A9B-8D05FD8D8202}"/>
              </a:ext>
            </a:extLst>
          </p:cNvPr>
          <p:cNvSpPr txBox="1"/>
          <p:nvPr/>
        </p:nvSpPr>
        <p:spPr>
          <a:xfrm>
            <a:off x="5332829" y="5875081"/>
            <a:ext cx="980742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غرب</a:t>
            </a:r>
            <a:endParaRPr lang="ar-SY" sz="2000" b="1" dirty="0">
              <a:solidFill>
                <a:schemeClr val="bg1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grpSp>
        <p:nvGrpSpPr>
          <p:cNvPr id="106" name="Group 47">
            <a:extLst>
              <a:ext uri="{FF2B5EF4-FFF2-40B4-BE49-F238E27FC236}">
                <a16:creationId xmlns="" xmlns:a16="http://schemas.microsoft.com/office/drawing/2014/main" id="{C1B757D9-8D90-4B4B-B56E-8C0829E81185}"/>
              </a:ext>
            </a:extLst>
          </p:cNvPr>
          <p:cNvGrpSpPr/>
          <p:nvPr/>
        </p:nvGrpSpPr>
        <p:grpSpPr>
          <a:xfrm>
            <a:off x="11556784" y="5970120"/>
            <a:ext cx="228600" cy="228600"/>
            <a:chOff x="9158514" y="1814286"/>
            <a:chExt cx="435429" cy="435429"/>
          </a:xfrm>
        </p:grpSpPr>
        <p:sp>
          <p:nvSpPr>
            <p:cNvPr id="107" name="Oval 48">
              <a:extLst>
                <a:ext uri="{FF2B5EF4-FFF2-40B4-BE49-F238E27FC236}">
                  <a16:creationId xmlns="" xmlns:a16="http://schemas.microsoft.com/office/drawing/2014/main" id="{D2C142ED-132F-4D69-871D-D501C711ED71}"/>
                </a:ext>
              </a:extLst>
            </p:cNvPr>
            <p:cNvSpPr/>
            <p:nvPr/>
          </p:nvSpPr>
          <p:spPr>
            <a:xfrm>
              <a:off x="9158514" y="1814286"/>
              <a:ext cx="435429" cy="43542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8" name="Graphic 49" descr="Checkmark">
              <a:extLst>
                <a:ext uri="{FF2B5EF4-FFF2-40B4-BE49-F238E27FC236}">
                  <a16:creationId xmlns="" xmlns:a16="http://schemas.microsoft.com/office/drawing/2014/main" id="{3C535F2E-E9AC-40B5-9980-05A4666F7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244877" y="1894840"/>
              <a:ext cx="274320" cy="274320"/>
            </a:xfrm>
            <a:prstGeom prst="rect">
              <a:avLst/>
            </a:prstGeom>
          </p:spPr>
        </p:pic>
      </p:grpSp>
      <p:grpSp>
        <p:nvGrpSpPr>
          <p:cNvPr id="109" name="Group 47">
            <a:extLst>
              <a:ext uri="{FF2B5EF4-FFF2-40B4-BE49-F238E27FC236}">
                <a16:creationId xmlns="" xmlns:a16="http://schemas.microsoft.com/office/drawing/2014/main" id="{C1B757D9-8D90-4B4B-B56E-8C0829E81185}"/>
              </a:ext>
            </a:extLst>
          </p:cNvPr>
          <p:cNvGrpSpPr/>
          <p:nvPr/>
        </p:nvGrpSpPr>
        <p:grpSpPr>
          <a:xfrm>
            <a:off x="7024637" y="4307674"/>
            <a:ext cx="228600" cy="228600"/>
            <a:chOff x="9158514" y="1814286"/>
            <a:chExt cx="435429" cy="435429"/>
          </a:xfrm>
        </p:grpSpPr>
        <p:sp>
          <p:nvSpPr>
            <p:cNvPr id="110" name="Oval 48">
              <a:extLst>
                <a:ext uri="{FF2B5EF4-FFF2-40B4-BE49-F238E27FC236}">
                  <a16:creationId xmlns="" xmlns:a16="http://schemas.microsoft.com/office/drawing/2014/main" id="{D2C142ED-132F-4D69-871D-D501C711ED71}"/>
                </a:ext>
              </a:extLst>
            </p:cNvPr>
            <p:cNvSpPr/>
            <p:nvPr/>
          </p:nvSpPr>
          <p:spPr>
            <a:xfrm>
              <a:off x="9158514" y="1814286"/>
              <a:ext cx="435429" cy="43542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1" name="Graphic 49" descr="Checkmark">
              <a:extLst>
                <a:ext uri="{FF2B5EF4-FFF2-40B4-BE49-F238E27FC236}">
                  <a16:creationId xmlns="" xmlns:a16="http://schemas.microsoft.com/office/drawing/2014/main" id="{3C535F2E-E9AC-40B5-9980-05A4666F7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244877" y="1894840"/>
              <a:ext cx="274320" cy="274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773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500"/>
                            </p:stCondLst>
                            <p:childTnLst>
                              <p:par>
                                <p:cTn id="9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00"/>
                            </p:stCondLst>
                            <p:childTnLst>
                              <p:par>
                                <p:cTn id="10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1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000"/>
                            </p:stCondLst>
                            <p:childTnLst>
                              <p:par>
                                <p:cTn id="12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0"/>
                            </p:stCondLst>
                            <p:childTnLst>
                              <p:par>
                                <p:cTn id="13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8000"/>
                            </p:stCondLst>
                            <p:childTnLst>
                              <p:par>
                                <p:cTn id="13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8500"/>
                            </p:stCondLst>
                            <p:childTnLst>
                              <p:par>
                                <p:cTn id="14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9000"/>
                            </p:stCondLst>
                            <p:childTnLst>
                              <p:par>
                                <p:cTn id="151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9500"/>
                            </p:stCondLst>
                            <p:childTnLst>
                              <p:par>
                                <p:cTn id="15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1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8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5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65" grpId="0" animBg="1"/>
      <p:bldP spid="66" grpId="0" animBg="1"/>
      <p:bldP spid="67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26018"/>
            <a:ext cx="1001486" cy="1174110"/>
            <a:chOff x="3009022" y="4198623"/>
            <a:chExt cx="1001486" cy="11741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1986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الثالثة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264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3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46" y="3466158"/>
            <a:ext cx="720370" cy="7203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19461" y="367467"/>
            <a:ext cx="1026336" cy="2365989"/>
            <a:chOff x="1115035" y="335569"/>
            <a:chExt cx="1026336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15035" y="5755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D3B5E9"/>
                  </a:solidFill>
                  <a:latin typeface="Oswald" panose="02000503000000000000" pitchFamily="2" charset="0"/>
                </a:rPr>
                <a:t>الجغرافيا</a:t>
              </a:r>
              <a:endParaRPr lang="ar-SY" sz="2000" b="1" dirty="0">
                <a:solidFill>
                  <a:srgbClr val="D3B5E9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الموقع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:a16="http://schemas.microsoft.com/office/drawing/2014/main" xmlns="" id="{706834C1-82D1-497D-8C56-9F86A9E84F86}"/>
              </a:ext>
            </a:extLst>
          </p:cNvPr>
          <p:cNvGrpSpPr/>
          <p:nvPr/>
        </p:nvGrpSpPr>
        <p:grpSpPr>
          <a:xfrm>
            <a:off x="9017294" y="205763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:a16="http://schemas.microsoft.com/office/drawing/2014/main" xmlns="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:a16="http://schemas.microsoft.com/office/drawing/2014/main" xmlns="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:a16="http://schemas.microsoft.com/office/drawing/2014/main" xmlns="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:a16="http://schemas.microsoft.com/office/drawing/2014/main" xmlns="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rgbClr val="FFFF00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:a16="http://schemas.microsoft.com/office/drawing/2014/main" xmlns="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2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28" name="Group 85">
            <a:extLst>
              <a:ext uri="{FF2B5EF4-FFF2-40B4-BE49-F238E27FC236}">
                <a16:creationId xmlns:a16="http://schemas.microsoft.com/office/drawing/2014/main" xmlns="" id="{D6ED553C-21E6-427B-B99A-F502605D79B0}"/>
              </a:ext>
            </a:extLst>
          </p:cNvPr>
          <p:cNvGrpSpPr/>
          <p:nvPr/>
        </p:nvGrpSpPr>
        <p:grpSpPr>
          <a:xfrm flipH="1">
            <a:off x="7024636" y="1065577"/>
            <a:ext cx="3903363" cy="457200"/>
            <a:chOff x="6808680" y="2432389"/>
            <a:chExt cx="3903361" cy="457200"/>
          </a:xfrm>
        </p:grpSpPr>
        <p:sp>
          <p:nvSpPr>
            <p:cNvPr id="33" name="Rectangle: Top Corners Rounded 47">
              <a:extLst>
                <a:ext uri="{FF2B5EF4-FFF2-40B4-BE49-F238E27FC236}">
                  <a16:creationId xmlns:a16="http://schemas.microsoft.com/office/drawing/2014/main" xmlns="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8772006" y="949554"/>
              <a:ext cx="457200" cy="3422870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48">
              <a:extLst>
                <a:ext uri="{FF2B5EF4-FFF2-40B4-BE49-F238E27FC236}">
                  <a16:creationId xmlns:a16="http://schemas.microsoft.com/office/drawing/2014/main" xmlns="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79806" y="2392903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77">
              <a:extLst>
                <a:ext uri="{FF2B5EF4-FFF2-40B4-BE49-F238E27FC236}">
                  <a16:creationId xmlns:a16="http://schemas.microsoft.com/office/drawing/2014/main" xmlns="" id="{4130D395-E325-40CB-B1B9-ACAC5CCBC41D}"/>
                </a:ext>
              </a:extLst>
            </p:cNvPr>
            <p:cNvSpPr txBox="1"/>
            <p:nvPr/>
          </p:nvSpPr>
          <p:spPr>
            <a:xfrm>
              <a:off x="7382740" y="2467299"/>
              <a:ext cx="33293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ب- يُحدّد الطلبة المواقع الآتية :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83" b="100000" l="4387" r="100000">
                        <a14:foregroundMark x1="94968" y1="17194" x2="94968" y2="22925"/>
                        <a14:foregroundMark x1="94194" y1="37352" x2="94194" y2="37352"/>
                        <a14:foregroundMark x1="95226" y1="10870" x2="9806" y2="8893"/>
                        <a14:foregroundMark x1="9806" y1="8893" x2="9806" y2="88340"/>
                        <a14:foregroundMark x1="6710" y1="5731" x2="6710" y2="85573"/>
                        <a14:foregroundMark x1="96258" y1="34190" x2="96645" y2="94466"/>
                        <a14:foregroundMark x1="91484" y1="96047" x2="7742" y2="95059"/>
                        <a14:foregroundMark x1="10452" y1="96047" x2="7484" y2="976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42" t="3970" r="1840"/>
          <a:stretch/>
        </p:blipFill>
        <p:spPr bwMode="auto">
          <a:xfrm>
            <a:off x="2961477" y="2048921"/>
            <a:ext cx="4404523" cy="308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5" name="TextBox 56">
            <a:extLst>
              <a:ext uri="{FF2B5EF4-FFF2-40B4-BE49-F238E27FC236}">
                <a16:creationId xmlns="" xmlns:a16="http://schemas.microsoft.com/office/drawing/2014/main" id="{CE3DABDC-7BA6-4BAB-8988-76102F738FB6}"/>
              </a:ext>
            </a:extLst>
          </p:cNvPr>
          <p:cNvSpPr txBox="1"/>
          <p:nvPr/>
        </p:nvSpPr>
        <p:spPr>
          <a:xfrm>
            <a:off x="7810093" y="2565091"/>
            <a:ext cx="1257568" cy="400110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6هـ</a:t>
            </a:r>
            <a:endParaRPr lang="ar-SY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6" name="Arrow: Chevron 33">
            <a:extLst>
              <a:ext uri="{FF2B5EF4-FFF2-40B4-BE49-F238E27FC236}">
                <a16:creationId xmlns:a16="http://schemas.microsoft.com/office/drawing/2014/main" xmlns="" id="{5C15002E-34F3-4921-B422-7B7424F78878}"/>
              </a:ext>
            </a:extLst>
          </p:cNvPr>
          <p:cNvSpPr/>
          <p:nvPr/>
        </p:nvSpPr>
        <p:spPr>
          <a:xfrm rot="10800000">
            <a:off x="11298399" y="2670215"/>
            <a:ext cx="318148" cy="209141"/>
          </a:xfrm>
          <a:prstGeom prst="chevron">
            <a:avLst/>
          </a:prstGeom>
          <a:solidFill>
            <a:srgbClr val="FF000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619679285">
                  <a:custGeom>
                    <a:avLst/>
                    <a:gdLst>
                      <a:gd name="connsiteX0" fmla="*/ 0 w 457425"/>
                      <a:gd name="connsiteY0" fmla="*/ 0 h 601394"/>
                      <a:gd name="connsiteX1" fmla="*/ 228713 w 457425"/>
                      <a:gd name="connsiteY1" fmla="*/ 0 h 601394"/>
                      <a:gd name="connsiteX2" fmla="*/ 457425 w 457425"/>
                      <a:gd name="connsiteY2" fmla="*/ 300697 h 601394"/>
                      <a:gd name="connsiteX3" fmla="*/ 228713 w 457425"/>
                      <a:gd name="connsiteY3" fmla="*/ 601394 h 601394"/>
                      <a:gd name="connsiteX4" fmla="*/ 0 w 457425"/>
                      <a:gd name="connsiteY4" fmla="*/ 601394 h 601394"/>
                      <a:gd name="connsiteX5" fmla="*/ 228713 w 457425"/>
                      <a:gd name="connsiteY5" fmla="*/ 300697 h 601394"/>
                      <a:gd name="connsiteX6" fmla="*/ 0 w 457425"/>
                      <a:gd name="connsiteY6" fmla="*/ 0 h 601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425" h="601394" fill="none" extrusionOk="0">
                        <a:moveTo>
                          <a:pt x="0" y="0"/>
                        </a:moveTo>
                        <a:cubicBezTo>
                          <a:pt x="53228" y="-6318"/>
                          <a:pt x="115565" y="26939"/>
                          <a:pt x="228713" y="0"/>
                        </a:cubicBezTo>
                        <a:cubicBezTo>
                          <a:pt x="347570" y="84893"/>
                          <a:pt x="372561" y="263373"/>
                          <a:pt x="457425" y="300697"/>
                        </a:cubicBezTo>
                        <a:cubicBezTo>
                          <a:pt x="382664" y="461328"/>
                          <a:pt x="322722" y="468775"/>
                          <a:pt x="228713" y="601394"/>
                        </a:cubicBezTo>
                        <a:cubicBezTo>
                          <a:pt x="118789" y="621553"/>
                          <a:pt x="78222" y="592008"/>
                          <a:pt x="0" y="601394"/>
                        </a:cubicBezTo>
                        <a:cubicBezTo>
                          <a:pt x="53854" y="474456"/>
                          <a:pt x="134151" y="442642"/>
                          <a:pt x="228713" y="300697"/>
                        </a:cubicBezTo>
                        <a:cubicBezTo>
                          <a:pt x="120675" y="192658"/>
                          <a:pt x="59231" y="66957"/>
                          <a:pt x="0" y="0"/>
                        </a:cubicBezTo>
                        <a:close/>
                      </a:path>
                      <a:path w="457425" h="601394" stroke="0" extrusionOk="0">
                        <a:moveTo>
                          <a:pt x="0" y="0"/>
                        </a:moveTo>
                        <a:cubicBezTo>
                          <a:pt x="69118" y="-11041"/>
                          <a:pt x="144549" y="207"/>
                          <a:pt x="228713" y="0"/>
                        </a:cubicBezTo>
                        <a:cubicBezTo>
                          <a:pt x="332525" y="80445"/>
                          <a:pt x="403320" y="243191"/>
                          <a:pt x="457425" y="300697"/>
                        </a:cubicBezTo>
                        <a:cubicBezTo>
                          <a:pt x="426834" y="398018"/>
                          <a:pt x="298214" y="476775"/>
                          <a:pt x="228713" y="601394"/>
                        </a:cubicBezTo>
                        <a:cubicBezTo>
                          <a:pt x="158657" y="611200"/>
                          <a:pt x="79632" y="585547"/>
                          <a:pt x="0" y="601394"/>
                        </a:cubicBezTo>
                        <a:cubicBezTo>
                          <a:pt x="65454" y="509437"/>
                          <a:pt x="200903" y="407857"/>
                          <a:pt x="228713" y="300697"/>
                        </a:cubicBezTo>
                        <a:cubicBezTo>
                          <a:pt x="122209" y="162087"/>
                          <a:pt x="82188" y="991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7" name="TextBox 38">
            <a:extLst>
              <a:ext uri="{FF2B5EF4-FFF2-40B4-BE49-F238E27FC236}">
                <a16:creationId xmlns:a16="http://schemas.microsoft.com/office/drawing/2014/main" xmlns="" id="{0B07B1C5-B7CB-4471-8A9B-8D05FD8D8202}"/>
              </a:ext>
            </a:extLst>
          </p:cNvPr>
          <p:cNvSpPr txBox="1"/>
          <p:nvPr/>
        </p:nvSpPr>
        <p:spPr>
          <a:xfrm>
            <a:off x="9501948" y="2579801"/>
            <a:ext cx="170398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Y" b="1" dirty="0" smtClean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1- البنك </a:t>
            </a:r>
            <a:endParaRPr lang="en-US" b="1" dirty="0">
              <a:solidFill>
                <a:schemeClr val="bg1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81" name="Arrow: Chevron 33">
            <a:extLst>
              <a:ext uri="{FF2B5EF4-FFF2-40B4-BE49-F238E27FC236}">
                <a16:creationId xmlns:a16="http://schemas.microsoft.com/office/drawing/2014/main" xmlns="" id="{5C15002E-34F3-4921-B422-7B7424F78878}"/>
              </a:ext>
            </a:extLst>
          </p:cNvPr>
          <p:cNvSpPr/>
          <p:nvPr/>
        </p:nvSpPr>
        <p:spPr>
          <a:xfrm rot="10800000">
            <a:off x="11326500" y="3172197"/>
            <a:ext cx="318148" cy="209141"/>
          </a:xfrm>
          <a:prstGeom prst="chevron">
            <a:avLst/>
          </a:prstGeom>
          <a:solidFill>
            <a:srgbClr val="FF000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619679285">
                  <a:custGeom>
                    <a:avLst/>
                    <a:gdLst>
                      <a:gd name="connsiteX0" fmla="*/ 0 w 457425"/>
                      <a:gd name="connsiteY0" fmla="*/ 0 h 601394"/>
                      <a:gd name="connsiteX1" fmla="*/ 228713 w 457425"/>
                      <a:gd name="connsiteY1" fmla="*/ 0 h 601394"/>
                      <a:gd name="connsiteX2" fmla="*/ 457425 w 457425"/>
                      <a:gd name="connsiteY2" fmla="*/ 300697 h 601394"/>
                      <a:gd name="connsiteX3" fmla="*/ 228713 w 457425"/>
                      <a:gd name="connsiteY3" fmla="*/ 601394 h 601394"/>
                      <a:gd name="connsiteX4" fmla="*/ 0 w 457425"/>
                      <a:gd name="connsiteY4" fmla="*/ 601394 h 601394"/>
                      <a:gd name="connsiteX5" fmla="*/ 228713 w 457425"/>
                      <a:gd name="connsiteY5" fmla="*/ 300697 h 601394"/>
                      <a:gd name="connsiteX6" fmla="*/ 0 w 457425"/>
                      <a:gd name="connsiteY6" fmla="*/ 0 h 601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425" h="601394" fill="none" extrusionOk="0">
                        <a:moveTo>
                          <a:pt x="0" y="0"/>
                        </a:moveTo>
                        <a:cubicBezTo>
                          <a:pt x="53228" y="-6318"/>
                          <a:pt x="115565" y="26939"/>
                          <a:pt x="228713" y="0"/>
                        </a:cubicBezTo>
                        <a:cubicBezTo>
                          <a:pt x="347570" y="84893"/>
                          <a:pt x="372561" y="263373"/>
                          <a:pt x="457425" y="300697"/>
                        </a:cubicBezTo>
                        <a:cubicBezTo>
                          <a:pt x="382664" y="461328"/>
                          <a:pt x="322722" y="468775"/>
                          <a:pt x="228713" y="601394"/>
                        </a:cubicBezTo>
                        <a:cubicBezTo>
                          <a:pt x="118789" y="621553"/>
                          <a:pt x="78222" y="592008"/>
                          <a:pt x="0" y="601394"/>
                        </a:cubicBezTo>
                        <a:cubicBezTo>
                          <a:pt x="53854" y="474456"/>
                          <a:pt x="134151" y="442642"/>
                          <a:pt x="228713" y="300697"/>
                        </a:cubicBezTo>
                        <a:cubicBezTo>
                          <a:pt x="120675" y="192658"/>
                          <a:pt x="59231" y="66957"/>
                          <a:pt x="0" y="0"/>
                        </a:cubicBezTo>
                        <a:close/>
                      </a:path>
                      <a:path w="457425" h="601394" stroke="0" extrusionOk="0">
                        <a:moveTo>
                          <a:pt x="0" y="0"/>
                        </a:moveTo>
                        <a:cubicBezTo>
                          <a:pt x="69118" y="-11041"/>
                          <a:pt x="144549" y="207"/>
                          <a:pt x="228713" y="0"/>
                        </a:cubicBezTo>
                        <a:cubicBezTo>
                          <a:pt x="332525" y="80445"/>
                          <a:pt x="403320" y="243191"/>
                          <a:pt x="457425" y="300697"/>
                        </a:cubicBezTo>
                        <a:cubicBezTo>
                          <a:pt x="426834" y="398018"/>
                          <a:pt x="298214" y="476775"/>
                          <a:pt x="228713" y="601394"/>
                        </a:cubicBezTo>
                        <a:cubicBezTo>
                          <a:pt x="158657" y="611200"/>
                          <a:pt x="79632" y="585547"/>
                          <a:pt x="0" y="601394"/>
                        </a:cubicBezTo>
                        <a:cubicBezTo>
                          <a:pt x="65454" y="509437"/>
                          <a:pt x="200903" y="407857"/>
                          <a:pt x="228713" y="300697"/>
                        </a:cubicBezTo>
                        <a:cubicBezTo>
                          <a:pt x="122209" y="162087"/>
                          <a:pt x="82188" y="991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2" name="TextBox 38">
            <a:extLst>
              <a:ext uri="{FF2B5EF4-FFF2-40B4-BE49-F238E27FC236}">
                <a16:creationId xmlns:a16="http://schemas.microsoft.com/office/drawing/2014/main" xmlns="" id="{0B07B1C5-B7CB-4471-8A9B-8D05FD8D8202}"/>
              </a:ext>
            </a:extLst>
          </p:cNvPr>
          <p:cNvSpPr txBox="1"/>
          <p:nvPr/>
        </p:nvSpPr>
        <p:spPr>
          <a:xfrm>
            <a:off x="9501948" y="3114113"/>
            <a:ext cx="170668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Y" b="1" dirty="0" smtClean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2- الفندق</a:t>
            </a:r>
            <a:endParaRPr lang="en-US" b="1" dirty="0">
              <a:solidFill>
                <a:schemeClr val="bg1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83" name="Arrow: Chevron 33">
            <a:extLst>
              <a:ext uri="{FF2B5EF4-FFF2-40B4-BE49-F238E27FC236}">
                <a16:creationId xmlns:a16="http://schemas.microsoft.com/office/drawing/2014/main" xmlns="" id="{5C15002E-34F3-4921-B422-7B7424F78878}"/>
              </a:ext>
            </a:extLst>
          </p:cNvPr>
          <p:cNvSpPr/>
          <p:nvPr/>
        </p:nvSpPr>
        <p:spPr>
          <a:xfrm rot="10800000">
            <a:off x="11326499" y="3739531"/>
            <a:ext cx="318148" cy="209141"/>
          </a:xfrm>
          <a:prstGeom prst="chevron">
            <a:avLst/>
          </a:prstGeom>
          <a:solidFill>
            <a:srgbClr val="FF000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619679285">
                  <a:custGeom>
                    <a:avLst/>
                    <a:gdLst>
                      <a:gd name="connsiteX0" fmla="*/ 0 w 457425"/>
                      <a:gd name="connsiteY0" fmla="*/ 0 h 601394"/>
                      <a:gd name="connsiteX1" fmla="*/ 228713 w 457425"/>
                      <a:gd name="connsiteY1" fmla="*/ 0 h 601394"/>
                      <a:gd name="connsiteX2" fmla="*/ 457425 w 457425"/>
                      <a:gd name="connsiteY2" fmla="*/ 300697 h 601394"/>
                      <a:gd name="connsiteX3" fmla="*/ 228713 w 457425"/>
                      <a:gd name="connsiteY3" fmla="*/ 601394 h 601394"/>
                      <a:gd name="connsiteX4" fmla="*/ 0 w 457425"/>
                      <a:gd name="connsiteY4" fmla="*/ 601394 h 601394"/>
                      <a:gd name="connsiteX5" fmla="*/ 228713 w 457425"/>
                      <a:gd name="connsiteY5" fmla="*/ 300697 h 601394"/>
                      <a:gd name="connsiteX6" fmla="*/ 0 w 457425"/>
                      <a:gd name="connsiteY6" fmla="*/ 0 h 601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425" h="601394" fill="none" extrusionOk="0">
                        <a:moveTo>
                          <a:pt x="0" y="0"/>
                        </a:moveTo>
                        <a:cubicBezTo>
                          <a:pt x="53228" y="-6318"/>
                          <a:pt x="115565" y="26939"/>
                          <a:pt x="228713" y="0"/>
                        </a:cubicBezTo>
                        <a:cubicBezTo>
                          <a:pt x="347570" y="84893"/>
                          <a:pt x="372561" y="263373"/>
                          <a:pt x="457425" y="300697"/>
                        </a:cubicBezTo>
                        <a:cubicBezTo>
                          <a:pt x="382664" y="461328"/>
                          <a:pt x="322722" y="468775"/>
                          <a:pt x="228713" y="601394"/>
                        </a:cubicBezTo>
                        <a:cubicBezTo>
                          <a:pt x="118789" y="621553"/>
                          <a:pt x="78222" y="592008"/>
                          <a:pt x="0" y="601394"/>
                        </a:cubicBezTo>
                        <a:cubicBezTo>
                          <a:pt x="53854" y="474456"/>
                          <a:pt x="134151" y="442642"/>
                          <a:pt x="228713" y="300697"/>
                        </a:cubicBezTo>
                        <a:cubicBezTo>
                          <a:pt x="120675" y="192658"/>
                          <a:pt x="59231" y="66957"/>
                          <a:pt x="0" y="0"/>
                        </a:cubicBezTo>
                        <a:close/>
                      </a:path>
                      <a:path w="457425" h="601394" stroke="0" extrusionOk="0">
                        <a:moveTo>
                          <a:pt x="0" y="0"/>
                        </a:moveTo>
                        <a:cubicBezTo>
                          <a:pt x="69118" y="-11041"/>
                          <a:pt x="144549" y="207"/>
                          <a:pt x="228713" y="0"/>
                        </a:cubicBezTo>
                        <a:cubicBezTo>
                          <a:pt x="332525" y="80445"/>
                          <a:pt x="403320" y="243191"/>
                          <a:pt x="457425" y="300697"/>
                        </a:cubicBezTo>
                        <a:cubicBezTo>
                          <a:pt x="426834" y="398018"/>
                          <a:pt x="298214" y="476775"/>
                          <a:pt x="228713" y="601394"/>
                        </a:cubicBezTo>
                        <a:cubicBezTo>
                          <a:pt x="158657" y="611200"/>
                          <a:pt x="79632" y="585547"/>
                          <a:pt x="0" y="601394"/>
                        </a:cubicBezTo>
                        <a:cubicBezTo>
                          <a:pt x="65454" y="509437"/>
                          <a:pt x="200903" y="407857"/>
                          <a:pt x="228713" y="300697"/>
                        </a:cubicBezTo>
                        <a:cubicBezTo>
                          <a:pt x="122209" y="162087"/>
                          <a:pt x="82188" y="991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4" name="TextBox 38">
            <a:extLst>
              <a:ext uri="{FF2B5EF4-FFF2-40B4-BE49-F238E27FC236}">
                <a16:creationId xmlns:a16="http://schemas.microsoft.com/office/drawing/2014/main" xmlns="" id="{0B07B1C5-B7CB-4471-8A9B-8D05FD8D8202}"/>
              </a:ext>
            </a:extLst>
          </p:cNvPr>
          <p:cNvSpPr txBox="1"/>
          <p:nvPr/>
        </p:nvSpPr>
        <p:spPr>
          <a:xfrm>
            <a:off x="9486761" y="3648276"/>
            <a:ext cx="172186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Y" b="1" dirty="0" smtClean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3- مواقف السيارات</a:t>
            </a:r>
            <a:endParaRPr lang="ar-SY" b="1" dirty="0">
              <a:solidFill>
                <a:schemeClr val="bg1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85" name="Arrow: Chevron 33">
            <a:extLst>
              <a:ext uri="{FF2B5EF4-FFF2-40B4-BE49-F238E27FC236}">
                <a16:creationId xmlns:a16="http://schemas.microsoft.com/office/drawing/2014/main" xmlns="" id="{5C15002E-34F3-4921-B422-7B7424F78878}"/>
              </a:ext>
            </a:extLst>
          </p:cNvPr>
          <p:cNvSpPr/>
          <p:nvPr/>
        </p:nvSpPr>
        <p:spPr>
          <a:xfrm rot="10800000">
            <a:off x="11353305" y="4296933"/>
            <a:ext cx="318148" cy="209141"/>
          </a:xfrm>
          <a:prstGeom prst="chevron">
            <a:avLst/>
          </a:prstGeom>
          <a:solidFill>
            <a:srgbClr val="FF000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619679285">
                  <a:custGeom>
                    <a:avLst/>
                    <a:gdLst>
                      <a:gd name="connsiteX0" fmla="*/ 0 w 457425"/>
                      <a:gd name="connsiteY0" fmla="*/ 0 h 601394"/>
                      <a:gd name="connsiteX1" fmla="*/ 228713 w 457425"/>
                      <a:gd name="connsiteY1" fmla="*/ 0 h 601394"/>
                      <a:gd name="connsiteX2" fmla="*/ 457425 w 457425"/>
                      <a:gd name="connsiteY2" fmla="*/ 300697 h 601394"/>
                      <a:gd name="connsiteX3" fmla="*/ 228713 w 457425"/>
                      <a:gd name="connsiteY3" fmla="*/ 601394 h 601394"/>
                      <a:gd name="connsiteX4" fmla="*/ 0 w 457425"/>
                      <a:gd name="connsiteY4" fmla="*/ 601394 h 601394"/>
                      <a:gd name="connsiteX5" fmla="*/ 228713 w 457425"/>
                      <a:gd name="connsiteY5" fmla="*/ 300697 h 601394"/>
                      <a:gd name="connsiteX6" fmla="*/ 0 w 457425"/>
                      <a:gd name="connsiteY6" fmla="*/ 0 h 601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425" h="601394" fill="none" extrusionOk="0">
                        <a:moveTo>
                          <a:pt x="0" y="0"/>
                        </a:moveTo>
                        <a:cubicBezTo>
                          <a:pt x="53228" y="-6318"/>
                          <a:pt x="115565" y="26939"/>
                          <a:pt x="228713" y="0"/>
                        </a:cubicBezTo>
                        <a:cubicBezTo>
                          <a:pt x="347570" y="84893"/>
                          <a:pt x="372561" y="263373"/>
                          <a:pt x="457425" y="300697"/>
                        </a:cubicBezTo>
                        <a:cubicBezTo>
                          <a:pt x="382664" y="461328"/>
                          <a:pt x="322722" y="468775"/>
                          <a:pt x="228713" y="601394"/>
                        </a:cubicBezTo>
                        <a:cubicBezTo>
                          <a:pt x="118789" y="621553"/>
                          <a:pt x="78222" y="592008"/>
                          <a:pt x="0" y="601394"/>
                        </a:cubicBezTo>
                        <a:cubicBezTo>
                          <a:pt x="53854" y="474456"/>
                          <a:pt x="134151" y="442642"/>
                          <a:pt x="228713" y="300697"/>
                        </a:cubicBezTo>
                        <a:cubicBezTo>
                          <a:pt x="120675" y="192658"/>
                          <a:pt x="59231" y="66957"/>
                          <a:pt x="0" y="0"/>
                        </a:cubicBezTo>
                        <a:close/>
                      </a:path>
                      <a:path w="457425" h="601394" stroke="0" extrusionOk="0">
                        <a:moveTo>
                          <a:pt x="0" y="0"/>
                        </a:moveTo>
                        <a:cubicBezTo>
                          <a:pt x="69118" y="-11041"/>
                          <a:pt x="144549" y="207"/>
                          <a:pt x="228713" y="0"/>
                        </a:cubicBezTo>
                        <a:cubicBezTo>
                          <a:pt x="332525" y="80445"/>
                          <a:pt x="403320" y="243191"/>
                          <a:pt x="457425" y="300697"/>
                        </a:cubicBezTo>
                        <a:cubicBezTo>
                          <a:pt x="426834" y="398018"/>
                          <a:pt x="298214" y="476775"/>
                          <a:pt x="228713" y="601394"/>
                        </a:cubicBezTo>
                        <a:cubicBezTo>
                          <a:pt x="158657" y="611200"/>
                          <a:pt x="79632" y="585547"/>
                          <a:pt x="0" y="601394"/>
                        </a:cubicBezTo>
                        <a:cubicBezTo>
                          <a:pt x="65454" y="509437"/>
                          <a:pt x="200903" y="407857"/>
                          <a:pt x="228713" y="300697"/>
                        </a:cubicBezTo>
                        <a:cubicBezTo>
                          <a:pt x="122209" y="162087"/>
                          <a:pt x="82188" y="991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6" name="TextBox 38">
            <a:extLst>
              <a:ext uri="{FF2B5EF4-FFF2-40B4-BE49-F238E27FC236}">
                <a16:creationId xmlns:a16="http://schemas.microsoft.com/office/drawing/2014/main" xmlns="" id="{0B07B1C5-B7CB-4471-8A9B-8D05FD8D8202}"/>
              </a:ext>
            </a:extLst>
          </p:cNvPr>
          <p:cNvSpPr txBox="1"/>
          <p:nvPr/>
        </p:nvSpPr>
        <p:spPr>
          <a:xfrm>
            <a:off x="9508494" y="4205678"/>
            <a:ext cx="170154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Y" b="1" dirty="0" smtClean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4- المستشفى</a:t>
            </a:r>
            <a:endParaRPr lang="ar-SY" b="1" dirty="0">
              <a:solidFill>
                <a:schemeClr val="bg1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48" name="TextBox 56">
            <a:extLst>
              <a:ext uri="{FF2B5EF4-FFF2-40B4-BE49-F238E27FC236}">
                <a16:creationId xmlns="" xmlns:a16="http://schemas.microsoft.com/office/drawing/2014/main" id="{CE3DABDC-7BA6-4BAB-8988-76102F738FB6}"/>
              </a:ext>
            </a:extLst>
          </p:cNvPr>
          <p:cNvSpPr txBox="1"/>
          <p:nvPr/>
        </p:nvSpPr>
        <p:spPr>
          <a:xfrm>
            <a:off x="7810093" y="3114113"/>
            <a:ext cx="1257568" cy="400110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3ج</a:t>
            </a:r>
            <a:endParaRPr lang="ar-SY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TextBox 56">
            <a:extLst>
              <a:ext uri="{FF2B5EF4-FFF2-40B4-BE49-F238E27FC236}">
                <a16:creationId xmlns="" xmlns:a16="http://schemas.microsoft.com/office/drawing/2014/main" id="{CE3DABDC-7BA6-4BAB-8988-76102F738FB6}"/>
              </a:ext>
            </a:extLst>
          </p:cNvPr>
          <p:cNvSpPr txBox="1"/>
          <p:nvPr/>
        </p:nvSpPr>
        <p:spPr>
          <a:xfrm>
            <a:off x="7825280" y="3644047"/>
            <a:ext cx="1257568" cy="400110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1ب</a:t>
            </a:r>
            <a:endParaRPr lang="ar-SY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TextBox 56">
            <a:extLst>
              <a:ext uri="{FF2B5EF4-FFF2-40B4-BE49-F238E27FC236}">
                <a16:creationId xmlns="" xmlns:a16="http://schemas.microsoft.com/office/drawing/2014/main" id="{CE3DABDC-7BA6-4BAB-8988-76102F738FB6}"/>
              </a:ext>
            </a:extLst>
          </p:cNvPr>
          <p:cNvSpPr txBox="1"/>
          <p:nvPr/>
        </p:nvSpPr>
        <p:spPr>
          <a:xfrm>
            <a:off x="7822793" y="4208033"/>
            <a:ext cx="1257568" cy="400110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5ج</a:t>
            </a:r>
            <a:endParaRPr lang="ar-SY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44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500"/>
                            </p:stCondLst>
                            <p:childTnLst>
                              <p:par>
                                <p:cTn id="9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00"/>
                            </p:stCondLst>
                            <p:childTnLst>
                              <p:par>
                                <p:cTn id="10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500"/>
                            </p:stCondLst>
                            <p:childTnLst>
                              <p:par>
                                <p:cTn id="11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1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00"/>
                            </p:stCondLst>
                            <p:childTnLst>
                              <p:par>
                                <p:cTn id="12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65" grpId="0" animBg="1"/>
      <p:bldP spid="66" grpId="0" animBg="1"/>
      <p:bldP spid="67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48" grpId="0" animBg="1"/>
      <p:bldP spid="49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4F8881DB-C253-436B-A364-82CABF39AC88}"/>
              </a:ext>
            </a:extLst>
          </p:cNvPr>
          <p:cNvSpPr/>
          <p:nvPr/>
        </p:nvSpPr>
        <p:spPr>
          <a:xfrm>
            <a:off x="1625403" y="5797992"/>
            <a:ext cx="1017040" cy="821601"/>
          </a:xfrm>
          <a:custGeom>
            <a:avLst/>
            <a:gdLst>
              <a:gd name="connsiteX0" fmla="*/ 653340 w 1017040"/>
              <a:gd name="connsiteY0" fmla="*/ 776979 h 821601"/>
              <a:gd name="connsiteX1" fmla="*/ 188883 w 1017040"/>
              <a:gd name="connsiteY1" fmla="*/ 138351 h 821601"/>
              <a:gd name="connsiteX2" fmla="*/ 197 w 1017040"/>
              <a:gd name="connsiteY2" fmla="*/ 123837 h 821601"/>
              <a:gd name="connsiteX3" fmla="*/ 217911 w 1017040"/>
              <a:gd name="connsiteY3" fmla="*/ 7722 h 821601"/>
              <a:gd name="connsiteX4" fmla="*/ 537226 w 1017040"/>
              <a:gd name="connsiteY4" fmla="*/ 370579 h 821601"/>
              <a:gd name="connsiteX5" fmla="*/ 1016197 w 1017040"/>
              <a:gd name="connsiteY5" fmla="*/ 718922 h 821601"/>
              <a:gd name="connsiteX6" fmla="*/ 653340 w 1017040"/>
              <a:gd name="connsiteY6" fmla="*/ 776979 h 8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040" h="821601">
                <a:moveTo>
                  <a:pt x="653340" y="776979"/>
                </a:moveTo>
                <a:cubicBezTo>
                  <a:pt x="515454" y="680217"/>
                  <a:pt x="297740" y="247208"/>
                  <a:pt x="188883" y="138351"/>
                </a:cubicBezTo>
                <a:cubicBezTo>
                  <a:pt x="80026" y="29494"/>
                  <a:pt x="-4641" y="145608"/>
                  <a:pt x="197" y="123837"/>
                </a:cubicBezTo>
                <a:cubicBezTo>
                  <a:pt x="5035" y="102066"/>
                  <a:pt x="128406" y="-33402"/>
                  <a:pt x="217911" y="7722"/>
                </a:cubicBezTo>
                <a:cubicBezTo>
                  <a:pt x="307416" y="48846"/>
                  <a:pt x="404178" y="252046"/>
                  <a:pt x="537226" y="370579"/>
                </a:cubicBezTo>
                <a:cubicBezTo>
                  <a:pt x="670274" y="489112"/>
                  <a:pt x="999264" y="643931"/>
                  <a:pt x="1016197" y="718922"/>
                </a:cubicBezTo>
                <a:cubicBezTo>
                  <a:pt x="1033130" y="793913"/>
                  <a:pt x="791226" y="873741"/>
                  <a:pt x="653340" y="776979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50369A5B-E709-4DA0-937C-2688E78B2A51}"/>
              </a:ext>
            </a:extLst>
          </p:cNvPr>
          <p:cNvSpPr/>
          <p:nvPr/>
        </p:nvSpPr>
        <p:spPr>
          <a:xfrm>
            <a:off x="7996744" y="2286111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B9F1B188-D8DC-416E-BD29-DE48D1E2B4EE}"/>
              </a:ext>
            </a:extLst>
          </p:cNvPr>
          <p:cNvSpPr/>
          <p:nvPr/>
        </p:nvSpPr>
        <p:spPr>
          <a:xfrm>
            <a:off x="4007652" y="2250830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FBA319D-59D0-4256-BECE-51E1DA6B5268}"/>
              </a:ext>
            </a:extLst>
          </p:cNvPr>
          <p:cNvSpPr/>
          <p:nvPr/>
        </p:nvSpPr>
        <p:spPr>
          <a:xfrm>
            <a:off x="896236" y="6141774"/>
            <a:ext cx="3106057" cy="667658"/>
          </a:xfrm>
          <a:prstGeom prst="ellipse">
            <a:avLst/>
          </a:prstGeom>
          <a:gradFill flip="none" rotWithShape="1">
            <a:gsLst>
              <a:gs pos="10000">
                <a:schemeClr val="tx1"/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BE7FEFE-73BE-484C-9D49-937F94EF5614}"/>
              </a:ext>
            </a:extLst>
          </p:cNvPr>
          <p:cNvGrpSpPr/>
          <p:nvPr/>
        </p:nvGrpSpPr>
        <p:grpSpPr>
          <a:xfrm>
            <a:off x="2097313" y="787399"/>
            <a:ext cx="769257" cy="5704115"/>
            <a:chOff x="3048001" y="798285"/>
            <a:chExt cx="769257" cy="570411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291BDE17-CF99-4B31-AEC6-32348F17B9AF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333828" y="580572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541F16FC-DCD2-4062-8665-0C08E0C6234D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45143" y="29029"/>
                  </a:lnTo>
                  <a:lnTo>
                    <a:pt x="217714" y="0"/>
                  </a:lnTo>
                  <a:lnTo>
                    <a:pt x="290286" y="14514"/>
                  </a:lnTo>
                  <a:lnTo>
                    <a:pt x="362857" y="14514"/>
                  </a:lnTo>
                  <a:lnTo>
                    <a:pt x="478971" y="14514"/>
                  </a:lnTo>
                  <a:lnTo>
                    <a:pt x="508000" y="14514"/>
                  </a:ln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ight Triangle 17">
            <a:extLst>
              <a:ext uri="{FF2B5EF4-FFF2-40B4-BE49-F238E27FC236}">
                <a16:creationId xmlns:a16="http://schemas.microsoft.com/office/drawing/2014/main" xmlns="" id="{73BF00BF-766D-4818-AB0E-8EAA2FDA5BE6}"/>
              </a:ext>
            </a:extLst>
          </p:cNvPr>
          <p:cNvSpPr/>
          <p:nvPr/>
        </p:nvSpPr>
        <p:spPr>
          <a:xfrm flipH="1" flipV="1">
            <a:off x="1716053" y="170587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F794BB3-48E6-452D-8D02-7BCF2C6C62D0}"/>
              </a:ext>
            </a:extLst>
          </p:cNvPr>
          <p:cNvGrpSpPr/>
          <p:nvPr/>
        </p:nvGrpSpPr>
        <p:grpSpPr>
          <a:xfrm>
            <a:off x="9586687" y="787399"/>
            <a:ext cx="769257" cy="5704115"/>
            <a:chOff x="3048001" y="798285"/>
            <a:chExt cx="769257" cy="570411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114BC6FE-7588-4525-98B4-1111DD4209D8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406400 w 464457"/>
                <a:gd name="connsiteY2" fmla="*/ 609601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406400" y="609601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3A72E434-EB8D-47AD-BD7B-039D71ED97AE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56914 w 508000"/>
                <a:gd name="connsiteY14" fmla="*/ 37874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15108" y="62402"/>
                  </a:lnTo>
                  <a:lnTo>
                    <a:pt x="217714" y="50058"/>
                  </a:lnTo>
                  <a:lnTo>
                    <a:pt x="256914" y="37874"/>
                  </a:lnTo>
                  <a:cubicBezTo>
                    <a:pt x="285554" y="41211"/>
                    <a:pt x="315836" y="45105"/>
                    <a:pt x="352845" y="41212"/>
                  </a:cubicBezTo>
                  <a:cubicBezTo>
                    <a:pt x="389855" y="37319"/>
                    <a:pt x="453112" y="18964"/>
                    <a:pt x="478971" y="14514"/>
                  </a:cubicBezTo>
                  <a:cubicBezTo>
                    <a:pt x="504830" y="10064"/>
                    <a:pt x="498324" y="14514"/>
                    <a:pt x="508000" y="14514"/>
                  </a:cubicBez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ight Triangle 18">
            <a:extLst>
              <a:ext uri="{FF2B5EF4-FFF2-40B4-BE49-F238E27FC236}">
                <a16:creationId xmlns:a16="http://schemas.microsoft.com/office/drawing/2014/main" xmlns="" id="{75984B28-161B-48CD-AD02-1FD6E4D632E8}"/>
              </a:ext>
            </a:extLst>
          </p:cNvPr>
          <p:cNvSpPr/>
          <p:nvPr/>
        </p:nvSpPr>
        <p:spPr>
          <a:xfrm flipH="1" flipV="1">
            <a:off x="9256227" y="179636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084E83F8-4F1D-41AD-BCBF-8A8B98563E74}"/>
              </a:ext>
            </a:extLst>
          </p:cNvPr>
          <p:cNvSpPr/>
          <p:nvPr/>
        </p:nvSpPr>
        <p:spPr>
          <a:xfrm>
            <a:off x="1553029" y="1219200"/>
            <a:ext cx="9390742" cy="667657"/>
          </a:xfrm>
          <a:custGeom>
            <a:avLst/>
            <a:gdLst>
              <a:gd name="connsiteX0" fmla="*/ 217714 w 9390742"/>
              <a:gd name="connsiteY0" fmla="*/ 0 h 667657"/>
              <a:gd name="connsiteX1" fmla="*/ 769257 w 9390742"/>
              <a:gd name="connsiteY1" fmla="*/ 14514 h 667657"/>
              <a:gd name="connsiteX2" fmla="*/ 2351314 w 9390742"/>
              <a:gd name="connsiteY2" fmla="*/ 29029 h 667657"/>
              <a:gd name="connsiteX3" fmla="*/ 2481942 w 9390742"/>
              <a:gd name="connsiteY3" fmla="*/ 29029 h 667657"/>
              <a:gd name="connsiteX4" fmla="*/ 3788228 w 9390742"/>
              <a:gd name="connsiteY4" fmla="*/ 43543 h 667657"/>
              <a:gd name="connsiteX5" fmla="*/ 5428342 w 9390742"/>
              <a:gd name="connsiteY5" fmla="*/ 43543 h 667657"/>
              <a:gd name="connsiteX6" fmla="*/ 6516914 w 9390742"/>
              <a:gd name="connsiteY6" fmla="*/ 116114 h 667657"/>
              <a:gd name="connsiteX7" fmla="*/ 7823200 w 9390742"/>
              <a:gd name="connsiteY7" fmla="*/ 72571 h 667657"/>
              <a:gd name="connsiteX8" fmla="*/ 9260114 w 9390742"/>
              <a:gd name="connsiteY8" fmla="*/ 29029 h 667657"/>
              <a:gd name="connsiteX9" fmla="*/ 9332685 w 9390742"/>
              <a:gd name="connsiteY9" fmla="*/ 130629 h 667657"/>
              <a:gd name="connsiteX10" fmla="*/ 9347200 w 9390742"/>
              <a:gd name="connsiteY10" fmla="*/ 246743 h 667657"/>
              <a:gd name="connsiteX11" fmla="*/ 9376228 w 9390742"/>
              <a:gd name="connsiteY11" fmla="*/ 449943 h 667657"/>
              <a:gd name="connsiteX12" fmla="*/ 9390742 w 9390742"/>
              <a:gd name="connsiteY12" fmla="*/ 609600 h 667657"/>
              <a:gd name="connsiteX13" fmla="*/ 7881257 w 9390742"/>
              <a:gd name="connsiteY13" fmla="*/ 667657 h 667657"/>
              <a:gd name="connsiteX14" fmla="*/ 5820228 w 9390742"/>
              <a:gd name="connsiteY14" fmla="*/ 667657 h 667657"/>
              <a:gd name="connsiteX15" fmla="*/ 3933371 w 9390742"/>
              <a:gd name="connsiteY15" fmla="*/ 638629 h 667657"/>
              <a:gd name="connsiteX16" fmla="*/ 2191657 w 9390742"/>
              <a:gd name="connsiteY16" fmla="*/ 609600 h 667657"/>
              <a:gd name="connsiteX17" fmla="*/ 1059542 w 9390742"/>
              <a:gd name="connsiteY17" fmla="*/ 537029 h 667657"/>
              <a:gd name="connsiteX18" fmla="*/ 43542 w 9390742"/>
              <a:gd name="connsiteY18" fmla="*/ 580571 h 667657"/>
              <a:gd name="connsiteX19" fmla="*/ 29028 w 9390742"/>
              <a:gd name="connsiteY19" fmla="*/ 449943 h 667657"/>
              <a:gd name="connsiteX20" fmla="*/ 0 w 9390742"/>
              <a:gd name="connsiteY20" fmla="*/ 319314 h 667657"/>
              <a:gd name="connsiteX21" fmla="*/ 43542 w 9390742"/>
              <a:gd name="connsiteY21" fmla="*/ 217714 h 667657"/>
              <a:gd name="connsiteX22" fmla="*/ 0 w 9390742"/>
              <a:gd name="connsiteY22" fmla="*/ 101600 h 667657"/>
              <a:gd name="connsiteX23" fmla="*/ 0 w 9390742"/>
              <a:gd name="connsiteY23" fmla="*/ 14514 h 667657"/>
              <a:gd name="connsiteX24" fmla="*/ 217714 w 9390742"/>
              <a:gd name="connsiteY24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390742" h="667657">
                <a:moveTo>
                  <a:pt x="217714" y="0"/>
                </a:moveTo>
                <a:lnTo>
                  <a:pt x="769257" y="14514"/>
                </a:lnTo>
                <a:lnTo>
                  <a:pt x="2351314" y="29029"/>
                </a:lnTo>
                <a:lnTo>
                  <a:pt x="2481942" y="29029"/>
                </a:lnTo>
                <a:lnTo>
                  <a:pt x="3788228" y="43543"/>
                </a:lnTo>
                <a:lnTo>
                  <a:pt x="5428342" y="43543"/>
                </a:lnTo>
                <a:lnTo>
                  <a:pt x="6516914" y="116114"/>
                </a:lnTo>
                <a:lnTo>
                  <a:pt x="7823200" y="72571"/>
                </a:lnTo>
                <a:lnTo>
                  <a:pt x="9260114" y="29029"/>
                </a:lnTo>
                <a:lnTo>
                  <a:pt x="9332685" y="130629"/>
                </a:lnTo>
                <a:lnTo>
                  <a:pt x="9347200" y="246743"/>
                </a:lnTo>
                <a:lnTo>
                  <a:pt x="9376228" y="449943"/>
                </a:lnTo>
                <a:lnTo>
                  <a:pt x="9390742" y="609600"/>
                </a:lnTo>
                <a:lnTo>
                  <a:pt x="7881257" y="667657"/>
                </a:lnTo>
                <a:lnTo>
                  <a:pt x="5820228" y="667657"/>
                </a:lnTo>
                <a:lnTo>
                  <a:pt x="3933371" y="638629"/>
                </a:lnTo>
                <a:lnTo>
                  <a:pt x="2191657" y="609600"/>
                </a:lnTo>
                <a:lnTo>
                  <a:pt x="1059542" y="537029"/>
                </a:lnTo>
                <a:lnTo>
                  <a:pt x="43542" y="580571"/>
                </a:lnTo>
                <a:lnTo>
                  <a:pt x="29028" y="449943"/>
                </a:lnTo>
                <a:lnTo>
                  <a:pt x="0" y="319314"/>
                </a:lnTo>
                <a:lnTo>
                  <a:pt x="43542" y="217714"/>
                </a:lnTo>
                <a:lnTo>
                  <a:pt x="0" y="101600"/>
                </a:lnTo>
                <a:lnTo>
                  <a:pt x="0" y="14514"/>
                </a:lnTo>
                <a:lnTo>
                  <a:pt x="217714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 t="-97000" b="-1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B564B5D0-F350-418E-BC34-F6EACBA43B8D}"/>
              </a:ext>
            </a:extLst>
          </p:cNvPr>
          <p:cNvSpPr/>
          <p:nvPr/>
        </p:nvSpPr>
        <p:spPr>
          <a:xfrm>
            <a:off x="2633889" y="6072660"/>
            <a:ext cx="7082153" cy="66765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6000"/>
                </a:schemeClr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21DDEA3-3807-4A4D-96A4-3F4F039368AC}"/>
              </a:ext>
            </a:extLst>
          </p:cNvPr>
          <p:cNvGrpSpPr/>
          <p:nvPr/>
        </p:nvGrpSpPr>
        <p:grpSpPr>
          <a:xfrm>
            <a:off x="4024510" y="1238738"/>
            <a:ext cx="175846" cy="688156"/>
            <a:chOff x="4024510" y="1238738"/>
            <a:chExt cx="175846" cy="68815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E05FEAE2-4736-419F-B035-2035BCC82369}"/>
                </a:ext>
              </a:extLst>
            </p:cNvPr>
            <p:cNvSpPr/>
            <p:nvPr/>
          </p:nvSpPr>
          <p:spPr>
            <a:xfrm>
              <a:off x="4064000" y="1238738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E3E9E16A-BC55-45C7-83F8-99BF0A1F7A9E}"/>
                </a:ext>
              </a:extLst>
            </p:cNvPr>
            <p:cNvSpPr/>
            <p:nvPr/>
          </p:nvSpPr>
          <p:spPr>
            <a:xfrm>
              <a:off x="4024510" y="1850569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0BB1258E-3078-4489-82F2-4425A86C7493}"/>
                </a:ext>
              </a:extLst>
            </p:cNvPr>
            <p:cNvSpPr/>
            <p:nvPr/>
          </p:nvSpPr>
          <p:spPr>
            <a:xfrm rot="392642">
              <a:off x="4053664" y="1881175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35A3115-35FB-4C2B-A243-F275B864E49A}"/>
              </a:ext>
            </a:extLst>
          </p:cNvPr>
          <p:cNvGrpSpPr/>
          <p:nvPr/>
        </p:nvGrpSpPr>
        <p:grpSpPr>
          <a:xfrm>
            <a:off x="8013602" y="1274019"/>
            <a:ext cx="175846" cy="688156"/>
            <a:chOff x="8013602" y="1274019"/>
            <a:chExt cx="175846" cy="688156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55EAA271-DA41-470D-9A8D-0609E5F88006}"/>
                </a:ext>
              </a:extLst>
            </p:cNvPr>
            <p:cNvSpPr/>
            <p:nvPr/>
          </p:nvSpPr>
          <p:spPr>
            <a:xfrm>
              <a:off x="8053092" y="1274019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49DBEEFE-E853-4B9C-8ADB-98B29F1FF68C}"/>
                </a:ext>
              </a:extLst>
            </p:cNvPr>
            <p:cNvSpPr/>
            <p:nvPr/>
          </p:nvSpPr>
          <p:spPr>
            <a:xfrm>
              <a:off x="8013602" y="1885850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B9D267FB-88EE-4662-94C2-4B452C4031EC}"/>
                </a:ext>
              </a:extLst>
            </p:cNvPr>
            <p:cNvSpPr/>
            <p:nvPr/>
          </p:nvSpPr>
          <p:spPr>
            <a:xfrm rot="392642">
              <a:off x="8042756" y="1916456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:a16="http://schemas.microsoft.com/office/drawing/2014/main" xmlns="" id="{DD066D19-C9AE-43B9-86FD-0162ECEFDF1E}"/>
              </a:ext>
            </a:extLst>
          </p:cNvPr>
          <p:cNvSpPr/>
          <p:nvPr/>
        </p:nvSpPr>
        <p:spPr>
          <a:xfrm flipH="1">
            <a:off x="2402113" y="5888829"/>
            <a:ext cx="1046444" cy="70690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DD1A40BF-0C89-4305-B703-16C5F86D068F}"/>
              </a:ext>
            </a:extLst>
          </p:cNvPr>
          <p:cNvSpPr/>
          <p:nvPr/>
        </p:nvSpPr>
        <p:spPr>
          <a:xfrm>
            <a:off x="9463200" y="5547891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8FC2F978-9529-499E-AE00-AF31C6604808}"/>
              </a:ext>
            </a:extLst>
          </p:cNvPr>
          <p:cNvSpPr/>
          <p:nvPr/>
        </p:nvSpPr>
        <p:spPr>
          <a:xfrm>
            <a:off x="2097313" y="5509653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xmlns="" id="{EF06A241-DEAE-4854-BC2D-827F463A216D}"/>
              </a:ext>
            </a:extLst>
          </p:cNvPr>
          <p:cNvSpPr/>
          <p:nvPr/>
        </p:nvSpPr>
        <p:spPr>
          <a:xfrm>
            <a:off x="1316991" y="5296800"/>
            <a:ext cx="1301857" cy="137064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534F4588-C577-4A25-9E21-AD78131846CB}"/>
              </a:ext>
            </a:extLst>
          </p:cNvPr>
          <p:cNvSpPr/>
          <p:nvPr/>
        </p:nvSpPr>
        <p:spPr>
          <a:xfrm>
            <a:off x="2496201" y="5529082"/>
            <a:ext cx="692671" cy="1138361"/>
          </a:xfrm>
          <a:custGeom>
            <a:avLst/>
            <a:gdLst>
              <a:gd name="connsiteX0" fmla="*/ 3397 w 715368"/>
              <a:gd name="connsiteY0" fmla="*/ 1669142 h 1742606"/>
              <a:gd name="connsiteX1" fmla="*/ 206597 w 715368"/>
              <a:gd name="connsiteY1" fmla="*/ 566057 h 1742606"/>
              <a:gd name="connsiteX2" fmla="*/ 714597 w 715368"/>
              <a:gd name="connsiteY2" fmla="*/ 0 h 1742606"/>
              <a:gd name="connsiteX3" fmla="*/ 322711 w 715368"/>
              <a:gd name="connsiteY3" fmla="*/ 566057 h 1742606"/>
              <a:gd name="connsiteX4" fmla="*/ 351740 w 715368"/>
              <a:gd name="connsiteY4" fmla="*/ 1364342 h 1742606"/>
              <a:gd name="connsiteX5" fmla="*/ 351740 w 715368"/>
              <a:gd name="connsiteY5" fmla="*/ 1611085 h 1742606"/>
              <a:gd name="connsiteX6" fmla="*/ 3397 w 715368"/>
              <a:gd name="connsiteY6" fmla="*/ 1669142 h 174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368" h="1742606">
                <a:moveTo>
                  <a:pt x="3397" y="1669142"/>
                </a:moveTo>
                <a:cubicBezTo>
                  <a:pt x="-20793" y="1494971"/>
                  <a:pt x="88064" y="844247"/>
                  <a:pt x="206597" y="566057"/>
                </a:cubicBezTo>
                <a:cubicBezTo>
                  <a:pt x="325130" y="287867"/>
                  <a:pt x="695245" y="0"/>
                  <a:pt x="714597" y="0"/>
                </a:cubicBezTo>
                <a:cubicBezTo>
                  <a:pt x="733949" y="0"/>
                  <a:pt x="383187" y="338667"/>
                  <a:pt x="322711" y="566057"/>
                </a:cubicBezTo>
                <a:cubicBezTo>
                  <a:pt x="262235" y="793447"/>
                  <a:pt x="346902" y="1190171"/>
                  <a:pt x="351740" y="1364342"/>
                </a:cubicBezTo>
                <a:cubicBezTo>
                  <a:pt x="356578" y="1538513"/>
                  <a:pt x="414635" y="1562704"/>
                  <a:pt x="351740" y="1611085"/>
                </a:cubicBezTo>
                <a:cubicBezTo>
                  <a:pt x="288845" y="1659466"/>
                  <a:pt x="27587" y="1843313"/>
                  <a:pt x="3397" y="1669142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F29D031D-DABC-4B5B-859B-E2DD79BF2864}"/>
              </a:ext>
            </a:extLst>
          </p:cNvPr>
          <p:cNvGrpSpPr/>
          <p:nvPr/>
        </p:nvGrpSpPr>
        <p:grpSpPr>
          <a:xfrm flipH="1">
            <a:off x="8476753" y="5428403"/>
            <a:ext cx="3106057" cy="1391915"/>
            <a:chOff x="8391450" y="5381493"/>
            <a:chExt cx="3106057" cy="1391915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5B17E516-F1F0-4323-8836-D6AF425AA092}"/>
                </a:ext>
              </a:extLst>
            </p:cNvPr>
            <p:cNvSpPr/>
            <p:nvPr/>
          </p:nvSpPr>
          <p:spPr>
            <a:xfrm>
              <a:off x="9251850" y="6020062"/>
              <a:ext cx="885807" cy="563507"/>
            </a:xfrm>
            <a:custGeom>
              <a:avLst/>
              <a:gdLst>
                <a:gd name="connsiteX0" fmla="*/ 653340 w 1017040"/>
                <a:gd name="connsiteY0" fmla="*/ 776979 h 821601"/>
                <a:gd name="connsiteX1" fmla="*/ 188883 w 1017040"/>
                <a:gd name="connsiteY1" fmla="*/ 138351 h 821601"/>
                <a:gd name="connsiteX2" fmla="*/ 197 w 1017040"/>
                <a:gd name="connsiteY2" fmla="*/ 123837 h 821601"/>
                <a:gd name="connsiteX3" fmla="*/ 217911 w 1017040"/>
                <a:gd name="connsiteY3" fmla="*/ 7722 h 821601"/>
                <a:gd name="connsiteX4" fmla="*/ 537226 w 1017040"/>
                <a:gd name="connsiteY4" fmla="*/ 370579 h 821601"/>
                <a:gd name="connsiteX5" fmla="*/ 1016197 w 1017040"/>
                <a:gd name="connsiteY5" fmla="*/ 718922 h 821601"/>
                <a:gd name="connsiteX6" fmla="*/ 653340 w 1017040"/>
                <a:gd name="connsiteY6" fmla="*/ 776979 h 82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040" h="821601">
                  <a:moveTo>
                    <a:pt x="653340" y="776979"/>
                  </a:moveTo>
                  <a:cubicBezTo>
                    <a:pt x="515454" y="680217"/>
                    <a:pt x="297740" y="247208"/>
                    <a:pt x="188883" y="138351"/>
                  </a:cubicBezTo>
                  <a:cubicBezTo>
                    <a:pt x="80026" y="29494"/>
                    <a:pt x="-4641" y="145608"/>
                    <a:pt x="197" y="123837"/>
                  </a:cubicBezTo>
                  <a:cubicBezTo>
                    <a:pt x="5035" y="102066"/>
                    <a:pt x="128406" y="-33402"/>
                    <a:pt x="217911" y="7722"/>
                  </a:cubicBezTo>
                  <a:cubicBezTo>
                    <a:pt x="307416" y="48846"/>
                    <a:pt x="404178" y="252046"/>
                    <a:pt x="537226" y="370579"/>
                  </a:cubicBezTo>
                  <a:cubicBezTo>
                    <a:pt x="670274" y="489112"/>
                    <a:pt x="999264" y="643931"/>
                    <a:pt x="1016197" y="718922"/>
                  </a:cubicBezTo>
                  <a:cubicBezTo>
                    <a:pt x="1033130" y="793913"/>
                    <a:pt x="791226" y="873741"/>
                    <a:pt x="653340" y="776979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14AA5780-E5A3-41F3-B600-29C193A945B2}"/>
                </a:ext>
              </a:extLst>
            </p:cNvPr>
            <p:cNvSpPr/>
            <p:nvPr/>
          </p:nvSpPr>
          <p:spPr>
            <a:xfrm>
              <a:off x="8391450" y="6105750"/>
              <a:ext cx="3106057" cy="667658"/>
            </a:xfrm>
            <a:prstGeom prst="ellipse">
              <a:avLst/>
            </a:prstGeom>
            <a:gradFill flip="none" rotWithShape="1">
              <a:gsLst>
                <a:gs pos="10000">
                  <a:schemeClr val="tx1"/>
                </a:gs>
                <a:gs pos="100000">
                  <a:srgbClr val="FEFEF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5D908DF5-F424-4081-B2F0-6A61395A67A9}"/>
                </a:ext>
              </a:extLst>
            </p:cNvPr>
            <p:cNvSpPr/>
            <p:nvPr/>
          </p:nvSpPr>
          <p:spPr>
            <a:xfrm flipH="1">
              <a:off x="9897327" y="5852805"/>
              <a:ext cx="1046444" cy="706903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69C1D45D-DD0B-4600-A541-FED175493402}"/>
                </a:ext>
              </a:extLst>
            </p:cNvPr>
            <p:cNvSpPr/>
            <p:nvPr/>
          </p:nvSpPr>
          <p:spPr>
            <a:xfrm>
              <a:off x="8787146" y="5381493"/>
              <a:ext cx="1379724" cy="1221428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E71FE574-8E90-46DF-B1AF-D325C95EB472}"/>
                </a:ext>
              </a:extLst>
            </p:cNvPr>
            <p:cNvSpPr/>
            <p:nvPr/>
          </p:nvSpPr>
          <p:spPr>
            <a:xfrm>
              <a:off x="10008825" y="5455935"/>
              <a:ext cx="692671" cy="1138361"/>
            </a:xfrm>
            <a:custGeom>
              <a:avLst/>
              <a:gdLst>
                <a:gd name="connsiteX0" fmla="*/ 3397 w 715368"/>
                <a:gd name="connsiteY0" fmla="*/ 1669142 h 1742606"/>
                <a:gd name="connsiteX1" fmla="*/ 206597 w 715368"/>
                <a:gd name="connsiteY1" fmla="*/ 566057 h 1742606"/>
                <a:gd name="connsiteX2" fmla="*/ 714597 w 715368"/>
                <a:gd name="connsiteY2" fmla="*/ 0 h 1742606"/>
                <a:gd name="connsiteX3" fmla="*/ 322711 w 715368"/>
                <a:gd name="connsiteY3" fmla="*/ 566057 h 1742606"/>
                <a:gd name="connsiteX4" fmla="*/ 351740 w 715368"/>
                <a:gd name="connsiteY4" fmla="*/ 1364342 h 1742606"/>
                <a:gd name="connsiteX5" fmla="*/ 351740 w 715368"/>
                <a:gd name="connsiteY5" fmla="*/ 1611085 h 1742606"/>
                <a:gd name="connsiteX6" fmla="*/ 3397 w 715368"/>
                <a:gd name="connsiteY6" fmla="*/ 1669142 h 174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5368" h="1742606">
                  <a:moveTo>
                    <a:pt x="3397" y="1669142"/>
                  </a:moveTo>
                  <a:cubicBezTo>
                    <a:pt x="-20793" y="1494971"/>
                    <a:pt x="88064" y="844247"/>
                    <a:pt x="206597" y="566057"/>
                  </a:cubicBezTo>
                  <a:cubicBezTo>
                    <a:pt x="325130" y="287867"/>
                    <a:pt x="695245" y="0"/>
                    <a:pt x="714597" y="0"/>
                  </a:cubicBezTo>
                  <a:cubicBezTo>
                    <a:pt x="733949" y="0"/>
                    <a:pt x="383187" y="338667"/>
                    <a:pt x="322711" y="566057"/>
                  </a:cubicBezTo>
                  <a:cubicBezTo>
                    <a:pt x="262235" y="793447"/>
                    <a:pt x="346902" y="1190171"/>
                    <a:pt x="351740" y="1364342"/>
                  </a:cubicBezTo>
                  <a:cubicBezTo>
                    <a:pt x="356578" y="1538513"/>
                    <a:pt x="414635" y="1562704"/>
                    <a:pt x="351740" y="1611085"/>
                  </a:cubicBezTo>
                  <a:cubicBezTo>
                    <a:pt x="288845" y="1659466"/>
                    <a:pt x="27587" y="1843313"/>
                    <a:pt x="3397" y="1669142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C0448C2B-A4C3-491E-8298-B8AABDF5BFA7}"/>
              </a:ext>
            </a:extLst>
          </p:cNvPr>
          <p:cNvSpPr/>
          <p:nvPr/>
        </p:nvSpPr>
        <p:spPr>
          <a:xfrm>
            <a:off x="2020727" y="1489570"/>
            <a:ext cx="739824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Summing Junction 11">
            <a:extLst>
              <a:ext uri="{FF2B5EF4-FFF2-40B4-BE49-F238E27FC236}">
                <a16:creationId xmlns:a16="http://schemas.microsoft.com/office/drawing/2014/main" xmlns="" id="{F4B2DE9A-D439-4C9C-95CC-985934B13A07}"/>
              </a:ext>
            </a:extLst>
          </p:cNvPr>
          <p:cNvSpPr/>
          <p:nvPr/>
        </p:nvSpPr>
        <p:spPr>
          <a:xfrm>
            <a:off x="2256149" y="1390079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BF10FF22-8275-4432-927D-E2E8954F88AD}"/>
              </a:ext>
            </a:extLst>
          </p:cNvPr>
          <p:cNvSpPr/>
          <p:nvPr/>
        </p:nvSpPr>
        <p:spPr>
          <a:xfrm>
            <a:off x="9583018" y="1531291"/>
            <a:ext cx="663250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Summing Junction 12">
            <a:extLst>
              <a:ext uri="{FF2B5EF4-FFF2-40B4-BE49-F238E27FC236}">
                <a16:creationId xmlns:a16="http://schemas.microsoft.com/office/drawing/2014/main" xmlns="" id="{85BD9B79-9A4D-4C93-9FAE-791D64977C32}"/>
              </a:ext>
            </a:extLst>
          </p:cNvPr>
          <p:cNvSpPr/>
          <p:nvPr/>
        </p:nvSpPr>
        <p:spPr>
          <a:xfrm>
            <a:off x="9818202" y="1447238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3EF4D74-C438-43C0-9825-F988D0CD04DA}"/>
              </a:ext>
            </a:extLst>
          </p:cNvPr>
          <p:cNvGrpSpPr/>
          <p:nvPr/>
        </p:nvGrpSpPr>
        <p:grpSpPr>
          <a:xfrm>
            <a:off x="3435857" y="1933130"/>
            <a:ext cx="5355771" cy="3326116"/>
            <a:chOff x="3435857" y="1933130"/>
            <a:chExt cx="5355771" cy="3326116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B1A9CCC0-5F4F-4C20-A0CA-47B60ACE01F9}"/>
                </a:ext>
              </a:extLst>
            </p:cNvPr>
            <p:cNvSpPr/>
            <p:nvPr/>
          </p:nvSpPr>
          <p:spPr>
            <a:xfrm>
              <a:off x="3435857" y="2457989"/>
              <a:ext cx="5355771" cy="2801257"/>
            </a:xfrm>
            <a:custGeom>
              <a:avLst/>
              <a:gdLst>
                <a:gd name="connsiteX0" fmla="*/ 0 w 5355771"/>
                <a:gd name="connsiteY0" fmla="*/ 0 h 2801257"/>
                <a:gd name="connsiteX1" fmla="*/ 696685 w 5355771"/>
                <a:gd name="connsiteY1" fmla="*/ 103751 h 2801257"/>
                <a:gd name="connsiteX2" fmla="*/ 1654628 w 5355771"/>
                <a:gd name="connsiteY2" fmla="*/ 121042 h 2801257"/>
                <a:gd name="connsiteX3" fmla="*/ 2743200 w 5355771"/>
                <a:gd name="connsiteY3" fmla="*/ 172917 h 2801257"/>
                <a:gd name="connsiteX4" fmla="*/ 3991428 w 5355771"/>
                <a:gd name="connsiteY4" fmla="*/ 51875 h 2801257"/>
                <a:gd name="connsiteX5" fmla="*/ 5326743 w 5355771"/>
                <a:gd name="connsiteY5" fmla="*/ 69167 h 2801257"/>
                <a:gd name="connsiteX6" fmla="*/ 5326743 w 5355771"/>
                <a:gd name="connsiteY6" fmla="*/ 207500 h 2801257"/>
                <a:gd name="connsiteX7" fmla="*/ 5312228 w 5355771"/>
                <a:gd name="connsiteY7" fmla="*/ 518751 h 2801257"/>
                <a:gd name="connsiteX8" fmla="*/ 5283200 w 5355771"/>
                <a:gd name="connsiteY8" fmla="*/ 778127 h 2801257"/>
                <a:gd name="connsiteX9" fmla="*/ 5283200 w 5355771"/>
                <a:gd name="connsiteY9" fmla="*/ 899169 h 2801257"/>
                <a:gd name="connsiteX10" fmla="*/ 5341257 w 5355771"/>
                <a:gd name="connsiteY10" fmla="*/ 1210420 h 2801257"/>
                <a:gd name="connsiteX11" fmla="*/ 5355771 w 5355771"/>
                <a:gd name="connsiteY11" fmla="*/ 1763755 h 2801257"/>
                <a:gd name="connsiteX12" fmla="*/ 5355771 w 5355771"/>
                <a:gd name="connsiteY12" fmla="*/ 2075005 h 2801257"/>
                <a:gd name="connsiteX13" fmla="*/ 5312228 w 5355771"/>
                <a:gd name="connsiteY13" fmla="*/ 2126881 h 2801257"/>
                <a:gd name="connsiteX14" fmla="*/ 5283200 w 5355771"/>
                <a:gd name="connsiteY14" fmla="*/ 2247923 h 2801257"/>
                <a:gd name="connsiteX15" fmla="*/ 5341257 w 5355771"/>
                <a:gd name="connsiteY15" fmla="*/ 2265214 h 2801257"/>
                <a:gd name="connsiteX16" fmla="*/ 5355771 w 5355771"/>
                <a:gd name="connsiteY16" fmla="*/ 2749382 h 2801257"/>
                <a:gd name="connsiteX17" fmla="*/ 4310743 w 5355771"/>
                <a:gd name="connsiteY17" fmla="*/ 2783966 h 2801257"/>
                <a:gd name="connsiteX18" fmla="*/ 3106057 w 5355771"/>
                <a:gd name="connsiteY18" fmla="*/ 2801257 h 2801257"/>
                <a:gd name="connsiteX19" fmla="*/ 1596571 w 5355771"/>
                <a:gd name="connsiteY19" fmla="*/ 2766674 h 2801257"/>
                <a:gd name="connsiteX20" fmla="*/ 101600 w 5355771"/>
                <a:gd name="connsiteY20" fmla="*/ 2766674 h 2801257"/>
                <a:gd name="connsiteX21" fmla="*/ 72571 w 5355771"/>
                <a:gd name="connsiteY21" fmla="*/ 2576465 h 2801257"/>
                <a:gd name="connsiteX22" fmla="*/ 72571 w 5355771"/>
                <a:gd name="connsiteY22" fmla="*/ 2005839 h 2801257"/>
                <a:gd name="connsiteX23" fmla="*/ 72571 w 5355771"/>
                <a:gd name="connsiteY23" fmla="*/ 1694588 h 2801257"/>
                <a:gd name="connsiteX24" fmla="*/ 58057 w 5355771"/>
                <a:gd name="connsiteY24" fmla="*/ 1158545 h 2801257"/>
                <a:gd name="connsiteX25" fmla="*/ 58057 w 5355771"/>
                <a:gd name="connsiteY25" fmla="*/ 847294 h 2801257"/>
                <a:gd name="connsiteX26" fmla="*/ 101600 w 5355771"/>
                <a:gd name="connsiteY26" fmla="*/ 726252 h 2801257"/>
                <a:gd name="connsiteX27" fmla="*/ 130628 w 5355771"/>
                <a:gd name="connsiteY27" fmla="*/ 708961 h 2801257"/>
                <a:gd name="connsiteX28" fmla="*/ 87085 w 5355771"/>
                <a:gd name="connsiteY28" fmla="*/ 639793 h 2801257"/>
                <a:gd name="connsiteX29" fmla="*/ 14514 w 5355771"/>
                <a:gd name="connsiteY29" fmla="*/ 622501 h 2801257"/>
                <a:gd name="connsiteX30" fmla="*/ 0 w 5355771"/>
                <a:gd name="connsiteY30" fmla="*/ 0 h 2801257"/>
                <a:gd name="connsiteX31" fmla="*/ 4652545 w 5355771"/>
                <a:gd name="connsiteY31" fmla="*/ 283026 h 2801257"/>
                <a:gd name="connsiteX32" fmla="*/ 4543687 w 5355771"/>
                <a:gd name="connsiteY32" fmla="*/ 391884 h 2801257"/>
                <a:gd name="connsiteX33" fmla="*/ 4652545 w 5355771"/>
                <a:gd name="connsiteY33" fmla="*/ 500742 h 2801257"/>
                <a:gd name="connsiteX34" fmla="*/ 4761403 w 5355771"/>
                <a:gd name="connsiteY34" fmla="*/ 391884 h 2801257"/>
                <a:gd name="connsiteX35" fmla="*/ 4652545 w 5355771"/>
                <a:gd name="connsiteY35" fmla="*/ 283026 h 2801257"/>
                <a:gd name="connsiteX36" fmla="*/ 676899 w 5355771"/>
                <a:gd name="connsiteY36" fmla="*/ 283027 h 2801257"/>
                <a:gd name="connsiteX37" fmla="*/ 568041 w 5355771"/>
                <a:gd name="connsiteY37" fmla="*/ 391885 h 2801257"/>
                <a:gd name="connsiteX38" fmla="*/ 676899 w 5355771"/>
                <a:gd name="connsiteY38" fmla="*/ 500743 h 2801257"/>
                <a:gd name="connsiteX39" fmla="*/ 785757 w 5355771"/>
                <a:gd name="connsiteY39" fmla="*/ 391885 h 2801257"/>
                <a:gd name="connsiteX40" fmla="*/ 676899 w 5355771"/>
                <a:gd name="connsiteY40" fmla="*/ 283027 h 280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355771" h="2801257">
                  <a:moveTo>
                    <a:pt x="0" y="0"/>
                  </a:moveTo>
                  <a:lnTo>
                    <a:pt x="696685" y="103751"/>
                  </a:lnTo>
                  <a:lnTo>
                    <a:pt x="1654628" y="121042"/>
                  </a:lnTo>
                  <a:lnTo>
                    <a:pt x="2743200" y="172917"/>
                  </a:lnTo>
                  <a:lnTo>
                    <a:pt x="3991428" y="51875"/>
                  </a:lnTo>
                  <a:lnTo>
                    <a:pt x="5326743" y="69167"/>
                  </a:lnTo>
                  <a:lnTo>
                    <a:pt x="5326743" y="207500"/>
                  </a:lnTo>
                  <a:lnTo>
                    <a:pt x="5312228" y="518751"/>
                  </a:lnTo>
                  <a:lnTo>
                    <a:pt x="5283200" y="778127"/>
                  </a:lnTo>
                  <a:lnTo>
                    <a:pt x="5283200" y="899169"/>
                  </a:lnTo>
                  <a:lnTo>
                    <a:pt x="5341257" y="1210420"/>
                  </a:lnTo>
                  <a:lnTo>
                    <a:pt x="5355771" y="1763755"/>
                  </a:lnTo>
                  <a:lnTo>
                    <a:pt x="5355771" y="2075005"/>
                  </a:lnTo>
                  <a:lnTo>
                    <a:pt x="5312228" y="2126881"/>
                  </a:lnTo>
                  <a:lnTo>
                    <a:pt x="5283200" y="2247923"/>
                  </a:lnTo>
                  <a:lnTo>
                    <a:pt x="5341257" y="2265214"/>
                  </a:lnTo>
                  <a:lnTo>
                    <a:pt x="5355771" y="2749382"/>
                  </a:lnTo>
                  <a:lnTo>
                    <a:pt x="4310743" y="2783966"/>
                  </a:lnTo>
                  <a:lnTo>
                    <a:pt x="3106057" y="2801257"/>
                  </a:lnTo>
                  <a:lnTo>
                    <a:pt x="1596571" y="2766674"/>
                  </a:lnTo>
                  <a:lnTo>
                    <a:pt x="101600" y="2766674"/>
                  </a:lnTo>
                  <a:lnTo>
                    <a:pt x="72571" y="2576465"/>
                  </a:lnTo>
                  <a:lnTo>
                    <a:pt x="72571" y="2005839"/>
                  </a:lnTo>
                  <a:lnTo>
                    <a:pt x="72571" y="1694588"/>
                  </a:lnTo>
                  <a:lnTo>
                    <a:pt x="58057" y="1158545"/>
                  </a:lnTo>
                  <a:lnTo>
                    <a:pt x="58057" y="847294"/>
                  </a:lnTo>
                  <a:lnTo>
                    <a:pt x="101600" y="726252"/>
                  </a:lnTo>
                  <a:lnTo>
                    <a:pt x="130628" y="708961"/>
                  </a:lnTo>
                  <a:lnTo>
                    <a:pt x="87085" y="639793"/>
                  </a:lnTo>
                  <a:lnTo>
                    <a:pt x="14514" y="622501"/>
                  </a:lnTo>
                  <a:lnTo>
                    <a:pt x="0" y="0"/>
                  </a:lnTo>
                  <a:close/>
                  <a:moveTo>
                    <a:pt x="4652545" y="283026"/>
                  </a:moveTo>
                  <a:cubicBezTo>
                    <a:pt x="4592424" y="283026"/>
                    <a:pt x="4543687" y="331763"/>
                    <a:pt x="4543687" y="391884"/>
                  </a:cubicBezTo>
                  <a:cubicBezTo>
                    <a:pt x="4543687" y="452005"/>
                    <a:pt x="4592424" y="500742"/>
                    <a:pt x="4652545" y="500742"/>
                  </a:cubicBezTo>
                  <a:cubicBezTo>
                    <a:pt x="4712666" y="500742"/>
                    <a:pt x="4761403" y="452005"/>
                    <a:pt x="4761403" y="391884"/>
                  </a:cubicBezTo>
                  <a:cubicBezTo>
                    <a:pt x="4761403" y="331763"/>
                    <a:pt x="4712666" y="283026"/>
                    <a:pt x="4652545" y="283026"/>
                  </a:cubicBezTo>
                  <a:close/>
                  <a:moveTo>
                    <a:pt x="676899" y="283027"/>
                  </a:moveTo>
                  <a:cubicBezTo>
                    <a:pt x="616778" y="283027"/>
                    <a:pt x="568041" y="331764"/>
                    <a:pt x="568041" y="391885"/>
                  </a:cubicBezTo>
                  <a:cubicBezTo>
                    <a:pt x="568041" y="452006"/>
                    <a:pt x="616778" y="500743"/>
                    <a:pt x="676899" y="500743"/>
                  </a:cubicBezTo>
                  <a:cubicBezTo>
                    <a:pt x="737020" y="500743"/>
                    <a:pt x="785757" y="452006"/>
                    <a:pt x="785757" y="391885"/>
                  </a:cubicBezTo>
                  <a:cubicBezTo>
                    <a:pt x="785757" y="331764"/>
                    <a:pt x="737020" y="283027"/>
                    <a:pt x="676899" y="283027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scene3d>
              <a:camera prst="obliqueBottomLeft"/>
              <a:lightRig rig="threePt" dir="t"/>
            </a:scene3d>
            <a:sp3d extrusionH="285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427B7B13-1917-46DD-86D9-60B046D37DDC}"/>
                </a:ext>
              </a:extLst>
            </p:cNvPr>
            <p:cNvSpPr/>
            <p:nvPr/>
          </p:nvSpPr>
          <p:spPr>
            <a:xfrm>
              <a:off x="4056185" y="1933130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A34D2A18-0D83-4AA3-8EEB-91EAB61C0600}"/>
                </a:ext>
              </a:extLst>
            </p:cNvPr>
            <p:cNvSpPr/>
            <p:nvPr/>
          </p:nvSpPr>
          <p:spPr>
            <a:xfrm rot="20454436" flipV="1">
              <a:off x="3990099" y="2220410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A8E04582-8603-4891-9D3E-2F5C0818D3ED}"/>
                </a:ext>
              </a:extLst>
            </p:cNvPr>
            <p:cNvSpPr/>
            <p:nvPr/>
          </p:nvSpPr>
          <p:spPr>
            <a:xfrm rot="20454436" flipV="1">
              <a:off x="4022793" y="2159416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82C0B8F-565A-49B9-BBEA-7A1D93FF7A72}"/>
                </a:ext>
              </a:extLst>
            </p:cNvPr>
            <p:cNvSpPr/>
            <p:nvPr/>
          </p:nvSpPr>
          <p:spPr>
            <a:xfrm rot="20454436" flipV="1">
              <a:off x="4067938" y="2104319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4EE26ABF-1069-4192-902C-CF283E461407}"/>
                </a:ext>
              </a:extLst>
            </p:cNvPr>
            <p:cNvCxnSpPr>
              <a:stCxn id="36" idx="0"/>
              <a:endCxn id="36" idx="0"/>
            </p:cNvCxnSpPr>
            <p:nvPr/>
          </p:nvCxnSpPr>
          <p:spPr>
            <a:xfrm>
              <a:off x="4065195" y="213373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21DC7FA5-0141-4F88-8495-B458288E6789}"/>
                </a:ext>
              </a:extLst>
            </p:cNvPr>
            <p:cNvSpPr/>
            <p:nvPr/>
          </p:nvSpPr>
          <p:spPr>
            <a:xfrm>
              <a:off x="3950677" y="2051601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3275C41-BE87-4B5B-BB29-E122E92C5E85}"/>
                </a:ext>
              </a:extLst>
            </p:cNvPr>
            <p:cNvSpPr/>
            <p:nvPr/>
          </p:nvSpPr>
          <p:spPr>
            <a:xfrm rot="5559045">
              <a:off x="4174527" y="2045296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2394E00-A267-4300-8503-B19C6DAA1F6C}"/>
                </a:ext>
              </a:extLst>
            </p:cNvPr>
            <p:cNvSpPr/>
            <p:nvPr/>
          </p:nvSpPr>
          <p:spPr>
            <a:xfrm>
              <a:off x="8045277" y="1968411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B4ACEC97-9A5F-4DC0-BC98-276199B073FC}"/>
                </a:ext>
              </a:extLst>
            </p:cNvPr>
            <p:cNvSpPr/>
            <p:nvPr/>
          </p:nvSpPr>
          <p:spPr>
            <a:xfrm rot="20454436" flipV="1">
              <a:off x="7979191" y="2255691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04AE4CB-7D84-46D9-AE4C-C853A482EADD}"/>
                </a:ext>
              </a:extLst>
            </p:cNvPr>
            <p:cNvSpPr/>
            <p:nvPr/>
          </p:nvSpPr>
          <p:spPr>
            <a:xfrm rot="20454436" flipV="1">
              <a:off x="8011885" y="2194697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499D117F-4E7D-46CD-8187-41F590C3873C}"/>
                </a:ext>
              </a:extLst>
            </p:cNvPr>
            <p:cNvSpPr/>
            <p:nvPr/>
          </p:nvSpPr>
          <p:spPr>
            <a:xfrm rot="20454436" flipV="1">
              <a:off x="8057030" y="2139600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F1470CE1-1936-49D3-A6AF-3FA1FCDFE877}"/>
                </a:ext>
              </a:extLst>
            </p:cNvPr>
            <p:cNvCxnSpPr>
              <a:stCxn id="48" idx="0"/>
              <a:endCxn id="48" idx="0"/>
            </p:cNvCxnSpPr>
            <p:nvPr/>
          </p:nvCxnSpPr>
          <p:spPr>
            <a:xfrm>
              <a:off x="8054287" y="216901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ABA92D05-4174-4645-820F-5970165485BF}"/>
                </a:ext>
              </a:extLst>
            </p:cNvPr>
            <p:cNvSpPr/>
            <p:nvPr/>
          </p:nvSpPr>
          <p:spPr>
            <a:xfrm>
              <a:off x="7939769" y="2086882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1A70C3E6-7218-4455-BDDA-022CB2968B67}"/>
                </a:ext>
              </a:extLst>
            </p:cNvPr>
            <p:cNvSpPr/>
            <p:nvPr/>
          </p:nvSpPr>
          <p:spPr>
            <a:xfrm rot="5559045">
              <a:off x="8163619" y="2080577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91056F6A-2633-4757-983E-68DBADE2A9D7}"/>
                </a:ext>
              </a:extLst>
            </p:cNvPr>
            <p:cNvSpPr txBox="1"/>
            <p:nvPr/>
          </p:nvSpPr>
          <p:spPr>
            <a:xfrm>
              <a:off x="3860744" y="3125332"/>
              <a:ext cx="45260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r>
                <a:rPr lang="ar-SY" sz="4000" b="1" dirty="0" smtClean="0">
                  <a:solidFill>
                    <a:srgbClr val="00B05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Hand Of Sean" panose="02000500000000000000" pitchFamily="2" charset="-128"/>
                  <a:ea typeface="Hand Of Sean" panose="02000500000000000000" pitchFamily="2" charset="-128"/>
                </a:rPr>
                <a:t>انتهى الدرس</a:t>
              </a:r>
              <a:endParaRPr lang="en-US" sz="4000" b="1" dirty="0"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028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3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2960</TotalTime>
  <Words>204</Words>
  <Application>Microsoft Office PowerPoint</Application>
  <PresentationFormat>مخصص</PresentationFormat>
  <Paragraphs>66</Paragraphs>
  <Slides>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4_Office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1919</cp:revision>
  <dcterms:created xsi:type="dcterms:W3CDTF">2020-10-10T04:32:51Z</dcterms:created>
  <dcterms:modified xsi:type="dcterms:W3CDTF">2021-09-01T08:22:18Z</dcterms:modified>
</cp:coreProperties>
</file>