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89" r:id="rId2"/>
    <p:sldId id="766" r:id="rId3"/>
    <p:sldId id="847" r:id="rId4"/>
    <p:sldId id="882" r:id="rId5"/>
    <p:sldId id="883" r:id="rId6"/>
    <p:sldId id="886" r:id="rId7"/>
    <p:sldId id="887" r:id="rId8"/>
    <p:sldId id="889" r:id="rId9"/>
    <p:sldId id="888" r:id="rId10"/>
    <p:sldId id="890" r:id="rId11"/>
    <p:sldId id="891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CC99"/>
    <a:srgbClr val="9933FF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0" autoAdjust="0"/>
    <p:restoredTop sz="94660"/>
  </p:normalViewPr>
  <p:slideViewPr>
    <p:cSldViewPr snapToGrid="0">
      <p:cViewPr>
        <p:scale>
          <a:sx n="75" d="100"/>
          <a:sy n="75" d="100"/>
        </p:scale>
        <p:origin x="-336" y="-48"/>
      </p:cViewPr>
      <p:guideLst>
        <p:guide orient="horz" pos="1077"/>
        <p:guide pos="66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15/10/1442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178880" y="2680769"/>
            <a:ext cx="8124047" cy="1265254"/>
            <a:chOff x="9198889" y="2670931"/>
            <a:chExt cx="8124047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023712" y="3082968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بناء فقرتين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1429254"/>
            <a:ext cx="5860362" cy="44355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بناء فقرتين</a:t>
            </a:r>
          </a:p>
        </p:txBody>
      </p:sp>
      <p:pic>
        <p:nvPicPr>
          <p:cNvPr id="2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05" y="4331589"/>
            <a:ext cx="921806" cy="58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85">
            <a:extLst>
              <a:ext uri="{FF2B5EF4-FFF2-40B4-BE49-F238E27FC236}">
                <a16:creationId xmlns:a16="http://schemas.microsoft.com/office/drawing/2014/main" xmlns="" id="{B1FB5BF1-24E5-4339-9152-844FA5BECE25}"/>
              </a:ext>
            </a:extLst>
          </p:cNvPr>
          <p:cNvGrpSpPr/>
          <p:nvPr/>
        </p:nvGrpSpPr>
        <p:grpSpPr>
          <a:xfrm flipH="1">
            <a:off x="6961672" y="280398"/>
            <a:ext cx="2793798" cy="640328"/>
            <a:chOff x="676027" y="3890007"/>
            <a:chExt cx="2793798" cy="640328"/>
          </a:xfrm>
        </p:grpSpPr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xmlns="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251811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54">
              <a:extLst>
                <a:ext uri="{FF2B5EF4-FFF2-40B4-BE49-F238E27FC236}">
                  <a16:creationId xmlns:a16="http://schemas.microsoft.com/office/drawing/2014/main" xmlns="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18" name="Teardrop 55">
                <a:extLst>
                  <a:ext uri="{FF2B5EF4-FFF2-40B4-BE49-F238E27FC236}">
                    <a16:creationId xmlns:a16="http://schemas.microsoft.com/office/drawing/2014/main" xmlns="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56">
                <a:extLst>
                  <a:ext uri="{FF2B5EF4-FFF2-40B4-BE49-F238E27FC236}">
                    <a16:creationId xmlns:a16="http://schemas.microsoft.com/office/drawing/2014/main" xmlns="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76">
              <a:extLst>
                <a:ext uri="{FF2B5EF4-FFF2-40B4-BE49-F238E27FC236}">
                  <a16:creationId xmlns:a16="http://schemas.microsoft.com/office/drawing/2014/main" xmlns="" id="{506BF21A-E698-409F-A354-C3FE858D1177}"/>
                </a:ext>
              </a:extLst>
            </p:cNvPr>
            <p:cNvSpPr txBox="1"/>
            <p:nvPr/>
          </p:nvSpPr>
          <p:spPr>
            <a:xfrm>
              <a:off x="944580" y="3993703"/>
              <a:ext cx="242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الموضوع الثاني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4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6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6D37B73-8F67-4C82-89CA-E5C6D900362F}"/>
              </a:ext>
            </a:extLst>
          </p:cNvPr>
          <p:cNvGrpSpPr/>
          <p:nvPr/>
        </p:nvGrpSpPr>
        <p:grpSpPr>
          <a:xfrm>
            <a:off x="6603667" y="1156701"/>
            <a:ext cx="1796476" cy="4549295"/>
            <a:chOff x="6603667" y="1156701"/>
            <a:chExt cx="1796476" cy="4549295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E9ED09DA-853F-4295-A9E4-FD266201D6AB}"/>
                </a:ext>
              </a:extLst>
            </p:cNvPr>
            <p:cNvSpPr/>
            <p:nvPr/>
          </p:nvSpPr>
          <p:spPr>
            <a:xfrm flipH="1">
              <a:off x="6705602" y="1209013"/>
              <a:ext cx="1694541" cy="4439974"/>
            </a:xfrm>
            <a:custGeom>
              <a:avLst/>
              <a:gdLst>
                <a:gd name="connsiteX0" fmla="*/ 1694541 w 1694541"/>
                <a:gd name="connsiteY0" fmla="*/ 0 h 4439974"/>
                <a:gd name="connsiteX1" fmla="*/ 1694541 w 1694541"/>
                <a:gd name="connsiteY1" fmla="*/ 34796 h 4439974"/>
                <a:gd name="connsiteX2" fmla="*/ 1628993 w 1694541"/>
                <a:gd name="connsiteY2" fmla="*/ 51650 h 4439974"/>
                <a:gd name="connsiteX3" fmla="*/ 33733 w 1694541"/>
                <a:gd name="connsiteY3" fmla="*/ 2219987 h 4439974"/>
                <a:gd name="connsiteX4" fmla="*/ 1628993 w 1694541"/>
                <a:gd name="connsiteY4" fmla="*/ 4388324 h 4439974"/>
                <a:gd name="connsiteX5" fmla="*/ 1694541 w 1694541"/>
                <a:gd name="connsiteY5" fmla="*/ 4405178 h 4439974"/>
                <a:gd name="connsiteX6" fmla="*/ 1694541 w 1694541"/>
                <a:gd name="connsiteY6" fmla="*/ 4439974 h 4439974"/>
                <a:gd name="connsiteX7" fmla="*/ 1618962 w 1694541"/>
                <a:gd name="connsiteY7" fmla="*/ 4420541 h 4439974"/>
                <a:gd name="connsiteX8" fmla="*/ 0 w 1694541"/>
                <a:gd name="connsiteY8" fmla="*/ 2219987 h 4439974"/>
                <a:gd name="connsiteX9" fmla="*/ 1618962 w 1694541"/>
                <a:gd name="connsiteY9" fmla="*/ 19434 h 44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41" h="4439974">
                  <a:moveTo>
                    <a:pt x="1694541" y="0"/>
                  </a:moveTo>
                  <a:lnTo>
                    <a:pt x="1694541" y="34796"/>
                  </a:lnTo>
                  <a:lnTo>
                    <a:pt x="1628993" y="51650"/>
                  </a:lnTo>
                  <a:cubicBezTo>
                    <a:pt x="704780" y="339110"/>
                    <a:pt x="33733" y="1201183"/>
                    <a:pt x="33733" y="2219987"/>
                  </a:cubicBezTo>
                  <a:cubicBezTo>
                    <a:pt x="33733" y="3238792"/>
                    <a:pt x="704780" y="4100864"/>
                    <a:pt x="1628993" y="4388324"/>
                  </a:cubicBezTo>
                  <a:lnTo>
                    <a:pt x="1694541" y="4405178"/>
                  </a:lnTo>
                  <a:lnTo>
                    <a:pt x="1694541" y="4439974"/>
                  </a:lnTo>
                  <a:lnTo>
                    <a:pt x="1618962" y="4420541"/>
                  </a:lnTo>
                  <a:cubicBezTo>
                    <a:pt x="681017" y="4128810"/>
                    <a:pt x="0" y="3253928"/>
                    <a:pt x="0" y="2219987"/>
                  </a:cubicBezTo>
                  <a:cubicBezTo>
                    <a:pt x="0" y="1186046"/>
                    <a:pt x="681017" y="311165"/>
                    <a:pt x="1618962" y="19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="" xmlns:a16="http://schemas.microsoft.com/office/drawing/2014/main" id="{BA362CCE-8297-4170-B783-8F88CD9D8150}"/>
                </a:ext>
              </a:extLst>
            </p:cNvPr>
            <p:cNvSpPr/>
            <p:nvPr/>
          </p:nvSpPr>
          <p:spPr>
            <a:xfrm rot="16200000" flipH="1">
              <a:off x="6604995" y="1166410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="" xmlns:a16="http://schemas.microsoft.com/office/drawing/2014/main" id="{A32028E2-7452-4FDF-9986-E558219DF9C9}"/>
                </a:ext>
              </a:extLst>
            </p:cNvPr>
            <p:cNvSpPr/>
            <p:nvPr/>
          </p:nvSpPr>
          <p:spPr>
            <a:xfrm rot="16200000" flipH="1">
              <a:off x="6593958" y="5574927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8EC01B7-14B8-4BF8-A94A-403E0A6324A2}"/>
              </a:ext>
            </a:extLst>
          </p:cNvPr>
          <p:cNvGrpSpPr/>
          <p:nvPr/>
        </p:nvGrpSpPr>
        <p:grpSpPr>
          <a:xfrm>
            <a:off x="3791859" y="1152216"/>
            <a:ext cx="1817304" cy="4549295"/>
            <a:chOff x="3791859" y="1152216"/>
            <a:chExt cx="1817304" cy="4549295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332D84D-1A04-4CA8-9492-2C56BBC1712A}"/>
                </a:ext>
              </a:extLst>
            </p:cNvPr>
            <p:cNvSpPr/>
            <p:nvPr/>
          </p:nvSpPr>
          <p:spPr>
            <a:xfrm>
              <a:off x="3791859" y="1209014"/>
              <a:ext cx="1694541" cy="4439974"/>
            </a:xfrm>
            <a:custGeom>
              <a:avLst/>
              <a:gdLst>
                <a:gd name="connsiteX0" fmla="*/ 1694541 w 1694541"/>
                <a:gd name="connsiteY0" fmla="*/ 0 h 4439974"/>
                <a:gd name="connsiteX1" fmla="*/ 1694541 w 1694541"/>
                <a:gd name="connsiteY1" fmla="*/ 34796 h 4439974"/>
                <a:gd name="connsiteX2" fmla="*/ 1628993 w 1694541"/>
                <a:gd name="connsiteY2" fmla="*/ 51650 h 4439974"/>
                <a:gd name="connsiteX3" fmla="*/ 33733 w 1694541"/>
                <a:gd name="connsiteY3" fmla="*/ 2219987 h 4439974"/>
                <a:gd name="connsiteX4" fmla="*/ 1628993 w 1694541"/>
                <a:gd name="connsiteY4" fmla="*/ 4388324 h 4439974"/>
                <a:gd name="connsiteX5" fmla="*/ 1694541 w 1694541"/>
                <a:gd name="connsiteY5" fmla="*/ 4405178 h 4439974"/>
                <a:gd name="connsiteX6" fmla="*/ 1694541 w 1694541"/>
                <a:gd name="connsiteY6" fmla="*/ 4439974 h 4439974"/>
                <a:gd name="connsiteX7" fmla="*/ 1618962 w 1694541"/>
                <a:gd name="connsiteY7" fmla="*/ 4420541 h 4439974"/>
                <a:gd name="connsiteX8" fmla="*/ 0 w 1694541"/>
                <a:gd name="connsiteY8" fmla="*/ 2219987 h 4439974"/>
                <a:gd name="connsiteX9" fmla="*/ 1618962 w 1694541"/>
                <a:gd name="connsiteY9" fmla="*/ 19434 h 44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41" h="4439974">
                  <a:moveTo>
                    <a:pt x="1694541" y="0"/>
                  </a:moveTo>
                  <a:lnTo>
                    <a:pt x="1694541" y="34796"/>
                  </a:lnTo>
                  <a:lnTo>
                    <a:pt x="1628993" y="51650"/>
                  </a:lnTo>
                  <a:cubicBezTo>
                    <a:pt x="704780" y="339110"/>
                    <a:pt x="33733" y="1201183"/>
                    <a:pt x="33733" y="2219987"/>
                  </a:cubicBezTo>
                  <a:cubicBezTo>
                    <a:pt x="33733" y="3238792"/>
                    <a:pt x="704780" y="4100864"/>
                    <a:pt x="1628993" y="4388324"/>
                  </a:cubicBezTo>
                  <a:lnTo>
                    <a:pt x="1694541" y="4405178"/>
                  </a:lnTo>
                  <a:lnTo>
                    <a:pt x="1694541" y="4439974"/>
                  </a:lnTo>
                  <a:lnTo>
                    <a:pt x="1618962" y="4420541"/>
                  </a:lnTo>
                  <a:cubicBezTo>
                    <a:pt x="681017" y="4128810"/>
                    <a:pt x="0" y="3253928"/>
                    <a:pt x="0" y="2219987"/>
                  </a:cubicBezTo>
                  <a:cubicBezTo>
                    <a:pt x="0" y="1186046"/>
                    <a:pt x="681017" y="311165"/>
                    <a:pt x="1618962" y="19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="" xmlns:a16="http://schemas.microsoft.com/office/drawing/2014/main" id="{BBABFF97-B618-4BE6-89C4-022F19AB0F4D}"/>
                </a:ext>
              </a:extLst>
            </p:cNvPr>
            <p:cNvSpPr/>
            <p:nvPr/>
          </p:nvSpPr>
          <p:spPr>
            <a:xfrm rot="5400000">
              <a:off x="5478094" y="1161925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="" xmlns:a16="http://schemas.microsoft.com/office/drawing/2014/main" id="{4BA663C7-098A-4137-86E7-0E9D27D7D81A}"/>
                </a:ext>
              </a:extLst>
            </p:cNvPr>
            <p:cNvSpPr/>
            <p:nvPr/>
          </p:nvSpPr>
          <p:spPr>
            <a:xfrm rot="5400000">
              <a:off x="5467057" y="5570442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B57975F-AE1C-4464-BC85-5B9483882708}"/>
              </a:ext>
            </a:extLst>
          </p:cNvPr>
          <p:cNvSpPr/>
          <p:nvPr/>
        </p:nvSpPr>
        <p:spPr>
          <a:xfrm rot="20257163">
            <a:off x="4921534" y="5270087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C00320-63A7-4BF7-AEE1-5A54BB11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58" y="2675638"/>
            <a:ext cx="4608286" cy="1584097"/>
          </a:xfrm>
          <a:custGeom>
            <a:avLst/>
            <a:gdLst>
              <a:gd name="connsiteX0" fmla="*/ 546159 w 4608286"/>
              <a:gd name="connsiteY0" fmla="*/ 0 h 3052689"/>
              <a:gd name="connsiteX1" fmla="*/ 4062128 w 4608286"/>
              <a:gd name="connsiteY1" fmla="*/ 0 h 3052689"/>
              <a:gd name="connsiteX2" fmla="*/ 4082132 w 4608286"/>
              <a:gd name="connsiteY2" fmla="*/ 22010 h 3052689"/>
              <a:gd name="connsiteX3" fmla="*/ 4608286 w 4608286"/>
              <a:gd name="connsiteY3" fmla="*/ 1487659 h 3052689"/>
              <a:gd name="connsiteX4" fmla="*/ 4082132 w 4608286"/>
              <a:gd name="connsiteY4" fmla="*/ 2953308 h 3052689"/>
              <a:gd name="connsiteX5" fmla="*/ 3991808 w 4608286"/>
              <a:gd name="connsiteY5" fmla="*/ 3052689 h 3052689"/>
              <a:gd name="connsiteX6" fmla="*/ 616478 w 4608286"/>
              <a:gd name="connsiteY6" fmla="*/ 3052689 h 3052689"/>
              <a:gd name="connsiteX7" fmla="*/ 526155 w 4608286"/>
              <a:gd name="connsiteY7" fmla="*/ 2953308 h 3052689"/>
              <a:gd name="connsiteX8" fmla="*/ 0 w 4608286"/>
              <a:gd name="connsiteY8" fmla="*/ 1487659 h 3052689"/>
              <a:gd name="connsiteX9" fmla="*/ 526155 w 4608286"/>
              <a:gd name="connsiteY9" fmla="*/ 22010 h 305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08286" h="3052689">
                <a:moveTo>
                  <a:pt x="546159" y="0"/>
                </a:moveTo>
                <a:lnTo>
                  <a:pt x="4062128" y="0"/>
                </a:lnTo>
                <a:lnTo>
                  <a:pt x="4082132" y="22010"/>
                </a:lnTo>
                <a:cubicBezTo>
                  <a:pt x="4410832" y="420302"/>
                  <a:pt x="4608286" y="930922"/>
                  <a:pt x="4608286" y="1487659"/>
                </a:cubicBezTo>
                <a:cubicBezTo>
                  <a:pt x="4608286" y="2044397"/>
                  <a:pt x="4410832" y="2555016"/>
                  <a:pt x="4082132" y="2953308"/>
                </a:cubicBezTo>
                <a:lnTo>
                  <a:pt x="3991808" y="3052689"/>
                </a:lnTo>
                <a:lnTo>
                  <a:pt x="616478" y="3052689"/>
                </a:lnTo>
                <a:lnTo>
                  <a:pt x="526155" y="2953308"/>
                </a:lnTo>
                <a:cubicBezTo>
                  <a:pt x="197455" y="2555016"/>
                  <a:pt x="0" y="2044397"/>
                  <a:pt x="0" y="1487659"/>
                </a:cubicBezTo>
                <a:cubicBezTo>
                  <a:pt x="0" y="930922"/>
                  <a:pt x="197455" y="420302"/>
                  <a:pt x="526155" y="22010"/>
                </a:cubicBez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B21547A-D3F8-45AF-8544-AF4301808F61}"/>
              </a:ext>
            </a:extLst>
          </p:cNvPr>
          <p:cNvSpPr/>
          <p:nvPr/>
        </p:nvSpPr>
        <p:spPr>
          <a:xfrm>
            <a:off x="4767944" y="5270708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DF1BCC18-126A-471A-9A3C-425A911FC320}"/>
              </a:ext>
            </a:extLst>
          </p:cNvPr>
          <p:cNvSpPr/>
          <p:nvPr/>
        </p:nvSpPr>
        <p:spPr>
          <a:xfrm rot="20257163">
            <a:off x="7990496" y="448585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F78409C-3DC1-490F-B72E-7CFDBD95F261}"/>
              </a:ext>
            </a:extLst>
          </p:cNvPr>
          <p:cNvSpPr/>
          <p:nvPr/>
        </p:nvSpPr>
        <p:spPr>
          <a:xfrm flipH="1">
            <a:off x="7873417" y="4521865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24" descr="Bullseye">
            <a:extLst>
              <a:ext uri="{FF2B5EF4-FFF2-40B4-BE49-F238E27FC236}">
                <a16:creationId xmlns="" xmlns:a16="http://schemas.microsoft.com/office/drawing/2014/main" id="{2629585B-453E-4E77-906B-66803F8F2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3506" y="1037791"/>
            <a:ext cx="548640" cy="548640"/>
          </a:xfrm>
          <a:prstGeom prst="rect">
            <a:avLst/>
          </a:prstGeom>
        </p:spPr>
      </p:pic>
      <p:pic>
        <p:nvPicPr>
          <p:cNvPr id="27" name="Graphic 26" descr="Presentation with bar chart">
            <a:extLst>
              <a:ext uri="{FF2B5EF4-FFF2-40B4-BE49-F238E27FC236}">
                <a16:creationId xmlns="" xmlns:a16="http://schemas.microsoft.com/office/drawing/2014/main" id="{10F732E0-2149-4642-B70D-B309D6C8C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3506" y="2114366"/>
            <a:ext cx="548640" cy="548640"/>
          </a:xfrm>
          <a:prstGeom prst="rect">
            <a:avLst/>
          </a:prstGeom>
        </p:spPr>
      </p:pic>
      <p:pic>
        <p:nvPicPr>
          <p:cNvPr id="29" name="Graphic 28" descr="Head with gears">
            <a:extLst>
              <a:ext uri="{FF2B5EF4-FFF2-40B4-BE49-F238E27FC236}">
                <a16:creationId xmlns="" xmlns:a16="http://schemas.microsoft.com/office/drawing/2014/main" id="{36B3A429-166C-4B35-B641-69E119D67C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3506" y="3190941"/>
            <a:ext cx="548640" cy="548640"/>
          </a:xfrm>
          <a:prstGeom prst="rect">
            <a:avLst/>
          </a:prstGeom>
        </p:spPr>
      </p:pic>
      <p:pic>
        <p:nvPicPr>
          <p:cNvPr id="31" name="Graphic 30" descr="Stopwatch">
            <a:extLst>
              <a:ext uri="{FF2B5EF4-FFF2-40B4-BE49-F238E27FC236}">
                <a16:creationId xmlns="" xmlns:a16="http://schemas.microsoft.com/office/drawing/2014/main" id="{371060B7-4CFF-4843-BE48-306A94DEB7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3506" y="4267516"/>
            <a:ext cx="548640" cy="548640"/>
          </a:xfrm>
          <a:prstGeom prst="rect">
            <a:avLst/>
          </a:prstGeom>
        </p:spPr>
      </p:pic>
      <p:pic>
        <p:nvPicPr>
          <p:cNvPr id="33" name="Graphic 32" descr="Bank">
            <a:extLst>
              <a:ext uri="{FF2B5EF4-FFF2-40B4-BE49-F238E27FC236}">
                <a16:creationId xmlns="" xmlns:a16="http://schemas.microsoft.com/office/drawing/2014/main" id="{F67E934B-E602-4D8B-BE51-E961DC478C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3506" y="5344092"/>
            <a:ext cx="548640" cy="548640"/>
          </a:xfrm>
          <a:prstGeom prst="rect">
            <a:avLst/>
          </a:prstGeom>
        </p:spPr>
      </p:pic>
      <p:pic>
        <p:nvPicPr>
          <p:cNvPr id="35" name="Graphic 34" descr="Dance">
            <a:extLst>
              <a:ext uri="{FF2B5EF4-FFF2-40B4-BE49-F238E27FC236}">
                <a16:creationId xmlns="" xmlns:a16="http://schemas.microsoft.com/office/drawing/2014/main" id="{98AA3C8C-9316-4124-93A6-00E7BE12A8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83682" y="2023278"/>
            <a:ext cx="548640" cy="548640"/>
          </a:xfrm>
          <a:prstGeom prst="rect">
            <a:avLst/>
          </a:prstGeom>
        </p:spPr>
      </p:pic>
      <p:pic>
        <p:nvPicPr>
          <p:cNvPr id="37" name="Graphic 36" descr="Podium">
            <a:extLst>
              <a:ext uri="{FF2B5EF4-FFF2-40B4-BE49-F238E27FC236}">
                <a16:creationId xmlns="" xmlns:a16="http://schemas.microsoft.com/office/drawing/2014/main" id="{001FC6CA-DAE4-475E-AF50-5201BC2370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83682" y="934693"/>
            <a:ext cx="548640" cy="548640"/>
          </a:xfrm>
          <a:prstGeom prst="rect">
            <a:avLst/>
          </a:prstGeom>
        </p:spPr>
      </p:pic>
      <p:pic>
        <p:nvPicPr>
          <p:cNvPr id="39" name="Graphic 38" descr="Wedding cake">
            <a:extLst>
              <a:ext uri="{FF2B5EF4-FFF2-40B4-BE49-F238E27FC236}">
                <a16:creationId xmlns="" xmlns:a16="http://schemas.microsoft.com/office/drawing/2014/main" id="{52E4A0AC-7DEB-4618-8D35-1EA3552C0BC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83682" y="3070440"/>
            <a:ext cx="548640" cy="548640"/>
          </a:xfrm>
          <a:prstGeom prst="rect">
            <a:avLst/>
          </a:prstGeom>
        </p:spPr>
      </p:pic>
      <p:pic>
        <p:nvPicPr>
          <p:cNvPr id="41" name="Graphic 40" descr="Present">
            <a:extLst>
              <a:ext uri="{FF2B5EF4-FFF2-40B4-BE49-F238E27FC236}">
                <a16:creationId xmlns="" xmlns:a16="http://schemas.microsoft.com/office/drawing/2014/main" id="{81526DC7-A1DE-4E01-98C2-7A8F81760B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97842" y="4191692"/>
            <a:ext cx="548640" cy="548640"/>
          </a:xfrm>
          <a:prstGeom prst="rect">
            <a:avLst/>
          </a:prstGeom>
        </p:spPr>
      </p:pic>
      <p:pic>
        <p:nvPicPr>
          <p:cNvPr id="43" name="Graphic 42" descr="Clapping hands">
            <a:extLst>
              <a:ext uri="{FF2B5EF4-FFF2-40B4-BE49-F238E27FC236}">
                <a16:creationId xmlns="" xmlns:a16="http://schemas.microsoft.com/office/drawing/2014/main" id="{F741D9C4-2DAB-48E3-A37A-63CF7F04361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83682" y="5177178"/>
            <a:ext cx="548640" cy="5486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D6B54E3-4402-4D08-8F4A-D8EC70696589}"/>
              </a:ext>
            </a:extLst>
          </p:cNvPr>
          <p:cNvGrpSpPr/>
          <p:nvPr/>
        </p:nvGrpSpPr>
        <p:grpSpPr>
          <a:xfrm>
            <a:off x="494577" y="967478"/>
            <a:ext cx="2032246" cy="757261"/>
            <a:chOff x="494577" y="967478"/>
            <a:chExt cx="2032246" cy="757261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A4D20C26-4F31-4EE4-9139-81ECED3E9BB8}"/>
                </a:ext>
              </a:extLst>
            </p:cNvPr>
            <p:cNvSpPr txBox="1"/>
            <p:nvPr/>
          </p:nvSpPr>
          <p:spPr>
            <a:xfrm>
              <a:off x="1182856" y="967478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مدخل الوحدة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B3BF16E-B875-4525-8F20-03445249D946}"/>
                </a:ext>
              </a:extLst>
            </p:cNvPr>
            <p:cNvSpPr txBox="1"/>
            <p:nvPr/>
          </p:nvSpPr>
          <p:spPr>
            <a:xfrm>
              <a:off x="494577" y="1355407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أنشطة تمهيدية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8229025-31E7-4B8E-A512-AF128FABAE68}"/>
              </a:ext>
            </a:extLst>
          </p:cNvPr>
          <p:cNvGrpSpPr/>
          <p:nvPr/>
        </p:nvGrpSpPr>
        <p:grpSpPr>
          <a:xfrm>
            <a:off x="519491" y="1966653"/>
            <a:ext cx="2032247" cy="825435"/>
            <a:chOff x="519491" y="1966653"/>
            <a:chExt cx="2032247" cy="82543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85808F06-E532-481A-A022-92622020D281}"/>
                </a:ext>
              </a:extLst>
            </p:cNvPr>
            <p:cNvSpPr txBox="1"/>
            <p:nvPr/>
          </p:nvSpPr>
          <p:spPr>
            <a:xfrm>
              <a:off x="594234" y="1966653"/>
              <a:ext cx="1957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مشروع </a:t>
              </a:r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7179B74-6BB7-4432-9FA8-1D7AA219BD84}"/>
                </a:ext>
              </a:extLst>
            </p:cNvPr>
            <p:cNvSpPr txBox="1"/>
            <p:nvPr/>
          </p:nvSpPr>
          <p:spPr>
            <a:xfrm>
              <a:off x="519491" y="2422756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التعريف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بالمشروع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61D9F80-B6F7-4793-B2AC-44970236AF68}"/>
              </a:ext>
            </a:extLst>
          </p:cNvPr>
          <p:cNvGrpSpPr/>
          <p:nvPr/>
        </p:nvGrpSpPr>
        <p:grpSpPr>
          <a:xfrm>
            <a:off x="485318" y="2965828"/>
            <a:ext cx="2091333" cy="882321"/>
            <a:chOff x="485318" y="2965828"/>
            <a:chExt cx="2091333" cy="882321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C9C65583-DAAD-4DD3-8331-E25B9CFCF256}"/>
                </a:ext>
              </a:extLst>
            </p:cNvPr>
            <p:cNvSpPr txBox="1"/>
            <p:nvPr/>
          </p:nvSpPr>
          <p:spPr>
            <a:xfrm>
              <a:off x="1232684" y="2965828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نص الاستماع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EBB7A66-276A-4DEE-8A34-B37A6AAD2600}"/>
                </a:ext>
              </a:extLst>
            </p:cNvPr>
            <p:cNvSpPr txBox="1"/>
            <p:nvPr/>
          </p:nvSpPr>
          <p:spPr>
            <a:xfrm>
              <a:off x="485318" y="3478817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ناقلُ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الأمراض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AD3DC40-FE6A-44B1-BB6A-015C154E8C72}"/>
              </a:ext>
            </a:extLst>
          </p:cNvPr>
          <p:cNvGrpSpPr/>
          <p:nvPr/>
        </p:nvGrpSpPr>
        <p:grpSpPr>
          <a:xfrm>
            <a:off x="569319" y="3888145"/>
            <a:ext cx="2032247" cy="819336"/>
            <a:chOff x="569319" y="3888145"/>
            <a:chExt cx="2032247" cy="819336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38A6448-BBA9-4A78-991E-91C831395023}"/>
                </a:ext>
              </a:extLst>
            </p:cNvPr>
            <p:cNvSpPr txBox="1"/>
            <p:nvPr/>
          </p:nvSpPr>
          <p:spPr>
            <a:xfrm>
              <a:off x="594233" y="3888145"/>
              <a:ext cx="2007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نص الفهم</a:t>
              </a:r>
              <a:r>
                <a:rPr lang="ar-SY" sz="2000" b="1" dirty="0">
                  <a:latin typeface="Century Gothic" panose="020B0502020202020204" pitchFamily="34" charset="0"/>
                </a:rPr>
                <a:t> القرائي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7F5636D-BF6C-469B-B5AD-437BC6A5807F}"/>
                </a:ext>
              </a:extLst>
            </p:cNvPr>
            <p:cNvSpPr txBox="1"/>
            <p:nvPr/>
          </p:nvSpPr>
          <p:spPr>
            <a:xfrm>
              <a:off x="569319" y="4338149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التَّصحُّر وأثرُه في البيئةِ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CE22CC0-EFC5-4CFF-864D-859982C7244B}"/>
              </a:ext>
            </a:extLst>
          </p:cNvPr>
          <p:cNvGrpSpPr/>
          <p:nvPr/>
        </p:nvGrpSpPr>
        <p:grpSpPr>
          <a:xfrm>
            <a:off x="0" y="4882771"/>
            <a:ext cx="2626480" cy="999175"/>
            <a:chOff x="0" y="4882771"/>
            <a:chExt cx="2626480" cy="999175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5B50E0D9-558C-424B-9E5E-1E428B1BD0BC}"/>
                </a:ext>
              </a:extLst>
            </p:cNvPr>
            <p:cNvSpPr txBox="1"/>
            <p:nvPr/>
          </p:nvSpPr>
          <p:spPr>
            <a:xfrm>
              <a:off x="856344" y="4882771"/>
              <a:ext cx="1770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الظاهرة</a:t>
              </a:r>
              <a:r>
                <a:rPr lang="ar-SY" sz="2000" b="1" dirty="0">
                  <a:latin typeface="Century Gothic" panose="020B0502020202020204" pitchFamily="34" charset="0"/>
                </a:rPr>
                <a:t> الإملائية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91D5DE68-C8E8-4D26-B4FA-8AB0B4C64887}"/>
                </a:ext>
              </a:extLst>
            </p:cNvPr>
            <p:cNvSpPr txBox="1"/>
            <p:nvPr/>
          </p:nvSpPr>
          <p:spPr>
            <a:xfrm>
              <a:off x="0" y="5235615"/>
              <a:ext cx="2626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كلماتٌ حذفت الألفُ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وسطِها</a:t>
              </a:r>
            </a:p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همزتا القطع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والوصل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A0E03CF-23B5-45F7-8724-1790956E1455}"/>
              </a:ext>
            </a:extLst>
          </p:cNvPr>
          <p:cNvGrpSpPr/>
          <p:nvPr/>
        </p:nvGrpSpPr>
        <p:grpSpPr>
          <a:xfrm>
            <a:off x="8511822" y="5018246"/>
            <a:ext cx="2896654" cy="1119584"/>
            <a:chOff x="8511822" y="5018246"/>
            <a:chExt cx="2896654" cy="1119584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D0EE3AC7-1166-4CF8-94EE-9976875DB3DC}"/>
                </a:ext>
              </a:extLst>
            </p:cNvPr>
            <p:cNvSpPr txBox="1"/>
            <p:nvPr/>
          </p:nvSpPr>
          <p:spPr>
            <a:xfrm>
              <a:off x="9564883" y="5018246"/>
              <a:ext cx="1567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التواصل</a:t>
              </a:r>
              <a:r>
                <a:rPr lang="ar-SY" sz="2000" b="1" dirty="0">
                  <a:latin typeface="Century Gothic" panose="020B0502020202020204" pitchFamily="34" charset="0"/>
                </a:rPr>
                <a:t> الكتابي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E07EFF8-6AED-4547-8635-F0D14451B0A0}"/>
                </a:ext>
              </a:extLst>
            </p:cNvPr>
            <p:cNvSpPr txBox="1"/>
            <p:nvPr/>
          </p:nvSpPr>
          <p:spPr>
            <a:xfrm>
              <a:off x="8511822" y="5491499"/>
              <a:ext cx="289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كتابة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قصة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مشاهد معروضة</a:t>
              </a:r>
            </a:p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بناء فقرتين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687B8D2-74B7-4304-9227-983D84DBF996}"/>
              </a:ext>
            </a:extLst>
          </p:cNvPr>
          <p:cNvGrpSpPr/>
          <p:nvPr/>
        </p:nvGrpSpPr>
        <p:grpSpPr>
          <a:xfrm>
            <a:off x="9058002" y="3819100"/>
            <a:ext cx="2346122" cy="1063671"/>
            <a:chOff x="9058002" y="3819100"/>
            <a:chExt cx="2346122" cy="1063671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F1D1D0B-826C-4A2A-A243-3A88454116ED}"/>
                </a:ext>
              </a:extLst>
            </p:cNvPr>
            <p:cNvSpPr txBox="1"/>
            <p:nvPr/>
          </p:nvSpPr>
          <p:spPr>
            <a:xfrm>
              <a:off x="9058002" y="3819100"/>
              <a:ext cx="1657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التواصل</a:t>
              </a:r>
              <a:r>
                <a:rPr lang="ar-SY" sz="2000" b="1" dirty="0">
                  <a:latin typeface="Century Gothic" panose="020B0502020202020204" pitchFamily="34" charset="0"/>
                </a:rPr>
                <a:t> الشفهي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215521E-18BB-4E15-B613-7637973B04D7}"/>
                </a:ext>
              </a:extLst>
            </p:cNvPr>
            <p:cNvSpPr txBox="1"/>
            <p:nvPr/>
          </p:nvSpPr>
          <p:spPr>
            <a:xfrm>
              <a:off x="9371878" y="4236440"/>
              <a:ext cx="2032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إبداء الرأي</a:t>
              </a:r>
            </a:p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وصف مشاهدات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6666481-2F5E-41E5-8906-8037FF1A4BDE}"/>
              </a:ext>
            </a:extLst>
          </p:cNvPr>
          <p:cNvGrpSpPr/>
          <p:nvPr/>
        </p:nvGrpSpPr>
        <p:grpSpPr>
          <a:xfrm>
            <a:off x="9153073" y="2970377"/>
            <a:ext cx="2032246" cy="766707"/>
            <a:chOff x="9153073" y="2970377"/>
            <a:chExt cx="2032246" cy="766707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1E798B48-C546-4740-903B-9FE6949592D8}"/>
                </a:ext>
              </a:extLst>
            </p:cNvPr>
            <p:cNvSpPr txBox="1"/>
            <p:nvPr/>
          </p:nvSpPr>
          <p:spPr>
            <a:xfrm>
              <a:off x="9332322" y="2970377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النص الشعري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BF2DD72F-DB6B-4E9A-91B9-50A085600F4E}"/>
                </a:ext>
              </a:extLst>
            </p:cNvPr>
            <p:cNvSpPr txBox="1"/>
            <p:nvPr/>
          </p:nvSpPr>
          <p:spPr>
            <a:xfrm>
              <a:off x="9153073" y="3367752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لِمَ تأتِ الفراشةُ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؟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AC6ABDD-BAF0-49E6-BD00-C6F939C8BFF7}"/>
              </a:ext>
            </a:extLst>
          </p:cNvPr>
          <p:cNvGrpSpPr/>
          <p:nvPr/>
        </p:nvGrpSpPr>
        <p:grpSpPr>
          <a:xfrm>
            <a:off x="8886011" y="1975624"/>
            <a:ext cx="2478557" cy="917768"/>
            <a:chOff x="8886011" y="1975624"/>
            <a:chExt cx="2478557" cy="917768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5DE1C71B-43C0-4E29-929D-902D65F318BA}"/>
                </a:ext>
              </a:extLst>
            </p:cNvPr>
            <p:cNvSpPr txBox="1"/>
            <p:nvPr/>
          </p:nvSpPr>
          <p:spPr>
            <a:xfrm>
              <a:off x="9332322" y="1975624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الرسم </a:t>
              </a:r>
              <a:r>
                <a:rPr lang="ar-SY" sz="2000" b="1" dirty="0">
                  <a:latin typeface="Century Gothic" panose="020B0502020202020204" pitchFamily="34" charset="0"/>
                </a:rPr>
                <a:t>الكتابي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AA41D9EB-62CC-49F3-BF0F-5F5601F7BBD4}"/>
                </a:ext>
              </a:extLst>
            </p:cNvPr>
            <p:cNvSpPr txBox="1"/>
            <p:nvPr/>
          </p:nvSpPr>
          <p:spPr>
            <a:xfrm>
              <a:off x="8886011" y="2247061"/>
              <a:ext cx="2478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الحروف المرتكزة على السطر</a:t>
              </a:r>
            </a:p>
            <a:p>
              <a:pPr algn="ctr"/>
              <a:r>
                <a:rPr lang="ar-SY" dirty="0">
                  <a:solidFill>
                    <a:schemeClr val="bg1"/>
                  </a:solidFill>
                </a:rPr>
                <a:t>[</a:t>
              </a:r>
              <a:r>
                <a:rPr lang="ar-SY" b="1" dirty="0">
                  <a:solidFill>
                    <a:schemeClr val="bg1"/>
                  </a:solidFill>
                </a:rPr>
                <a:t>ب  د  ط  ف</a:t>
              </a:r>
              <a:r>
                <a:rPr lang="ar-SY" dirty="0">
                  <a:solidFill>
                    <a:schemeClr val="bg1"/>
                  </a:solidFill>
                </a:rPr>
                <a:t>]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CED76C2-F94A-45BD-B596-08E93EA33A26}"/>
              </a:ext>
            </a:extLst>
          </p:cNvPr>
          <p:cNvGrpSpPr/>
          <p:nvPr/>
        </p:nvGrpSpPr>
        <p:grpSpPr>
          <a:xfrm>
            <a:off x="8886011" y="958334"/>
            <a:ext cx="2057340" cy="1015679"/>
            <a:chOff x="8886011" y="958334"/>
            <a:chExt cx="2057340" cy="1015679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76F5A9E3-84F6-4295-B0FF-6E4314EED273}"/>
                </a:ext>
              </a:extLst>
            </p:cNvPr>
            <p:cNvSpPr txBox="1"/>
            <p:nvPr/>
          </p:nvSpPr>
          <p:spPr>
            <a:xfrm>
              <a:off x="9153073" y="958334"/>
              <a:ext cx="1790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الوظيفة</a:t>
              </a:r>
              <a:r>
                <a:rPr lang="ar-SY" sz="2000" b="1" dirty="0">
                  <a:latin typeface="Century Gothic" panose="020B0502020202020204" pitchFamily="34" charset="0"/>
                </a:rPr>
                <a:t> النحوية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04003622-D990-4175-A5A3-24FA2BA5F32C}"/>
                </a:ext>
              </a:extLst>
            </p:cNvPr>
            <p:cNvSpPr txBox="1"/>
            <p:nvPr/>
          </p:nvSpPr>
          <p:spPr>
            <a:xfrm>
              <a:off x="8886011" y="1327682"/>
              <a:ext cx="2032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الكلمة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 ا لجملة</a:t>
              </a:r>
            </a:p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المبتدأ و الخبر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61AC4F01-6A3C-491F-A4C7-891A6B46686A}"/>
              </a:ext>
            </a:extLst>
          </p:cNvPr>
          <p:cNvSpPr/>
          <p:nvPr/>
        </p:nvSpPr>
        <p:spPr>
          <a:xfrm rot="20257163">
            <a:off x="4147312" y="4533280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D4825A81-CEB1-41A4-A4AA-74D5D98DEED6}"/>
              </a:ext>
            </a:extLst>
          </p:cNvPr>
          <p:cNvSpPr/>
          <p:nvPr/>
        </p:nvSpPr>
        <p:spPr>
          <a:xfrm rot="20257163">
            <a:off x="3802578" y="3302071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DA9875F3-5543-48BB-8005-2AB372F192C1}"/>
              </a:ext>
            </a:extLst>
          </p:cNvPr>
          <p:cNvSpPr/>
          <p:nvPr/>
        </p:nvSpPr>
        <p:spPr>
          <a:xfrm rot="20257163">
            <a:off x="4056154" y="2146379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A671EC0C-4617-4856-8237-7D0E7EBD6879}"/>
              </a:ext>
            </a:extLst>
          </p:cNvPr>
          <p:cNvSpPr/>
          <p:nvPr/>
        </p:nvSpPr>
        <p:spPr>
          <a:xfrm rot="20257163">
            <a:off x="4934857" y="1310359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682F6EBC-A56C-4835-81AB-81AAD676BE18}"/>
              </a:ext>
            </a:extLst>
          </p:cNvPr>
          <p:cNvSpPr/>
          <p:nvPr/>
        </p:nvSpPr>
        <p:spPr>
          <a:xfrm rot="20257163">
            <a:off x="7157159" y="1216641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B3C82B20-3DF3-47C5-9482-CAA043B0CFB7}"/>
              </a:ext>
            </a:extLst>
          </p:cNvPr>
          <p:cNvSpPr/>
          <p:nvPr/>
        </p:nvSpPr>
        <p:spPr>
          <a:xfrm rot="20257163">
            <a:off x="8057315" y="215348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7CC8C3AA-02C9-4770-BC73-EA17F260B9AF}"/>
              </a:ext>
            </a:extLst>
          </p:cNvPr>
          <p:cNvSpPr/>
          <p:nvPr/>
        </p:nvSpPr>
        <p:spPr>
          <a:xfrm rot="20257163">
            <a:off x="8364686" y="3276532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9C032F6E-1CA8-4A33-9CEE-39EB950A1A05}"/>
              </a:ext>
            </a:extLst>
          </p:cNvPr>
          <p:cNvSpPr/>
          <p:nvPr/>
        </p:nvSpPr>
        <p:spPr>
          <a:xfrm rot="20257163">
            <a:off x="7203880" y="524227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A45E0E5-04CD-474E-826B-4784975D0D6E}"/>
              </a:ext>
            </a:extLst>
          </p:cNvPr>
          <p:cNvSpPr/>
          <p:nvPr/>
        </p:nvSpPr>
        <p:spPr>
          <a:xfrm flipH="1">
            <a:off x="7043059" y="5284584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018BDAE-A2F2-49A5-B773-AC9FB8FDA8C4}"/>
              </a:ext>
            </a:extLst>
          </p:cNvPr>
          <p:cNvSpPr/>
          <p:nvPr/>
        </p:nvSpPr>
        <p:spPr>
          <a:xfrm flipH="1">
            <a:off x="8215784" y="3266011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A287BA4-FC3D-4C4D-80BD-3648266BB674}"/>
              </a:ext>
            </a:extLst>
          </p:cNvPr>
          <p:cNvSpPr/>
          <p:nvPr/>
        </p:nvSpPr>
        <p:spPr>
          <a:xfrm flipH="1">
            <a:off x="7928430" y="214214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C87A3A2-EA03-4E97-B902-FC6E06FBC7D8}"/>
              </a:ext>
            </a:extLst>
          </p:cNvPr>
          <p:cNvSpPr/>
          <p:nvPr/>
        </p:nvSpPr>
        <p:spPr>
          <a:xfrm flipH="1">
            <a:off x="7043059" y="120901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92033CC-8649-4399-8EF9-0D597C621398}"/>
              </a:ext>
            </a:extLst>
          </p:cNvPr>
          <p:cNvSpPr/>
          <p:nvPr/>
        </p:nvSpPr>
        <p:spPr>
          <a:xfrm>
            <a:off x="4767944" y="1311302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1D9F66C-8A53-4110-B56F-26F8DEB5D44A}"/>
              </a:ext>
            </a:extLst>
          </p:cNvPr>
          <p:cNvSpPr/>
          <p:nvPr/>
        </p:nvSpPr>
        <p:spPr>
          <a:xfrm>
            <a:off x="3924085" y="214214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7A5301F-55FA-4863-AA9E-68837FF24BA4}"/>
              </a:ext>
            </a:extLst>
          </p:cNvPr>
          <p:cNvSpPr/>
          <p:nvPr/>
        </p:nvSpPr>
        <p:spPr>
          <a:xfrm>
            <a:off x="3652561" y="3262086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2DD1AE2-87FC-4676-A0D5-7A42E420C9B7}"/>
              </a:ext>
            </a:extLst>
          </p:cNvPr>
          <p:cNvSpPr/>
          <p:nvPr/>
        </p:nvSpPr>
        <p:spPr>
          <a:xfrm>
            <a:off x="3988085" y="4518164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1" grpId="0" animBg="1"/>
      <p:bldP spid="19" grpId="0" animBg="1"/>
      <p:bldP spid="58" grpId="0" animBg="1"/>
      <p:bldP spid="59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18" grpId="0" animBg="1"/>
      <p:bldP spid="20" grpId="0" animBg="1"/>
      <p:bldP spid="21" grpId="0" animBg="1"/>
      <p:bldP spid="22" grpId="0" animBg="1"/>
      <p:bldP spid="17" grpId="0" animBg="1"/>
      <p:bldP spid="16" grpId="0" animBg="1"/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بناء فقرتين</a:t>
            </a:r>
          </a:p>
        </p:txBody>
      </p:sp>
      <p:pic>
        <p:nvPicPr>
          <p:cNvPr id="51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66" b="100000" l="9158" r="98901">
                        <a14:foregroundMark x1="67766" y1="20253" x2="80952" y2="18143"/>
                        <a14:foregroundMark x1="82784" y1="18143" x2="98535" y2="32489"/>
                        <a14:foregroundMark x1="94139" y1="33755" x2="94139" y2="33755"/>
                        <a14:foregroundMark x1="79853" y1="32489" x2="79853" y2="32489"/>
                        <a14:foregroundMark x1="79853" y1="32489" x2="80220" y2="34177"/>
                        <a14:foregroundMark x1="76923" y1="35865" x2="76923" y2="35865"/>
                        <a14:foregroundMark x1="73260" y1="39241" x2="73260" y2="39241"/>
                        <a14:foregroundMark x1="70330" y1="40506" x2="76923" y2="32911"/>
                        <a14:foregroundMark x1="78388" y1="31224" x2="75092" y2="62869"/>
                        <a14:foregroundMark x1="84982" y1="31646" x2="50916" y2="80169"/>
                        <a14:foregroundMark x1="72527" y1="31224" x2="54212" y2="37131"/>
                        <a14:foregroundMark x1="76923" y1="27426" x2="60073" y2="70042"/>
                        <a14:foregroundMark x1="69231" y1="39662" x2="53846" y2="47679"/>
                        <a14:foregroundMark x1="67766" y1="52743" x2="35897" y2="43038"/>
                        <a14:foregroundMark x1="64835" y1="33333" x2="41392" y2="61603"/>
                        <a14:foregroundMark x1="69597" y1="52743" x2="51648" y2="76793"/>
                        <a14:foregroundMark x1="74725" y1="51055" x2="67399" y2="89873"/>
                        <a14:foregroundMark x1="82784" y1="36287" x2="84982" y2="70042"/>
                        <a14:foregroundMark x1="87179" y1="31646" x2="91575" y2="48945"/>
                        <a14:foregroundMark x1="86081" y1="56118" x2="89377" y2="81435"/>
                        <a14:foregroundMark x1="76923" y1="70464" x2="73626" y2="84388"/>
                        <a14:foregroundMark x1="60073" y1="57384" x2="51648" y2="79747"/>
                        <a14:foregroundMark x1="73260" y1="49789" x2="51282" y2="79747"/>
                        <a14:foregroundMark x1="58608" y1="44304" x2="48718" y2="91139"/>
                        <a14:foregroundMark x1="82051" y1="61603" x2="80952" y2="70886"/>
                        <a14:foregroundMark x1="82051" y1="69198" x2="75824" y2="67511"/>
                        <a14:foregroundMark x1="78755" y1="66245" x2="79121" y2="64557"/>
                        <a14:foregroundMark x1="79853" y1="64557" x2="69231" y2="37131"/>
                        <a14:foregroundMark x1="78388" y1="33333" x2="41758" y2="37131"/>
                        <a14:foregroundMark x1="66300" y1="32911" x2="89377" y2="28270"/>
                        <a14:foregroundMark x1="66300" y1="87764" x2="61538" y2="38819"/>
                        <a14:foregroundMark x1="67766" y1="71308" x2="80220" y2="42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84" y="3425433"/>
            <a:ext cx="2957354" cy="256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3764788"/>
            <a:ext cx="2127136" cy="212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: Rounded Corners 22">
            <a:extLst>
              <a:ext uri="{FF2B5EF4-FFF2-40B4-BE49-F238E27FC236}">
                <a16:creationId xmlns:a16="http://schemas.microsoft.com/office/drawing/2014/main" xmlns="" id="{EAC4A0E4-4CBD-49AB-BD49-ABF90A4C4862}"/>
              </a:ext>
            </a:extLst>
          </p:cNvPr>
          <p:cNvSpPr/>
          <p:nvPr/>
        </p:nvSpPr>
        <p:spPr>
          <a:xfrm rot="220048">
            <a:off x="4741159" y="2532044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3">
            <a:extLst>
              <a:ext uri="{FF2B5EF4-FFF2-40B4-BE49-F238E27FC236}">
                <a16:creationId xmlns:a16="http://schemas.microsoft.com/office/drawing/2014/main" xmlns="" id="{C372AA08-D913-4B9D-BFE0-4FF63C86C802}"/>
              </a:ext>
            </a:extLst>
          </p:cNvPr>
          <p:cNvSpPr/>
          <p:nvPr/>
        </p:nvSpPr>
        <p:spPr>
          <a:xfrm>
            <a:off x="2194773" y="2078355"/>
            <a:ext cx="7896942" cy="1130431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4">
            <a:extLst>
              <a:ext uri="{FF2B5EF4-FFF2-40B4-BE49-F238E27FC236}">
                <a16:creationId xmlns:a16="http://schemas.microsoft.com/office/drawing/2014/main" xmlns="" id="{67BBCFFB-4337-49AD-A54C-21E7FBAF47F7}"/>
              </a:ext>
            </a:extLst>
          </p:cNvPr>
          <p:cNvSpPr/>
          <p:nvPr/>
        </p:nvSpPr>
        <p:spPr>
          <a:xfrm>
            <a:off x="2367066" y="1895049"/>
            <a:ext cx="563402" cy="1497042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0" name="Group 49">
            <a:extLst>
              <a:ext uri="{FF2B5EF4-FFF2-40B4-BE49-F238E27FC236}">
                <a16:creationId xmlns:a16="http://schemas.microsoft.com/office/drawing/2014/main" xmlns="" id="{E968BE6A-FD52-4F17-B17A-04F54C547E24}"/>
              </a:ext>
            </a:extLst>
          </p:cNvPr>
          <p:cNvGrpSpPr/>
          <p:nvPr/>
        </p:nvGrpSpPr>
        <p:grpSpPr>
          <a:xfrm>
            <a:off x="2870201" y="2153121"/>
            <a:ext cx="6978766" cy="1055666"/>
            <a:chOff x="-2148365" y="1196910"/>
            <a:chExt cx="8615624" cy="1055666"/>
          </a:xfrm>
        </p:grpSpPr>
        <p:sp>
          <p:nvSpPr>
            <p:cNvPr id="31" name="TextBox 50">
              <a:extLst>
                <a:ext uri="{FF2B5EF4-FFF2-40B4-BE49-F238E27FC236}">
                  <a16:creationId xmlns:a16="http://schemas.microsoft.com/office/drawing/2014/main" xmlns="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51">
              <a:extLst>
                <a:ext uri="{FF2B5EF4-FFF2-40B4-BE49-F238E27FC236}">
                  <a16:creationId xmlns:a16="http://schemas.microsoft.com/office/drawing/2014/main" xmlns="" id="{75A28EC1-40C8-4858-A175-95A31B65BBEF}"/>
                </a:ext>
              </a:extLst>
            </p:cNvPr>
            <p:cNvSpPr txBox="1"/>
            <p:nvPr/>
          </p:nvSpPr>
          <p:spPr>
            <a:xfrm>
              <a:off x="-2148365" y="1236913"/>
              <a:ext cx="86156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أكتب عن ألم في أضراسي , اشتدَّ عليَّ في إحدى الليالي , فاصطحبني أبي إلى الطبيب الذي عالجني , ثم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بيَّنَ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لي أهميّة الأسنان و نصحني بالمحافظة عليها مبيِّناً لي طرائق الوقاية . </a:t>
              </a:r>
            </a:p>
          </p:txBody>
        </p:sp>
      </p:grpSp>
      <p:grpSp>
        <p:nvGrpSpPr>
          <p:cNvPr id="33" name="Group 8">
            <a:extLst>
              <a:ext uri="{FF2B5EF4-FFF2-40B4-BE49-F238E27FC236}">
                <a16:creationId xmlns:a16="http://schemas.microsoft.com/office/drawing/2014/main" xmlns="" id="{C74A9D79-B75C-4CC7-B012-1B4A6E281982}"/>
              </a:ext>
            </a:extLst>
          </p:cNvPr>
          <p:cNvGrpSpPr/>
          <p:nvPr/>
        </p:nvGrpSpPr>
        <p:grpSpPr>
          <a:xfrm>
            <a:off x="9456050" y="1956733"/>
            <a:ext cx="646917" cy="616592"/>
            <a:chOff x="10813143" y="2800940"/>
            <a:chExt cx="646917" cy="616592"/>
          </a:xfrm>
        </p:grpSpPr>
        <p:sp>
          <p:nvSpPr>
            <p:cNvPr id="40" name="Freeform: Shape 62">
              <a:extLst>
                <a:ext uri="{FF2B5EF4-FFF2-40B4-BE49-F238E27FC236}">
                  <a16:creationId xmlns:a16="http://schemas.microsoft.com/office/drawing/2014/main" xmlns="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TextBox 68">
              <a:extLst>
                <a:ext uri="{FF2B5EF4-FFF2-40B4-BE49-F238E27FC236}">
                  <a16:creationId xmlns:a16="http://schemas.microsoft.com/office/drawing/2014/main" xmlns="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4" name="Group 85">
            <a:extLst>
              <a:ext uri="{FF2B5EF4-FFF2-40B4-BE49-F238E27FC236}">
                <a16:creationId xmlns:a16="http://schemas.microsoft.com/office/drawing/2014/main" xmlns="" id="{B1FB5BF1-24E5-4339-9152-844FA5BECE25}"/>
              </a:ext>
            </a:extLst>
          </p:cNvPr>
          <p:cNvGrpSpPr/>
          <p:nvPr/>
        </p:nvGrpSpPr>
        <p:grpSpPr>
          <a:xfrm flipH="1">
            <a:off x="7159144" y="371233"/>
            <a:ext cx="2689823" cy="640328"/>
            <a:chOff x="676027" y="3890007"/>
            <a:chExt cx="2689823" cy="640328"/>
          </a:xfrm>
        </p:grpSpPr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xmlns="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234837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xmlns="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5">
                <a:extLst>
                  <a:ext uri="{FF2B5EF4-FFF2-40B4-BE49-F238E27FC236}">
                    <a16:creationId xmlns:a16="http://schemas.microsoft.com/office/drawing/2014/main" xmlns="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56">
                <a:extLst>
                  <a:ext uri="{FF2B5EF4-FFF2-40B4-BE49-F238E27FC236}">
                    <a16:creationId xmlns:a16="http://schemas.microsoft.com/office/drawing/2014/main" xmlns="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76">
              <a:extLst>
                <a:ext uri="{FF2B5EF4-FFF2-40B4-BE49-F238E27FC236}">
                  <a16:creationId xmlns:a16="http://schemas.microsoft.com/office/drawing/2014/main" xmlns="" id="{506BF21A-E698-409F-A354-C3FE858D1177}"/>
                </a:ext>
              </a:extLst>
            </p:cNvPr>
            <p:cNvSpPr txBox="1"/>
            <p:nvPr/>
          </p:nvSpPr>
          <p:spPr>
            <a:xfrm>
              <a:off x="1044835" y="4013153"/>
              <a:ext cx="2321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الموضوع الأول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76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بناء فقرتين</a:t>
            </a:r>
          </a:p>
        </p:txBody>
      </p:sp>
      <p:grpSp>
        <p:nvGrpSpPr>
          <p:cNvPr id="20" name="Group 34">
            <a:extLst>
              <a:ext uri="{FF2B5EF4-FFF2-40B4-BE49-F238E27FC236}">
                <a16:creationId xmlns:a16="http://schemas.microsoft.com/office/drawing/2014/main" xmlns="" id="{3511D3EB-865D-4889-9F87-9D44BC1C5288}"/>
              </a:ext>
            </a:extLst>
          </p:cNvPr>
          <p:cNvGrpSpPr/>
          <p:nvPr/>
        </p:nvGrpSpPr>
        <p:grpSpPr>
          <a:xfrm>
            <a:off x="1143000" y="4390204"/>
            <a:ext cx="4258916" cy="1505206"/>
            <a:chOff x="3447142" y="1248229"/>
            <a:chExt cx="5297715" cy="1872343"/>
          </a:xfrm>
        </p:grpSpPr>
        <p:sp>
          <p:nvSpPr>
            <p:cNvPr id="21" name="Freeform: Shape 35">
              <a:extLst>
                <a:ext uri="{FF2B5EF4-FFF2-40B4-BE49-F238E27FC236}">
                  <a16:creationId xmlns:a16="http://schemas.microsoft.com/office/drawing/2014/main" xmlns="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xmlns="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37">
              <a:extLst>
                <a:ext uri="{FF2B5EF4-FFF2-40B4-BE49-F238E27FC236}">
                  <a16:creationId xmlns:a16="http://schemas.microsoft.com/office/drawing/2014/main" xmlns="" id="{8F1CC41E-DD06-4E5C-84E4-BA75766F9ABF}"/>
                </a:ext>
              </a:extLst>
            </p:cNvPr>
            <p:cNvSpPr/>
            <p:nvPr/>
          </p:nvSpPr>
          <p:spPr>
            <a:xfrm>
              <a:off x="3538464" y="1494970"/>
              <a:ext cx="747485" cy="747485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xmlns="" id="{4A67E37C-0FFB-45C4-8DF8-F98B60B12C89}"/>
                </a:ext>
              </a:extLst>
            </p:cNvPr>
            <p:cNvSpPr txBox="1"/>
            <p:nvPr/>
          </p:nvSpPr>
          <p:spPr>
            <a:xfrm>
              <a:off x="3538464" y="1607102"/>
              <a:ext cx="747485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39">
              <a:extLst>
                <a:ext uri="{FF2B5EF4-FFF2-40B4-BE49-F238E27FC236}">
                  <a16:creationId xmlns:a16="http://schemas.microsoft.com/office/drawing/2014/main" xmlns="" id="{B1B7F90A-661A-4696-821B-B9CAA464FA3C}"/>
                </a:ext>
              </a:extLst>
            </p:cNvPr>
            <p:cNvSpPr txBox="1"/>
            <p:nvPr/>
          </p:nvSpPr>
          <p:spPr>
            <a:xfrm>
              <a:off x="4361045" y="1378603"/>
              <a:ext cx="4068355" cy="103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0066CC"/>
                  </a:solidFill>
                  <a:latin typeface="Oswald" panose="02000503000000000000" pitchFamily="2" charset="0"/>
                </a:rPr>
                <a:t>استَخْدِمُ أدَواتِ </a:t>
              </a:r>
              <a:r>
                <a:rPr lang="ar-SY" sz="2400" b="1" dirty="0">
                  <a:solidFill>
                    <a:srgbClr val="0066CC"/>
                  </a:solidFill>
                  <a:latin typeface="Oswald" panose="02000503000000000000" pitchFamily="2" charset="0"/>
                </a:rPr>
                <a:t>الرَّبْطِ </a:t>
              </a:r>
              <a:r>
                <a:rPr lang="ar-SY" sz="2400" b="1" dirty="0" smtClean="0">
                  <a:solidFill>
                    <a:srgbClr val="0066CC"/>
                  </a:solidFill>
                  <a:latin typeface="Oswald" panose="02000503000000000000" pitchFamily="2" charset="0"/>
                </a:rPr>
                <a:t>الَمُنَاسبةَ (وَ</a:t>
              </a:r>
              <a:r>
                <a:rPr lang="ar-SY" sz="2400" b="1" dirty="0">
                  <a:solidFill>
                    <a:srgbClr val="0066CC"/>
                  </a:solidFill>
                  <a:latin typeface="Oswald" panose="02000503000000000000" pitchFamily="2" charset="0"/>
                </a:rPr>
                <a:t>، </a:t>
              </a:r>
              <a:r>
                <a:rPr lang="ar-SY" sz="2400" b="1" dirty="0" smtClean="0">
                  <a:solidFill>
                    <a:srgbClr val="0066CC"/>
                  </a:solidFill>
                  <a:latin typeface="Oswald" panose="02000503000000000000" pitchFamily="2" charset="0"/>
                </a:rPr>
                <a:t>أو</a:t>
              </a:r>
              <a:r>
                <a:rPr lang="ar-SY" sz="2400" b="1" dirty="0">
                  <a:solidFill>
                    <a:srgbClr val="0066CC"/>
                  </a:solidFill>
                  <a:latin typeface="Oswald" panose="02000503000000000000" pitchFamily="2" charset="0"/>
                </a:rPr>
                <a:t>، ثُمَّ، </a:t>
              </a:r>
              <a:r>
                <a:rPr lang="ar-SY" sz="2400" b="1" dirty="0" smtClean="0">
                  <a:solidFill>
                    <a:srgbClr val="0066CC"/>
                  </a:solidFill>
                  <a:latin typeface="Oswald" panose="02000503000000000000" pitchFamily="2" charset="0"/>
                </a:rPr>
                <a:t>ف)</a:t>
              </a:r>
              <a:endParaRPr lang="en-US" sz="2400" b="1" dirty="0">
                <a:solidFill>
                  <a:srgbClr val="0066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8" name="TextBox 40">
              <a:extLst>
                <a:ext uri="{FF2B5EF4-FFF2-40B4-BE49-F238E27FC236}">
                  <a16:creationId xmlns:a16="http://schemas.microsoft.com/office/drawing/2014/main" xmlns="" id="{DD2C8D28-2EC4-449E-BCEC-9EF7842E2321}"/>
                </a:ext>
              </a:extLst>
            </p:cNvPr>
            <p:cNvSpPr txBox="1"/>
            <p:nvPr/>
          </p:nvSpPr>
          <p:spPr>
            <a:xfrm>
              <a:off x="5256563" y="1472807"/>
              <a:ext cx="2365829" cy="30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oup 41">
            <a:extLst>
              <a:ext uri="{FF2B5EF4-FFF2-40B4-BE49-F238E27FC236}">
                <a16:creationId xmlns:a16="http://schemas.microsoft.com/office/drawing/2014/main" xmlns="" id="{70FAA672-A64A-48F0-A061-B9591F075E07}"/>
              </a:ext>
            </a:extLst>
          </p:cNvPr>
          <p:cNvGrpSpPr/>
          <p:nvPr/>
        </p:nvGrpSpPr>
        <p:grpSpPr>
          <a:xfrm>
            <a:off x="5641179" y="4390204"/>
            <a:ext cx="4429655" cy="1498600"/>
            <a:chOff x="3447142" y="1248229"/>
            <a:chExt cx="5534387" cy="1872343"/>
          </a:xfrm>
        </p:grpSpPr>
        <p:sp>
          <p:nvSpPr>
            <p:cNvPr id="31" name="Freeform: Shape 42">
              <a:extLst>
                <a:ext uri="{FF2B5EF4-FFF2-40B4-BE49-F238E27FC236}">
                  <a16:creationId xmlns:a16="http://schemas.microsoft.com/office/drawing/2014/main" xmlns="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xmlns="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44">
              <a:extLst>
                <a:ext uri="{FF2B5EF4-FFF2-40B4-BE49-F238E27FC236}">
                  <a16:creationId xmlns:a16="http://schemas.microsoft.com/office/drawing/2014/main" xmlns="" id="{8AC89658-9FDB-444E-B68E-367A8C6D2609}"/>
                </a:ext>
              </a:extLst>
            </p:cNvPr>
            <p:cNvSpPr/>
            <p:nvPr/>
          </p:nvSpPr>
          <p:spPr>
            <a:xfrm>
              <a:off x="3530599" y="1494969"/>
              <a:ext cx="747485" cy="747485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45">
              <a:extLst>
                <a:ext uri="{FF2B5EF4-FFF2-40B4-BE49-F238E27FC236}">
                  <a16:creationId xmlns:a16="http://schemas.microsoft.com/office/drawing/2014/main" xmlns="" id="{76BC3025-A4C2-427A-93D5-24B5359F5B95}"/>
                </a:ext>
              </a:extLst>
            </p:cNvPr>
            <p:cNvSpPr txBox="1"/>
            <p:nvPr/>
          </p:nvSpPr>
          <p:spPr>
            <a:xfrm>
              <a:off x="3530599" y="1607101"/>
              <a:ext cx="747485" cy="65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5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6">
              <a:extLst>
                <a:ext uri="{FF2B5EF4-FFF2-40B4-BE49-F238E27FC236}">
                  <a16:creationId xmlns:a16="http://schemas.microsoft.com/office/drawing/2014/main" xmlns="" id="{36B6B431-6877-4661-A2BF-0AF60446BBEC}"/>
                </a:ext>
              </a:extLst>
            </p:cNvPr>
            <p:cNvSpPr txBox="1"/>
            <p:nvPr/>
          </p:nvSpPr>
          <p:spPr>
            <a:xfrm>
              <a:off x="4161646" y="1607101"/>
              <a:ext cx="4819883" cy="576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9900CC"/>
                  </a:solidFill>
                  <a:latin typeface="Oswald" panose="02000503000000000000" pitchFamily="2" charset="0"/>
                </a:rPr>
                <a:t>أَكْتُبُ </a:t>
              </a:r>
              <a:r>
                <a:rPr lang="ar-SY" sz="2400" b="1" dirty="0">
                  <a:solidFill>
                    <a:srgbClr val="9900CC"/>
                  </a:solidFill>
                  <a:latin typeface="Oswald" panose="02000503000000000000" pitchFamily="2" charset="0"/>
                </a:rPr>
                <a:t>الكَلِمَاتِ كِتَابَةً </a:t>
              </a:r>
              <a:r>
                <a:rPr lang="ar-SY" sz="2400" b="1" dirty="0" smtClean="0">
                  <a:solidFill>
                    <a:srgbClr val="9900CC"/>
                  </a:solidFill>
                  <a:latin typeface="Oswald" panose="02000503000000000000" pitchFamily="2" charset="0"/>
                </a:rPr>
                <a:t>صحِيحَةً</a:t>
              </a:r>
              <a:endParaRPr lang="en-US" sz="2400" b="1" dirty="0">
                <a:solidFill>
                  <a:srgbClr val="9900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2" name="TextBox 47">
              <a:extLst>
                <a:ext uri="{FF2B5EF4-FFF2-40B4-BE49-F238E27FC236}">
                  <a16:creationId xmlns:a16="http://schemas.microsoft.com/office/drawing/2014/main" xmlns="" id="{C7F4149E-1311-4032-9D77-EC2E92133D12}"/>
                </a:ext>
              </a:extLst>
            </p:cNvPr>
            <p:cNvSpPr txBox="1"/>
            <p:nvPr/>
          </p:nvSpPr>
          <p:spPr>
            <a:xfrm>
              <a:off x="5182135" y="2124068"/>
              <a:ext cx="2365828" cy="30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Group 20">
            <a:extLst>
              <a:ext uri="{FF2B5EF4-FFF2-40B4-BE49-F238E27FC236}">
                <a16:creationId xmlns:a16="http://schemas.microsoft.com/office/drawing/2014/main" xmlns="" id="{9B6B2F28-C702-4430-89DC-EBD49659AA65}"/>
              </a:ext>
            </a:extLst>
          </p:cNvPr>
          <p:cNvGrpSpPr/>
          <p:nvPr/>
        </p:nvGrpSpPr>
        <p:grpSpPr>
          <a:xfrm>
            <a:off x="3610836" y="3135074"/>
            <a:ext cx="4565546" cy="1613576"/>
            <a:chOff x="3447142" y="1248229"/>
            <a:chExt cx="5297715" cy="1872343"/>
          </a:xfrm>
        </p:grpSpPr>
        <p:sp>
          <p:nvSpPr>
            <p:cNvPr id="44" name="Freeform: Shape 21">
              <a:extLst>
                <a:ext uri="{FF2B5EF4-FFF2-40B4-BE49-F238E27FC236}">
                  <a16:creationId xmlns:a16="http://schemas.microsoft.com/office/drawing/2014/main" xmlns="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2">
              <a:extLst>
                <a:ext uri="{FF2B5EF4-FFF2-40B4-BE49-F238E27FC236}">
                  <a16:creationId xmlns:a16="http://schemas.microsoft.com/office/drawing/2014/main" xmlns="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23">
              <a:extLst>
                <a:ext uri="{FF2B5EF4-FFF2-40B4-BE49-F238E27FC236}">
                  <a16:creationId xmlns:a16="http://schemas.microsoft.com/office/drawing/2014/main" xmlns="" id="{DF8F237E-DAED-4EF3-BDC8-C729775B3010}"/>
                </a:ext>
              </a:extLst>
            </p:cNvPr>
            <p:cNvSpPr/>
            <p:nvPr/>
          </p:nvSpPr>
          <p:spPr>
            <a:xfrm>
              <a:off x="3530599" y="1494970"/>
              <a:ext cx="747485" cy="74748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xmlns="" id="{EDCC401E-E9FC-4F0B-822E-17ED8DC0A2CF}"/>
                </a:ext>
              </a:extLst>
            </p:cNvPr>
            <p:cNvSpPr txBox="1"/>
            <p:nvPr/>
          </p:nvSpPr>
          <p:spPr>
            <a:xfrm>
              <a:off x="3530599" y="1607102"/>
              <a:ext cx="747485" cy="607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25">
              <a:extLst>
                <a:ext uri="{FF2B5EF4-FFF2-40B4-BE49-F238E27FC236}">
                  <a16:creationId xmlns:a16="http://schemas.microsoft.com/office/drawing/2014/main" xmlns="" id="{263BB9E6-5F88-42FA-87F7-2892E43D010E}"/>
                </a:ext>
              </a:extLst>
            </p:cNvPr>
            <p:cNvSpPr txBox="1"/>
            <p:nvPr/>
          </p:nvSpPr>
          <p:spPr>
            <a:xfrm>
              <a:off x="4083555" y="1462185"/>
              <a:ext cx="4621345" cy="964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أَضعُ عَلَامَاتِ </a:t>
              </a:r>
              <a:r>
                <a:rPr lang="ar-SY" sz="2400" b="1" dirty="0">
                  <a:solidFill>
                    <a:srgbClr val="FF9900"/>
                  </a:solidFill>
                  <a:latin typeface="Oswald" panose="02000503000000000000" pitchFamily="2" charset="0"/>
                </a:rPr>
                <a:t>التَّرْقِيمِ </a:t>
              </a:r>
              <a:r>
                <a:rPr lang="ar-SY" sz="2400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المُنَاسبَةَ </a:t>
              </a:r>
              <a:r>
                <a:rPr lang="ar-SY" sz="2400" b="1" dirty="0">
                  <a:solidFill>
                    <a:srgbClr val="FF9900"/>
                  </a:solidFill>
                  <a:latin typeface="Oswald" panose="02000503000000000000" pitchFamily="2" charset="0"/>
                </a:rPr>
                <a:t>فِي </a:t>
              </a:r>
              <a:r>
                <a:rPr lang="ar-SY" sz="2400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أَمَاكِنهَا</a:t>
              </a:r>
              <a:endParaRPr lang="en-US" sz="2400" b="1" dirty="0">
                <a:solidFill>
                  <a:srgbClr val="FF99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9" name="TextBox 26">
              <a:extLst>
                <a:ext uri="{FF2B5EF4-FFF2-40B4-BE49-F238E27FC236}">
                  <a16:creationId xmlns:a16="http://schemas.microsoft.com/office/drawing/2014/main" xmlns="" id="{8F410EE0-A1CE-49BB-8D8D-3E6B1AD64D73}"/>
                </a:ext>
              </a:extLst>
            </p:cNvPr>
            <p:cNvSpPr txBox="1"/>
            <p:nvPr/>
          </p:nvSpPr>
          <p:spPr>
            <a:xfrm>
              <a:off x="3904342" y="2017039"/>
              <a:ext cx="2365829" cy="285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0" name="Group 1">
            <a:extLst>
              <a:ext uri="{FF2B5EF4-FFF2-40B4-BE49-F238E27FC236}">
                <a16:creationId xmlns:a16="http://schemas.microsoft.com/office/drawing/2014/main" xmlns="" id="{A7289489-C1C6-473A-8D08-62CDB13BCBA5}"/>
              </a:ext>
            </a:extLst>
          </p:cNvPr>
          <p:cNvGrpSpPr/>
          <p:nvPr/>
        </p:nvGrpSpPr>
        <p:grpSpPr>
          <a:xfrm>
            <a:off x="1143000" y="1872332"/>
            <a:ext cx="4372466" cy="1505206"/>
            <a:chOff x="3447142" y="1248229"/>
            <a:chExt cx="5438961" cy="1872343"/>
          </a:xfrm>
        </p:grpSpPr>
        <p:sp>
          <p:nvSpPr>
            <p:cNvPr id="53" name="Freeform: Shape 7">
              <a:extLst>
                <a:ext uri="{FF2B5EF4-FFF2-40B4-BE49-F238E27FC236}">
                  <a16:creationId xmlns:a16="http://schemas.microsoft.com/office/drawing/2014/main" xmlns="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xmlns="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9">
              <a:extLst>
                <a:ext uri="{FF2B5EF4-FFF2-40B4-BE49-F238E27FC236}">
                  <a16:creationId xmlns:a16="http://schemas.microsoft.com/office/drawing/2014/main" xmlns="" id="{E177CB52-CA0F-43AB-AEB2-5719F38D00C3}"/>
                </a:ext>
              </a:extLst>
            </p:cNvPr>
            <p:cNvSpPr/>
            <p:nvPr/>
          </p:nvSpPr>
          <p:spPr>
            <a:xfrm>
              <a:off x="3530599" y="1494970"/>
              <a:ext cx="747485" cy="747485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10">
              <a:extLst>
                <a:ext uri="{FF2B5EF4-FFF2-40B4-BE49-F238E27FC236}">
                  <a16:creationId xmlns:a16="http://schemas.microsoft.com/office/drawing/2014/main" xmlns="" id="{88A9A131-42AC-4F4E-8613-1EB89E15AD38}"/>
                </a:ext>
              </a:extLst>
            </p:cNvPr>
            <p:cNvSpPr txBox="1"/>
            <p:nvPr/>
          </p:nvSpPr>
          <p:spPr>
            <a:xfrm>
              <a:off x="3530599" y="1607102"/>
              <a:ext cx="747485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11">
              <a:extLst>
                <a:ext uri="{FF2B5EF4-FFF2-40B4-BE49-F238E27FC236}">
                  <a16:creationId xmlns:a16="http://schemas.microsoft.com/office/drawing/2014/main" xmlns="" id="{FA5A04EA-11D4-4185-844F-4BCA38D029C2}"/>
                </a:ext>
              </a:extLst>
            </p:cNvPr>
            <p:cNvSpPr txBox="1"/>
            <p:nvPr/>
          </p:nvSpPr>
          <p:spPr>
            <a:xfrm>
              <a:off x="3904342" y="1572481"/>
              <a:ext cx="4981761" cy="574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أَكْتُبُ </a:t>
              </a:r>
              <a:r>
                <a:rPr lang="ar-SY" sz="24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فِي فِقْرَتينِ</a:t>
              </a:r>
            </a:p>
          </p:txBody>
        </p:sp>
        <p:sp>
          <p:nvSpPr>
            <p:cNvPr id="58" name="TextBox 12">
              <a:extLst>
                <a:ext uri="{FF2B5EF4-FFF2-40B4-BE49-F238E27FC236}">
                  <a16:creationId xmlns:a16="http://schemas.microsoft.com/office/drawing/2014/main" xmlns="" id="{12FA63BC-673C-4FCA-B7CF-A6BADCF40082}"/>
                </a:ext>
              </a:extLst>
            </p:cNvPr>
            <p:cNvSpPr txBox="1"/>
            <p:nvPr/>
          </p:nvSpPr>
          <p:spPr>
            <a:xfrm>
              <a:off x="5111438" y="2007488"/>
              <a:ext cx="2365829" cy="30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9" name="Group 27">
            <a:extLst>
              <a:ext uri="{FF2B5EF4-FFF2-40B4-BE49-F238E27FC236}">
                <a16:creationId xmlns:a16="http://schemas.microsoft.com/office/drawing/2014/main" xmlns="" id="{0A6E9735-2FB0-4421-8EF2-B18BCBF31D8C}"/>
              </a:ext>
            </a:extLst>
          </p:cNvPr>
          <p:cNvGrpSpPr/>
          <p:nvPr/>
        </p:nvGrpSpPr>
        <p:grpSpPr>
          <a:xfrm>
            <a:off x="5641179" y="1883214"/>
            <a:ext cx="4240225" cy="1498600"/>
            <a:chOff x="3447142" y="1248229"/>
            <a:chExt cx="5297715" cy="1872343"/>
          </a:xfrm>
        </p:grpSpPr>
        <p:sp>
          <p:nvSpPr>
            <p:cNvPr id="60" name="Freeform: Shape 28">
              <a:extLst>
                <a:ext uri="{FF2B5EF4-FFF2-40B4-BE49-F238E27FC236}">
                  <a16:creationId xmlns:a16="http://schemas.microsoft.com/office/drawing/2014/main" xmlns="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9">
              <a:extLst>
                <a:ext uri="{FF2B5EF4-FFF2-40B4-BE49-F238E27FC236}">
                  <a16:creationId xmlns:a16="http://schemas.microsoft.com/office/drawing/2014/main" xmlns="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30">
              <a:extLst>
                <a:ext uri="{FF2B5EF4-FFF2-40B4-BE49-F238E27FC236}">
                  <a16:creationId xmlns:a16="http://schemas.microsoft.com/office/drawing/2014/main" xmlns="" id="{04C4D275-D059-49B3-A6BA-673A5DA385E1}"/>
                </a:ext>
              </a:extLst>
            </p:cNvPr>
            <p:cNvSpPr/>
            <p:nvPr/>
          </p:nvSpPr>
          <p:spPr>
            <a:xfrm>
              <a:off x="3551230" y="1494969"/>
              <a:ext cx="747485" cy="74748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31">
              <a:extLst>
                <a:ext uri="{FF2B5EF4-FFF2-40B4-BE49-F238E27FC236}">
                  <a16:creationId xmlns:a16="http://schemas.microsoft.com/office/drawing/2014/main" xmlns="" id="{1C3C0131-F55A-4360-B167-A10998DFC780}"/>
                </a:ext>
              </a:extLst>
            </p:cNvPr>
            <p:cNvSpPr txBox="1"/>
            <p:nvPr/>
          </p:nvSpPr>
          <p:spPr>
            <a:xfrm>
              <a:off x="3551230" y="1560314"/>
              <a:ext cx="747485" cy="65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32">
              <a:extLst>
                <a:ext uri="{FF2B5EF4-FFF2-40B4-BE49-F238E27FC236}">
                  <a16:creationId xmlns:a16="http://schemas.microsoft.com/office/drawing/2014/main" xmlns="" id="{93FCA17F-4597-42A5-BAA2-5A03C0E91876}"/>
                </a:ext>
              </a:extLst>
            </p:cNvPr>
            <p:cNvSpPr txBox="1"/>
            <p:nvPr/>
          </p:nvSpPr>
          <p:spPr>
            <a:xfrm>
              <a:off x="4421304" y="1591198"/>
              <a:ext cx="3887492" cy="576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أَتْرُكُ فَرَاغاً </a:t>
              </a:r>
              <a:r>
                <a:rPr lang="ar-SY" sz="24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فِي بِدَايةِ </a:t>
              </a:r>
              <a:r>
                <a:rPr lang="ar-SY" sz="24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الفِقْرَةِ</a:t>
              </a:r>
              <a:endParaRPr lang="en-US" sz="2400" b="1" dirty="0">
                <a:solidFill>
                  <a:srgbClr val="FF00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5" name="TextBox 33">
              <a:extLst>
                <a:ext uri="{FF2B5EF4-FFF2-40B4-BE49-F238E27FC236}">
                  <a16:creationId xmlns:a16="http://schemas.microsoft.com/office/drawing/2014/main" xmlns="" id="{681B69C3-D67E-4819-95B2-5204461FC18B}"/>
                </a:ext>
              </a:extLst>
            </p:cNvPr>
            <p:cNvSpPr txBox="1"/>
            <p:nvPr/>
          </p:nvSpPr>
          <p:spPr>
            <a:xfrm>
              <a:off x="5303274" y="2137116"/>
              <a:ext cx="2365829" cy="30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85">
            <a:extLst>
              <a:ext uri="{FF2B5EF4-FFF2-40B4-BE49-F238E27FC236}">
                <a16:creationId xmlns:a16="http://schemas.microsoft.com/office/drawing/2014/main" xmlns="" id="{B1FB5BF1-24E5-4339-9152-844FA5BECE25}"/>
              </a:ext>
            </a:extLst>
          </p:cNvPr>
          <p:cNvGrpSpPr/>
          <p:nvPr/>
        </p:nvGrpSpPr>
        <p:grpSpPr>
          <a:xfrm flipH="1">
            <a:off x="6213059" y="616475"/>
            <a:ext cx="3635908" cy="640328"/>
            <a:chOff x="676027" y="3890007"/>
            <a:chExt cx="3635908" cy="640328"/>
          </a:xfrm>
        </p:grpSpPr>
        <p:sp>
          <p:nvSpPr>
            <p:cNvPr id="52" name="Rectangle 40">
              <a:extLst>
                <a:ext uri="{FF2B5EF4-FFF2-40B4-BE49-F238E27FC236}">
                  <a16:creationId xmlns:a16="http://schemas.microsoft.com/office/drawing/2014/main" xmlns="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36022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54">
              <a:extLst>
                <a:ext uri="{FF2B5EF4-FFF2-40B4-BE49-F238E27FC236}">
                  <a16:creationId xmlns:a16="http://schemas.microsoft.com/office/drawing/2014/main" xmlns="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68" name="Teardrop 55">
                <a:extLst>
                  <a:ext uri="{FF2B5EF4-FFF2-40B4-BE49-F238E27FC236}">
                    <a16:creationId xmlns:a16="http://schemas.microsoft.com/office/drawing/2014/main" xmlns="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56">
                <a:extLst>
                  <a:ext uri="{FF2B5EF4-FFF2-40B4-BE49-F238E27FC236}">
                    <a16:creationId xmlns:a16="http://schemas.microsoft.com/office/drawing/2014/main" xmlns="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76">
              <a:extLst>
                <a:ext uri="{FF2B5EF4-FFF2-40B4-BE49-F238E27FC236}">
                  <a16:creationId xmlns:a16="http://schemas.microsoft.com/office/drawing/2014/main" xmlns="" id="{506BF21A-E698-409F-A354-C3FE858D1177}"/>
                </a:ext>
              </a:extLst>
            </p:cNvPr>
            <p:cNvSpPr txBox="1"/>
            <p:nvPr/>
          </p:nvSpPr>
          <p:spPr>
            <a:xfrm>
              <a:off x="1044835" y="4013153"/>
              <a:ext cx="3173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أ. أَتَقَيَّدُ بِالتَّعْلِيماتِ الآتِيةِ: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5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بناء فقرتين</a:t>
            </a:r>
          </a:p>
        </p:txBody>
      </p:sp>
      <p:sp>
        <p:nvSpPr>
          <p:cNvPr id="27" name="Rectangle: Rounded Corners 3">
            <a:extLst>
              <a:ext uri="{FF2B5EF4-FFF2-40B4-BE49-F238E27FC236}">
                <a16:creationId xmlns="" xmlns:a16="http://schemas.microsoft.com/office/drawing/2014/main" id="{A73C206B-97F8-4D2C-8403-04FC12686862}"/>
              </a:ext>
            </a:extLst>
          </p:cNvPr>
          <p:cNvSpPr/>
          <p:nvPr/>
        </p:nvSpPr>
        <p:spPr>
          <a:xfrm>
            <a:off x="3301666" y="862073"/>
            <a:ext cx="3935116" cy="5864857"/>
          </a:xfrm>
          <a:prstGeom prst="roundRect">
            <a:avLst>
              <a:gd name="adj" fmla="val 46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4">
            <a:extLst>
              <a:ext uri="{FF2B5EF4-FFF2-40B4-BE49-F238E27FC236}">
                <a16:creationId xmlns="" xmlns:a16="http://schemas.microsoft.com/office/drawing/2014/main" id="{7105282A-A090-49E5-9AD8-5204A1036449}"/>
              </a:ext>
            </a:extLst>
          </p:cNvPr>
          <p:cNvSpPr/>
          <p:nvPr/>
        </p:nvSpPr>
        <p:spPr>
          <a:xfrm>
            <a:off x="3525306" y="1334842"/>
            <a:ext cx="3528595" cy="894854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5">
            <a:extLst>
              <a:ext uri="{FF2B5EF4-FFF2-40B4-BE49-F238E27FC236}">
                <a16:creationId xmlns="" xmlns:a16="http://schemas.microsoft.com/office/drawing/2014/main" id="{AC8DDFD2-4B6D-4CA7-BA98-8FBFF8ADFEB5}"/>
              </a:ext>
            </a:extLst>
          </p:cNvPr>
          <p:cNvSpPr txBox="1"/>
          <p:nvPr/>
        </p:nvSpPr>
        <p:spPr>
          <a:xfrm>
            <a:off x="3829847" y="1583378"/>
            <a:ext cx="264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FF00"/>
                </a:solidFill>
              </a:rPr>
              <a:t>التَّوجِيهَاتِ والمَلْحُوظَاتِ:</a:t>
            </a:r>
          </a:p>
        </p:txBody>
      </p:sp>
      <p:graphicFrame>
        <p:nvGraphicFramePr>
          <p:cNvPr id="31" name="Table 7">
            <a:extLst>
              <a:ext uri="{FF2B5EF4-FFF2-40B4-BE49-F238E27FC236}">
                <a16:creationId xmlns="" xmlns:a16="http://schemas.microsoft.com/office/drawing/2014/main" id="{64F6D13F-7B24-4C4E-8F8C-EF2B2093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06829"/>
              </p:ext>
            </p:extLst>
          </p:nvPr>
        </p:nvGraphicFramePr>
        <p:xfrm>
          <a:off x="3474787" y="2240017"/>
          <a:ext cx="3629631" cy="4405309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29631">
                  <a:extLst>
                    <a:ext uri="{9D8B030D-6E8A-4147-A177-3AD203B41FA5}">
                      <a16:colId xmlns="" xmlns:a16="http://schemas.microsoft.com/office/drawing/2014/main" val="3444587167"/>
                    </a:ext>
                  </a:extLst>
                </a:gridCol>
              </a:tblGrid>
              <a:tr h="431371">
                <a:tc>
                  <a:txBody>
                    <a:bodyPr/>
                    <a:lstStyle/>
                    <a:p>
                      <a:pPr algn="r"/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1-</a:t>
                      </a:r>
                      <a:r>
                        <a:rPr lang="ar-SY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أَصفُ شدَّةَ الأَلَمِ الَّذِي اَشعُرُ بِهِ.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53594720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2- أُعَبِّرُ عَمَّا فَعَلْتُه للتَّخْفِيفِ مِنَ الأَلَمِ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3392423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3- أُعَبِّرُعَنْ حَالَةِ أسرَتي و مساعدتهمُ لِي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5396228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4- أَصفُ عِيَادَةَ الطَّبِيبِ وَاستِقْبَالَه لِي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60929786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5- أتَحَدَّثُ عنْ كَيْفِيَّةِ عِلَاجِي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4869572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6-َ</a:t>
                      </a:r>
                      <a:r>
                        <a:rPr lang="ar-SY" sz="2000" b="1" baseline="0" dirty="0" smtClean="0">
                          <a:solidFill>
                            <a:schemeClr val="tx1"/>
                          </a:solidFill>
                        </a:rPr>
                        <a:t> اَذْكُرُ تَوْجِيهاتِه لِي عَن أَهَمِّيَّةِ الأسنان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55422818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7- أَذْكُرُ كيفية المحافظة على</a:t>
                      </a:r>
                      <a:r>
                        <a:rPr lang="ar-SY" sz="2000" b="1" baseline="0" dirty="0" smtClean="0">
                          <a:solidFill>
                            <a:schemeClr val="tx1"/>
                          </a:solidFill>
                        </a:rPr>
                        <a:t> الأسنان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3798031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baseline="0" dirty="0" smtClean="0">
                          <a:solidFill>
                            <a:schemeClr val="tx1"/>
                          </a:solidFill>
                        </a:rPr>
                        <a:t>8- اَخْتِمُ المَوضوعَ بِذِكْرِ مَا فَعَلْتُهُ بعْدَ             مُغَادَرةِ عِيَادَةِ الطَّبِيبِ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1943648"/>
                  </a:ext>
                </a:extLst>
              </a:tr>
            </a:tbl>
          </a:graphicData>
        </a:graphic>
      </p:graphicFrame>
      <p:grpSp>
        <p:nvGrpSpPr>
          <p:cNvPr id="16" name="Group 85">
            <a:extLst>
              <a:ext uri="{FF2B5EF4-FFF2-40B4-BE49-F238E27FC236}">
                <a16:creationId xmlns:a16="http://schemas.microsoft.com/office/drawing/2014/main" xmlns="" id="{B1FB5BF1-24E5-4339-9152-844FA5BECE25}"/>
              </a:ext>
            </a:extLst>
          </p:cNvPr>
          <p:cNvGrpSpPr/>
          <p:nvPr/>
        </p:nvGrpSpPr>
        <p:grpSpPr>
          <a:xfrm flipH="1">
            <a:off x="7236782" y="221745"/>
            <a:ext cx="2869219" cy="640328"/>
            <a:chOff x="676027" y="3890007"/>
            <a:chExt cx="2869219" cy="640328"/>
          </a:xfrm>
        </p:grpSpPr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xmlns="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259354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54">
              <a:extLst>
                <a:ext uri="{FF2B5EF4-FFF2-40B4-BE49-F238E27FC236}">
                  <a16:creationId xmlns:a16="http://schemas.microsoft.com/office/drawing/2014/main" xmlns="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21" name="Teardrop 55">
                <a:extLst>
                  <a:ext uri="{FF2B5EF4-FFF2-40B4-BE49-F238E27FC236}">
                    <a16:creationId xmlns:a16="http://schemas.microsoft.com/office/drawing/2014/main" xmlns="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56">
                <a:extLst>
                  <a:ext uri="{FF2B5EF4-FFF2-40B4-BE49-F238E27FC236}">
                    <a16:creationId xmlns:a16="http://schemas.microsoft.com/office/drawing/2014/main" xmlns="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76">
              <a:extLst>
                <a:ext uri="{FF2B5EF4-FFF2-40B4-BE49-F238E27FC236}">
                  <a16:creationId xmlns:a16="http://schemas.microsoft.com/office/drawing/2014/main" xmlns="" id="{506BF21A-E698-409F-A354-C3FE858D1177}"/>
                </a:ext>
              </a:extLst>
            </p:cNvPr>
            <p:cNvSpPr txBox="1"/>
            <p:nvPr/>
          </p:nvSpPr>
          <p:spPr>
            <a:xfrm>
              <a:off x="1121529" y="3993703"/>
              <a:ext cx="2320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ب. أستَعِينُ بالآتِي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5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بناء فقرتين</a:t>
            </a:r>
          </a:p>
        </p:txBody>
      </p:sp>
      <p:pic>
        <p:nvPicPr>
          <p:cNvPr id="51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12" y="1669862"/>
            <a:ext cx="8357486" cy="21716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55" y="4523986"/>
            <a:ext cx="1828454" cy="18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22" y="4523986"/>
            <a:ext cx="1798750" cy="179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85">
            <a:extLst>
              <a:ext uri="{FF2B5EF4-FFF2-40B4-BE49-F238E27FC236}">
                <a16:creationId xmlns:a16="http://schemas.microsoft.com/office/drawing/2014/main" xmlns="" id="{B1FB5BF1-24E5-4339-9152-844FA5BECE25}"/>
              </a:ext>
            </a:extLst>
          </p:cNvPr>
          <p:cNvGrpSpPr/>
          <p:nvPr/>
        </p:nvGrpSpPr>
        <p:grpSpPr>
          <a:xfrm flipH="1">
            <a:off x="7692229" y="221745"/>
            <a:ext cx="2219301" cy="640328"/>
            <a:chOff x="676027" y="3890007"/>
            <a:chExt cx="2219301" cy="640328"/>
          </a:xfrm>
        </p:grpSpPr>
        <p:sp>
          <p:nvSpPr>
            <p:cNvPr id="16" name="Rectangle 40">
              <a:extLst>
                <a:ext uri="{FF2B5EF4-FFF2-40B4-BE49-F238E27FC236}">
                  <a16:creationId xmlns:a16="http://schemas.microsoft.com/office/drawing/2014/main" xmlns="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1943622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54">
              <a:extLst>
                <a:ext uri="{FF2B5EF4-FFF2-40B4-BE49-F238E27FC236}">
                  <a16:creationId xmlns:a16="http://schemas.microsoft.com/office/drawing/2014/main" xmlns="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23" name="Teardrop 55">
                <a:extLst>
                  <a:ext uri="{FF2B5EF4-FFF2-40B4-BE49-F238E27FC236}">
                    <a16:creationId xmlns:a16="http://schemas.microsoft.com/office/drawing/2014/main" xmlns="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56">
                <a:extLst>
                  <a:ext uri="{FF2B5EF4-FFF2-40B4-BE49-F238E27FC236}">
                    <a16:creationId xmlns:a16="http://schemas.microsoft.com/office/drawing/2014/main" xmlns="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76">
              <a:extLst>
                <a:ext uri="{FF2B5EF4-FFF2-40B4-BE49-F238E27FC236}">
                  <a16:creationId xmlns:a16="http://schemas.microsoft.com/office/drawing/2014/main" xmlns="" id="{506BF21A-E698-409F-A354-C3FE858D1177}"/>
                </a:ext>
              </a:extLst>
            </p:cNvPr>
            <p:cNvSpPr txBox="1"/>
            <p:nvPr/>
          </p:nvSpPr>
          <p:spPr>
            <a:xfrm>
              <a:off x="944579" y="3993703"/>
              <a:ext cx="1875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الموضوع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5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بناء فقرتين</a:t>
            </a:r>
          </a:p>
        </p:txBody>
      </p:sp>
      <p:pic>
        <p:nvPicPr>
          <p:cNvPr id="2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50" y="3920742"/>
            <a:ext cx="3112571" cy="1971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xmlns="" id="{C7A27F80-1A2E-4539-A4B5-655DDD31578C}"/>
              </a:ext>
            </a:extLst>
          </p:cNvPr>
          <p:cNvSpPr/>
          <p:nvPr/>
        </p:nvSpPr>
        <p:spPr>
          <a:xfrm>
            <a:off x="2813432" y="2316193"/>
            <a:ext cx="7075715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8">
            <a:extLst>
              <a:ext uri="{FF2B5EF4-FFF2-40B4-BE49-F238E27FC236}">
                <a16:creationId xmlns:a16="http://schemas.microsoft.com/office/drawing/2014/main" xmlns="" id="{A28828EA-657D-488D-A736-987288368F2D}"/>
              </a:ext>
            </a:extLst>
          </p:cNvPr>
          <p:cNvSpPr/>
          <p:nvPr/>
        </p:nvSpPr>
        <p:spPr>
          <a:xfrm>
            <a:off x="3180400" y="2158322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46">
            <a:extLst>
              <a:ext uri="{FF2B5EF4-FFF2-40B4-BE49-F238E27FC236}">
                <a16:creationId xmlns:a16="http://schemas.microsoft.com/office/drawing/2014/main" xmlns="" id="{72B2D40A-3D9C-43D4-8380-3BF5D04000B7}"/>
              </a:ext>
            </a:extLst>
          </p:cNvPr>
          <p:cNvGrpSpPr/>
          <p:nvPr/>
        </p:nvGrpSpPr>
        <p:grpSpPr>
          <a:xfrm>
            <a:off x="3601434" y="2363939"/>
            <a:ext cx="5984804" cy="796446"/>
            <a:chOff x="-715474" y="1196910"/>
            <a:chExt cx="5984804" cy="796446"/>
          </a:xfrm>
        </p:grpSpPr>
        <p:sp>
          <p:nvSpPr>
            <p:cNvPr id="21" name="TextBox 47">
              <a:extLst>
                <a:ext uri="{FF2B5EF4-FFF2-40B4-BE49-F238E27FC236}">
                  <a16:creationId xmlns:a16="http://schemas.microsoft.com/office/drawing/2014/main" xmlns="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48">
              <a:extLst>
                <a:ext uri="{FF2B5EF4-FFF2-40B4-BE49-F238E27FC236}">
                  <a16:creationId xmlns:a16="http://schemas.microsoft.com/office/drawing/2014/main" xmlns="" id="{0DB16EC3-D11C-455D-93BA-195F52123095}"/>
                </a:ext>
              </a:extLst>
            </p:cNvPr>
            <p:cNvSpPr txBox="1"/>
            <p:nvPr/>
          </p:nvSpPr>
          <p:spPr>
            <a:xfrm>
              <a:off x="-715474" y="1285470"/>
              <a:ext cx="5984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مِنَ الحَشرَاتِ الضارَّةِ البَعُوضةُ، وَقَدْ وَرَدَ ذِكْرُهَا في القُرْآنِ الكَريمِ فِي الآيةِ السادِسَةِ وَالعِشرِين مِنْ سورة ( البقرة )</a:t>
              </a:r>
            </a:p>
          </p:txBody>
        </p:sp>
      </p:grpSp>
      <p:grpSp>
        <p:nvGrpSpPr>
          <p:cNvPr id="26" name="Group 9">
            <a:extLst>
              <a:ext uri="{FF2B5EF4-FFF2-40B4-BE49-F238E27FC236}">
                <a16:creationId xmlns:a16="http://schemas.microsoft.com/office/drawing/2014/main" xmlns="" id="{80DC600E-44EC-4026-BDAF-18EFA8362B34}"/>
              </a:ext>
            </a:extLst>
          </p:cNvPr>
          <p:cNvGrpSpPr/>
          <p:nvPr/>
        </p:nvGrpSpPr>
        <p:grpSpPr>
          <a:xfrm>
            <a:off x="9286804" y="2238392"/>
            <a:ext cx="612354" cy="594846"/>
            <a:chOff x="10767881" y="1071362"/>
            <a:chExt cx="657616" cy="643925"/>
          </a:xfrm>
        </p:grpSpPr>
        <p:sp>
          <p:nvSpPr>
            <p:cNvPr id="27" name="Freeform: Shape 63">
              <a:extLst>
                <a:ext uri="{FF2B5EF4-FFF2-40B4-BE49-F238E27FC236}">
                  <a16:creationId xmlns:a16="http://schemas.microsoft.com/office/drawing/2014/main" xmlns="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xmlns="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30" name="Group 85">
            <a:extLst>
              <a:ext uri="{FF2B5EF4-FFF2-40B4-BE49-F238E27FC236}">
                <a16:creationId xmlns:a16="http://schemas.microsoft.com/office/drawing/2014/main" xmlns="" id="{B1FB5BF1-24E5-4339-9152-844FA5BECE25}"/>
              </a:ext>
            </a:extLst>
          </p:cNvPr>
          <p:cNvGrpSpPr/>
          <p:nvPr/>
        </p:nvGrpSpPr>
        <p:grpSpPr>
          <a:xfrm flipH="1">
            <a:off x="7230224" y="466942"/>
            <a:ext cx="2793798" cy="640328"/>
            <a:chOff x="676027" y="3890007"/>
            <a:chExt cx="2793798" cy="640328"/>
          </a:xfrm>
        </p:grpSpPr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xmlns="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251811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54">
              <a:extLst>
                <a:ext uri="{FF2B5EF4-FFF2-40B4-BE49-F238E27FC236}">
                  <a16:creationId xmlns:a16="http://schemas.microsoft.com/office/drawing/2014/main" xmlns="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40" name="Teardrop 55">
                <a:extLst>
                  <a:ext uri="{FF2B5EF4-FFF2-40B4-BE49-F238E27FC236}">
                    <a16:creationId xmlns:a16="http://schemas.microsoft.com/office/drawing/2014/main" xmlns="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56">
                <a:extLst>
                  <a:ext uri="{FF2B5EF4-FFF2-40B4-BE49-F238E27FC236}">
                    <a16:creationId xmlns:a16="http://schemas.microsoft.com/office/drawing/2014/main" xmlns="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76">
              <a:extLst>
                <a:ext uri="{FF2B5EF4-FFF2-40B4-BE49-F238E27FC236}">
                  <a16:creationId xmlns:a16="http://schemas.microsoft.com/office/drawing/2014/main" xmlns="" id="{506BF21A-E698-409F-A354-C3FE858D1177}"/>
                </a:ext>
              </a:extLst>
            </p:cNvPr>
            <p:cNvSpPr txBox="1"/>
            <p:nvPr/>
          </p:nvSpPr>
          <p:spPr>
            <a:xfrm>
              <a:off x="944580" y="3993703"/>
              <a:ext cx="242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الموضوع الثاني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4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31" y="2314302"/>
            <a:ext cx="6390297" cy="32128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بناء فقرتين</a:t>
            </a:r>
          </a:p>
        </p:txBody>
      </p:sp>
      <p:pic>
        <p:nvPicPr>
          <p:cNvPr id="2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89" y="4157067"/>
            <a:ext cx="1763715" cy="1117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85">
            <a:extLst>
              <a:ext uri="{FF2B5EF4-FFF2-40B4-BE49-F238E27FC236}">
                <a16:creationId xmlns:a16="http://schemas.microsoft.com/office/drawing/2014/main" xmlns="" id="{B1FB5BF1-24E5-4339-9152-844FA5BECE25}"/>
              </a:ext>
            </a:extLst>
          </p:cNvPr>
          <p:cNvGrpSpPr/>
          <p:nvPr/>
        </p:nvGrpSpPr>
        <p:grpSpPr>
          <a:xfrm>
            <a:off x="583775" y="444065"/>
            <a:ext cx="9171694" cy="794318"/>
            <a:chOff x="597825" y="3873003"/>
            <a:chExt cx="7589960" cy="657332"/>
          </a:xfrm>
        </p:grpSpPr>
        <p:sp>
          <p:nvSpPr>
            <p:cNvPr id="27" name="Rectangle 40">
              <a:extLst>
                <a:ext uri="{FF2B5EF4-FFF2-40B4-BE49-F238E27FC236}">
                  <a16:creationId xmlns:a16="http://schemas.microsoft.com/office/drawing/2014/main" xmlns="" id="{FBC1A429-7844-4121-AAC3-9BB8D4BFA20C}"/>
                </a:ext>
              </a:extLst>
            </p:cNvPr>
            <p:cNvSpPr/>
            <p:nvPr/>
          </p:nvSpPr>
          <p:spPr>
            <a:xfrm flipH="1">
              <a:off x="866376" y="3907571"/>
              <a:ext cx="732140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54">
              <a:extLst>
                <a:ext uri="{FF2B5EF4-FFF2-40B4-BE49-F238E27FC236}">
                  <a16:creationId xmlns:a16="http://schemas.microsoft.com/office/drawing/2014/main" xmlns="" id="{B3B5D88D-AB1F-4A72-A1DB-AC948698DBA5}"/>
                </a:ext>
              </a:extLst>
            </p:cNvPr>
            <p:cNvGrpSpPr/>
            <p:nvPr/>
          </p:nvGrpSpPr>
          <p:grpSpPr>
            <a:xfrm>
              <a:off x="597825" y="3873003"/>
              <a:ext cx="537103" cy="534197"/>
              <a:chOff x="10971785" y="1253852"/>
              <a:chExt cx="537103" cy="534197"/>
            </a:xfrm>
          </p:grpSpPr>
          <p:sp>
            <p:nvSpPr>
              <p:cNvPr id="32" name="Teardrop 55">
                <a:extLst>
                  <a:ext uri="{FF2B5EF4-FFF2-40B4-BE49-F238E27FC236}">
                    <a16:creationId xmlns:a16="http://schemas.microsoft.com/office/drawing/2014/main" xmlns="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0971785" y="1253852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56">
                <a:extLst>
                  <a:ext uri="{FF2B5EF4-FFF2-40B4-BE49-F238E27FC236}">
                    <a16:creationId xmlns:a16="http://schemas.microsoft.com/office/drawing/2014/main" xmlns="" id="{B5B5AB39-D481-4AF7-A28E-DAEF9CD8BA04}"/>
                  </a:ext>
                </a:extLst>
              </p:cNvPr>
              <p:cNvSpPr/>
              <p:nvPr/>
            </p:nvSpPr>
            <p:spPr>
              <a:xfrm>
                <a:off x="11081573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76">
              <a:extLst>
                <a:ext uri="{FF2B5EF4-FFF2-40B4-BE49-F238E27FC236}">
                  <a16:creationId xmlns:a16="http://schemas.microsoft.com/office/drawing/2014/main" xmlns="" id="{506BF21A-E698-409F-A354-C3FE858D1177}"/>
                </a:ext>
              </a:extLst>
            </p:cNvPr>
            <p:cNvSpPr txBox="1"/>
            <p:nvPr/>
          </p:nvSpPr>
          <p:spPr>
            <a:xfrm>
              <a:off x="1133672" y="4024255"/>
              <a:ext cx="6786815" cy="38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أَكْتُبُ فِي دَفْتَرِي عَنْ هَذهِ الحَشرَةِ فِي حُدُودِ فِقْرَتَيْنِ مَعَ الاستِرشادِ بِالعَناصرِ الآتِيةِ :</a:t>
              </a:r>
            </a:p>
          </p:txBody>
        </p:sp>
      </p:grpSp>
      <p:grpSp>
        <p:nvGrpSpPr>
          <p:cNvPr id="40" name="Group 14">
            <a:extLst>
              <a:ext uri="{FF2B5EF4-FFF2-40B4-BE49-F238E27FC236}">
                <a16:creationId xmlns:a16="http://schemas.microsoft.com/office/drawing/2014/main" xmlns="" id="{A008B990-FB1F-4306-8CFD-23D407693C0B}"/>
              </a:ext>
            </a:extLst>
          </p:cNvPr>
          <p:cNvGrpSpPr/>
          <p:nvPr/>
        </p:nvGrpSpPr>
        <p:grpSpPr>
          <a:xfrm>
            <a:off x="9312528" y="461474"/>
            <a:ext cx="762998" cy="762998"/>
            <a:chOff x="3608900" y="1227358"/>
            <a:chExt cx="822423" cy="822423"/>
          </a:xfrm>
        </p:grpSpPr>
        <p:sp>
          <p:nvSpPr>
            <p:cNvPr id="41" name="Oval 15">
              <a:extLst>
                <a:ext uri="{FF2B5EF4-FFF2-40B4-BE49-F238E27FC236}">
                  <a16:creationId xmlns:a16="http://schemas.microsoft.com/office/drawing/2014/main" xmlns="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16">
              <a:extLst>
                <a:ext uri="{FF2B5EF4-FFF2-40B4-BE49-F238E27FC236}">
                  <a16:creationId xmlns:a16="http://schemas.microsoft.com/office/drawing/2014/main" xmlns="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Graphic 69" descr="Research">
            <a:extLst>
              <a:ext uri="{FF2B5EF4-FFF2-40B4-BE49-F238E27FC236}">
                <a16:creationId xmlns:a16="http://schemas.microsoft.com/office/drawing/2014/main" xmlns="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528428" y="701600"/>
            <a:ext cx="307832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بناء فقرتين</a:t>
            </a:r>
          </a:p>
        </p:txBody>
      </p:sp>
      <p:sp>
        <p:nvSpPr>
          <p:cNvPr id="27" name="Rectangle: Rounded Corners 3">
            <a:extLst>
              <a:ext uri="{FF2B5EF4-FFF2-40B4-BE49-F238E27FC236}">
                <a16:creationId xmlns="" xmlns:a16="http://schemas.microsoft.com/office/drawing/2014/main" id="{A73C206B-97F8-4D2C-8403-04FC12686862}"/>
              </a:ext>
            </a:extLst>
          </p:cNvPr>
          <p:cNvSpPr/>
          <p:nvPr/>
        </p:nvSpPr>
        <p:spPr>
          <a:xfrm>
            <a:off x="3322045" y="571134"/>
            <a:ext cx="3935116" cy="5864857"/>
          </a:xfrm>
          <a:prstGeom prst="roundRect">
            <a:avLst>
              <a:gd name="adj" fmla="val 46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4">
            <a:extLst>
              <a:ext uri="{FF2B5EF4-FFF2-40B4-BE49-F238E27FC236}">
                <a16:creationId xmlns="" xmlns:a16="http://schemas.microsoft.com/office/drawing/2014/main" id="{7105282A-A090-49E5-9AD8-5204A1036449}"/>
              </a:ext>
            </a:extLst>
          </p:cNvPr>
          <p:cNvSpPr/>
          <p:nvPr/>
        </p:nvSpPr>
        <p:spPr>
          <a:xfrm>
            <a:off x="3545685" y="862073"/>
            <a:ext cx="3528595" cy="894854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5">
            <a:extLst>
              <a:ext uri="{FF2B5EF4-FFF2-40B4-BE49-F238E27FC236}">
                <a16:creationId xmlns="" xmlns:a16="http://schemas.microsoft.com/office/drawing/2014/main" id="{AC8DDFD2-4B6D-4CA7-BA98-8FBFF8ADFEB5}"/>
              </a:ext>
            </a:extLst>
          </p:cNvPr>
          <p:cNvSpPr txBox="1"/>
          <p:nvPr/>
        </p:nvSpPr>
        <p:spPr>
          <a:xfrm>
            <a:off x="3850226" y="1096745"/>
            <a:ext cx="264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FF00"/>
                </a:solidFill>
              </a:rPr>
              <a:t>كَيفَ </a:t>
            </a:r>
            <a:r>
              <a:rPr lang="ar-SY" sz="2400" b="1" dirty="0" smtClean="0">
                <a:solidFill>
                  <a:srgbClr val="FFFF00"/>
                </a:solidFill>
              </a:rPr>
              <a:t>أكْتُبُ المَوضوعَ</a:t>
            </a:r>
            <a:r>
              <a:rPr lang="ar-SY" sz="2400" b="1" dirty="0">
                <a:solidFill>
                  <a:srgbClr val="FFFF00"/>
                </a:solidFill>
              </a:rPr>
              <a:t>؟</a:t>
            </a:r>
          </a:p>
        </p:txBody>
      </p:sp>
      <p:graphicFrame>
        <p:nvGraphicFramePr>
          <p:cNvPr id="31" name="Table 7">
            <a:extLst>
              <a:ext uri="{FF2B5EF4-FFF2-40B4-BE49-F238E27FC236}">
                <a16:creationId xmlns="" xmlns:a16="http://schemas.microsoft.com/office/drawing/2014/main" id="{64F6D13F-7B24-4C4E-8F8C-EF2B2093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565012"/>
              </p:ext>
            </p:extLst>
          </p:nvPr>
        </p:nvGraphicFramePr>
        <p:xfrm>
          <a:off x="3495166" y="1816587"/>
          <a:ext cx="3629631" cy="456086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29631">
                  <a:extLst>
                    <a:ext uri="{9D8B030D-6E8A-4147-A177-3AD203B41FA5}">
                      <a16:colId xmlns="" xmlns:a16="http://schemas.microsoft.com/office/drawing/2014/main" val="3444587167"/>
                    </a:ext>
                  </a:extLst>
                </a:gridCol>
              </a:tblGrid>
              <a:tr h="431371">
                <a:tc>
                  <a:txBody>
                    <a:bodyPr/>
                    <a:lstStyle/>
                    <a:p>
                      <a:pPr algn="r"/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1-</a:t>
                      </a:r>
                      <a:r>
                        <a:rPr lang="ar-SY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اَجْمَعُ المَعْلوماتِ المُناسبَةَ.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53594720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2- أُنَظِّمُهَا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3392423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3- أَستَفِيدُ مِنَ الأَلْفَاظِ وَالجُمَلِ الوارِدَةِ فِي نص</a:t>
                      </a:r>
                      <a:r>
                        <a:rPr lang="ar-SY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ناقِلَ الأَمْرَاض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5396228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4- أَكْتُبُ فِي فِقْرَتينِ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60929786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5- اَتْرُكُ فَرَاغاً في بِدَايةِ الفِقْرَةِ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4869572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6-َ</a:t>
                      </a:r>
                      <a:r>
                        <a:rPr lang="ar-SY" sz="2000" b="1" baseline="0" dirty="0" smtClean="0">
                          <a:solidFill>
                            <a:schemeClr val="tx1"/>
                          </a:solidFill>
                        </a:rPr>
                        <a:t> اَكْتُبُ الكَلِمَاتِ كِتَابَةً صحِيحَةً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55422818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7- أَستَخْدِمُ أدَواتِ الرَّبْطِ المُنَاسبةَ (وَ، اَأوْ، ثُمَّ، ف)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3798031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baseline="0" dirty="0" smtClean="0">
                          <a:solidFill>
                            <a:schemeClr val="tx1"/>
                          </a:solidFill>
                        </a:rPr>
                        <a:t>8- أَضعُ عَلَاماتِ التَّرْقِيمِ فِي اَمَاكِنهَا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194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8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8253</TotalTime>
  <Words>368</Words>
  <Application>Microsoft Office PowerPoint</Application>
  <PresentationFormat>مخصص</PresentationFormat>
  <Paragraphs>98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5905</cp:revision>
  <dcterms:created xsi:type="dcterms:W3CDTF">2020-10-10T04:32:51Z</dcterms:created>
  <dcterms:modified xsi:type="dcterms:W3CDTF">2021-05-26T15:40:45Z</dcterms:modified>
</cp:coreProperties>
</file>