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89" r:id="rId2"/>
    <p:sldId id="711" r:id="rId3"/>
    <p:sldId id="728" r:id="rId4"/>
    <p:sldId id="719" r:id="rId5"/>
    <p:sldId id="699" r:id="rId6"/>
    <p:sldId id="730" r:id="rId7"/>
    <p:sldId id="717" r:id="rId8"/>
    <p:sldId id="732" r:id="rId9"/>
    <p:sldId id="733" r:id="rId10"/>
    <p:sldId id="734" r:id="rId11"/>
    <p:sldId id="729" r:id="rId12"/>
    <p:sldId id="692" r:id="rId13"/>
    <p:sldId id="735" r:id="rId14"/>
    <p:sldId id="736" r:id="rId15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CCFF"/>
    <a:srgbClr val="D60093"/>
    <a:srgbClr val="8E8E8E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6" autoAdjust="0"/>
    <p:restoredTop sz="94660"/>
  </p:normalViewPr>
  <p:slideViewPr>
    <p:cSldViewPr snapToGrid="0">
      <p:cViewPr>
        <p:scale>
          <a:sx n="66" d="100"/>
          <a:sy n="66" d="100"/>
        </p:scale>
        <p:origin x="-84" y="-204"/>
      </p:cViewPr>
      <p:guideLst>
        <p:guide orient="horz" pos="1241"/>
        <p:guide pos="61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08/09/1442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08/09/1442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10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1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10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1.PNG"/><Relationship Id="rId10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17.png"/><Relationship Id="rId10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4806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808179" y="3082968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السَّلامةُ أَثْناءَ رُكُوبِ السَّيارةِ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65676" y="2341339"/>
            <a:ext cx="2026517" cy="2086720"/>
            <a:chOff x="1622069" y="2737512"/>
            <a:chExt cx="2024844" cy="2088001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5" y="2737512"/>
              <a:ext cx="1328113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57505" y="4053054"/>
              <a:ext cx="771348" cy="7724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069" y="3524691"/>
              <a:ext cx="2024844" cy="5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Arrow: Chevron 54">
            <a:extLst>
              <a:ext uri="{FF2B5EF4-FFF2-40B4-BE49-F238E27FC236}">
                <a16:creationId xmlns:a16="http://schemas.microsoft.com/office/drawing/2014/main" xmlns="" id="{E9E5ED56-FE29-4478-8493-6B5F2835DA2A}"/>
              </a:ext>
            </a:extLst>
          </p:cNvPr>
          <p:cNvSpPr/>
          <p:nvPr/>
        </p:nvSpPr>
        <p:spPr>
          <a:xfrm flipH="1">
            <a:off x="9928814" y="210693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hevron 61">
            <a:extLst>
              <a:ext uri="{FF2B5EF4-FFF2-40B4-BE49-F238E27FC236}">
                <a16:creationId xmlns:a16="http://schemas.microsoft.com/office/drawing/2014/main" xmlns="" id="{BD74EF98-43BF-4A15-8199-2C0473B7D7BA}"/>
              </a:ext>
            </a:extLst>
          </p:cNvPr>
          <p:cNvSpPr/>
          <p:nvPr/>
        </p:nvSpPr>
        <p:spPr>
          <a:xfrm flipH="1">
            <a:off x="5995116" y="40276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xmlns="" id="{6F06C555-097B-48BF-BC48-4469D02E4446}"/>
              </a:ext>
            </a:extLst>
          </p:cNvPr>
          <p:cNvGrpSpPr/>
          <p:nvPr/>
        </p:nvGrpSpPr>
        <p:grpSpPr>
          <a:xfrm>
            <a:off x="10049009" y="1427482"/>
            <a:ext cx="2123166" cy="1709056"/>
            <a:chOff x="4082597" y="671286"/>
            <a:chExt cx="2123166" cy="1709056"/>
          </a:xfrm>
        </p:grpSpPr>
        <p:grpSp>
          <p:nvGrpSpPr>
            <p:cNvPr id="77" name="Group 13">
              <a:extLst>
                <a:ext uri="{FF2B5EF4-FFF2-40B4-BE49-F238E27FC236}">
                  <a16:creationId xmlns:a16="http://schemas.microsoft.com/office/drawing/2014/main" xmlns="" id="{8B9BF47A-63A3-49F8-A865-BB83AA1958A9}"/>
                </a:ext>
              </a:extLst>
            </p:cNvPr>
            <p:cNvGrpSpPr/>
            <p:nvPr/>
          </p:nvGrpSpPr>
          <p:grpSpPr>
            <a:xfrm>
              <a:off x="4082597" y="671286"/>
              <a:ext cx="2123166" cy="1709056"/>
              <a:chOff x="5055054" y="2587172"/>
              <a:chExt cx="2123166" cy="1709056"/>
            </a:xfrm>
          </p:grpSpPr>
          <p:sp>
            <p:nvSpPr>
              <p:cNvPr id="125" name="Oval 12">
                <a:extLst>
                  <a:ext uri="{FF2B5EF4-FFF2-40B4-BE49-F238E27FC236}">
                    <a16:creationId xmlns:a16="http://schemas.microsoft.com/office/drawing/2014/main" xmlns="" id="{A91306E0-82D9-42DD-971D-EF4D706943C0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xmlns="" id="{EAEABB31-DD8C-4490-8D5A-6118A2D7E159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xmlns="" id="{6BAB66B9-1320-4CD2-9B3A-D676BB391558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7">
                <a:extLst>
                  <a:ext uri="{FF2B5EF4-FFF2-40B4-BE49-F238E27FC236}">
                    <a16:creationId xmlns:a16="http://schemas.microsoft.com/office/drawing/2014/main" xmlns="" id="{6AB42DDF-2FAF-4B15-AF2B-EF131013C450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83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0">
                <a:extLst>
                  <a:ext uri="{FF2B5EF4-FFF2-40B4-BE49-F238E27FC236}">
                    <a16:creationId xmlns:a16="http://schemas.microsoft.com/office/drawing/2014/main" xmlns="" id="{D808F67F-C6F4-43A9-A346-12D717C5D38C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30" name="Rectangle: Rounded Corners 8">
                  <a:extLst>
                    <a:ext uri="{FF2B5EF4-FFF2-40B4-BE49-F238E27FC236}">
                      <a16:creationId xmlns:a16="http://schemas.microsoft.com/office/drawing/2014/main" xmlns="" id="{14E59A17-C52C-4A23-B785-F56C31178E2F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Freeform: Shape 9">
                  <a:extLst>
                    <a:ext uri="{FF2B5EF4-FFF2-40B4-BE49-F238E27FC236}">
                      <a16:creationId xmlns:a16="http://schemas.microsoft.com/office/drawing/2014/main" xmlns="" id="{C5EEA4B1-D57D-4DFA-8932-C232377C3F0B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4" name="Graphic 84" descr="Lightbulb">
              <a:extLst>
                <a:ext uri="{FF2B5EF4-FFF2-40B4-BE49-F238E27FC236}">
                  <a16:creationId xmlns:a16="http://schemas.microsoft.com/office/drawing/2014/main" xmlns="" id="{B2800500-DC4A-4033-AA7F-20F2AEE7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46364" y="1226095"/>
              <a:ext cx="548640" cy="548640"/>
            </a:xfrm>
            <a:prstGeom prst="rect">
              <a:avLst/>
            </a:prstGeom>
          </p:spPr>
        </p:pic>
      </p:grpSp>
      <p:grpSp>
        <p:nvGrpSpPr>
          <p:cNvPr id="142" name="Group 3">
            <a:extLst>
              <a:ext uri="{FF2B5EF4-FFF2-40B4-BE49-F238E27FC236}">
                <a16:creationId xmlns:a16="http://schemas.microsoft.com/office/drawing/2014/main" xmlns="" id="{DD6109B6-D895-43B2-840B-BD1D39DC0099}"/>
              </a:ext>
            </a:extLst>
          </p:cNvPr>
          <p:cNvGrpSpPr/>
          <p:nvPr/>
        </p:nvGrpSpPr>
        <p:grpSpPr>
          <a:xfrm>
            <a:off x="6141165" y="3408727"/>
            <a:ext cx="2123166" cy="1709056"/>
            <a:chOff x="4103464" y="2732768"/>
            <a:chExt cx="2123166" cy="1709056"/>
          </a:xfrm>
        </p:grpSpPr>
        <p:grpSp>
          <p:nvGrpSpPr>
            <p:cNvPr id="143" name="Group 22">
              <a:extLst>
                <a:ext uri="{FF2B5EF4-FFF2-40B4-BE49-F238E27FC236}">
                  <a16:creationId xmlns:a16="http://schemas.microsoft.com/office/drawing/2014/main" xmlns="" id="{A7E7B60F-E34A-49B4-8F6A-8F01459AB602}"/>
                </a:ext>
              </a:extLst>
            </p:cNvPr>
            <p:cNvGrpSpPr/>
            <p:nvPr/>
          </p:nvGrpSpPr>
          <p:grpSpPr>
            <a:xfrm>
              <a:off x="4103464" y="2732768"/>
              <a:ext cx="2123166" cy="1709056"/>
              <a:chOff x="5055054" y="2587172"/>
              <a:chExt cx="2123166" cy="1709056"/>
            </a:xfrm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xmlns="" id="{46E40174-3741-4AE4-B9E6-1A7D4AEBE9F2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24">
                <a:extLst>
                  <a:ext uri="{FF2B5EF4-FFF2-40B4-BE49-F238E27FC236}">
                    <a16:creationId xmlns:a16="http://schemas.microsoft.com/office/drawing/2014/main" xmlns="" id="{0EE2AFFA-2241-404B-8028-4E55C538A5BF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25">
                <a:extLst>
                  <a:ext uri="{FF2B5EF4-FFF2-40B4-BE49-F238E27FC236}">
                    <a16:creationId xmlns:a16="http://schemas.microsoft.com/office/drawing/2014/main" xmlns="" id="{A5360612-B048-47C0-B807-0EB49C167183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26">
                <a:extLst>
                  <a:ext uri="{FF2B5EF4-FFF2-40B4-BE49-F238E27FC236}">
                    <a16:creationId xmlns:a16="http://schemas.microsoft.com/office/drawing/2014/main" xmlns="" id="{C9F7B99F-B688-4AE6-BAA2-086AAFEB0629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9B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27">
                <a:extLst>
                  <a:ext uri="{FF2B5EF4-FFF2-40B4-BE49-F238E27FC236}">
                    <a16:creationId xmlns:a16="http://schemas.microsoft.com/office/drawing/2014/main" xmlns="" id="{BAB72372-BDCC-4AA2-B908-7D818EBE9C24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50" name="Rectangle: Rounded Corners 28">
                  <a:extLst>
                    <a:ext uri="{FF2B5EF4-FFF2-40B4-BE49-F238E27FC236}">
                      <a16:creationId xmlns:a16="http://schemas.microsoft.com/office/drawing/2014/main" xmlns="" id="{73E528B9-20FA-4F78-A604-4250907603F8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29">
                  <a:extLst>
                    <a:ext uri="{FF2B5EF4-FFF2-40B4-BE49-F238E27FC236}">
                      <a16:creationId xmlns:a16="http://schemas.microsoft.com/office/drawing/2014/main" xmlns="" id="{48148144-3A7A-4679-9478-B35BF728000F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4" name="Graphic 88" descr="Wreath">
              <a:extLst>
                <a:ext uri="{FF2B5EF4-FFF2-40B4-BE49-F238E27FC236}">
                  <a16:creationId xmlns:a16="http://schemas.microsoft.com/office/drawing/2014/main" xmlns="" id="{E76BD281-022C-4BA1-9FAE-4BEAD2DB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1991" y="3351723"/>
              <a:ext cx="548640" cy="548640"/>
            </a:xfrm>
            <a:prstGeom prst="rect">
              <a:avLst/>
            </a:prstGeom>
          </p:spPr>
        </p:pic>
      </p:grpSp>
      <p:grpSp>
        <p:nvGrpSpPr>
          <p:cNvPr id="172" name="Group 60">
            <a:extLst>
              <a:ext uri="{FF2B5EF4-FFF2-40B4-BE49-F238E27FC236}">
                <a16:creationId xmlns:a16="http://schemas.microsoft.com/office/drawing/2014/main" xmlns="" id="{F668887D-0C71-45A3-9BE2-F8754C8210A5}"/>
              </a:ext>
            </a:extLst>
          </p:cNvPr>
          <p:cNvGrpSpPr/>
          <p:nvPr/>
        </p:nvGrpSpPr>
        <p:grpSpPr>
          <a:xfrm>
            <a:off x="5757680" y="1394767"/>
            <a:ext cx="4110040" cy="1019447"/>
            <a:chOff x="-208732" y="473064"/>
            <a:chExt cx="4110040" cy="1019447"/>
          </a:xfrm>
        </p:grpSpPr>
        <p:grpSp>
          <p:nvGrpSpPr>
            <p:cNvPr id="173" name="Group 57">
              <a:extLst>
                <a:ext uri="{FF2B5EF4-FFF2-40B4-BE49-F238E27FC236}">
                  <a16:creationId xmlns:a16="http://schemas.microsoft.com/office/drawing/2014/main" xmlns="" id="{74F01510-7352-46BE-807D-EBF8A865C155}"/>
                </a:ext>
              </a:extLst>
            </p:cNvPr>
            <p:cNvGrpSpPr/>
            <p:nvPr/>
          </p:nvGrpSpPr>
          <p:grpSpPr>
            <a:xfrm>
              <a:off x="-208732" y="1007270"/>
              <a:ext cx="4110040" cy="485241"/>
              <a:chOff x="-177891" y="1042959"/>
              <a:chExt cx="4110040" cy="485241"/>
            </a:xfrm>
          </p:grpSpPr>
          <p:sp>
            <p:nvSpPr>
              <p:cNvPr id="175" name="TextBox 55">
                <a:extLst>
                  <a:ext uri="{FF2B5EF4-FFF2-40B4-BE49-F238E27FC236}">
                    <a16:creationId xmlns:a16="http://schemas.microsoft.com/office/drawing/2014/main" xmlns="" id="{59F57360-17BD-4C9F-9B81-53A310ABC566}"/>
                  </a:ext>
                </a:extLst>
              </p:cNvPr>
              <p:cNvSpPr txBox="1"/>
              <p:nvPr/>
            </p:nvSpPr>
            <p:spPr>
              <a:xfrm>
                <a:off x="1943101" y="1042959"/>
                <a:ext cx="193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TextBox 56">
                <a:extLst>
                  <a:ext uri="{FF2B5EF4-FFF2-40B4-BE49-F238E27FC236}">
                    <a16:creationId xmlns:a16="http://schemas.microsoft.com/office/drawing/2014/main" xmlns="" id="{8458FE4E-AD9E-4BCD-8EC6-AD769D07F106}"/>
                  </a:ext>
                </a:extLst>
              </p:cNvPr>
              <p:cNvSpPr txBox="1"/>
              <p:nvPr/>
            </p:nvSpPr>
            <p:spPr>
              <a:xfrm>
                <a:off x="-177891" y="1066535"/>
                <a:ext cx="4110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 أخطارُ فتحِ البابِ أثناءَ سيرِ السيارة؟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4" name="TextBox 1">
              <a:extLst>
                <a:ext uri="{FF2B5EF4-FFF2-40B4-BE49-F238E27FC236}">
                  <a16:creationId xmlns:a16="http://schemas.microsoft.com/office/drawing/2014/main" xmlns="" id="{50D56EF5-19AD-474D-A489-1201598E5D39}"/>
                </a:ext>
              </a:extLst>
            </p:cNvPr>
            <p:cNvSpPr txBox="1"/>
            <p:nvPr/>
          </p:nvSpPr>
          <p:spPr>
            <a:xfrm>
              <a:off x="2553474" y="473064"/>
              <a:ext cx="1266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سؤال</a:t>
              </a:r>
              <a:endParaRPr lang="en-US" sz="24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7" name="Group 91">
            <a:extLst>
              <a:ext uri="{FF2B5EF4-FFF2-40B4-BE49-F238E27FC236}">
                <a16:creationId xmlns:a16="http://schemas.microsoft.com/office/drawing/2014/main" xmlns="" id="{D2C26304-9BED-499C-9228-8AC658018C42}"/>
              </a:ext>
            </a:extLst>
          </p:cNvPr>
          <p:cNvGrpSpPr/>
          <p:nvPr/>
        </p:nvGrpSpPr>
        <p:grpSpPr>
          <a:xfrm>
            <a:off x="2598542" y="3605830"/>
            <a:ext cx="3542623" cy="1213036"/>
            <a:chOff x="1536200" y="2849887"/>
            <a:chExt cx="2404200" cy="1213036"/>
          </a:xfrm>
        </p:grpSpPr>
        <p:grpSp>
          <p:nvGrpSpPr>
            <p:cNvPr id="178" name="Group 62">
              <a:extLst>
                <a:ext uri="{FF2B5EF4-FFF2-40B4-BE49-F238E27FC236}">
                  <a16:creationId xmlns:a16="http://schemas.microsoft.com/office/drawing/2014/main" xmlns="" id="{0B68AD80-D392-412E-90DF-266519C65993}"/>
                </a:ext>
              </a:extLst>
            </p:cNvPr>
            <p:cNvGrpSpPr/>
            <p:nvPr/>
          </p:nvGrpSpPr>
          <p:grpSpPr>
            <a:xfrm>
              <a:off x="1536200" y="2849887"/>
              <a:ext cx="2404200" cy="1213036"/>
              <a:chOff x="1572028" y="884589"/>
              <a:chExt cx="2404200" cy="1213036"/>
            </a:xfrm>
          </p:grpSpPr>
          <p:sp>
            <p:nvSpPr>
              <p:cNvPr id="180" name="TextBox 63">
                <a:extLst>
                  <a:ext uri="{FF2B5EF4-FFF2-40B4-BE49-F238E27FC236}">
                    <a16:creationId xmlns:a16="http://schemas.microsoft.com/office/drawing/2014/main" xmlns="" id="{9B7B4B44-E2C8-4967-A765-50C029FD2F7E}"/>
                  </a:ext>
                </a:extLst>
              </p:cNvPr>
              <p:cNvSpPr txBox="1"/>
              <p:nvPr/>
            </p:nvSpPr>
            <p:spPr>
              <a:xfrm>
                <a:off x="1954628" y="884589"/>
                <a:ext cx="1938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جواب</a:t>
                </a:r>
                <a:endPara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1" name="TextBox 64">
                <a:extLst>
                  <a:ext uri="{FF2B5EF4-FFF2-40B4-BE49-F238E27FC236}">
                    <a16:creationId xmlns:a16="http://schemas.microsoft.com/office/drawing/2014/main" xmlns="" id="{87E1563F-458D-43B8-866C-45FE5C3E914B}"/>
                  </a:ext>
                </a:extLst>
              </p:cNvPr>
              <p:cNvSpPr txBox="1"/>
              <p:nvPr/>
            </p:nvSpPr>
            <p:spPr>
              <a:xfrm>
                <a:off x="1572028" y="1266628"/>
                <a:ext cx="2404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/>
                  <a:t>التعرُّض للسّقوط و الحوادث و قد يتسبَّب في الوفاة</a:t>
                </a:r>
                <a:endParaRPr lang="en-US" sz="2400" b="1" dirty="0"/>
              </a:p>
            </p:txBody>
          </p:sp>
        </p:grpSp>
        <p:sp>
          <p:nvSpPr>
            <p:cNvPr id="179" name="TextBox 81">
              <a:extLst>
                <a:ext uri="{FF2B5EF4-FFF2-40B4-BE49-F238E27FC236}">
                  <a16:creationId xmlns:a16="http://schemas.microsoft.com/office/drawing/2014/main" xmlns="" id="{F1AA64C2-7230-4517-BC61-C2658C7B70A1}"/>
                </a:ext>
              </a:extLst>
            </p:cNvPr>
            <p:cNvSpPr txBox="1"/>
            <p:nvPr/>
          </p:nvSpPr>
          <p:spPr>
            <a:xfrm>
              <a:off x="2090356" y="2900131"/>
              <a:ext cx="81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10" y="407781"/>
            <a:ext cx="2895040" cy="282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5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91590" y="2341339"/>
            <a:ext cx="2026517" cy="2108325"/>
            <a:chOff x="1647962" y="2737512"/>
            <a:chExt cx="2024844" cy="2109619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5" y="2737512"/>
              <a:ext cx="1328113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71344" y="4091328"/>
              <a:ext cx="754716" cy="7558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7962" y="3552388"/>
              <a:ext cx="2024844" cy="5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Arrow: Chevron 54">
            <a:extLst>
              <a:ext uri="{FF2B5EF4-FFF2-40B4-BE49-F238E27FC236}">
                <a16:creationId xmlns:a16="http://schemas.microsoft.com/office/drawing/2014/main" xmlns="" id="{E9E5ED56-FE29-4478-8493-6B5F2835DA2A}"/>
              </a:ext>
            </a:extLst>
          </p:cNvPr>
          <p:cNvSpPr/>
          <p:nvPr/>
        </p:nvSpPr>
        <p:spPr>
          <a:xfrm flipH="1">
            <a:off x="9928814" y="210693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xmlns="" id="{6F06C555-097B-48BF-BC48-4469D02E4446}"/>
              </a:ext>
            </a:extLst>
          </p:cNvPr>
          <p:cNvGrpSpPr/>
          <p:nvPr/>
        </p:nvGrpSpPr>
        <p:grpSpPr>
          <a:xfrm>
            <a:off x="10049009" y="1427482"/>
            <a:ext cx="2123166" cy="1709056"/>
            <a:chOff x="4082597" y="671286"/>
            <a:chExt cx="2123166" cy="1709056"/>
          </a:xfrm>
        </p:grpSpPr>
        <p:grpSp>
          <p:nvGrpSpPr>
            <p:cNvPr id="77" name="Group 13">
              <a:extLst>
                <a:ext uri="{FF2B5EF4-FFF2-40B4-BE49-F238E27FC236}">
                  <a16:creationId xmlns:a16="http://schemas.microsoft.com/office/drawing/2014/main" xmlns="" id="{8B9BF47A-63A3-49F8-A865-BB83AA1958A9}"/>
                </a:ext>
              </a:extLst>
            </p:cNvPr>
            <p:cNvGrpSpPr/>
            <p:nvPr/>
          </p:nvGrpSpPr>
          <p:grpSpPr>
            <a:xfrm>
              <a:off x="4082597" y="671286"/>
              <a:ext cx="2123166" cy="1709056"/>
              <a:chOff x="5055054" y="2587172"/>
              <a:chExt cx="2123166" cy="1709056"/>
            </a:xfrm>
          </p:grpSpPr>
          <p:sp>
            <p:nvSpPr>
              <p:cNvPr id="125" name="Oval 12">
                <a:extLst>
                  <a:ext uri="{FF2B5EF4-FFF2-40B4-BE49-F238E27FC236}">
                    <a16:creationId xmlns:a16="http://schemas.microsoft.com/office/drawing/2014/main" xmlns="" id="{A91306E0-82D9-42DD-971D-EF4D706943C0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xmlns="" id="{EAEABB31-DD8C-4490-8D5A-6118A2D7E159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xmlns="" id="{6BAB66B9-1320-4CD2-9B3A-D676BB391558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C0E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7">
                <a:extLst>
                  <a:ext uri="{FF2B5EF4-FFF2-40B4-BE49-F238E27FC236}">
                    <a16:creationId xmlns:a16="http://schemas.microsoft.com/office/drawing/2014/main" xmlns="" id="{6AB42DDF-2FAF-4B15-AF2B-EF131013C450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83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0">
                <a:extLst>
                  <a:ext uri="{FF2B5EF4-FFF2-40B4-BE49-F238E27FC236}">
                    <a16:creationId xmlns:a16="http://schemas.microsoft.com/office/drawing/2014/main" xmlns="" id="{D808F67F-C6F4-43A9-A346-12D717C5D38C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30" name="Rectangle: Rounded Corners 8">
                  <a:extLst>
                    <a:ext uri="{FF2B5EF4-FFF2-40B4-BE49-F238E27FC236}">
                      <a16:creationId xmlns:a16="http://schemas.microsoft.com/office/drawing/2014/main" xmlns="" id="{14E59A17-C52C-4A23-B785-F56C31178E2F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Freeform: Shape 9">
                  <a:extLst>
                    <a:ext uri="{FF2B5EF4-FFF2-40B4-BE49-F238E27FC236}">
                      <a16:creationId xmlns:a16="http://schemas.microsoft.com/office/drawing/2014/main" xmlns="" id="{C5EEA4B1-D57D-4DFA-8932-C232377C3F0B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4" name="Graphic 84" descr="Lightbulb">
              <a:extLst>
                <a:ext uri="{FF2B5EF4-FFF2-40B4-BE49-F238E27FC236}">
                  <a16:creationId xmlns:a16="http://schemas.microsoft.com/office/drawing/2014/main" xmlns="" id="{B2800500-DC4A-4033-AA7F-20F2AEE7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46364" y="1226095"/>
              <a:ext cx="548640" cy="548640"/>
            </a:xfrm>
            <a:prstGeom prst="rect">
              <a:avLst/>
            </a:prstGeom>
          </p:spPr>
        </p:pic>
      </p:grpSp>
      <p:grpSp>
        <p:nvGrpSpPr>
          <p:cNvPr id="172" name="Group 60">
            <a:extLst>
              <a:ext uri="{FF2B5EF4-FFF2-40B4-BE49-F238E27FC236}">
                <a16:creationId xmlns:a16="http://schemas.microsoft.com/office/drawing/2014/main" xmlns="" id="{F668887D-0C71-45A3-9BE2-F8754C8210A5}"/>
              </a:ext>
            </a:extLst>
          </p:cNvPr>
          <p:cNvGrpSpPr/>
          <p:nvPr/>
        </p:nvGrpSpPr>
        <p:grpSpPr>
          <a:xfrm>
            <a:off x="5471215" y="1441361"/>
            <a:ext cx="4376863" cy="1786147"/>
            <a:chOff x="-495197" y="685165"/>
            <a:chExt cx="4376863" cy="1786147"/>
          </a:xfrm>
        </p:grpSpPr>
        <p:grpSp>
          <p:nvGrpSpPr>
            <p:cNvPr id="173" name="Group 57">
              <a:extLst>
                <a:ext uri="{FF2B5EF4-FFF2-40B4-BE49-F238E27FC236}">
                  <a16:creationId xmlns:a16="http://schemas.microsoft.com/office/drawing/2014/main" xmlns="" id="{74F01510-7352-46BE-807D-EBF8A865C155}"/>
                </a:ext>
              </a:extLst>
            </p:cNvPr>
            <p:cNvGrpSpPr/>
            <p:nvPr/>
          </p:nvGrpSpPr>
          <p:grpSpPr>
            <a:xfrm>
              <a:off x="-495197" y="1007270"/>
              <a:ext cx="4376863" cy="1464042"/>
              <a:chOff x="-464356" y="1042959"/>
              <a:chExt cx="4376863" cy="1464042"/>
            </a:xfrm>
          </p:grpSpPr>
          <p:sp>
            <p:nvSpPr>
              <p:cNvPr id="175" name="TextBox 55">
                <a:extLst>
                  <a:ext uri="{FF2B5EF4-FFF2-40B4-BE49-F238E27FC236}">
                    <a16:creationId xmlns:a16="http://schemas.microsoft.com/office/drawing/2014/main" xmlns="" id="{59F57360-17BD-4C9F-9B81-53A310ABC566}"/>
                  </a:ext>
                </a:extLst>
              </p:cNvPr>
              <p:cNvSpPr txBox="1"/>
              <p:nvPr/>
            </p:nvSpPr>
            <p:spPr>
              <a:xfrm>
                <a:off x="1943101" y="1042959"/>
                <a:ext cx="193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TextBox 56">
                <a:extLst>
                  <a:ext uri="{FF2B5EF4-FFF2-40B4-BE49-F238E27FC236}">
                    <a16:creationId xmlns:a16="http://schemas.microsoft.com/office/drawing/2014/main" xmlns="" id="{8458FE4E-AD9E-4BCD-8EC6-AD769D07F106}"/>
                  </a:ext>
                </a:extLst>
              </p:cNvPr>
              <p:cNvSpPr txBox="1"/>
              <p:nvPr/>
            </p:nvSpPr>
            <p:spPr>
              <a:xfrm>
                <a:off x="-464356" y="1368228"/>
                <a:ext cx="4376863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/>
                  <a:t>لِمَ يَجِبُ اسْتِخْدامُ </a:t>
                </a:r>
                <a:r>
                  <a:rPr lang="ar-SY" sz="2400" b="1" dirty="0" smtClean="0"/>
                  <a:t>البابِ </a:t>
                </a:r>
                <a:r>
                  <a:rPr lang="ar-SY" sz="2400" b="1" dirty="0"/>
                  <a:t>القَرِيبِ مِنَ الرَّصِيفِ </a:t>
                </a:r>
                <a:r>
                  <a:rPr lang="ar-SY" sz="2400" b="1" dirty="0" smtClean="0"/>
                  <a:t>عِنْدَ </a:t>
                </a:r>
                <a:r>
                  <a:rPr lang="ar-SY" sz="2400" b="1" dirty="0"/>
                  <a:t>رُكُوبِ السَّيّارةِ وَالنُّزُولِ مِنْها.</a:t>
                </a:r>
                <a:endParaRPr lang="en-US" sz="2400" b="1" dirty="0"/>
              </a:p>
              <a:p>
                <a:pPr algn="r"/>
                <a:endParaRPr lang="ar-SY" sz="2000" b="1" dirty="0"/>
              </a:p>
            </p:txBody>
          </p:sp>
        </p:grpSp>
        <p:sp>
          <p:nvSpPr>
            <p:cNvPr id="174" name="TextBox 1">
              <a:extLst>
                <a:ext uri="{FF2B5EF4-FFF2-40B4-BE49-F238E27FC236}">
                  <a16:creationId xmlns:a16="http://schemas.microsoft.com/office/drawing/2014/main" xmlns="" id="{50D56EF5-19AD-474D-A489-1201598E5D39}"/>
                </a:ext>
              </a:extLst>
            </p:cNvPr>
            <p:cNvSpPr txBox="1"/>
            <p:nvPr/>
          </p:nvSpPr>
          <p:spPr>
            <a:xfrm>
              <a:off x="3001145" y="685165"/>
              <a:ext cx="818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سؤال</a:t>
              </a:r>
              <a:endParaRPr lang="en-US" sz="28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78" name="Arrow: Chevron 65">
            <a:extLst>
              <a:ext uri="{FF2B5EF4-FFF2-40B4-BE49-F238E27FC236}">
                <a16:creationId xmlns:a16="http://schemas.microsoft.com/office/drawing/2014/main" xmlns="" id="{74B29635-8210-44EA-ACC4-D3F0CDB12923}"/>
              </a:ext>
            </a:extLst>
          </p:cNvPr>
          <p:cNvSpPr/>
          <p:nvPr/>
        </p:nvSpPr>
        <p:spPr>
          <a:xfrm flipH="1">
            <a:off x="6587355" y="442651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9" name="Group 5">
            <a:extLst>
              <a:ext uri="{FF2B5EF4-FFF2-40B4-BE49-F238E27FC236}">
                <a16:creationId xmlns:a16="http://schemas.microsoft.com/office/drawing/2014/main" xmlns="" id="{AEC26E9F-5F0B-449E-95D8-5BEE85FCA456}"/>
              </a:ext>
            </a:extLst>
          </p:cNvPr>
          <p:cNvGrpSpPr/>
          <p:nvPr/>
        </p:nvGrpSpPr>
        <p:grpSpPr>
          <a:xfrm>
            <a:off x="6759258" y="3868059"/>
            <a:ext cx="2123166" cy="1709056"/>
            <a:chOff x="4124331" y="4794250"/>
            <a:chExt cx="2123166" cy="1709056"/>
          </a:xfrm>
        </p:grpSpPr>
        <p:grpSp>
          <p:nvGrpSpPr>
            <p:cNvPr id="80" name="Group 38">
              <a:extLst>
                <a:ext uri="{FF2B5EF4-FFF2-40B4-BE49-F238E27FC236}">
                  <a16:creationId xmlns:a16="http://schemas.microsoft.com/office/drawing/2014/main" xmlns="" id="{32753B6B-C1FD-472F-8E81-4E6EF3E781FB}"/>
                </a:ext>
              </a:extLst>
            </p:cNvPr>
            <p:cNvGrpSpPr/>
            <p:nvPr/>
          </p:nvGrpSpPr>
          <p:grpSpPr>
            <a:xfrm>
              <a:off x="4124331" y="4794250"/>
              <a:ext cx="2123166" cy="1709056"/>
              <a:chOff x="5055054" y="2587172"/>
              <a:chExt cx="2123166" cy="1709056"/>
            </a:xfrm>
          </p:grpSpPr>
          <p:sp>
            <p:nvSpPr>
              <p:cNvPr id="82" name="Oval 39">
                <a:extLst>
                  <a:ext uri="{FF2B5EF4-FFF2-40B4-BE49-F238E27FC236}">
                    <a16:creationId xmlns:a16="http://schemas.microsoft.com/office/drawing/2014/main" xmlns="" id="{D6ED4103-6BB8-4725-B06F-E13C5BF11BA8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40">
                <a:extLst>
                  <a:ext uri="{FF2B5EF4-FFF2-40B4-BE49-F238E27FC236}">
                    <a16:creationId xmlns:a16="http://schemas.microsoft.com/office/drawing/2014/main" xmlns="" id="{B62CE44E-F7DC-4EAF-AD57-6E75C6CB5774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: Rounded Corners 41">
                <a:extLst>
                  <a:ext uri="{FF2B5EF4-FFF2-40B4-BE49-F238E27FC236}">
                    <a16:creationId xmlns:a16="http://schemas.microsoft.com/office/drawing/2014/main" xmlns="" id="{F2138274-C524-4F72-B5BD-D599BCFD1A94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84F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: Shape 42">
                <a:extLst>
                  <a:ext uri="{FF2B5EF4-FFF2-40B4-BE49-F238E27FC236}">
                    <a16:creationId xmlns:a16="http://schemas.microsoft.com/office/drawing/2014/main" xmlns="" id="{7CAC7EB3-13EA-4F0A-AA16-98397FBDC63B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34AB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6" name="Group 43">
                <a:extLst>
                  <a:ext uri="{FF2B5EF4-FFF2-40B4-BE49-F238E27FC236}">
                    <a16:creationId xmlns:a16="http://schemas.microsoft.com/office/drawing/2014/main" xmlns="" id="{9D5CBAAF-7CD9-4DD5-8E50-C7C28FC17682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87" name="Rectangle: Rounded Corners 44">
                  <a:extLst>
                    <a:ext uri="{FF2B5EF4-FFF2-40B4-BE49-F238E27FC236}">
                      <a16:creationId xmlns:a16="http://schemas.microsoft.com/office/drawing/2014/main" xmlns="" id="{05C748E5-FDF1-44F7-AFE1-28CB8CF46136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45">
                  <a:extLst>
                    <a:ext uri="{FF2B5EF4-FFF2-40B4-BE49-F238E27FC236}">
                      <a16:creationId xmlns:a16="http://schemas.microsoft.com/office/drawing/2014/main" xmlns="" id="{E357522D-8465-45E3-AC3A-A9485AEDD8B2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1" name="Graphic 90" descr="Send">
              <a:extLst>
                <a:ext uri="{FF2B5EF4-FFF2-40B4-BE49-F238E27FC236}">
                  <a16:creationId xmlns:a16="http://schemas.microsoft.com/office/drawing/2014/main" xmlns="" id="{1340CB08-E7CF-4646-8D36-CB4D3F2AE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4849222" y="5398046"/>
              <a:ext cx="548640" cy="548640"/>
            </a:xfrm>
            <a:prstGeom prst="rect">
              <a:avLst/>
            </a:prstGeom>
          </p:spPr>
        </p:pic>
      </p:grpSp>
      <p:grpSp>
        <p:nvGrpSpPr>
          <p:cNvPr id="89" name="Group 93">
            <a:extLst>
              <a:ext uri="{FF2B5EF4-FFF2-40B4-BE49-F238E27FC236}">
                <a16:creationId xmlns:a16="http://schemas.microsoft.com/office/drawing/2014/main" xmlns="" id="{CFA79A7D-45DE-4922-BF5D-EB5540BA4A4B}"/>
              </a:ext>
            </a:extLst>
          </p:cNvPr>
          <p:cNvGrpSpPr/>
          <p:nvPr/>
        </p:nvGrpSpPr>
        <p:grpSpPr>
          <a:xfrm>
            <a:off x="3309806" y="3866814"/>
            <a:ext cx="3468442" cy="1346750"/>
            <a:chOff x="973457" y="4341091"/>
            <a:chExt cx="3004806" cy="1346750"/>
          </a:xfrm>
        </p:grpSpPr>
        <p:grpSp>
          <p:nvGrpSpPr>
            <p:cNvPr id="90" name="Group 66">
              <a:extLst>
                <a:ext uri="{FF2B5EF4-FFF2-40B4-BE49-F238E27FC236}">
                  <a16:creationId xmlns:a16="http://schemas.microsoft.com/office/drawing/2014/main" xmlns="" id="{42BADB5D-F1B3-47EF-8DBC-97B2B22826AF}"/>
                </a:ext>
              </a:extLst>
            </p:cNvPr>
            <p:cNvGrpSpPr/>
            <p:nvPr/>
          </p:nvGrpSpPr>
          <p:grpSpPr>
            <a:xfrm>
              <a:off x="973457" y="4856844"/>
              <a:ext cx="2934521" cy="830997"/>
              <a:chOff x="1014272" y="890559"/>
              <a:chExt cx="2934521" cy="830997"/>
            </a:xfrm>
          </p:grpSpPr>
          <p:sp>
            <p:nvSpPr>
              <p:cNvPr id="92" name="TextBox 67">
                <a:extLst>
                  <a:ext uri="{FF2B5EF4-FFF2-40B4-BE49-F238E27FC236}">
                    <a16:creationId xmlns:a16="http://schemas.microsoft.com/office/drawing/2014/main" xmlns="" id="{9D7BE637-3C9C-4853-B0A4-4B9490C9D158}"/>
                  </a:ext>
                </a:extLst>
              </p:cNvPr>
              <p:cNvSpPr txBox="1"/>
              <p:nvPr/>
            </p:nvSpPr>
            <p:spPr>
              <a:xfrm>
                <a:off x="1943101" y="1042959"/>
                <a:ext cx="193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3" name="TextBox 68">
                <a:extLst>
                  <a:ext uri="{FF2B5EF4-FFF2-40B4-BE49-F238E27FC236}">
                    <a16:creationId xmlns:a16="http://schemas.microsoft.com/office/drawing/2014/main" xmlns="" id="{DDB1ACC8-62D6-4ACB-A4C8-489F24D724FF}"/>
                  </a:ext>
                </a:extLst>
              </p:cNvPr>
              <p:cNvSpPr txBox="1"/>
              <p:nvPr/>
            </p:nvSpPr>
            <p:spPr>
              <a:xfrm>
                <a:off x="1014272" y="890559"/>
                <a:ext cx="293452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/>
                  <a:t>لكي لا </a:t>
                </a:r>
                <a:r>
                  <a:rPr lang="ar-SY" sz="2400" b="1" dirty="0" smtClean="0"/>
                  <a:t>أعرِّض </a:t>
                </a:r>
                <a:r>
                  <a:rPr lang="ar-SY" sz="2400" b="1" dirty="0" smtClean="0"/>
                  <a:t>نفسي للاصطدام بالسَّيَّارات الأخرى</a:t>
                </a:r>
                <a:endParaRPr lang="en-US" sz="2400" b="1" dirty="0"/>
              </a:p>
            </p:txBody>
          </p:sp>
        </p:grpSp>
        <p:sp>
          <p:nvSpPr>
            <p:cNvPr id="91" name="TextBox 83">
              <a:extLst>
                <a:ext uri="{FF2B5EF4-FFF2-40B4-BE49-F238E27FC236}">
                  <a16:creationId xmlns:a16="http://schemas.microsoft.com/office/drawing/2014/main" xmlns="" id="{A719995D-347A-4E1D-B7CE-BA04FC058451}"/>
                </a:ext>
              </a:extLst>
            </p:cNvPr>
            <p:cNvSpPr txBox="1"/>
            <p:nvPr/>
          </p:nvSpPr>
          <p:spPr>
            <a:xfrm>
              <a:off x="3040149" y="4341091"/>
              <a:ext cx="9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جواب</a:t>
              </a:r>
              <a:endParaRPr lang="en-US" sz="28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084924" y="269759"/>
            <a:ext cx="431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3</a:t>
            </a:r>
            <a:endParaRPr lang="ar-SY" sz="2800" b="1" dirty="0"/>
          </a:p>
        </p:txBody>
      </p:sp>
      <p:pic>
        <p:nvPicPr>
          <p:cNvPr id="9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75" y="407781"/>
            <a:ext cx="2826110" cy="2826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42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11542" y="2260155"/>
            <a:ext cx="2026517" cy="2322961"/>
            <a:chOff x="1630772" y="2259160"/>
            <a:chExt cx="202484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34462" y="3648923"/>
              <a:ext cx="778349" cy="7794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772" y="3312517"/>
              <a:ext cx="202484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reeform: Shape 5">
            <a:extLst>
              <a:ext uri="{FF2B5EF4-FFF2-40B4-BE49-F238E27FC236}">
                <a16:creationId xmlns="" xmlns:a16="http://schemas.microsoft.com/office/drawing/2014/main" id="{38FE7F47-D248-4947-93AD-EFD88C6C6250}"/>
              </a:ext>
            </a:extLst>
          </p:cNvPr>
          <p:cNvSpPr/>
          <p:nvPr/>
        </p:nvSpPr>
        <p:spPr>
          <a:xfrm>
            <a:off x="6226816" y="1189028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244475">
            <a:solidFill>
              <a:schemeClr val="tx1">
                <a:alpha val="20000"/>
              </a:schemeClr>
            </a:solidFill>
          </a:ln>
          <a:scene3d>
            <a:camera prst="perspectiveLeft"/>
            <a:lightRig rig="brightRoom" dir="t"/>
          </a:scene3d>
          <a:sp3d prstMaterial="matte">
            <a:bevelT w="0" h="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3">
            <a:extLst>
              <a:ext uri="{FF2B5EF4-FFF2-40B4-BE49-F238E27FC236}">
                <a16:creationId xmlns="" xmlns:a16="http://schemas.microsoft.com/office/drawing/2014/main" id="{05DD7B41-9B38-4767-944F-EC69296CFC48}"/>
              </a:ext>
            </a:extLst>
          </p:cNvPr>
          <p:cNvSpPr/>
          <p:nvPr/>
        </p:nvSpPr>
        <p:spPr>
          <a:xfrm>
            <a:off x="5626445" y="826171"/>
            <a:ext cx="5438915" cy="5290458"/>
          </a:xfrm>
          <a:custGeom>
            <a:avLst/>
            <a:gdLst>
              <a:gd name="connsiteX0" fmla="*/ 781368 w 5849258"/>
              <a:gd name="connsiteY0" fmla="*/ 0 h 5689601"/>
              <a:gd name="connsiteX1" fmla="*/ 5067890 w 5849258"/>
              <a:gd name="connsiteY1" fmla="*/ 0 h 5689601"/>
              <a:gd name="connsiteX2" fmla="*/ 5849258 w 5849258"/>
              <a:gd name="connsiteY2" fmla="*/ 781368 h 5689601"/>
              <a:gd name="connsiteX3" fmla="*/ 5849258 w 5849258"/>
              <a:gd name="connsiteY3" fmla="*/ 3906747 h 5689601"/>
              <a:gd name="connsiteX4" fmla="*/ 5067890 w 5849258"/>
              <a:gd name="connsiteY4" fmla="*/ 4688115 h 5689601"/>
              <a:gd name="connsiteX5" fmla="*/ 4651681 w 5849258"/>
              <a:gd name="connsiteY5" fmla="*/ 4688115 h 5689601"/>
              <a:gd name="connsiteX6" fmla="*/ 3425372 w 5849258"/>
              <a:gd name="connsiteY6" fmla="*/ 5689601 h 5689601"/>
              <a:gd name="connsiteX7" fmla="*/ 3425372 w 5849258"/>
              <a:gd name="connsiteY7" fmla="*/ 4688115 h 5689601"/>
              <a:gd name="connsiteX8" fmla="*/ 781368 w 5849258"/>
              <a:gd name="connsiteY8" fmla="*/ 4688115 h 5689601"/>
              <a:gd name="connsiteX9" fmla="*/ 0 w 5849258"/>
              <a:gd name="connsiteY9" fmla="*/ 3906747 h 5689601"/>
              <a:gd name="connsiteX10" fmla="*/ 0 w 5849258"/>
              <a:gd name="connsiteY10" fmla="*/ 781368 h 5689601"/>
              <a:gd name="connsiteX11" fmla="*/ 781368 w 5849258"/>
              <a:gd name="connsiteY11" fmla="*/ 0 h 568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49258" h="5689601">
                <a:moveTo>
                  <a:pt x="781368" y="0"/>
                </a:moveTo>
                <a:lnTo>
                  <a:pt x="5067890" y="0"/>
                </a:lnTo>
                <a:cubicBezTo>
                  <a:pt x="5499428" y="0"/>
                  <a:pt x="5849258" y="349830"/>
                  <a:pt x="5849258" y="781368"/>
                </a:cubicBezTo>
                <a:lnTo>
                  <a:pt x="5849258" y="3906747"/>
                </a:lnTo>
                <a:cubicBezTo>
                  <a:pt x="5849258" y="4338285"/>
                  <a:pt x="5499428" y="4688115"/>
                  <a:pt x="5067890" y="4688115"/>
                </a:cubicBezTo>
                <a:lnTo>
                  <a:pt x="4651681" y="4688115"/>
                </a:lnTo>
                <a:lnTo>
                  <a:pt x="3425372" y="5689601"/>
                </a:lnTo>
                <a:lnTo>
                  <a:pt x="3425372" y="4688115"/>
                </a:lnTo>
                <a:lnTo>
                  <a:pt x="781368" y="4688115"/>
                </a:lnTo>
                <a:cubicBezTo>
                  <a:pt x="349830" y="4688115"/>
                  <a:pt x="0" y="4338285"/>
                  <a:pt x="0" y="3906747"/>
                </a:cubicBezTo>
                <a:lnTo>
                  <a:pt x="0" y="781368"/>
                </a:lnTo>
                <a:cubicBezTo>
                  <a:pt x="0" y="349830"/>
                  <a:pt x="349830" y="0"/>
                  <a:pt x="781368" y="0"/>
                </a:cubicBezTo>
                <a:close/>
              </a:path>
            </a:pathLst>
          </a:custGeom>
          <a:noFill/>
          <a:ln w="1524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4000">
                  <a:schemeClr val="bg1"/>
                </a:gs>
                <a:gs pos="6000">
                  <a:schemeClr val="bg1"/>
                </a:gs>
                <a:gs pos="78000">
                  <a:srgbClr val="FFFFFF"/>
                </a:gs>
                <a:gs pos="87000">
                  <a:srgbClr val="FFFFFF"/>
                </a:gs>
                <a:gs pos="91000">
                  <a:schemeClr val="bg1">
                    <a:lumMod val="95000"/>
                  </a:schemeClr>
                </a:gs>
                <a:gs pos="98000">
                  <a:schemeClr val="bg1"/>
                </a:gs>
              </a:gsLst>
              <a:lin ang="18900000" scaled="1"/>
              <a:tileRect/>
            </a:gradFill>
          </a:ln>
          <a:scene3d>
            <a:camera prst="perspectiveLeft"/>
            <a:lightRig rig="twoPt" dir="t"/>
          </a:scene3d>
          <a:sp3d prstMaterial="powder">
            <a:bevelT w="0" h="6477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15">
            <a:extLst>
              <a:ext uri="{FF2B5EF4-FFF2-40B4-BE49-F238E27FC236}">
                <a16:creationId xmlns="" xmlns:a16="http://schemas.microsoft.com/office/drawing/2014/main" id="{257FE520-07FF-4347-91DB-CA354BBC2FFA}"/>
              </a:ext>
            </a:extLst>
          </p:cNvPr>
          <p:cNvSpPr/>
          <p:nvPr/>
        </p:nvSpPr>
        <p:spPr>
          <a:xfrm>
            <a:off x="7124121" y="3513800"/>
            <a:ext cx="3227864" cy="3227864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4 Points 16">
            <a:extLst>
              <a:ext uri="{FF2B5EF4-FFF2-40B4-BE49-F238E27FC236}">
                <a16:creationId xmlns="" xmlns:a16="http://schemas.microsoft.com/office/drawing/2014/main" id="{350D6AFD-4C02-4906-937B-C3011CB2581B}"/>
              </a:ext>
            </a:extLst>
          </p:cNvPr>
          <p:cNvSpPr/>
          <p:nvPr/>
        </p:nvSpPr>
        <p:spPr>
          <a:xfrm>
            <a:off x="9833486" y="3881817"/>
            <a:ext cx="2336413" cy="2336413"/>
          </a:xfrm>
          <a:prstGeom prst="star4">
            <a:avLst>
              <a:gd name="adj" fmla="val 6271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">
            <a:extLst>
              <a:ext uri="{FF2B5EF4-FFF2-40B4-BE49-F238E27FC236}">
                <a16:creationId xmlns="" xmlns:a16="http://schemas.microsoft.com/office/drawing/2014/main" id="{6FE97CA9-EEB8-4F25-905F-F46466192B23}"/>
              </a:ext>
            </a:extLst>
          </p:cNvPr>
          <p:cNvGrpSpPr/>
          <p:nvPr/>
        </p:nvGrpSpPr>
        <p:grpSpPr>
          <a:xfrm>
            <a:off x="7170245" y="1367774"/>
            <a:ext cx="3627273" cy="1239297"/>
            <a:chOff x="4392542" y="1325374"/>
            <a:chExt cx="3627273" cy="1239297"/>
          </a:xfrm>
        </p:grpSpPr>
        <p:sp>
          <p:nvSpPr>
            <p:cNvPr id="28" name="TextBox 6">
              <a:extLst>
                <a:ext uri="{FF2B5EF4-FFF2-40B4-BE49-F238E27FC236}">
                  <a16:creationId xmlns="" xmlns:a16="http://schemas.microsoft.com/office/drawing/2014/main" id="{85F6043C-396C-498A-A0A0-BA201A7ADC10}"/>
                </a:ext>
              </a:extLst>
            </p:cNvPr>
            <p:cNvSpPr txBox="1"/>
            <p:nvPr/>
          </p:nvSpPr>
          <p:spPr>
            <a:xfrm>
              <a:off x="4565205" y="1699157"/>
              <a:ext cx="22642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dirty="0">
                <a:latin typeface="Arial Nova" panose="020B0504020202020204" pitchFamily="34" charset="0"/>
                <a:ea typeface="Verdana" panose="020B060403050404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="" xmlns:a16="http://schemas.microsoft.com/office/drawing/2014/main" id="{52C665CB-E2B3-49D8-A1A8-3DFF8AD9800D}"/>
                </a:ext>
              </a:extLst>
            </p:cNvPr>
            <p:cNvSpPr txBox="1"/>
            <p:nvPr/>
          </p:nvSpPr>
          <p:spPr>
            <a:xfrm>
              <a:off x="4392542" y="1364342"/>
              <a:ext cx="832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dirty="0"/>
            </a:p>
          </p:txBody>
        </p:sp>
        <p:sp>
          <p:nvSpPr>
            <p:cNvPr id="31" name="TextBox 8">
              <a:extLst>
                <a:ext uri="{FF2B5EF4-FFF2-40B4-BE49-F238E27FC236}">
                  <a16:creationId xmlns="" xmlns:a16="http://schemas.microsoft.com/office/drawing/2014/main" id="{D60F5F48-A5B2-4A46-8D88-01279B6641FE}"/>
                </a:ext>
              </a:extLst>
            </p:cNvPr>
            <p:cNvSpPr txBox="1"/>
            <p:nvPr/>
          </p:nvSpPr>
          <p:spPr>
            <a:xfrm>
              <a:off x="5960351" y="1325374"/>
              <a:ext cx="20594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3200" b="1" dirty="0" smtClean="0">
                  <a:solidFill>
                    <a:srgbClr val="C00000"/>
                  </a:solidFill>
                </a:rPr>
                <a:t>صغيرتي :</a:t>
              </a:r>
              <a:endParaRPr lang="en-US" sz="7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Box 9">
            <a:extLst>
              <a:ext uri="{FF2B5EF4-FFF2-40B4-BE49-F238E27FC236}">
                <a16:creationId xmlns="" xmlns:a16="http://schemas.microsoft.com/office/drawing/2014/main" id="{393E9811-67FC-4C3C-B752-072534E2A030}"/>
              </a:ext>
            </a:extLst>
          </p:cNvPr>
          <p:cNvSpPr txBox="1"/>
          <p:nvPr/>
        </p:nvSpPr>
        <p:spPr>
          <a:xfrm>
            <a:off x="6662056" y="2112537"/>
            <a:ext cx="440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  <a:latin typeface="Open Sans" panose="020B0606030504020204" pitchFamily="34" charset="0"/>
              </a:rPr>
              <a:t>* </a:t>
            </a:r>
            <a:r>
              <a:rPr lang="ar-SY" sz="2400" b="1" dirty="0" smtClean="0">
                <a:latin typeface="Open Sans" panose="020B0606030504020204" pitchFamily="34" charset="0"/>
              </a:rPr>
              <a:t>أُكثر من ذكر الله تعالى و قراءة القرآن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* </a:t>
            </a:r>
            <a:r>
              <a:rPr lang="ar-SY" sz="2400" b="1" dirty="0" smtClean="0"/>
              <a:t>أَستمع إلى الأشرطة الهادفة</a:t>
            </a:r>
          </a:p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* </a:t>
            </a:r>
            <a:r>
              <a:rPr lang="ar-SY" sz="2400" b="1" dirty="0" smtClean="0"/>
              <a:t>أَستمتع بقراءة القصص و الكتب المفيدة</a:t>
            </a:r>
          </a:p>
        </p:txBody>
      </p:sp>
      <p:pic>
        <p:nvPicPr>
          <p:cNvPr id="27" name="Graphic 86">
            <a:extLst>
              <a:ext uri="{FF2B5EF4-FFF2-40B4-BE49-F238E27FC236}">
                <a16:creationId xmlns:a16="http://schemas.microsoft.com/office/drawing/2014/main" xmlns="" id="{B374C174-712E-460D-9DF0-243F17674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6" y="3511431"/>
            <a:ext cx="1446316" cy="14463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2935294" y="135597"/>
            <a:ext cx="909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 smtClean="0">
                <a:solidFill>
                  <a:srgbClr val="C00000"/>
                </a:solidFill>
              </a:rPr>
              <a:t>نشاط 4     </a:t>
            </a:r>
            <a:r>
              <a:rPr lang="ar-SY" sz="2000" b="1" dirty="0"/>
              <a:t>ناقِشِي مُعَلِّمَتَكِ وَزَمِيلاتِكِ </a:t>
            </a:r>
            <a:r>
              <a:rPr lang="ar-SY" sz="2000" b="1" dirty="0" smtClean="0"/>
              <a:t>حَوْلَ </a:t>
            </a:r>
            <a:r>
              <a:rPr lang="ar-SY" sz="2000" b="1" dirty="0"/>
              <a:t>طَرائِقِ اسْتِثْمارِكِ لِوَقْتِكِ </a:t>
            </a:r>
            <a:r>
              <a:rPr lang="ar-SY" sz="2000" b="1" dirty="0" smtClean="0"/>
              <a:t>أَثْناءَ </a:t>
            </a:r>
            <a:r>
              <a:rPr lang="ar-SY" sz="2000" b="1" dirty="0"/>
              <a:t>جُلُوسِكِ فِي </a:t>
            </a:r>
            <a:r>
              <a:rPr lang="ar-SY" sz="2000" b="1" dirty="0" smtClean="0"/>
              <a:t>السَّيارةِ لِمُدَّةٍ طَوِيلةٍ</a:t>
            </a:r>
            <a:r>
              <a:rPr lang="ar-SY" sz="2400" b="1" dirty="0" smtClean="0"/>
              <a:t>؟</a:t>
            </a:r>
            <a:r>
              <a:rPr lang="ar-SY" sz="20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  <a:p>
            <a:pPr algn="r"/>
            <a:endParaRPr lang="ar-SY" sz="2400" b="1" dirty="0"/>
          </a:p>
        </p:txBody>
      </p:sp>
    </p:spTree>
    <p:extLst>
      <p:ext uri="{BB962C8B-B14F-4D97-AF65-F5344CB8AC3E}">
        <p14:creationId xmlns:p14="http://schemas.microsoft.com/office/powerpoint/2010/main" val="41590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11545" y="2260155"/>
            <a:ext cx="2026517" cy="2322961"/>
            <a:chOff x="1630773" y="2259160"/>
            <a:chExt cx="202484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0550" y="3653524"/>
              <a:ext cx="749412" cy="7504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773" y="3283966"/>
              <a:ext cx="2024841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127608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82239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66452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5559632" y="2869126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5098944" y="2415438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5202756" y="2290769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4481912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4028224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3870353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176851" y="870141"/>
            <a:ext cx="3830772" cy="841555"/>
            <a:chOff x="1333604" y="1196910"/>
            <a:chExt cx="3830772" cy="841555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333604" y="1207468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تَجَنَّبِي التَّحَدُّثَ مَعَ السائِقِ </a:t>
              </a:r>
              <a:r>
                <a:rPr lang="ar-SY" sz="2400" b="1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إِلّأ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لِلضَّرُورةِ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5832908" y="2490203"/>
            <a:ext cx="3911151" cy="830997"/>
            <a:chOff x="498795" y="1196910"/>
            <a:chExt cx="4828506" cy="830997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498795" y="1196910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اِلْتَزِمِي بِآدابِ الرُّكُوبِ؛ لِحِمايتِكِ مِنْ حَوادِثِ الطَّرِيقِ.</a:t>
              </a: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7264691" y="4102989"/>
            <a:ext cx="3548452" cy="847170"/>
            <a:chOff x="1420495" y="1196910"/>
            <a:chExt cx="3548452" cy="847170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595971" y="1213083"/>
              <a:ext cx="33729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اسِتَخْدِمِي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حِزامَ الأَمانِ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فإنِّهُ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وِقايةٌ -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بِإذْنِ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اللهِ - مِنْ أَخْطارِ الحوادِثِ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744594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9509389" y="2293815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3940623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606468" y="140370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/>
              <a:t>إِرْشَاداتٌ </a:t>
            </a:r>
            <a:r>
              <a:rPr lang="ar-SY" sz="2800" b="1" dirty="0"/>
              <a:t>عامَّة</a:t>
            </a:r>
            <a:endParaRPr lang="en-US" sz="2800" b="1" dirty="0"/>
          </a:p>
        </p:txBody>
      </p:sp>
      <p:sp>
        <p:nvSpPr>
          <p:cNvPr id="53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5663444" y="6063967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5202756" y="5610279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5306568" y="5452408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6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5724635" y="5685044"/>
            <a:ext cx="3969030" cy="857777"/>
            <a:chOff x="1080381" y="1196910"/>
            <a:chExt cx="3969030" cy="857777"/>
          </a:xfrm>
        </p:grpSpPr>
        <p:sp>
          <p:nvSpPr>
            <p:cNvPr id="57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080381" y="1223690"/>
              <a:ext cx="3969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تَجَنَّبِي الرُّكُوبَ مَعَ سائِقٍ غَريبٍ بِمُفْرَدِكِ.</a:t>
              </a:r>
            </a:p>
          </p:txBody>
        </p:sp>
      </p:grpSp>
      <p:grpSp>
        <p:nvGrpSpPr>
          <p:cNvPr id="59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9567939" y="5522678"/>
            <a:ext cx="695292" cy="604645"/>
            <a:chOff x="10767881" y="4800366"/>
            <a:chExt cx="695292" cy="604645"/>
          </a:xfrm>
        </p:grpSpPr>
        <p:sp>
          <p:nvSpPr>
            <p:cNvPr id="60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6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66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11544" y="2260155"/>
            <a:ext cx="2026517" cy="2322961"/>
            <a:chOff x="1630774" y="2259160"/>
            <a:chExt cx="202484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/>
                <a:t>صحتي و سلامتي</a:t>
              </a:r>
              <a:endParaRPr lang="ar-SY" altLang="en-US" sz="14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63765" y="3668448"/>
              <a:ext cx="758853" cy="7599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774" y="3282822"/>
              <a:ext cx="202484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6936753" y="1371193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42" y="1089411"/>
            <a:ext cx="4268718" cy="399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78046" y="863987"/>
            <a:ext cx="5316444" cy="902640"/>
          </a:xfrm>
          <a:prstGeom prst="roundRect">
            <a:avLst>
              <a:gd name="adj" fmla="val 2394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154056" y="899808"/>
            <a:ext cx="5485257" cy="830997"/>
            <a:chOff x="1500961" y="1892599"/>
            <a:chExt cx="6012127" cy="830997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500961" y="1892599"/>
              <a:ext cx="6012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اُكْتُبِي </a:t>
              </a:r>
              <a:r>
                <a:rPr lang="ar-SY" sz="2400" b="1" dirty="0"/>
                <a:t>اسْمَ وَسِيلةِ </a:t>
              </a:r>
              <a:r>
                <a:rPr lang="ar-SY" sz="2400" b="1" dirty="0" smtClean="0"/>
                <a:t>المُواصَلاتِ المُسْتَخْدَمة</a:t>
              </a:r>
            </a:p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متروك للطالبة</a:t>
              </a:r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3044124" y="2448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السَّلامةُ أَثْناءَ رُكُوبِ السَّيارةِ</a:t>
            </a:r>
          </a:p>
        </p:txBody>
      </p:sp>
      <p:sp>
        <p:nvSpPr>
          <p:cNvPr id="31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089152" y="3792150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478045" y="3284944"/>
            <a:ext cx="5468843" cy="902640"/>
          </a:xfrm>
          <a:prstGeom prst="roundRect">
            <a:avLst>
              <a:gd name="adj" fmla="val 2394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904144" y="3399696"/>
            <a:ext cx="5893270" cy="567400"/>
            <a:chOff x="1233125" y="1971530"/>
            <a:chExt cx="6286045" cy="567400"/>
          </a:xfrm>
        </p:grpSpPr>
        <p:sp>
          <p:nvSpPr>
            <p:cNvPr id="34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233125" y="2077265"/>
              <a:ext cx="62860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00B050"/>
                  </a:solidFill>
                </a:rPr>
                <a:t>تأكدْي </a:t>
              </a:r>
              <a:r>
                <a:rPr lang="ar-SY" sz="2400" b="1" dirty="0">
                  <a:solidFill>
                    <a:srgbClr val="00B050"/>
                  </a:solidFill>
                </a:rPr>
                <a:t>منْ </a:t>
              </a:r>
              <a:r>
                <a:rPr lang="ar-SY" sz="2400" b="1" dirty="0" smtClean="0">
                  <a:solidFill>
                    <a:srgbClr val="00B050"/>
                  </a:solidFill>
                </a:rPr>
                <a:t>ربطِ </a:t>
              </a:r>
              <a:r>
                <a:rPr lang="ar-SY" sz="2400" b="1" dirty="0">
                  <a:solidFill>
                    <a:srgbClr val="00B050"/>
                  </a:solidFill>
                </a:rPr>
                <a:t>حزامَ الأَمانِ </a:t>
              </a:r>
              <a:r>
                <a:rPr lang="ar-SY" sz="2400" b="1" dirty="0" smtClean="0">
                  <a:solidFill>
                    <a:srgbClr val="00B050"/>
                  </a:solidFill>
                </a:rPr>
                <a:t>أَثْناءَ </a:t>
              </a:r>
              <a:r>
                <a:rPr lang="ar-SY" sz="2400" b="1" dirty="0">
                  <a:solidFill>
                    <a:srgbClr val="00B050"/>
                  </a:solidFill>
                </a:rPr>
                <a:t>رُكُوبِ السَّيارةِ.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8004821" y="4600881"/>
            <a:ext cx="2458348" cy="1638898"/>
            <a:chOff x="8004821" y="4583116"/>
            <a:chExt cx="2458348" cy="1638898"/>
          </a:xfrm>
        </p:grpSpPr>
        <p:pic>
          <p:nvPicPr>
            <p:cNvPr id="26" name="Picture 107">
              <a:extLst>
                <a:ext uri="{FF2B5EF4-FFF2-40B4-BE49-F238E27FC236}">
                  <a16:creationId xmlns="" xmlns:a16="http://schemas.microsoft.com/office/drawing/2014/main" id="{58E5CA1B-8832-4526-8609-D5BC39A5C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821" y="4583116"/>
              <a:ext cx="2458348" cy="16388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" name="مربع نص 1"/>
            <p:cNvSpPr txBox="1"/>
            <p:nvPr/>
          </p:nvSpPr>
          <p:spPr>
            <a:xfrm>
              <a:off x="8706139" y="5415158"/>
              <a:ext cx="1205829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rgbClr val="FF0000"/>
                  </a:solidFill>
                </a:rPr>
                <a:t>لا تنسي</a:t>
              </a:r>
            </a:p>
            <a:p>
              <a:pPr algn="ctr"/>
              <a:r>
                <a:rPr lang="ar-SY" sz="2000" b="1" dirty="0" smtClean="0">
                  <a:solidFill>
                    <a:srgbClr val="FF0000"/>
                  </a:solidFill>
                </a:rPr>
                <a:t> حزام الأمان</a:t>
              </a:r>
              <a:endParaRPr lang="ar-SY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11544" y="2260155"/>
            <a:ext cx="2026517" cy="2322961"/>
            <a:chOff x="1630774" y="2259160"/>
            <a:chExt cx="202484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0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600" b="1" dirty="0" smtClean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7372" y="3715729"/>
              <a:ext cx="711640" cy="7126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774" y="3282822"/>
              <a:ext cx="202484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=""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6936752" y="2147934"/>
            <a:ext cx="3233977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=""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5751744" y="1640728"/>
            <a:ext cx="6042745" cy="902640"/>
          </a:xfrm>
          <a:prstGeom prst="roundRect">
            <a:avLst>
              <a:gd name="adj" fmla="val 2394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=""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5746043" y="1755480"/>
            <a:ext cx="5893270" cy="598178"/>
            <a:chOff x="1227044" y="1971530"/>
            <a:chExt cx="6286045" cy="598178"/>
          </a:xfrm>
        </p:grpSpPr>
        <p:sp>
          <p:nvSpPr>
            <p:cNvPr id="68" name="TextBox 13">
              <a:extLst>
                <a:ext uri="{FF2B5EF4-FFF2-40B4-BE49-F238E27FC236}">
                  <a16:creationId xmlns=""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=""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1227044" y="2046488"/>
              <a:ext cx="62860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/>
                <a:t>أَرْبِطُ حِزامَ الأَمانِ وَأُذَكِّرُ وَالِدَيَّ وإِخْوَتِي بِرَبْطِهِ</a:t>
              </a:r>
            </a:p>
          </p:txBody>
        </p:sp>
      </p:grpSp>
      <p:pic>
        <p:nvPicPr>
          <p:cNvPr id="30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96" y="3332971"/>
            <a:ext cx="2895040" cy="290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4926646" y="244802"/>
            <a:ext cx="686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/>
              <a:t>مَبادِئ السَّلامةِ أَثْناءَ رُكُوبِ السَّيّارةِ</a:t>
            </a:r>
          </a:p>
        </p:txBody>
      </p:sp>
    </p:spTree>
    <p:extLst>
      <p:ext uri="{BB962C8B-B14F-4D97-AF65-F5344CB8AC3E}">
        <p14:creationId xmlns:p14="http://schemas.microsoft.com/office/powerpoint/2010/main" val="41832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65676" y="2341340"/>
            <a:ext cx="2026517" cy="2104803"/>
            <a:chOff x="1622069" y="2737512"/>
            <a:chExt cx="2024844" cy="2106094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5" y="2737512"/>
              <a:ext cx="1328113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08400" y="4046605"/>
              <a:ext cx="795855" cy="7970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069" y="3528068"/>
              <a:ext cx="2024844" cy="508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Arrow: Chevron 54">
            <a:extLst>
              <a:ext uri="{FF2B5EF4-FFF2-40B4-BE49-F238E27FC236}">
                <a16:creationId xmlns:a16="http://schemas.microsoft.com/office/drawing/2014/main" xmlns="" id="{E9E5ED56-FE29-4478-8493-6B5F2835DA2A}"/>
              </a:ext>
            </a:extLst>
          </p:cNvPr>
          <p:cNvSpPr/>
          <p:nvPr/>
        </p:nvSpPr>
        <p:spPr>
          <a:xfrm flipH="1">
            <a:off x="9928814" y="210693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hevron 61">
            <a:extLst>
              <a:ext uri="{FF2B5EF4-FFF2-40B4-BE49-F238E27FC236}">
                <a16:creationId xmlns:a16="http://schemas.microsoft.com/office/drawing/2014/main" xmlns="" id="{BD74EF98-43BF-4A15-8199-2C0473B7D7BA}"/>
              </a:ext>
            </a:extLst>
          </p:cNvPr>
          <p:cNvSpPr/>
          <p:nvPr/>
        </p:nvSpPr>
        <p:spPr>
          <a:xfrm flipH="1">
            <a:off x="5995116" y="40276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xmlns="" id="{6F06C555-097B-48BF-BC48-4469D02E4446}"/>
              </a:ext>
            </a:extLst>
          </p:cNvPr>
          <p:cNvGrpSpPr/>
          <p:nvPr/>
        </p:nvGrpSpPr>
        <p:grpSpPr>
          <a:xfrm>
            <a:off x="10049009" y="1427482"/>
            <a:ext cx="2123166" cy="1709056"/>
            <a:chOff x="4082597" y="671286"/>
            <a:chExt cx="2123166" cy="1709056"/>
          </a:xfrm>
        </p:grpSpPr>
        <p:grpSp>
          <p:nvGrpSpPr>
            <p:cNvPr id="77" name="Group 13">
              <a:extLst>
                <a:ext uri="{FF2B5EF4-FFF2-40B4-BE49-F238E27FC236}">
                  <a16:creationId xmlns:a16="http://schemas.microsoft.com/office/drawing/2014/main" xmlns="" id="{8B9BF47A-63A3-49F8-A865-BB83AA1958A9}"/>
                </a:ext>
              </a:extLst>
            </p:cNvPr>
            <p:cNvGrpSpPr/>
            <p:nvPr/>
          </p:nvGrpSpPr>
          <p:grpSpPr>
            <a:xfrm>
              <a:off x="4082597" y="671286"/>
              <a:ext cx="2123166" cy="1709056"/>
              <a:chOff x="5055054" y="2587172"/>
              <a:chExt cx="2123166" cy="1709056"/>
            </a:xfrm>
          </p:grpSpPr>
          <p:sp>
            <p:nvSpPr>
              <p:cNvPr id="125" name="Oval 12">
                <a:extLst>
                  <a:ext uri="{FF2B5EF4-FFF2-40B4-BE49-F238E27FC236}">
                    <a16:creationId xmlns:a16="http://schemas.microsoft.com/office/drawing/2014/main" xmlns="" id="{A91306E0-82D9-42DD-971D-EF4D706943C0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xmlns="" id="{EAEABB31-DD8C-4490-8D5A-6118A2D7E159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xmlns="" id="{6BAB66B9-1320-4CD2-9B3A-D676BB391558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C0E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7">
                <a:extLst>
                  <a:ext uri="{FF2B5EF4-FFF2-40B4-BE49-F238E27FC236}">
                    <a16:creationId xmlns:a16="http://schemas.microsoft.com/office/drawing/2014/main" xmlns="" id="{6AB42DDF-2FAF-4B15-AF2B-EF131013C450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83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0">
                <a:extLst>
                  <a:ext uri="{FF2B5EF4-FFF2-40B4-BE49-F238E27FC236}">
                    <a16:creationId xmlns:a16="http://schemas.microsoft.com/office/drawing/2014/main" xmlns="" id="{D808F67F-C6F4-43A9-A346-12D717C5D38C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30" name="Rectangle: Rounded Corners 8">
                  <a:extLst>
                    <a:ext uri="{FF2B5EF4-FFF2-40B4-BE49-F238E27FC236}">
                      <a16:creationId xmlns:a16="http://schemas.microsoft.com/office/drawing/2014/main" xmlns="" id="{14E59A17-C52C-4A23-B785-F56C31178E2F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Freeform: Shape 9">
                  <a:extLst>
                    <a:ext uri="{FF2B5EF4-FFF2-40B4-BE49-F238E27FC236}">
                      <a16:creationId xmlns:a16="http://schemas.microsoft.com/office/drawing/2014/main" xmlns="" id="{C5EEA4B1-D57D-4DFA-8932-C232377C3F0B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4" name="Graphic 84" descr="Lightbulb">
              <a:extLst>
                <a:ext uri="{FF2B5EF4-FFF2-40B4-BE49-F238E27FC236}">
                  <a16:creationId xmlns:a16="http://schemas.microsoft.com/office/drawing/2014/main" xmlns="" id="{B2800500-DC4A-4033-AA7F-20F2AEE7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46364" y="1226095"/>
              <a:ext cx="548640" cy="548640"/>
            </a:xfrm>
            <a:prstGeom prst="rect">
              <a:avLst/>
            </a:prstGeom>
          </p:spPr>
        </p:pic>
      </p:grpSp>
      <p:grpSp>
        <p:nvGrpSpPr>
          <p:cNvPr id="142" name="Group 3">
            <a:extLst>
              <a:ext uri="{FF2B5EF4-FFF2-40B4-BE49-F238E27FC236}">
                <a16:creationId xmlns:a16="http://schemas.microsoft.com/office/drawing/2014/main" xmlns="" id="{DD6109B6-D895-43B2-840B-BD1D39DC0099}"/>
              </a:ext>
            </a:extLst>
          </p:cNvPr>
          <p:cNvGrpSpPr/>
          <p:nvPr/>
        </p:nvGrpSpPr>
        <p:grpSpPr>
          <a:xfrm>
            <a:off x="6141165" y="3408727"/>
            <a:ext cx="2123166" cy="1709056"/>
            <a:chOff x="4103464" y="2732768"/>
            <a:chExt cx="2123166" cy="1709056"/>
          </a:xfrm>
        </p:grpSpPr>
        <p:grpSp>
          <p:nvGrpSpPr>
            <p:cNvPr id="143" name="Group 22">
              <a:extLst>
                <a:ext uri="{FF2B5EF4-FFF2-40B4-BE49-F238E27FC236}">
                  <a16:creationId xmlns:a16="http://schemas.microsoft.com/office/drawing/2014/main" xmlns="" id="{A7E7B60F-E34A-49B4-8F6A-8F01459AB602}"/>
                </a:ext>
              </a:extLst>
            </p:cNvPr>
            <p:cNvGrpSpPr/>
            <p:nvPr/>
          </p:nvGrpSpPr>
          <p:grpSpPr>
            <a:xfrm>
              <a:off x="4103464" y="2732768"/>
              <a:ext cx="2123166" cy="1709056"/>
              <a:chOff x="5055054" y="2587172"/>
              <a:chExt cx="2123166" cy="1709056"/>
            </a:xfrm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xmlns="" id="{46E40174-3741-4AE4-B9E6-1A7D4AEBE9F2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24">
                <a:extLst>
                  <a:ext uri="{FF2B5EF4-FFF2-40B4-BE49-F238E27FC236}">
                    <a16:creationId xmlns:a16="http://schemas.microsoft.com/office/drawing/2014/main" xmlns="" id="{0EE2AFFA-2241-404B-8028-4E55C538A5BF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25">
                <a:extLst>
                  <a:ext uri="{FF2B5EF4-FFF2-40B4-BE49-F238E27FC236}">
                    <a16:creationId xmlns:a16="http://schemas.microsoft.com/office/drawing/2014/main" xmlns="" id="{A5360612-B048-47C0-B807-0EB49C167183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DDC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26">
                <a:extLst>
                  <a:ext uri="{FF2B5EF4-FFF2-40B4-BE49-F238E27FC236}">
                    <a16:creationId xmlns:a16="http://schemas.microsoft.com/office/drawing/2014/main" xmlns="" id="{C9F7B99F-B688-4AE6-BAA2-086AAFEB0629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9B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27">
                <a:extLst>
                  <a:ext uri="{FF2B5EF4-FFF2-40B4-BE49-F238E27FC236}">
                    <a16:creationId xmlns:a16="http://schemas.microsoft.com/office/drawing/2014/main" xmlns="" id="{BAB72372-BDCC-4AA2-B908-7D818EBE9C24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50" name="Rectangle: Rounded Corners 28">
                  <a:extLst>
                    <a:ext uri="{FF2B5EF4-FFF2-40B4-BE49-F238E27FC236}">
                      <a16:creationId xmlns:a16="http://schemas.microsoft.com/office/drawing/2014/main" xmlns="" id="{73E528B9-20FA-4F78-A604-4250907603F8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29">
                  <a:extLst>
                    <a:ext uri="{FF2B5EF4-FFF2-40B4-BE49-F238E27FC236}">
                      <a16:creationId xmlns:a16="http://schemas.microsoft.com/office/drawing/2014/main" xmlns="" id="{48148144-3A7A-4679-9478-B35BF728000F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4" name="Graphic 88" descr="Wreath">
              <a:extLst>
                <a:ext uri="{FF2B5EF4-FFF2-40B4-BE49-F238E27FC236}">
                  <a16:creationId xmlns:a16="http://schemas.microsoft.com/office/drawing/2014/main" xmlns="" id="{E76BD281-022C-4BA1-9FAE-4BEAD2DB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1991" y="3351723"/>
              <a:ext cx="548640" cy="548640"/>
            </a:xfrm>
            <a:prstGeom prst="rect">
              <a:avLst/>
            </a:prstGeom>
          </p:spPr>
        </p:pic>
      </p:grpSp>
      <p:grpSp>
        <p:nvGrpSpPr>
          <p:cNvPr id="172" name="Group 60">
            <a:extLst>
              <a:ext uri="{FF2B5EF4-FFF2-40B4-BE49-F238E27FC236}">
                <a16:creationId xmlns:a16="http://schemas.microsoft.com/office/drawing/2014/main" xmlns="" id="{F668887D-0C71-45A3-9BE2-F8754C8210A5}"/>
              </a:ext>
            </a:extLst>
          </p:cNvPr>
          <p:cNvGrpSpPr/>
          <p:nvPr/>
        </p:nvGrpSpPr>
        <p:grpSpPr>
          <a:xfrm>
            <a:off x="5531867" y="1394767"/>
            <a:ext cx="4285369" cy="1367564"/>
            <a:chOff x="-434545" y="473064"/>
            <a:chExt cx="4285369" cy="1367564"/>
          </a:xfrm>
        </p:grpSpPr>
        <p:grpSp>
          <p:nvGrpSpPr>
            <p:cNvPr id="173" name="Group 57">
              <a:extLst>
                <a:ext uri="{FF2B5EF4-FFF2-40B4-BE49-F238E27FC236}">
                  <a16:creationId xmlns:a16="http://schemas.microsoft.com/office/drawing/2014/main" xmlns="" id="{74F01510-7352-46BE-807D-EBF8A865C155}"/>
                </a:ext>
              </a:extLst>
            </p:cNvPr>
            <p:cNvGrpSpPr/>
            <p:nvPr/>
          </p:nvGrpSpPr>
          <p:grpSpPr>
            <a:xfrm>
              <a:off x="-434545" y="1007270"/>
              <a:ext cx="4285369" cy="833358"/>
              <a:chOff x="-403704" y="1042959"/>
              <a:chExt cx="4285369" cy="833358"/>
            </a:xfrm>
          </p:grpSpPr>
          <p:sp>
            <p:nvSpPr>
              <p:cNvPr id="175" name="TextBox 55">
                <a:extLst>
                  <a:ext uri="{FF2B5EF4-FFF2-40B4-BE49-F238E27FC236}">
                    <a16:creationId xmlns:a16="http://schemas.microsoft.com/office/drawing/2014/main" xmlns="" id="{59F57360-17BD-4C9F-9B81-53A310ABC566}"/>
                  </a:ext>
                </a:extLst>
              </p:cNvPr>
              <p:cNvSpPr txBox="1"/>
              <p:nvPr/>
            </p:nvSpPr>
            <p:spPr>
              <a:xfrm>
                <a:off x="1943101" y="1042959"/>
                <a:ext cx="193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TextBox 56">
                <a:extLst>
                  <a:ext uri="{FF2B5EF4-FFF2-40B4-BE49-F238E27FC236}">
                    <a16:creationId xmlns:a16="http://schemas.microsoft.com/office/drawing/2014/main" xmlns="" id="{8458FE4E-AD9E-4BCD-8EC6-AD769D07F106}"/>
                  </a:ext>
                </a:extLst>
              </p:cNvPr>
              <p:cNvSpPr txBox="1"/>
              <p:nvPr/>
            </p:nvSpPr>
            <p:spPr>
              <a:xfrm>
                <a:off x="-403704" y="1045320"/>
                <a:ext cx="4110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ماذا يَحْدُثُ لَوْ لَمْ يَرْبِطِ الراكِبُ</a:t>
                </a:r>
              </a:p>
              <a:p>
                <a:pPr algn="r"/>
                <a:r>
                  <a:rPr lang="ar-SY" sz="2400" b="1" dirty="0"/>
                  <a:t>حِزامَ الأَمانِ </a:t>
                </a:r>
                <a:r>
                  <a:rPr lang="ar-SY" sz="2400" b="1" dirty="0" smtClean="0"/>
                  <a:t>بِالسَّيّارةِ ؟</a:t>
                </a:r>
                <a:endParaRPr lang="en-US" sz="2400" b="1" dirty="0"/>
              </a:p>
            </p:txBody>
          </p:sp>
        </p:grpSp>
        <p:sp>
          <p:nvSpPr>
            <p:cNvPr id="174" name="TextBox 1">
              <a:extLst>
                <a:ext uri="{FF2B5EF4-FFF2-40B4-BE49-F238E27FC236}">
                  <a16:creationId xmlns:a16="http://schemas.microsoft.com/office/drawing/2014/main" xmlns="" id="{50D56EF5-19AD-474D-A489-1201598E5D39}"/>
                </a:ext>
              </a:extLst>
            </p:cNvPr>
            <p:cNvSpPr txBox="1"/>
            <p:nvPr/>
          </p:nvSpPr>
          <p:spPr>
            <a:xfrm>
              <a:off x="2553474" y="473064"/>
              <a:ext cx="1266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السؤال</a:t>
              </a:r>
              <a:endParaRPr lang="en-US" sz="24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7" name="Group 91">
            <a:extLst>
              <a:ext uri="{FF2B5EF4-FFF2-40B4-BE49-F238E27FC236}">
                <a16:creationId xmlns:a16="http://schemas.microsoft.com/office/drawing/2014/main" xmlns="" id="{D2C26304-9BED-499C-9228-8AC658018C42}"/>
              </a:ext>
            </a:extLst>
          </p:cNvPr>
          <p:cNvGrpSpPr/>
          <p:nvPr/>
        </p:nvGrpSpPr>
        <p:grpSpPr>
          <a:xfrm>
            <a:off x="2672020" y="3231761"/>
            <a:ext cx="3420268" cy="1213036"/>
            <a:chOff x="1536200" y="2849887"/>
            <a:chExt cx="2321164" cy="1213036"/>
          </a:xfrm>
        </p:grpSpPr>
        <p:grpSp>
          <p:nvGrpSpPr>
            <p:cNvPr id="178" name="Group 62">
              <a:extLst>
                <a:ext uri="{FF2B5EF4-FFF2-40B4-BE49-F238E27FC236}">
                  <a16:creationId xmlns:a16="http://schemas.microsoft.com/office/drawing/2014/main" xmlns="" id="{0B68AD80-D392-412E-90DF-266519C65993}"/>
                </a:ext>
              </a:extLst>
            </p:cNvPr>
            <p:cNvGrpSpPr/>
            <p:nvPr/>
          </p:nvGrpSpPr>
          <p:grpSpPr>
            <a:xfrm>
              <a:off x="1536200" y="2849887"/>
              <a:ext cx="2321164" cy="1213036"/>
              <a:chOff x="1572028" y="884589"/>
              <a:chExt cx="2321164" cy="1213036"/>
            </a:xfrm>
          </p:grpSpPr>
          <p:sp>
            <p:nvSpPr>
              <p:cNvPr id="180" name="TextBox 63">
                <a:extLst>
                  <a:ext uri="{FF2B5EF4-FFF2-40B4-BE49-F238E27FC236}">
                    <a16:creationId xmlns:a16="http://schemas.microsoft.com/office/drawing/2014/main" xmlns="" id="{9B7B4B44-E2C8-4967-A765-50C029FD2F7E}"/>
                  </a:ext>
                </a:extLst>
              </p:cNvPr>
              <p:cNvSpPr txBox="1"/>
              <p:nvPr/>
            </p:nvSpPr>
            <p:spPr>
              <a:xfrm>
                <a:off x="1954628" y="884589"/>
                <a:ext cx="1938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الجواب</a:t>
                </a:r>
                <a:endPara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1" name="TextBox 64">
                <a:extLst>
                  <a:ext uri="{FF2B5EF4-FFF2-40B4-BE49-F238E27FC236}">
                    <a16:creationId xmlns:a16="http://schemas.microsoft.com/office/drawing/2014/main" xmlns="" id="{87E1563F-458D-43B8-866C-45FE5C3E914B}"/>
                  </a:ext>
                </a:extLst>
              </p:cNvPr>
              <p:cNvSpPr txBox="1"/>
              <p:nvPr/>
            </p:nvSpPr>
            <p:spPr>
              <a:xfrm>
                <a:off x="1572028" y="1266628"/>
                <a:ext cx="21856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/>
                  <a:t>التعرُّض لإصابات قد تكون خطيرة إذا وقع حادث لا قدَّر الله</a:t>
                </a:r>
                <a:endParaRPr lang="en-US" sz="2400" b="1" dirty="0"/>
              </a:p>
            </p:txBody>
          </p:sp>
        </p:grpSp>
        <p:sp>
          <p:nvSpPr>
            <p:cNvPr id="179" name="TextBox 81">
              <a:extLst>
                <a:ext uri="{FF2B5EF4-FFF2-40B4-BE49-F238E27FC236}">
                  <a16:creationId xmlns:a16="http://schemas.microsoft.com/office/drawing/2014/main" xmlns="" id="{F1AA64C2-7230-4517-BC61-C2658C7B70A1}"/>
                </a:ext>
              </a:extLst>
            </p:cNvPr>
            <p:cNvSpPr txBox="1"/>
            <p:nvPr/>
          </p:nvSpPr>
          <p:spPr>
            <a:xfrm>
              <a:off x="2090356" y="2900131"/>
              <a:ext cx="81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084924" y="269759"/>
            <a:ext cx="431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1</a:t>
            </a:r>
            <a:endParaRPr lang="ar-SY" sz="2800" b="1" dirty="0"/>
          </a:p>
        </p:txBody>
      </p:sp>
      <p:pic>
        <p:nvPicPr>
          <p:cNvPr id="9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00" y="85830"/>
            <a:ext cx="2895040" cy="288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561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11545" y="2260155"/>
            <a:ext cx="2026517" cy="2322961"/>
            <a:chOff x="1630773" y="2259160"/>
            <a:chExt cx="202484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11096" y="3653523"/>
              <a:ext cx="778866" cy="77999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773" y="3232448"/>
              <a:ext cx="2024841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2147720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1694032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1536161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6863386" y="3921119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6402698" y="3467431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6506510" y="3342762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588652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543283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527496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136662" y="1741778"/>
            <a:ext cx="3830772" cy="671263"/>
            <a:chOff x="1293415" y="1196910"/>
            <a:chExt cx="3830772" cy="671263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293415" y="1406508"/>
              <a:ext cx="3830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يُثَبِّتُ الراكِبَ فِي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المِقْعَدِ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7136662" y="3542196"/>
            <a:ext cx="3911151" cy="890979"/>
            <a:chOff x="498795" y="1196910"/>
            <a:chExt cx="4828506" cy="890979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498795" y="1256892"/>
              <a:ext cx="48285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يَمْنَعُ خُرُوجَ الراكِبِ مِنَ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السيّارةِ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فِي حالِ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الاصطِدامِ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6924577" y="5507600"/>
            <a:ext cx="3969030" cy="830997"/>
            <a:chOff x="1080381" y="1196910"/>
            <a:chExt cx="3969030" cy="830997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080381" y="1196910"/>
              <a:ext cx="3969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يَمْنَعُ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اصطِدامَ بعض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الرُّكّابِ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بِبِعْض </a:t>
              </a:r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داخِلَ </a:t>
              </a:r>
              <a:r>
                <a:rPr lang="ar-SY" sz="24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السيّارةِ</a:t>
              </a:r>
              <a:endParaRPr lang="ar-SY" sz="24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1616231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10813143" y="3345808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5345234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/>
              <a:t>مِنَ الَّنتائِجِ </a:t>
            </a:r>
            <a:r>
              <a:rPr lang="ar-SY" sz="2400" b="1" dirty="0" smtClean="0"/>
              <a:t>المُتَرَتِّبةِ </a:t>
            </a:r>
            <a:r>
              <a:rPr lang="ar-SY" sz="2400" b="1" dirty="0"/>
              <a:t>عَلى رَبْطِ حِزامِ الأَمانِ لِلراكِبِ ما يأتي: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601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65676" y="2341340"/>
            <a:ext cx="2026517" cy="2060086"/>
            <a:chOff x="1622069" y="2737512"/>
            <a:chExt cx="2024844" cy="2061350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5" y="2737512"/>
              <a:ext cx="1328113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45267" y="4127627"/>
              <a:ext cx="670269" cy="6712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069" y="3507784"/>
              <a:ext cx="2024844" cy="5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Arrow: Chevron 54">
            <a:extLst>
              <a:ext uri="{FF2B5EF4-FFF2-40B4-BE49-F238E27FC236}">
                <a16:creationId xmlns:a16="http://schemas.microsoft.com/office/drawing/2014/main" xmlns="" id="{E9E5ED56-FE29-4478-8493-6B5F2835DA2A}"/>
              </a:ext>
            </a:extLst>
          </p:cNvPr>
          <p:cNvSpPr/>
          <p:nvPr/>
        </p:nvSpPr>
        <p:spPr>
          <a:xfrm flipH="1">
            <a:off x="9928814" y="210693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hevron 61">
            <a:extLst>
              <a:ext uri="{FF2B5EF4-FFF2-40B4-BE49-F238E27FC236}">
                <a16:creationId xmlns:a16="http://schemas.microsoft.com/office/drawing/2014/main" xmlns="" id="{BD74EF98-43BF-4A15-8199-2C0473B7D7BA}"/>
              </a:ext>
            </a:extLst>
          </p:cNvPr>
          <p:cNvSpPr/>
          <p:nvPr/>
        </p:nvSpPr>
        <p:spPr>
          <a:xfrm flipH="1">
            <a:off x="5995116" y="40276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xmlns="" id="{6F06C555-097B-48BF-BC48-4469D02E4446}"/>
              </a:ext>
            </a:extLst>
          </p:cNvPr>
          <p:cNvGrpSpPr/>
          <p:nvPr/>
        </p:nvGrpSpPr>
        <p:grpSpPr>
          <a:xfrm>
            <a:off x="10049009" y="1427482"/>
            <a:ext cx="2123166" cy="1709056"/>
            <a:chOff x="4082597" y="671286"/>
            <a:chExt cx="2123166" cy="1709056"/>
          </a:xfrm>
        </p:grpSpPr>
        <p:grpSp>
          <p:nvGrpSpPr>
            <p:cNvPr id="77" name="Group 13">
              <a:extLst>
                <a:ext uri="{FF2B5EF4-FFF2-40B4-BE49-F238E27FC236}">
                  <a16:creationId xmlns:a16="http://schemas.microsoft.com/office/drawing/2014/main" xmlns="" id="{8B9BF47A-63A3-49F8-A865-BB83AA1958A9}"/>
                </a:ext>
              </a:extLst>
            </p:cNvPr>
            <p:cNvGrpSpPr/>
            <p:nvPr/>
          </p:nvGrpSpPr>
          <p:grpSpPr>
            <a:xfrm>
              <a:off x="4082597" y="671286"/>
              <a:ext cx="2123166" cy="1709056"/>
              <a:chOff x="5055054" y="2587172"/>
              <a:chExt cx="2123166" cy="1709056"/>
            </a:xfrm>
          </p:grpSpPr>
          <p:sp>
            <p:nvSpPr>
              <p:cNvPr id="125" name="Oval 12">
                <a:extLst>
                  <a:ext uri="{FF2B5EF4-FFF2-40B4-BE49-F238E27FC236}">
                    <a16:creationId xmlns:a16="http://schemas.microsoft.com/office/drawing/2014/main" xmlns="" id="{A91306E0-82D9-42DD-971D-EF4D706943C0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xmlns="" id="{EAEABB31-DD8C-4490-8D5A-6118A2D7E159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xmlns="" id="{6BAB66B9-1320-4CD2-9B3A-D676BB391558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C0EA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7">
                <a:extLst>
                  <a:ext uri="{FF2B5EF4-FFF2-40B4-BE49-F238E27FC236}">
                    <a16:creationId xmlns:a16="http://schemas.microsoft.com/office/drawing/2014/main" xmlns="" id="{6AB42DDF-2FAF-4B15-AF2B-EF131013C450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83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0">
                <a:extLst>
                  <a:ext uri="{FF2B5EF4-FFF2-40B4-BE49-F238E27FC236}">
                    <a16:creationId xmlns:a16="http://schemas.microsoft.com/office/drawing/2014/main" xmlns="" id="{D808F67F-C6F4-43A9-A346-12D717C5D38C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30" name="Rectangle: Rounded Corners 8">
                  <a:extLst>
                    <a:ext uri="{FF2B5EF4-FFF2-40B4-BE49-F238E27FC236}">
                      <a16:creationId xmlns:a16="http://schemas.microsoft.com/office/drawing/2014/main" xmlns="" id="{14E59A17-C52C-4A23-B785-F56C31178E2F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Freeform: Shape 9">
                  <a:extLst>
                    <a:ext uri="{FF2B5EF4-FFF2-40B4-BE49-F238E27FC236}">
                      <a16:creationId xmlns:a16="http://schemas.microsoft.com/office/drawing/2014/main" xmlns="" id="{C5EEA4B1-D57D-4DFA-8932-C232377C3F0B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4" name="Graphic 84" descr="Lightbulb">
              <a:extLst>
                <a:ext uri="{FF2B5EF4-FFF2-40B4-BE49-F238E27FC236}">
                  <a16:creationId xmlns:a16="http://schemas.microsoft.com/office/drawing/2014/main" xmlns="" id="{B2800500-DC4A-4033-AA7F-20F2AEE7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46364" y="1226095"/>
              <a:ext cx="548640" cy="548640"/>
            </a:xfrm>
            <a:prstGeom prst="rect">
              <a:avLst/>
            </a:prstGeom>
          </p:spPr>
        </p:pic>
      </p:grpSp>
      <p:grpSp>
        <p:nvGrpSpPr>
          <p:cNvPr id="142" name="Group 3">
            <a:extLst>
              <a:ext uri="{FF2B5EF4-FFF2-40B4-BE49-F238E27FC236}">
                <a16:creationId xmlns:a16="http://schemas.microsoft.com/office/drawing/2014/main" xmlns="" id="{DD6109B6-D895-43B2-840B-BD1D39DC0099}"/>
              </a:ext>
            </a:extLst>
          </p:cNvPr>
          <p:cNvGrpSpPr/>
          <p:nvPr/>
        </p:nvGrpSpPr>
        <p:grpSpPr>
          <a:xfrm>
            <a:off x="6141165" y="3408727"/>
            <a:ext cx="2123166" cy="1709056"/>
            <a:chOff x="4103464" y="2732768"/>
            <a:chExt cx="2123166" cy="1709056"/>
          </a:xfrm>
        </p:grpSpPr>
        <p:grpSp>
          <p:nvGrpSpPr>
            <p:cNvPr id="143" name="Group 22">
              <a:extLst>
                <a:ext uri="{FF2B5EF4-FFF2-40B4-BE49-F238E27FC236}">
                  <a16:creationId xmlns:a16="http://schemas.microsoft.com/office/drawing/2014/main" xmlns="" id="{A7E7B60F-E34A-49B4-8F6A-8F01459AB602}"/>
                </a:ext>
              </a:extLst>
            </p:cNvPr>
            <p:cNvGrpSpPr/>
            <p:nvPr/>
          </p:nvGrpSpPr>
          <p:grpSpPr>
            <a:xfrm>
              <a:off x="4103464" y="2732768"/>
              <a:ext cx="2123166" cy="1709056"/>
              <a:chOff x="5055054" y="2587172"/>
              <a:chExt cx="2123166" cy="1709056"/>
            </a:xfrm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xmlns="" id="{46E40174-3741-4AE4-B9E6-1A7D4AEBE9F2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24">
                <a:extLst>
                  <a:ext uri="{FF2B5EF4-FFF2-40B4-BE49-F238E27FC236}">
                    <a16:creationId xmlns:a16="http://schemas.microsoft.com/office/drawing/2014/main" xmlns="" id="{0EE2AFFA-2241-404B-8028-4E55C538A5BF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25">
                <a:extLst>
                  <a:ext uri="{FF2B5EF4-FFF2-40B4-BE49-F238E27FC236}">
                    <a16:creationId xmlns:a16="http://schemas.microsoft.com/office/drawing/2014/main" xmlns="" id="{A5360612-B048-47C0-B807-0EB49C167183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DDC3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26">
                <a:extLst>
                  <a:ext uri="{FF2B5EF4-FFF2-40B4-BE49-F238E27FC236}">
                    <a16:creationId xmlns:a16="http://schemas.microsoft.com/office/drawing/2014/main" xmlns="" id="{C9F7B99F-B688-4AE6-BAA2-086AAFEB0629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9B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27">
                <a:extLst>
                  <a:ext uri="{FF2B5EF4-FFF2-40B4-BE49-F238E27FC236}">
                    <a16:creationId xmlns:a16="http://schemas.microsoft.com/office/drawing/2014/main" xmlns="" id="{BAB72372-BDCC-4AA2-B908-7D818EBE9C24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50" name="Rectangle: Rounded Corners 28">
                  <a:extLst>
                    <a:ext uri="{FF2B5EF4-FFF2-40B4-BE49-F238E27FC236}">
                      <a16:creationId xmlns:a16="http://schemas.microsoft.com/office/drawing/2014/main" xmlns="" id="{73E528B9-20FA-4F78-A604-4250907603F8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29">
                  <a:extLst>
                    <a:ext uri="{FF2B5EF4-FFF2-40B4-BE49-F238E27FC236}">
                      <a16:creationId xmlns:a16="http://schemas.microsoft.com/office/drawing/2014/main" xmlns="" id="{48148144-3A7A-4679-9478-B35BF728000F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4" name="Graphic 88" descr="Wreath">
              <a:extLst>
                <a:ext uri="{FF2B5EF4-FFF2-40B4-BE49-F238E27FC236}">
                  <a16:creationId xmlns:a16="http://schemas.microsoft.com/office/drawing/2014/main" xmlns="" id="{E76BD281-022C-4BA1-9FAE-4BEAD2DB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1991" y="3351723"/>
              <a:ext cx="548640" cy="548640"/>
            </a:xfrm>
            <a:prstGeom prst="rect">
              <a:avLst/>
            </a:prstGeom>
          </p:spPr>
        </p:pic>
      </p:grpSp>
      <p:grpSp>
        <p:nvGrpSpPr>
          <p:cNvPr id="172" name="Group 60">
            <a:extLst>
              <a:ext uri="{FF2B5EF4-FFF2-40B4-BE49-F238E27FC236}">
                <a16:creationId xmlns:a16="http://schemas.microsoft.com/office/drawing/2014/main" xmlns="" id="{F668887D-0C71-45A3-9BE2-F8754C8210A5}"/>
              </a:ext>
            </a:extLst>
          </p:cNvPr>
          <p:cNvGrpSpPr/>
          <p:nvPr/>
        </p:nvGrpSpPr>
        <p:grpSpPr>
          <a:xfrm>
            <a:off x="5531867" y="1394767"/>
            <a:ext cx="4285369" cy="1367564"/>
            <a:chOff x="-434545" y="473064"/>
            <a:chExt cx="4285369" cy="1367564"/>
          </a:xfrm>
        </p:grpSpPr>
        <p:grpSp>
          <p:nvGrpSpPr>
            <p:cNvPr id="173" name="Group 57">
              <a:extLst>
                <a:ext uri="{FF2B5EF4-FFF2-40B4-BE49-F238E27FC236}">
                  <a16:creationId xmlns:a16="http://schemas.microsoft.com/office/drawing/2014/main" xmlns="" id="{74F01510-7352-46BE-807D-EBF8A865C155}"/>
                </a:ext>
              </a:extLst>
            </p:cNvPr>
            <p:cNvGrpSpPr/>
            <p:nvPr/>
          </p:nvGrpSpPr>
          <p:grpSpPr>
            <a:xfrm>
              <a:off x="-434545" y="1007270"/>
              <a:ext cx="4285369" cy="833358"/>
              <a:chOff x="-403704" y="1042959"/>
              <a:chExt cx="4285369" cy="833358"/>
            </a:xfrm>
          </p:grpSpPr>
          <p:sp>
            <p:nvSpPr>
              <p:cNvPr id="175" name="TextBox 55">
                <a:extLst>
                  <a:ext uri="{FF2B5EF4-FFF2-40B4-BE49-F238E27FC236}">
                    <a16:creationId xmlns:a16="http://schemas.microsoft.com/office/drawing/2014/main" xmlns="" id="{59F57360-17BD-4C9F-9B81-53A310ABC566}"/>
                  </a:ext>
                </a:extLst>
              </p:cNvPr>
              <p:cNvSpPr txBox="1"/>
              <p:nvPr/>
            </p:nvSpPr>
            <p:spPr>
              <a:xfrm>
                <a:off x="1943101" y="1042959"/>
                <a:ext cx="193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TextBox 56">
                <a:extLst>
                  <a:ext uri="{FF2B5EF4-FFF2-40B4-BE49-F238E27FC236}">
                    <a16:creationId xmlns:a16="http://schemas.microsoft.com/office/drawing/2014/main" xmlns="" id="{8458FE4E-AD9E-4BCD-8EC6-AD769D07F106}"/>
                  </a:ext>
                </a:extLst>
              </p:cNvPr>
              <p:cNvSpPr txBox="1"/>
              <p:nvPr/>
            </p:nvSpPr>
            <p:spPr>
              <a:xfrm>
                <a:off x="-403704" y="1045320"/>
                <a:ext cx="4110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هَلْ يُوجَدُ حِزامُ أَمانٍ فِي وَسِيلةِ نَقْلٍ أُخرى؟ ماذا تُسَمَّى؟</a:t>
                </a:r>
                <a:endParaRPr lang="en-US" sz="2400" b="1" dirty="0"/>
              </a:p>
            </p:txBody>
          </p:sp>
        </p:grpSp>
        <p:sp>
          <p:nvSpPr>
            <p:cNvPr id="174" name="TextBox 1">
              <a:extLst>
                <a:ext uri="{FF2B5EF4-FFF2-40B4-BE49-F238E27FC236}">
                  <a16:creationId xmlns:a16="http://schemas.microsoft.com/office/drawing/2014/main" xmlns="" id="{50D56EF5-19AD-474D-A489-1201598E5D39}"/>
                </a:ext>
              </a:extLst>
            </p:cNvPr>
            <p:cNvSpPr txBox="1"/>
            <p:nvPr/>
          </p:nvSpPr>
          <p:spPr>
            <a:xfrm>
              <a:off x="2553474" y="473064"/>
              <a:ext cx="1266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السؤال</a:t>
              </a:r>
              <a:endParaRPr lang="en-US" sz="24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7" name="Group 91">
            <a:extLst>
              <a:ext uri="{FF2B5EF4-FFF2-40B4-BE49-F238E27FC236}">
                <a16:creationId xmlns:a16="http://schemas.microsoft.com/office/drawing/2014/main" xmlns="" id="{D2C26304-9BED-499C-9228-8AC658018C42}"/>
              </a:ext>
            </a:extLst>
          </p:cNvPr>
          <p:cNvGrpSpPr/>
          <p:nvPr/>
        </p:nvGrpSpPr>
        <p:grpSpPr>
          <a:xfrm>
            <a:off x="2672020" y="3231761"/>
            <a:ext cx="3420268" cy="843704"/>
            <a:chOff x="1536200" y="2849887"/>
            <a:chExt cx="2321164" cy="843704"/>
          </a:xfrm>
        </p:grpSpPr>
        <p:grpSp>
          <p:nvGrpSpPr>
            <p:cNvPr id="178" name="Group 62">
              <a:extLst>
                <a:ext uri="{FF2B5EF4-FFF2-40B4-BE49-F238E27FC236}">
                  <a16:creationId xmlns:a16="http://schemas.microsoft.com/office/drawing/2014/main" xmlns="" id="{0B68AD80-D392-412E-90DF-266519C65993}"/>
                </a:ext>
              </a:extLst>
            </p:cNvPr>
            <p:cNvGrpSpPr/>
            <p:nvPr/>
          </p:nvGrpSpPr>
          <p:grpSpPr>
            <a:xfrm>
              <a:off x="1536200" y="2849887"/>
              <a:ext cx="2321164" cy="843704"/>
              <a:chOff x="1572028" y="884589"/>
              <a:chExt cx="2321164" cy="843704"/>
            </a:xfrm>
          </p:grpSpPr>
          <p:sp>
            <p:nvSpPr>
              <p:cNvPr id="180" name="TextBox 63">
                <a:extLst>
                  <a:ext uri="{FF2B5EF4-FFF2-40B4-BE49-F238E27FC236}">
                    <a16:creationId xmlns:a16="http://schemas.microsoft.com/office/drawing/2014/main" xmlns="" id="{9B7B4B44-E2C8-4967-A765-50C029FD2F7E}"/>
                  </a:ext>
                </a:extLst>
              </p:cNvPr>
              <p:cNvSpPr txBox="1"/>
              <p:nvPr/>
            </p:nvSpPr>
            <p:spPr>
              <a:xfrm>
                <a:off x="1954628" y="884589"/>
                <a:ext cx="1938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الجواب</a:t>
                </a:r>
                <a:endPara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1" name="TextBox 64">
                <a:extLst>
                  <a:ext uri="{FF2B5EF4-FFF2-40B4-BE49-F238E27FC236}">
                    <a16:creationId xmlns:a16="http://schemas.microsoft.com/office/drawing/2014/main" xmlns="" id="{87E1563F-458D-43B8-866C-45FE5C3E914B}"/>
                  </a:ext>
                </a:extLst>
              </p:cNvPr>
              <p:cNvSpPr txBox="1"/>
              <p:nvPr/>
            </p:nvSpPr>
            <p:spPr>
              <a:xfrm>
                <a:off x="1572028" y="1266628"/>
                <a:ext cx="21856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/>
                  <a:t>نعم , و تُسمَّى الطائرة</a:t>
                </a:r>
                <a:endParaRPr lang="en-US" sz="2400" b="1" dirty="0"/>
              </a:p>
            </p:txBody>
          </p:sp>
        </p:grpSp>
        <p:sp>
          <p:nvSpPr>
            <p:cNvPr id="179" name="TextBox 81">
              <a:extLst>
                <a:ext uri="{FF2B5EF4-FFF2-40B4-BE49-F238E27FC236}">
                  <a16:creationId xmlns:a16="http://schemas.microsoft.com/office/drawing/2014/main" xmlns="" id="{F1AA64C2-7230-4517-BC61-C2658C7B70A1}"/>
                </a:ext>
              </a:extLst>
            </p:cNvPr>
            <p:cNvSpPr txBox="1"/>
            <p:nvPr/>
          </p:nvSpPr>
          <p:spPr>
            <a:xfrm>
              <a:off x="2090356" y="2900131"/>
              <a:ext cx="81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94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7084924" y="269759"/>
            <a:ext cx="431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نشاط 2</a:t>
            </a:r>
            <a:endParaRPr lang="ar-SY" sz="2800" b="1" dirty="0"/>
          </a:p>
        </p:txBody>
      </p:sp>
      <p:pic>
        <p:nvPicPr>
          <p:cNvPr id="9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00" y="85830"/>
            <a:ext cx="2895040" cy="288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817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11543" y="2260155"/>
            <a:ext cx="2026517" cy="2322961"/>
            <a:chOff x="1630773" y="2259160"/>
            <a:chExt cx="2024842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1139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20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53862" y="3655575"/>
              <a:ext cx="778662" cy="7797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773" y="3256560"/>
              <a:ext cx="2024842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8947150" y="340766"/>
            <a:ext cx="2446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 smtClean="0">
                <a:solidFill>
                  <a:srgbClr val="C00000"/>
                </a:solidFill>
              </a:rPr>
              <a:t>صغيرتي !!!</a:t>
            </a:r>
          </a:p>
        </p:txBody>
      </p:sp>
      <p:sp>
        <p:nvSpPr>
          <p:cNvPr id="22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5608485" y="2930067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5031681" y="2476379"/>
            <a:ext cx="6246247" cy="101287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5251609" y="2318508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6008841" y="2524125"/>
            <a:ext cx="4542313" cy="732818"/>
            <a:chOff x="1420495" y="1196910"/>
            <a:chExt cx="4542313" cy="732818"/>
          </a:xfrm>
        </p:grpSpPr>
        <p:sp>
          <p:nvSpPr>
            <p:cNvPr id="28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583699" y="1406508"/>
              <a:ext cx="4379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من </a:t>
              </a:r>
              <a:r>
                <a:rPr lang="ar-SY" sz="28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أجل </a:t>
              </a:r>
              <a:r>
                <a:rPr lang="ar-SY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سلامتنا فلنربط حزام الأمان</a:t>
              </a:r>
            </a:p>
          </p:txBody>
        </p:sp>
      </p:grpSp>
      <p:grpSp>
        <p:nvGrpSpPr>
          <p:cNvPr id="31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551155" y="2398577"/>
            <a:ext cx="698420" cy="678451"/>
            <a:chOff x="10767881" y="1071362"/>
            <a:chExt cx="657616" cy="643925"/>
          </a:xfrm>
        </p:grpSpPr>
        <p:sp>
          <p:nvSpPr>
            <p:cNvPr id="32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pic>
        <p:nvPicPr>
          <p:cNvPr id="34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24" y="3788054"/>
            <a:ext cx="2895040" cy="2907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542" y="4263688"/>
            <a:ext cx="2339621" cy="1855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5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11545" y="2260155"/>
            <a:ext cx="2026517" cy="2322961"/>
            <a:chOff x="1630773" y="2259160"/>
            <a:chExt cx="2024841" cy="2324387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712" y="2259160"/>
              <a:ext cx="1636959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80454" y="3653524"/>
              <a:ext cx="809508" cy="8106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0773" y="3283966"/>
              <a:ext cx="2024841" cy="33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: Rounded Corners 16">
            <a:extLst>
              <a:ext uri="{FF2B5EF4-FFF2-40B4-BE49-F238E27FC236}">
                <a16:creationId xmlns="" xmlns:a16="http://schemas.microsoft.com/office/drawing/2014/main" id="{221EFBA9-B765-43F5-B990-2F1BB1C0C649}"/>
              </a:ext>
            </a:extLst>
          </p:cNvPr>
          <p:cNvSpPr/>
          <p:nvPr/>
        </p:nvSpPr>
        <p:spPr>
          <a:xfrm rot="220048">
            <a:off x="6863386" y="1276083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7">
            <a:extLst>
              <a:ext uri="{FF2B5EF4-FFF2-40B4-BE49-F238E27FC236}">
                <a16:creationId xmlns="" xmlns:a16="http://schemas.microsoft.com/office/drawing/2014/main" id="{C7A27F80-1A2E-4539-A4B5-655DDD31578C}"/>
              </a:ext>
            </a:extLst>
          </p:cNvPr>
          <p:cNvSpPr/>
          <p:nvPr/>
        </p:nvSpPr>
        <p:spPr>
          <a:xfrm>
            <a:off x="6402698" y="822395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00CC99"/>
              </a:gs>
              <a:gs pos="100000">
                <a:srgbClr val="00808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8">
            <a:extLst>
              <a:ext uri="{FF2B5EF4-FFF2-40B4-BE49-F238E27FC236}">
                <a16:creationId xmlns="" xmlns:a16="http://schemas.microsoft.com/office/drawing/2014/main" id="{A28828EA-657D-488D-A736-987288368F2D}"/>
              </a:ext>
            </a:extLst>
          </p:cNvPr>
          <p:cNvSpPr/>
          <p:nvPr/>
        </p:nvSpPr>
        <p:spPr>
          <a:xfrm>
            <a:off x="6506510" y="664524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: Rounded Corners 22">
            <a:extLst>
              <a:ext uri="{FF2B5EF4-FFF2-40B4-BE49-F238E27FC236}">
                <a16:creationId xmlns="" xmlns:a16="http://schemas.microsoft.com/office/drawing/2014/main" id="{EAC4A0E4-4CBD-49AB-BD49-ABF90A4C4862}"/>
              </a:ext>
            </a:extLst>
          </p:cNvPr>
          <p:cNvSpPr/>
          <p:nvPr/>
        </p:nvSpPr>
        <p:spPr>
          <a:xfrm rot="220048">
            <a:off x="6863386" y="2869126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3">
            <a:extLst>
              <a:ext uri="{FF2B5EF4-FFF2-40B4-BE49-F238E27FC236}">
                <a16:creationId xmlns="" xmlns:a16="http://schemas.microsoft.com/office/drawing/2014/main" id="{C372AA08-D913-4B9D-BFE0-4FF63C86C802}"/>
              </a:ext>
            </a:extLst>
          </p:cNvPr>
          <p:cNvSpPr/>
          <p:nvPr/>
        </p:nvSpPr>
        <p:spPr>
          <a:xfrm>
            <a:off x="6402698" y="2415438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CC66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4">
            <a:extLst>
              <a:ext uri="{FF2B5EF4-FFF2-40B4-BE49-F238E27FC236}">
                <a16:creationId xmlns="" xmlns:a16="http://schemas.microsoft.com/office/drawing/2014/main" id="{67BBCFFB-4337-49AD-A54C-21E7FBAF47F7}"/>
              </a:ext>
            </a:extLst>
          </p:cNvPr>
          <p:cNvSpPr/>
          <p:nvPr/>
        </p:nvSpPr>
        <p:spPr>
          <a:xfrm>
            <a:off x="6506510" y="2290769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63386" y="4481912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402698" y="4028224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5050"/>
              </a:gs>
            </a:gsLst>
            <a:lin ang="0" scaled="1"/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6510" y="3870353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46">
            <a:extLst>
              <a:ext uri="{FF2B5EF4-FFF2-40B4-BE49-F238E27FC236}">
                <a16:creationId xmlns="" xmlns:a16="http://schemas.microsoft.com/office/drawing/2014/main" id="{72B2D40A-3D9C-43D4-8380-3BF5D04000B7}"/>
              </a:ext>
            </a:extLst>
          </p:cNvPr>
          <p:cNvGrpSpPr/>
          <p:nvPr/>
        </p:nvGrpSpPr>
        <p:grpSpPr>
          <a:xfrm>
            <a:off x="7176851" y="870141"/>
            <a:ext cx="3830772" cy="841555"/>
            <a:chOff x="1333604" y="1196910"/>
            <a:chExt cx="3830772" cy="841555"/>
          </a:xfrm>
        </p:grpSpPr>
        <p:sp>
          <p:nvSpPr>
            <p:cNvPr id="32" name="TextBox 47">
              <a:extLst>
                <a:ext uri="{FF2B5EF4-FFF2-40B4-BE49-F238E27FC236}">
                  <a16:creationId xmlns="" xmlns:a16="http://schemas.microsoft.com/office/drawing/2014/main" id="{97EAC3C0-D354-4FCD-87A5-6095AF8A02D8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48">
              <a:extLst>
                <a:ext uri="{FF2B5EF4-FFF2-40B4-BE49-F238E27FC236}">
                  <a16:creationId xmlns="" xmlns:a16="http://schemas.microsoft.com/office/drawing/2014/main" id="{0DB16EC3-D11C-455D-93BA-195F52123095}"/>
                </a:ext>
              </a:extLst>
            </p:cNvPr>
            <p:cNvSpPr txBox="1"/>
            <p:nvPr/>
          </p:nvSpPr>
          <p:spPr>
            <a:xfrm>
              <a:off x="1333604" y="1207468"/>
              <a:ext cx="38307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لا أَرْكَبُ السَّيّارةَ وَلا أَنْزِلُ مِنْها حَتّى أَتَأكَّدَ مِنْ وُقُوفِها تَمامًا.</a:t>
              </a:r>
            </a:p>
          </p:txBody>
        </p:sp>
      </p:grpSp>
      <p:grpSp>
        <p:nvGrpSpPr>
          <p:cNvPr id="34" name="Group 49">
            <a:extLst>
              <a:ext uri="{FF2B5EF4-FFF2-40B4-BE49-F238E27FC236}">
                <a16:creationId xmlns="" xmlns:a16="http://schemas.microsoft.com/office/drawing/2014/main" id="{E968BE6A-FD52-4F17-B17A-04F54C547E24}"/>
              </a:ext>
            </a:extLst>
          </p:cNvPr>
          <p:cNvGrpSpPr/>
          <p:nvPr/>
        </p:nvGrpSpPr>
        <p:grpSpPr>
          <a:xfrm>
            <a:off x="7136662" y="2490203"/>
            <a:ext cx="3911151" cy="662504"/>
            <a:chOff x="498795" y="1196910"/>
            <a:chExt cx="4828506" cy="662504"/>
          </a:xfrm>
        </p:grpSpPr>
        <p:sp>
          <p:nvSpPr>
            <p:cNvPr id="35" name="TextBox 50">
              <a:extLst>
                <a:ext uri="{FF2B5EF4-FFF2-40B4-BE49-F238E27FC236}">
                  <a16:creationId xmlns="" xmlns:a16="http://schemas.microsoft.com/office/drawing/2014/main" id="{55888999-B950-498E-B6AD-766E07FA9BFB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51">
              <a:extLst>
                <a:ext uri="{FF2B5EF4-FFF2-40B4-BE49-F238E27FC236}">
                  <a16:creationId xmlns="" xmlns:a16="http://schemas.microsoft.com/office/drawing/2014/main" id="{75A28EC1-40C8-4858-A175-95A31B65BBEF}"/>
                </a:ext>
              </a:extLst>
            </p:cNvPr>
            <p:cNvSpPr txBox="1"/>
            <p:nvPr/>
          </p:nvSpPr>
          <p:spPr>
            <a:xfrm>
              <a:off x="498795" y="1397749"/>
              <a:ext cx="4828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بَعْدَ الرُّكُوبِ أُقْفِلُ البابَ بِمِفْتاحِ الأَمانِ</a:t>
              </a:r>
            </a:p>
          </p:txBody>
        </p:sp>
      </p:grpSp>
      <p:grpSp>
        <p:nvGrpSpPr>
          <p:cNvPr id="37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6924577" y="4102989"/>
            <a:ext cx="3969030" cy="591686"/>
            <a:chOff x="1080381" y="1196910"/>
            <a:chExt cx="3969030" cy="591686"/>
          </a:xfrm>
        </p:grpSpPr>
        <p:sp>
          <p:nvSpPr>
            <p:cNvPr id="38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080381" y="1326931"/>
              <a:ext cx="3969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لا أَعْبَثُ أَوْ أَتَحَرَّكُ كَثِيراً فِي السَّيّارةِ</a:t>
              </a:r>
            </a:p>
          </p:txBody>
        </p:sp>
      </p:grpSp>
      <p:grpSp>
        <p:nvGrpSpPr>
          <p:cNvPr id="40" name="Group 9">
            <a:extLst>
              <a:ext uri="{FF2B5EF4-FFF2-40B4-BE49-F238E27FC236}">
                <a16:creationId xmlns="" xmlns:a16="http://schemas.microsoft.com/office/drawing/2014/main" id="{80DC600E-44EC-4026-BDAF-18EFA8362B34}"/>
              </a:ext>
            </a:extLst>
          </p:cNvPr>
          <p:cNvGrpSpPr/>
          <p:nvPr/>
        </p:nvGrpSpPr>
        <p:grpSpPr>
          <a:xfrm>
            <a:off x="10813143" y="744594"/>
            <a:ext cx="612354" cy="594846"/>
            <a:chOff x="10767881" y="1071362"/>
            <a:chExt cx="657616" cy="643925"/>
          </a:xfrm>
        </p:grpSpPr>
        <p:sp>
          <p:nvSpPr>
            <p:cNvPr id="41" name="Freeform: Shape 63">
              <a:extLst>
                <a:ext uri="{FF2B5EF4-FFF2-40B4-BE49-F238E27FC236}">
                  <a16:creationId xmlns="" xmlns:a16="http://schemas.microsoft.com/office/drawing/2014/main" id="{73BA2458-DEC9-4F62-94E2-CF1B91784DCC}"/>
                </a:ext>
              </a:extLst>
            </p:cNvPr>
            <p:cNvSpPr/>
            <p:nvPr/>
          </p:nvSpPr>
          <p:spPr>
            <a:xfrm>
              <a:off x="10767881" y="1128718"/>
              <a:ext cx="657616" cy="58656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TextBox 67">
              <a:extLst>
                <a:ext uri="{FF2B5EF4-FFF2-40B4-BE49-F238E27FC236}">
                  <a16:creationId xmlns="" xmlns:a16="http://schemas.microsoft.com/office/drawing/2014/main" id="{038B1342-972F-402F-91F3-7FEF1C9B0D7D}"/>
                </a:ext>
              </a:extLst>
            </p:cNvPr>
            <p:cNvSpPr txBox="1"/>
            <p:nvPr/>
          </p:nvSpPr>
          <p:spPr>
            <a:xfrm>
              <a:off x="10917497" y="1071362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4" name="Group 8">
            <a:extLst>
              <a:ext uri="{FF2B5EF4-FFF2-40B4-BE49-F238E27FC236}">
                <a16:creationId xmlns="" xmlns:a16="http://schemas.microsoft.com/office/drawing/2014/main" id="{C74A9D79-B75C-4CC7-B012-1B4A6E281982}"/>
              </a:ext>
            </a:extLst>
          </p:cNvPr>
          <p:cNvGrpSpPr/>
          <p:nvPr/>
        </p:nvGrpSpPr>
        <p:grpSpPr>
          <a:xfrm>
            <a:off x="10813143" y="2293815"/>
            <a:ext cx="646917" cy="616592"/>
            <a:chOff x="10813143" y="2800940"/>
            <a:chExt cx="646917" cy="616592"/>
          </a:xfrm>
        </p:grpSpPr>
        <p:sp>
          <p:nvSpPr>
            <p:cNvPr id="45" name="Freeform: Shape 62">
              <a:extLst>
                <a:ext uri="{FF2B5EF4-FFF2-40B4-BE49-F238E27FC236}">
                  <a16:creationId xmlns="" xmlns:a16="http://schemas.microsoft.com/office/drawing/2014/main" id="{289ACBD1-4A5B-4C39-AF50-72835288932A}"/>
                </a:ext>
              </a:extLst>
            </p:cNvPr>
            <p:cNvSpPr/>
            <p:nvPr/>
          </p:nvSpPr>
          <p:spPr>
            <a:xfrm>
              <a:off x="10813143" y="2935483"/>
              <a:ext cx="602343" cy="482049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TextBox 68">
              <a:extLst>
                <a:ext uri="{FF2B5EF4-FFF2-40B4-BE49-F238E27FC236}">
                  <a16:creationId xmlns="" xmlns:a16="http://schemas.microsoft.com/office/drawing/2014/main" id="{924F436A-0992-46DF-AAB2-F9C27ABA603D}"/>
                </a:ext>
              </a:extLst>
            </p:cNvPr>
            <p:cNvSpPr txBox="1"/>
            <p:nvPr/>
          </p:nvSpPr>
          <p:spPr>
            <a:xfrm>
              <a:off x="10952060" y="2800940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47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7881" y="3940623"/>
            <a:ext cx="695292" cy="604645"/>
            <a:chOff x="10767881" y="4800366"/>
            <a:chExt cx="695292" cy="604645"/>
          </a:xfrm>
        </p:grpSpPr>
        <p:sp>
          <p:nvSpPr>
            <p:cNvPr id="48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sp>
        <p:nvSpPr>
          <p:cNvPr id="50" name="TextBox 62">
            <a:extLst>
              <a:ext uri="{FF2B5EF4-FFF2-40B4-BE49-F238E27FC236}">
                <a16:creationId xmlns:a16="http://schemas.microsoft.com/office/drawing/2014/main" xmlns="" id="{35E145AC-8310-404F-B878-A8958A67D11A}"/>
              </a:ext>
            </a:extLst>
          </p:cNvPr>
          <p:cNvSpPr txBox="1"/>
          <p:nvPr/>
        </p:nvSpPr>
        <p:spPr>
          <a:xfrm>
            <a:off x="5606468" y="140370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C00000"/>
                </a:solidFill>
              </a:rPr>
              <a:t>صغيرتي !!!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3" name="Rectangle: Rounded Corners 28">
            <a:extLst>
              <a:ext uri="{FF2B5EF4-FFF2-40B4-BE49-F238E27FC236}">
                <a16:creationId xmlns="" xmlns:a16="http://schemas.microsoft.com/office/drawing/2014/main" id="{F2AA69E7-8916-41A4-A02A-9B4AE993FC8E}"/>
              </a:ext>
            </a:extLst>
          </p:cNvPr>
          <p:cNvSpPr/>
          <p:nvPr/>
        </p:nvSpPr>
        <p:spPr>
          <a:xfrm rot="220048">
            <a:off x="6859756" y="6063967"/>
            <a:ext cx="4228387" cy="785837"/>
          </a:xfrm>
          <a:prstGeom prst="roundRect">
            <a:avLst/>
          </a:prstGeom>
          <a:solidFill>
            <a:schemeClr val="tx1">
              <a:alpha val="2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29">
            <a:extLst>
              <a:ext uri="{FF2B5EF4-FFF2-40B4-BE49-F238E27FC236}">
                <a16:creationId xmlns="" xmlns:a16="http://schemas.microsoft.com/office/drawing/2014/main" id="{59CCBA47-3208-4FF6-885B-9158DF0EA24F}"/>
              </a:ext>
            </a:extLst>
          </p:cNvPr>
          <p:cNvSpPr/>
          <p:nvPr/>
        </p:nvSpPr>
        <p:spPr>
          <a:xfrm>
            <a:off x="6399068" y="5610279"/>
            <a:ext cx="5012788" cy="1012874"/>
          </a:xfrm>
          <a:prstGeom prst="round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30">
            <a:extLst>
              <a:ext uri="{FF2B5EF4-FFF2-40B4-BE49-F238E27FC236}">
                <a16:creationId xmlns="" xmlns:a16="http://schemas.microsoft.com/office/drawing/2014/main" id="{A2AF1115-8F7B-434D-B24D-4CE3441EE2A5}"/>
              </a:ext>
            </a:extLst>
          </p:cNvPr>
          <p:cNvSpPr/>
          <p:nvPr/>
        </p:nvSpPr>
        <p:spPr>
          <a:xfrm>
            <a:off x="6502880" y="5452408"/>
            <a:ext cx="508000" cy="1349830"/>
          </a:xfrm>
          <a:prstGeom prst="roundRect">
            <a:avLst/>
          </a:prstGeom>
          <a:gradFill flip="none" rotWithShape="1">
            <a:gsLst>
              <a:gs pos="100000">
                <a:schemeClr val="tx1"/>
              </a:gs>
              <a:gs pos="18000">
                <a:schemeClr val="bg1">
                  <a:lumMod val="65000"/>
                </a:schemeClr>
              </a:gs>
              <a:gs pos="49000">
                <a:schemeClr val="bg1"/>
              </a:gs>
              <a:gs pos="85000">
                <a:schemeClr val="bg1">
                  <a:lumMod val="65000"/>
                </a:schemeClr>
              </a:gs>
              <a:gs pos="1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prstMaterial="powder">
            <a:contourClr>
              <a:srgbClr val="66006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6" name="Group 52">
            <a:extLst>
              <a:ext uri="{FF2B5EF4-FFF2-40B4-BE49-F238E27FC236}">
                <a16:creationId xmlns="" xmlns:a16="http://schemas.microsoft.com/office/drawing/2014/main" id="{BFD7A614-14E4-47A0-8569-CE3713B880A4}"/>
              </a:ext>
            </a:extLst>
          </p:cNvPr>
          <p:cNvGrpSpPr/>
          <p:nvPr/>
        </p:nvGrpSpPr>
        <p:grpSpPr>
          <a:xfrm>
            <a:off x="6920947" y="5685044"/>
            <a:ext cx="3969030" cy="857777"/>
            <a:chOff x="1080381" y="1196910"/>
            <a:chExt cx="3969030" cy="857777"/>
          </a:xfrm>
        </p:grpSpPr>
        <p:sp>
          <p:nvSpPr>
            <p:cNvPr id="57" name="TextBox 53">
              <a:extLst>
                <a:ext uri="{FF2B5EF4-FFF2-40B4-BE49-F238E27FC236}">
                  <a16:creationId xmlns="" xmlns:a16="http://schemas.microsoft.com/office/drawing/2014/main" id="{80565F47-9792-4E81-A419-AF25519E55E7}"/>
                </a:ext>
              </a:extLst>
            </p:cNvPr>
            <p:cNvSpPr txBox="1"/>
            <p:nvPr/>
          </p:nvSpPr>
          <p:spPr>
            <a:xfrm>
              <a:off x="1420495" y="1196910"/>
              <a:ext cx="314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54">
              <a:extLst>
                <a:ext uri="{FF2B5EF4-FFF2-40B4-BE49-F238E27FC236}">
                  <a16:creationId xmlns="" xmlns:a16="http://schemas.microsoft.com/office/drawing/2014/main" id="{38473116-A77D-4CBA-9F4C-CBBE43857C23}"/>
                </a:ext>
              </a:extLst>
            </p:cNvPr>
            <p:cNvSpPr txBox="1"/>
            <p:nvPr/>
          </p:nvSpPr>
          <p:spPr>
            <a:xfrm>
              <a:off x="1080381" y="1223690"/>
              <a:ext cx="39690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لا أُخْرِجُ رَأْسِي أَوْ أَجْزاءً مِنْ جِسْمِي مِنْ نافِذةِ السَّيّارةِ.</a:t>
              </a:r>
            </a:p>
          </p:txBody>
        </p:sp>
      </p:grpSp>
      <p:grpSp>
        <p:nvGrpSpPr>
          <p:cNvPr id="59" name="Group 7">
            <a:extLst>
              <a:ext uri="{FF2B5EF4-FFF2-40B4-BE49-F238E27FC236}">
                <a16:creationId xmlns="" xmlns:a16="http://schemas.microsoft.com/office/drawing/2014/main" id="{4CB979B6-2026-459C-B152-F2B0C1488CCF}"/>
              </a:ext>
            </a:extLst>
          </p:cNvPr>
          <p:cNvGrpSpPr/>
          <p:nvPr/>
        </p:nvGrpSpPr>
        <p:grpSpPr>
          <a:xfrm>
            <a:off x="10764251" y="5522678"/>
            <a:ext cx="695292" cy="604645"/>
            <a:chOff x="10767881" y="4800366"/>
            <a:chExt cx="695292" cy="604645"/>
          </a:xfrm>
        </p:grpSpPr>
        <p:sp>
          <p:nvSpPr>
            <p:cNvPr id="60" name="Freeform: Shape 61">
              <a:extLst>
                <a:ext uri="{FF2B5EF4-FFF2-40B4-BE49-F238E27FC236}">
                  <a16:creationId xmlns="" xmlns:a16="http://schemas.microsoft.com/office/drawing/2014/main" id="{56904313-9152-40FF-BA6D-99020CA5BEDF}"/>
                </a:ext>
              </a:extLst>
            </p:cNvPr>
            <p:cNvSpPr/>
            <p:nvPr/>
          </p:nvSpPr>
          <p:spPr>
            <a:xfrm>
              <a:off x="10767881" y="4902775"/>
              <a:ext cx="639348" cy="502236"/>
            </a:xfrm>
            <a:custGeom>
              <a:avLst/>
              <a:gdLst>
                <a:gd name="connsiteX0" fmla="*/ 2001 w 794395"/>
                <a:gd name="connsiteY0" fmla="*/ 0 h 692550"/>
                <a:gd name="connsiteX1" fmla="*/ 625579 w 794395"/>
                <a:gd name="connsiteY1" fmla="*/ 0 h 692550"/>
                <a:gd name="connsiteX2" fmla="*/ 794395 w 794395"/>
                <a:gd name="connsiteY2" fmla="*/ 168816 h 692550"/>
                <a:gd name="connsiteX3" fmla="*/ 794395 w 794395"/>
                <a:gd name="connsiteY3" fmla="*/ 689439 h 692550"/>
                <a:gd name="connsiteX4" fmla="*/ 759664 w 794395"/>
                <a:gd name="connsiteY4" fmla="*/ 692550 h 692550"/>
                <a:gd name="connsiteX5" fmla="*/ 0 w 794395"/>
                <a:gd name="connsiteY5" fmla="*/ 17635 h 69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395" h="692550">
                  <a:moveTo>
                    <a:pt x="2001" y="0"/>
                  </a:moveTo>
                  <a:lnTo>
                    <a:pt x="625579" y="0"/>
                  </a:lnTo>
                  <a:cubicBezTo>
                    <a:pt x="718814" y="0"/>
                    <a:pt x="794395" y="75581"/>
                    <a:pt x="794395" y="168816"/>
                  </a:cubicBezTo>
                  <a:lnTo>
                    <a:pt x="794395" y="689439"/>
                  </a:lnTo>
                  <a:lnTo>
                    <a:pt x="759664" y="692550"/>
                  </a:lnTo>
                  <a:cubicBezTo>
                    <a:pt x="340113" y="692550"/>
                    <a:pt x="0" y="390380"/>
                    <a:pt x="0" y="17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63500">
              <a:solidFill>
                <a:schemeClr val="bg1"/>
              </a:solidFill>
            </a:ln>
            <a:effectLst>
              <a:innerShdw blurRad="63500" dist="1143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TextBox 69">
              <a:extLst>
                <a:ext uri="{FF2B5EF4-FFF2-40B4-BE49-F238E27FC236}">
                  <a16:creationId xmlns="" xmlns:a16="http://schemas.microsoft.com/office/drawing/2014/main" id="{0324B6FD-BA6F-40AC-9C5B-80F2520ED0FA}"/>
                </a:ext>
              </a:extLst>
            </p:cNvPr>
            <p:cNvSpPr txBox="1"/>
            <p:nvPr/>
          </p:nvSpPr>
          <p:spPr>
            <a:xfrm>
              <a:off x="10955173" y="4800366"/>
              <a:ext cx="508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3200" b="1" dirty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pic>
        <p:nvPicPr>
          <p:cNvPr id="62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317" y="663590"/>
            <a:ext cx="2895040" cy="2895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17" y="3687797"/>
            <a:ext cx="2895040" cy="28261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35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3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="" xmlns:a16="http://schemas.microsoft.com/office/drawing/2014/main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="" xmlns:a16="http://schemas.microsoft.com/office/drawing/2014/main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="" xmlns:a16="http://schemas.microsoft.com/office/drawing/2014/main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="" xmlns:a16="http://schemas.microsoft.com/office/drawing/2014/main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465676" y="2341340"/>
            <a:ext cx="2026517" cy="2121889"/>
            <a:chOff x="1622069" y="2737512"/>
            <a:chExt cx="2024844" cy="2123191"/>
          </a:xfrm>
        </p:grpSpPr>
        <p:sp>
          <p:nvSpPr>
            <p:cNvPr id="2105" name="TextBox 2">
              <a:extLst>
                <a:ext uri="{FF2B5EF4-FFF2-40B4-BE49-F238E27FC236}">
                  <a16:creationId xmlns="" xmlns:a16="http://schemas.microsoft.com/office/drawing/2014/main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6345" y="2737512"/>
              <a:ext cx="1328113" cy="1077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 1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صحتي و سلامتي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en-US" sz="1600" b="1" dirty="0"/>
            </a:p>
          </p:txBody>
        </p:sp>
        <p:pic>
          <p:nvPicPr>
            <p:cNvPr id="2106" name="Picture 8">
              <a:extLst>
                <a:ext uri="{FF2B5EF4-FFF2-40B4-BE49-F238E27FC236}">
                  <a16:creationId xmlns="" xmlns:a16="http://schemas.microsoft.com/office/drawing/2014/main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6843" y="4095700"/>
              <a:ext cx="763903" cy="7650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TextBox 7">
              <a:extLst>
                <a:ext uri="{FF2B5EF4-FFF2-40B4-BE49-F238E27FC236}">
                  <a16:creationId xmlns="" xmlns:a16="http://schemas.microsoft.com/office/drawing/2014/main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069" y="3505012"/>
              <a:ext cx="2024844" cy="508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endParaRPr lang="ar-SY" altLang="en-US" sz="1100" dirty="0">
                <a:solidFill>
                  <a:srgbClr val="808080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1600" b="1" dirty="0"/>
                <a:t>السَّلامةُ أَثْناءَ رُكُوبِ السَّيارةِ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Arrow: Chevron 54">
            <a:extLst>
              <a:ext uri="{FF2B5EF4-FFF2-40B4-BE49-F238E27FC236}">
                <a16:creationId xmlns:a16="http://schemas.microsoft.com/office/drawing/2014/main" xmlns="" id="{E9E5ED56-FE29-4478-8493-6B5F2835DA2A}"/>
              </a:ext>
            </a:extLst>
          </p:cNvPr>
          <p:cNvSpPr/>
          <p:nvPr/>
        </p:nvSpPr>
        <p:spPr>
          <a:xfrm flipH="1">
            <a:off x="9928814" y="210693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hevron 61">
            <a:extLst>
              <a:ext uri="{FF2B5EF4-FFF2-40B4-BE49-F238E27FC236}">
                <a16:creationId xmlns:a16="http://schemas.microsoft.com/office/drawing/2014/main" xmlns="" id="{BD74EF98-43BF-4A15-8199-2C0473B7D7BA}"/>
              </a:ext>
            </a:extLst>
          </p:cNvPr>
          <p:cNvSpPr/>
          <p:nvPr/>
        </p:nvSpPr>
        <p:spPr>
          <a:xfrm flipH="1">
            <a:off x="5995116" y="40276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6" name="Group 2">
            <a:extLst>
              <a:ext uri="{FF2B5EF4-FFF2-40B4-BE49-F238E27FC236}">
                <a16:creationId xmlns:a16="http://schemas.microsoft.com/office/drawing/2014/main" xmlns="" id="{6F06C555-097B-48BF-BC48-4469D02E4446}"/>
              </a:ext>
            </a:extLst>
          </p:cNvPr>
          <p:cNvGrpSpPr/>
          <p:nvPr/>
        </p:nvGrpSpPr>
        <p:grpSpPr>
          <a:xfrm>
            <a:off x="10049009" y="1427482"/>
            <a:ext cx="2123166" cy="1709056"/>
            <a:chOff x="4082597" y="671286"/>
            <a:chExt cx="2123166" cy="1709056"/>
          </a:xfrm>
        </p:grpSpPr>
        <p:grpSp>
          <p:nvGrpSpPr>
            <p:cNvPr id="77" name="Group 13">
              <a:extLst>
                <a:ext uri="{FF2B5EF4-FFF2-40B4-BE49-F238E27FC236}">
                  <a16:creationId xmlns:a16="http://schemas.microsoft.com/office/drawing/2014/main" xmlns="" id="{8B9BF47A-63A3-49F8-A865-BB83AA1958A9}"/>
                </a:ext>
              </a:extLst>
            </p:cNvPr>
            <p:cNvGrpSpPr/>
            <p:nvPr/>
          </p:nvGrpSpPr>
          <p:grpSpPr>
            <a:xfrm>
              <a:off x="4082597" y="671286"/>
              <a:ext cx="2123166" cy="1709056"/>
              <a:chOff x="5055054" y="2587172"/>
              <a:chExt cx="2123166" cy="1709056"/>
            </a:xfrm>
          </p:grpSpPr>
          <p:sp>
            <p:nvSpPr>
              <p:cNvPr id="125" name="Oval 12">
                <a:extLst>
                  <a:ext uri="{FF2B5EF4-FFF2-40B4-BE49-F238E27FC236}">
                    <a16:creationId xmlns:a16="http://schemas.microsoft.com/office/drawing/2014/main" xmlns="" id="{A91306E0-82D9-42DD-971D-EF4D706943C0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1">
                <a:extLst>
                  <a:ext uri="{FF2B5EF4-FFF2-40B4-BE49-F238E27FC236}">
                    <a16:creationId xmlns:a16="http://schemas.microsoft.com/office/drawing/2014/main" xmlns="" id="{EAEABB31-DD8C-4490-8D5A-6118A2D7E159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4">
                <a:extLst>
                  <a:ext uri="{FF2B5EF4-FFF2-40B4-BE49-F238E27FC236}">
                    <a16:creationId xmlns:a16="http://schemas.microsoft.com/office/drawing/2014/main" xmlns="" id="{6BAB66B9-1320-4CD2-9B3A-D676BB391558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: Shape 7">
                <a:extLst>
                  <a:ext uri="{FF2B5EF4-FFF2-40B4-BE49-F238E27FC236}">
                    <a16:creationId xmlns:a16="http://schemas.microsoft.com/office/drawing/2014/main" xmlns="" id="{6AB42DDF-2FAF-4B15-AF2B-EF131013C450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83CC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9" name="Group 10">
                <a:extLst>
                  <a:ext uri="{FF2B5EF4-FFF2-40B4-BE49-F238E27FC236}">
                    <a16:creationId xmlns:a16="http://schemas.microsoft.com/office/drawing/2014/main" xmlns="" id="{D808F67F-C6F4-43A9-A346-12D717C5D38C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30" name="Rectangle: Rounded Corners 8">
                  <a:extLst>
                    <a:ext uri="{FF2B5EF4-FFF2-40B4-BE49-F238E27FC236}">
                      <a16:creationId xmlns:a16="http://schemas.microsoft.com/office/drawing/2014/main" xmlns="" id="{14E59A17-C52C-4A23-B785-F56C31178E2F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Freeform: Shape 9">
                  <a:extLst>
                    <a:ext uri="{FF2B5EF4-FFF2-40B4-BE49-F238E27FC236}">
                      <a16:creationId xmlns:a16="http://schemas.microsoft.com/office/drawing/2014/main" xmlns="" id="{C5EEA4B1-D57D-4DFA-8932-C232377C3F0B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24" name="Graphic 84" descr="Lightbulb">
              <a:extLst>
                <a:ext uri="{FF2B5EF4-FFF2-40B4-BE49-F238E27FC236}">
                  <a16:creationId xmlns:a16="http://schemas.microsoft.com/office/drawing/2014/main" xmlns="" id="{B2800500-DC4A-4033-AA7F-20F2AEE7F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846364" y="1226095"/>
              <a:ext cx="548640" cy="548640"/>
            </a:xfrm>
            <a:prstGeom prst="rect">
              <a:avLst/>
            </a:prstGeom>
          </p:spPr>
        </p:pic>
      </p:grpSp>
      <p:grpSp>
        <p:nvGrpSpPr>
          <p:cNvPr id="142" name="Group 3">
            <a:extLst>
              <a:ext uri="{FF2B5EF4-FFF2-40B4-BE49-F238E27FC236}">
                <a16:creationId xmlns:a16="http://schemas.microsoft.com/office/drawing/2014/main" xmlns="" id="{DD6109B6-D895-43B2-840B-BD1D39DC0099}"/>
              </a:ext>
            </a:extLst>
          </p:cNvPr>
          <p:cNvGrpSpPr/>
          <p:nvPr/>
        </p:nvGrpSpPr>
        <p:grpSpPr>
          <a:xfrm>
            <a:off x="6141165" y="3408727"/>
            <a:ext cx="2123166" cy="1709056"/>
            <a:chOff x="4103464" y="2732768"/>
            <a:chExt cx="2123166" cy="1709056"/>
          </a:xfrm>
        </p:grpSpPr>
        <p:grpSp>
          <p:nvGrpSpPr>
            <p:cNvPr id="143" name="Group 22">
              <a:extLst>
                <a:ext uri="{FF2B5EF4-FFF2-40B4-BE49-F238E27FC236}">
                  <a16:creationId xmlns:a16="http://schemas.microsoft.com/office/drawing/2014/main" xmlns="" id="{A7E7B60F-E34A-49B4-8F6A-8F01459AB602}"/>
                </a:ext>
              </a:extLst>
            </p:cNvPr>
            <p:cNvGrpSpPr/>
            <p:nvPr/>
          </p:nvGrpSpPr>
          <p:grpSpPr>
            <a:xfrm>
              <a:off x="4103464" y="2732768"/>
              <a:ext cx="2123166" cy="1709056"/>
              <a:chOff x="5055054" y="2587172"/>
              <a:chExt cx="2123166" cy="1709056"/>
            </a:xfrm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xmlns="" id="{46E40174-3741-4AE4-B9E6-1A7D4AEBE9F2}"/>
                  </a:ext>
                </a:extLst>
              </p:cNvPr>
              <p:cNvSpPr/>
              <p:nvPr/>
            </p:nvSpPr>
            <p:spPr>
              <a:xfrm>
                <a:off x="5055054" y="2712358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24">
                <a:extLst>
                  <a:ext uri="{FF2B5EF4-FFF2-40B4-BE49-F238E27FC236}">
                    <a16:creationId xmlns:a16="http://schemas.microsoft.com/office/drawing/2014/main" xmlns="" id="{0EE2AFFA-2241-404B-8028-4E55C538A5BF}"/>
                  </a:ext>
                </a:extLst>
              </p:cNvPr>
              <p:cNvSpPr/>
              <p:nvPr/>
            </p:nvSpPr>
            <p:spPr>
              <a:xfrm>
                <a:off x="6597649" y="2661559"/>
                <a:ext cx="580571" cy="1583870"/>
              </a:xfrm>
              <a:prstGeom prst="ellipse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177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25">
                <a:extLst>
                  <a:ext uri="{FF2B5EF4-FFF2-40B4-BE49-F238E27FC236}">
                    <a16:creationId xmlns:a16="http://schemas.microsoft.com/office/drawing/2014/main" xmlns="" id="{A5360612-B048-47C0-B807-0EB49C167183}"/>
                  </a:ext>
                </a:extLst>
              </p:cNvPr>
              <p:cNvSpPr/>
              <p:nvPr/>
            </p:nvSpPr>
            <p:spPr>
              <a:xfrm>
                <a:off x="5254172" y="2587172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99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: Shape 26">
                <a:extLst>
                  <a:ext uri="{FF2B5EF4-FFF2-40B4-BE49-F238E27FC236}">
                    <a16:creationId xmlns:a16="http://schemas.microsoft.com/office/drawing/2014/main" xmlns="" id="{C9F7B99F-B688-4AE6-BAA2-086AAFEB0629}"/>
                  </a:ext>
                </a:extLst>
              </p:cNvPr>
              <p:cNvSpPr/>
              <p:nvPr/>
            </p:nvSpPr>
            <p:spPr>
              <a:xfrm>
                <a:off x="5254171" y="3429000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9B86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9" name="Group 27">
                <a:extLst>
                  <a:ext uri="{FF2B5EF4-FFF2-40B4-BE49-F238E27FC236}">
                    <a16:creationId xmlns:a16="http://schemas.microsoft.com/office/drawing/2014/main" xmlns="" id="{BAB72372-BDCC-4AA2-B908-7D818EBE9C24}"/>
                  </a:ext>
                </a:extLst>
              </p:cNvPr>
              <p:cNvGrpSpPr/>
              <p:nvPr/>
            </p:nvGrpSpPr>
            <p:grpSpPr>
              <a:xfrm>
                <a:off x="5353958" y="2686958"/>
                <a:ext cx="1484085" cy="1484084"/>
                <a:chOff x="8091714" y="3008086"/>
                <a:chExt cx="1683658" cy="1683657"/>
              </a:xfrm>
            </p:grpSpPr>
            <p:sp>
              <p:nvSpPr>
                <p:cNvPr id="150" name="Rectangle: Rounded Corners 28">
                  <a:extLst>
                    <a:ext uri="{FF2B5EF4-FFF2-40B4-BE49-F238E27FC236}">
                      <a16:creationId xmlns:a16="http://schemas.microsoft.com/office/drawing/2014/main" xmlns="" id="{73E528B9-20FA-4F78-A604-4250907603F8}"/>
                    </a:ext>
                  </a:extLst>
                </p:cNvPr>
                <p:cNvSpPr/>
                <p:nvPr/>
              </p:nvSpPr>
              <p:spPr>
                <a:xfrm>
                  <a:off x="8091715" y="3008086"/>
                  <a:ext cx="1683657" cy="1683657"/>
                </a:xfrm>
                <a:prstGeom prst="roundRect">
                  <a:avLst>
                    <a:gd name="adj" fmla="val 11495"/>
                  </a:avLst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Freeform: Shape 29">
                  <a:extLst>
                    <a:ext uri="{FF2B5EF4-FFF2-40B4-BE49-F238E27FC236}">
                      <a16:creationId xmlns:a16="http://schemas.microsoft.com/office/drawing/2014/main" xmlns="" id="{48148144-3A7A-4679-9478-B35BF728000F}"/>
                    </a:ext>
                  </a:extLst>
                </p:cNvPr>
                <p:cNvSpPr/>
                <p:nvPr/>
              </p:nvSpPr>
              <p:spPr>
                <a:xfrm>
                  <a:off x="8091714" y="3849914"/>
                  <a:ext cx="1683657" cy="841829"/>
                </a:xfrm>
                <a:custGeom>
                  <a:avLst/>
                  <a:gdLst>
                    <a:gd name="connsiteX0" fmla="*/ 0 w 1683657"/>
                    <a:gd name="connsiteY0" fmla="*/ 0 h 841829"/>
                    <a:gd name="connsiteX1" fmla="*/ 1683657 w 1683657"/>
                    <a:gd name="connsiteY1" fmla="*/ 0 h 841829"/>
                    <a:gd name="connsiteX2" fmla="*/ 1683657 w 1683657"/>
                    <a:gd name="connsiteY2" fmla="*/ 648293 h 841829"/>
                    <a:gd name="connsiteX3" fmla="*/ 1490121 w 1683657"/>
                    <a:gd name="connsiteY3" fmla="*/ 841829 h 841829"/>
                    <a:gd name="connsiteX4" fmla="*/ 193536 w 1683657"/>
                    <a:gd name="connsiteY4" fmla="*/ 841829 h 841829"/>
                    <a:gd name="connsiteX5" fmla="*/ 0 w 1683657"/>
                    <a:gd name="connsiteY5" fmla="*/ 648293 h 84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657" h="841829">
                      <a:moveTo>
                        <a:pt x="0" y="0"/>
                      </a:moveTo>
                      <a:lnTo>
                        <a:pt x="1683657" y="0"/>
                      </a:lnTo>
                      <a:lnTo>
                        <a:pt x="1683657" y="648293"/>
                      </a:lnTo>
                      <a:cubicBezTo>
                        <a:pt x="1683657" y="755180"/>
                        <a:pt x="1597008" y="841829"/>
                        <a:pt x="1490121" y="841829"/>
                      </a:cubicBezTo>
                      <a:lnTo>
                        <a:pt x="193536" y="841829"/>
                      </a:lnTo>
                      <a:cubicBezTo>
                        <a:pt x="86649" y="841829"/>
                        <a:pt x="0" y="755180"/>
                        <a:pt x="0" y="648293"/>
                      </a:cubicBezTo>
                      <a:close/>
                    </a:path>
                  </a:pathLst>
                </a:custGeom>
                <a:solidFill>
                  <a:srgbClr val="D1D7D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4" name="Graphic 88" descr="Wreath">
              <a:extLst>
                <a:ext uri="{FF2B5EF4-FFF2-40B4-BE49-F238E27FC236}">
                  <a16:creationId xmlns:a16="http://schemas.microsoft.com/office/drawing/2014/main" xmlns="" id="{E76BD281-022C-4BA1-9FAE-4BEAD2DBA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871991" y="3351723"/>
              <a:ext cx="548640" cy="548640"/>
            </a:xfrm>
            <a:prstGeom prst="rect">
              <a:avLst/>
            </a:prstGeom>
          </p:spPr>
        </p:pic>
      </p:grpSp>
      <p:grpSp>
        <p:nvGrpSpPr>
          <p:cNvPr id="172" name="Group 60">
            <a:extLst>
              <a:ext uri="{FF2B5EF4-FFF2-40B4-BE49-F238E27FC236}">
                <a16:creationId xmlns:a16="http://schemas.microsoft.com/office/drawing/2014/main" xmlns="" id="{F668887D-0C71-45A3-9BE2-F8754C8210A5}"/>
              </a:ext>
            </a:extLst>
          </p:cNvPr>
          <p:cNvGrpSpPr/>
          <p:nvPr/>
        </p:nvGrpSpPr>
        <p:grpSpPr>
          <a:xfrm>
            <a:off x="5531867" y="1394767"/>
            <a:ext cx="4285369" cy="1367564"/>
            <a:chOff x="-434545" y="473064"/>
            <a:chExt cx="4285369" cy="1367564"/>
          </a:xfrm>
        </p:grpSpPr>
        <p:grpSp>
          <p:nvGrpSpPr>
            <p:cNvPr id="173" name="Group 57">
              <a:extLst>
                <a:ext uri="{FF2B5EF4-FFF2-40B4-BE49-F238E27FC236}">
                  <a16:creationId xmlns:a16="http://schemas.microsoft.com/office/drawing/2014/main" xmlns="" id="{74F01510-7352-46BE-807D-EBF8A865C155}"/>
                </a:ext>
              </a:extLst>
            </p:cNvPr>
            <p:cNvGrpSpPr/>
            <p:nvPr/>
          </p:nvGrpSpPr>
          <p:grpSpPr>
            <a:xfrm>
              <a:off x="-434545" y="1007270"/>
              <a:ext cx="4285369" cy="833358"/>
              <a:chOff x="-403704" y="1042959"/>
              <a:chExt cx="4285369" cy="833358"/>
            </a:xfrm>
          </p:grpSpPr>
          <p:sp>
            <p:nvSpPr>
              <p:cNvPr id="175" name="TextBox 55">
                <a:extLst>
                  <a:ext uri="{FF2B5EF4-FFF2-40B4-BE49-F238E27FC236}">
                    <a16:creationId xmlns:a16="http://schemas.microsoft.com/office/drawing/2014/main" xmlns="" id="{59F57360-17BD-4C9F-9B81-53A310ABC566}"/>
                  </a:ext>
                </a:extLst>
              </p:cNvPr>
              <p:cNvSpPr txBox="1"/>
              <p:nvPr/>
            </p:nvSpPr>
            <p:spPr>
              <a:xfrm>
                <a:off x="1943101" y="1042959"/>
                <a:ext cx="1938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76" name="TextBox 56">
                <a:extLst>
                  <a:ext uri="{FF2B5EF4-FFF2-40B4-BE49-F238E27FC236}">
                    <a16:creationId xmlns:a16="http://schemas.microsoft.com/office/drawing/2014/main" xmlns="" id="{8458FE4E-AD9E-4BCD-8EC6-AD769D07F106}"/>
                  </a:ext>
                </a:extLst>
              </p:cNvPr>
              <p:cNvSpPr txBox="1"/>
              <p:nvPr/>
            </p:nvSpPr>
            <p:spPr>
              <a:xfrm>
                <a:off x="-403704" y="1045320"/>
                <a:ext cx="4110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/>
                  <a:t>لا أَرْكَبُ السَّيّارةَ وَلا أَنْزِلُ مِنْها حَتّى أَتَأكَّدَ مِنْ وُقُوفِها تَمامًا. </a:t>
                </a:r>
                <a:r>
                  <a:rPr lang="ar-SY" sz="2400" b="1" dirty="0">
                    <a:solidFill>
                      <a:srgbClr val="C00000"/>
                    </a:solidFill>
                  </a:rPr>
                  <a:t>لِماذا؟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74" name="TextBox 1">
              <a:extLst>
                <a:ext uri="{FF2B5EF4-FFF2-40B4-BE49-F238E27FC236}">
                  <a16:creationId xmlns:a16="http://schemas.microsoft.com/office/drawing/2014/main" xmlns="" id="{50D56EF5-19AD-474D-A489-1201598E5D39}"/>
                </a:ext>
              </a:extLst>
            </p:cNvPr>
            <p:cNvSpPr txBox="1"/>
            <p:nvPr/>
          </p:nvSpPr>
          <p:spPr>
            <a:xfrm>
              <a:off x="2553474" y="473064"/>
              <a:ext cx="12665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سؤال</a:t>
              </a:r>
              <a:endParaRPr lang="en-US" sz="2400" b="1" dirty="0">
                <a:solidFill>
                  <a:srgbClr val="C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7" name="Group 91">
            <a:extLst>
              <a:ext uri="{FF2B5EF4-FFF2-40B4-BE49-F238E27FC236}">
                <a16:creationId xmlns:a16="http://schemas.microsoft.com/office/drawing/2014/main" xmlns="" id="{D2C26304-9BED-499C-9228-8AC658018C42}"/>
              </a:ext>
            </a:extLst>
          </p:cNvPr>
          <p:cNvGrpSpPr/>
          <p:nvPr/>
        </p:nvGrpSpPr>
        <p:grpSpPr>
          <a:xfrm>
            <a:off x="2598542" y="3605830"/>
            <a:ext cx="3542623" cy="843704"/>
            <a:chOff x="1536200" y="2849887"/>
            <a:chExt cx="2404200" cy="843704"/>
          </a:xfrm>
        </p:grpSpPr>
        <p:grpSp>
          <p:nvGrpSpPr>
            <p:cNvPr id="178" name="Group 62">
              <a:extLst>
                <a:ext uri="{FF2B5EF4-FFF2-40B4-BE49-F238E27FC236}">
                  <a16:creationId xmlns:a16="http://schemas.microsoft.com/office/drawing/2014/main" xmlns="" id="{0B68AD80-D392-412E-90DF-266519C65993}"/>
                </a:ext>
              </a:extLst>
            </p:cNvPr>
            <p:cNvGrpSpPr/>
            <p:nvPr/>
          </p:nvGrpSpPr>
          <p:grpSpPr>
            <a:xfrm>
              <a:off x="1536200" y="2849887"/>
              <a:ext cx="2404200" cy="843704"/>
              <a:chOff x="1572028" y="884589"/>
              <a:chExt cx="2404200" cy="843704"/>
            </a:xfrm>
          </p:grpSpPr>
          <p:sp>
            <p:nvSpPr>
              <p:cNvPr id="180" name="TextBox 63">
                <a:extLst>
                  <a:ext uri="{FF2B5EF4-FFF2-40B4-BE49-F238E27FC236}">
                    <a16:creationId xmlns:a16="http://schemas.microsoft.com/office/drawing/2014/main" xmlns="" id="{9B7B4B44-E2C8-4967-A765-50C029FD2F7E}"/>
                  </a:ext>
                </a:extLst>
              </p:cNvPr>
              <p:cNvSpPr txBox="1"/>
              <p:nvPr/>
            </p:nvSpPr>
            <p:spPr>
              <a:xfrm>
                <a:off x="1954628" y="884589"/>
                <a:ext cx="19385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جواب</a:t>
                </a:r>
                <a:endParaRPr lang="en-US" sz="2000" b="1" dirty="0">
                  <a:solidFill>
                    <a:srgbClr val="C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81" name="TextBox 64">
                <a:extLst>
                  <a:ext uri="{FF2B5EF4-FFF2-40B4-BE49-F238E27FC236}">
                    <a16:creationId xmlns:a16="http://schemas.microsoft.com/office/drawing/2014/main" xmlns="" id="{87E1563F-458D-43B8-866C-45FE5C3E914B}"/>
                  </a:ext>
                </a:extLst>
              </p:cNvPr>
              <p:cNvSpPr txBox="1"/>
              <p:nvPr/>
            </p:nvSpPr>
            <p:spPr>
              <a:xfrm>
                <a:off x="1572028" y="1266628"/>
                <a:ext cx="240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400" b="1" dirty="0" smtClean="0"/>
                  <a:t>حتى لا أتعرض للأذى أو السقوط</a:t>
                </a:r>
                <a:endParaRPr lang="en-US" sz="2400" b="1" dirty="0"/>
              </a:p>
            </p:txBody>
          </p:sp>
        </p:grpSp>
        <p:sp>
          <p:nvSpPr>
            <p:cNvPr id="179" name="TextBox 81">
              <a:extLst>
                <a:ext uri="{FF2B5EF4-FFF2-40B4-BE49-F238E27FC236}">
                  <a16:creationId xmlns:a16="http://schemas.microsoft.com/office/drawing/2014/main" xmlns="" id="{F1AA64C2-7230-4517-BC61-C2658C7B70A1}"/>
                </a:ext>
              </a:extLst>
            </p:cNvPr>
            <p:cNvSpPr txBox="1"/>
            <p:nvPr/>
          </p:nvSpPr>
          <p:spPr>
            <a:xfrm>
              <a:off x="2090356" y="2900131"/>
              <a:ext cx="818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8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95" name="Picture 107">
            <a:extLst>
              <a:ext uri="{FF2B5EF4-FFF2-40B4-BE49-F238E27FC236}">
                <a16:creationId xmlns=""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810" y="407781"/>
            <a:ext cx="2895040" cy="282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1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6255</TotalTime>
  <Words>430</Words>
  <Application>Microsoft Office PowerPoint</Application>
  <PresentationFormat>مخصص</PresentationFormat>
  <Paragraphs>120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4474</cp:revision>
  <dcterms:created xsi:type="dcterms:W3CDTF">2020-10-10T04:32:51Z</dcterms:created>
  <dcterms:modified xsi:type="dcterms:W3CDTF">2021-04-19T07:59:01Z</dcterms:modified>
</cp:coreProperties>
</file>