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3"/>
  </p:notesMasterIdLst>
  <p:sldIdLst>
    <p:sldId id="298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83" r:id="rId11"/>
    <p:sldId id="265" r:id="rId12"/>
    <p:sldId id="284" r:id="rId13"/>
    <p:sldId id="267" r:id="rId14"/>
    <p:sldId id="285" r:id="rId15"/>
    <p:sldId id="268" r:id="rId16"/>
    <p:sldId id="286" r:id="rId17"/>
    <p:sldId id="269" r:id="rId18"/>
    <p:sldId id="270" r:id="rId19"/>
    <p:sldId id="287" r:id="rId20"/>
    <p:sldId id="271" r:id="rId21"/>
    <p:sldId id="288" r:id="rId22"/>
    <p:sldId id="272" r:id="rId23"/>
    <p:sldId id="289" r:id="rId24"/>
    <p:sldId id="273" r:id="rId25"/>
    <p:sldId id="290" r:id="rId26"/>
    <p:sldId id="291" r:id="rId27"/>
    <p:sldId id="274" r:id="rId28"/>
    <p:sldId id="275" r:id="rId29"/>
    <p:sldId id="292" r:id="rId30"/>
    <p:sldId id="276" r:id="rId31"/>
    <p:sldId id="293" r:id="rId32"/>
    <p:sldId id="277" r:id="rId33"/>
    <p:sldId id="294" r:id="rId34"/>
    <p:sldId id="278" r:id="rId35"/>
    <p:sldId id="279" r:id="rId36"/>
    <p:sldId id="295" r:id="rId37"/>
    <p:sldId id="280" r:id="rId38"/>
    <p:sldId id="296" r:id="rId39"/>
    <p:sldId id="281" r:id="rId40"/>
    <p:sldId id="297" r:id="rId41"/>
    <p:sldId id="282" r:id="rId42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990000"/>
    <a:srgbClr val="3333FF"/>
    <a:srgbClr val="800080"/>
    <a:srgbClr val="00FF00"/>
    <a:srgbClr val="C96009"/>
    <a:srgbClr val="A953FF"/>
    <a:srgbClr val="9933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82196" autoAdjust="0"/>
    <p:restoredTop sz="94660"/>
  </p:normalViewPr>
  <p:slideViewPr>
    <p:cSldViewPr>
      <p:cViewPr varScale="1">
        <p:scale>
          <a:sx n="41" d="100"/>
          <a:sy n="41" d="100"/>
        </p:scale>
        <p:origin x="-96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82C8B79-8E45-4780-8329-6288EB08FC57}" type="datetimeFigureOut">
              <a:rPr lang="ar-EG"/>
              <a:pPr>
                <a:defRPr/>
              </a:pPr>
              <a:t>22/07/1438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EG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A2E06C-1909-45E6-8BAC-A934CAB9C4F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C68D1E-2E99-4A75-A7B9-2F7654D0FE5D}" type="slidenum">
              <a:rPr lang="ar-EG" smtClean="0"/>
              <a:pPr/>
              <a:t>41</a:t>
            </a:fld>
            <a:endParaRPr lang="ar-EG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5F5C1-15E8-4BD6-A763-20E6E0782245}" type="datetimeFigureOut">
              <a:rPr lang="ar-EG"/>
              <a:pPr>
                <a:defRPr/>
              </a:pPr>
              <a:t>22/07/1438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97CE6-A60A-4149-8B30-58D63EB04CC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breeze.wav" builtIn="1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C0A4-8745-4AA7-86B8-D11A4E743E30}" type="datetimeFigureOut">
              <a:rPr lang="ar-EG"/>
              <a:pPr>
                <a:defRPr/>
              </a:pPr>
              <a:t>22/07/1438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F7EAA-9566-49E9-9654-CAB6D05050B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breeze.wav" builtIn="1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EA78B-E8A4-4528-A481-E098091026EB}" type="datetimeFigureOut">
              <a:rPr lang="ar-EG"/>
              <a:pPr>
                <a:defRPr/>
              </a:pPr>
              <a:t>22/07/1438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B3D7E-A134-48F2-8251-F62AAE1EF08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breeze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DA094-EE0F-4A18-A9EC-F01F79098266}" type="datetimeFigureOut">
              <a:rPr lang="ar-EG"/>
              <a:pPr>
                <a:defRPr/>
              </a:pPr>
              <a:t>22/07/1438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F29FC-06D6-4B08-99AB-674EE08246A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breeze.wav" builtIn="1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4B686-477D-4960-9B45-E22287CAE10D}" type="datetimeFigureOut">
              <a:rPr lang="ar-EG"/>
              <a:pPr>
                <a:defRPr/>
              </a:pPr>
              <a:t>22/07/1438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A0D43-81FF-4BDC-A58F-CF18B2FF796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breeze.wav" builtIn="1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62DFA-1E76-4D16-93EC-7229248BCFC0}" type="datetimeFigureOut">
              <a:rPr lang="ar-EG"/>
              <a:pPr>
                <a:defRPr/>
              </a:pPr>
              <a:t>22/07/1438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FDBB8-97A9-4D1D-94F4-C135A74F786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breeze.wav" builtIn="1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0965F-C36B-4A67-8772-34764DBE042E}" type="datetimeFigureOut">
              <a:rPr lang="ar-EG"/>
              <a:pPr>
                <a:defRPr/>
              </a:pPr>
              <a:t>22/07/1438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B0727-45B9-4E69-95FC-8B918497583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breeze.wav" builtIn="1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FACDE-80CB-4F00-8FE1-5A619A561BAD}" type="datetimeFigureOut">
              <a:rPr lang="ar-EG"/>
              <a:pPr>
                <a:defRPr/>
              </a:pPr>
              <a:t>22/07/1438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9E7FD-554D-4F80-9C31-B4F31D11F9C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breeze.wav" builtIn="1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367A1-E558-424F-BC6B-499F1A64E119}" type="datetimeFigureOut">
              <a:rPr lang="ar-EG"/>
              <a:pPr>
                <a:defRPr/>
              </a:pPr>
              <a:t>22/07/1438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49CCB-01A6-4C1D-B112-0BDBD60264B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breeze.wav" builtIn="1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49A60-338B-41A5-8A04-D0EDCDE71306}" type="datetimeFigureOut">
              <a:rPr lang="ar-EG"/>
              <a:pPr>
                <a:defRPr/>
              </a:pPr>
              <a:t>22/07/1438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DFEF9-4CB8-49EA-A995-301A857C2A8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breeze.wav" builtIn="1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AA5B2-54E6-4CB3-8E00-FB082DB39099}" type="datetimeFigureOut">
              <a:rPr lang="ar-EG"/>
              <a:pPr>
                <a:defRPr/>
              </a:pPr>
              <a:t>22/07/1438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9BF91-5A0D-4E8E-AE32-967B8C7B156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breeze.wav" builtIn="1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8230A2-83A2-4371-B950-AB040B5464D7}" type="datetimeFigureOut">
              <a:rPr lang="ar-EG"/>
              <a:pPr>
                <a:defRPr/>
              </a:pPr>
              <a:t>22/07/1438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67A3DD-816A-41A9-BCD3-5687975091D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  <p:sndAc>
      <p:stSnd>
        <p:snd r:embed="rId13" name="breeze.wav" builtIn="1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7" Type="http://schemas.openxmlformats.org/officeDocument/2006/relationships/image" Target="../media/image4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0.wav"/><Relationship Id="rId5" Type="http://schemas.openxmlformats.org/officeDocument/2006/relationships/audio" Target="../media/audio29.wav"/><Relationship Id="rId4" Type="http://schemas.openxmlformats.org/officeDocument/2006/relationships/audio" Target="../media/audio28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audio" Target="../media/audio3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audio" Target="../media/audio3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audio" Target="../media/audio3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audio" Target="../media/audio38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audio" Target="../media/audio40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3" Type="http://schemas.openxmlformats.org/officeDocument/2006/relationships/audio" Target="../media/audio41.wav"/><Relationship Id="rId7" Type="http://schemas.openxmlformats.org/officeDocument/2006/relationships/audio" Target="../media/audio4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4.wav"/><Relationship Id="rId5" Type="http://schemas.openxmlformats.org/officeDocument/2006/relationships/audio" Target="../media/audio43.wav"/><Relationship Id="rId10" Type="http://schemas.openxmlformats.org/officeDocument/2006/relationships/image" Target="../media/image12.png"/><Relationship Id="rId4" Type="http://schemas.openxmlformats.org/officeDocument/2006/relationships/audio" Target="../media/audio42.wav"/><Relationship Id="rId9" Type="http://schemas.openxmlformats.org/officeDocument/2006/relationships/image" Target="../media/image1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7.wav"/><Relationship Id="rId7" Type="http://schemas.openxmlformats.org/officeDocument/2006/relationships/image" Target="../media/image4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0.wav"/><Relationship Id="rId5" Type="http://schemas.openxmlformats.org/officeDocument/2006/relationships/audio" Target="../media/audio49.wav"/><Relationship Id="rId4" Type="http://schemas.openxmlformats.org/officeDocument/2006/relationships/audio" Target="../media/audio4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audio" Target="../media/audio5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wm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audio" Target="../media/audio5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audio" Target="../media/audio56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audio" Target="../media/audio58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audio" Target="../media/audio60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audio" Target="../media/audio6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openxmlformats.org/officeDocument/2006/relationships/audio" Target="../media/audio65.wav"/><Relationship Id="rId4" Type="http://schemas.openxmlformats.org/officeDocument/2006/relationships/audio" Target="../media/audio6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openxmlformats.org/officeDocument/2006/relationships/audio" Target="../media/audio68.wav"/><Relationship Id="rId4" Type="http://schemas.openxmlformats.org/officeDocument/2006/relationships/audio" Target="../media/audio67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3.wav"/><Relationship Id="rId3" Type="http://schemas.openxmlformats.org/officeDocument/2006/relationships/audio" Target="../media/audio69.wav"/><Relationship Id="rId7" Type="http://schemas.openxmlformats.org/officeDocument/2006/relationships/audio" Target="../media/audio7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1.wav"/><Relationship Id="rId5" Type="http://schemas.openxmlformats.org/officeDocument/2006/relationships/audio" Target="../media/audio43.wav"/><Relationship Id="rId10" Type="http://schemas.openxmlformats.org/officeDocument/2006/relationships/image" Target="../media/image13.png"/><Relationship Id="rId4" Type="http://schemas.openxmlformats.org/officeDocument/2006/relationships/audio" Target="../media/audio70.wav"/><Relationship Id="rId9" Type="http://schemas.openxmlformats.org/officeDocument/2006/relationships/image" Target="../media/image1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7.wav"/><Relationship Id="rId7" Type="http://schemas.openxmlformats.org/officeDocument/2006/relationships/image" Target="../media/image4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6.wav"/><Relationship Id="rId5" Type="http://schemas.openxmlformats.org/officeDocument/2006/relationships/audio" Target="../media/audio75.wav"/><Relationship Id="rId4" Type="http://schemas.openxmlformats.org/officeDocument/2006/relationships/audio" Target="../media/audio7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audio" Target="../media/audio78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Relationship Id="rId9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audio" Target="../media/audio80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audio" Target="../media/audio8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audio" Target="../media/audio84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audio" Target="../media/audio86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audio" Target="../media/audio87.wav"/><Relationship Id="rId7" Type="http://schemas.openxmlformats.org/officeDocument/2006/relationships/audio" Target="../media/audio9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0.wav"/><Relationship Id="rId5" Type="http://schemas.openxmlformats.org/officeDocument/2006/relationships/audio" Target="../media/audio89.wav"/><Relationship Id="rId4" Type="http://schemas.openxmlformats.org/officeDocument/2006/relationships/audio" Target="../media/audio88.wav"/><Relationship Id="rId9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7.wav"/><Relationship Id="rId7" Type="http://schemas.openxmlformats.org/officeDocument/2006/relationships/image" Target="../media/image4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4.wav"/><Relationship Id="rId5" Type="http://schemas.openxmlformats.org/officeDocument/2006/relationships/audio" Target="../media/audio93.wav"/><Relationship Id="rId4" Type="http://schemas.openxmlformats.org/officeDocument/2006/relationships/audio" Target="../media/audio9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audio" Target="../media/audio96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audio" Target="../media/audio98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audio" Target="../media/audio100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audio" Target="../media/audio10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audio" Target="../media/audio104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9.wav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audio" Target="../media/audio108.wav"/><Relationship Id="rId12" Type="http://schemas.openxmlformats.org/officeDocument/2006/relationships/image" Target="../media/image1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7.wav"/><Relationship Id="rId11" Type="http://schemas.openxmlformats.org/officeDocument/2006/relationships/audio" Target="../media/audio112.wav"/><Relationship Id="rId5" Type="http://schemas.openxmlformats.org/officeDocument/2006/relationships/audio" Target="../media/audio106.wav"/><Relationship Id="rId10" Type="http://schemas.openxmlformats.org/officeDocument/2006/relationships/audio" Target="../media/audio111.wav"/><Relationship Id="rId4" Type="http://schemas.openxmlformats.org/officeDocument/2006/relationships/audio" Target="../media/audio105.wav"/><Relationship Id="rId9" Type="http://schemas.openxmlformats.org/officeDocument/2006/relationships/audio" Target="../media/audio110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audio16.wav"/><Relationship Id="rId7" Type="http://schemas.openxmlformats.org/officeDocument/2006/relationships/audio" Target="../media/audio2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928662" y="2857496"/>
            <a:ext cx="6929461" cy="4000504"/>
            <a:chOff x="2535617" y="428604"/>
            <a:chExt cx="5072898" cy="1772926"/>
          </a:xfrm>
        </p:grpSpPr>
        <p:sp>
          <p:nvSpPr>
            <p:cNvPr id="20" name="Freeform 19"/>
            <p:cNvSpPr/>
            <p:nvPr/>
          </p:nvSpPr>
          <p:spPr>
            <a:xfrm>
              <a:off x="2571736" y="428604"/>
              <a:ext cx="5036779" cy="1630049"/>
            </a:xfrm>
            <a:custGeom>
              <a:avLst/>
              <a:gdLst>
                <a:gd name="connsiteX0" fmla="*/ 4772025 w 5036779"/>
                <a:gd name="connsiteY0" fmla="*/ 115585 h 1244298"/>
                <a:gd name="connsiteX1" fmla="*/ 4657725 w 5036779"/>
                <a:gd name="connsiteY1" fmla="*/ 215598 h 1244298"/>
                <a:gd name="connsiteX2" fmla="*/ 4572000 w 5036779"/>
                <a:gd name="connsiteY2" fmla="*/ 272748 h 1244298"/>
                <a:gd name="connsiteX3" fmla="*/ 4486275 w 5036779"/>
                <a:gd name="connsiteY3" fmla="*/ 229885 h 1244298"/>
                <a:gd name="connsiteX4" fmla="*/ 4414837 w 5036779"/>
                <a:gd name="connsiteY4" fmla="*/ 187023 h 1244298"/>
                <a:gd name="connsiteX5" fmla="*/ 4371975 w 5036779"/>
                <a:gd name="connsiteY5" fmla="*/ 158448 h 1244298"/>
                <a:gd name="connsiteX6" fmla="*/ 4314825 w 5036779"/>
                <a:gd name="connsiteY6" fmla="*/ 144160 h 1244298"/>
                <a:gd name="connsiteX7" fmla="*/ 4214812 w 5036779"/>
                <a:gd name="connsiteY7" fmla="*/ 101298 h 1244298"/>
                <a:gd name="connsiteX8" fmla="*/ 4129087 w 5036779"/>
                <a:gd name="connsiteY8" fmla="*/ 115585 h 1244298"/>
                <a:gd name="connsiteX9" fmla="*/ 4029075 w 5036779"/>
                <a:gd name="connsiteY9" fmla="*/ 215598 h 1244298"/>
                <a:gd name="connsiteX10" fmla="*/ 3986212 w 5036779"/>
                <a:gd name="connsiteY10" fmla="*/ 244173 h 1244298"/>
                <a:gd name="connsiteX11" fmla="*/ 3871912 w 5036779"/>
                <a:gd name="connsiteY11" fmla="*/ 258460 h 1244298"/>
                <a:gd name="connsiteX12" fmla="*/ 3800475 w 5036779"/>
                <a:gd name="connsiteY12" fmla="*/ 244173 h 1244298"/>
                <a:gd name="connsiteX13" fmla="*/ 3686175 w 5036779"/>
                <a:gd name="connsiteY13" fmla="*/ 187023 h 1244298"/>
                <a:gd name="connsiteX14" fmla="*/ 3571875 w 5036779"/>
                <a:gd name="connsiteY14" fmla="*/ 158448 h 1244298"/>
                <a:gd name="connsiteX15" fmla="*/ 3443287 w 5036779"/>
                <a:gd name="connsiteY15" fmla="*/ 187023 h 1244298"/>
                <a:gd name="connsiteX16" fmla="*/ 3414712 w 5036779"/>
                <a:gd name="connsiteY16" fmla="*/ 229885 h 1244298"/>
                <a:gd name="connsiteX17" fmla="*/ 3371850 w 5036779"/>
                <a:gd name="connsiteY17" fmla="*/ 287035 h 1244298"/>
                <a:gd name="connsiteX18" fmla="*/ 3314700 w 5036779"/>
                <a:gd name="connsiteY18" fmla="*/ 344185 h 1244298"/>
                <a:gd name="connsiteX19" fmla="*/ 3257550 w 5036779"/>
                <a:gd name="connsiteY19" fmla="*/ 429910 h 1244298"/>
                <a:gd name="connsiteX20" fmla="*/ 3171825 w 5036779"/>
                <a:gd name="connsiteY20" fmla="*/ 387048 h 1244298"/>
                <a:gd name="connsiteX21" fmla="*/ 3057525 w 5036779"/>
                <a:gd name="connsiteY21" fmla="*/ 301323 h 1244298"/>
                <a:gd name="connsiteX22" fmla="*/ 2928937 w 5036779"/>
                <a:gd name="connsiteY22" fmla="*/ 315610 h 1244298"/>
                <a:gd name="connsiteX23" fmla="*/ 2871787 w 5036779"/>
                <a:gd name="connsiteY23" fmla="*/ 344185 h 1244298"/>
                <a:gd name="connsiteX24" fmla="*/ 2828925 w 5036779"/>
                <a:gd name="connsiteY24" fmla="*/ 358473 h 1244298"/>
                <a:gd name="connsiteX25" fmla="*/ 2700337 w 5036779"/>
                <a:gd name="connsiteY25" fmla="*/ 472773 h 1244298"/>
                <a:gd name="connsiteX26" fmla="*/ 2657475 w 5036779"/>
                <a:gd name="connsiteY26" fmla="*/ 487060 h 1244298"/>
                <a:gd name="connsiteX27" fmla="*/ 2614612 w 5036779"/>
                <a:gd name="connsiteY27" fmla="*/ 444198 h 1244298"/>
                <a:gd name="connsiteX28" fmla="*/ 2571750 w 5036779"/>
                <a:gd name="connsiteY28" fmla="*/ 415623 h 1244298"/>
                <a:gd name="connsiteX29" fmla="*/ 2543175 w 5036779"/>
                <a:gd name="connsiteY29" fmla="*/ 372760 h 1244298"/>
                <a:gd name="connsiteX30" fmla="*/ 2443162 w 5036779"/>
                <a:gd name="connsiteY30" fmla="*/ 315610 h 1244298"/>
                <a:gd name="connsiteX31" fmla="*/ 2257425 w 5036779"/>
                <a:gd name="connsiteY31" fmla="*/ 372760 h 1244298"/>
                <a:gd name="connsiteX32" fmla="*/ 2214562 w 5036779"/>
                <a:gd name="connsiteY32" fmla="*/ 401335 h 1244298"/>
                <a:gd name="connsiteX33" fmla="*/ 2171700 w 5036779"/>
                <a:gd name="connsiteY33" fmla="*/ 387048 h 1244298"/>
                <a:gd name="connsiteX34" fmla="*/ 2057400 w 5036779"/>
                <a:gd name="connsiteY34" fmla="*/ 315610 h 1244298"/>
                <a:gd name="connsiteX35" fmla="*/ 1985962 w 5036779"/>
                <a:gd name="connsiteY35" fmla="*/ 301323 h 1244298"/>
                <a:gd name="connsiteX36" fmla="*/ 1885950 w 5036779"/>
                <a:gd name="connsiteY36" fmla="*/ 258460 h 1244298"/>
                <a:gd name="connsiteX37" fmla="*/ 1800225 w 5036779"/>
                <a:gd name="connsiteY37" fmla="*/ 229885 h 1244298"/>
                <a:gd name="connsiteX38" fmla="*/ 1657350 w 5036779"/>
                <a:gd name="connsiteY38" fmla="*/ 172735 h 1244298"/>
                <a:gd name="connsiteX39" fmla="*/ 1471612 w 5036779"/>
                <a:gd name="connsiteY39" fmla="*/ 158448 h 1244298"/>
                <a:gd name="connsiteX40" fmla="*/ 1428750 w 5036779"/>
                <a:gd name="connsiteY40" fmla="*/ 144160 h 1244298"/>
                <a:gd name="connsiteX41" fmla="*/ 1343025 w 5036779"/>
                <a:gd name="connsiteY41" fmla="*/ 129873 h 1244298"/>
                <a:gd name="connsiteX42" fmla="*/ 1271587 w 5036779"/>
                <a:gd name="connsiteY42" fmla="*/ 115585 h 1244298"/>
                <a:gd name="connsiteX43" fmla="*/ 871537 w 5036779"/>
                <a:gd name="connsiteY43" fmla="*/ 129873 h 1244298"/>
                <a:gd name="connsiteX44" fmla="*/ 828675 w 5036779"/>
                <a:gd name="connsiteY44" fmla="*/ 144160 h 1244298"/>
                <a:gd name="connsiteX45" fmla="*/ 728662 w 5036779"/>
                <a:gd name="connsiteY45" fmla="*/ 215598 h 1244298"/>
                <a:gd name="connsiteX46" fmla="*/ 628650 w 5036779"/>
                <a:gd name="connsiteY46" fmla="*/ 201310 h 1244298"/>
                <a:gd name="connsiteX47" fmla="*/ 600075 w 5036779"/>
                <a:gd name="connsiteY47" fmla="*/ 158448 h 1244298"/>
                <a:gd name="connsiteX48" fmla="*/ 542925 w 5036779"/>
                <a:gd name="connsiteY48" fmla="*/ 87010 h 1244298"/>
                <a:gd name="connsiteX49" fmla="*/ 471487 w 5036779"/>
                <a:gd name="connsiteY49" fmla="*/ 1285 h 1244298"/>
                <a:gd name="connsiteX50" fmla="*/ 414337 w 5036779"/>
                <a:gd name="connsiteY50" fmla="*/ 15573 h 1244298"/>
                <a:gd name="connsiteX51" fmla="*/ 371475 w 5036779"/>
                <a:gd name="connsiteY51" fmla="*/ 29860 h 1244298"/>
                <a:gd name="connsiteX52" fmla="*/ 185737 w 5036779"/>
                <a:gd name="connsiteY52" fmla="*/ 58435 h 1244298"/>
                <a:gd name="connsiteX53" fmla="*/ 71437 w 5036779"/>
                <a:gd name="connsiteY53" fmla="*/ 87010 h 1244298"/>
                <a:gd name="connsiteX54" fmla="*/ 28575 w 5036779"/>
                <a:gd name="connsiteY54" fmla="*/ 129873 h 1244298"/>
                <a:gd name="connsiteX55" fmla="*/ 0 w 5036779"/>
                <a:gd name="connsiteY55" fmla="*/ 215598 h 1244298"/>
                <a:gd name="connsiteX56" fmla="*/ 14287 w 5036779"/>
                <a:gd name="connsiteY56" fmla="*/ 258460 h 1244298"/>
                <a:gd name="connsiteX57" fmla="*/ 100012 w 5036779"/>
                <a:gd name="connsiteY57" fmla="*/ 301323 h 1244298"/>
                <a:gd name="connsiteX58" fmla="*/ 371475 w 5036779"/>
                <a:gd name="connsiteY58" fmla="*/ 344185 h 1244298"/>
                <a:gd name="connsiteX59" fmla="*/ 328612 w 5036779"/>
                <a:gd name="connsiteY59" fmla="*/ 372760 h 1244298"/>
                <a:gd name="connsiteX60" fmla="*/ 185737 w 5036779"/>
                <a:gd name="connsiteY60" fmla="*/ 501348 h 1244298"/>
                <a:gd name="connsiteX61" fmla="*/ 314325 w 5036779"/>
                <a:gd name="connsiteY61" fmla="*/ 687085 h 1244298"/>
                <a:gd name="connsiteX62" fmla="*/ 357187 w 5036779"/>
                <a:gd name="connsiteY62" fmla="*/ 729948 h 1244298"/>
                <a:gd name="connsiteX63" fmla="*/ 371475 w 5036779"/>
                <a:gd name="connsiteY63" fmla="*/ 772810 h 1244298"/>
                <a:gd name="connsiteX64" fmla="*/ 328612 w 5036779"/>
                <a:gd name="connsiteY64" fmla="*/ 815673 h 1244298"/>
                <a:gd name="connsiteX65" fmla="*/ 314325 w 5036779"/>
                <a:gd name="connsiteY65" fmla="*/ 858535 h 1244298"/>
                <a:gd name="connsiteX66" fmla="*/ 357187 w 5036779"/>
                <a:gd name="connsiteY66" fmla="*/ 887110 h 1244298"/>
                <a:gd name="connsiteX67" fmla="*/ 385762 w 5036779"/>
                <a:gd name="connsiteY67" fmla="*/ 1001410 h 1244298"/>
                <a:gd name="connsiteX68" fmla="*/ 428625 w 5036779"/>
                <a:gd name="connsiteY68" fmla="*/ 1029985 h 1244298"/>
                <a:gd name="connsiteX69" fmla="*/ 528637 w 5036779"/>
                <a:gd name="connsiteY69" fmla="*/ 1015698 h 1244298"/>
                <a:gd name="connsiteX70" fmla="*/ 571500 w 5036779"/>
                <a:gd name="connsiteY70" fmla="*/ 987123 h 1244298"/>
                <a:gd name="connsiteX71" fmla="*/ 714375 w 5036779"/>
                <a:gd name="connsiteY71" fmla="*/ 1044273 h 1244298"/>
                <a:gd name="connsiteX72" fmla="*/ 728662 w 5036779"/>
                <a:gd name="connsiteY72" fmla="*/ 1001410 h 1244298"/>
                <a:gd name="connsiteX73" fmla="*/ 785812 w 5036779"/>
                <a:gd name="connsiteY73" fmla="*/ 901398 h 1244298"/>
                <a:gd name="connsiteX74" fmla="*/ 814387 w 5036779"/>
                <a:gd name="connsiteY74" fmla="*/ 944260 h 1244298"/>
                <a:gd name="connsiteX75" fmla="*/ 871537 w 5036779"/>
                <a:gd name="connsiteY75" fmla="*/ 987123 h 1244298"/>
                <a:gd name="connsiteX76" fmla="*/ 914400 w 5036779"/>
                <a:gd name="connsiteY76" fmla="*/ 1029985 h 1244298"/>
                <a:gd name="connsiteX77" fmla="*/ 1028700 w 5036779"/>
                <a:gd name="connsiteY77" fmla="*/ 1001410 h 1244298"/>
                <a:gd name="connsiteX78" fmla="*/ 1128712 w 5036779"/>
                <a:gd name="connsiteY78" fmla="*/ 972835 h 1244298"/>
                <a:gd name="connsiteX79" fmla="*/ 1200150 w 5036779"/>
                <a:gd name="connsiteY79" fmla="*/ 1044273 h 1244298"/>
                <a:gd name="connsiteX80" fmla="*/ 1285875 w 5036779"/>
                <a:gd name="connsiteY80" fmla="*/ 958548 h 1244298"/>
                <a:gd name="connsiteX81" fmla="*/ 1314450 w 5036779"/>
                <a:gd name="connsiteY81" fmla="*/ 1001410 h 1244298"/>
                <a:gd name="connsiteX82" fmla="*/ 1371600 w 5036779"/>
                <a:gd name="connsiteY82" fmla="*/ 1044273 h 1244298"/>
                <a:gd name="connsiteX83" fmla="*/ 1414462 w 5036779"/>
                <a:gd name="connsiteY83" fmla="*/ 1087135 h 1244298"/>
                <a:gd name="connsiteX84" fmla="*/ 1528762 w 5036779"/>
                <a:gd name="connsiteY84" fmla="*/ 1087135 h 1244298"/>
                <a:gd name="connsiteX85" fmla="*/ 1671637 w 5036779"/>
                <a:gd name="connsiteY85" fmla="*/ 1201435 h 1244298"/>
                <a:gd name="connsiteX86" fmla="*/ 1771650 w 5036779"/>
                <a:gd name="connsiteY86" fmla="*/ 1144285 h 1244298"/>
                <a:gd name="connsiteX87" fmla="*/ 1857375 w 5036779"/>
                <a:gd name="connsiteY87" fmla="*/ 1087135 h 1244298"/>
                <a:gd name="connsiteX88" fmla="*/ 1943100 w 5036779"/>
                <a:gd name="connsiteY88" fmla="*/ 1158573 h 1244298"/>
                <a:gd name="connsiteX89" fmla="*/ 2000250 w 5036779"/>
                <a:gd name="connsiteY89" fmla="*/ 1172860 h 1244298"/>
                <a:gd name="connsiteX90" fmla="*/ 2085975 w 5036779"/>
                <a:gd name="connsiteY90" fmla="*/ 1144285 h 1244298"/>
                <a:gd name="connsiteX91" fmla="*/ 2200275 w 5036779"/>
                <a:gd name="connsiteY91" fmla="*/ 1115710 h 1244298"/>
                <a:gd name="connsiteX92" fmla="*/ 2243137 w 5036779"/>
                <a:gd name="connsiteY92" fmla="*/ 1129998 h 1244298"/>
                <a:gd name="connsiteX93" fmla="*/ 2371725 w 5036779"/>
                <a:gd name="connsiteY93" fmla="*/ 1158573 h 1244298"/>
                <a:gd name="connsiteX94" fmla="*/ 2471737 w 5036779"/>
                <a:gd name="connsiteY94" fmla="*/ 1201435 h 1244298"/>
                <a:gd name="connsiteX95" fmla="*/ 2514600 w 5036779"/>
                <a:gd name="connsiteY95" fmla="*/ 1215723 h 1244298"/>
                <a:gd name="connsiteX96" fmla="*/ 2628900 w 5036779"/>
                <a:gd name="connsiteY96" fmla="*/ 1187148 h 1244298"/>
                <a:gd name="connsiteX97" fmla="*/ 2686050 w 5036779"/>
                <a:gd name="connsiteY97" fmla="*/ 1144285 h 1244298"/>
                <a:gd name="connsiteX98" fmla="*/ 2800350 w 5036779"/>
                <a:gd name="connsiteY98" fmla="*/ 1072848 h 1244298"/>
                <a:gd name="connsiteX99" fmla="*/ 2843212 w 5036779"/>
                <a:gd name="connsiteY99" fmla="*/ 1087135 h 1244298"/>
                <a:gd name="connsiteX100" fmla="*/ 2943225 w 5036779"/>
                <a:gd name="connsiteY100" fmla="*/ 1158573 h 1244298"/>
                <a:gd name="connsiteX101" fmla="*/ 3014662 w 5036779"/>
                <a:gd name="connsiteY101" fmla="*/ 1172860 h 1244298"/>
                <a:gd name="connsiteX102" fmla="*/ 3128962 w 5036779"/>
                <a:gd name="connsiteY102" fmla="*/ 1129998 h 1244298"/>
                <a:gd name="connsiteX103" fmla="*/ 3171825 w 5036779"/>
                <a:gd name="connsiteY103" fmla="*/ 1158573 h 1244298"/>
                <a:gd name="connsiteX104" fmla="*/ 3243262 w 5036779"/>
                <a:gd name="connsiteY104" fmla="*/ 1215723 h 1244298"/>
                <a:gd name="connsiteX105" fmla="*/ 3314700 w 5036779"/>
                <a:gd name="connsiteY105" fmla="*/ 1244298 h 1244298"/>
                <a:gd name="connsiteX106" fmla="*/ 3414712 w 5036779"/>
                <a:gd name="connsiteY106" fmla="*/ 1230010 h 1244298"/>
                <a:gd name="connsiteX107" fmla="*/ 3500437 w 5036779"/>
                <a:gd name="connsiteY107" fmla="*/ 1172860 h 1244298"/>
                <a:gd name="connsiteX108" fmla="*/ 3671887 w 5036779"/>
                <a:gd name="connsiteY108" fmla="*/ 1201435 h 1244298"/>
                <a:gd name="connsiteX109" fmla="*/ 3786187 w 5036779"/>
                <a:gd name="connsiteY109" fmla="*/ 1187148 h 1244298"/>
                <a:gd name="connsiteX110" fmla="*/ 3886200 w 5036779"/>
                <a:gd name="connsiteY110" fmla="*/ 1129998 h 1244298"/>
                <a:gd name="connsiteX111" fmla="*/ 3957637 w 5036779"/>
                <a:gd name="connsiteY111" fmla="*/ 1101423 h 1244298"/>
                <a:gd name="connsiteX112" fmla="*/ 4043362 w 5036779"/>
                <a:gd name="connsiteY112" fmla="*/ 1087135 h 1244298"/>
                <a:gd name="connsiteX113" fmla="*/ 4429125 w 5036779"/>
                <a:gd name="connsiteY113" fmla="*/ 1072848 h 1244298"/>
                <a:gd name="connsiteX114" fmla="*/ 4486275 w 5036779"/>
                <a:gd name="connsiteY114" fmla="*/ 1044273 h 1244298"/>
                <a:gd name="connsiteX115" fmla="*/ 4529137 w 5036779"/>
                <a:gd name="connsiteY115" fmla="*/ 1001410 h 1244298"/>
                <a:gd name="connsiteX116" fmla="*/ 4614862 w 5036779"/>
                <a:gd name="connsiteY116" fmla="*/ 972835 h 1244298"/>
                <a:gd name="connsiteX117" fmla="*/ 4657725 w 5036779"/>
                <a:gd name="connsiteY117" fmla="*/ 944260 h 1244298"/>
                <a:gd name="connsiteX118" fmla="*/ 4729162 w 5036779"/>
                <a:gd name="connsiteY118" fmla="*/ 872823 h 1244298"/>
                <a:gd name="connsiteX119" fmla="*/ 4772025 w 5036779"/>
                <a:gd name="connsiteY119" fmla="*/ 787098 h 1244298"/>
                <a:gd name="connsiteX120" fmla="*/ 4800600 w 5036779"/>
                <a:gd name="connsiteY120" fmla="*/ 744235 h 1244298"/>
                <a:gd name="connsiteX121" fmla="*/ 4843462 w 5036779"/>
                <a:gd name="connsiteY121" fmla="*/ 701373 h 1244298"/>
                <a:gd name="connsiteX122" fmla="*/ 4986337 w 5036779"/>
                <a:gd name="connsiteY122" fmla="*/ 687085 h 1244298"/>
                <a:gd name="connsiteX123" fmla="*/ 5029200 w 5036779"/>
                <a:gd name="connsiteY123" fmla="*/ 644223 h 1244298"/>
                <a:gd name="connsiteX124" fmla="*/ 5014912 w 5036779"/>
                <a:gd name="connsiteY124" fmla="*/ 472773 h 1244298"/>
                <a:gd name="connsiteX125" fmla="*/ 5000625 w 5036779"/>
                <a:gd name="connsiteY125" fmla="*/ 429910 h 1244298"/>
                <a:gd name="connsiteX126" fmla="*/ 4957762 w 5036779"/>
                <a:gd name="connsiteY126" fmla="*/ 401335 h 1244298"/>
                <a:gd name="connsiteX127" fmla="*/ 4943475 w 5036779"/>
                <a:gd name="connsiteY127" fmla="*/ 358473 h 1244298"/>
                <a:gd name="connsiteX128" fmla="*/ 4900612 w 5036779"/>
                <a:gd name="connsiteY128" fmla="*/ 315610 h 1244298"/>
                <a:gd name="connsiteX129" fmla="*/ 4886325 w 5036779"/>
                <a:gd name="connsiteY129" fmla="*/ 229885 h 1244298"/>
                <a:gd name="connsiteX130" fmla="*/ 4800600 w 5036779"/>
                <a:gd name="connsiteY130" fmla="*/ 158448 h 1244298"/>
                <a:gd name="connsiteX131" fmla="*/ 4772025 w 5036779"/>
                <a:gd name="connsiteY131" fmla="*/ 115585 h 124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5036779" h="1244298">
                  <a:moveTo>
                    <a:pt x="4772025" y="115585"/>
                  </a:moveTo>
                  <a:cubicBezTo>
                    <a:pt x="4748213" y="125110"/>
                    <a:pt x="4773123" y="125845"/>
                    <a:pt x="4657725" y="215598"/>
                  </a:cubicBezTo>
                  <a:cubicBezTo>
                    <a:pt x="4577457" y="278028"/>
                    <a:pt x="4653973" y="245422"/>
                    <a:pt x="4572000" y="272748"/>
                  </a:cubicBezTo>
                  <a:cubicBezTo>
                    <a:pt x="4449164" y="190858"/>
                    <a:pt x="4604577" y="289036"/>
                    <a:pt x="4486275" y="229885"/>
                  </a:cubicBezTo>
                  <a:cubicBezTo>
                    <a:pt x="4461437" y="217466"/>
                    <a:pt x="4438386" y="201741"/>
                    <a:pt x="4414837" y="187023"/>
                  </a:cubicBezTo>
                  <a:cubicBezTo>
                    <a:pt x="4400276" y="177922"/>
                    <a:pt x="4387758" y="165212"/>
                    <a:pt x="4371975" y="158448"/>
                  </a:cubicBezTo>
                  <a:cubicBezTo>
                    <a:pt x="4353926" y="150713"/>
                    <a:pt x="4333706" y="149554"/>
                    <a:pt x="4314825" y="144160"/>
                  </a:cubicBezTo>
                  <a:cubicBezTo>
                    <a:pt x="4265767" y="130144"/>
                    <a:pt x="4265618" y="126701"/>
                    <a:pt x="4214812" y="101298"/>
                  </a:cubicBezTo>
                  <a:cubicBezTo>
                    <a:pt x="4186237" y="106060"/>
                    <a:pt x="4153759" y="100402"/>
                    <a:pt x="4129087" y="115585"/>
                  </a:cubicBezTo>
                  <a:cubicBezTo>
                    <a:pt x="4088934" y="140294"/>
                    <a:pt x="4068303" y="189446"/>
                    <a:pt x="4029075" y="215598"/>
                  </a:cubicBezTo>
                  <a:cubicBezTo>
                    <a:pt x="4014787" y="225123"/>
                    <a:pt x="4002779" y="239655"/>
                    <a:pt x="3986212" y="244173"/>
                  </a:cubicBezTo>
                  <a:cubicBezTo>
                    <a:pt x="3949168" y="254276"/>
                    <a:pt x="3910012" y="253698"/>
                    <a:pt x="3871912" y="258460"/>
                  </a:cubicBezTo>
                  <a:cubicBezTo>
                    <a:pt x="3848100" y="253698"/>
                    <a:pt x="3823140" y="252890"/>
                    <a:pt x="3800475" y="244173"/>
                  </a:cubicBezTo>
                  <a:cubicBezTo>
                    <a:pt x="3760717" y="228882"/>
                    <a:pt x="3727500" y="197354"/>
                    <a:pt x="3686175" y="187023"/>
                  </a:cubicBezTo>
                  <a:lnTo>
                    <a:pt x="3571875" y="158448"/>
                  </a:lnTo>
                  <a:cubicBezTo>
                    <a:pt x="3570297" y="158764"/>
                    <a:pt x="3451937" y="181256"/>
                    <a:pt x="3443287" y="187023"/>
                  </a:cubicBezTo>
                  <a:cubicBezTo>
                    <a:pt x="3429000" y="196548"/>
                    <a:pt x="3424693" y="215912"/>
                    <a:pt x="3414712" y="229885"/>
                  </a:cubicBezTo>
                  <a:cubicBezTo>
                    <a:pt x="3400871" y="249262"/>
                    <a:pt x="3387531" y="269114"/>
                    <a:pt x="3371850" y="287035"/>
                  </a:cubicBezTo>
                  <a:cubicBezTo>
                    <a:pt x="3354109" y="307310"/>
                    <a:pt x="3331530" y="323148"/>
                    <a:pt x="3314700" y="344185"/>
                  </a:cubicBezTo>
                  <a:cubicBezTo>
                    <a:pt x="3293246" y="371002"/>
                    <a:pt x="3257550" y="429910"/>
                    <a:pt x="3257550" y="429910"/>
                  </a:cubicBezTo>
                  <a:cubicBezTo>
                    <a:pt x="3205870" y="412684"/>
                    <a:pt x="3218697" y="421137"/>
                    <a:pt x="3171825" y="387048"/>
                  </a:cubicBezTo>
                  <a:cubicBezTo>
                    <a:pt x="3133309" y="359036"/>
                    <a:pt x="3057525" y="301323"/>
                    <a:pt x="3057525" y="301323"/>
                  </a:cubicBezTo>
                  <a:cubicBezTo>
                    <a:pt x="3014662" y="306085"/>
                    <a:pt x="2970959" y="305913"/>
                    <a:pt x="2928937" y="315610"/>
                  </a:cubicBezTo>
                  <a:cubicBezTo>
                    <a:pt x="2908184" y="320399"/>
                    <a:pt x="2891363" y="335795"/>
                    <a:pt x="2871787" y="344185"/>
                  </a:cubicBezTo>
                  <a:cubicBezTo>
                    <a:pt x="2857944" y="350118"/>
                    <a:pt x="2843212" y="353710"/>
                    <a:pt x="2828925" y="358473"/>
                  </a:cubicBezTo>
                  <a:cubicBezTo>
                    <a:pt x="2787262" y="400135"/>
                    <a:pt x="2750956" y="439027"/>
                    <a:pt x="2700337" y="472773"/>
                  </a:cubicBezTo>
                  <a:cubicBezTo>
                    <a:pt x="2687806" y="481127"/>
                    <a:pt x="2671762" y="482298"/>
                    <a:pt x="2657475" y="487060"/>
                  </a:cubicBezTo>
                  <a:cubicBezTo>
                    <a:pt x="2643187" y="472773"/>
                    <a:pt x="2630134" y="457133"/>
                    <a:pt x="2614612" y="444198"/>
                  </a:cubicBezTo>
                  <a:cubicBezTo>
                    <a:pt x="2601421" y="433205"/>
                    <a:pt x="2583892" y="427765"/>
                    <a:pt x="2571750" y="415623"/>
                  </a:cubicBezTo>
                  <a:cubicBezTo>
                    <a:pt x="2559608" y="403481"/>
                    <a:pt x="2555317" y="384902"/>
                    <a:pt x="2543175" y="372760"/>
                  </a:cubicBezTo>
                  <a:cubicBezTo>
                    <a:pt x="2499927" y="329512"/>
                    <a:pt x="2492202" y="331957"/>
                    <a:pt x="2443162" y="315610"/>
                  </a:cubicBezTo>
                  <a:cubicBezTo>
                    <a:pt x="2370070" y="333883"/>
                    <a:pt x="2322167" y="340389"/>
                    <a:pt x="2257425" y="372760"/>
                  </a:cubicBezTo>
                  <a:cubicBezTo>
                    <a:pt x="2242066" y="380439"/>
                    <a:pt x="2228850" y="391810"/>
                    <a:pt x="2214562" y="401335"/>
                  </a:cubicBezTo>
                  <a:cubicBezTo>
                    <a:pt x="2200275" y="396573"/>
                    <a:pt x="2184776" y="394520"/>
                    <a:pt x="2171700" y="387048"/>
                  </a:cubicBezTo>
                  <a:cubicBezTo>
                    <a:pt x="2103266" y="347942"/>
                    <a:pt x="2130702" y="340044"/>
                    <a:pt x="2057400" y="315610"/>
                  </a:cubicBezTo>
                  <a:cubicBezTo>
                    <a:pt x="2034362" y="307931"/>
                    <a:pt x="2009521" y="307213"/>
                    <a:pt x="1985962" y="301323"/>
                  </a:cubicBezTo>
                  <a:cubicBezTo>
                    <a:pt x="1924648" y="285995"/>
                    <a:pt x="1954090" y="285716"/>
                    <a:pt x="1885950" y="258460"/>
                  </a:cubicBezTo>
                  <a:cubicBezTo>
                    <a:pt x="1857984" y="247273"/>
                    <a:pt x="1828191" y="241072"/>
                    <a:pt x="1800225" y="229885"/>
                  </a:cubicBezTo>
                  <a:cubicBezTo>
                    <a:pt x="1749554" y="209617"/>
                    <a:pt x="1716017" y="177248"/>
                    <a:pt x="1657350" y="172735"/>
                  </a:cubicBezTo>
                  <a:lnTo>
                    <a:pt x="1471612" y="158448"/>
                  </a:lnTo>
                  <a:cubicBezTo>
                    <a:pt x="1457325" y="153685"/>
                    <a:pt x="1443452" y="147427"/>
                    <a:pt x="1428750" y="144160"/>
                  </a:cubicBezTo>
                  <a:cubicBezTo>
                    <a:pt x="1400471" y="137876"/>
                    <a:pt x="1371527" y="135055"/>
                    <a:pt x="1343025" y="129873"/>
                  </a:cubicBezTo>
                  <a:cubicBezTo>
                    <a:pt x="1319132" y="125529"/>
                    <a:pt x="1295400" y="120348"/>
                    <a:pt x="1271587" y="115585"/>
                  </a:cubicBezTo>
                  <a:cubicBezTo>
                    <a:pt x="1138237" y="120348"/>
                    <a:pt x="1004695" y="121282"/>
                    <a:pt x="871537" y="129873"/>
                  </a:cubicBezTo>
                  <a:cubicBezTo>
                    <a:pt x="856508" y="130843"/>
                    <a:pt x="841206" y="135806"/>
                    <a:pt x="828675" y="144160"/>
                  </a:cubicBezTo>
                  <a:cubicBezTo>
                    <a:pt x="654905" y="260007"/>
                    <a:pt x="925996" y="116931"/>
                    <a:pt x="728662" y="215598"/>
                  </a:cubicBezTo>
                  <a:cubicBezTo>
                    <a:pt x="695325" y="210835"/>
                    <a:pt x="659423" y="214987"/>
                    <a:pt x="628650" y="201310"/>
                  </a:cubicBezTo>
                  <a:cubicBezTo>
                    <a:pt x="612959" y="194336"/>
                    <a:pt x="610378" y="172185"/>
                    <a:pt x="600075" y="158448"/>
                  </a:cubicBezTo>
                  <a:cubicBezTo>
                    <a:pt x="581778" y="134052"/>
                    <a:pt x="559841" y="112383"/>
                    <a:pt x="542925" y="87010"/>
                  </a:cubicBezTo>
                  <a:cubicBezTo>
                    <a:pt x="484919" y="0"/>
                    <a:pt x="549609" y="53366"/>
                    <a:pt x="471487" y="1285"/>
                  </a:cubicBezTo>
                  <a:cubicBezTo>
                    <a:pt x="452437" y="6048"/>
                    <a:pt x="433218" y="10178"/>
                    <a:pt x="414337" y="15573"/>
                  </a:cubicBezTo>
                  <a:cubicBezTo>
                    <a:pt x="399856" y="19710"/>
                    <a:pt x="386177" y="26593"/>
                    <a:pt x="371475" y="29860"/>
                  </a:cubicBezTo>
                  <a:cubicBezTo>
                    <a:pt x="265179" y="53481"/>
                    <a:pt x="299726" y="35637"/>
                    <a:pt x="185737" y="58435"/>
                  </a:cubicBezTo>
                  <a:cubicBezTo>
                    <a:pt x="147227" y="66137"/>
                    <a:pt x="71437" y="87010"/>
                    <a:pt x="71437" y="87010"/>
                  </a:cubicBezTo>
                  <a:cubicBezTo>
                    <a:pt x="57150" y="101298"/>
                    <a:pt x="38388" y="112210"/>
                    <a:pt x="28575" y="129873"/>
                  </a:cubicBezTo>
                  <a:cubicBezTo>
                    <a:pt x="13947" y="156203"/>
                    <a:pt x="0" y="215598"/>
                    <a:pt x="0" y="215598"/>
                  </a:cubicBezTo>
                  <a:cubicBezTo>
                    <a:pt x="4762" y="229885"/>
                    <a:pt x="2853" y="248659"/>
                    <a:pt x="14287" y="258460"/>
                  </a:cubicBezTo>
                  <a:cubicBezTo>
                    <a:pt x="38544" y="279251"/>
                    <a:pt x="70194" y="289854"/>
                    <a:pt x="100012" y="301323"/>
                  </a:cubicBezTo>
                  <a:cubicBezTo>
                    <a:pt x="204234" y="341408"/>
                    <a:pt x="249718" y="334039"/>
                    <a:pt x="371475" y="344185"/>
                  </a:cubicBezTo>
                  <a:cubicBezTo>
                    <a:pt x="357187" y="353710"/>
                    <a:pt x="341376" y="361273"/>
                    <a:pt x="328612" y="372760"/>
                  </a:cubicBezTo>
                  <a:cubicBezTo>
                    <a:pt x="168391" y="516959"/>
                    <a:pt x="285335" y="434950"/>
                    <a:pt x="185737" y="501348"/>
                  </a:cubicBezTo>
                  <a:cubicBezTo>
                    <a:pt x="210593" y="625621"/>
                    <a:pt x="182853" y="555613"/>
                    <a:pt x="314325" y="687085"/>
                  </a:cubicBezTo>
                  <a:lnTo>
                    <a:pt x="357187" y="729948"/>
                  </a:lnTo>
                  <a:cubicBezTo>
                    <a:pt x="361950" y="744235"/>
                    <a:pt x="376237" y="758523"/>
                    <a:pt x="371475" y="772810"/>
                  </a:cubicBezTo>
                  <a:cubicBezTo>
                    <a:pt x="365085" y="791979"/>
                    <a:pt x="339820" y="798861"/>
                    <a:pt x="328612" y="815673"/>
                  </a:cubicBezTo>
                  <a:cubicBezTo>
                    <a:pt x="320258" y="828204"/>
                    <a:pt x="319087" y="844248"/>
                    <a:pt x="314325" y="858535"/>
                  </a:cubicBezTo>
                  <a:cubicBezTo>
                    <a:pt x="328612" y="868060"/>
                    <a:pt x="346460" y="873701"/>
                    <a:pt x="357187" y="887110"/>
                  </a:cubicBezTo>
                  <a:cubicBezTo>
                    <a:pt x="371775" y="905345"/>
                    <a:pt x="380420" y="992061"/>
                    <a:pt x="385762" y="1001410"/>
                  </a:cubicBezTo>
                  <a:cubicBezTo>
                    <a:pt x="394282" y="1016319"/>
                    <a:pt x="414337" y="1020460"/>
                    <a:pt x="428625" y="1029985"/>
                  </a:cubicBezTo>
                  <a:cubicBezTo>
                    <a:pt x="461962" y="1025223"/>
                    <a:pt x="496381" y="1025375"/>
                    <a:pt x="528637" y="1015698"/>
                  </a:cubicBezTo>
                  <a:cubicBezTo>
                    <a:pt x="545084" y="1010764"/>
                    <a:pt x="554328" y="987123"/>
                    <a:pt x="571500" y="987123"/>
                  </a:cubicBezTo>
                  <a:cubicBezTo>
                    <a:pt x="606810" y="987123"/>
                    <a:pt x="680220" y="1027196"/>
                    <a:pt x="714375" y="1044273"/>
                  </a:cubicBezTo>
                  <a:cubicBezTo>
                    <a:pt x="719137" y="1029985"/>
                    <a:pt x="721190" y="1014486"/>
                    <a:pt x="728662" y="1001410"/>
                  </a:cubicBezTo>
                  <a:cubicBezTo>
                    <a:pt x="797861" y="880311"/>
                    <a:pt x="753054" y="999675"/>
                    <a:pt x="785812" y="901398"/>
                  </a:cubicBezTo>
                  <a:cubicBezTo>
                    <a:pt x="795337" y="915685"/>
                    <a:pt x="802245" y="932118"/>
                    <a:pt x="814387" y="944260"/>
                  </a:cubicBezTo>
                  <a:cubicBezTo>
                    <a:pt x="831225" y="961098"/>
                    <a:pt x="853457" y="971626"/>
                    <a:pt x="871537" y="987123"/>
                  </a:cubicBezTo>
                  <a:cubicBezTo>
                    <a:pt x="886878" y="1000273"/>
                    <a:pt x="900112" y="1015698"/>
                    <a:pt x="914400" y="1029985"/>
                  </a:cubicBezTo>
                  <a:cubicBezTo>
                    <a:pt x="952500" y="1020460"/>
                    <a:pt x="992948" y="1017661"/>
                    <a:pt x="1028700" y="1001410"/>
                  </a:cubicBezTo>
                  <a:cubicBezTo>
                    <a:pt x="1129381" y="955646"/>
                    <a:pt x="1009263" y="942974"/>
                    <a:pt x="1128712" y="972835"/>
                  </a:cubicBezTo>
                  <a:cubicBezTo>
                    <a:pt x="1134155" y="981000"/>
                    <a:pt x="1175656" y="1055159"/>
                    <a:pt x="1200150" y="1044273"/>
                  </a:cubicBezTo>
                  <a:cubicBezTo>
                    <a:pt x="1237078" y="1027861"/>
                    <a:pt x="1285875" y="958548"/>
                    <a:pt x="1285875" y="958548"/>
                  </a:cubicBezTo>
                  <a:cubicBezTo>
                    <a:pt x="1295400" y="972835"/>
                    <a:pt x="1302308" y="989268"/>
                    <a:pt x="1314450" y="1001410"/>
                  </a:cubicBezTo>
                  <a:cubicBezTo>
                    <a:pt x="1331288" y="1018248"/>
                    <a:pt x="1353520" y="1028776"/>
                    <a:pt x="1371600" y="1044273"/>
                  </a:cubicBezTo>
                  <a:cubicBezTo>
                    <a:pt x="1386941" y="1057422"/>
                    <a:pt x="1400175" y="1072848"/>
                    <a:pt x="1414462" y="1087135"/>
                  </a:cubicBezTo>
                  <a:cubicBezTo>
                    <a:pt x="1455413" y="1073485"/>
                    <a:pt x="1482787" y="1056485"/>
                    <a:pt x="1528762" y="1087135"/>
                  </a:cubicBezTo>
                  <a:cubicBezTo>
                    <a:pt x="1750084" y="1234683"/>
                    <a:pt x="1548699" y="1160457"/>
                    <a:pt x="1671637" y="1201435"/>
                  </a:cubicBezTo>
                  <a:cubicBezTo>
                    <a:pt x="1706572" y="1183967"/>
                    <a:pt x="1741359" y="1169528"/>
                    <a:pt x="1771650" y="1144285"/>
                  </a:cubicBezTo>
                  <a:cubicBezTo>
                    <a:pt x="1843000" y="1084827"/>
                    <a:pt x="1782047" y="1112245"/>
                    <a:pt x="1857375" y="1087135"/>
                  </a:cubicBezTo>
                  <a:cubicBezTo>
                    <a:pt x="1883123" y="1112883"/>
                    <a:pt x="1908288" y="1143654"/>
                    <a:pt x="1943100" y="1158573"/>
                  </a:cubicBezTo>
                  <a:cubicBezTo>
                    <a:pt x="1961149" y="1166308"/>
                    <a:pt x="1981200" y="1168098"/>
                    <a:pt x="2000250" y="1172860"/>
                  </a:cubicBezTo>
                  <a:cubicBezTo>
                    <a:pt x="2028825" y="1163335"/>
                    <a:pt x="2057013" y="1152560"/>
                    <a:pt x="2085975" y="1144285"/>
                  </a:cubicBezTo>
                  <a:cubicBezTo>
                    <a:pt x="2123737" y="1133496"/>
                    <a:pt x="2200275" y="1115710"/>
                    <a:pt x="2200275" y="1115710"/>
                  </a:cubicBezTo>
                  <a:cubicBezTo>
                    <a:pt x="2214562" y="1120473"/>
                    <a:pt x="2228526" y="1126345"/>
                    <a:pt x="2243137" y="1129998"/>
                  </a:cubicBezTo>
                  <a:cubicBezTo>
                    <a:pt x="2285734" y="1140647"/>
                    <a:pt x="2329815" y="1145476"/>
                    <a:pt x="2371725" y="1158573"/>
                  </a:cubicBezTo>
                  <a:cubicBezTo>
                    <a:pt x="2406344" y="1169391"/>
                    <a:pt x="2438061" y="1187965"/>
                    <a:pt x="2471737" y="1201435"/>
                  </a:cubicBezTo>
                  <a:cubicBezTo>
                    <a:pt x="2485720" y="1207028"/>
                    <a:pt x="2500312" y="1210960"/>
                    <a:pt x="2514600" y="1215723"/>
                  </a:cubicBezTo>
                  <a:cubicBezTo>
                    <a:pt x="2552700" y="1206198"/>
                    <a:pt x="2597482" y="1210712"/>
                    <a:pt x="2628900" y="1187148"/>
                  </a:cubicBezTo>
                  <a:cubicBezTo>
                    <a:pt x="2647950" y="1172860"/>
                    <a:pt x="2666673" y="1158126"/>
                    <a:pt x="2686050" y="1144285"/>
                  </a:cubicBezTo>
                  <a:cubicBezTo>
                    <a:pt x="2724536" y="1116795"/>
                    <a:pt x="2758633" y="1097878"/>
                    <a:pt x="2800350" y="1072848"/>
                  </a:cubicBezTo>
                  <a:cubicBezTo>
                    <a:pt x="2814637" y="1077610"/>
                    <a:pt x="2830136" y="1079663"/>
                    <a:pt x="2843212" y="1087135"/>
                  </a:cubicBezTo>
                  <a:cubicBezTo>
                    <a:pt x="2849491" y="1090723"/>
                    <a:pt x="2927139" y="1152541"/>
                    <a:pt x="2943225" y="1158573"/>
                  </a:cubicBezTo>
                  <a:cubicBezTo>
                    <a:pt x="2965963" y="1167100"/>
                    <a:pt x="2990850" y="1168098"/>
                    <a:pt x="3014662" y="1172860"/>
                  </a:cubicBezTo>
                  <a:cubicBezTo>
                    <a:pt x="3037798" y="1161292"/>
                    <a:pt x="3098701" y="1125675"/>
                    <a:pt x="3128962" y="1129998"/>
                  </a:cubicBezTo>
                  <a:cubicBezTo>
                    <a:pt x="3145961" y="1132426"/>
                    <a:pt x="3158088" y="1148270"/>
                    <a:pt x="3171825" y="1158573"/>
                  </a:cubicBezTo>
                  <a:cubicBezTo>
                    <a:pt x="3196221" y="1176870"/>
                    <a:pt x="3217113" y="1200034"/>
                    <a:pt x="3243262" y="1215723"/>
                  </a:cubicBezTo>
                  <a:cubicBezTo>
                    <a:pt x="3265254" y="1228918"/>
                    <a:pt x="3290887" y="1234773"/>
                    <a:pt x="3314700" y="1244298"/>
                  </a:cubicBezTo>
                  <a:cubicBezTo>
                    <a:pt x="3348037" y="1239535"/>
                    <a:pt x="3383281" y="1242099"/>
                    <a:pt x="3414712" y="1230010"/>
                  </a:cubicBezTo>
                  <a:cubicBezTo>
                    <a:pt x="3446766" y="1217682"/>
                    <a:pt x="3500437" y="1172860"/>
                    <a:pt x="3500437" y="1172860"/>
                  </a:cubicBezTo>
                  <a:cubicBezTo>
                    <a:pt x="3541003" y="1180973"/>
                    <a:pt x="3636438" y="1201435"/>
                    <a:pt x="3671887" y="1201435"/>
                  </a:cubicBezTo>
                  <a:cubicBezTo>
                    <a:pt x="3710283" y="1201435"/>
                    <a:pt x="3748087" y="1191910"/>
                    <a:pt x="3786187" y="1187148"/>
                  </a:cubicBezTo>
                  <a:cubicBezTo>
                    <a:pt x="3832157" y="1156502"/>
                    <a:pt x="3831819" y="1154168"/>
                    <a:pt x="3886200" y="1129998"/>
                  </a:cubicBezTo>
                  <a:cubicBezTo>
                    <a:pt x="3909636" y="1119582"/>
                    <a:pt x="3932894" y="1108171"/>
                    <a:pt x="3957637" y="1101423"/>
                  </a:cubicBezTo>
                  <a:cubicBezTo>
                    <a:pt x="3985585" y="1093801"/>
                    <a:pt x="4014446" y="1088887"/>
                    <a:pt x="4043362" y="1087135"/>
                  </a:cubicBezTo>
                  <a:cubicBezTo>
                    <a:pt x="4171802" y="1079351"/>
                    <a:pt x="4300537" y="1077610"/>
                    <a:pt x="4429125" y="1072848"/>
                  </a:cubicBezTo>
                  <a:cubicBezTo>
                    <a:pt x="4448175" y="1063323"/>
                    <a:pt x="4468944" y="1056653"/>
                    <a:pt x="4486275" y="1044273"/>
                  </a:cubicBezTo>
                  <a:cubicBezTo>
                    <a:pt x="4502717" y="1032529"/>
                    <a:pt x="4511474" y="1011223"/>
                    <a:pt x="4529137" y="1001410"/>
                  </a:cubicBezTo>
                  <a:cubicBezTo>
                    <a:pt x="4555467" y="986782"/>
                    <a:pt x="4586287" y="982360"/>
                    <a:pt x="4614862" y="972835"/>
                  </a:cubicBezTo>
                  <a:cubicBezTo>
                    <a:pt x="4631152" y="967405"/>
                    <a:pt x="4643437" y="953785"/>
                    <a:pt x="4657725" y="944260"/>
                  </a:cubicBezTo>
                  <a:cubicBezTo>
                    <a:pt x="4733928" y="829957"/>
                    <a:pt x="4633910" y="968076"/>
                    <a:pt x="4729162" y="872823"/>
                  </a:cubicBezTo>
                  <a:cubicBezTo>
                    <a:pt x="4770107" y="831878"/>
                    <a:pt x="4748785" y="833578"/>
                    <a:pt x="4772025" y="787098"/>
                  </a:cubicBezTo>
                  <a:cubicBezTo>
                    <a:pt x="4779704" y="771739"/>
                    <a:pt x="4789607" y="757427"/>
                    <a:pt x="4800600" y="744235"/>
                  </a:cubicBezTo>
                  <a:cubicBezTo>
                    <a:pt x="4813535" y="728713"/>
                    <a:pt x="4824150" y="707315"/>
                    <a:pt x="4843462" y="701373"/>
                  </a:cubicBezTo>
                  <a:cubicBezTo>
                    <a:pt x="4889208" y="687297"/>
                    <a:pt x="4938712" y="691848"/>
                    <a:pt x="4986337" y="687085"/>
                  </a:cubicBezTo>
                  <a:cubicBezTo>
                    <a:pt x="5000625" y="672798"/>
                    <a:pt x="5026530" y="664251"/>
                    <a:pt x="5029200" y="644223"/>
                  </a:cubicBezTo>
                  <a:cubicBezTo>
                    <a:pt x="5036779" y="587378"/>
                    <a:pt x="5022491" y="529618"/>
                    <a:pt x="5014912" y="472773"/>
                  </a:cubicBezTo>
                  <a:cubicBezTo>
                    <a:pt x="5012922" y="457845"/>
                    <a:pt x="5010033" y="441670"/>
                    <a:pt x="5000625" y="429910"/>
                  </a:cubicBezTo>
                  <a:cubicBezTo>
                    <a:pt x="4989898" y="416501"/>
                    <a:pt x="4972050" y="410860"/>
                    <a:pt x="4957762" y="401335"/>
                  </a:cubicBezTo>
                  <a:cubicBezTo>
                    <a:pt x="4953000" y="387048"/>
                    <a:pt x="4951829" y="371004"/>
                    <a:pt x="4943475" y="358473"/>
                  </a:cubicBezTo>
                  <a:cubicBezTo>
                    <a:pt x="4932267" y="341661"/>
                    <a:pt x="4908818" y="334074"/>
                    <a:pt x="4900612" y="315610"/>
                  </a:cubicBezTo>
                  <a:cubicBezTo>
                    <a:pt x="4888847" y="289138"/>
                    <a:pt x="4898091" y="256357"/>
                    <a:pt x="4886325" y="229885"/>
                  </a:cubicBezTo>
                  <a:cubicBezTo>
                    <a:pt x="4871594" y="196740"/>
                    <a:pt x="4826048" y="179655"/>
                    <a:pt x="4800600" y="158448"/>
                  </a:cubicBezTo>
                  <a:cubicBezTo>
                    <a:pt x="4754370" y="119922"/>
                    <a:pt x="4795838" y="106060"/>
                    <a:pt x="4772025" y="11558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 rot="10800000">
              <a:off x="2535617" y="571481"/>
              <a:ext cx="5036779" cy="1630049"/>
            </a:xfrm>
            <a:custGeom>
              <a:avLst/>
              <a:gdLst>
                <a:gd name="connsiteX0" fmla="*/ 4772025 w 5036779"/>
                <a:gd name="connsiteY0" fmla="*/ 115585 h 1244298"/>
                <a:gd name="connsiteX1" fmla="*/ 4657725 w 5036779"/>
                <a:gd name="connsiteY1" fmla="*/ 215598 h 1244298"/>
                <a:gd name="connsiteX2" fmla="*/ 4572000 w 5036779"/>
                <a:gd name="connsiteY2" fmla="*/ 272748 h 1244298"/>
                <a:gd name="connsiteX3" fmla="*/ 4486275 w 5036779"/>
                <a:gd name="connsiteY3" fmla="*/ 229885 h 1244298"/>
                <a:gd name="connsiteX4" fmla="*/ 4414837 w 5036779"/>
                <a:gd name="connsiteY4" fmla="*/ 187023 h 1244298"/>
                <a:gd name="connsiteX5" fmla="*/ 4371975 w 5036779"/>
                <a:gd name="connsiteY5" fmla="*/ 158448 h 1244298"/>
                <a:gd name="connsiteX6" fmla="*/ 4314825 w 5036779"/>
                <a:gd name="connsiteY6" fmla="*/ 144160 h 1244298"/>
                <a:gd name="connsiteX7" fmla="*/ 4214812 w 5036779"/>
                <a:gd name="connsiteY7" fmla="*/ 101298 h 1244298"/>
                <a:gd name="connsiteX8" fmla="*/ 4129087 w 5036779"/>
                <a:gd name="connsiteY8" fmla="*/ 115585 h 1244298"/>
                <a:gd name="connsiteX9" fmla="*/ 4029075 w 5036779"/>
                <a:gd name="connsiteY9" fmla="*/ 215598 h 1244298"/>
                <a:gd name="connsiteX10" fmla="*/ 3986212 w 5036779"/>
                <a:gd name="connsiteY10" fmla="*/ 244173 h 1244298"/>
                <a:gd name="connsiteX11" fmla="*/ 3871912 w 5036779"/>
                <a:gd name="connsiteY11" fmla="*/ 258460 h 1244298"/>
                <a:gd name="connsiteX12" fmla="*/ 3800475 w 5036779"/>
                <a:gd name="connsiteY12" fmla="*/ 244173 h 1244298"/>
                <a:gd name="connsiteX13" fmla="*/ 3686175 w 5036779"/>
                <a:gd name="connsiteY13" fmla="*/ 187023 h 1244298"/>
                <a:gd name="connsiteX14" fmla="*/ 3571875 w 5036779"/>
                <a:gd name="connsiteY14" fmla="*/ 158448 h 1244298"/>
                <a:gd name="connsiteX15" fmla="*/ 3443287 w 5036779"/>
                <a:gd name="connsiteY15" fmla="*/ 187023 h 1244298"/>
                <a:gd name="connsiteX16" fmla="*/ 3414712 w 5036779"/>
                <a:gd name="connsiteY16" fmla="*/ 229885 h 1244298"/>
                <a:gd name="connsiteX17" fmla="*/ 3371850 w 5036779"/>
                <a:gd name="connsiteY17" fmla="*/ 287035 h 1244298"/>
                <a:gd name="connsiteX18" fmla="*/ 3314700 w 5036779"/>
                <a:gd name="connsiteY18" fmla="*/ 344185 h 1244298"/>
                <a:gd name="connsiteX19" fmla="*/ 3257550 w 5036779"/>
                <a:gd name="connsiteY19" fmla="*/ 429910 h 1244298"/>
                <a:gd name="connsiteX20" fmla="*/ 3171825 w 5036779"/>
                <a:gd name="connsiteY20" fmla="*/ 387048 h 1244298"/>
                <a:gd name="connsiteX21" fmla="*/ 3057525 w 5036779"/>
                <a:gd name="connsiteY21" fmla="*/ 301323 h 1244298"/>
                <a:gd name="connsiteX22" fmla="*/ 2928937 w 5036779"/>
                <a:gd name="connsiteY22" fmla="*/ 315610 h 1244298"/>
                <a:gd name="connsiteX23" fmla="*/ 2871787 w 5036779"/>
                <a:gd name="connsiteY23" fmla="*/ 344185 h 1244298"/>
                <a:gd name="connsiteX24" fmla="*/ 2828925 w 5036779"/>
                <a:gd name="connsiteY24" fmla="*/ 358473 h 1244298"/>
                <a:gd name="connsiteX25" fmla="*/ 2700337 w 5036779"/>
                <a:gd name="connsiteY25" fmla="*/ 472773 h 1244298"/>
                <a:gd name="connsiteX26" fmla="*/ 2657475 w 5036779"/>
                <a:gd name="connsiteY26" fmla="*/ 487060 h 1244298"/>
                <a:gd name="connsiteX27" fmla="*/ 2614612 w 5036779"/>
                <a:gd name="connsiteY27" fmla="*/ 444198 h 1244298"/>
                <a:gd name="connsiteX28" fmla="*/ 2571750 w 5036779"/>
                <a:gd name="connsiteY28" fmla="*/ 415623 h 1244298"/>
                <a:gd name="connsiteX29" fmla="*/ 2543175 w 5036779"/>
                <a:gd name="connsiteY29" fmla="*/ 372760 h 1244298"/>
                <a:gd name="connsiteX30" fmla="*/ 2443162 w 5036779"/>
                <a:gd name="connsiteY30" fmla="*/ 315610 h 1244298"/>
                <a:gd name="connsiteX31" fmla="*/ 2257425 w 5036779"/>
                <a:gd name="connsiteY31" fmla="*/ 372760 h 1244298"/>
                <a:gd name="connsiteX32" fmla="*/ 2214562 w 5036779"/>
                <a:gd name="connsiteY32" fmla="*/ 401335 h 1244298"/>
                <a:gd name="connsiteX33" fmla="*/ 2171700 w 5036779"/>
                <a:gd name="connsiteY33" fmla="*/ 387048 h 1244298"/>
                <a:gd name="connsiteX34" fmla="*/ 2057400 w 5036779"/>
                <a:gd name="connsiteY34" fmla="*/ 315610 h 1244298"/>
                <a:gd name="connsiteX35" fmla="*/ 1985962 w 5036779"/>
                <a:gd name="connsiteY35" fmla="*/ 301323 h 1244298"/>
                <a:gd name="connsiteX36" fmla="*/ 1885950 w 5036779"/>
                <a:gd name="connsiteY36" fmla="*/ 258460 h 1244298"/>
                <a:gd name="connsiteX37" fmla="*/ 1800225 w 5036779"/>
                <a:gd name="connsiteY37" fmla="*/ 229885 h 1244298"/>
                <a:gd name="connsiteX38" fmla="*/ 1657350 w 5036779"/>
                <a:gd name="connsiteY38" fmla="*/ 172735 h 1244298"/>
                <a:gd name="connsiteX39" fmla="*/ 1471612 w 5036779"/>
                <a:gd name="connsiteY39" fmla="*/ 158448 h 1244298"/>
                <a:gd name="connsiteX40" fmla="*/ 1428750 w 5036779"/>
                <a:gd name="connsiteY40" fmla="*/ 144160 h 1244298"/>
                <a:gd name="connsiteX41" fmla="*/ 1343025 w 5036779"/>
                <a:gd name="connsiteY41" fmla="*/ 129873 h 1244298"/>
                <a:gd name="connsiteX42" fmla="*/ 1271587 w 5036779"/>
                <a:gd name="connsiteY42" fmla="*/ 115585 h 1244298"/>
                <a:gd name="connsiteX43" fmla="*/ 871537 w 5036779"/>
                <a:gd name="connsiteY43" fmla="*/ 129873 h 1244298"/>
                <a:gd name="connsiteX44" fmla="*/ 828675 w 5036779"/>
                <a:gd name="connsiteY44" fmla="*/ 144160 h 1244298"/>
                <a:gd name="connsiteX45" fmla="*/ 728662 w 5036779"/>
                <a:gd name="connsiteY45" fmla="*/ 215598 h 1244298"/>
                <a:gd name="connsiteX46" fmla="*/ 628650 w 5036779"/>
                <a:gd name="connsiteY46" fmla="*/ 201310 h 1244298"/>
                <a:gd name="connsiteX47" fmla="*/ 600075 w 5036779"/>
                <a:gd name="connsiteY47" fmla="*/ 158448 h 1244298"/>
                <a:gd name="connsiteX48" fmla="*/ 542925 w 5036779"/>
                <a:gd name="connsiteY48" fmla="*/ 87010 h 1244298"/>
                <a:gd name="connsiteX49" fmla="*/ 471487 w 5036779"/>
                <a:gd name="connsiteY49" fmla="*/ 1285 h 1244298"/>
                <a:gd name="connsiteX50" fmla="*/ 414337 w 5036779"/>
                <a:gd name="connsiteY50" fmla="*/ 15573 h 1244298"/>
                <a:gd name="connsiteX51" fmla="*/ 371475 w 5036779"/>
                <a:gd name="connsiteY51" fmla="*/ 29860 h 1244298"/>
                <a:gd name="connsiteX52" fmla="*/ 185737 w 5036779"/>
                <a:gd name="connsiteY52" fmla="*/ 58435 h 1244298"/>
                <a:gd name="connsiteX53" fmla="*/ 71437 w 5036779"/>
                <a:gd name="connsiteY53" fmla="*/ 87010 h 1244298"/>
                <a:gd name="connsiteX54" fmla="*/ 28575 w 5036779"/>
                <a:gd name="connsiteY54" fmla="*/ 129873 h 1244298"/>
                <a:gd name="connsiteX55" fmla="*/ 0 w 5036779"/>
                <a:gd name="connsiteY55" fmla="*/ 215598 h 1244298"/>
                <a:gd name="connsiteX56" fmla="*/ 14287 w 5036779"/>
                <a:gd name="connsiteY56" fmla="*/ 258460 h 1244298"/>
                <a:gd name="connsiteX57" fmla="*/ 100012 w 5036779"/>
                <a:gd name="connsiteY57" fmla="*/ 301323 h 1244298"/>
                <a:gd name="connsiteX58" fmla="*/ 371475 w 5036779"/>
                <a:gd name="connsiteY58" fmla="*/ 344185 h 1244298"/>
                <a:gd name="connsiteX59" fmla="*/ 328612 w 5036779"/>
                <a:gd name="connsiteY59" fmla="*/ 372760 h 1244298"/>
                <a:gd name="connsiteX60" fmla="*/ 185737 w 5036779"/>
                <a:gd name="connsiteY60" fmla="*/ 501348 h 1244298"/>
                <a:gd name="connsiteX61" fmla="*/ 314325 w 5036779"/>
                <a:gd name="connsiteY61" fmla="*/ 687085 h 1244298"/>
                <a:gd name="connsiteX62" fmla="*/ 357187 w 5036779"/>
                <a:gd name="connsiteY62" fmla="*/ 729948 h 1244298"/>
                <a:gd name="connsiteX63" fmla="*/ 371475 w 5036779"/>
                <a:gd name="connsiteY63" fmla="*/ 772810 h 1244298"/>
                <a:gd name="connsiteX64" fmla="*/ 328612 w 5036779"/>
                <a:gd name="connsiteY64" fmla="*/ 815673 h 1244298"/>
                <a:gd name="connsiteX65" fmla="*/ 314325 w 5036779"/>
                <a:gd name="connsiteY65" fmla="*/ 858535 h 1244298"/>
                <a:gd name="connsiteX66" fmla="*/ 357187 w 5036779"/>
                <a:gd name="connsiteY66" fmla="*/ 887110 h 1244298"/>
                <a:gd name="connsiteX67" fmla="*/ 385762 w 5036779"/>
                <a:gd name="connsiteY67" fmla="*/ 1001410 h 1244298"/>
                <a:gd name="connsiteX68" fmla="*/ 428625 w 5036779"/>
                <a:gd name="connsiteY68" fmla="*/ 1029985 h 1244298"/>
                <a:gd name="connsiteX69" fmla="*/ 528637 w 5036779"/>
                <a:gd name="connsiteY69" fmla="*/ 1015698 h 1244298"/>
                <a:gd name="connsiteX70" fmla="*/ 571500 w 5036779"/>
                <a:gd name="connsiteY70" fmla="*/ 987123 h 1244298"/>
                <a:gd name="connsiteX71" fmla="*/ 714375 w 5036779"/>
                <a:gd name="connsiteY71" fmla="*/ 1044273 h 1244298"/>
                <a:gd name="connsiteX72" fmla="*/ 728662 w 5036779"/>
                <a:gd name="connsiteY72" fmla="*/ 1001410 h 1244298"/>
                <a:gd name="connsiteX73" fmla="*/ 785812 w 5036779"/>
                <a:gd name="connsiteY73" fmla="*/ 901398 h 1244298"/>
                <a:gd name="connsiteX74" fmla="*/ 814387 w 5036779"/>
                <a:gd name="connsiteY74" fmla="*/ 944260 h 1244298"/>
                <a:gd name="connsiteX75" fmla="*/ 871537 w 5036779"/>
                <a:gd name="connsiteY75" fmla="*/ 987123 h 1244298"/>
                <a:gd name="connsiteX76" fmla="*/ 914400 w 5036779"/>
                <a:gd name="connsiteY76" fmla="*/ 1029985 h 1244298"/>
                <a:gd name="connsiteX77" fmla="*/ 1028700 w 5036779"/>
                <a:gd name="connsiteY77" fmla="*/ 1001410 h 1244298"/>
                <a:gd name="connsiteX78" fmla="*/ 1128712 w 5036779"/>
                <a:gd name="connsiteY78" fmla="*/ 972835 h 1244298"/>
                <a:gd name="connsiteX79" fmla="*/ 1200150 w 5036779"/>
                <a:gd name="connsiteY79" fmla="*/ 1044273 h 1244298"/>
                <a:gd name="connsiteX80" fmla="*/ 1285875 w 5036779"/>
                <a:gd name="connsiteY80" fmla="*/ 958548 h 1244298"/>
                <a:gd name="connsiteX81" fmla="*/ 1314450 w 5036779"/>
                <a:gd name="connsiteY81" fmla="*/ 1001410 h 1244298"/>
                <a:gd name="connsiteX82" fmla="*/ 1371600 w 5036779"/>
                <a:gd name="connsiteY82" fmla="*/ 1044273 h 1244298"/>
                <a:gd name="connsiteX83" fmla="*/ 1414462 w 5036779"/>
                <a:gd name="connsiteY83" fmla="*/ 1087135 h 1244298"/>
                <a:gd name="connsiteX84" fmla="*/ 1528762 w 5036779"/>
                <a:gd name="connsiteY84" fmla="*/ 1087135 h 1244298"/>
                <a:gd name="connsiteX85" fmla="*/ 1671637 w 5036779"/>
                <a:gd name="connsiteY85" fmla="*/ 1201435 h 1244298"/>
                <a:gd name="connsiteX86" fmla="*/ 1771650 w 5036779"/>
                <a:gd name="connsiteY86" fmla="*/ 1144285 h 1244298"/>
                <a:gd name="connsiteX87" fmla="*/ 1857375 w 5036779"/>
                <a:gd name="connsiteY87" fmla="*/ 1087135 h 1244298"/>
                <a:gd name="connsiteX88" fmla="*/ 1943100 w 5036779"/>
                <a:gd name="connsiteY88" fmla="*/ 1158573 h 1244298"/>
                <a:gd name="connsiteX89" fmla="*/ 2000250 w 5036779"/>
                <a:gd name="connsiteY89" fmla="*/ 1172860 h 1244298"/>
                <a:gd name="connsiteX90" fmla="*/ 2085975 w 5036779"/>
                <a:gd name="connsiteY90" fmla="*/ 1144285 h 1244298"/>
                <a:gd name="connsiteX91" fmla="*/ 2200275 w 5036779"/>
                <a:gd name="connsiteY91" fmla="*/ 1115710 h 1244298"/>
                <a:gd name="connsiteX92" fmla="*/ 2243137 w 5036779"/>
                <a:gd name="connsiteY92" fmla="*/ 1129998 h 1244298"/>
                <a:gd name="connsiteX93" fmla="*/ 2371725 w 5036779"/>
                <a:gd name="connsiteY93" fmla="*/ 1158573 h 1244298"/>
                <a:gd name="connsiteX94" fmla="*/ 2471737 w 5036779"/>
                <a:gd name="connsiteY94" fmla="*/ 1201435 h 1244298"/>
                <a:gd name="connsiteX95" fmla="*/ 2514600 w 5036779"/>
                <a:gd name="connsiteY95" fmla="*/ 1215723 h 1244298"/>
                <a:gd name="connsiteX96" fmla="*/ 2628900 w 5036779"/>
                <a:gd name="connsiteY96" fmla="*/ 1187148 h 1244298"/>
                <a:gd name="connsiteX97" fmla="*/ 2686050 w 5036779"/>
                <a:gd name="connsiteY97" fmla="*/ 1144285 h 1244298"/>
                <a:gd name="connsiteX98" fmla="*/ 2800350 w 5036779"/>
                <a:gd name="connsiteY98" fmla="*/ 1072848 h 1244298"/>
                <a:gd name="connsiteX99" fmla="*/ 2843212 w 5036779"/>
                <a:gd name="connsiteY99" fmla="*/ 1087135 h 1244298"/>
                <a:gd name="connsiteX100" fmla="*/ 2943225 w 5036779"/>
                <a:gd name="connsiteY100" fmla="*/ 1158573 h 1244298"/>
                <a:gd name="connsiteX101" fmla="*/ 3014662 w 5036779"/>
                <a:gd name="connsiteY101" fmla="*/ 1172860 h 1244298"/>
                <a:gd name="connsiteX102" fmla="*/ 3128962 w 5036779"/>
                <a:gd name="connsiteY102" fmla="*/ 1129998 h 1244298"/>
                <a:gd name="connsiteX103" fmla="*/ 3171825 w 5036779"/>
                <a:gd name="connsiteY103" fmla="*/ 1158573 h 1244298"/>
                <a:gd name="connsiteX104" fmla="*/ 3243262 w 5036779"/>
                <a:gd name="connsiteY104" fmla="*/ 1215723 h 1244298"/>
                <a:gd name="connsiteX105" fmla="*/ 3314700 w 5036779"/>
                <a:gd name="connsiteY105" fmla="*/ 1244298 h 1244298"/>
                <a:gd name="connsiteX106" fmla="*/ 3414712 w 5036779"/>
                <a:gd name="connsiteY106" fmla="*/ 1230010 h 1244298"/>
                <a:gd name="connsiteX107" fmla="*/ 3500437 w 5036779"/>
                <a:gd name="connsiteY107" fmla="*/ 1172860 h 1244298"/>
                <a:gd name="connsiteX108" fmla="*/ 3671887 w 5036779"/>
                <a:gd name="connsiteY108" fmla="*/ 1201435 h 1244298"/>
                <a:gd name="connsiteX109" fmla="*/ 3786187 w 5036779"/>
                <a:gd name="connsiteY109" fmla="*/ 1187148 h 1244298"/>
                <a:gd name="connsiteX110" fmla="*/ 3886200 w 5036779"/>
                <a:gd name="connsiteY110" fmla="*/ 1129998 h 1244298"/>
                <a:gd name="connsiteX111" fmla="*/ 3957637 w 5036779"/>
                <a:gd name="connsiteY111" fmla="*/ 1101423 h 1244298"/>
                <a:gd name="connsiteX112" fmla="*/ 4043362 w 5036779"/>
                <a:gd name="connsiteY112" fmla="*/ 1087135 h 1244298"/>
                <a:gd name="connsiteX113" fmla="*/ 4429125 w 5036779"/>
                <a:gd name="connsiteY113" fmla="*/ 1072848 h 1244298"/>
                <a:gd name="connsiteX114" fmla="*/ 4486275 w 5036779"/>
                <a:gd name="connsiteY114" fmla="*/ 1044273 h 1244298"/>
                <a:gd name="connsiteX115" fmla="*/ 4529137 w 5036779"/>
                <a:gd name="connsiteY115" fmla="*/ 1001410 h 1244298"/>
                <a:gd name="connsiteX116" fmla="*/ 4614862 w 5036779"/>
                <a:gd name="connsiteY116" fmla="*/ 972835 h 1244298"/>
                <a:gd name="connsiteX117" fmla="*/ 4657725 w 5036779"/>
                <a:gd name="connsiteY117" fmla="*/ 944260 h 1244298"/>
                <a:gd name="connsiteX118" fmla="*/ 4729162 w 5036779"/>
                <a:gd name="connsiteY118" fmla="*/ 872823 h 1244298"/>
                <a:gd name="connsiteX119" fmla="*/ 4772025 w 5036779"/>
                <a:gd name="connsiteY119" fmla="*/ 787098 h 1244298"/>
                <a:gd name="connsiteX120" fmla="*/ 4800600 w 5036779"/>
                <a:gd name="connsiteY120" fmla="*/ 744235 h 1244298"/>
                <a:gd name="connsiteX121" fmla="*/ 4843462 w 5036779"/>
                <a:gd name="connsiteY121" fmla="*/ 701373 h 1244298"/>
                <a:gd name="connsiteX122" fmla="*/ 4986337 w 5036779"/>
                <a:gd name="connsiteY122" fmla="*/ 687085 h 1244298"/>
                <a:gd name="connsiteX123" fmla="*/ 5029200 w 5036779"/>
                <a:gd name="connsiteY123" fmla="*/ 644223 h 1244298"/>
                <a:gd name="connsiteX124" fmla="*/ 5014912 w 5036779"/>
                <a:gd name="connsiteY124" fmla="*/ 472773 h 1244298"/>
                <a:gd name="connsiteX125" fmla="*/ 5000625 w 5036779"/>
                <a:gd name="connsiteY125" fmla="*/ 429910 h 1244298"/>
                <a:gd name="connsiteX126" fmla="*/ 4957762 w 5036779"/>
                <a:gd name="connsiteY126" fmla="*/ 401335 h 1244298"/>
                <a:gd name="connsiteX127" fmla="*/ 4943475 w 5036779"/>
                <a:gd name="connsiteY127" fmla="*/ 358473 h 1244298"/>
                <a:gd name="connsiteX128" fmla="*/ 4900612 w 5036779"/>
                <a:gd name="connsiteY128" fmla="*/ 315610 h 1244298"/>
                <a:gd name="connsiteX129" fmla="*/ 4886325 w 5036779"/>
                <a:gd name="connsiteY129" fmla="*/ 229885 h 1244298"/>
                <a:gd name="connsiteX130" fmla="*/ 4800600 w 5036779"/>
                <a:gd name="connsiteY130" fmla="*/ 158448 h 1244298"/>
                <a:gd name="connsiteX131" fmla="*/ 4772025 w 5036779"/>
                <a:gd name="connsiteY131" fmla="*/ 115585 h 124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5036779" h="1244298">
                  <a:moveTo>
                    <a:pt x="4772025" y="115585"/>
                  </a:moveTo>
                  <a:cubicBezTo>
                    <a:pt x="4748213" y="125110"/>
                    <a:pt x="4773123" y="125845"/>
                    <a:pt x="4657725" y="215598"/>
                  </a:cubicBezTo>
                  <a:cubicBezTo>
                    <a:pt x="4577457" y="278028"/>
                    <a:pt x="4653973" y="245422"/>
                    <a:pt x="4572000" y="272748"/>
                  </a:cubicBezTo>
                  <a:cubicBezTo>
                    <a:pt x="4449164" y="190858"/>
                    <a:pt x="4604577" y="289036"/>
                    <a:pt x="4486275" y="229885"/>
                  </a:cubicBezTo>
                  <a:cubicBezTo>
                    <a:pt x="4461437" y="217466"/>
                    <a:pt x="4438386" y="201741"/>
                    <a:pt x="4414837" y="187023"/>
                  </a:cubicBezTo>
                  <a:cubicBezTo>
                    <a:pt x="4400276" y="177922"/>
                    <a:pt x="4387758" y="165212"/>
                    <a:pt x="4371975" y="158448"/>
                  </a:cubicBezTo>
                  <a:cubicBezTo>
                    <a:pt x="4353926" y="150713"/>
                    <a:pt x="4333706" y="149554"/>
                    <a:pt x="4314825" y="144160"/>
                  </a:cubicBezTo>
                  <a:cubicBezTo>
                    <a:pt x="4265767" y="130144"/>
                    <a:pt x="4265618" y="126701"/>
                    <a:pt x="4214812" y="101298"/>
                  </a:cubicBezTo>
                  <a:cubicBezTo>
                    <a:pt x="4186237" y="106060"/>
                    <a:pt x="4153759" y="100402"/>
                    <a:pt x="4129087" y="115585"/>
                  </a:cubicBezTo>
                  <a:cubicBezTo>
                    <a:pt x="4088934" y="140294"/>
                    <a:pt x="4068303" y="189446"/>
                    <a:pt x="4029075" y="215598"/>
                  </a:cubicBezTo>
                  <a:cubicBezTo>
                    <a:pt x="4014787" y="225123"/>
                    <a:pt x="4002779" y="239655"/>
                    <a:pt x="3986212" y="244173"/>
                  </a:cubicBezTo>
                  <a:cubicBezTo>
                    <a:pt x="3949168" y="254276"/>
                    <a:pt x="3910012" y="253698"/>
                    <a:pt x="3871912" y="258460"/>
                  </a:cubicBezTo>
                  <a:cubicBezTo>
                    <a:pt x="3848100" y="253698"/>
                    <a:pt x="3823140" y="252890"/>
                    <a:pt x="3800475" y="244173"/>
                  </a:cubicBezTo>
                  <a:cubicBezTo>
                    <a:pt x="3760717" y="228882"/>
                    <a:pt x="3727500" y="197354"/>
                    <a:pt x="3686175" y="187023"/>
                  </a:cubicBezTo>
                  <a:lnTo>
                    <a:pt x="3571875" y="158448"/>
                  </a:lnTo>
                  <a:cubicBezTo>
                    <a:pt x="3570297" y="158764"/>
                    <a:pt x="3451937" y="181256"/>
                    <a:pt x="3443287" y="187023"/>
                  </a:cubicBezTo>
                  <a:cubicBezTo>
                    <a:pt x="3429000" y="196548"/>
                    <a:pt x="3424693" y="215912"/>
                    <a:pt x="3414712" y="229885"/>
                  </a:cubicBezTo>
                  <a:cubicBezTo>
                    <a:pt x="3400871" y="249262"/>
                    <a:pt x="3387531" y="269114"/>
                    <a:pt x="3371850" y="287035"/>
                  </a:cubicBezTo>
                  <a:cubicBezTo>
                    <a:pt x="3354109" y="307310"/>
                    <a:pt x="3331530" y="323148"/>
                    <a:pt x="3314700" y="344185"/>
                  </a:cubicBezTo>
                  <a:cubicBezTo>
                    <a:pt x="3293246" y="371002"/>
                    <a:pt x="3257550" y="429910"/>
                    <a:pt x="3257550" y="429910"/>
                  </a:cubicBezTo>
                  <a:cubicBezTo>
                    <a:pt x="3205870" y="412684"/>
                    <a:pt x="3218697" y="421137"/>
                    <a:pt x="3171825" y="387048"/>
                  </a:cubicBezTo>
                  <a:cubicBezTo>
                    <a:pt x="3133309" y="359036"/>
                    <a:pt x="3057525" y="301323"/>
                    <a:pt x="3057525" y="301323"/>
                  </a:cubicBezTo>
                  <a:cubicBezTo>
                    <a:pt x="3014662" y="306085"/>
                    <a:pt x="2970959" y="305913"/>
                    <a:pt x="2928937" y="315610"/>
                  </a:cubicBezTo>
                  <a:cubicBezTo>
                    <a:pt x="2908184" y="320399"/>
                    <a:pt x="2891363" y="335795"/>
                    <a:pt x="2871787" y="344185"/>
                  </a:cubicBezTo>
                  <a:cubicBezTo>
                    <a:pt x="2857944" y="350118"/>
                    <a:pt x="2843212" y="353710"/>
                    <a:pt x="2828925" y="358473"/>
                  </a:cubicBezTo>
                  <a:cubicBezTo>
                    <a:pt x="2787262" y="400135"/>
                    <a:pt x="2750956" y="439027"/>
                    <a:pt x="2700337" y="472773"/>
                  </a:cubicBezTo>
                  <a:cubicBezTo>
                    <a:pt x="2687806" y="481127"/>
                    <a:pt x="2671762" y="482298"/>
                    <a:pt x="2657475" y="487060"/>
                  </a:cubicBezTo>
                  <a:cubicBezTo>
                    <a:pt x="2643187" y="472773"/>
                    <a:pt x="2630134" y="457133"/>
                    <a:pt x="2614612" y="444198"/>
                  </a:cubicBezTo>
                  <a:cubicBezTo>
                    <a:pt x="2601421" y="433205"/>
                    <a:pt x="2583892" y="427765"/>
                    <a:pt x="2571750" y="415623"/>
                  </a:cubicBezTo>
                  <a:cubicBezTo>
                    <a:pt x="2559608" y="403481"/>
                    <a:pt x="2555317" y="384902"/>
                    <a:pt x="2543175" y="372760"/>
                  </a:cubicBezTo>
                  <a:cubicBezTo>
                    <a:pt x="2499927" y="329512"/>
                    <a:pt x="2492202" y="331957"/>
                    <a:pt x="2443162" y="315610"/>
                  </a:cubicBezTo>
                  <a:cubicBezTo>
                    <a:pt x="2370070" y="333883"/>
                    <a:pt x="2322167" y="340389"/>
                    <a:pt x="2257425" y="372760"/>
                  </a:cubicBezTo>
                  <a:cubicBezTo>
                    <a:pt x="2242066" y="380439"/>
                    <a:pt x="2228850" y="391810"/>
                    <a:pt x="2214562" y="401335"/>
                  </a:cubicBezTo>
                  <a:cubicBezTo>
                    <a:pt x="2200275" y="396573"/>
                    <a:pt x="2184776" y="394520"/>
                    <a:pt x="2171700" y="387048"/>
                  </a:cubicBezTo>
                  <a:cubicBezTo>
                    <a:pt x="2103266" y="347942"/>
                    <a:pt x="2130702" y="340044"/>
                    <a:pt x="2057400" y="315610"/>
                  </a:cubicBezTo>
                  <a:cubicBezTo>
                    <a:pt x="2034362" y="307931"/>
                    <a:pt x="2009521" y="307213"/>
                    <a:pt x="1985962" y="301323"/>
                  </a:cubicBezTo>
                  <a:cubicBezTo>
                    <a:pt x="1924648" y="285995"/>
                    <a:pt x="1954090" y="285716"/>
                    <a:pt x="1885950" y="258460"/>
                  </a:cubicBezTo>
                  <a:cubicBezTo>
                    <a:pt x="1857984" y="247273"/>
                    <a:pt x="1828191" y="241072"/>
                    <a:pt x="1800225" y="229885"/>
                  </a:cubicBezTo>
                  <a:cubicBezTo>
                    <a:pt x="1749554" y="209617"/>
                    <a:pt x="1716017" y="177248"/>
                    <a:pt x="1657350" y="172735"/>
                  </a:cubicBezTo>
                  <a:lnTo>
                    <a:pt x="1471612" y="158448"/>
                  </a:lnTo>
                  <a:cubicBezTo>
                    <a:pt x="1457325" y="153685"/>
                    <a:pt x="1443452" y="147427"/>
                    <a:pt x="1428750" y="144160"/>
                  </a:cubicBezTo>
                  <a:cubicBezTo>
                    <a:pt x="1400471" y="137876"/>
                    <a:pt x="1371527" y="135055"/>
                    <a:pt x="1343025" y="129873"/>
                  </a:cubicBezTo>
                  <a:cubicBezTo>
                    <a:pt x="1319132" y="125529"/>
                    <a:pt x="1295400" y="120348"/>
                    <a:pt x="1271587" y="115585"/>
                  </a:cubicBezTo>
                  <a:cubicBezTo>
                    <a:pt x="1138237" y="120348"/>
                    <a:pt x="1004695" y="121282"/>
                    <a:pt x="871537" y="129873"/>
                  </a:cubicBezTo>
                  <a:cubicBezTo>
                    <a:pt x="856508" y="130843"/>
                    <a:pt x="841206" y="135806"/>
                    <a:pt x="828675" y="144160"/>
                  </a:cubicBezTo>
                  <a:cubicBezTo>
                    <a:pt x="654905" y="260007"/>
                    <a:pt x="925996" y="116931"/>
                    <a:pt x="728662" y="215598"/>
                  </a:cubicBezTo>
                  <a:cubicBezTo>
                    <a:pt x="695325" y="210835"/>
                    <a:pt x="659423" y="214987"/>
                    <a:pt x="628650" y="201310"/>
                  </a:cubicBezTo>
                  <a:cubicBezTo>
                    <a:pt x="612959" y="194336"/>
                    <a:pt x="610378" y="172185"/>
                    <a:pt x="600075" y="158448"/>
                  </a:cubicBezTo>
                  <a:cubicBezTo>
                    <a:pt x="581778" y="134052"/>
                    <a:pt x="559841" y="112383"/>
                    <a:pt x="542925" y="87010"/>
                  </a:cubicBezTo>
                  <a:cubicBezTo>
                    <a:pt x="484919" y="0"/>
                    <a:pt x="549609" y="53366"/>
                    <a:pt x="471487" y="1285"/>
                  </a:cubicBezTo>
                  <a:cubicBezTo>
                    <a:pt x="452437" y="6048"/>
                    <a:pt x="433218" y="10178"/>
                    <a:pt x="414337" y="15573"/>
                  </a:cubicBezTo>
                  <a:cubicBezTo>
                    <a:pt x="399856" y="19710"/>
                    <a:pt x="386177" y="26593"/>
                    <a:pt x="371475" y="29860"/>
                  </a:cubicBezTo>
                  <a:cubicBezTo>
                    <a:pt x="265179" y="53481"/>
                    <a:pt x="299726" y="35637"/>
                    <a:pt x="185737" y="58435"/>
                  </a:cubicBezTo>
                  <a:cubicBezTo>
                    <a:pt x="147227" y="66137"/>
                    <a:pt x="71437" y="87010"/>
                    <a:pt x="71437" y="87010"/>
                  </a:cubicBezTo>
                  <a:cubicBezTo>
                    <a:pt x="57150" y="101298"/>
                    <a:pt x="38388" y="112210"/>
                    <a:pt x="28575" y="129873"/>
                  </a:cubicBezTo>
                  <a:cubicBezTo>
                    <a:pt x="13947" y="156203"/>
                    <a:pt x="0" y="215598"/>
                    <a:pt x="0" y="215598"/>
                  </a:cubicBezTo>
                  <a:cubicBezTo>
                    <a:pt x="4762" y="229885"/>
                    <a:pt x="2853" y="248659"/>
                    <a:pt x="14287" y="258460"/>
                  </a:cubicBezTo>
                  <a:cubicBezTo>
                    <a:pt x="38544" y="279251"/>
                    <a:pt x="70194" y="289854"/>
                    <a:pt x="100012" y="301323"/>
                  </a:cubicBezTo>
                  <a:cubicBezTo>
                    <a:pt x="204234" y="341408"/>
                    <a:pt x="249718" y="334039"/>
                    <a:pt x="371475" y="344185"/>
                  </a:cubicBezTo>
                  <a:cubicBezTo>
                    <a:pt x="357187" y="353710"/>
                    <a:pt x="341376" y="361273"/>
                    <a:pt x="328612" y="372760"/>
                  </a:cubicBezTo>
                  <a:cubicBezTo>
                    <a:pt x="168391" y="516959"/>
                    <a:pt x="285335" y="434950"/>
                    <a:pt x="185737" y="501348"/>
                  </a:cubicBezTo>
                  <a:cubicBezTo>
                    <a:pt x="210593" y="625621"/>
                    <a:pt x="182853" y="555613"/>
                    <a:pt x="314325" y="687085"/>
                  </a:cubicBezTo>
                  <a:lnTo>
                    <a:pt x="357187" y="729948"/>
                  </a:lnTo>
                  <a:cubicBezTo>
                    <a:pt x="361950" y="744235"/>
                    <a:pt x="376237" y="758523"/>
                    <a:pt x="371475" y="772810"/>
                  </a:cubicBezTo>
                  <a:cubicBezTo>
                    <a:pt x="365085" y="791979"/>
                    <a:pt x="339820" y="798861"/>
                    <a:pt x="328612" y="815673"/>
                  </a:cubicBezTo>
                  <a:cubicBezTo>
                    <a:pt x="320258" y="828204"/>
                    <a:pt x="319087" y="844248"/>
                    <a:pt x="314325" y="858535"/>
                  </a:cubicBezTo>
                  <a:cubicBezTo>
                    <a:pt x="328612" y="868060"/>
                    <a:pt x="346460" y="873701"/>
                    <a:pt x="357187" y="887110"/>
                  </a:cubicBezTo>
                  <a:cubicBezTo>
                    <a:pt x="371775" y="905345"/>
                    <a:pt x="380420" y="992061"/>
                    <a:pt x="385762" y="1001410"/>
                  </a:cubicBezTo>
                  <a:cubicBezTo>
                    <a:pt x="394282" y="1016319"/>
                    <a:pt x="414337" y="1020460"/>
                    <a:pt x="428625" y="1029985"/>
                  </a:cubicBezTo>
                  <a:cubicBezTo>
                    <a:pt x="461962" y="1025223"/>
                    <a:pt x="496381" y="1025375"/>
                    <a:pt x="528637" y="1015698"/>
                  </a:cubicBezTo>
                  <a:cubicBezTo>
                    <a:pt x="545084" y="1010764"/>
                    <a:pt x="554328" y="987123"/>
                    <a:pt x="571500" y="987123"/>
                  </a:cubicBezTo>
                  <a:cubicBezTo>
                    <a:pt x="606810" y="987123"/>
                    <a:pt x="680220" y="1027196"/>
                    <a:pt x="714375" y="1044273"/>
                  </a:cubicBezTo>
                  <a:cubicBezTo>
                    <a:pt x="719137" y="1029985"/>
                    <a:pt x="721190" y="1014486"/>
                    <a:pt x="728662" y="1001410"/>
                  </a:cubicBezTo>
                  <a:cubicBezTo>
                    <a:pt x="797861" y="880311"/>
                    <a:pt x="753054" y="999675"/>
                    <a:pt x="785812" y="901398"/>
                  </a:cubicBezTo>
                  <a:cubicBezTo>
                    <a:pt x="795337" y="915685"/>
                    <a:pt x="802245" y="932118"/>
                    <a:pt x="814387" y="944260"/>
                  </a:cubicBezTo>
                  <a:cubicBezTo>
                    <a:pt x="831225" y="961098"/>
                    <a:pt x="853457" y="971626"/>
                    <a:pt x="871537" y="987123"/>
                  </a:cubicBezTo>
                  <a:cubicBezTo>
                    <a:pt x="886878" y="1000273"/>
                    <a:pt x="900112" y="1015698"/>
                    <a:pt x="914400" y="1029985"/>
                  </a:cubicBezTo>
                  <a:cubicBezTo>
                    <a:pt x="952500" y="1020460"/>
                    <a:pt x="992948" y="1017661"/>
                    <a:pt x="1028700" y="1001410"/>
                  </a:cubicBezTo>
                  <a:cubicBezTo>
                    <a:pt x="1129381" y="955646"/>
                    <a:pt x="1009263" y="942974"/>
                    <a:pt x="1128712" y="972835"/>
                  </a:cubicBezTo>
                  <a:cubicBezTo>
                    <a:pt x="1134155" y="981000"/>
                    <a:pt x="1175656" y="1055159"/>
                    <a:pt x="1200150" y="1044273"/>
                  </a:cubicBezTo>
                  <a:cubicBezTo>
                    <a:pt x="1237078" y="1027861"/>
                    <a:pt x="1285875" y="958548"/>
                    <a:pt x="1285875" y="958548"/>
                  </a:cubicBezTo>
                  <a:cubicBezTo>
                    <a:pt x="1295400" y="972835"/>
                    <a:pt x="1302308" y="989268"/>
                    <a:pt x="1314450" y="1001410"/>
                  </a:cubicBezTo>
                  <a:cubicBezTo>
                    <a:pt x="1331288" y="1018248"/>
                    <a:pt x="1353520" y="1028776"/>
                    <a:pt x="1371600" y="1044273"/>
                  </a:cubicBezTo>
                  <a:cubicBezTo>
                    <a:pt x="1386941" y="1057422"/>
                    <a:pt x="1400175" y="1072848"/>
                    <a:pt x="1414462" y="1087135"/>
                  </a:cubicBezTo>
                  <a:cubicBezTo>
                    <a:pt x="1455413" y="1073485"/>
                    <a:pt x="1482787" y="1056485"/>
                    <a:pt x="1528762" y="1087135"/>
                  </a:cubicBezTo>
                  <a:cubicBezTo>
                    <a:pt x="1750084" y="1234683"/>
                    <a:pt x="1548699" y="1160457"/>
                    <a:pt x="1671637" y="1201435"/>
                  </a:cubicBezTo>
                  <a:cubicBezTo>
                    <a:pt x="1706572" y="1183967"/>
                    <a:pt x="1741359" y="1169528"/>
                    <a:pt x="1771650" y="1144285"/>
                  </a:cubicBezTo>
                  <a:cubicBezTo>
                    <a:pt x="1843000" y="1084827"/>
                    <a:pt x="1782047" y="1112245"/>
                    <a:pt x="1857375" y="1087135"/>
                  </a:cubicBezTo>
                  <a:cubicBezTo>
                    <a:pt x="1883123" y="1112883"/>
                    <a:pt x="1908288" y="1143654"/>
                    <a:pt x="1943100" y="1158573"/>
                  </a:cubicBezTo>
                  <a:cubicBezTo>
                    <a:pt x="1961149" y="1166308"/>
                    <a:pt x="1981200" y="1168098"/>
                    <a:pt x="2000250" y="1172860"/>
                  </a:cubicBezTo>
                  <a:cubicBezTo>
                    <a:pt x="2028825" y="1163335"/>
                    <a:pt x="2057013" y="1152560"/>
                    <a:pt x="2085975" y="1144285"/>
                  </a:cubicBezTo>
                  <a:cubicBezTo>
                    <a:pt x="2123737" y="1133496"/>
                    <a:pt x="2200275" y="1115710"/>
                    <a:pt x="2200275" y="1115710"/>
                  </a:cubicBezTo>
                  <a:cubicBezTo>
                    <a:pt x="2214562" y="1120473"/>
                    <a:pt x="2228526" y="1126345"/>
                    <a:pt x="2243137" y="1129998"/>
                  </a:cubicBezTo>
                  <a:cubicBezTo>
                    <a:pt x="2285734" y="1140647"/>
                    <a:pt x="2329815" y="1145476"/>
                    <a:pt x="2371725" y="1158573"/>
                  </a:cubicBezTo>
                  <a:cubicBezTo>
                    <a:pt x="2406344" y="1169391"/>
                    <a:pt x="2438061" y="1187965"/>
                    <a:pt x="2471737" y="1201435"/>
                  </a:cubicBezTo>
                  <a:cubicBezTo>
                    <a:pt x="2485720" y="1207028"/>
                    <a:pt x="2500312" y="1210960"/>
                    <a:pt x="2514600" y="1215723"/>
                  </a:cubicBezTo>
                  <a:cubicBezTo>
                    <a:pt x="2552700" y="1206198"/>
                    <a:pt x="2597482" y="1210712"/>
                    <a:pt x="2628900" y="1187148"/>
                  </a:cubicBezTo>
                  <a:cubicBezTo>
                    <a:pt x="2647950" y="1172860"/>
                    <a:pt x="2666673" y="1158126"/>
                    <a:pt x="2686050" y="1144285"/>
                  </a:cubicBezTo>
                  <a:cubicBezTo>
                    <a:pt x="2724536" y="1116795"/>
                    <a:pt x="2758633" y="1097878"/>
                    <a:pt x="2800350" y="1072848"/>
                  </a:cubicBezTo>
                  <a:cubicBezTo>
                    <a:pt x="2814637" y="1077610"/>
                    <a:pt x="2830136" y="1079663"/>
                    <a:pt x="2843212" y="1087135"/>
                  </a:cubicBezTo>
                  <a:cubicBezTo>
                    <a:pt x="2849491" y="1090723"/>
                    <a:pt x="2927139" y="1152541"/>
                    <a:pt x="2943225" y="1158573"/>
                  </a:cubicBezTo>
                  <a:cubicBezTo>
                    <a:pt x="2965963" y="1167100"/>
                    <a:pt x="2990850" y="1168098"/>
                    <a:pt x="3014662" y="1172860"/>
                  </a:cubicBezTo>
                  <a:cubicBezTo>
                    <a:pt x="3037798" y="1161292"/>
                    <a:pt x="3098701" y="1125675"/>
                    <a:pt x="3128962" y="1129998"/>
                  </a:cubicBezTo>
                  <a:cubicBezTo>
                    <a:pt x="3145961" y="1132426"/>
                    <a:pt x="3158088" y="1148270"/>
                    <a:pt x="3171825" y="1158573"/>
                  </a:cubicBezTo>
                  <a:cubicBezTo>
                    <a:pt x="3196221" y="1176870"/>
                    <a:pt x="3217113" y="1200034"/>
                    <a:pt x="3243262" y="1215723"/>
                  </a:cubicBezTo>
                  <a:cubicBezTo>
                    <a:pt x="3265254" y="1228918"/>
                    <a:pt x="3290887" y="1234773"/>
                    <a:pt x="3314700" y="1244298"/>
                  </a:cubicBezTo>
                  <a:cubicBezTo>
                    <a:pt x="3348037" y="1239535"/>
                    <a:pt x="3383281" y="1242099"/>
                    <a:pt x="3414712" y="1230010"/>
                  </a:cubicBezTo>
                  <a:cubicBezTo>
                    <a:pt x="3446766" y="1217682"/>
                    <a:pt x="3500437" y="1172860"/>
                    <a:pt x="3500437" y="1172860"/>
                  </a:cubicBezTo>
                  <a:cubicBezTo>
                    <a:pt x="3541003" y="1180973"/>
                    <a:pt x="3636438" y="1201435"/>
                    <a:pt x="3671887" y="1201435"/>
                  </a:cubicBezTo>
                  <a:cubicBezTo>
                    <a:pt x="3710283" y="1201435"/>
                    <a:pt x="3748087" y="1191910"/>
                    <a:pt x="3786187" y="1187148"/>
                  </a:cubicBezTo>
                  <a:cubicBezTo>
                    <a:pt x="3832157" y="1156502"/>
                    <a:pt x="3831819" y="1154168"/>
                    <a:pt x="3886200" y="1129998"/>
                  </a:cubicBezTo>
                  <a:cubicBezTo>
                    <a:pt x="3909636" y="1119582"/>
                    <a:pt x="3932894" y="1108171"/>
                    <a:pt x="3957637" y="1101423"/>
                  </a:cubicBezTo>
                  <a:cubicBezTo>
                    <a:pt x="3985585" y="1093801"/>
                    <a:pt x="4014446" y="1088887"/>
                    <a:pt x="4043362" y="1087135"/>
                  </a:cubicBezTo>
                  <a:cubicBezTo>
                    <a:pt x="4171802" y="1079351"/>
                    <a:pt x="4300537" y="1077610"/>
                    <a:pt x="4429125" y="1072848"/>
                  </a:cubicBezTo>
                  <a:cubicBezTo>
                    <a:pt x="4448175" y="1063323"/>
                    <a:pt x="4468944" y="1056653"/>
                    <a:pt x="4486275" y="1044273"/>
                  </a:cubicBezTo>
                  <a:cubicBezTo>
                    <a:pt x="4502717" y="1032529"/>
                    <a:pt x="4511474" y="1011223"/>
                    <a:pt x="4529137" y="1001410"/>
                  </a:cubicBezTo>
                  <a:cubicBezTo>
                    <a:pt x="4555467" y="986782"/>
                    <a:pt x="4586287" y="982360"/>
                    <a:pt x="4614862" y="972835"/>
                  </a:cubicBezTo>
                  <a:cubicBezTo>
                    <a:pt x="4631152" y="967405"/>
                    <a:pt x="4643437" y="953785"/>
                    <a:pt x="4657725" y="944260"/>
                  </a:cubicBezTo>
                  <a:cubicBezTo>
                    <a:pt x="4733928" y="829957"/>
                    <a:pt x="4633910" y="968076"/>
                    <a:pt x="4729162" y="872823"/>
                  </a:cubicBezTo>
                  <a:cubicBezTo>
                    <a:pt x="4770107" y="831878"/>
                    <a:pt x="4748785" y="833578"/>
                    <a:pt x="4772025" y="787098"/>
                  </a:cubicBezTo>
                  <a:cubicBezTo>
                    <a:pt x="4779704" y="771739"/>
                    <a:pt x="4789607" y="757427"/>
                    <a:pt x="4800600" y="744235"/>
                  </a:cubicBezTo>
                  <a:cubicBezTo>
                    <a:pt x="4813535" y="728713"/>
                    <a:pt x="4824150" y="707315"/>
                    <a:pt x="4843462" y="701373"/>
                  </a:cubicBezTo>
                  <a:cubicBezTo>
                    <a:pt x="4889208" y="687297"/>
                    <a:pt x="4938712" y="691848"/>
                    <a:pt x="4986337" y="687085"/>
                  </a:cubicBezTo>
                  <a:cubicBezTo>
                    <a:pt x="5000625" y="672798"/>
                    <a:pt x="5026530" y="664251"/>
                    <a:pt x="5029200" y="644223"/>
                  </a:cubicBezTo>
                  <a:cubicBezTo>
                    <a:pt x="5036779" y="587378"/>
                    <a:pt x="5022491" y="529618"/>
                    <a:pt x="5014912" y="472773"/>
                  </a:cubicBezTo>
                  <a:cubicBezTo>
                    <a:pt x="5012922" y="457845"/>
                    <a:pt x="5010033" y="441670"/>
                    <a:pt x="5000625" y="429910"/>
                  </a:cubicBezTo>
                  <a:cubicBezTo>
                    <a:pt x="4989898" y="416501"/>
                    <a:pt x="4972050" y="410860"/>
                    <a:pt x="4957762" y="401335"/>
                  </a:cubicBezTo>
                  <a:cubicBezTo>
                    <a:pt x="4953000" y="387048"/>
                    <a:pt x="4951829" y="371004"/>
                    <a:pt x="4943475" y="358473"/>
                  </a:cubicBezTo>
                  <a:cubicBezTo>
                    <a:pt x="4932267" y="341661"/>
                    <a:pt x="4908818" y="334074"/>
                    <a:pt x="4900612" y="315610"/>
                  </a:cubicBezTo>
                  <a:cubicBezTo>
                    <a:pt x="4888847" y="289138"/>
                    <a:pt x="4898091" y="256357"/>
                    <a:pt x="4886325" y="229885"/>
                  </a:cubicBezTo>
                  <a:cubicBezTo>
                    <a:pt x="4871594" y="196740"/>
                    <a:pt x="4826048" y="179655"/>
                    <a:pt x="4800600" y="158448"/>
                  </a:cubicBezTo>
                  <a:cubicBezTo>
                    <a:pt x="4754370" y="119922"/>
                    <a:pt x="4795838" y="106060"/>
                    <a:pt x="4772025" y="11558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CC00"/>
                </a:gs>
                <a:gs pos="50000">
                  <a:srgbClr val="FFFF00"/>
                </a:gs>
                <a:gs pos="100000">
                  <a:srgbClr val="9900CC"/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sp>
        <p:nvSpPr>
          <p:cNvPr id="13" name="TextBox 12"/>
          <p:cNvSpPr txBox="1"/>
          <p:nvPr/>
        </p:nvSpPr>
        <p:spPr bwMode="auto">
          <a:xfrm>
            <a:off x="1000101" y="3308599"/>
            <a:ext cx="6572295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latin typeface="+mn-lt"/>
                <a:cs typeface="+mn-cs"/>
              </a:rPr>
              <a:t>الجبر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latin typeface="+mn-lt"/>
                <a:cs typeface="+mn-cs"/>
              </a:rPr>
              <a:t>الأنماط العددية والدوال</a:t>
            </a:r>
            <a:endParaRPr lang="ar-EG" sz="6600" b="1" dirty="0">
              <a:ln>
                <a:solidFill>
                  <a:sysClr val="windowText" lastClr="000000"/>
                </a:solidFill>
              </a:ln>
              <a:solidFill>
                <a:srgbClr val="00FFFF"/>
              </a:solidFill>
              <a:latin typeface="+mn-lt"/>
              <a:cs typeface="+mn-cs"/>
            </a:endParaRPr>
          </a:p>
        </p:txBody>
      </p: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2786050" y="285750"/>
            <a:ext cx="5961242" cy="2000250"/>
            <a:chOff x="3857620" y="285728"/>
            <a:chExt cx="4857752" cy="2000264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3857620" y="285728"/>
              <a:ext cx="4857752" cy="2000264"/>
              <a:chOff x="3571868" y="285728"/>
              <a:chExt cx="5143504" cy="2643206"/>
            </a:xfrm>
          </p:grpSpPr>
          <p:sp>
            <p:nvSpPr>
              <p:cNvPr id="17" name="32-Point Star 16"/>
              <p:cNvSpPr/>
              <p:nvPr/>
            </p:nvSpPr>
            <p:spPr>
              <a:xfrm>
                <a:off x="3571868" y="285728"/>
                <a:ext cx="5143504" cy="2643206"/>
              </a:xfrm>
              <a:prstGeom prst="star32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</a:gradFill>
              <a:ln w="57150"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400" b="1" dirty="0"/>
              </a:p>
            </p:txBody>
          </p:sp>
          <p:sp>
            <p:nvSpPr>
              <p:cNvPr id="18" name="32-Point Star 17"/>
              <p:cNvSpPr/>
              <p:nvPr/>
            </p:nvSpPr>
            <p:spPr>
              <a:xfrm>
                <a:off x="3857620" y="642918"/>
                <a:ext cx="4572032" cy="1928826"/>
              </a:xfrm>
              <a:prstGeom prst="star32">
                <a:avLst/>
              </a:prstGeom>
              <a:solidFill>
                <a:srgbClr val="FF0000"/>
              </a:solidFill>
              <a:ln w="38100">
                <a:solidFill>
                  <a:srgbClr val="990099"/>
                </a:solidFill>
              </a:ln>
              <a:effectLst>
                <a:innerShdw blurRad="863600">
                  <a:srgbClr val="0033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6" name="Rectangle 1"/>
            <p:cNvSpPr>
              <a:spLocks noChangeArrowheads="1"/>
            </p:cNvSpPr>
            <p:nvPr/>
          </p:nvSpPr>
          <p:spPr bwMode="auto">
            <a:xfrm>
              <a:off x="4789045" y="785795"/>
              <a:ext cx="3703260" cy="1108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>
                <a:defRPr/>
              </a:pPr>
              <a:r>
                <a:rPr lang="ar-EG" sz="66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itchFamily="34" charset="0"/>
                  <a:ea typeface="Times New Roman" pitchFamily="18" charset="0"/>
                </a:rPr>
                <a:t>الفصل الأول </a:t>
              </a:r>
              <a:endParaRPr lang="ar-EG" sz="8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ب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أنماط العددية والدو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286000" y="44450"/>
            <a:ext cx="6791325" cy="2470150"/>
            <a:chOff x="5133980" y="71438"/>
            <a:chExt cx="3581424" cy="1571589"/>
          </a:xfrm>
        </p:grpSpPr>
        <p:sp>
          <p:nvSpPr>
            <p:cNvPr id="13" name="Wave 2"/>
            <p:cNvSpPr>
              <a:spLocks noChangeArrowheads="1"/>
            </p:cNvSpPr>
            <p:nvPr/>
          </p:nvSpPr>
          <p:spPr bwMode="auto">
            <a:xfrm rot="10800000" flipH="1">
              <a:off x="5133980" y="142853"/>
              <a:ext cx="3581424" cy="1500174"/>
            </a:xfrm>
            <a:prstGeom prst="wave">
              <a:avLst>
                <a:gd name="adj1" fmla="val 12500"/>
                <a:gd name="adj2" fmla="val 0"/>
              </a:avLst>
            </a:prstGeom>
            <a:solidFill>
              <a:srgbClr val="C000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200" b="1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4" name="Wave 3"/>
            <p:cNvSpPr/>
            <p:nvPr/>
          </p:nvSpPr>
          <p:spPr>
            <a:xfrm>
              <a:off x="5143504" y="71438"/>
              <a:ext cx="3571900" cy="1500174"/>
            </a:xfrm>
            <a:prstGeom prst="wav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9600" b="1" dirty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التهيئة </a:t>
              </a:r>
            </a:p>
          </p:txBody>
        </p:sp>
      </p:grpSp>
      <p:sp>
        <p:nvSpPr>
          <p:cNvPr id="24" name="مستطيل مستدير الزوايا 23"/>
          <p:cNvSpPr/>
          <p:nvPr/>
        </p:nvSpPr>
        <p:spPr>
          <a:xfrm>
            <a:off x="1521384" y="3352800"/>
            <a:ext cx="6251016" cy="184769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accent3">
                    <a:lumMod val="50000"/>
                  </a:schemeClr>
                </a:solidFill>
              </a:rPr>
              <a:t>أجب عن الاختبار الآتي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  <a:endParaRPr lang="en-US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هي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جب عن الاختبار الآ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grpSp>
          <p:nvGrpSpPr>
            <p:cNvPr id="12301" name="Group 8"/>
            <p:cNvGrpSpPr>
              <a:grpSpLocks/>
            </p:cNvGrpSpPr>
            <p:nvPr/>
          </p:nvGrpSpPr>
          <p:grpSpPr bwMode="auto">
            <a:xfrm>
              <a:off x="428627" y="714378"/>
              <a:ext cx="8286777" cy="5500704"/>
              <a:chOff x="428627" y="714378"/>
              <a:chExt cx="8286777" cy="550070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28627" y="714378"/>
                <a:ext cx="8286777" cy="5500704"/>
              </a:xfrm>
              <a:prstGeom prst="rect">
                <a:avLst/>
              </a:prstGeom>
              <a:solidFill>
                <a:srgbClr val="000000"/>
              </a:solidFill>
              <a:ln w="57150">
                <a:solidFill>
                  <a:srgbClr val="99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7" name="Round Diagonal Corner Rectangle 2"/>
              <p:cNvSpPr/>
              <p:nvPr/>
            </p:nvSpPr>
            <p:spPr bwMode="auto">
              <a:xfrm>
                <a:off x="800103" y="981079"/>
                <a:ext cx="7543825" cy="4895865"/>
              </a:xfrm>
              <a:prstGeom prst="round2DiagRect">
                <a:avLst/>
              </a:prstGeom>
              <a:gradFill>
                <a:gsLst>
                  <a:gs pos="0">
                    <a:srgbClr val="FFFF00"/>
                  </a:gs>
                  <a:gs pos="50000">
                    <a:schemeClr val="bg1"/>
                  </a:gs>
                  <a:gs pos="100000">
                    <a:srgbClr val="00FF00"/>
                  </a:gs>
                </a:gsLst>
                <a:lin ang="5400000" scaled="0"/>
              </a:gra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259637" y="1357298"/>
              <a:ext cx="6672233" cy="923332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+mn-lt"/>
                  <a:cs typeface="Times New Roman" pitchFamily="18" charset="0"/>
                </a:rPr>
                <a:t>أوجد ناتج </a:t>
              </a:r>
              <a:r>
                <a:rPr lang="ar-EG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+mn-lt"/>
                  <a:cs typeface="Times New Roman" pitchFamily="18" charset="0"/>
                </a:rPr>
                <a:t>الجمع:</a:t>
              </a:r>
              <a:r>
                <a:rPr lang="ar-EG" sz="5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+mn-lt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800080"/>
                  </a:solidFill>
                  <a:latin typeface="+mn-lt"/>
                  <a:cs typeface="Times New Roman" pitchFamily="18" charset="0"/>
                </a:rPr>
                <a:t>)</a:t>
              </a:r>
              <a:r>
                <a:rPr lang="ar-EG" sz="4000" b="1" dirty="0">
                  <a:solidFill>
                    <a:srgbClr val="800080"/>
                  </a:solidFill>
                  <a:latin typeface="+mn-lt"/>
                  <a:cs typeface="Times New Roman" pitchFamily="18" charset="0"/>
                </a:rPr>
                <a:t>مهارة سابقة</a:t>
              </a:r>
              <a:r>
                <a:rPr lang="en-US" sz="4000" b="1" dirty="0">
                  <a:solidFill>
                    <a:srgbClr val="800080"/>
                  </a:solidFill>
                  <a:latin typeface="+mn-lt"/>
                  <a:cs typeface="Times New Roman" pitchFamily="18" charset="0"/>
                </a:rPr>
                <a:t>(</a:t>
              </a:r>
              <a:endParaRPr lang="ar-EG" sz="4000" b="1" dirty="0">
                <a:solidFill>
                  <a:srgbClr val="800080"/>
                </a:solidFill>
                <a:latin typeface="+mn-lt"/>
                <a:cs typeface="Times New Roman" pitchFamily="18" charset="0"/>
              </a:endParaRPr>
            </a:p>
          </p:txBody>
        </p:sp>
      </p:grpSp>
      <p:sp>
        <p:nvSpPr>
          <p:cNvPr id="12" name="Heptagon 11"/>
          <p:cNvSpPr/>
          <p:nvPr/>
        </p:nvSpPr>
        <p:spPr>
          <a:xfrm>
            <a:off x="6643702" y="2780928"/>
            <a:ext cx="1214446" cy="857256"/>
          </a:xfrm>
          <a:prstGeom prst="heptagon">
            <a:avLst/>
          </a:prstGeom>
          <a:gradFill>
            <a:gsLst>
              <a:gs pos="0">
                <a:srgbClr val="9900CC"/>
              </a:gs>
              <a:gs pos="100000">
                <a:schemeClr val="dk2">
                  <a:shade val="30000"/>
                  <a:satMod val="20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1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14625" y="2852738"/>
            <a:ext cx="37147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latin typeface="Calibri" pitchFamily="34" charset="0"/>
                <a:cs typeface="Times New Roman" pitchFamily="18" charset="0"/>
              </a:rPr>
              <a:t>83 + </a:t>
            </a:r>
            <a:r>
              <a:rPr lang="ar-EG" sz="5400" b="1" dirty="0" smtClean="0">
                <a:latin typeface="Calibri" pitchFamily="34" charset="0"/>
                <a:cs typeface="Times New Roman" pitchFamily="18" charset="0"/>
              </a:rPr>
              <a:t>129</a:t>
            </a:r>
            <a:endParaRPr lang="ar-EG" sz="54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8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12297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12300" name="Picture 21" descr="00339.WMF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709962" y="3263544"/>
              <a:ext cx="1852639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122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1229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2" name="مربع نص 21"/>
          <p:cNvSpPr txBox="1">
            <a:spLocks noChangeArrowheads="1"/>
          </p:cNvSpPr>
          <p:nvPr/>
        </p:nvSpPr>
        <p:spPr bwMode="auto">
          <a:xfrm>
            <a:off x="2895600" y="3505200"/>
            <a:ext cx="276225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</a:t>
            </a:r>
            <a:r>
              <a:rPr lang="ar-E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11</a:t>
            </a: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83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+ 129</a:t>
            </a:r>
          </a:p>
          <a:p>
            <a:pPr algn="ctr">
              <a:defRPr/>
            </a:pPr>
            <a:r>
              <a:rPr lang="ar-EG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</a:t>
            </a:r>
            <a:r>
              <a:rPr lang="ar-EG" sz="1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ـــــــــــــــــــــــــــــــــــ</a:t>
            </a:r>
            <a:endParaRPr lang="ar-EG" sz="2000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200" b="1" dirty="0">
                <a:latin typeface="Arial" charset="0"/>
                <a:cs typeface="Arial" charset="0"/>
              </a:rPr>
              <a:t>     </a:t>
            </a:r>
            <a:r>
              <a:rPr lang="ar-EG" sz="3200" b="1" dirty="0">
                <a:solidFill>
                  <a:srgbClr val="C00000"/>
                </a:solidFill>
                <a:latin typeface="Arial" charset="0"/>
                <a:cs typeface="Arial" charset="0"/>
              </a:rPr>
              <a:t>212</a:t>
            </a:r>
            <a:endParaRPr lang="en-US" sz="3200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ختبار سر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وجد ناتج الجمع    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3 + 129                         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12                    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 uiExpan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grpSp>
          <p:nvGrpSpPr>
            <p:cNvPr id="13325" name="Group 8"/>
            <p:cNvGrpSpPr>
              <a:grpSpLocks/>
            </p:cNvGrpSpPr>
            <p:nvPr/>
          </p:nvGrpSpPr>
          <p:grpSpPr bwMode="auto">
            <a:xfrm>
              <a:off x="428627" y="714378"/>
              <a:ext cx="8286777" cy="5500704"/>
              <a:chOff x="428627" y="714378"/>
              <a:chExt cx="8286777" cy="550070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28627" y="714378"/>
                <a:ext cx="8286777" cy="5500704"/>
              </a:xfrm>
              <a:prstGeom prst="rect">
                <a:avLst/>
              </a:prstGeom>
              <a:solidFill>
                <a:srgbClr val="000000"/>
              </a:solidFill>
              <a:ln w="57150">
                <a:solidFill>
                  <a:srgbClr val="99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7" name="Round Diagonal Corner Rectangle 2"/>
              <p:cNvSpPr/>
              <p:nvPr/>
            </p:nvSpPr>
            <p:spPr bwMode="auto">
              <a:xfrm>
                <a:off x="800103" y="981079"/>
                <a:ext cx="7543825" cy="4895865"/>
              </a:xfrm>
              <a:prstGeom prst="round2DiagRect">
                <a:avLst/>
              </a:prstGeom>
              <a:gradFill>
                <a:gsLst>
                  <a:gs pos="0">
                    <a:srgbClr val="FFFF00"/>
                  </a:gs>
                  <a:gs pos="50000">
                    <a:schemeClr val="bg1"/>
                  </a:gs>
                  <a:gs pos="100000">
                    <a:srgbClr val="00FF00"/>
                  </a:gs>
                </a:gsLst>
                <a:lin ang="5400000" scaled="0"/>
              </a:gra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259637" y="1357298"/>
              <a:ext cx="6672233" cy="923332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Arial" charset="0"/>
                  <a:cs typeface="Times New Roman" pitchFamily="18" charset="0"/>
                </a:rPr>
                <a:t>أوجد ناتج </a:t>
              </a:r>
              <a:r>
                <a:rPr lang="ar-EG" sz="5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Arial" charset="0"/>
                  <a:cs typeface="Times New Roman" pitchFamily="18" charset="0"/>
                </a:rPr>
                <a:t>الجمع:</a:t>
              </a:r>
              <a:r>
                <a:rPr lang="ar-EG" sz="5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Arial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800080"/>
                  </a:solidFill>
                  <a:latin typeface="Arial" charset="0"/>
                  <a:cs typeface="Times New Roman" pitchFamily="18" charset="0"/>
                </a:rPr>
                <a:t>)</a:t>
              </a:r>
              <a:r>
                <a:rPr lang="ar-EG" sz="4000" b="1" dirty="0">
                  <a:solidFill>
                    <a:srgbClr val="800080"/>
                  </a:solidFill>
                  <a:latin typeface="Arial" charset="0"/>
                  <a:cs typeface="Times New Roman" pitchFamily="18" charset="0"/>
                </a:rPr>
                <a:t>مهارة سابقة</a:t>
              </a:r>
              <a:r>
                <a:rPr lang="en-US" sz="4000" b="1" dirty="0">
                  <a:solidFill>
                    <a:srgbClr val="800080"/>
                  </a:solidFill>
                  <a:latin typeface="Arial" charset="0"/>
                  <a:cs typeface="Times New Roman" pitchFamily="18" charset="0"/>
                </a:rPr>
                <a:t>(</a:t>
              </a:r>
              <a:endParaRPr lang="ar-EG" sz="40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endParaRPr>
            </a:p>
          </p:txBody>
        </p:sp>
      </p:grpSp>
      <p:sp>
        <p:nvSpPr>
          <p:cNvPr id="15" name="Heptagon 14"/>
          <p:cNvSpPr/>
          <p:nvPr/>
        </p:nvSpPr>
        <p:spPr>
          <a:xfrm>
            <a:off x="6643702" y="2780928"/>
            <a:ext cx="1214446" cy="857256"/>
          </a:xfrm>
          <a:prstGeom prst="heptagon">
            <a:avLst/>
          </a:prstGeom>
          <a:gradFill>
            <a:gsLst>
              <a:gs pos="0">
                <a:srgbClr val="9900CC"/>
              </a:gs>
              <a:gs pos="100000">
                <a:schemeClr val="dk2">
                  <a:shade val="30000"/>
                  <a:satMod val="20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2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928938" y="2852738"/>
            <a:ext cx="321468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 smtClean="0">
                <a:latin typeface="Calibri" pitchFamily="34" charset="0"/>
                <a:cs typeface="Times New Roman" pitchFamily="18" charset="0"/>
              </a:rPr>
              <a:t>99 + 56</a:t>
            </a:r>
            <a:endParaRPr lang="ar-EG" sz="54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13317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13321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13324" name="Picture 21" descr="00339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709962" y="3263544"/>
              <a:ext cx="1852639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133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2" name="مربع نص 21"/>
          <p:cNvSpPr txBox="1">
            <a:spLocks noChangeArrowheads="1"/>
          </p:cNvSpPr>
          <p:nvPr/>
        </p:nvSpPr>
        <p:spPr bwMode="auto">
          <a:xfrm>
            <a:off x="2895600" y="3505200"/>
            <a:ext cx="276225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</a:t>
            </a:r>
            <a:r>
              <a:rPr lang="ar-E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1</a:t>
            </a:r>
            <a:endParaRPr lang="ar-EG" sz="3200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99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+ 56</a:t>
            </a:r>
          </a:p>
          <a:p>
            <a:pPr algn="ctr">
              <a:defRPr/>
            </a:pPr>
            <a:r>
              <a:rPr lang="ar-EG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</a:t>
            </a:r>
            <a:r>
              <a:rPr lang="ar-EG" sz="1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ـــــــــــــــــــــــــــــــــــ</a:t>
            </a:r>
            <a:endParaRPr lang="ar-EG" sz="2000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200" b="1" dirty="0">
                <a:latin typeface="Arial" charset="0"/>
                <a:cs typeface="Arial" charset="0"/>
              </a:rPr>
              <a:t>     </a:t>
            </a:r>
            <a:r>
              <a:rPr lang="ar-EG" sz="3200" b="1" dirty="0">
                <a:solidFill>
                  <a:srgbClr val="C00000"/>
                </a:solidFill>
                <a:latin typeface="Arial" charset="0"/>
                <a:cs typeface="Arial" charset="0"/>
              </a:rPr>
              <a:t>155</a:t>
            </a:r>
            <a:endParaRPr lang="en-US" sz="3200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9 + 56             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5                         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8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sp>
          <p:nvSpPr>
            <p:cNvPr id="5" name="Rectangle 4"/>
            <p:cNvSpPr/>
            <p:nvPr/>
          </p:nvSpPr>
          <p:spPr>
            <a:xfrm>
              <a:off x="428627" y="714378"/>
              <a:ext cx="8286777" cy="5500704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" name="Round Diagonal Corner Rectangle 2"/>
            <p:cNvSpPr/>
            <p:nvPr/>
          </p:nvSpPr>
          <p:spPr bwMode="auto">
            <a:xfrm>
              <a:off x="800103" y="981079"/>
              <a:ext cx="7543825" cy="4895865"/>
            </a:xfrm>
            <a:prstGeom prst="round2DiagRect">
              <a:avLst/>
            </a:prstGeom>
            <a:gradFill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00FF00"/>
                </a:gs>
              </a:gsLst>
              <a:lin ang="5400000" scaled="0"/>
            </a:gra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2" name="Heptagon 11"/>
          <p:cNvSpPr/>
          <p:nvPr/>
        </p:nvSpPr>
        <p:spPr>
          <a:xfrm>
            <a:off x="6643702" y="3000372"/>
            <a:ext cx="1214446" cy="857256"/>
          </a:xfrm>
          <a:prstGeom prst="heptagon">
            <a:avLst/>
          </a:prstGeom>
          <a:gradFill>
            <a:gsLst>
              <a:gs pos="0">
                <a:srgbClr val="9900CC"/>
              </a:gs>
              <a:gs pos="100000">
                <a:schemeClr val="dk2">
                  <a:shade val="30000"/>
                  <a:satMod val="20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3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14625" y="3071813"/>
            <a:ext cx="3714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latin typeface="Calibri" pitchFamily="34" charset="0"/>
                <a:cs typeface="Times New Roman" pitchFamily="18" charset="0"/>
              </a:rPr>
              <a:t>67 + </a:t>
            </a:r>
            <a:r>
              <a:rPr lang="ar-EG" sz="5400" b="1" dirty="0" smtClean="0">
                <a:latin typeface="Calibri" pitchFamily="34" charset="0"/>
                <a:cs typeface="Times New Roman" pitchFamily="18" charset="0"/>
              </a:rPr>
              <a:t>42</a:t>
            </a:r>
            <a:endParaRPr lang="ar-EG" sz="54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14341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14345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14348" name="Picture 21" descr="00339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709962" y="3263544"/>
              <a:ext cx="1852639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28" name="TextBox 27"/>
          <p:cNvSpPr txBox="1"/>
          <p:nvPr/>
        </p:nvSpPr>
        <p:spPr bwMode="auto">
          <a:xfrm>
            <a:off x="1259632" y="1714479"/>
            <a:ext cx="6672212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أوجد ناتج </a:t>
            </a:r>
            <a:r>
              <a:rPr lang="ar-EG" sz="54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الجمع:</a:t>
            </a:r>
            <a:r>
              <a:rPr lang="ar-EG" sz="54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)</a:t>
            </a:r>
            <a:r>
              <a:rPr lang="ar-EG" sz="40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مهارة سابقة</a:t>
            </a:r>
            <a:r>
              <a:rPr lang="en-US" sz="40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(</a:t>
            </a:r>
            <a:endParaRPr lang="ar-EG" sz="4000" b="1" dirty="0">
              <a:solidFill>
                <a:srgbClr val="80008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434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2952750" y="4038600"/>
            <a:ext cx="276225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67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+ 42</a:t>
            </a:r>
          </a:p>
          <a:p>
            <a:pPr algn="ctr">
              <a:defRPr/>
            </a:pPr>
            <a:r>
              <a:rPr lang="ar-EG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</a:t>
            </a:r>
            <a:r>
              <a:rPr lang="ar-EG" sz="1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ـــــــــــــــــــــــــــــــــــ</a:t>
            </a:r>
            <a:endParaRPr lang="ar-EG" sz="2000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200" b="1" dirty="0">
                <a:latin typeface="Arial" charset="0"/>
                <a:cs typeface="Arial" charset="0"/>
              </a:rPr>
              <a:t>     </a:t>
            </a:r>
            <a:r>
              <a:rPr lang="ar-EG" sz="3200" b="1" dirty="0">
                <a:solidFill>
                  <a:srgbClr val="C00000"/>
                </a:solidFill>
                <a:latin typeface="Arial" charset="0"/>
                <a:cs typeface="Arial" charset="0"/>
              </a:rPr>
              <a:t>109</a:t>
            </a:r>
            <a:endParaRPr lang="en-US" sz="3200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7 + 42             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9             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8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sp>
          <p:nvSpPr>
            <p:cNvPr id="5" name="Rectangle 4"/>
            <p:cNvSpPr/>
            <p:nvPr/>
          </p:nvSpPr>
          <p:spPr>
            <a:xfrm>
              <a:off x="428627" y="714378"/>
              <a:ext cx="8286777" cy="5500704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" name="Round Diagonal Corner Rectangle 2"/>
            <p:cNvSpPr/>
            <p:nvPr/>
          </p:nvSpPr>
          <p:spPr bwMode="auto">
            <a:xfrm>
              <a:off x="800103" y="981079"/>
              <a:ext cx="7543825" cy="4895865"/>
            </a:xfrm>
            <a:prstGeom prst="round2DiagRect">
              <a:avLst/>
            </a:prstGeom>
            <a:gradFill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00FF00"/>
                </a:gs>
              </a:gsLst>
              <a:lin ang="5400000" scaled="0"/>
            </a:gra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5" name="Heptagon 14"/>
          <p:cNvSpPr/>
          <p:nvPr/>
        </p:nvSpPr>
        <p:spPr>
          <a:xfrm>
            <a:off x="6643702" y="2780928"/>
            <a:ext cx="1214446" cy="857256"/>
          </a:xfrm>
          <a:prstGeom prst="heptagon">
            <a:avLst/>
          </a:prstGeom>
          <a:gradFill>
            <a:gsLst>
              <a:gs pos="0">
                <a:srgbClr val="9900CC"/>
              </a:gs>
              <a:gs pos="100000">
                <a:schemeClr val="dk2">
                  <a:shade val="30000"/>
                  <a:satMod val="20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4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928938" y="2852738"/>
            <a:ext cx="321468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latin typeface="Calibri" pitchFamily="34" charset="0"/>
                <a:cs typeface="Times New Roman" pitchFamily="18" charset="0"/>
              </a:rPr>
              <a:t>79 + </a:t>
            </a:r>
            <a:r>
              <a:rPr lang="ar-EG" sz="5400" b="1" dirty="0" smtClean="0">
                <a:latin typeface="Calibri" pitchFamily="34" charset="0"/>
                <a:cs typeface="Times New Roman" pitchFamily="18" charset="0"/>
              </a:rPr>
              <a:t>88</a:t>
            </a:r>
            <a:endParaRPr lang="ar-EG" sz="54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15365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15369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15372" name="Picture 21" descr="00339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709962" y="3263544"/>
              <a:ext cx="1852639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28" name="TextBox 27"/>
          <p:cNvSpPr txBox="1"/>
          <p:nvPr/>
        </p:nvSpPr>
        <p:spPr bwMode="auto">
          <a:xfrm>
            <a:off x="1259632" y="1714479"/>
            <a:ext cx="6672212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أوجد ناتج </a:t>
            </a:r>
            <a:r>
              <a:rPr lang="ar-EG" sz="54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الجمع:</a:t>
            </a:r>
            <a:r>
              <a:rPr lang="ar-EG" sz="54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)</a:t>
            </a:r>
            <a:r>
              <a:rPr lang="ar-EG" sz="40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مهارة سابقة</a:t>
            </a:r>
            <a:r>
              <a:rPr lang="en-US" sz="40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(</a:t>
            </a:r>
            <a:endParaRPr lang="ar-EG" sz="4000" b="1" dirty="0">
              <a:solidFill>
                <a:srgbClr val="80008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536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3181350" y="3733800"/>
            <a:ext cx="276225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      1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79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+ 88</a:t>
            </a:r>
          </a:p>
          <a:p>
            <a:pPr algn="ctr">
              <a:defRPr/>
            </a:pPr>
            <a:r>
              <a:rPr lang="ar-EG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</a:t>
            </a:r>
            <a:r>
              <a:rPr lang="ar-EG" sz="1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ـــــــــــــــــــــــــــــــــــ</a:t>
            </a:r>
            <a:endParaRPr lang="ar-EG" sz="2000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200" b="1" dirty="0">
                <a:latin typeface="Arial" charset="0"/>
                <a:cs typeface="Arial" charset="0"/>
              </a:rPr>
              <a:t>     </a:t>
            </a:r>
            <a:r>
              <a:rPr lang="ar-EG" sz="3200" b="1" dirty="0">
                <a:solidFill>
                  <a:srgbClr val="C00000"/>
                </a:solidFill>
                <a:latin typeface="Arial" charset="0"/>
                <a:cs typeface="Arial" charset="0"/>
              </a:rPr>
              <a:t>167</a:t>
            </a:r>
            <a:endParaRPr lang="en-US" sz="3200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9 + 88                    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67                    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uiExpan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8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sp>
          <p:nvSpPr>
            <p:cNvPr id="5" name="Rectangle 4"/>
            <p:cNvSpPr/>
            <p:nvPr/>
          </p:nvSpPr>
          <p:spPr>
            <a:xfrm>
              <a:off x="428627" y="714378"/>
              <a:ext cx="8286777" cy="5500704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" name="Round Diagonal Corner Rectangle 2"/>
            <p:cNvSpPr/>
            <p:nvPr/>
          </p:nvSpPr>
          <p:spPr bwMode="auto">
            <a:xfrm>
              <a:off x="800103" y="981079"/>
              <a:ext cx="7543825" cy="4895865"/>
            </a:xfrm>
            <a:prstGeom prst="round2DiagRect">
              <a:avLst/>
            </a:prstGeom>
            <a:gradFill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00FF00"/>
                </a:gs>
              </a:gsLst>
              <a:lin ang="5400000" scaled="0"/>
            </a:gra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2" name="Heptagon 11"/>
          <p:cNvSpPr/>
          <p:nvPr/>
        </p:nvSpPr>
        <p:spPr>
          <a:xfrm>
            <a:off x="6643702" y="3000372"/>
            <a:ext cx="1214446" cy="857256"/>
          </a:xfrm>
          <a:prstGeom prst="heptagon">
            <a:avLst/>
          </a:prstGeom>
          <a:gradFill>
            <a:gsLst>
              <a:gs pos="0">
                <a:srgbClr val="9900CC"/>
              </a:gs>
              <a:gs pos="100000">
                <a:schemeClr val="dk2">
                  <a:shade val="30000"/>
                  <a:satMod val="20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5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14625" y="3071813"/>
            <a:ext cx="3714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latin typeface="Calibri" pitchFamily="34" charset="0"/>
                <a:cs typeface="Times New Roman" pitchFamily="18" charset="0"/>
              </a:rPr>
              <a:t>78 + </a:t>
            </a:r>
            <a:r>
              <a:rPr lang="ar-EG" sz="5400" b="1" dirty="0" smtClean="0">
                <a:latin typeface="Calibri" pitchFamily="34" charset="0"/>
                <a:cs typeface="Times New Roman" pitchFamily="18" charset="0"/>
              </a:rPr>
              <a:t>97</a:t>
            </a:r>
            <a:endParaRPr lang="ar-EG" sz="54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16389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16393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16396" name="Picture 21" descr="00339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709962" y="3263544"/>
              <a:ext cx="1852639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28" name="TextBox 27"/>
          <p:cNvSpPr txBox="1"/>
          <p:nvPr/>
        </p:nvSpPr>
        <p:spPr bwMode="auto">
          <a:xfrm>
            <a:off x="1259632" y="1714479"/>
            <a:ext cx="6672212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أوجد ناتج </a:t>
            </a:r>
            <a:r>
              <a:rPr lang="ar-EG" sz="54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الجمع:</a:t>
            </a:r>
            <a:r>
              <a:rPr lang="ar-EG" sz="54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)</a:t>
            </a:r>
            <a:r>
              <a:rPr lang="ar-EG" sz="40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مهارة سابقة</a:t>
            </a:r>
            <a:r>
              <a:rPr lang="en-US" sz="40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(</a:t>
            </a:r>
            <a:endParaRPr lang="ar-EG" sz="4000" b="1" dirty="0">
              <a:solidFill>
                <a:srgbClr val="80008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639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3429000" y="3733800"/>
            <a:ext cx="276225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      1</a:t>
            </a: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78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+ 97</a:t>
            </a:r>
          </a:p>
          <a:p>
            <a:pPr algn="ctr">
              <a:defRPr/>
            </a:pPr>
            <a:r>
              <a:rPr lang="ar-EG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</a:t>
            </a:r>
            <a:r>
              <a:rPr lang="ar-EG" sz="1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ـــــــــــــــــــــــــــــــــــ</a:t>
            </a:r>
            <a:endParaRPr lang="ar-EG" sz="2000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200" b="1" dirty="0">
                <a:latin typeface="Arial" charset="0"/>
                <a:cs typeface="Arial" charset="0"/>
              </a:rPr>
              <a:t>     </a:t>
            </a:r>
            <a:r>
              <a:rPr lang="ar-EG" sz="3200" b="1" dirty="0">
                <a:solidFill>
                  <a:srgbClr val="C00000"/>
                </a:solidFill>
                <a:latin typeface="Arial" charset="0"/>
                <a:cs typeface="Arial" charset="0"/>
              </a:rPr>
              <a:t>175</a:t>
            </a:r>
            <a:endParaRPr lang="en-US" sz="3200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8 + 97                   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75                       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8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sp>
          <p:nvSpPr>
            <p:cNvPr id="5" name="Rectangle 4"/>
            <p:cNvSpPr/>
            <p:nvPr/>
          </p:nvSpPr>
          <p:spPr>
            <a:xfrm>
              <a:off x="428627" y="714378"/>
              <a:ext cx="8286777" cy="5500704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" name="Round Diagonal Corner Rectangle 2"/>
            <p:cNvSpPr/>
            <p:nvPr/>
          </p:nvSpPr>
          <p:spPr bwMode="auto">
            <a:xfrm>
              <a:off x="800103" y="981079"/>
              <a:ext cx="7543825" cy="4895865"/>
            </a:xfrm>
            <a:prstGeom prst="round2DiagRect">
              <a:avLst/>
            </a:prstGeom>
            <a:gradFill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00FF00"/>
                </a:gs>
              </a:gsLst>
              <a:lin ang="5400000" scaled="0"/>
            </a:gra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5" name="Heptagon 14"/>
          <p:cNvSpPr/>
          <p:nvPr/>
        </p:nvSpPr>
        <p:spPr>
          <a:xfrm>
            <a:off x="6643702" y="2866631"/>
            <a:ext cx="1214446" cy="857256"/>
          </a:xfrm>
          <a:prstGeom prst="heptagon">
            <a:avLst/>
          </a:prstGeom>
          <a:gradFill>
            <a:gsLst>
              <a:gs pos="0">
                <a:srgbClr val="9900CC"/>
              </a:gs>
              <a:gs pos="100000">
                <a:schemeClr val="dk2">
                  <a:shade val="30000"/>
                  <a:satMod val="20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6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928938" y="2938463"/>
            <a:ext cx="321468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latin typeface="Calibri" pitchFamily="34" charset="0"/>
                <a:cs typeface="Times New Roman" pitchFamily="18" charset="0"/>
              </a:rPr>
              <a:t>86 + </a:t>
            </a:r>
            <a:r>
              <a:rPr lang="ar-EG" sz="5400" b="1" dirty="0" smtClean="0">
                <a:latin typeface="Calibri" pitchFamily="34" charset="0"/>
                <a:cs typeface="Times New Roman" pitchFamily="18" charset="0"/>
              </a:rPr>
              <a:t>66</a:t>
            </a:r>
            <a:endParaRPr lang="ar-EG" sz="54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17413" name="Group 17"/>
          <p:cNvGrpSpPr>
            <a:grpSpLocks/>
          </p:cNvGrpSpPr>
          <p:nvPr/>
        </p:nvGrpSpPr>
        <p:grpSpPr bwMode="auto">
          <a:xfrm>
            <a:off x="2590800" y="0"/>
            <a:ext cx="3857625" cy="1357313"/>
            <a:chOff x="4643438" y="3143248"/>
            <a:chExt cx="1969135" cy="1143008"/>
          </a:xfrm>
        </p:grpSpPr>
        <p:grpSp>
          <p:nvGrpSpPr>
            <p:cNvPr id="17417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17420" name="Picture 21" descr="00339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709962" y="3263544"/>
              <a:ext cx="1852639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28" name="TextBox 27"/>
          <p:cNvSpPr txBox="1"/>
          <p:nvPr/>
        </p:nvSpPr>
        <p:spPr bwMode="auto">
          <a:xfrm>
            <a:off x="1259632" y="1714479"/>
            <a:ext cx="6672212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أوجد ناتج </a:t>
            </a:r>
            <a:r>
              <a:rPr lang="ar-EG" sz="54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الجمع:</a:t>
            </a:r>
            <a:r>
              <a:rPr lang="ar-EG" sz="54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)</a:t>
            </a:r>
            <a:r>
              <a:rPr lang="ar-EG" sz="40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مهارة سابقة</a:t>
            </a:r>
            <a:r>
              <a:rPr lang="en-US" sz="40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(</a:t>
            </a:r>
            <a:endParaRPr lang="ar-EG" sz="4000" b="1" dirty="0">
              <a:solidFill>
                <a:srgbClr val="80008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741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3200400" y="3570744"/>
            <a:ext cx="276225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6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</a:t>
            </a:r>
            <a:r>
              <a:rPr lang="ar-EG" sz="2800" b="1" dirty="0">
                <a:solidFill>
                  <a:srgbClr val="FF0000"/>
                </a:solidFill>
                <a:latin typeface="Arial" charset="0"/>
                <a:cs typeface="Arial" charset="0"/>
              </a:rPr>
              <a:t>1</a:t>
            </a:r>
            <a:endParaRPr lang="ar-EG" sz="3600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6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86</a:t>
            </a:r>
          </a:p>
          <a:p>
            <a:pPr algn="ctr">
              <a:defRPr/>
            </a:pPr>
            <a:r>
              <a:rPr lang="ar-EG" sz="36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+ 66</a:t>
            </a:r>
          </a:p>
          <a:p>
            <a:pPr algn="ctr">
              <a:defRPr/>
            </a:pPr>
            <a:r>
              <a:rPr lang="ar-EG" sz="24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</a:t>
            </a:r>
            <a:r>
              <a:rPr lang="ar-EG" sz="105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ـــــــــــــــــــــــــــــــــــ</a:t>
            </a:r>
            <a:endParaRPr lang="ar-EG" sz="2400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600" b="1" dirty="0">
                <a:latin typeface="Arial" charset="0"/>
                <a:cs typeface="Arial" charset="0"/>
              </a:rPr>
              <a:t>     </a:t>
            </a:r>
            <a:r>
              <a:rPr lang="ar-EG" sz="3600" b="1" dirty="0">
                <a:solidFill>
                  <a:srgbClr val="C00000"/>
                </a:solidFill>
                <a:latin typeface="Arial" charset="0"/>
                <a:cs typeface="Arial" charset="0"/>
              </a:rPr>
              <a:t>152</a:t>
            </a:r>
            <a:endParaRPr lang="en-US" sz="3600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6 + 66                     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2              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uiExpan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3" name="Group 6"/>
          <p:cNvGrpSpPr>
            <a:grpSpLocks/>
          </p:cNvGrpSpPr>
          <p:nvPr/>
        </p:nvGrpSpPr>
        <p:grpSpPr bwMode="auto">
          <a:xfrm>
            <a:off x="0" y="1500188"/>
            <a:ext cx="9144000" cy="5357812"/>
            <a:chOff x="386113" y="363772"/>
            <a:chExt cx="7829251" cy="6494228"/>
          </a:xfrm>
        </p:grpSpPr>
        <p:sp>
          <p:nvSpPr>
            <p:cNvPr id="8" name="Rectangle 7"/>
            <p:cNvSpPr/>
            <p:nvPr/>
          </p:nvSpPr>
          <p:spPr>
            <a:xfrm>
              <a:off x="857224" y="500042"/>
              <a:ext cx="6929486" cy="6000792"/>
            </a:xfrm>
            <a:prstGeom prst="rect">
              <a:avLst/>
            </a:prstGeom>
            <a:gradFill flip="none" rotWithShape="1">
              <a:gsLst>
                <a:gs pos="0">
                  <a:srgbClr val="00FF00"/>
                </a:gs>
                <a:gs pos="50000">
                  <a:schemeClr val="bg1"/>
                </a:gs>
                <a:gs pos="100000">
                  <a:srgbClr val="FF3300"/>
                </a:gs>
              </a:gsLst>
              <a:lin ang="13500000" scaled="1"/>
              <a:tileRect/>
            </a:gradFill>
            <a:ln>
              <a:solidFill>
                <a:schemeClr val="tx1"/>
              </a:solidFill>
            </a:ln>
            <a:effectLst>
              <a:innerShdw>
                <a:srgbClr val="FF0066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18448" name="Picture 8" descr="0301.WMF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6113" y="363772"/>
              <a:ext cx="7829251" cy="6494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14375" y="2105025"/>
            <a:ext cx="7500938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مثال 1: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أوجد 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ناتج 359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+ 88 </a:t>
            </a:r>
          </a:p>
          <a:p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رتب أرقام العددين بعضها فوق بعض بحسب المنازل.</a:t>
            </a:r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2500313" y="71438"/>
            <a:ext cx="4572000" cy="1500187"/>
            <a:chOff x="4838269" y="357136"/>
            <a:chExt cx="3948573" cy="1860241"/>
          </a:xfrm>
        </p:grpSpPr>
        <p:sp>
          <p:nvSpPr>
            <p:cNvPr id="3" name="Cloud Callout 2"/>
            <p:cNvSpPr/>
            <p:nvPr/>
          </p:nvSpPr>
          <p:spPr>
            <a:xfrm>
              <a:off x="4838269" y="357136"/>
              <a:ext cx="3948573" cy="1860241"/>
            </a:xfrm>
            <a:prstGeom prst="cloudCallout">
              <a:avLst>
                <a:gd name="adj1" fmla="val -34824"/>
                <a:gd name="adj2" fmla="val 56245"/>
              </a:avLst>
            </a:prstGeom>
            <a:gradFill>
              <a:gsLst>
                <a:gs pos="26000">
                  <a:srgbClr val="9933FF"/>
                </a:gs>
                <a:gs pos="50000">
                  <a:schemeClr val="bg1"/>
                </a:gs>
                <a:gs pos="100000">
                  <a:srgbClr val="CC00FF"/>
                </a:gs>
              </a:gsLst>
            </a:gradFill>
            <a:ln>
              <a:solidFill>
                <a:srgbClr val="9900FF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80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146751" y="732045"/>
              <a:ext cx="3098533" cy="1144945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+mn-lt"/>
                  <a:cs typeface="Times New Roman" pitchFamily="18" charset="0"/>
                </a:rPr>
                <a:t>مراجعة سريعة</a:t>
              </a: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print">
            <a:lum bright="-14000" contrast="36000"/>
          </a:blip>
          <a:srcRect/>
          <a:stretch>
            <a:fillRect/>
          </a:stretch>
        </p:blipFill>
        <p:spPr bwMode="auto">
          <a:xfrm>
            <a:off x="6286500" y="4071938"/>
            <a:ext cx="1562100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00125" y="3938588"/>
            <a:ext cx="471487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EG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اجمع </a:t>
            </a:r>
            <a:r>
              <a:rPr lang="ar-EG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الآحاد، </a:t>
            </a:r>
            <a:r>
              <a:rPr lang="ar-EG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وضع 7 في منزلة </a:t>
            </a:r>
            <a:r>
              <a:rPr lang="ar-EG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الآحاد، </a:t>
            </a:r>
            <a:r>
              <a:rPr lang="ar-EG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و</a:t>
            </a:r>
            <a:r>
              <a:rPr lang="ar-EG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فوق منزلة العشرات. ثم اجمع العشرات. وضع 4 في منزلة </a:t>
            </a:r>
            <a:r>
              <a:rPr lang="ar-EG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العشرات، </a:t>
            </a:r>
            <a:r>
              <a:rPr lang="ar-EG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و1 فوق منزلة المئات </a:t>
            </a:r>
            <a:r>
              <a:rPr lang="ar-EG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، </a:t>
            </a:r>
            <a:r>
              <a:rPr lang="ar-EG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ثم اجمع المئات.</a:t>
            </a:r>
          </a:p>
        </p:txBody>
      </p:sp>
      <p:sp>
        <p:nvSpPr>
          <p:cNvPr id="13" name="شكل بيضاوي 12"/>
          <p:cNvSpPr/>
          <p:nvPr/>
        </p:nvSpPr>
        <p:spPr>
          <a:xfrm>
            <a:off x="6477000" y="5562600"/>
            <a:ext cx="914400" cy="533400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راجعة سري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92" decel="100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92" decel="100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92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92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ثال 1                     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92" decel="100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92" decel="100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192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192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رتب أرقام العددين بعضها فوق بعض بحسب المنازل         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ورة                      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جمع الآحاد, وضع 7 في منزلة              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47                       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allAtOnce"/>
      <p:bldP spid="12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grpSp>
          <p:nvGrpSpPr>
            <p:cNvPr id="19470" name="Group 8"/>
            <p:cNvGrpSpPr>
              <a:grpSpLocks/>
            </p:cNvGrpSpPr>
            <p:nvPr/>
          </p:nvGrpSpPr>
          <p:grpSpPr bwMode="auto">
            <a:xfrm>
              <a:off x="428627" y="714378"/>
              <a:ext cx="8286777" cy="5500704"/>
              <a:chOff x="428627" y="714378"/>
              <a:chExt cx="8286777" cy="550070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28627" y="714378"/>
                <a:ext cx="8286777" cy="5500704"/>
              </a:xfrm>
              <a:prstGeom prst="rect">
                <a:avLst/>
              </a:prstGeom>
              <a:solidFill>
                <a:srgbClr val="000000"/>
              </a:solidFill>
              <a:ln w="57150">
                <a:solidFill>
                  <a:srgbClr val="99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7" name="Round Diagonal Corner Rectangle 2"/>
              <p:cNvSpPr/>
              <p:nvPr/>
            </p:nvSpPr>
            <p:spPr bwMode="auto">
              <a:xfrm>
                <a:off x="800103" y="981079"/>
                <a:ext cx="7543825" cy="4895865"/>
              </a:xfrm>
              <a:prstGeom prst="round2DiagRect">
                <a:avLst/>
              </a:prstGeom>
              <a:gradFill>
                <a:gsLst>
                  <a:gs pos="0">
                    <a:srgbClr val="00FFFF"/>
                  </a:gs>
                  <a:gs pos="50000">
                    <a:schemeClr val="bg1"/>
                  </a:gs>
                  <a:gs pos="100000">
                    <a:srgbClr val="00FF00"/>
                  </a:gs>
                </a:gsLst>
                <a:lin ang="5400000" scaled="0"/>
              </a:gra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143005" y="1243019"/>
              <a:ext cx="6858022" cy="1107999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+mn-lt"/>
                  <a:cs typeface="Times New Roman" pitchFamily="18" charset="0"/>
                </a:rPr>
                <a:t>أوجد ناتج </a:t>
              </a:r>
              <a:r>
                <a:rPr lang="ar-EG" sz="48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+mn-lt"/>
                  <a:cs typeface="Times New Roman" pitchFamily="18" charset="0"/>
                </a:rPr>
                <a:t>الطرح:</a:t>
              </a:r>
              <a:r>
                <a:rPr lang="ar-EG" sz="66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Arial" charset="0"/>
                  <a:cs typeface="Times New Roman" pitchFamily="18" charset="0"/>
                </a:rPr>
                <a:t> </a:t>
              </a:r>
              <a:r>
                <a:rPr lang="en-US" sz="4800" b="1" dirty="0">
                  <a:solidFill>
                    <a:srgbClr val="800080"/>
                  </a:solidFill>
                  <a:latin typeface="Arial" charset="0"/>
                  <a:cs typeface="Times New Roman" pitchFamily="18" charset="0"/>
                </a:rPr>
                <a:t>)</a:t>
              </a:r>
              <a:r>
                <a:rPr lang="ar-EG" sz="4800" b="1" dirty="0">
                  <a:solidFill>
                    <a:srgbClr val="800080"/>
                  </a:solidFill>
                  <a:latin typeface="Arial" charset="0"/>
                  <a:cs typeface="Times New Roman" pitchFamily="18" charset="0"/>
                </a:rPr>
                <a:t>مهارة سابقة</a:t>
              </a:r>
              <a:r>
                <a:rPr lang="en-US" sz="4800" b="1" dirty="0">
                  <a:solidFill>
                    <a:srgbClr val="800080"/>
                  </a:solidFill>
                  <a:latin typeface="Arial" charset="0"/>
                  <a:cs typeface="Times New Roman" pitchFamily="18" charset="0"/>
                </a:rPr>
                <a:t>(</a:t>
              </a:r>
              <a:endPara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endParaRPr>
            </a:p>
          </p:txBody>
        </p:sp>
      </p:grpSp>
      <p:sp>
        <p:nvSpPr>
          <p:cNvPr id="12" name="Heptagon 11"/>
          <p:cNvSpPr/>
          <p:nvPr/>
        </p:nvSpPr>
        <p:spPr>
          <a:xfrm>
            <a:off x="6643702" y="2780928"/>
            <a:ext cx="1214446" cy="857256"/>
          </a:xfrm>
          <a:prstGeom prst="heptagon">
            <a:avLst/>
          </a:prstGeom>
          <a:solidFill>
            <a:srgbClr val="99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7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57500" y="2852738"/>
            <a:ext cx="35718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latin typeface="Calibri" pitchFamily="34" charset="0"/>
                <a:cs typeface="Times New Roman" pitchFamily="18" charset="0"/>
              </a:rPr>
              <a:t>43 – </a:t>
            </a:r>
            <a:r>
              <a:rPr lang="ar-EG" sz="5400" b="1" dirty="0" smtClean="0">
                <a:latin typeface="Calibri" pitchFamily="34" charset="0"/>
                <a:cs typeface="Times New Roman" pitchFamily="18" charset="0"/>
              </a:rPr>
              <a:t>7</a:t>
            </a:r>
            <a:endParaRPr lang="ar-EG" sz="54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8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19466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19469" name="Picture 21" descr="00339.WMF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709962" y="3263544"/>
              <a:ext cx="1852639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194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2" name="مربع نص 21"/>
          <p:cNvSpPr txBox="1">
            <a:spLocks noChangeArrowheads="1"/>
          </p:cNvSpPr>
          <p:nvPr/>
        </p:nvSpPr>
        <p:spPr bwMode="auto">
          <a:xfrm>
            <a:off x="3028950" y="3810000"/>
            <a:ext cx="276225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    13 3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43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- 7</a:t>
            </a:r>
          </a:p>
          <a:p>
            <a:pPr algn="ctr">
              <a:defRPr/>
            </a:pPr>
            <a:r>
              <a:rPr lang="ar-EG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</a:t>
            </a:r>
            <a:r>
              <a:rPr lang="ar-EG" sz="1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ـــــــــــــــــــــــــــــــــــ</a:t>
            </a:r>
            <a:endParaRPr lang="ar-EG" sz="2000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200" b="1" dirty="0">
                <a:latin typeface="Arial" charset="0"/>
                <a:cs typeface="Arial" charset="0"/>
              </a:rPr>
              <a:t>   </a:t>
            </a:r>
            <a:r>
              <a:rPr lang="ar-EG" sz="3200" b="1" dirty="0">
                <a:solidFill>
                  <a:srgbClr val="C00000"/>
                </a:solidFill>
                <a:latin typeface="Arial" charset="0"/>
                <a:cs typeface="Arial" charset="0"/>
              </a:rPr>
              <a:t>36</a:t>
            </a:r>
            <a:endParaRPr lang="en-US" sz="3200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25" name="رابط مستقيم 24"/>
          <p:cNvCxnSpPr/>
          <p:nvPr/>
        </p:nvCxnSpPr>
        <p:spPr>
          <a:xfrm flipH="1">
            <a:off x="4248150" y="4191000"/>
            <a:ext cx="2286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مستقيم 34"/>
          <p:cNvCxnSpPr/>
          <p:nvPr/>
        </p:nvCxnSpPr>
        <p:spPr>
          <a:xfrm flipH="1">
            <a:off x="4038600" y="4191000"/>
            <a:ext cx="2286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ختبار سريع            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وجد ناتج الطرح           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3 – 7                     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6                 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 uiExpan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8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sp>
          <p:nvSpPr>
            <p:cNvPr id="5" name="Rectangle 4"/>
            <p:cNvSpPr/>
            <p:nvPr/>
          </p:nvSpPr>
          <p:spPr>
            <a:xfrm>
              <a:off x="428627" y="714378"/>
              <a:ext cx="8286777" cy="5500704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" name="Round Diagonal Corner Rectangle 2"/>
            <p:cNvSpPr/>
            <p:nvPr/>
          </p:nvSpPr>
          <p:spPr bwMode="auto">
            <a:xfrm>
              <a:off x="800103" y="981079"/>
              <a:ext cx="7543825" cy="4895865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50000">
                  <a:schemeClr val="bg1"/>
                </a:gs>
                <a:gs pos="100000">
                  <a:srgbClr val="00FF00"/>
                </a:gs>
              </a:gsLst>
              <a:lin ang="5400000" scaled="0"/>
            </a:gra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5" name="Heptagon 14"/>
          <p:cNvSpPr/>
          <p:nvPr/>
        </p:nvSpPr>
        <p:spPr>
          <a:xfrm>
            <a:off x="6643702" y="2780928"/>
            <a:ext cx="1214446" cy="857256"/>
          </a:xfrm>
          <a:prstGeom prst="heptagon">
            <a:avLst/>
          </a:prstGeom>
          <a:solidFill>
            <a:srgbClr val="99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8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928938" y="2852738"/>
            <a:ext cx="321468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latin typeface="Calibri" pitchFamily="34" charset="0"/>
                <a:cs typeface="Times New Roman" pitchFamily="18" charset="0"/>
              </a:rPr>
              <a:t>75 – </a:t>
            </a:r>
            <a:r>
              <a:rPr lang="ar-EG" sz="5400" b="1" dirty="0" smtClean="0">
                <a:latin typeface="Calibri" pitchFamily="34" charset="0"/>
                <a:cs typeface="Times New Roman" pitchFamily="18" charset="0"/>
              </a:rPr>
              <a:t>27</a:t>
            </a:r>
            <a:endParaRPr lang="ar-EG" sz="54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20485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20491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20494" name="Picture 21" descr="00339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709962" y="3263544"/>
              <a:ext cx="1852639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204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2" name="TextBox 3"/>
          <p:cNvSpPr txBox="1"/>
          <p:nvPr/>
        </p:nvSpPr>
        <p:spPr bwMode="auto">
          <a:xfrm>
            <a:off x="1143000" y="1600200"/>
            <a:ext cx="6858000" cy="110799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أوجد ناتج </a:t>
            </a:r>
            <a:r>
              <a:rPr lang="ar-EG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الطرح:</a:t>
            </a:r>
            <a:r>
              <a:rPr lang="ar-EG" sz="66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)</a:t>
            </a:r>
            <a:r>
              <a:rPr lang="ar-EG" sz="48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مهارة سابقة</a:t>
            </a:r>
            <a:r>
              <a:rPr lang="en-US" sz="48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(</a:t>
            </a:r>
            <a:endParaRPr lang="ar-EG" sz="48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3" name="مربع نص 22"/>
          <p:cNvSpPr txBox="1">
            <a:spLocks noChangeArrowheads="1"/>
          </p:cNvSpPr>
          <p:nvPr/>
        </p:nvSpPr>
        <p:spPr bwMode="auto">
          <a:xfrm>
            <a:off x="3028950" y="3733800"/>
            <a:ext cx="276225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   15 6</a:t>
            </a:r>
          </a:p>
          <a:p>
            <a:pPr algn="ctr">
              <a:defRPr/>
            </a:pPr>
            <a:r>
              <a:rPr lang="ar-EG" sz="36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75</a:t>
            </a:r>
          </a:p>
          <a:p>
            <a:pPr algn="ctr">
              <a:defRPr/>
            </a:pPr>
            <a:r>
              <a:rPr lang="ar-EG" sz="36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- 27</a:t>
            </a:r>
          </a:p>
          <a:p>
            <a:pPr algn="ctr">
              <a:defRPr/>
            </a:pPr>
            <a:r>
              <a:rPr lang="ar-EG" sz="24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</a:t>
            </a:r>
            <a:r>
              <a:rPr lang="ar-EG" sz="105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ـــــــــــــــــــــــــــــــــــ</a:t>
            </a:r>
            <a:endParaRPr lang="ar-EG" sz="2400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600" b="1" dirty="0">
                <a:latin typeface="Arial" charset="0"/>
                <a:cs typeface="Arial" charset="0"/>
              </a:rPr>
              <a:t>   </a:t>
            </a:r>
            <a:r>
              <a:rPr lang="ar-EG" sz="3600" b="1" dirty="0">
                <a:solidFill>
                  <a:srgbClr val="C00000"/>
                </a:solidFill>
                <a:latin typeface="Arial" charset="0"/>
                <a:cs typeface="Arial" charset="0"/>
              </a:rPr>
              <a:t>48</a:t>
            </a:r>
            <a:endParaRPr lang="en-US" sz="3600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24" name="رابط مستقيم 23"/>
          <p:cNvCxnSpPr/>
          <p:nvPr/>
        </p:nvCxnSpPr>
        <p:spPr>
          <a:xfrm flipH="1">
            <a:off x="4324350" y="4214813"/>
            <a:ext cx="228600" cy="381000"/>
          </a:xfrm>
          <a:prstGeom prst="line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/>
          <p:cNvCxnSpPr/>
          <p:nvPr/>
        </p:nvCxnSpPr>
        <p:spPr>
          <a:xfrm flipH="1">
            <a:off x="4019550" y="4214813"/>
            <a:ext cx="228600" cy="381000"/>
          </a:xfrm>
          <a:prstGeom prst="line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5 – 27                                   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8                  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4313" y="2786063"/>
            <a:ext cx="8715375" cy="3429000"/>
            <a:chOff x="5715008" y="2857496"/>
            <a:chExt cx="1972378" cy="2786082"/>
          </a:xfrm>
        </p:grpSpPr>
        <p:sp>
          <p:nvSpPr>
            <p:cNvPr id="5" name="Round Single Corner Rectangle 4"/>
            <p:cNvSpPr/>
            <p:nvPr/>
          </p:nvSpPr>
          <p:spPr>
            <a:xfrm>
              <a:off x="5786446" y="3000372"/>
              <a:ext cx="1785950" cy="2500330"/>
            </a:xfrm>
            <a:prstGeom prst="round1Rect">
              <a:avLst>
                <a:gd name="adj" fmla="val 36667"/>
              </a:avLst>
            </a:prstGeom>
            <a:gradFill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rgbClr val="00FF00"/>
                </a:gs>
              </a:gsLst>
              <a:lin ang="13500000" scaled="1"/>
            </a:gradFill>
            <a:ln>
              <a:solidFill>
                <a:schemeClr val="tx1"/>
              </a:solidFill>
            </a:ln>
            <a:effectLst>
              <a:innerShdw blurRad="698500">
                <a:srgbClr val="FF0066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3088" name="Picture 5" descr="00015.WM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15008" y="2857496"/>
              <a:ext cx="1972378" cy="2786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85" name="TextBox 2"/>
          <p:cNvSpPr txBox="1">
            <a:spLocks noChangeArrowheads="1"/>
          </p:cNvSpPr>
          <p:nvPr/>
        </p:nvSpPr>
        <p:spPr bwMode="auto">
          <a:xfrm>
            <a:off x="1000125" y="3505200"/>
            <a:ext cx="67151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أكتب عبارات ومعادلات رياضية.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أستعمل المتغيرات لتمثيل الأعداد.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786063" y="285750"/>
            <a:ext cx="4286250" cy="1866900"/>
            <a:chOff x="4143372" y="142852"/>
            <a:chExt cx="4286280" cy="1866912"/>
          </a:xfrm>
        </p:grpSpPr>
        <p:sp>
          <p:nvSpPr>
            <p:cNvPr id="9" name="Regular Pentagon 8"/>
            <p:cNvSpPr/>
            <p:nvPr/>
          </p:nvSpPr>
          <p:spPr>
            <a:xfrm>
              <a:off x="4143372" y="142852"/>
              <a:ext cx="4286280" cy="1866912"/>
            </a:xfrm>
            <a:prstGeom prst="pentagon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3080" name="Group 9"/>
            <p:cNvGrpSpPr>
              <a:grpSpLocks/>
            </p:cNvGrpSpPr>
            <p:nvPr/>
          </p:nvGrpSpPr>
          <p:grpSpPr bwMode="auto">
            <a:xfrm>
              <a:off x="4357686" y="285728"/>
              <a:ext cx="3857652" cy="1571636"/>
              <a:chOff x="4357686" y="285728"/>
              <a:chExt cx="3857652" cy="1571636"/>
            </a:xfrm>
          </p:grpSpPr>
          <p:sp>
            <p:nvSpPr>
              <p:cNvPr id="11" name="Regular Pentagon 10"/>
              <p:cNvSpPr/>
              <p:nvPr/>
            </p:nvSpPr>
            <p:spPr>
              <a:xfrm>
                <a:off x="4357686" y="285728"/>
                <a:ext cx="3857652" cy="1571636"/>
              </a:xfrm>
              <a:prstGeom prst="pentagon">
                <a:avLst/>
              </a:prstGeom>
              <a:solidFill>
                <a:srgbClr val="006600"/>
              </a:solidFill>
              <a:ln>
                <a:solidFill>
                  <a:srgbClr val="00FF00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14877" y="698825"/>
                <a:ext cx="3214711" cy="923336"/>
              </a:xfrm>
              <a:prstGeom prst="rect">
                <a:avLst/>
              </a:prstGeom>
              <a:noFill/>
            </p:spPr>
            <p:txBody>
              <a:bodyPr rtlCol="1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>
                    <a:ln w="18415" cmpd="sng">
                      <a:solidFill>
                        <a:srgbClr val="FF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الفكرة العامة</a:t>
                </a:r>
              </a:p>
            </p:txBody>
          </p:sp>
        </p:grpSp>
      </p:grp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كرة العا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500"/>
                                        <p:tgtEl>
                                          <p:spTgt spid="3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كتب عبارات ومعادلات رياض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500"/>
                                        <p:tgtEl>
                                          <p:spTgt spid="3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ستعمل المتغيرات لتمثيل الأعد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8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sp>
          <p:nvSpPr>
            <p:cNvPr id="5" name="Rectangle 4"/>
            <p:cNvSpPr/>
            <p:nvPr/>
          </p:nvSpPr>
          <p:spPr>
            <a:xfrm>
              <a:off x="428627" y="714378"/>
              <a:ext cx="8286777" cy="5500704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" name="Round Diagonal Corner Rectangle 2"/>
            <p:cNvSpPr/>
            <p:nvPr/>
          </p:nvSpPr>
          <p:spPr bwMode="auto">
            <a:xfrm>
              <a:off x="800103" y="981079"/>
              <a:ext cx="7543825" cy="4895865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50000">
                  <a:schemeClr val="bg1"/>
                </a:gs>
                <a:gs pos="100000">
                  <a:srgbClr val="00FF00"/>
                </a:gs>
              </a:gsLst>
              <a:lin ang="5400000" scaled="0"/>
            </a:gra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2" name="Heptagon 11"/>
          <p:cNvSpPr/>
          <p:nvPr/>
        </p:nvSpPr>
        <p:spPr>
          <a:xfrm>
            <a:off x="6643702" y="3000372"/>
            <a:ext cx="1214446" cy="857256"/>
          </a:xfrm>
          <a:prstGeom prst="heptagon">
            <a:avLst/>
          </a:prstGeom>
          <a:solidFill>
            <a:srgbClr val="99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9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57500" y="3071813"/>
            <a:ext cx="35718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latin typeface="Calibri" pitchFamily="34" charset="0"/>
                <a:cs typeface="Times New Roman" pitchFamily="18" charset="0"/>
              </a:rPr>
              <a:t>128 – </a:t>
            </a:r>
            <a:r>
              <a:rPr lang="ar-EG" sz="5400" b="1" dirty="0" smtClean="0">
                <a:latin typeface="Calibri" pitchFamily="34" charset="0"/>
                <a:cs typeface="Times New Roman" pitchFamily="18" charset="0"/>
              </a:rPr>
              <a:t>34</a:t>
            </a:r>
            <a:endParaRPr lang="ar-EG" sz="54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21509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21515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21518" name="Picture 21" descr="00339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709962" y="3263544"/>
              <a:ext cx="1852639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215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1" name="TextBox 3"/>
          <p:cNvSpPr txBox="1"/>
          <p:nvPr/>
        </p:nvSpPr>
        <p:spPr bwMode="auto">
          <a:xfrm>
            <a:off x="1143000" y="1600200"/>
            <a:ext cx="6858000" cy="110799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أوجد ناتج </a:t>
            </a:r>
            <a:r>
              <a:rPr lang="ar-EG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الطرح:</a:t>
            </a:r>
            <a:r>
              <a:rPr lang="ar-EG" sz="66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)</a:t>
            </a:r>
            <a:r>
              <a:rPr lang="ar-EG" sz="48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مهارة سابقة</a:t>
            </a:r>
            <a:r>
              <a:rPr lang="en-US" sz="48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(</a:t>
            </a:r>
            <a:endParaRPr lang="ar-EG" sz="48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2" name="مربع نص 21"/>
          <p:cNvSpPr txBox="1">
            <a:spLocks noChangeArrowheads="1"/>
          </p:cNvSpPr>
          <p:nvPr/>
        </p:nvSpPr>
        <p:spPr bwMode="auto">
          <a:xfrm>
            <a:off x="3276600" y="3810000"/>
            <a:ext cx="276225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         12 0</a:t>
            </a:r>
          </a:p>
          <a:p>
            <a:pPr algn="ctr">
              <a:defRPr/>
            </a:pPr>
            <a:r>
              <a:rPr lang="ar-EG" sz="36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128</a:t>
            </a:r>
          </a:p>
          <a:p>
            <a:pPr algn="ctr">
              <a:defRPr/>
            </a:pPr>
            <a:r>
              <a:rPr lang="ar-EG" sz="36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- 34</a:t>
            </a:r>
          </a:p>
          <a:p>
            <a:pPr algn="ctr">
              <a:defRPr/>
            </a:pPr>
            <a:r>
              <a:rPr lang="ar-EG" sz="24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</a:t>
            </a:r>
            <a:r>
              <a:rPr lang="ar-EG" sz="105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ـــــــــــــــــــــــــــــــــــ</a:t>
            </a:r>
            <a:endParaRPr lang="ar-EG" sz="2400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600" b="1" dirty="0">
                <a:latin typeface="Arial" charset="0"/>
                <a:cs typeface="Arial" charset="0"/>
              </a:rPr>
              <a:t>   </a:t>
            </a:r>
            <a:r>
              <a:rPr lang="ar-EG" sz="3600" b="1" dirty="0">
                <a:solidFill>
                  <a:srgbClr val="C00000"/>
                </a:solidFill>
                <a:latin typeface="Arial" charset="0"/>
                <a:cs typeface="Arial" charset="0"/>
              </a:rPr>
              <a:t>94</a:t>
            </a:r>
            <a:endParaRPr lang="en-US" sz="3600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23" name="رابط مستقيم 22"/>
          <p:cNvCxnSpPr/>
          <p:nvPr/>
        </p:nvCxnSpPr>
        <p:spPr>
          <a:xfrm flipH="1">
            <a:off x="4343400" y="4214813"/>
            <a:ext cx="228600" cy="381000"/>
          </a:xfrm>
          <a:prstGeom prst="line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/>
          <p:cNvCxnSpPr/>
          <p:nvPr/>
        </p:nvCxnSpPr>
        <p:spPr>
          <a:xfrm flipH="1">
            <a:off x="4114800" y="4214813"/>
            <a:ext cx="228600" cy="381000"/>
          </a:xfrm>
          <a:prstGeom prst="line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8 – 34              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4                              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 uiExpan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8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sp>
          <p:nvSpPr>
            <p:cNvPr id="5" name="Rectangle 4"/>
            <p:cNvSpPr/>
            <p:nvPr/>
          </p:nvSpPr>
          <p:spPr>
            <a:xfrm>
              <a:off x="428627" y="714378"/>
              <a:ext cx="8286777" cy="5500704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" name="Round Diagonal Corner Rectangle 2"/>
            <p:cNvSpPr/>
            <p:nvPr/>
          </p:nvSpPr>
          <p:spPr bwMode="auto">
            <a:xfrm>
              <a:off x="800103" y="981079"/>
              <a:ext cx="7543825" cy="4895865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50000">
                  <a:schemeClr val="bg1"/>
                </a:gs>
                <a:gs pos="100000">
                  <a:srgbClr val="00FF00"/>
                </a:gs>
              </a:gsLst>
              <a:lin ang="5400000" scaled="0"/>
            </a:gra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5" name="Heptagon 14"/>
          <p:cNvSpPr/>
          <p:nvPr/>
        </p:nvSpPr>
        <p:spPr>
          <a:xfrm>
            <a:off x="6643702" y="2722615"/>
            <a:ext cx="1214446" cy="857256"/>
          </a:xfrm>
          <a:prstGeom prst="heptagon">
            <a:avLst/>
          </a:prstGeom>
          <a:solidFill>
            <a:srgbClr val="99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10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857500" y="2794000"/>
            <a:ext cx="350043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latin typeface="Calibri" pitchFamily="34" charset="0"/>
                <a:cs typeface="Times New Roman" pitchFamily="18" charset="0"/>
              </a:rPr>
              <a:t>150 – </a:t>
            </a:r>
            <a:r>
              <a:rPr lang="ar-EG" sz="5400" b="1" dirty="0" smtClean="0">
                <a:latin typeface="Calibri" pitchFamily="34" charset="0"/>
                <a:cs typeface="Times New Roman" pitchFamily="18" charset="0"/>
              </a:rPr>
              <a:t>68</a:t>
            </a:r>
            <a:endParaRPr lang="ar-EG" sz="54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22533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22543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22546" name="Picture 21" descr="00339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709962" y="3263544"/>
              <a:ext cx="1852639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225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1" name="TextBox 3"/>
          <p:cNvSpPr txBox="1"/>
          <p:nvPr/>
        </p:nvSpPr>
        <p:spPr bwMode="auto">
          <a:xfrm>
            <a:off x="1143000" y="1600200"/>
            <a:ext cx="6858000" cy="110799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أوجد ناتج </a:t>
            </a:r>
            <a:r>
              <a:rPr lang="ar-EG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الطرح:</a:t>
            </a:r>
            <a:r>
              <a:rPr lang="ar-EG" sz="66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)</a:t>
            </a:r>
            <a:r>
              <a:rPr lang="ar-EG" sz="48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مهارة سابقة</a:t>
            </a:r>
            <a:r>
              <a:rPr lang="en-US" sz="48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(</a:t>
            </a:r>
            <a:endParaRPr lang="ar-EG" sz="48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2" name="مربع نص 21"/>
          <p:cNvSpPr txBox="1">
            <a:spLocks noChangeArrowheads="1"/>
          </p:cNvSpPr>
          <p:nvPr/>
        </p:nvSpPr>
        <p:spPr bwMode="auto">
          <a:xfrm>
            <a:off x="3181350" y="3733800"/>
            <a:ext cx="276225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        10 4 0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150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- 68</a:t>
            </a:r>
          </a:p>
          <a:p>
            <a:pPr algn="ctr">
              <a:defRPr/>
            </a:pPr>
            <a:r>
              <a:rPr lang="ar-EG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</a:t>
            </a:r>
            <a:r>
              <a:rPr lang="ar-EG" sz="1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ـــــــــــــــــــــــــــــــــــ</a:t>
            </a:r>
            <a:endParaRPr lang="ar-EG" sz="2000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200" b="1" dirty="0">
                <a:latin typeface="Arial" charset="0"/>
                <a:cs typeface="Arial" charset="0"/>
              </a:rPr>
              <a:t>  </a:t>
            </a:r>
            <a:r>
              <a:rPr lang="ar-EG" sz="3200" b="1" dirty="0">
                <a:solidFill>
                  <a:srgbClr val="C00000"/>
                </a:solidFill>
                <a:latin typeface="Arial" charset="0"/>
                <a:cs typeface="Arial" charset="0"/>
              </a:rPr>
              <a:t>82</a:t>
            </a:r>
            <a:endParaRPr lang="en-US" sz="3200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23" name="رابط مستقيم 22"/>
          <p:cNvCxnSpPr/>
          <p:nvPr/>
        </p:nvCxnSpPr>
        <p:spPr>
          <a:xfrm flipH="1">
            <a:off x="4476750" y="4114800"/>
            <a:ext cx="228600" cy="381000"/>
          </a:xfrm>
          <a:prstGeom prst="line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/>
          <p:cNvCxnSpPr/>
          <p:nvPr/>
        </p:nvCxnSpPr>
        <p:spPr>
          <a:xfrm flipH="1">
            <a:off x="4248150" y="4114800"/>
            <a:ext cx="228600" cy="381000"/>
          </a:xfrm>
          <a:prstGeom prst="line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ستقيم 26"/>
          <p:cNvCxnSpPr/>
          <p:nvPr/>
        </p:nvCxnSpPr>
        <p:spPr>
          <a:xfrm flipH="1">
            <a:off x="4019550" y="4114800"/>
            <a:ext cx="228600" cy="381000"/>
          </a:xfrm>
          <a:prstGeom prst="line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ستقيم 28"/>
          <p:cNvCxnSpPr/>
          <p:nvPr/>
        </p:nvCxnSpPr>
        <p:spPr>
          <a:xfrm flipH="1">
            <a:off x="3943350" y="3810000"/>
            <a:ext cx="152400" cy="228600"/>
          </a:xfrm>
          <a:prstGeom prst="line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مستقيم 31"/>
          <p:cNvCxnSpPr/>
          <p:nvPr/>
        </p:nvCxnSpPr>
        <p:spPr>
          <a:xfrm flipH="1">
            <a:off x="4171950" y="3810000"/>
            <a:ext cx="152400" cy="228600"/>
          </a:xfrm>
          <a:prstGeom prst="line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32"/>
          <p:cNvCxnSpPr/>
          <p:nvPr/>
        </p:nvCxnSpPr>
        <p:spPr>
          <a:xfrm flipH="1">
            <a:off x="4476750" y="3810000"/>
            <a:ext cx="152400" cy="228600"/>
          </a:xfrm>
          <a:prstGeom prst="line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0 – 68                     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2      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8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sp>
          <p:nvSpPr>
            <p:cNvPr id="5" name="Rectangle 4"/>
            <p:cNvSpPr/>
            <p:nvPr/>
          </p:nvSpPr>
          <p:spPr>
            <a:xfrm>
              <a:off x="428627" y="714378"/>
              <a:ext cx="8286777" cy="5500704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" name="Round Diagonal Corner Rectangle 2"/>
            <p:cNvSpPr/>
            <p:nvPr/>
          </p:nvSpPr>
          <p:spPr bwMode="auto">
            <a:xfrm>
              <a:off x="800103" y="981079"/>
              <a:ext cx="7543825" cy="4895865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50000">
                  <a:schemeClr val="bg1"/>
                </a:gs>
                <a:gs pos="100000">
                  <a:srgbClr val="00FF00"/>
                </a:gs>
              </a:gsLst>
              <a:lin ang="5400000" scaled="0"/>
            </a:gra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2" name="Heptagon 11"/>
          <p:cNvSpPr/>
          <p:nvPr/>
        </p:nvSpPr>
        <p:spPr>
          <a:xfrm>
            <a:off x="6643702" y="2780928"/>
            <a:ext cx="1214446" cy="857256"/>
          </a:xfrm>
          <a:prstGeom prst="heptagon">
            <a:avLst/>
          </a:prstGeom>
          <a:solidFill>
            <a:srgbClr val="99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11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57500" y="2852738"/>
            <a:ext cx="35718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latin typeface="Calibri" pitchFamily="34" charset="0"/>
                <a:cs typeface="Times New Roman" pitchFamily="18" charset="0"/>
              </a:rPr>
              <a:t>102 – </a:t>
            </a:r>
            <a:r>
              <a:rPr lang="ar-EG" sz="5400" b="1" dirty="0" smtClean="0">
                <a:latin typeface="Calibri" pitchFamily="34" charset="0"/>
                <a:cs typeface="Times New Roman" pitchFamily="18" charset="0"/>
              </a:rPr>
              <a:t>76</a:t>
            </a:r>
            <a:endParaRPr lang="ar-EG" sz="54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23557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23567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23570" name="Picture 21" descr="00339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709962" y="3263544"/>
              <a:ext cx="1852639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235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1" name="TextBox 3"/>
          <p:cNvSpPr txBox="1"/>
          <p:nvPr/>
        </p:nvSpPr>
        <p:spPr bwMode="auto">
          <a:xfrm>
            <a:off x="1143000" y="1600200"/>
            <a:ext cx="6858000" cy="110799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أوجد ناتج </a:t>
            </a:r>
            <a:r>
              <a:rPr lang="ar-EG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الطرح:</a:t>
            </a:r>
            <a:r>
              <a:rPr lang="ar-EG" sz="66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)</a:t>
            </a:r>
            <a:r>
              <a:rPr lang="ar-EG" sz="48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مهارة سابقة</a:t>
            </a:r>
            <a:r>
              <a:rPr lang="en-US" sz="48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(</a:t>
            </a:r>
            <a:endParaRPr lang="ar-EG" sz="48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2" name="مربع نص 21"/>
          <p:cNvSpPr txBox="1">
            <a:spLocks noChangeArrowheads="1"/>
          </p:cNvSpPr>
          <p:nvPr/>
        </p:nvSpPr>
        <p:spPr bwMode="auto">
          <a:xfrm>
            <a:off x="3257550" y="3603625"/>
            <a:ext cx="276225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         9</a:t>
            </a:r>
          </a:p>
          <a:p>
            <a:pPr algn="ctr">
              <a:defRPr/>
            </a:pPr>
            <a:r>
              <a:rPr lang="ar-EG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        12 10 0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102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-  76</a:t>
            </a:r>
          </a:p>
          <a:p>
            <a:pPr algn="ctr">
              <a:defRPr/>
            </a:pPr>
            <a:r>
              <a:rPr lang="ar-EG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</a:t>
            </a:r>
            <a:r>
              <a:rPr lang="ar-EG" sz="1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ـــــــــــــــــــــــــــــــــــ</a:t>
            </a:r>
            <a:endParaRPr lang="ar-EG" sz="2000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200" b="1" dirty="0">
                <a:solidFill>
                  <a:srgbClr val="C00000"/>
                </a:solidFill>
                <a:latin typeface="Arial" charset="0"/>
                <a:cs typeface="Arial" charset="0"/>
              </a:rPr>
              <a:t>   26</a:t>
            </a:r>
            <a:endParaRPr lang="en-US" sz="3200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23" name="رابط مستقيم 22"/>
          <p:cNvCxnSpPr/>
          <p:nvPr/>
        </p:nvCxnSpPr>
        <p:spPr>
          <a:xfrm flipH="1">
            <a:off x="4552950" y="4289425"/>
            <a:ext cx="228600" cy="381000"/>
          </a:xfrm>
          <a:prstGeom prst="line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/>
          <p:cNvCxnSpPr/>
          <p:nvPr/>
        </p:nvCxnSpPr>
        <p:spPr>
          <a:xfrm flipH="1">
            <a:off x="4324350" y="4289425"/>
            <a:ext cx="228600" cy="381000"/>
          </a:xfrm>
          <a:prstGeom prst="line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ستقيم 26"/>
          <p:cNvCxnSpPr/>
          <p:nvPr/>
        </p:nvCxnSpPr>
        <p:spPr>
          <a:xfrm flipH="1">
            <a:off x="4095750" y="4289425"/>
            <a:ext cx="228600" cy="381000"/>
          </a:xfrm>
          <a:prstGeom prst="line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مستقيم 27"/>
          <p:cNvCxnSpPr/>
          <p:nvPr/>
        </p:nvCxnSpPr>
        <p:spPr>
          <a:xfrm flipH="1">
            <a:off x="4019550" y="3984625"/>
            <a:ext cx="152400" cy="228600"/>
          </a:xfrm>
          <a:prstGeom prst="line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ستقيم 28"/>
          <p:cNvCxnSpPr/>
          <p:nvPr/>
        </p:nvCxnSpPr>
        <p:spPr>
          <a:xfrm flipH="1">
            <a:off x="4248150" y="3984625"/>
            <a:ext cx="152400" cy="228600"/>
          </a:xfrm>
          <a:prstGeom prst="line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مستقيم 29"/>
          <p:cNvCxnSpPr/>
          <p:nvPr/>
        </p:nvCxnSpPr>
        <p:spPr>
          <a:xfrm flipH="1">
            <a:off x="4552950" y="3984625"/>
            <a:ext cx="152400" cy="228600"/>
          </a:xfrm>
          <a:prstGeom prst="line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2 – 76                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6                 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 uiExpand="1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8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sp>
          <p:nvSpPr>
            <p:cNvPr id="5" name="Rectangle 4"/>
            <p:cNvSpPr/>
            <p:nvPr/>
          </p:nvSpPr>
          <p:spPr>
            <a:xfrm>
              <a:off x="428627" y="714378"/>
              <a:ext cx="8286777" cy="5500704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" name="Round Diagonal Corner Rectangle 2"/>
            <p:cNvSpPr/>
            <p:nvPr/>
          </p:nvSpPr>
          <p:spPr bwMode="auto">
            <a:xfrm>
              <a:off x="800103" y="981079"/>
              <a:ext cx="7543825" cy="4895865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50000">
                  <a:schemeClr val="bg1"/>
                </a:gs>
                <a:gs pos="100000">
                  <a:srgbClr val="00FF00"/>
                </a:gs>
              </a:gsLst>
              <a:lin ang="5400000" scaled="0"/>
            </a:gra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5" name="Heptagon 14"/>
          <p:cNvSpPr/>
          <p:nvPr/>
        </p:nvSpPr>
        <p:spPr>
          <a:xfrm>
            <a:off x="6643702" y="2636912"/>
            <a:ext cx="1214446" cy="857256"/>
          </a:xfrm>
          <a:prstGeom prst="heptagon">
            <a:avLst/>
          </a:prstGeom>
          <a:solidFill>
            <a:srgbClr val="99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12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500313" y="2708275"/>
            <a:ext cx="407193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latin typeface="Calibri" pitchFamily="34" charset="0"/>
                <a:cs typeface="Times New Roman" pitchFamily="18" charset="0"/>
              </a:rPr>
              <a:t>235 – </a:t>
            </a:r>
            <a:r>
              <a:rPr lang="ar-EG" sz="5400" b="1" dirty="0" smtClean="0">
                <a:latin typeface="Calibri" pitchFamily="34" charset="0"/>
                <a:cs typeface="Times New Roman" pitchFamily="18" charset="0"/>
              </a:rPr>
              <a:t>126</a:t>
            </a:r>
            <a:endParaRPr lang="ar-EG" sz="54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24581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24587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24590" name="Picture 21" descr="00339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709962" y="3263544"/>
              <a:ext cx="1852639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245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1" name="TextBox 3"/>
          <p:cNvSpPr txBox="1"/>
          <p:nvPr/>
        </p:nvSpPr>
        <p:spPr bwMode="auto">
          <a:xfrm>
            <a:off x="1143000" y="1600200"/>
            <a:ext cx="6858000" cy="110799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أوجد ناتج </a:t>
            </a:r>
            <a:r>
              <a:rPr lang="ar-EG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الطرح:</a:t>
            </a:r>
            <a:r>
              <a:rPr lang="ar-EG" sz="66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)</a:t>
            </a:r>
            <a:r>
              <a:rPr lang="ar-EG" sz="48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مهارة سابقة</a:t>
            </a:r>
            <a:r>
              <a:rPr lang="en-US" sz="4800" b="1" dirty="0">
                <a:solidFill>
                  <a:srgbClr val="800080"/>
                </a:solidFill>
                <a:latin typeface="Arial" charset="0"/>
                <a:cs typeface="Times New Roman" pitchFamily="18" charset="0"/>
              </a:rPr>
              <a:t>(</a:t>
            </a:r>
            <a:endParaRPr lang="ar-EG" sz="48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2" name="مربع نص 21"/>
          <p:cNvSpPr txBox="1">
            <a:spLocks noChangeArrowheads="1"/>
          </p:cNvSpPr>
          <p:nvPr/>
        </p:nvSpPr>
        <p:spPr bwMode="auto">
          <a:xfrm>
            <a:off x="3333750" y="3733800"/>
            <a:ext cx="276225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15 2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235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- 126</a:t>
            </a:r>
          </a:p>
          <a:p>
            <a:pPr algn="ctr">
              <a:defRPr/>
            </a:pPr>
            <a:r>
              <a:rPr lang="ar-EG" sz="1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ـــــــــــــــــــــــــــــــــــ</a:t>
            </a:r>
            <a:endParaRPr lang="ar-EG" sz="2000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200" b="1" dirty="0">
                <a:latin typeface="Arial" charset="0"/>
                <a:cs typeface="Arial" charset="0"/>
              </a:rPr>
              <a:t>   </a:t>
            </a:r>
            <a:r>
              <a:rPr lang="ar-EG" sz="3200" b="1" dirty="0">
                <a:solidFill>
                  <a:srgbClr val="C00000"/>
                </a:solidFill>
                <a:latin typeface="Arial" charset="0"/>
                <a:cs typeface="Arial" charset="0"/>
              </a:rPr>
              <a:t>109</a:t>
            </a:r>
            <a:endParaRPr lang="en-US" sz="3200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23" name="رابط مستقيم 22"/>
          <p:cNvCxnSpPr/>
          <p:nvPr/>
        </p:nvCxnSpPr>
        <p:spPr>
          <a:xfrm flipH="1">
            <a:off x="4629150" y="4114800"/>
            <a:ext cx="228600" cy="381000"/>
          </a:xfrm>
          <a:prstGeom prst="line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/>
          <p:cNvCxnSpPr/>
          <p:nvPr/>
        </p:nvCxnSpPr>
        <p:spPr>
          <a:xfrm flipH="1">
            <a:off x="4400550" y="4114800"/>
            <a:ext cx="228600" cy="381000"/>
          </a:xfrm>
          <a:prstGeom prst="line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5 – 126                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9              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uiExpand="1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ptagon 6"/>
          <p:cNvSpPr/>
          <p:nvPr/>
        </p:nvSpPr>
        <p:spPr>
          <a:xfrm>
            <a:off x="7643834" y="2714620"/>
            <a:ext cx="1214446" cy="857256"/>
          </a:xfrm>
          <a:prstGeom prst="heptagon">
            <a:avLst/>
          </a:prstGeom>
          <a:solidFill>
            <a:srgbClr val="99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13</a:t>
            </a:r>
          </a:p>
        </p:txBody>
      </p:sp>
      <p:grpSp>
        <p:nvGrpSpPr>
          <p:cNvPr id="25609" name="Group 5"/>
          <p:cNvGrpSpPr>
            <a:grpSpLocks/>
          </p:cNvGrpSpPr>
          <p:nvPr/>
        </p:nvGrpSpPr>
        <p:grpSpPr bwMode="auto">
          <a:xfrm>
            <a:off x="357188" y="1571625"/>
            <a:ext cx="7215187" cy="4929188"/>
            <a:chOff x="1000100" y="714356"/>
            <a:chExt cx="7286676" cy="5643602"/>
          </a:xfrm>
        </p:grpSpPr>
        <p:sp>
          <p:nvSpPr>
            <p:cNvPr id="10" name="Cloud 9"/>
            <p:cNvSpPr/>
            <p:nvPr/>
          </p:nvSpPr>
          <p:spPr>
            <a:xfrm>
              <a:off x="1000100" y="4357694"/>
              <a:ext cx="7000924" cy="2000264"/>
            </a:xfrm>
            <a:prstGeom prst="cloud">
              <a:avLst/>
            </a:prstGeom>
            <a:solidFill>
              <a:srgbClr val="00FF00"/>
            </a:solidFill>
            <a:ln w="38100"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1" name="Cloud 10"/>
            <p:cNvSpPr/>
            <p:nvPr/>
          </p:nvSpPr>
          <p:spPr>
            <a:xfrm>
              <a:off x="1285852" y="714356"/>
              <a:ext cx="7000924" cy="2000264"/>
            </a:xfrm>
            <a:prstGeom prst="cloud">
              <a:avLst/>
            </a:prstGeom>
            <a:solidFill>
              <a:srgbClr val="00FF00"/>
            </a:solidFill>
            <a:ln w="38100"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2" name="Snip Diagonal Corner Rectangle 11"/>
            <p:cNvSpPr/>
            <p:nvPr/>
          </p:nvSpPr>
          <p:spPr>
            <a:xfrm>
              <a:off x="1214414" y="1000108"/>
              <a:ext cx="6858048" cy="4857784"/>
            </a:xfrm>
            <a:prstGeom prst="snip2DiagRect">
              <a:avLst/>
            </a:prstGeom>
            <a:gradFill flip="none" rotWithShape="1">
              <a:gsLst>
                <a:gs pos="14000">
                  <a:srgbClr val="CC0000"/>
                </a:gs>
                <a:gs pos="50000">
                  <a:srgbClr val="FFFFFF"/>
                </a:gs>
                <a:gs pos="100000">
                  <a:srgbClr val="0000FF"/>
                </a:gs>
              </a:gsLst>
              <a:lin ang="13500000" scaled="1"/>
              <a:tileRect/>
            </a:gradFill>
            <a:ln>
              <a:solidFill>
                <a:schemeClr val="tx1"/>
              </a:solidFill>
            </a:ln>
            <a:effectLst>
              <a:innerShdw blurRad="495300">
                <a:srgbClr val="CC00CC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dirty="0"/>
            </a:p>
          </p:txBody>
        </p:sp>
      </p:grpSp>
      <p:sp>
        <p:nvSpPr>
          <p:cNvPr id="25610" name="TextBox 7"/>
          <p:cNvSpPr txBox="1">
            <a:spLocks noChangeArrowheads="1"/>
          </p:cNvSpPr>
          <p:nvPr/>
        </p:nvSpPr>
        <p:spPr bwMode="auto">
          <a:xfrm>
            <a:off x="928688" y="2214562"/>
            <a:ext cx="578643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            اشترى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سلطان ثلاثة كتب ثمنها 89 ريالاً. إذا كان ثمن أحد الكتب 24 </a:t>
            </a:r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ريالاً،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وثمن كتاب آخر 31 </a:t>
            </a:r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ريالاً،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فما ثمن الكتاب الثالث؟</a:t>
            </a:r>
          </a:p>
        </p:txBody>
      </p:sp>
      <p:grpSp>
        <p:nvGrpSpPr>
          <p:cNvPr id="25604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25605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25608" name="Picture 21" descr="00339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709962" y="3263544"/>
              <a:ext cx="1852639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14" name="مربع نص 13"/>
          <p:cNvSpPr txBox="1"/>
          <p:nvPr/>
        </p:nvSpPr>
        <p:spPr>
          <a:xfrm>
            <a:off x="5029200" y="2140803"/>
            <a:ext cx="1251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كتب:               </a:t>
            </a:r>
            <a:endParaRPr lang="en-US" sz="4800" dirty="0"/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تب              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شترى سلطان ثلاثة           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0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ptagon 6"/>
          <p:cNvSpPr/>
          <p:nvPr/>
        </p:nvSpPr>
        <p:spPr>
          <a:xfrm>
            <a:off x="7643834" y="2714620"/>
            <a:ext cx="1214446" cy="857256"/>
          </a:xfrm>
          <a:prstGeom prst="heptagon">
            <a:avLst/>
          </a:prstGeom>
          <a:solidFill>
            <a:srgbClr val="99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13</a:t>
            </a:r>
          </a:p>
        </p:txBody>
      </p:sp>
      <p:grpSp>
        <p:nvGrpSpPr>
          <p:cNvPr id="26627" name="Group 5"/>
          <p:cNvGrpSpPr>
            <a:grpSpLocks/>
          </p:cNvGrpSpPr>
          <p:nvPr/>
        </p:nvGrpSpPr>
        <p:grpSpPr bwMode="auto">
          <a:xfrm>
            <a:off x="357188" y="1571625"/>
            <a:ext cx="7215187" cy="4929188"/>
            <a:chOff x="1000100" y="714356"/>
            <a:chExt cx="7286676" cy="5643602"/>
          </a:xfrm>
        </p:grpSpPr>
        <p:sp>
          <p:nvSpPr>
            <p:cNvPr id="10" name="Cloud 9"/>
            <p:cNvSpPr/>
            <p:nvPr/>
          </p:nvSpPr>
          <p:spPr>
            <a:xfrm>
              <a:off x="1000100" y="4357694"/>
              <a:ext cx="7000924" cy="2000264"/>
            </a:xfrm>
            <a:prstGeom prst="cloud">
              <a:avLst/>
            </a:prstGeom>
            <a:solidFill>
              <a:srgbClr val="00FF00"/>
            </a:solidFill>
            <a:ln w="38100"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1" name="Cloud 10"/>
            <p:cNvSpPr/>
            <p:nvPr/>
          </p:nvSpPr>
          <p:spPr>
            <a:xfrm>
              <a:off x="1285852" y="714356"/>
              <a:ext cx="7000924" cy="2000264"/>
            </a:xfrm>
            <a:prstGeom prst="cloud">
              <a:avLst/>
            </a:prstGeom>
            <a:solidFill>
              <a:srgbClr val="00FF00"/>
            </a:solidFill>
            <a:ln w="38100"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2" name="Snip Diagonal Corner Rectangle 11"/>
            <p:cNvSpPr/>
            <p:nvPr/>
          </p:nvSpPr>
          <p:spPr>
            <a:xfrm>
              <a:off x="1214414" y="1000108"/>
              <a:ext cx="6858048" cy="4857784"/>
            </a:xfrm>
            <a:prstGeom prst="snip2DiagRect">
              <a:avLst/>
            </a:prstGeom>
            <a:gradFill flip="none" rotWithShape="1">
              <a:gsLst>
                <a:gs pos="14000">
                  <a:srgbClr val="CC0000"/>
                </a:gs>
                <a:gs pos="50000">
                  <a:srgbClr val="FFFFFF"/>
                </a:gs>
                <a:gs pos="100000">
                  <a:srgbClr val="0000FF"/>
                </a:gs>
              </a:gsLst>
              <a:lin ang="13500000" scaled="1"/>
              <a:tileRect/>
            </a:gradFill>
            <a:ln>
              <a:solidFill>
                <a:schemeClr val="tx1"/>
              </a:solidFill>
            </a:ln>
            <a:effectLst>
              <a:innerShdw blurRad="495300">
                <a:srgbClr val="CC00CC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55650" y="2276475"/>
            <a:ext cx="6316663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4000" b="1" dirty="0">
                <a:solidFill>
                  <a:srgbClr val="990000"/>
                </a:solidFill>
              </a:rPr>
              <a:t>ثمن الكتاب الثالث =</a:t>
            </a:r>
            <a:r>
              <a:rPr lang="ar-EG" sz="4000" b="1" dirty="0"/>
              <a:t/>
            </a:r>
            <a:br>
              <a:rPr lang="ar-EG" sz="4000" b="1" dirty="0"/>
            </a:br>
            <a:r>
              <a:rPr lang="ar-EG" sz="4000" b="1" dirty="0"/>
              <a:t> </a:t>
            </a:r>
            <a:r>
              <a:rPr lang="ar-EG" sz="4000" b="1" dirty="0" smtClean="0"/>
              <a:t>ثمن الكتب </a:t>
            </a:r>
            <a:r>
              <a:rPr lang="ar-EG" sz="4000" b="1" dirty="0"/>
              <a:t>كلها – مجموع الاثنين الآخرين </a:t>
            </a:r>
            <a:endParaRPr lang="en-US" sz="4000" dirty="0"/>
          </a:p>
        </p:txBody>
      </p:sp>
      <p:grpSp>
        <p:nvGrpSpPr>
          <p:cNvPr id="26629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26633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26636" name="Picture 21" descr="00339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709962" y="3263544"/>
              <a:ext cx="1852639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268538" y="4321175"/>
            <a:ext cx="4803775" cy="708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4000" b="1" dirty="0">
                <a:solidFill>
                  <a:srgbClr val="002060"/>
                </a:solidFill>
              </a:rPr>
              <a:t>مجموع الاثنين الآخرين </a:t>
            </a:r>
            <a:r>
              <a:rPr lang="ar-EG" sz="4000" b="1" dirty="0"/>
              <a:t>= </a:t>
            </a:r>
            <a:endParaRPr lang="en-US" sz="4000" dirty="0"/>
          </a:p>
        </p:txBody>
      </p:sp>
      <p:sp>
        <p:nvSpPr>
          <p:cNvPr id="2663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381000" y="3989388"/>
            <a:ext cx="2762250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200" b="1" dirty="0">
                <a:solidFill>
                  <a:srgbClr val="002060"/>
                </a:solidFill>
                <a:latin typeface="Arial" charset="0"/>
                <a:cs typeface="Arial" charset="0"/>
              </a:rPr>
              <a:t>   31</a:t>
            </a:r>
          </a:p>
          <a:p>
            <a:pPr algn="ctr">
              <a:defRPr/>
            </a:pPr>
            <a:r>
              <a:rPr lang="ar-EG" sz="3200" b="1" dirty="0">
                <a:solidFill>
                  <a:srgbClr val="002060"/>
                </a:solidFill>
                <a:latin typeface="Arial" charset="0"/>
                <a:cs typeface="Arial" charset="0"/>
              </a:rPr>
              <a:t>+ 24</a:t>
            </a:r>
          </a:p>
          <a:p>
            <a:pPr algn="ctr">
              <a:defRPr/>
            </a:pPr>
            <a:r>
              <a:rPr lang="ar-EG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</a:t>
            </a:r>
            <a:r>
              <a:rPr lang="ar-EG" sz="1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ـــــــــــــــــــــــــــــــــــ</a:t>
            </a:r>
            <a:endParaRPr lang="ar-EG" sz="2000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200" b="1" dirty="0">
                <a:latin typeface="Arial" charset="0"/>
                <a:cs typeface="Arial" charset="0"/>
              </a:rPr>
              <a:t> </a:t>
            </a:r>
            <a:r>
              <a:rPr lang="ar-EG" sz="3200" b="1" dirty="0" smtClean="0">
                <a:latin typeface="Arial" charset="0"/>
                <a:cs typeface="Arial" charset="0"/>
              </a:rPr>
              <a:t>   </a:t>
            </a:r>
            <a:r>
              <a:rPr lang="ar-EG" sz="32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55 ريالاً</a:t>
            </a:r>
            <a:endParaRPr lang="en-US" sz="3200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ثمن الكتاب الثالث              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جموع الاثنين الآخرين      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 +27=55 ريال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 +27=55 ريال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 +27=55 ريال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 +27=55 ريال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16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ptagon 6"/>
          <p:cNvSpPr/>
          <p:nvPr/>
        </p:nvSpPr>
        <p:spPr>
          <a:xfrm>
            <a:off x="7643834" y="2714620"/>
            <a:ext cx="1214446" cy="857256"/>
          </a:xfrm>
          <a:prstGeom prst="heptagon">
            <a:avLst/>
          </a:prstGeom>
          <a:solidFill>
            <a:srgbClr val="99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13</a:t>
            </a:r>
          </a:p>
        </p:txBody>
      </p:sp>
      <p:grpSp>
        <p:nvGrpSpPr>
          <p:cNvPr id="27651" name="Group 5"/>
          <p:cNvGrpSpPr>
            <a:grpSpLocks/>
          </p:cNvGrpSpPr>
          <p:nvPr/>
        </p:nvGrpSpPr>
        <p:grpSpPr bwMode="auto">
          <a:xfrm>
            <a:off x="357188" y="1571625"/>
            <a:ext cx="7215187" cy="4929188"/>
            <a:chOff x="1000100" y="714356"/>
            <a:chExt cx="7286676" cy="5643602"/>
          </a:xfrm>
        </p:grpSpPr>
        <p:sp>
          <p:nvSpPr>
            <p:cNvPr id="10" name="Cloud 9"/>
            <p:cNvSpPr/>
            <p:nvPr/>
          </p:nvSpPr>
          <p:spPr>
            <a:xfrm>
              <a:off x="1000100" y="4357694"/>
              <a:ext cx="7000924" cy="2000264"/>
            </a:xfrm>
            <a:prstGeom prst="cloud">
              <a:avLst/>
            </a:prstGeom>
            <a:solidFill>
              <a:srgbClr val="00FF00"/>
            </a:solidFill>
            <a:ln w="38100"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1" name="Cloud 10"/>
            <p:cNvSpPr/>
            <p:nvPr/>
          </p:nvSpPr>
          <p:spPr>
            <a:xfrm>
              <a:off x="1285852" y="714356"/>
              <a:ext cx="7000924" cy="2000264"/>
            </a:xfrm>
            <a:prstGeom prst="cloud">
              <a:avLst/>
            </a:prstGeom>
            <a:solidFill>
              <a:srgbClr val="00FF00"/>
            </a:solidFill>
            <a:ln w="38100"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2" name="Snip Diagonal Corner Rectangle 11"/>
            <p:cNvSpPr/>
            <p:nvPr/>
          </p:nvSpPr>
          <p:spPr>
            <a:xfrm>
              <a:off x="1214414" y="1000108"/>
              <a:ext cx="6858048" cy="4857784"/>
            </a:xfrm>
            <a:prstGeom prst="snip2DiagRect">
              <a:avLst/>
            </a:prstGeom>
            <a:gradFill flip="none" rotWithShape="1">
              <a:gsLst>
                <a:gs pos="14000">
                  <a:srgbClr val="CC0000"/>
                </a:gs>
                <a:gs pos="50000">
                  <a:srgbClr val="FFFFFF"/>
                </a:gs>
                <a:gs pos="100000">
                  <a:srgbClr val="0000FF"/>
                </a:gs>
              </a:gsLst>
              <a:lin ang="13500000" scaled="1"/>
              <a:tileRect/>
            </a:gradFill>
            <a:ln>
              <a:solidFill>
                <a:schemeClr val="tx1"/>
              </a:solidFill>
            </a:ln>
            <a:effectLst>
              <a:innerShdw blurRad="495300">
                <a:srgbClr val="CC00CC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grpSp>
        <p:nvGrpSpPr>
          <p:cNvPr id="27652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27657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27660" name="Picture 21" descr="00339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709962" y="3263544"/>
              <a:ext cx="1852639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267075" y="2568575"/>
            <a:ext cx="3590925" cy="708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4000" b="1" dirty="0"/>
              <a:t>ثمن الكتاب </a:t>
            </a:r>
            <a:r>
              <a:rPr lang="ar-EG" sz="4000" b="1" dirty="0" smtClean="0"/>
              <a:t>الثالث =</a:t>
            </a:r>
            <a:endParaRPr lang="en-US" sz="4000" dirty="0"/>
          </a:p>
        </p:txBody>
      </p:sp>
      <p:sp>
        <p:nvSpPr>
          <p:cNvPr id="276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765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990600" y="2160587"/>
            <a:ext cx="276225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200" b="1" dirty="0">
                <a:solidFill>
                  <a:srgbClr val="002060"/>
                </a:solidFill>
                <a:latin typeface="Arial" charset="0"/>
                <a:cs typeface="Arial" charset="0"/>
              </a:rPr>
              <a:t>   89</a:t>
            </a:r>
          </a:p>
          <a:p>
            <a:pPr algn="ctr">
              <a:defRPr/>
            </a:pPr>
            <a:r>
              <a:rPr lang="ar-EG" sz="3200" b="1" dirty="0">
                <a:solidFill>
                  <a:srgbClr val="002060"/>
                </a:solidFill>
                <a:latin typeface="Arial" charset="0"/>
                <a:cs typeface="Arial" charset="0"/>
              </a:rPr>
              <a:t>-  55</a:t>
            </a:r>
          </a:p>
          <a:p>
            <a:pPr algn="ctr">
              <a:defRPr/>
            </a:pPr>
            <a:r>
              <a:rPr lang="ar-EG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</a:t>
            </a:r>
            <a:r>
              <a:rPr lang="ar-EG" sz="1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ـــــــــــــــــــــــــــــــــــ</a:t>
            </a:r>
            <a:endParaRPr lang="ar-EG" sz="2000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200" b="1" dirty="0">
                <a:latin typeface="Arial" charset="0"/>
                <a:cs typeface="Arial" charset="0"/>
              </a:rPr>
              <a:t>   </a:t>
            </a:r>
            <a:r>
              <a:rPr lang="ar-EG" sz="32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34 </a:t>
            </a:r>
            <a:r>
              <a:rPr lang="ar-EG" sz="32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ريال</a:t>
            </a:r>
            <a:r>
              <a:rPr lang="ar-SA" sz="32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ً</a:t>
            </a:r>
            <a:r>
              <a:rPr lang="ar-EG" sz="32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ا</a:t>
            </a:r>
            <a:endParaRPr lang="en-US" sz="3200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19200" y="5311775"/>
            <a:ext cx="5648325" cy="708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4000" b="1" dirty="0"/>
              <a:t>ثمن الكتاب الثالث = 34 </a:t>
            </a:r>
            <a:r>
              <a:rPr lang="ar-EG" sz="4000" b="1" dirty="0" smtClean="0"/>
              <a:t>ريال</a:t>
            </a:r>
            <a:r>
              <a:rPr lang="ar-SA" sz="4000" b="1" dirty="0" smtClean="0"/>
              <a:t>ً</a:t>
            </a:r>
            <a:r>
              <a:rPr lang="ar-EG" sz="4000" b="1" dirty="0" smtClean="0"/>
              <a:t>ا</a:t>
            </a:r>
            <a:endParaRPr lang="en-US" sz="4000" dirty="0"/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ثمن الكتاب الثالث         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9 -55=34 ريال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9 -55=34 ريال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9 -55=34 ريال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9 -55=34 ريال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ثمن الكتاب الثالث = 34 ريالاً          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 build="allAtOnce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3" name="Group 6"/>
          <p:cNvGrpSpPr>
            <a:grpSpLocks/>
          </p:cNvGrpSpPr>
          <p:nvPr/>
        </p:nvGrpSpPr>
        <p:grpSpPr bwMode="auto">
          <a:xfrm>
            <a:off x="0" y="1500188"/>
            <a:ext cx="9144000" cy="5357812"/>
            <a:chOff x="386113" y="363772"/>
            <a:chExt cx="7829251" cy="6494228"/>
          </a:xfrm>
        </p:grpSpPr>
        <p:sp>
          <p:nvSpPr>
            <p:cNvPr id="5" name="Rectangle 4"/>
            <p:cNvSpPr/>
            <p:nvPr/>
          </p:nvSpPr>
          <p:spPr>
            <a:xfrm>
              <a:off x="857224" y="500042"/>
              <a:ext cx="6929486" cy="6000792"/>
            </a:xfrm>
            <a:prstGeom prst="rect">
              <a:avLst/>
            </a:prstGeom>
            <a:gradFill flip="none" rotWithShape="1">
              <a:gsLst>
                <a:gs pos="0">
                  <a:srgbClr val="00FF00"/>
                </a:gs>
                <a:gs pos="50000">
                  <a:schemeClr val="bg1"/>
                </a:gs>
                <a:gs pos="100000">
                  <a:srgbClr val="FF3300"/>
                </a:gs>
              </a:gsLst>
              <a:lin ang="13500000" scaled="1"/>
              <a:tileRect/>
            </a:gradFill>
            <a:ln>
              <a:solidFill>
                <a:schemeClr val="tx1"/>
              </a:solidFill>
            </a:ln>
            <a:effectLst>
              <a:innerShdw>
                <a:srgbClr val="FF0066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28688" name="Picture 5" descr="0301.WMF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6113" y="363772"/>
              <a:ext cx="7829251" cy="6494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23888" y="2057400"/>
            <a:ext cx="79105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مثال 2: 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أوجد ناتج 853 – 79 </a:t>
            </a:r>
          </a:p>
          <a:p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رتب أرقام العددين بعضها فوق بعض بحسب المنازل.</a:t>
            </a: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500313" y="71438"/>
            <a:ext cx="4572000" cy="1500187"/>
            <a:chOff x="4838269" y="357136"/>
            <a:chExt cx="3948573" cy="1860241"/>
          </a:xfrm>
        </p:grpSpPr>
        <p:sp>
          <p:nvSpPr>
            <p:cNvPr id="9" name="Cloud Callout 2"/>
            <p:cNvSpPr/>
            <p:nvPr/>
          </p:nvSpPr>
          <p:spPr>
            <a:xfrm>
              <a:off x="4838269" y="357136"/>
              <a:ext cx="3948573" cy="1860241"/>
            </a:xfrm>
            <a:prstGeom prst="cloudCallout">
              <a:avLst>
                <a:gd name="adj1" fmla="val -34824"/>
                <a:gd name="adj2" fmla="val 56245"/>
              </a:avLst>
            </a:prstGeom>
            <a:gradFill>
              <a:gsLst>
                <a:gs pos="26000">
                  <a:srgbClr val="9933FF"/>
                </a:gs>
                <a:gs pos="50000">
                  <a:schemeClr val="bg1"/>
                </a:gs>
                <a:gs pos="100000">
                  <a:srgbClr val="CC00FF"/>
                </a:gs>
              </a:gsLst>
            </a:gradFill>
            <a:ln>
              <a:solidFill>
                <a:srgbClr val="9900FF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80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endParaRPr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5146751" y="732045"/>
              <a:ext cx="3098533" cy="1144945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+mn-lt"/>
                  <a:cs typeface="Times New Roman" pitchFamily="18" charset="0"/>
                </a:rPr>
                <a:t>مراجعة سريعة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62001" y="3368457"/>
            <a:ext cx="51816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E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بما أن 9 أكبر من 3 </a:t>
            </a:r>
            <a:r>
              <a:rPr lang="ar-E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، </a:t>
            </a:r>
            <a:r>
              <a:rPr lang="ar-E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فأعد تجميع عشرة من منزلة </a:t>
            </a:r>
            <a:r>
              <a:rPr lang="ar-E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العشرات، </a:t>
            </a:r>
            <a:r>
              <a:rPr lang="ar-E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ليصبح العدد 3 بعد إضافة العشرة إليه </a:t>
            </a:r>
            <a:r>
              <a:rPr lang="ar-E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13، </a:t>
            </a:r>
            <a:r>
              <a:rPr lang="ar-E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ويصبح العدد 5 في منزلة العشرات 4 </a:t>
            </a:r>
            <a:r>
              <a:rPr lang="ar-E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، </a:t>
            </a:r>
            <a:r>
              <a:rPr lang="ar-E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ثم اطرح. كرر إعادة التجميع بين منزلتي العشرات والمئات, لتصبح منزلة العشرات 14, والعدد 8 في منزلة المئات يصبح 7, ثم اطرح.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 cstate="print">
            <a:lum bright="-14000" contrast="36000"/>
          </a:blip>
          <a:srcRect/>
          <a:stretch>
            <a:fillRect/>
          </a:stretch>
        </p:blipFill>
        <p:spPr bwMode="auto">
          <a:xfrm>
            <a:off x="6324600" y="3429000"/>
            <a:ext cx="1925638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شكل بيضاوي 12"/>
          <p:cNvSpPr/>
          <p:nvPr/>
        </p:nvSpPr>
        <p:spPr>
          <a:xfrm>
            <a:off x="6629400" y="5257800"/>
            <a:ext cx="914400" cy="533400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راجعة سريعة            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92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92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192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192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ثال 2                           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92" decel="100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92" decel="100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192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192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رتب أرقام العددين بعضها فوق بعض بحسب المنازل         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ورة                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بما أن 9 أكبر من 3 ، فأعد تجميع         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74                                       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  <p:bldP spid="12" grpId="0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grpSp>
          <p:nvGrpSpPr>
            <p:cNvPr id="29709" name="Group 8"/>
            <p:cNvGrpSpPr>
              <a:grpSpLocks/>
            </p:cNvGrpSpPr>
            <p:nvPr/>
          </p:nvGrpSpPr>
          <p:grpSpPr bwMode="auto">
            <a:xfrm>
              <a:off x="428627" y="714378"/>
              <a:ext cx="8286777" cy="5500704"/>
              <a:chOff x="428627" y="714378"/>
              <a:chExt cx="8286777" cy="550070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28627" y="714378"/>
                <a:ext cx="8286777" cy="5500704"/>
              </a:xfrm>
              <a:prstGeom prst="rect">
                <a:avLst/>
              </a:prstGeom>
              <a:solidFill>
                <a:srgbClr val="000000"/>
              </a:solidFill>
              <a:ln w="57150">
                <a:solidFill>
                  <a:srgbClr val="99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7" name="Round Diagonal Corner Rectangle 2"/>
              <p:cNvSpPr/>
              <p:nvPr/>
            </p:nvSpPr>
            <p:spPr bwMode="auto">
              <a:xfrm>
                <a:off x="800855" y="980645"/>
                <a:ext cx="7542321" cy="4896727"/>
              </a:xfrm>
              <a:prstGeom prst="round2DiagRect">
                <a:avLst/>
              </a:prstGeom>
              <a:gradFill flip="none" rotWithShape="1">
                <a:gsLst>
                  <a:gs pos="0">
                    <a:srgbClr val="CC3300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rgbClr val="FFFF00"/>
                  </a:gs>
                </a:gsLst>
                <a:lin ang="13500000" scaled="1"/>
                <a:tileRect/>
              </a:gradFill>
              <a:ln w="57150">
                <a:solidFill>
                  <a:schemeClr val="bg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331645" y="1448734"/>
              <a:ext cx="6619505" cy="830999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+mn-lt"/>
                  <a:cs typeface="Times New Roman" pitchFamily="18" charset="0"/>
                </a:rPr>
                <a:t>أوجد ناتج الضرب: </a:t>
              </a:r>
              <a:r>
                <a:rPr lang="ar-EG" sz="3600" b="1" dirty="0">
                  <a:latin typeface="+mn-lt"/>
                  <a:cs typeface="Times New Roman" pitchFamily="18" charset="0"/>
                </a:rPr>
                <a:t>(مهارة سابقة)</a:t>
              </a:r>
            </a:p>
          </p:txBody>
        </p:sp>
      </p:grpSp>
      <p:sp>
        <p:nvSpPr>
          <p:cNvPr id="12" name="Heptagon 11"/>
          <p:cNvSpPr/>
          <p:nvPr/>
        </p:nvSpPr>
        <p:spPr>
          <a:xfrm>
            <a:off x="6643702" y="2780928"/>
            <a:ext cx="1214446" cy="857256"/>
          </a:xfrm>
          <a:prstGeom prst="heptagon">
            <a:avLst/>
          </a:prstGeom>
          <a:solidFill>
            <a:srgbClr val="00CC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14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57500" y="2708275"/>
            <a:ext cx="3571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Calibri" pitchFamily="34" charset="0"/>
                <a:cs typeface="Times New Roman" pitchFamily="18" charset="0"/>
              </a:rPr>
              <a:t>25 × </a:t>
            </a:r>
            <a:r>
              <a:rPr lang="ar-EG" sz="6000" b="1" dirty="0" smtClean="0">
                <a:latin typeface="Calibri" pitchFamily="34" charset="0"/>
                <a:cs typeface="Times New Roman" pitchFamily="18" charset="0"/>
              </a:rPr>
              <a:t>12</a:t>
            </a:r>
            <a:endParaRPr lang="ar-EG" sz="60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8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29705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29708" name="Picture 21" descr="00339.WMF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709962" y="3263544"/>
              <a:ext cx="1779708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297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2" name="مربع نص 21"/>
          <p:cNvSpPr txBox="1">
            <a:spLocks noChangeArrowheads="1"/>
          </p:cNvSpPr>
          <p:nvPr/>
        </p:nvSpPr>
        <p:spPr bwMode="auto">
          <a:xfrm>
            <a:off x="914400" y="2514600"/>
            <a:ext cx="2762250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      1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25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× 12</a:t>
            </a:r>
          </a:p>
          <a:p>
            <a:pPr algn="ctr">
              <a:defRPr/>
            </a:pPr>
            <a:r>
              <a:rPr lang="ar-EG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</a:t>
            </a:r>
            <a:r>
              <a:rPr lang="ar-EG" sz="1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ـــــــــــــــــــــــــــــــــــ</a:t>
            </a:r>
            <a:endParaRPr lang="ar-EG" sz="2000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200" b="1" dirty="0">
                <a:latin typeface="Arial" charset="0"/>
                <a:cs typeface="Arial" charset="0"/>
              </a:rPr>
              <a:t>   </a:t>
            </a:r>
            <a:r>
              <a:rPr lang="ar-EG" sz="3200" b="1" dirty="0">
                <a:solidFill>
                  <a:srgbClr val="C00000"/>
                </a:solidFill>
                <a:latin typeface="Arial" charset="0"/>
                <a:cs typeface="Arial" charset="0"/>
              </a:rPr>
              <a:t>50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+ 250</a:t>
            </a:r>
          </a:p>
          <a:p>
            <a:pPr algn="ctr">
              <a:defRPr/>
            </a:pPr>
            <a:r>
              <a:rPr lang="ar-EG" sz="14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  ـــــــــــــــــــــــــــــ</a:t>
            </a:r>
          </a:p>
          <a:p>
            <a:pPr algn="ctr">
              <a:defRPr/>
            </a:pPr>
            <a:r>
              <a:rPr lang="ar-EG" sz="3200" b="1" dirty="0">
                <a:solidFill>
                  <a:srgbClr val="800080"/>
                </a:solidFill>
                <a:latin typeface="Arial" charset="0"/>
                <a:cs typeface="Arial" charset="0"/>
              </a:rPr>
              <a:t>    300</a:t>
            </a:r>
            <a:endParaRPr lang="en-US" sz="6000" dirty="0">
              <a:solidFill>
                <a:srgbClr val="800080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مربع نص 22"/>
          <p:cNvSpPr txBox="1">
            <a:spLocks noChangeArrowheads="1"/>
          </p:cNvSpPr>
          <p:nvPr/>
        </p:nvSpPr>
        <p:spPr bwMode="auto">
          <a:xfrm>
            <a:off x="1600200" y="4414838"/>
            <a:ext cx="457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400" b="1">
                <a:solidFill>
                  <a:srgbClr val="800080"/>
                </a:solidFill>
              </a:rPr>
              <a:t>1</a:t>
            </a:r>
            <a:endParaRPr lang="en-US" sz="2400" b="1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ختبار سريع            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وجد ناتج الضرب       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5 × 12                        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00                         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 uiExpand="1" build="allAtOnce"/>
      <p:bldP spid="23" grpId="0" uiExpan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1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grpSp>
          <p:nvGrpSpPr>
            <p:cNvPr id="30732" name="Group 8"/>
            <p:cNvGrpSpPr>
              <a:grpSpLocks/>
            </p:cNvGrpSpPr>
            <p:nvPr/>
          </p:nvGrpSpPr>
          <p:grpSpPr bwMode="auto">
            <a:xfrm>
              <a:off x="428627" y="714378"/>
              <a:ext cx="8286777" cy="5500704"/>
              <a:chOff x="428627" y="714378"/>
              <a:chExt cx="8286777" cy="550070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28627" y="714378"/>
                <a:ext cx="8286777" cy="5500704"/>
              </a:xfrm>
              <a:prstGeom prst="rect">
                <a:avLst/>
              </a:prstGeom>
              <a:solidFill>
                <a:srgbClr val="000000"/>
              </a:solidFill>
              <a:ln w="57150">
                <a:solidFill>
                  <a:srgbClr val="99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7" name="Round Diagonal Corner Rectangle 2"/>
              <p:cNvSpPr/>
              <p:nvPr/>
            </p:nvSpPr>
            <p:spPr bwMode="auto">
              <a:xfrm>
                <a:off x="800855" y="980645"/>
                <a:ext cx="7542321" cy="4896727"/>
              </a:xfrm>
              <a:prstGeom prst="round2DiagRect">
                <a:avLst/>
              </a:prstGeom>
              <a:gradFill flip="none" rotWithShape="1">
                <a:gsLst>
                  <a:gs pos="0">
                    <a:srgbClr val="CC3300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rgbClr val="FFFF00"/>
                  </a:gs>
                </a:gsLst>
                <a:lin ang="13500000" scaled="1"/>
                <a:tileRect/>
              </a:gradFill>
              <a:ln w="57150">
                <a:solidFill>
                  <a:schemeClr val="bg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331645" y="1448734"/>
              <a:ext cx="6619505" cy="830999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+mn-lt"/>
                  <a:cs typeface="Times New Roman" pitchFamily="18" charset="0"/>
                </a:rPr>
                <a:t>أوجد ناتج الضرب: </a:t>
              </a:r>
              <a:r>
                <a:rPr lang="ar-EG" sz="3600" b="1" dirty="0">
                  <a:latin typeface="+mn-lt"/>
                  <a:cs typeface="Times New Roman" pitchFamily="18" charset="0"/>
                </a:rPr>
                <a:t>(مهارة سابقة)</a:t>
              </a:r>
            </a:p>
          </p:txBody>
        </p:sp>
      </p:grpSp>
      <p:sp>
        <p:nvSpPr>
          <p:cNvPr id="15" name="Heptagon 14"/>
          <p:cNvSpPr/>
          <p:nvPr/>
        </p:nvSpPr>
        <p:spPr>
          <a:xfrm>
            <a:off x="6643702" y="2715760"/>
            <a:ext cx="1214446" cy="857256"/>
          </a:xfrm>
          <a:prstGeom prst="heptagon">
            <a:avLst/>
          </a:prstGeom>
          <a:solidFill>
            <a:srgbClr val="00CC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15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500313" y="2708275"/>
            <a:ext cx="40719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Calibri" pitchFamily="34" charset="0"/>
                <a:cs typeface="Times New Roman" pitchFamily="18" charset="0"/>
              </a:rPr>
              <a:t>18 × </a:t>
            </a:r>
            <a:r>
              <a:rPr lang="ar-EG" sz="6000" b="1" dirty="0" smtClean="0">
                <a:latin typeface="Calibri" pitchFamily="34" charset="0"/>
                <a:cs typeface="Times New Roman" pitchFamily="18" charset="0"/>
              </a:rPr>
              <a:t>30</a:t>
            </a:r>
            <a:endParaRPr lang="ar-EG" sz="60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30725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30728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30731" name="Picture 21" descr="00339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709962" y="3263544"/>
              <a:ext cx="1779708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307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2" name="مربع نص 21"/>
          <p:cNvSpPr txBox="1">
            <a:spLocks noChangeArrowheads="1"/>
          </p:cNvSpPr>
          <p:nvPr/>
        </p:nvSpPr>
        <p:spPr bwMode="auto">
          <a:xfrm>
            <a:off x="914400" y="2819400"/>
            <a:ext cx="2762250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30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× 18</a:t>
            </a:r>
          </a:p>
          <a:p>
            <a:pPr algn="ctr">
              <a:defRPr/>
            </a:pPr>
            <a:r>
              <a:rPr lang="ar-EG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</a:t>
            </a:r>
            <a:r>
              <a:rPr lang="ar-EG" sz="1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ـــــــــــــــــــــــــــــــــــ</a:t>
            </a:r>
            <a:endParaRPr lang="ar-EG" sz="2000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200" b="1" dirty="0">
                <a:latin typeface="Arial" charset="0"/>
                <a:cs typeface="Arial" charset="0"/>
              </a:rPr>
              <a:t>     </a:t>
            </a:r>
            <a:r>
              <a:rPr lang="ar-EG" sz="3200" b="1" dirty="0">
                <a:solidFill>
                  <a:srgbClr val="C00000"/>
                </a:solidFill>
                <a:latin typeface="Arial" charset="0"/>
                <a:cs typeface="Arial" charset="0"/>
              </a:rPr>
              <a:t>240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+  300</a:t>
            </a:r>
          </a:p>
          <a:p>
            <a:pPr algn="ctr">
              <a:defRPr/>
            </a:pPr>
            <a:r>
              <a:rPr lang="ar-EG" sz="14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  ـــــــــــــــــــــــــــــ</a:t>
            </a:r>
          </a:p>
          <a:p>
            <a:pPr algn="ctr">
              <a:defRPr/>
            </a:pPr>
            <a:r>
              <a:rPr lang="ar-EG" sz="3200" b="1" dirty="0">
                <a:solidFill>
                  <a:srgbClr val="800080"/>
                </a:solidFill>
                <a:latin typeface="Arial" charset="0"/>
                <a:cs typeface="Arial" charset="0"/>
              </a:rPr>
              <a:t>     540</a:t>
            </a:r>
            <a:endParaRPr lang="en-US" sz="6000" dirty="0">
              <a:solidFill>
                <a:srgbClr val="80008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8 × 30                 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40              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000125" y="2000250"/>
            <a:ext cx="8143875" cy="4857750"/>
            <a:chOff x="5572132" y="1643050"/>
            <a:chExt cx="2615958" cy="4240895"/>
          </a:xfrm>
        </p:grpSpPr>
        <p:sp>
          <p:nvSpPr>
            <p:cNvPr id="9" name="Round Diagonal Corner Rectangle 8"/>
            <p:cNvSpPr/>
            <p:nvPr/>
          </p:nvSpPr>
          <p:spPr>
            <a:xfrm>
              <a:off x="6143636" y="2357430"/>
              <a:ext cx="1571636" cy="2571768"/>
            </a:xfrm>
            <a:prstGeom prst="round2DiagRect">
              <a:avLst>
                <a:gd name="adj1" fmla="val 11213"/>
                <a:gd name="adj2" fmla="val 0"/>
              </a:avLst>
            </a:prstGeom>
            <a:solidFill>
              <a:srgbClr val="00FF00"/>
            </a:solidFill>
            <a:effectLst>
              <a:innerShdw blurRad="7239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4110" name="Picture 9" descr="0357.WMF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572132" y="1643050"/>
              <a:ext cx="2615958" cy="4240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07" name="TextBox 2"/>
          <p:cNvSpPr txBox="1">
            <a:spLocks noChangeArrowheads="1"/>
          </p:cNvSpPr>
          <p:nvPr/>
        </p:nvSpPr>
        <p:spPr bwMode="auto">
          <a:xfrm rot="158542">
            <a:off x="2998788" y="3168650"/>
            <a:ext cx="4364037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الأس 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ar-EG" sz="4000" b="1" dirty="0" err="1" smtClean="0">
                <a:latin typeface="Times New Roman" pitchFamily="18" charset="0"/>
                <a:cs typeface="Times New Roman" pitchFamily="18" charset="0"/>
              </a:rPr>
              <a:t>ص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(22)</a:t>
            </a:r>
          </a:p>
          <a:p>
            <a:pPr algn="ctr"/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المتغير 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ar-EG" sz="4000" b="1" dirty="0" err="1" smtClean="0">
                <a:latin typeface="Times New Roman" pitchFamily="18" charset="0"/>
                <a:cs typeface="Times New Roman" pitchFamily="18" charset="0"/>
              </a:rPr>
              <a:t>ص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(33)</a:t>
            </a:r>
          </a:p>
          <a:p>
            <a:pPr algn="ctr"/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قيمة عبارة 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000" b="1" dirty="0" err="1" smtClean="0">
                <a:latin typeface="Times New Roman" pitchFamily="18" charset="0"/>
                <a:cs typeface="Times New Roman" pitchFamily="18" charset="0"/>
              </a:rPr>
              <a:t>ص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(33)</a:t>
            </a:r>
          </a:p>
          <a:p>
            <a:pPr algn="ctr"/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الدالة 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ar-EG" sz="4000" b="1" dirty="0" err="1" smtClean="0">
                <a:latin typeface="Times New Roman" pitchFamily="18" charset="0"/>
                <a:cs typeface="Times New Roman" pitchFamily="18" charset="0"/>
              </a:rPr>
              <a:t>ص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(38)</a:t>
            </a: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786313" y="428625"/>
            <a:ext cx="3732212" cy="1714500"/>
            <a:chOff x="5000626" y="0"/>
            <a:chExt cx="3732005" cy="1714488"/>
          </a:xfrm>
        </p:grpSpPr>
        <p:grpSp>
          <p:nvGrpSpPr>
            <p:cNvPr id="4101" name="Group 15"/>
            <p:cNvGrpSpPr>
              <a:grpSpLocks/>
            </p:cNvGrpSpPr>
            <p:nvPr/>
          </p:nvGrpSpPr>
          <p:grpSpPr bwMode="auto">
            <a:xfrm>
              <a:off x="5000626" y="0"/>
              <a:ext cx="3732005" cy="1714488"/>
              <a:chOff x="4643438" y="3143248"/>
              <a:chExt cx="2004220" cy="1143008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4643438" y="3214686"/>
                <a:ext cx="1928826" cy="1000132"/>
              </a:xfrm>
              <a:prstGeom prst="roundRect">
                <a:avLst/>
              </a:prstGeom>
              <a:solidFill>
                <a:srgbClr val="80008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00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pic>
            <p:nvPicPr>
              <p:cNvPr id="4106" name="Picture 5" descr="00339.WMF"/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218910" y="3143248"/>
                <a:ext cx="1428748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5214942" y="228407"/>
              <a:ext cx="3000396" cy="110798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ln w="18415" cmpd="sng">
                    <a:solidFill>
                      <a:srgbClr val="00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Times New Roman" pitchFamily="18" charset="0"/>
                </a:rPr>
                <a:t>المفردات: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ف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500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أ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"/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تغ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500"/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قيمة عبا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500"/>
                                        <p:tgtEl>
                                          <p:spTgt spid="4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دا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8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sp>
          <p:nvSpPr>
            <p:cNvPr id="5" name="Rectangle 4"/>
            <p:cNvSpPr/>
            <p:nvPr/>
          </p:nvSpPr>
          <p:spPr>
            <a:xfrm>
              <a:off x="428627" y="714378"/>
              <a:ext cx="8286777" cy="5500704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" name="Round Diagonal Corner Rectangle 2"/>
            <p:cNvSpPr/>
            <p:nvPr/>
          </p:nvSpPr>
          <p:spPr bwMode="auto">
            <a:xfrm>
              <a:off x="800855" y="980645"/>
              <a:ext cx="7542321" cy="4896727"/>
            </a:xfrm>
            <a:prstGeom prst="round2DiagRect">
              <a:avLst/>
            </a:prstGeom>
            <a:gradFill flip="none" rotWithShape="1">
              <a:gsLst>
                <a:gs pos="0">
                  <a:srgbClr val="CC3300"/>
                </a:gs>
                <a:gs pos="50000">
                  <a:schemeClr val="bg1">
                    <a:lumMod val="95000"/>
                  </a:schemeClr>
                </a:gs>
                <a:gs pos="100000">
                  <a:srgbClr val="FFFF00"/>
                </a:gs>
              </a:gsLst>
              <a:lin ang="13500000" scaled="1"/>
              <a:tileRect/>
            </a:gradFill>
            <a:ln w="57150">
              <a:solidFill>
                <a:schemeClr val="bg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2" name="Heptagon 11"/>
          <p:cNvSpPr/>
          <p:nvPr/>
        </p:nvSpPr>
        <p:spPr>
          <a:xfrm>
            <a:off x="6643702" y="2708920"/>
            <a:ext cx="1214446" cy="857256"/>
          </a:xfrm>
          <a:prstGeom prst="heptagon">
            <a:avLst/>
          </a:prstGeom>
          <a:solidFill>
            <a:srgbClr val="00CC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16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57500" y="2708275"/>
            <a:ext cx="3571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Calibri" pitchFamily="34" charset="0"/>
                <a:cs typeface="Times New Roman" pitchFamily="18" charset="0"/>
              </a:rPr>
              <a:t>42 × </a:t>
            </a:r>
            <a:r>
              <a:rPr lang="ar-EG" sz="6000" b="1" dirty="0" smtClean="0">
                <a:latin typeface="Calibri" pitchFamily="34" charset="0"/>
                <a:cs typeface="Times New Roman" pitchFamily="18" charset="0"/>
              </a:rPr>
              <a:t>15</a:t>
            </a:r>
            <a:endParaRPr lang="ar-EG" sz="60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31749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31753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31756" name="Picture 21" descr="00339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709962" y="3263544"/>
              <a:ext cx="1852639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28" name="TextBox 27"/>
          <p:cNvSpPr txBox="1"/>
          <p:nvPr/>
        </p:nvSpPr>
        <p:spPr bwMode="auto">
          <a:xfrm>
            <a:off x="1331640" y="1805915"/>
            <a:ext cx="6619484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أوجد ناتج الضرب: </a:t>
            </a:r>
            <a:r>
              <a:rPr lang="ar-EG" sz="3600" b="1" dirty="0">
                <a:latin typeface="+mn-lt"/>
                <a:cs typeface="Times New Roman" pitchFamily="18" charset="0"/>
              </a:rPr>
              <a:t>(مهارة سابقة)</a:t>
            </a:r>
          </a:p>
        </p:txBody>
      </p:sp>
      <p:sp>
        <p:nvSpPr>
          <p:cNvPr id="3175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914400" y="2667000"/>
            <a:ext cx="2762250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       1</a:t>
            </a:r>
            <a:endParaRPr lang="ar-EG" sz="32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42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× 15</a:t>
            </a:r>
          </a:p>
          <a:p>
            <a:pPr algn="ctr">
              <a:defRPr/>
            </a:pPr>
            <a:r>
              <a:rPr lang="ar-EG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</a:t>
            </a:r>
            <a:r>
              <a:rPr lang="ar-EG" sz="1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ـــــــــــــــــــــــــــــــــــ</a:t>
            </a:r>
            <a:endParaRPr lang="ar-EG" sz="2000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200" b="1" dirty="0">
                <a:latin typeface="Arial" charset="0"/>
                <a:cs typeface="Arial" charset="0"/>
              </a:rPr>
              <a:t>     </a:t>
            </a:r>
            <a:r>
              <a:rPr lang="ar-EG" sz="3200" b="1" dirty="0">
                <a:solidFill>
                  <a:srgbClr val="C00000"/>
                </a:solidFill>
                <a:latin typeface="Arial" charset="0"/>
                <a:cs typeface="Arial" charset="0"/>
              </a:rPr>
              <a:t>210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+  420</a:t>
            </a:r>
          </a:p>
          <a:p>
            <a:pPr algn="ctr">
              <a:defRPr/>
            </a:pPr>
            <a:r>
              <a:rPr lang="ar-EG" sz="14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  ـــــــــــــــــــــــــــــ</a:t>
            </a:r>
          </a:p>
          <a:p>
            <a:pPr algn="ctr">
              <a:defRPr/>
            </a:pPr>
            <a:r>
              <a:rPr lang="ar-EG" sz="3200" b="1" dirty="0">
                <a:solidFill>
                  <a:srgbClr val="800080"/>
                </a:solidFill>
                <a:latin typeface="Arial" charset="0"/>
                <a:cs typeface="Arial" charset="0"/>
              </a:rPr>
              <a:t>     630</a:t>
            </a:r>
            <a:endParaRPr lang="en-US" sz="6000" dirty="0">
              <a:solidFill>
                <a:srgbClr val="80008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2 × 15                    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30                         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uiExpand="1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8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sp>
          <p:nvSpPr>
            <p:cNvPr id="5" name="Rectangle 4"/>
            <p:cNvSpPr/>
            <p:nvPr/>
          </p:nvSpPr>
          <p:spPr>
            <a:xfrm>
              <a:off x="428627" y="714378"/>
              <a:ext cx="8286777" cy="5500704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" name="Round Diagonal Corner Rectangle 2"/>
            <p:cNvSpPr/>
            <p:nvPr/>
          </p:nvSpPr>
          <p:spPr bwMode="auto">
            <a:xfrm>
              <a:off x="800855" y="980645"/>
              <a:ext cx="7542321" cy="4896727"/>
            </a:xfrm>
            <a:prstGeom prst="round2DiagRect">
              <a:avLst/>
            </a:prstGeom>
            <a:gradFill flip="none" rotWithShape="1">
              <a:gsLst>
                <a:gs pos="0">
                  <a:srgbClr val="CC3300"/>
                </a:gs>
                <a:gs pos="50000">
                  <a:schemeClr val="bg1">
                    <a:lumMod val="95000"/>
                  </a:schemeClr>
                </a:gs>
                <a:gs pos="100000">
                  <a:srgbClr val="FFFF00"/>
                </a:gs>
              </a:gsLst>
              <a:lin ang="13500000" scaled="1"/>
              <a:tileRect/>
            </a:gradFill>
            <a:ln w="57150">
              <a:solidFill>
                <a:schemeClr val="bg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5" name="Heptagon 14"/>
          <p:cNvSpPr/>
          <p:nvPr/>
        </p:nvSpPr>
        <p:spPr>
          <a:xfrm>
            <a:off x="6643702" y="2715760"/>
            <a:ext cx="1214446" cy="857256"/>
          </a:xfrm>
          <a:prstGeom prst="heptagon">
            <a:avLst/>
          </a:prstGeom>
          <a:solidFill>
            <a:srgbClr val="00CC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17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500313" y="2635250"/>
            <a:ext cx="40719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Calibri" pitchFamily="34" charset="0"/>
                <a:cs typeface="Times New Roman" pitchFamily="18" charset="0"/>
              </a:rPr>
              <a:t>27 × </a:t>
            </a:r>
            <a:r>
              <a:rPr lang="ar-EG" sz="6000" b="1" dirty="0" smtClean="0">
                <a:latin typeface="Calibri" pitchFamily="34" charset="0"/>
                <a:cs typeface="Times New Roman" pitchFamily="18" charset="0"/>
              </a:rPr>
              <a:t>34</a:t>
            </a:r>
            <a:endParaRPr lang="ar-EG" sz="60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32773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32778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32781" name="Picture 21" descr="00339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709962" y="3263544"/>
              <a:ext cx="1852639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28" name="TextBox 27"/>
          <p:cNvSpPr txBox="1"/>
          <p:nvPr/>
        </p:nvSpPr>
        <p:spPr bwMode="auto">
          <a:xfrm>
            <a:off x="1331640" y="1805915"/>
            <a:ext cx="6619484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أوجد ناتج الضرب: </a:t>
            </a:r>
            <a:r>
              <a:rPr lang="ar-EG" sz="3600" b="1" dirty="0">
                <a:latin typeface="+mn-lt"/>
                <a:cs typeface="Times New Roman" pitchFamily="18" charset="0"/>
              </a:rPr>
              <a:t>(مهارة سابقة)</a:t>
            </a:r>
          </a:p>
        </p:txBody>
      </p:sp>
      <p:sp>
        <p:nvSpPr>
          <p:cNvPr id="3277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914400" y="2667000"/>
            <a:ext cx="2762250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       2</a:t>
            </a:r>
            <a:endParaRPr lang="ar-EG" sz="32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34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× 27</a:t>
            </a:r>
          </a:p>
          <a:p>
            <a:pPr algn="ctr">
              <a:defRPr/>
            </a:pPr>
            <a:r>
              <a:rPr lang="ar-EG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</a:t>
            </a:r>
            <a:r>
              <a:rPr lang="ar-EG" sz="1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ـــــــــــــــــــــــــــــــــــ</a:t>
            </a:r>
            <a:endParaRPr lang="ar-EG" sz="2000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200" b="1" dirty="0">
                <a:latin typeface="Arial" charset="0"/>
                <a:cs typeface="Arial" charset="0"/>
              </a:rPr>
              <a:t>     </a:t>
            </a:r>
            <a:r>
              <a:rPr lang="ar-EG" sz="3200" b="1" dirty="0">
                <a:solidFill>
                  <a:srgbClr val="C00000"/>
                </a:solidFill>
                <a:latin typeface="Arial" charset="0"/>
                <a:cs typeface="Arial" charset="0"/>
              </a:rPr>
              <a:t>238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+  680</a:t>
            </a:r>
          </a:p>
          <a:p>
            <a:pPr algn="ctr">
              <a:defRPr/>
            </a:pPr>
            <a:r>
              <a:rPr lang="ar-EG" sz="14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  ـــــــــــــــــــــــــــــ</a:t>
            </a:r>
          </a:p>
          <a:p>
            <a:pPr algn="ctr">
              <a:defRPr/>
            </a:pPr>
            <a:r>
              <a:rPr lang="ar-EG" sz="3200" b="1" dirty="0">
                <a:solidFill>
                  <a:srgbClr val="800080"/>
                </a:solidFill>
                <a:latin typeface="Arial" charset="0"/>
                <a:cs typeface="Arial" charset="0"/>
              </a:rPr>
              <a:t>     918</a:t>
            </a:r>
            <a:endParaRPr lang="en-US" sz="6000" dirty="0">
              <a:solidFill>
                <a:srgbClr val="800080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1447800" y="4191000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b="1">
                <a:solidFill>
                  <a:srgbClr val="800080"/>
                </a:solidFill>
              </a:rPr>
              <a:t>1</a:t>
            </a:r>
            <a:endParaRPr lang="en-US" b="1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7 × 34            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18                       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uiExpand="1" build="allAtOnce"/>
      <p:bldP spid="21" grpId="0" uiExpan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8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sp>
          <p:nvSpPr>
            <p:cNvPr id="5" name="Rectangle 4"/>
            <p:cNvSpPr/>
            <p:nvPr/>
          </p:nvSpPr>
          <p:spPr>
            <a:xfrm>
              <a:off x="428627" y="714378"/>
              <a:ext cx="8286777" cy="5500704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" name="Round Diagonal Corner Rectangle 2"/>
            <p:cNvSpPr/>
            <p:nvPr/>
          </p:nvSpPr>
          <p:spPr bwMode="auto">
            <a:xfrm>
              <a:off x="800855" y="980645"/>
              <a:ext cx="7542321" cy="4896727"/>
            </a:xfrm>
            <a:prstGeom prst="round2DiagRect">
              <a:avLst/>
            </a:prstGeom>
            <a:gradFill flip="none" rotWithShape="1">
              <a:gsLst>
                <a:gs pos="0">
                  <a:srgbClr val="CC3300"/>
                </a:gs>
                <a:gs pos="50000">
                  <a:schemeClr val="bg1">
                    <a:lumMod val="95000"/>
                  </a:schemeClr>
                </a:gs>
                <a:gs pos="100000">
                  <a:srgbClr val="FFFF00"/>
                </a:gs>
              </a:gsLst>
              <a:lin ang="13500000" scaled="1"/>
              <a:tileRect/>
            </a:gradFill>
            <a:ln w="57150">
              <a:solidFill>
                <a:schemeClr val="bg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2" name="Heptagon 11"/>
          <p:cNvSpPr/>
          <p:nvPr/>
        </p:nvSpPr>
        <p:spPr>
          <a:xfrm>
            <a:off x="6643702" y="2708920"/>
            <a:ext cx="1214446" cy="857256"/>
          </a:xfrm>
          <a:prstGeom prst="heptagon">
            <a:avLst/>
          </a:prstGeom>
          <a:solidFill>
            <a:srgbClr val="00CC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18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71788" y="2700338"/>
            <a:ext cx="3571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Calibri" pitchFamily="34" charset="0"/>
                <a:cs typeface="Times New Roman" pitchFamily="18" charset="0"/>
              </a:rPr>
              <a:t>50 × </a:t>
            </a:r>
            <a:r>
              <a:rPr lang="ar-EG" sz="6000" b="1" dirty="0" smtClean="0">
                <a:latin typeface="Calibri" pitchFamily="34" charset="0"/>
                <a:cs typeface="Times New Roman" pitchFamily="18" charset="0"/>
              </a:rPr>
              <a:t>16</a:t>
            </a:r>
            <a:endParaRPr lang="ar-EG" sz="60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33797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33801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33804" name="Picture 21" descr="00339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709962" y="3263544"/>
              <a:ext cx="1852639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28" name="TextBox 27"/>
          <p:cNvSpPr txBox="1"/>
          <p:nvPr/>
        </p:nvSpPr>
        <p:spPr bwMode="auto">
          <a:xfrm>
            <a:off x="1331640" y="1805915"/>
            <a:ext cx="6619484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أوجد ناتج الضرب: </a:t>
            </a:r>
            <a:r>
              <a:rPr lang="ar-EG" sz="3600" b="1" dirty="0">
                <a:latin typeface="+mn-lt"/>
                <a:cs typeface="Times New Roman" pitchFamily="18" charset="0"/>
              </a:rPr>
              <a:t>(مهارة سابقة)</a:t>
            </a:r>
          </a:p>
        </p:txBody>
      </p:sp>
      <p:sp>
        <p:nvSpPr>
          <p:cNvPr id="3379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914400" y="2819400"/>
            <a:ext cx="2762250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50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× 16</a:t>
            </a:r>
          </a:p>
          <a:p>
            <a:pPr algn="ctr">
              <a:defRPr/>
            </a:pPr>
            <a:r>
              <a:rPr lang="ar-EG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</a:t>
            </a:r>
            <a:r>
              <a:rPr lang="ar-EG" sz="1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ـــــــــــــــــــــــــــــــــــ</a:t>
            </a:r>
            <a:endParaRPr lang="ar-EG" sz="2000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200" b="1" dirty="0">
                <a:latin typeface="Arial" charset="0"/>
                <a:cs typeface="Arial" charset="0"/>
              </a:rPr>
              <a:t>     </a:t>
            </a:r>
            <a:r>
              <a:rPr lang="ar-EG" sz="3200" b="1" dirty="0">
                <a:solidFill>
                  <a:srgbClr val="C00000"/>
                </a:solidFill>
                <a:latin typeface="Arial" charset="0"/>
                <a:cs typeface="Arial" charset="0"/>
              </a:rPr>
              <a:t>300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+  500</a:t>
            </a:r>
          </a:p>
          <a:p>
            <a:pPr algn="ctr">
              <a:defRPr/>
            </a:pPr>
            <a:r>
              <a:rPr lang="ar-EG" sz="14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  ـــــــــــــــــــــــــــــ</a:t>
            </a:r>
          </a:p>
          <a:p>
            <a:pPr algn="ctr">
              <a:defRPr/>
            </a:pPr>
            <a:r>
              <a:rPr lang="ar-EG" sz="3200" b="1" dirty="0">
                <a:solidFill>
                  <a:srgbClr val="800080"/>
                </a:solidFill>
                <a:latin typeface="Arial" charset="0"/>
                <a:cs typeface="Arial" charset="0"/>
              </a:rPr>
              <a:t>     800</a:t>
            </a:r>
            <a:endParaRPr lang="en-US" sz="6000" dirty="0">
              <a:solidFill>
                <a:srgbClr val="80008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0 × 16       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00                         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uiExpand="1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8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sp>
          <p:nvSpPr>
            <p:cNvPr id="5" name="Rectangle 4"/>
            <p:cNvSpPr/>
            <p:nvPr/>
          </p:nvSpPr>
          <p:spPr>
            <a:xfrm>
              <a:off x="428627" y="714378"/>
              <a:ext cx="8286777" cy="5500704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" name="Round Diagonal Corner Rectangle 2"/>
            <p:cNvSpPr/>
            <p:nvPr/>
          </p:nvSpPr>
          <p:spPr bwMode="auto">
            <a:xfrm>
              <a:off x="800855" y="980645"/>
              <a:ext cx="7542321" cy="4896727"/>
            </a:xfrm>
            <a:prstGeom prst="round2DiagRect">
              <a:avLst/>
            </a:prstGeom>
            <a:gradFill flip="none" rotWithShape="1">
              <a:gsLst>
                <a:gs pos="0">
                  <a:srgbClr val="CC3300"/>
                </a:gs>
                <a:gs pos="50000">
                  <a:schemeClr val="bg1">
                    <a:lumMod val="95000"/>
                  </a:schemeClr>
                </a:gs>
                <a:gs pos="100000">
                  <a:srgbClr val="FFFF00"/>
                </a:gs>
              </a:gsLst>
              <a:lin ang="13500000" scaled="1"/>
              <a:tileRect/>
            </a:gradFill>
            <a:ln w="57150">
              <a:solidFill>
                <a:schemeClr val="bg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5" name="Heptagon 14"/>
          <p:cNvSpPr/>
          <p:nvPr/>
        </p:nvSpPr>
        <p:spPr>
          <a:xfrm>
            <a:off x="6643702" y="2787768"/>
            <a:ext cx="1214446" cy="857256"/>
          </a:xfrm>
          <a:prstGeom prst="heptagon">
            <a:avLst/>
          </a:prstGeom>
          <a:solidFill>
            <a:srgbClr val="00CC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19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500313" y="2708275"/>
            <a:ext cx="40719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Calibri" pitchFamily="34" charset="0"/>
                <a:cs typeface="Times New Roman" pitchFamily="18" charset="0"/>
              </a:rPr>
              <a:t>47 × </a:t>
            </a:r>
            <a:r>
              <a:rPr lang="ar-EG" sz="6000" b="1" dirty="0" smtClean="0">
                <a:latin typeface="Calibri" pitchFamily="34" charset="0"/>
                <a:cs typeface="Times New Roman" pitchFamily="18" charset="0"/>
              </a:rPr>
              <a:t>22</a:t>
            </a:r>
            <a:endParaRPr lang="ar-EG" sz="60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34821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34827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34830" name="Picture 21" descr="00339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709962" y="3263544"/>
              <a:ext cx="1852639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28" name="TextBox 27"/>
          <p:cNvSpPr txBox="1"/>
          <p:nvPr/>
        </p:nvSpPr>
        <p:spPr bwMode="auto">
          <a:xfrm>
            <a:off x="1331640" y="1805915"/>
            <a:ext cx="6619484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أوجد ناتج الضرب: </a:t>
            </a:r>
            <a:r>
              <a:rPr lang="ar-EG" sz="3600" b="1" dirty="0">
                <a:latin typeface="+mn-lt"/>
                <a:cs typeface="Times New Roman" pitchFamily="18" charset="0"/>
              </a:rPr>
              <a:t>(مهارة سابقة)</a:t>
            </a:r>
          </a:p>
        </p:txBody>
      </p:sp>
      <p:sp>
        <p:nvSpPr>
          <p:cNvPr id="3482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34824" name="Rectangle 3"/>
          <p:cNvSpPr>
            <a:spLocks noChangeArrowheads="1"/>
          </p:cNvSpPr>
          <p:nvPr/>
        </p:nvSpPr>
        <p:spPr bwMode="auto">
          <a:xfrm>
            <a:off x="0" y="1914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914400" y="2667000"/>
            <a:ext cx="2762250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       1</a:t>
            </a:r>
            <a:endParaRPr lang="ar-EG" sz="32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47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× 22</a:t>
            </a:r>
          </a:p>
          <a:p>
            <a:pPr algn="ctr">
              <a:defRPr/>
            </a:pPr>
            <a:r>
              <a:rPr lang="ar-EG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</a:t>
            </a:r>
            <a:r>
              <a:rPr lang="ar-EG" sz="1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ـــــــــــــــــــــــــــــــــــ</a:t>
            </a:r>
            <a:endParaRPr lang="ar-EG" sz="2000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3200" b="1" dirty="0">
                <a:solidFill>
                  <a:srgbClr val="C00000"/>
                </a:solidFill>
                <a:latin typeface="Arial" charset="0"/>
                <a:cs typeface="Arial" charset="0"/>
              </a:rPr>
              <a:t>   94</a:t>
            </a:r>
          </a:p>
          <a:p>
            <a:pPr algn="ctr">
              <a:defRPr/>
            </a:pPr>
            <a:r>
              <a:rPr lang="ar-EG" sz="3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+  940</a:t>
            </a:r>
          </a:p>
          <a:p>
            <a:pPr algn="ctr">
              <a:defRPr/>
            </a:pPr>
            <a:r>
              <a:rPr lang="ar-EG" sz="14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         ـــــــــــــــــــــــــــــ</a:t>
            </a:r>
          </a:p>
          <a:p>
            <a:pPr algn="ctr">
              <a:defRPr/>
            </a:pPr>
            <a:r>
              <a:rPr lang="ar-EG" sz="3200" b="1" dirty="0">
                <a:solidFill>
                  <a:srgbClr val="800080"/>
                </a:solidFill>
                <a:latin typeface="Arial" charset="0"/>
                <a:cs typeface="Arial" charset="0"/>
              </a:rPr>
              <a:t>       1034</a:t>
            </a:r>
            <a:endParaRPr lang="en-US" sz="6000" dirty="0">
              <a:solidFill>
                <a:srgbClr val="800080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مربع نص 21"/>
          <p:cNvSpPr txBox="1">
            <a:spLocks noChangeArrowheads="1"/>
          </p:cNvSpPr>
          <p:nvPr/>
        </p:nvSpPr>
        <p:spPr bwMode="auto">
          <a:xfrm>
            <a:off x="1524000" y="4567238"/>
            <a:ext cx="457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400" b="1">
                <a:solidFill>
                  <a:srgbClr val="800080"/>
                </a:solidFill>
              </a:rPr>
              <a:t>1</a:t>
            </a:r>
            <a:endParaRPr lang="en-US" sz="2400" b="1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7 × 22                   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34                         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 uiExpand="1" build="allAtOnce"/>
      <p:bldP spid="22" grpId="0" uiExpan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1" name="Group 6"/>
          <p:cNvGrpSpPr>
            <a:grpSpLocks/>
          </p:cNvGrpSpPr>
          <p:nvPr/>
        </p:nvGrpSpPr>
        <p:grpSpPr bwMode="auto">
          <a:xfrm>
            <a:off x="0" y="1500188"/>
            <a:ext cx="9144000" cy="5357812"/>
            <a:chOff x="386113" y="363772"/>
            <a:chExt cx="7829251" cy="6494228"/>
          </a:xfrm>
        </p:grpSpPr>
        <p:sp>
          <p:nvSpPr>
            <p:cNvPr id="5" name="Rectangle 4"/>
            <p:cNvSpPr/>
            <p:nvPr/>
          </p:nvSpPr>
          <p:spPr>
            <a:xfrm>
              <a:off x="857224" y="500042"/>
              <a:ext cx="6929486" cy="6000792"/>
            </a:xfrm>
            <a:prstGeom prst="rect">
              <a:avLst/>
            </a:prstGeom>
            <a:gradFill flip="none" rotWithShape="1">
              <a:gsLst>
                <a:gs pos="0">
                  <a:srgbClr val="00FF00"/>
                </a:gs>
                <a:gs pos="50000">
                  <a:schemeClr val="bg1"/>
                </a:gs>
                <a:gs pos="100000">
                  <a:srgbClr val="FF3300"/>
                </a:gs>
              </a:gsLst>
              <a:lin ang="13500000" scaled="1"/>
              <a:tileRect/>
            </a:gradFill>
            <a:ln>
              <a:solidFill>
                <a:schemeClr val="tx1"/>
              </a:solidFill>
            </a:ln>
            <a:effectLst>
              <a:innerShdw>
                <a:srgbClr val="FF0066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35856" name="Picture 5" descr="0301.WMF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6113" y="363772"/>
              <a:ext cx="7829251" cy="6494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57313" y="2071688"/>
            <a:ext cx="67865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مثال 3: 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أوجد ناتج 15 × 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23</a:t>
            </a:r>
            <a:endParaRPr lang="ar-EG" sz="4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500313" y="71438"/>
            <a:ext cx="4572000" cy="1500187"/>
            <a:chOff x="4838269" y="357136"/>
            <a:chExt cx="3948573" cy="1860241"/>
          </a:xfrm>
        </p:grpSpPr>
        <p:sp>
          <p:nvSpPr>
            <p:cNvPr id="9" name="Cloud Callout 2"/>
            <p:cNvSpPr/>
            <p:nvPr/>
          </p:nvSpPr>
          <p:spPr>
            <a:xfrm>
              <a:off x="4838269" y="357136"/>
              <a:ext cx="3948573" cy="1860241"/>
            </a:xfrm>
            <a:prstGeom prst="cloudCallout">
              <a:avLst>
                <a:gd name="adj1" fmla="val -34824"/>
                <a:gd name="adj2" fmla="val 56245"/>
              </a:avLst>
            </a:prstGeom>
            <a:gradFill>
              <a:gsLst>
                <a:gs pos="26000">
                  <a:srgbClr val="9933FF"/>
                </a:gs>
                <a:gs pos="50000">
                  <a:schemeClr val="bg1"/>
                </a:gs>
                <a:gs pos="100000">
                  <a:srgbClr val="CC00FF"/>
                </a:gs>
              </a:gsLst>
            </a:gradFill>
            <a:ln>
              <a:solidFill>
                <a:srgbClr val="9900FF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80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endParaRPr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5146751" y="732045"/>
              <a:ext cx="3098533" cy="1144945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+mn-lt"/>
                  <a:cs typeface="Times New Roman" pitchFamily="18" charset="0"/>
                </a:rPr>
                <a:t>مراجعة سريعة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357313" y="3786188"/>
            <a:ext cx="40005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اضرب 15 × 3 = 45 </a:t>
            </a:r>
          </a:p>
          <a:p>
            <a:r>
              <a:rPr lang="ar-EG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اضرب 15 × 20 = 300 </a:t>
            </a:r>
          </a:p>
          <a:p>
            <a:r>
              <a:rPr lang="ar-EG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اجمع 45 + 300 = 345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 cstate="print">
            <a:lum bright="-14000" contrast="36000"/>
          </a:blip>
          <a:srcRect/>
          <a:stretch>
            <a:fillRect/>
          </a:stretch>
        </p:blipFill>
        <p:spPr bwMode="auto">
          <a:xfrm>
            <a:off x="5984875" y="3200400"/>
            <a:ext cx="20923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شكل بيضاوي 12"/>
          <p:cNvSpPr/>
          <p:nvPr/>
        </p:nvSpPr>
        <p:spPr>
          <a:xfrm>
            <a:off x="5943600" y="3048000"/>
            <a:ext cx="1981200" cy="1752600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شكل بيضاوي 13"/>
          <p:cNvSpPr/>
          <p:nvPr/>
        </p:nvSpPr>
        <p:spPr>
          <a:xfrm>
            <a:off x="5867400" y="4953000"/>
            <a:ext cx="1676400" cy="609600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شكل بيضاوي 14"/>
          <p:cNvSpPr/>
          <p:nvPr/>
        </p:nvSpPr>
        <p:spPr>
          <a:xfrm>
            <a:off x="5791200" y="5638800"/>
            <a:ext cx="1752600" cy="533400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راجعة سريعة     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92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92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192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192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ثال 3                                 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ضرب 15 × 3 = 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ضرب 15 × 20 = 300              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جمع 45 + 300 = 345                   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uiExpand="1" build="allAtOnce"/>
      <p:bldP spid="13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grpSp>
          <p:nvGrpSpPr>
            <p:cNvPr id="36884" name="Group 8"/>
            <p:cNvGrpSpPr>
              <a:grpSpLocks/>
            </p:cNvGrpSpPr>
            <p:nvPr/>
          </p:nvGrpSpPr>
          <p:grpSpPr bwMode="auto">
            <a:xfrm>
              <a:off x="428627" y="714378"/>
              <a:ext cx="8286777" cy="5500704"/>
              <a:chOff x="428627" y="714378"/>
              <a:chExt cx="8286777" cy="550070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28627" y="714378"/>
                <a:ext cx="8286777" cy="5500704"/>
              </a:xfrm>
              <a:prstGeom prst="rect">
                <a:avLst/>
              </a:prstGeom>
              <a:solidFill>
                <a:srgbClr val="000000"/>
              </a:solidFill>
              <a:ln w="57150">
                <a:solidFill>
                  <a:srgbClr val="99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7" name="Round Diagonal Corner Rectangle 2"/>
              <p:cNvSpPr/>
              <p:nvPr/>
            </p:nvSpPr>
            <p:spPr bwMode="auto">
              <a:xfrm>
                <a:off x="800855" y="980645"/>
                <a:ext cx="7542321" cy="4896727"/>
              </a:xfrm>
              <a:prstGeom prst="round2Diag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100000">
                    <a:srgbClr val="A953FF"/>
                  </a:gs>
                </a:gsLst>
                <a:lin ang="5400000" scaled="1"/>
                <a:tileRect/>
              </a:gradFill>
              <a:ln w="57150">
                <a:solidFill>
                  <a:schemeClr val="bg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66804" y="1319219"/>
              <a:ext cx="6858022" cy="830999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+mn-lt"/>
                  <a:cs typeface="Times New Roman" pitchFamily="18" charset="0"/>
                </a:rPr>
                <a:t>أوجد ناتج </a:t>
              </a:r>
              <a:r>
                <a:rPr lang="ar-EG" sz="48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+mn-lt"/>
                  <a:cs typeface="Times New Roman" pitchFamily="18" charset="0"/>
                </a:rPr>
                <a:t>القسمة: </a:t>
              </a:r>
              <a:r>
                <a:rPr lang="ar-EG" sz="4800" b="1" dirty="0">
                  <a:latin typeface="Arial" charset="0"/>
                  <a:cs typeface="Times New Roman" pitchFamily="18" charset="0"/>
                </a:rPr>
                <a:t>(مهارة سابقة)</a:t>
              </a:r>
            </a:p>
          </p:txBody>
        </p:sp>
      </p:grpSp>
      <p:sp>
        <p:nvSpPr>
          <p:cNvPr id="12" name="Heptagon 11"/>
          <p:cNvSpPr/>
          <p:nvPr/>
        </p:nvSpPr>
        <p:spPr>
          <a:xfrm>
            <a:off x="6643702" y="2712340"/>
            <a:ext cx="1214446" cy="857256"/>
          </a:xfrm>
          <a:prstGeom prst="heptagon">
            <a:avLst/>
          </a:prstGeom>
          <a:gradFill flip="none" rotWithShape="1">
            <a:gsLst>
              <a:gs pos="0">
                <a:srgbClr val="C96009">
                  <a:shade val="30000"/>
                  <a:satMod val="115000"/>
                </a:srgbClr>
              </a:gs>
              <a:gs pos="50000">
                <a:srgbClr val="C96009">
                  <a:shade val="67500"/>
                  <a:satMod val="115000"/>
                </a:srgbClr>
              </a:gs>
              <a:gs pos="100000">
                <a:srgbClr val="C9600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20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57500" y="2636838"/>
            <a:ext cx="3571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Calibri" pitchFamily="34" charset="0"/>
                <a:cs typeface="Times New Roman" pitchFamily="18" charset="0"/>
              </a:rPr>
              <a:t>72 ÷ </a:t>
            </a:r>
            <a:r>
              <a:rPr lang="ar-EG" sz="6000" b="1" dirty="0" smtClean="0">
                <a:latin typeface="Calibri" pitchFamily="34" charset="0"/>
                <a:cs typeface="Times New Roman" pitchFamily="18" charset="0"/>
              </a:rPr>
              <a:t>9</a:t>
            </a:r>
            <a:endParaRPr lang="ar-EG" sz="60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8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36880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36883" name="Picture 21" descr="00339.WMF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709962" y="3263544"/>
              <a:ext cx="1812330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36871" name="Rectangle 3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grpSp>
        <p:nvGrpSpPr>
          <p:cNvPr id="10" name="مجموعة 29"/>
          <p:cNvGrpSpPr>
            <a:grpSpLocks/>
          </p:cNvGrpSpPr>
          <p:nvPr/>
        </p:nvGrpSpPr>
        <p:grpSpPr bwMode="auto">
          <a:xfrm>
            <a:off x="2590800" y="4191000"/>
            <a:ext cx="1447800" cy="533400"/>
            <a:chOff x="1447800" y="4114800"/>
            <a:chExt cx="1447800" cy="533400"/>
          </a:xfrm>
        </p:grpSpPr>
        <p:cxnSp>
          <p:nvCxnSpPr>
            <p:cNvPr id="23" name="رابط مستقيم 22"/>
            <p:cNvCxnSpPr/>
            <p:nvPr/>
          </p:nvCxnSpPr>
          <p:spPr>
            <a:xfrm flipH="1">
              <a:off x="1981200" y="4114800"/>
              <a:ext cx="914400" cy="0"/>
            </a:xfrm>
            <a:prstGeom prst="line">
              <a:avLst/>
            </a:prstGeom>
            <a:ln w="381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رابط مستقيم 24"/>
            <p:cNvCxnSpPr/>
            <p:nvPr/>
          </p:nvCxnSpPr>
          <p:spPr>
            <a:xfrm>
              <a:off x="1981200" y="4114800"/>
              <a:ext cx="0" cy="533400"/>
            </a:xfrm>
            <a:prstGeom prst="line">
              <a:avLst/>
            </a:prstGeom>
            <a:ln w="381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رابط مستقيم 25"/>
            <p:cNvCxnSpPr/>
            <p:nvPr/>
          </p:nvCxnSpPr>
          <p:spPr>
            <a:xfrm flipH="1">
              <a:off x="1447800" y="4648200"/>
              <a:ext cx="533400" cy="0"/>
            </a:xfrm>
            <a:prstGeom prst="line">
              <a:avLst/>
            </a:prstGeom>
            <a:ln w="381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مربع نص 30"/>
          <p:cNvSpPr txBox="1">
            <a:spLocks noChangeArrowheads="1"/>
          </p:cNvSpPr>
          <p:nvPr/>
        </p:nvSpPr>
        <p:spPr bwMode="auto">
          <a:xfrm>
            <a:off x="3200400" y="4216400"/>
            <a:ext cx="68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 dirty="0">
                <a:solidFill>
                  <a:srgbClr val="002060"/>
                </a:solidFill>
              </a:rPr>
              <a:t>72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2" name="مربع نص 31"/>
          <p:cNvSpPr txBox="1">
            <a:spLocks noChangeArrowheads="1"/>
          </p:cNvSpPr>
          <p:nvPr/>
        </p:nvSpPr>
        <p:spPr bwMode="auto">
          <a:xfrm>
            <a:off x="2590800" y="4191000"/>
            <a:ext cx="53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 dirty="0">
                <a:solidFill>
                  <a:srgbClr val="002060"/>
                </a:solidFill>
              </a:rPr>
              <a:t>9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3" name="مربع نص 32"/>
          <p:cNvSpPr txBox="1">
            <a:spLocks noChangeArrowheads="1"/>
          </p:cNvSpPr>
          <p:nvPr/>
        </p:nvSpPr>
        <p:spPr bwMode="auto">
          <a:xfrm>
            <a:off x="3200400" y="3505200"/>
            <a:ext cx="533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rgbClr val="C00000"/>
                </a:solidFill>
              </a:rPr>
              <a:t>8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5" name="مربع نص 34"/>
          <p:cNvSpPr txBox="1">
            <a:spLocks noChangeArrowheads="1"/>
          </p:cNvSpPr>
          <p:nvPr/>
        </p:nvSpPr>
        <p:spPr bwMode="auto">
          <a:xfrm>
            <a:off x="2343150" y="4648200"/>
            <a:ext cx="27622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solidFill>
                  <a:srgbClr val="002060"/>
                </a:solidFill>
              </a:rPr>
              <a:t>- 72</a:t>
            </a:r>
          </a:p>
          <a:p>
            <a:pPr algn="ctr"/>
            <a:r>
              <a:rPr lang="ar-EG" sz="2000" b="1">
                <a:solidFill>
                  <a:srgbClr val="002060"/>
                </a:solidFill>
              </a:rPr>
              <a:t>        </a:t>
            </a:r>
            <a:r>
              <a:rPr lang="ar-EG" sz="1000" b="1">
                <a:solidFill>
                  <a:srgbClr val="002060"/>
                </a:solidFill>
              </a:rPr>
              <a:t>ـــــــــــــــــــــــــــــــــــ</a:t>
            </a:r>
            <a:endParaRPr lang="ar-EG" sz="2000" b="1">
              <a:solidFill>
                <a:srgbClr val="002060"/>
              </a:solidFill>
            </a:endParaRPr>
          </a:p>
          <a:p>
            <a:pPr algn="ctr"/>
            <a:r>
              <a:rPr lang="ar-EG" sz="3200" b="1">
                <a:solidFill>
                  <a:srgbClr val="002060"/>
                </a:solidFill>
              </a:rPr>
              <a:t>   00</a:t>
            </a:r>
            <a:endParaRPr lang="en-US" sz="320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ختبار سريع            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وجد ناتج القسمة                       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2 ÷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                           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1" grpId="0"/>
      <p:bldP spid="32" grpId="0"/>
      <p:bldP spid="33" grpId="0"/>
      <p:bldP spid="35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8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sp>
          <p:nvSpPr>
            <p:cNvPr id="5" name="Rectangle 4"/>
            <p:cNvSpPr/>
            <p:nvPr/>
          </p:nvSpPr>
          <p:spPr>
            <a:xfrm>
              <a:off x="428627" y="714378"/>
              <a:ext cx="8286777" cy="5500704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" name="Round Diagonal Corner Rectangle 2"/>
            <p:cNvSpPr/>
            <p:nvPr/>
          </p:nvSpPr>
          <p:spPr bwMode="auto">
            <a:xfrm>
              <a:off x="800855" y="980645"/>
              <a:ext cx="7542321" cy="4896727"/>
            </a:xfrm>
            <a:prstGeom prst="round2Diag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/>
                </a:gs>
                <a:gs pos="100000">
                  <a:srgbClr val="A953FF"/>
                </a:gs>
              </a:gsLst>
              <a:lin ang="5400000" scaled="1"/>
              <a:tileRect/>
            </a:gradFill>
            <a:ln w="57150">
              <a:solidFill>
                <a:schemeClr val="bg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5" name="Heptagon 14"/>
          <p:cNvSpPr/>
          <p:nvPr/>
        </p:nvSpPr>
        <p:spPr>
          <a:xfrm>
            <a:off x="6643702" y="2701953"/>
            <a:ext cx="1214446" cy="857256"/>
          </a:xfrm>
          <a:prstGeom prst="heptagon">
            <a:avLst/>
          </a:prstGeom>
          <a:gradFill flip="none" rotWithShape="1">
            <a:gsLst>
              <a:gs pos="0">
                <a:srgbClr val="C96009">
                  <a:shade val="30000"/>
                  <a:satMod val="115000"/>
                </a:srgbClr>
              </a:gs>
              <a:gs pos="50000">
                <a:srgbClr val="C96009">
                  <a:shade val="67500"/>
                  <a:satMod val="115000"/>
                </a:srgbClr>
              </a:gs>
              <a:gs pos="100000">
                <a:srgbClr val="C9600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21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500313" y="2773363"/>
            <a:ext cx="40719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Calibri" pitchFamily="34" charset="0"/>
                <a:cs typeface="Times New Roman" pitchFamily="18" charset="0"/>
              </a:rPr>
              <a:t>84 ÷ </a:t>
            </a:r>
            <a:r>
              <a:rPr lang="ar-EG" sz="6000" b="1" dirty="0" smtClean="0">
                <a:latin typeface="Calibri" pitchFamily="34" charset="0"/>
                <a:cs typeface="Times New Roman" pitchFamily="18" charset="0"/>
              </a:rPr>
              <a:t>6</a:t>
            </a:r>
            <a:endParaRPr lang="ar-EG" sz="60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37893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37905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37908" name="Picture 21" descr="00339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709962" y="3263544"/>
              <a:ext cx="1812330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378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37895" name="Rectangle 3"/>
          <p:cNvSpPr>
            <a:spLocks noChangeArrowheads="1"/>
          </p:cNvSpPr>
          <p:nvPr/>
        </p:nvSpPr>
        <p:spPr bwMode="auto">
          <a:xfrm>
            <a:off x="0" y="1466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2" name="TextBox 3"/>
          <p:cNvSpPr txBox="1"/>
          <p:nvPr/>
        </p:nvSpPr>
        <p:spPr bwMode="auto">
          <a:xfrm>
            <a:off x="1066800" y="1676400"/>
            <a:ext cx="6858000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أوجد ناتج </a:t>
            </a:r>
            <a:r>
              <a:rPr lang="ar-EG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القسمة: </a:t>
            </a:r>
            <a:r>
              <a:rPr lang="ar-EG" sz="4800" b="1" dirty="0">
                <a:latin typeface="Arial" charset="0"/>
                <a:cs typeface="Times New Roman" pitchFamily="18" charset="0"/>
              </a:rPr>
              <a:t>(مهارة سابقة</a:t>
            </a:r>
            <a:r>
              <a:rPr lang="ar-EG" sz="4800" b="1" dirty="0" err="1">
                <a:latin typeface="Arial" charset="0"/>
                <a:cs typeface="Times New Roman" pitchFamily="18" charset="0"/>
              </a:rPr>
              <a:t>)</a:t>
            </a:r>
            <a:endParaRPr lang="ar-EG" sz="4800" b="1" dirty="0">
              <a:latin typeface="Arial" charset="0"/>
              <a:cs typeface="Times New Roman" pitchFamily="18" charset="0"/>
            </a:endParaRPr>
          </a:p>
        </p:txBody>
      </p:sp>
      <p:grpSp>
        <p:nvGrpSpPr>
          <p:cNvPr id="8" name="مجموعة 22"/>
          <p:cNvGrpSpPr>
            <a:grpSpLocks/>
          </p:cNvGrpSpPr>
          <p:nvPr/>
        </p:nvGrpSpPr>
        <p:grpSpPr bwMode="auto">
          <a:xfrm>
            <a:off x="1371600" y="3276600"/>
            <a:ext cx="1447800" cy="533400"/>
            <a:chOff x="1447800" y="4114800"/>
            <a:chExt cx="1447800" cy="533400"/>
          </a:xfrm>
        </p:grpSpPr>
        <p:cxnSp>
          <p:nvCxnSpPr>
            <p:cNvPr id="24" name="رابط مستقيم 23"/>
            <p:cNvCxnSpPr/>
            <p:nvPr/>
          </p:nvCxnSpPr>
          <p:spPr>
            <a:xfrm flipH="1">
              <a:off x="1981200" y="4114800"/>
              <a:ext cx="914400" cy="0"/>
            </a:xfrm>
            <a:prstGeom prst="line">
              <a:avLst/>
            </a:prstGeom>
            <a:ln w="381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رابط مستقيم 24"/>
            <p:cNvCxnSpPr/>
            <p:nvPr/>
          </p:nvCxnSpPr>
          <p:spPr>
            <a:xfrm>
              <a:off x="1981200" y="4114800"/>
              <a:ext cx="0" cy="533400"/>
            </a:xfrm>
            <a:prstGeom prst="line">
              <a:avLst/>
            </a:prstGeom>
            <a:ln w="381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رابط مستقيم 25"/>
            <p:cNvCxnSpPr/>
            <p:nvPr/>
          </p:nvCxnSpPr>
          <p:spPr>
            <a:xfrm flipH="1">
              <a:off x="1447800" y="4648200"/>
              <a:ext cx="533400" cy="0"/>
            </a:xfrm>
            <a:prstGeom prst="line">
              <a:avLst/>
            </a:prstGeom>
            <a:ln w="381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مربع نص 26"/>
          <p:cNvSpPr txBox="1">
            <a:spLocks noChangeArrowheads="1"/>
          </p:cNvSpPr>
          <p:nvPr/>
        </p:nvSpPr>
        <p:spPr bwMode="auto">
          <a:xfrm>
            <a:off x="1981200" y="3302000"/>
            <a:ext cx="68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002060"/>
                </a:solidFill>
              </a:rPr>
              <a:t>84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28" name="مربع نص 27"/>
          <p:cNvSpPr txBox="1">
            <a:spLocks noChangeArrowheads="1"/>
          </p:cNvSpPr>
          <p:nvPr/>
        </p:nvSpPr>
        <p:spPr bwMode="auto">
          <a:xfrm>
            <a:off x="1371600" y="3276600"/>
            <a:ext cx="53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002060"/>
                </a:solidFill>
              </a:rPr>
              <a:t>6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29" name="مربع نص 28"/>
          <p:cNvSpPr txBox="1">
            <a:spLocks noChangeArrowheads="1"/>
          </p:cNvSpPr>
          <p:nvPr/>
        </p:nvSpPr>
        <p:spPr bwMode="auto">
          <a:xfrm>
            <a:off x="1752600" y="2590800"/>
            <a:ext cx="83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>
                <a:solidFill>
                  <a:srgbClr val="C00000"/>
                </a:solidFill>
              </a:rPr>
              <a:t>14</a:t>
            </a:r>
            <a:endParaRPr lang="en-US" sz="3600" b="1">
              <a:solidFill>
                <a:srgbClr val="C00000"/>
              </a:solidFill>
            </a:endParaRPr>
          </a:p>
        </p:txBody>
      </p:sp>
      <p:sp>
        <p:nvSpPr>
          <p:cNvPr id="30" name="مربع نص 29"/>
          <p:cNvSpPr txBox="1">
            <a:spLocks noChangeArrowheads="1"/>
          </p:cNvSpPr>
          <p:nvPr/>
        </p:nvSpPr>
        <p:spPr bwMode="auto">
          <a:xfrm>
            <a:off x="1200150" y="3733800"/>
            <a:ext cx="27622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solidFill>
                  <a:srgbClr val="002060"/>
                </a:solidFill>
              </a:rPr>
              <a:t>-    6</a:t>
            </a:r>
          </a:p>
          <a:p>
            <a:pPr algn="ctr"/>
            <a:r>
              <a:rPr lang="ar-EG" sz="1000" b="1">
                <a:solidFill>
                  <a:srgbClr val="002060"/>
                </a:solidFill>
              </a:rPr>
              <a:t>ــــــــــــــــــــــــــــــ</a:t>
            </a:r>
            <a:endParaRPr lang="ar-EG" sz="2000" b="1">
              <a:solidFill>
                <a:srgbClr val="002060"/>
              </a:solidFill>
            </a:endParaRPr>
          </a:p>
          <a:p>
            <a:pPr algn="ctr"/>
            <a:r>
              <a:rPr lang="ar-EG" sz="3200" b="1">
                <a:solidFill>
                  <a:srgbClr val="002060"/>
                </a:solidFill>
              </a:rPr>
              <a:t> 24</a:t>
            </a:r>
          </a:p>
          <a:p>
            <a:pPr algn="ctr">
              <a:buFontTx/>
              <a:buChar char="-"/>
            </a:pPr>
            <a:r>
              <a:rPr lang="ar-EG" sz="3200" b="1">
                <a:solidFill>
                  <a:srgbClr val="002060"/>
                </a:solidFill>
              </a:rPr>
              <a:t>24</a:t>
            </a:r>
          </a:p>
          <a:p>
            <a:pPr algn="ctr"/>
            <a:r>
              <a:rPr lang="ar-EG" sz="2000" b="1" baseline="-25000">
                <a:solidFill>
                  <a:srgbClr val="002060"/>
                </a:solidFill>
              </a:rPr>
              <a:t>ــــــــــــــــــــــــ</a:t>
            </a:r>
          </a:p>
          <a:p>
            <a:pPr algn="ctr"/>
            <a:r>
              <a:rPr lang="ar-EG" sz="3200" b="1" baseline="-25000">
                <a:solidFill>
                  <a:srgbClr val="002060"/>
                </a:solidFill>
              </a:rPr>
              <a:t>00</a:t>
            </a:r>
            <a:endParaRPr lang="en-US" sz="7200" baseline="-2500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4 ÷ 6                           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             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/>
      <p:bldP spid="28" grpId="0"/>
      <p:bldP spid="29" grpId="0"/>
      <p:bldP spid="30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8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sp>
          <p:nvSpPr>
            <p:cNvPr id="5" name="Rectangle 4"/>
            <p:cNvSpPr/>
            <p:nvPr/>
          </p:nvSpPr>
          <p:spPr>
            <a:xfrm>
              <a:off x="428627" y="714378"/>
              <a:ext cx="8286777" cy="5500704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" name="Round Diagonal Corner Rectangle 2"/>
            <p:cNvSpPr/>
            <p:nvPr/>
          </p:nvSpPr>
          <p:spPr bwMode="auto">
            <a:xfrm>
              <a:off x="800855" y="980645"/>
              <a:ext cx="7542321" cy="4896727"/>
            </a:xfrm>
            <a:prstGeom prst="round2Diag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/>
                </a:gs>
                <a:gs pos="100000">
                  <a:srgbClr val="A953FF"/>
                </a:gs>
              </a:gsLst>
              <a:lin ang="5400000" scaled="1"/>
              <a:tileRect/>
            </a:gradFill>
            <a:ln w="57150">
              <a:solidFill>
                <a:schemeClr val="bg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2" name="Heptagon 11"/>
          <p:cNvSpPr/>
          <p:nvPr/>
        </p:nvSpPr>
        <p:spPr>
          <a:xfrm>
            <a:off x="6643702" y="2708920"/>
            <a:ext cx="1214446" cy="857256"/>
          </a:xfrm>
          <a:prstGeom prst="heptagon">
            <a:avLst/>
          </a:prstGeom>
          <a:gradFill flip="none" rotWithShape="1">
            <a:gsLst>
              <a:gs pos="0">
                <a:srgbClr val="C96009">
                  <a:shade val="30000"/>
                  <a:satMod val="115000"/>
                </a:srgbClr>
              </a:gs>
              <a:gs pos="50000">
                <a:srgbClr val="C96009">
                  <a:shade val="67500"/>
                  <a:satMod val="115000"/>
                </a:srgbClr>
              </a:gs>
              <a:gs pos="100000">
                <a:srgbClr val="C9600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22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57500" y="2779713"/>
            <a:ext cx="3571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Calibri" pitchFamily="34" charset="0"/>
                <a:cs typeface="Times New Roman" pitchFamily="18" charset="0"/>
              </a:rPr>
              <a:t>126 ÷ </a:t>
            </a:r>
            <a:r>
              <a:rPr lang="ar-EG" sz="6000" b="1" dirty="0" smtClean="0">
                <a:latin typeface="Calibri" pitchFamily="34" charset="0"/>
                <a:cs typeface="Times New Roman" pitchFamily="18" charset="0"/>
              </a:rPr>
              <a:t>3</a:t>
            </a:r>
            <a:endParaRPr lang="ar-EG" sz="60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38917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38928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38931" name="Picture 21" descr="00339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709962" y="3263544"/>
              <a:ext cx="1812330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389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1" name="TextBox 3"/>
          <p:cNvSpPr txBox="1"/>
          <p:nvPr/>
        </p:nvSpPr>
        <p:spPr bwMode="auto">
          <a:xfrm>
            <a:off x="1066800" y="1676400"/>
            <a:ext cx="6858000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أوجد ناتج </a:t>
            </a:r>
            <a:r>
              <a:rPr lang="ar-EG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القسمة: </a:t>
            </a:r>
            <a:r>
              <a:rPr lang="ar-EG" sz="4800" b="1" dirty="0">
                <a:latin typeface="Arial" charset="0"/>
                <a:cs typeface="Times New Roman" pitchFamily="18" charset="0"/>
              </a:rPr>
              <a:t>(مهارة سابقة</a:t>
            </a:r>
            <a:r>
              <a:rPr lang="ar-EG" sz="4800" b="1" dirty="0" err="1">
                <a:latin typeface="Arial" charset="0"/>
                <a:cs typeface="Times New Roman" pitchFamily="18" charset="0"/>
              </a:rPr>
              <a:t>)</a:t>
            </a:r>
            <a:endParaRPr lang="ar-EG" sz="4800" b="1" dirty="0">
              <a:latin typeface="Arial" charset="0"/>
              <a:cs typeface="Times New Roman" pitchFamily="18" charset="0"/>
            </a:endParaRPr>
          </a:p>
        </p:txBody>
      </p:sp>
      <p:grpSp>
        <p:nvGrpSpPr>
          <p:cNvPr id="8" name="مجموعة 21"/>
          <p:cNvGrpSpPr>
            <a:grpSpLocks/>
          </p:cNvGrpSpPr>
          <p:nvPr/>
        </p:nvGrpSpPr>
        <p:grpSpPr bwMode="auto">
          <a:xfrm>
            <a:off x="1371600" y="3276600"/>
            <a:ext cx="1447800" cy="533400"/>
            <a:chOff x="1447800" y="4114800"/>
            <a:chExt cx="1447800" cy="533400"/>
          </a:xfrm>
        </p:grpSpPr>
        <p:cxnSp>
          <p:nvCxnSpPr>
            <p:cNvPr id="23" name="رابط مستقيم 22"/>
            <p:cNvCxnSpPr/>
            <p:nvPr/>
          </p:nvCxnSpPr>
          <p:spPr>
            <a:xfrm flipH="1">
              <a:off x="1981200" y="4114800"/>
              <a:ext cx="914400" cy="0"/>
            </a:xfrm>
            <a:prstGeom prst="line">
              <a:avLst/>
            </a:prstGeom>
            <a:ln w="381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رابط مستقيم 23"/>
            <p:cNvCxnSpPr/>
            <p:nvPr/>
          </p:nvCxnSpPr>
          <p:spPr>
            <a:xfrm>
              <a:off x="1981200" y="4114800"/>
              <a:ext cx="0" cy="533400"/>
            </a:xfrm>
            <a:prstGeom prst="line">
              <a:avLst/>
            </a:prstGeom>
            <a:ln w="381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رابط مستقيم 26"/>
            <p:cNvCxnSpPr/>
            <p:nvPr/>
          </p:nvCxnSpPr>
          <p:spPr>
            <a:xfrm flipH="1">
              <a:off x="1447800" y="4648200"/>
              <a:ext cx="533400" cy="0"/>
            </a:xfrm>
            <a:prstGeom prst="line">
              <a:avLst/>
            </a:prstGeom>
            <a:ln w="381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مربع نص 27"/>
          <p:cNvSpPr txBox="1">
            <a:spLocks noChangeArrowheads="1"/>
          </p:cNvSpPr>
          <p:nvPr/>
        </p:nvSpPr>
        <p:spPr bwMode="auto">
          <a:xfrm>
            <a:off x="1828800" y="3302000"/>
            <a:ext cx="990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002060"/>
                </a:solidFill>
              </a:rPr>
              <a:t>126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29" name="مربع نص 28"/>
          <p:cNvSpPr txBox="1">
            <a:spLocks noChangeArrowheads="1"/>
          </p:cNvSpPr>
          <p:nvPr/>
        </p:nvSpPr>
        <p:spPr bwMode="auto">
          <a:xfrm>
            <a:off x="1371600" y="3276600"/>
            <a:ext cx="53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002060"/>
                </a:solidFill>
              </a:rPr>
              <a:t>3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30" name="مربع نص 29"/>
          <p:cNvSpPr txBox="1">
            <a:spLocks noChangeArrowheads="1"/>
          </p:cNvSpPr>
          <p:nvPr/>
        </p:nvSpPr>
        <p:spPr bwMode="auto">
          <a:xfrm>
            <a:off x="1752600" y="2590800"/>
            <a:ext cx="83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>
                <a:solidFill>
                  <a:srgbClr val="C00000"/>
                </a:solidFill>
              </a:rPr>
              <a:t>42</a:t>
            </a:r>
            <a:endParaRPr lang="en-US" sz="3600" b="1">
              <a:solidFill>
                <a:srgbClr val="C00000"/>
              </a:solidFill>
            </a:endParaRPr>
          </a:p>
        </p:txBody>
      </p:sp>
      <p:sp>
        <p:nvSpPr>
          <p:cNvPr id="31" name="مربع نص 30"/>
          <p:cNvSpPr txBox="1">
            <a:spLocks noChangeArrowheads="1"/>
          </p:cNvSpPr>
          <p:nvPr/>
        </p:nvSpPr>
        <p:spPr bwMode="auto">
          <a:xfrm>
            <a:off x="1200150" y="3733800"/>
            <a:ext cx="27622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solidFill>
                  <a:srgbClr val="002060"/>
                </a:solidFill>
              </a:rPr>
              <a:t>-    12</a:t>
            </a:r>
          </a:p>
          <a:p>
            <a:pPr algn="ctr"/>
            <a:r>
              <a:rPr lang="ar-EG" sz="1000" b="1">
                <a:solidFill>
                  <a:srgbClr val="002060"/>
                </a:solidFill>
              </a:rPr>
              <a:t>ــــــــــــــــــــــــــــــ</a:t>
            </a:r>
            <a:endParaRPr lang="ar-EG" sz="2000" b="1">
              <a:solidFill>
                <a:srgbClr val="002060"/>
              </a:solidFill>
            </a:endParaRPr>
          </a:p>
          <a:p>
            <a:pPr algn="ctr"/>
            <a:r>
              <a:rPr lang="ar-EG" sz="3200" b="1">
                <a:solidFill>
                  <a:srgbClr val="002060"/>
                </a:solidFill>
              </a:rPr>
              <a:t>006</a:t>
            </a:r>
          </a:p>
          <a:p>
            <a:pPr algn="ctr">
              <a:buFontTx/>
              <a:buChar char="-"/>
            </a:pPr>
            <a:r>
              <a:rPr lang="ar-EG" sz="3200" b="1">
                <a:solidFill>
                  <a:srgbClr val="002060"/>
                </a:solidFill>
              </a:rPr>
              <a:t>006</a:t>
            </a:r>
          </a:p>
          <a:p>
            <a:pPr algn="ctr"/>
            <a:r>
              <a:rPr lang="ar-EG" sz="2000" b="1" baseline="-25000">
                <a:solidFill>
                  <a:srgbClr val="002060"/>
                </a:solidFill>
              </a:rPr>
              <a:t>ــــــــــــــــــــــــ</a:t>
            </a:r>
          </a:p>
          <a:p>
            <a:pPr algn="ctr"/>
            <a:r>
              <a:rPr lang="ar-EG" sz="3200" b="1" baseline="-25000">
                <a:solidFill>
                  <a:srgbClr val="002060"/>
                </a:solidFill>
              </a:rPr>
              <a:t>000</a:t>
            </a:r>
            <a:endParaRPr lang="en-US" sz="7200" baseline="-2500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6 ÷ 3                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                        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  <p:bldP spid="29" grpId="0"/>
      <p:bldP spid="30" grpId="0"/>
      <p:bldP spid="31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8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sp>
          <p:nvSpPr>
            <p:cNvPr id="5" name="Rectangle 4"/>
            <p:cNvSpPr/>
            <p:nvPr/>
          </p:nvSpPr>
          <p:spPr>
            <a:xfrm>
              <a:off x="428627" y="714378"/>
              <a:ext cx="8286777" cy="5500704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" name="Round Diagonal Corner Rectangle 2"/>
            <p:cNvSpPr/>
            <p:nvPr/>
          </p:nvSpPr>
          <p:spPr bwMode="auto">
            <a:xfrm>
              <a:off x="800855" y="980645"/>
              <a:ext cx="7542321" cy="4896727"/>
            </a:xfrm>
            <a:prstGeom prst="round2Diag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/>
                </a:gs>
                <a:gs pos="100000">
                  <a:srgbClr val="A953FF"/>
                </a:gs>
              </a:gsLst>
              <a:lin ang="5400000" scaled="1"/>
              <a:tileRect/>
            </a:gradFill>
            <a:ln w="57150">
              <a:solidFill>
                <a:schemeClr val="bg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5" name="Heptagon 14"/>
          <p:cNvSpPr/>
          <p:nvPr/>
        </p:nvSpPr>
        <p:spPr>
          <a:xfrm>
            <a:off x="6643702" y="2708920"/>
            <a:ext cx="1214446" cy="857256"/>
          </a:xfrm>
          <a:prstGeom prst="heptagon">
            <a:avLst/>
          </a:prstGeom>
          <a:gradFill flip="none" rotWithShape="1">
            <a:gsLst>
              <a:gs pos="0">
                <a:srgbClr val="C96009">
                  <a:shade val="30000"/>
                  <a:satMod val="115000"/>
                </a:srgbClr>
              </a:gs>
              <a:gs pos="50000">
                <a:srgbClr val="C96009">
                  <a:shade val="67500"/>
                  <a:satMod val="115000"/>
                </a:srgbClr>
              </a:gs>
              <a:gs pos="100000">
                <a:srgbClr val="C9600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23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500313" y="2779713"/>
            <a:ext cx="40719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Calibri" pitchFamily="34" charset="0"/>
                <a:cs typeface="Times New Roman" pitchFamily="18" charset="0"/>
              </a:rPr>
              <a:t>146 ÷ </a:t>
            </a:r>
            <a:r>
              <a:rPr lang="ar-EG" sz="6000" b="1" dirty="0" smtClean="0">
                <a:latin typeface="Calibri" pitchFamily="34" charset="0"/>
                <a:cs typeface="Times New Roman" pitchFamily="18" charset="0"/>
              </a:rPr>
              <a:t>2</a:t>
            </a:r>
            <a:endParaRPr lang="ar-EG" sz="60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39941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39953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39956" name="Picture 21" descr="00339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709962" y="3263544"/>
              <a:ext cx="1812330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399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39943" name="Rectangle 3"/>
          <p:cNvSpPr>
            <a:spLocks noChangeArrowheads="1"/>
          </p:cNvSpPr>
          <p:nvPr/>
        </p:nvSpPr>
        <p:spPr bwMode="auto">
          <a:xfrm>
            <a:off x="0" y="1466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2" name="TextBox 3"/>
          <p:cNvSpPr txBox="1"/>
          <p:nvPr/>
        </p:nvSpPr>
        <p:spPr bwMode="auto">
          <a:xfrm>
            <a:off x="1066800" y="1676400"/>
            <a:ext cx="6858000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أوجد ناتج </a:t>
            </a:r>
            <a:r>
              <a:rPr lang="ar-EG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القسمة: </a:t>
            </a:r>
            <a:r>
              <a:rPr lang="ar-EG" sz="4800" b="1" dirty="0">
                <a:latin typeface="Arial" charset="0"/>
                <a:cs typeface="Times New Roman" pitchFamily="18" charset="0"/>
              </a:rPr>
              <a:t>(مهارة سابقة</a:t>
            </a:r>
            <a:r>
              <a:rPr lang="ar-EG" sz="4800" b="1" dirty="0" err="1">
                <a:latin typeface="Arial" charset="0"/>
                <a:cs typeface="Times New Roman" pitchFamily="18" charset="0"/>
              </a:rPr>
              <a:t>)</a:t>
            </a:r>
            <a:endParaRPr lang="ar-EG" sz="4800" b="1" dirty="0">
              <a:latin typeface="Arial" charset="0"/>
              <a:cs typeface="Times New Roman" pitchFamily="18" charset="0"/>
            </a:endParaRPr>
          </a:p>
        </p:txBody>
      </p:sp>
      <p:grpSp>
        <p:nvGrpSpPr>
          <p:cNvPr id="8" name="مجموعة 22"/>
          <p:cNvGrpSpPr>
            <a:grpSpLocks/>
          </p:cNvGrpSpPr>
          <p:nvPr/>
        </p:nvGrpSpPr>
        <p:grpSpPr bwMode="auto">
          <a:xfrm>
            <a:off x="1371600" y="3276600"/>
            <a:ext cx="1447800" cy="533400"/>
            <a:chOff x="1447800" y="4114800"/>
            <a:chExt cx="1447800" cy="533400"/>
          </a:xfrm>
        </p:grpSpPr>
        <p:cxnSp>
          <p:nvCxnSpPr>
            <p:cNvPr id="24" name="رابط مستقيم 23"/>
            <p:cNvCxnSpPr/>
            <p:nvPr/>
          </p:nvCxnSpPr>
          <p:spPr>
            <a:xfrm flipH="1">
              <a:off x="1981200" y="4114800"/>
              <a:ext cx="914400" cy="0"/>
            </a:xfrm>
            <a:prstGeom prst="line">
              <a:avLst/>
            </a:prstGeom>
            <a:ln w="381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رابط مستقيم 26"/>
            <p:cNvCxnSpPr/>
            <p:nvPr/>
          </p:nvCxnSpPr>
          <p:spPr>
            <a:xfrm>
              <a:off x="1981200" y="4114800"/>
              <a:ext cx="0" cy="533400"/>
            </a:xfrm>
            <a:prstGeom prst="line">
              <a:avLst/>
            </a:prstGeom>
            <a:ln w="381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رابط مستقيم 27"/>
            <p:cNvCxnSpPr/>
            <p:nvPr/>
          </p:nvCxnSpPr>
          <p:spPr>
            <a:xfrm flipH="1">
              <a:off x="1447800" y="4648200"/>
              <a:ext cx="533400" cy="0"/>
            </a:xfrm>
            <a:prstGeom prst="line">
              <a:avLst/>
            </a:prstGeom>
            <a:ln w="381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مربع نص 28"/>
          <p:cNvSpPr txBox="1">
            <a:spLocks noChangeArrowheads="1"/>
          </p:cNvSpPr>
          <p:nvPr/>
        </p:nvSpPr>
        <p:spPr bwMode="auto">
          <a:xfrm>
            <a:off x="1828800" y="3302000"/>
            <a:ext cx="990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002060"/>
                </a:solidFill>
              </a:rPr>
              <a:t>146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30" name="مربع نص 29"/>
          <p:cNvSpPr txBox="1">
            <a:spLocks noChangeArrowheads="1"/>
          </p:cNvSpPr>
          <p:nvPr/>
        </p:nvSpPr>
        <p:spPr bwMode="auto">
          <a:xfrm>
            <a:off x="1219200" y="3276600"/>
            <a:ext cx="53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002060"/>
                </a:solidFill>
              </a:rPr>
              <a:t>2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31" name="مربع نص 30"/>
          <p:cNvSpPr txBox="1">
            <a:spLocks noChangeArrowheads="1"/>
          </p:cNvSpPr>
          <p:nvPr/>
        </p:nvSpPr>
        <p:spPr bwMode="auto">
          <a:xfrm>
            <a:off x="1752600" y="2590800"/>
            <a:ext cx="83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>
                <a:solidFill>
                  <a:srgbClr val="C00000"/>
                </a:solidFill>
              </a:rPr>
              <a:t>73</a:t>
            </a:r>
            <a:endParaRPr lang="en-US" sz="3600" b="1">
              <a:solidFill>
                <a:srgbClr val="C00000"/>
              </a:solidFill>
            </a:endParaRPr>
          </a:p>
        </p:txBody>
      </p:sp>
      <p:sp>
        <p:nvSpPr>
          <p:cNvPr id="32" name="مربع نص 31"/>
          <p:cNvSpPr txBox="1">
            <a:spLocks noChangeArrowheads="1"/>
          </p:cNvSpPr>
          <p:nvPr/>
        </p:nvSpPr>
        <p:spPr bwMode="auto">
          <a:xfrm>
            <a:off x="1428750" y="3733800"/>
            <a:ext cx="27622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solidFill>
                  <a:srgbClr val="002060"/>
                </a:solidFill>
              </a:rPr>
              <a:t>  -     14</a:t>
            </a:r>
          </a:p>
          <a:p>
            <a:pPr algn="ctr"/>
            <a:r>
              <a:rPr lang="ar-EG" sz="1000" b="1">
                <a:solidFill>
                  <a:srgbClr val="002060"/>
                </a:solidFill>
              </a:rPr>
              <a:t>ــــــــــــــــــــــــــــــ</a:t>
            </a:r>
            <a:endParaRPr lang="ar-EG" sz="2000" b="1">
              <a:solidFill>
                <a:srgbClr val="002060"/>
              </a:solidFill>
            </a:endParaRPr>
          </a:p>
          <a:p>
            <a:pPr algn="ctr"/>
            <a:r>
              <a:rPr lang="ar-EG" sz="3200" b="1">
                <a:solidFill>
                  <a:srgbClr val="002060"/>
                </a:solidFill>
              </a:rPr>
              <a:t>     006  </a:t>
            </a:r>
          </a:p>
          <a:p>
            <a:pPr algn="ctr"/>
            <a:r>
              <a:rPr lang="ar-EG" sz="3200" b="1">
                <a:solidFill>
                  <a:srgbClr val="002060"/>
                </a:solidFill>
              </a:rPr>
              <a:t>- 6</a:t>
            </a:r>
          </a:p>
          <a:p>
            <a:pPr algn="ctr"/>
            <a:r>
              <a:rPr lang="ar-EG" sz="2000" b="1" baseline="-25000">
                <a:solidFill>
                  <a:srgbClr val="002060"/>
                </a:solidFill>
              </a:rPr>
              <a:t>ــــــــــــــــــــــــ</a:t>
            </a:r>
          </a:p>
          <a:p>
            <a:pPr algn="ctr"/>
            <a:r>
              <a:rPr lang="ar-EG" sz="3200" b="1" baseline="-25000">
                <a:solidFill>
                  <a:srgbClr val="002060"/>
                </a:solidFill>
              </a:rPr>
              <a:t>    00 </a:t>
            </a:r>
            <a:endParaRPr lang="en-US" sz="7200" baseline="-2500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6 ÷ 2                      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3                                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9" grpId="0"/>
      <p:bldP spid="30" grpId="0"/>
      <p:bldP spid="31" grpId="0"/>
      <p:bldP spid="32" grpId="0" uiExpand="1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8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sp>
          <p:nvSpPr>
            <p:cNvPr id="5" name="Rectangle 4"/>
            <p:cNvSpPr/>
            <p:nvPr/>
          </p:nvSpPr>
          <p:spPr>
            <a:xfrm>
              <a:off x="428627" y="714378"/>
              <a:ext cx="8286777" cy="5500704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" name="Round Diagonal Corner Rectangle 2"/>
            <p:cNvSpPr/>
            <p:nvPr/>
          </p:nvSpPr>
          <p:spPr bwMode="auto">
            <a:xfrm>
              <a:off x="800855" y="980645"/>
              <a:ext cx="7542321" cy="4896727"/>
            </a:xfrm>
            <a:prstGeom prst="round2Diag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/>
                </a:gs>
                <a:gs pos="100000">
                  <a:srgbClr val="A953FF"/>
                </a:gs>
              </a:gsLst>
              <a:lin ang="5400000" scaled="1"/>
              <a:tileRect/>
            </a:gradFill>
            <a:ln w="57150">
              <a:solidFill>
                <a:schemeClr val="bg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2" name="Heptagon 11"/>
          <p:cNvSpPr/>
          <p:nvPr/>
        </p:nvSpPr>
        <p:spPr>
          <a:xfrm>
            <a:off x="6643702" y="2715760"/>
            <a:ext cx="1214446" cy="857256"/>
          </a:xfrm>
          <a:prstGeom prst="heptagon">
            <a:avLst/>
          </a:prstGeom>
          <a:gradFill flip="none" rotWithShape="1">
            <a:gsLst>
              <a:gs pos="0">
                <a:srgbClr val="C96009">
                  <a:shade val="30000"/>
                  <a:satMod val="115000"/>
                </a:srgbClr>
              </a:gs>
              <a:gs pos="50000">
                <a:srgbClr val="C96009">
                  <a:shade val="67500"/>
                  <a:satMod val="115000"/>
                </a:srgbClr>
              </a:gs>
              <a:gs pos="100000">
                <a:srgbClr val="C9600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24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57500" y="2708275"/>
            <a:ext cx="3571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Calibri" pitchFamily="34" charset="0"/>
                <a:cs typeface="Times New Roman" pitchFamily="18" charset="0"/>
              </a:rPr>
              <a:t>208 ÷ </a:t>
            </a:r>
            <a:r>
              <a:rPr lang="ar-EG" sz="6000" b="1" dirty="0" smtClean="0">
                <a:latin typeface="Calibri" pitchFamily="34" charset="0"/>
                <a:cs typeface="Times New Roman" pitchFamily="18" charset="0"/>
              </a:rPr>
              <a:t>4</a:t>
            </a:r>
            <a:endParaRPr lang="ar-EG" sz="60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40965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40976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40979" name="Picture 21" descr="00339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709962" y="3263544"/>
              <a:ext cx="1812330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409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1" name="TextBox 3"/>
          <p:cNvSpPr txBox="1"/>
          <p:nvPr/>
        </p:nvSpPr>
        <p:spPr bwMode="auto">
          <a:xfrm>
            <a:off x="1066800" y="1676400"/>
            <a:ext cx="6858000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أوجد ناتج </a:t>
            </a:r>
            <a:r>
              <a:rPr lang="ar-EG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القسمة: </a:t>
            </a:r>
            <a:r>
              <a:rPr lang="ar-EG" sz="4800" b="1" dirty="0">
                <a:latin typeface="Arial" charset="0"/>
                <a:cs typeface="Times New Roman" pitchFamily="18" charset="0"/>
              </a:rPr>
              <a:t>(مهارة سابقة</a:t>
            </a:r>
            <a:r>
              <a:rPr lang="ar-EG" sz="4800" b="1" dirty="0" err="1">
                <a:latin typeface="Arial" charset="0"/>
                <a:cs typeface="Times New Roman" pitchFamily="18" charset="0"/>
              </a:rPr>
              <a:t>)</a:t>
            </a:r>
            <a:endParaRPr lang="ar-EG" sz="4800" b="1" dirty="0">
              <a:latin typeface="Arial" charset="0"/>
              <a:cs typeface="Times New Roman" pitchFamily="18" charset="0"/>
            </a:endParaRPr>
          </a:p>
        </p:txBody>
      </p:sp>
      <p:grpSp>
        <p:nvGrpSpPr>
          <p:cNvPr id="8" name="مجموعة 21"/>
          <p:cNvGrpSpPr>
            <a:grpSpLocks/>
          </p:cNvGrpSpPr>
          <p:nvPr/>
        </p:nvGrpSpPr>
        <p:grpSpPr bwMode="auto">
          <a:xfrm>
            <a:off x="1371600" y="3276600"/>
            <a:ext cx="1447800" cy="533400"/>
            <a:chOff x="1447800" y="4114800"/>
            <a:chExt cx="1447800" cy="533400"/>
          </a:xfrm>
        </p:grpSpPr>
        <p:cxnSp>
          <p:nvCxnSpPr>
            <p:cNvPr id="23" name="رابط مستقيم 22"/>
            <p:cNvCxnSpPr/>
            <p:nvPr/>
          </p:nvCxnSpPr>
          <p:spPr>
            <a:xfrm flipH="1">
              <a:off x="1981200" y="4114800"/>
              <a:ext cx="914400" cy="0"/>
            </a:xfrm>
            <a:prstGeom prst="line">
              <a:avLst/>
            </a:prstGeom>
            <a:ln w="381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رابط مستقيم 23"/>
            <p:cNvCxnSpPr/>
            <p:nvPr/>
          </p:nvCxnSpPr>
          <p:spPr>
            <a:xfrm>
              <a:off x="1981200" y="4114800"/>
              <a:ext cx="0" cy="533400"/>
            </a:xfrm>
            <a:prstGeom prst="line">
              <a:avLst/>
            </a:prstGeom>
            <a:ln w="381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رابط مستقيم 26"/>
            <p:cNvCxnSpPr/>
            <p:nvPr/>
          </p:nvCxnSpPr>
          <p:spPr>
            <a:xfrm flipH="1">
              <a:off x="1447800" y="4648200"/>
              <a:ext cx="533400" cy="0"/>
            </a:xfrm>
            <a:prstGeom prst="line">
              <a:avLst/>
            </a:prstGeom>
            <a:ln w="381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مربع نص 27"/>
          <p:cNvSpPr txBox="1">
            <a:spLocks noChangeArrowheads="1"/>
          </p:cNvSpPr>
          <p:nvPr/>
        </p:nvSpPr>
        <p:spPr bwMode="auto">
          <a:xfrm>
            <a:off x="1828800" y="3302000"/>
            <a:ext cx="990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002060"/>
                </a:solidFill>
              </a:rPr>
              <a:t>208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29" name="مربع نص 28"/>
          <p:cNvSpPr txBox="1">
            <a:spLocks noChangeArrowheads="1"/>
          </p:cNvSpPr>
          <p:nvPr/>
        </p:nvSpPr>
        <p:spPr bwMode="auto">
          <a:xfrm>
            <a:off x="1295400" y="3276600"/>
            <a:ext cx="53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002060"/>
                </a:solidFill>
              </a:rPr>
              <a:t>4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30" name="مربع نص 29"/>
          <p:cNvSpPr txBox="1">
            <a:spLocks noChangeArrowheads="1"/>
          </p:cNvSpPr>
          <p:nvPr/>
        </p:nvSpPr>
        <p:spPr bwMode="auto">
          <a:xfrm>
            <a:off x="1752600" y="2590800"/>
            <a:ext cx="83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>
                <a:solidFill>
                  <a:srgbClr val="C00000"/>
                </a:solidFill>
              </a:rPr>
              <a:t>52</a:t>
            </a:r>
            <a:endParaRPr lang="en-US" sz="3600" b="1">
              <a:solidFill>
                <a:srgbClr val="C00000"/>
              </a:solidFill>
            </a:endParaRPr>
          </a:p>
        </p:txBody>
      </p:sp>
      <p:sp>
        <p:nvSpPr>
          <p:cNvPr id="31" name="مربع نص 30"/>
          <p:cNvSpPr txBox="1">
            <a:spLocks noChangeArrowheads="1"/>
          </p:cNvSpPr>
          <p:nvPr/>
        </p:nvSpPr>
        <p:spPr bwMode="auto">
          <a:xfrm>
            <a:off x="1200150" y="3733800"/>
            <a:ext cx="27622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solidFill>
                  <a:srgbClr val="002060"/>
                </a:solidFill>
              </a:rPr>
              <a:t>-    20</a:t>
            </a:r>
          </a:p>
          <a:p>
            <a:pPr algn="ctr"/>
            <a:r>
              <a:rPr lang="ar-EG" sz="1000" b="1">
                <a:solidFill>
                  <a:srgbClr val="002060"/>
                </a:solidFill>
              </a:rPr>
              <a:t>ــــــــــــــــــــــــــــــ</a:t>
            </a:r>
            <a:endParaRPr lang="ar-EG" sz="2000" b="1">
              <a:solidFill>
                <a:srgbClr val="002060"/>
              </a:solidFill>
            </a:endParaRPr>
          </a:p>
          <a:p>
            <a:pPr algn="ctr"/>
            <a:r>
              <a:rPr lang="ar-EG" sz="3200" b="1">
                <a:solidFill>
                  <a:srgbClr val="002060"/>
                </a:solidFill>
              </a:rPr>
              <a:t>  08</a:t>
            </a:r>
          </a:p>
          <a:p>
            <a:pPr algn="ctr"/>
            <a:r>
              <a:rPr lang="ar-EG" sz="3200" b="1">
                <a:solidFill>
                  <a:srgbClr val="002060"/>
                </a:solidFill>
              </a:rPr>
              <a:t>- 08</a:t>
            </a:r>
          </a:p>
          <a:p>
            <a:pPr algn="ctr"/>
            <a:r>
              <a:rPr lang="ar-EG" sz="2000" b="1" baseline="-25000">
                <a:solidFill>
                  <a:srgbClr val="002060"/>
                </a:solidFill>
              </a:rPr>
              <a:t>ــــــــــــــــــــــــ</a:t>
            </a:r>
          </a:p>
          <a:p>
            <a:pPr algn="ctr"/>
            <a:r>
              <a:rPr lang="ar-EG" sz="3200" b="1" baseline="-25000">
                <a:solidFill>
                  <a:srgbClr val="002060"/>
                </a:solidFill>
              </a:rPr>
              <a:t> 00 </a:t>
            </a:r>
            <a:endParaRPr lang="en-US" sz="7200" baseline="-2500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8 ÷ 4                               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2                              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  <p:bldP spid="29" grpId="0"/>
      <p:bldP spid="30" grpId="0"/>
      <p:bldP spid="31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657600" y="0"/>
            <a:ext cx="4572000" cy="1357313"/>
            <a:chOff x="3643306" y="285728"/>
            <a:chExt cx="4572032" cy="1357322"/>
          </a:xfrm>
        </p:grpSpPr>
        <p:grpSp>
          <p:nvGrpSpPr>
            <p:cNvPr id="5133" name="Group 3"/>
            <p:cNvGrpSpPr>
              <a:grpSpLocks/>
            </p:cNvGrpSpPr>
            <p:nvPr/>
          </p:nvGrpSpPr>
          <p:grpSpPr bwMode="auto">
            <a:xfrm>
              <a:off x="3643306" y="285728"/>
              <a:ext cx="4572032" cy="1357322"/>
              <a:chOff x="5000628" y="928670"/>
              <a:chExt cx="3143272" cy="1357322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5429553" y="928670"/>
                <a:ext cx="2643404" cy="1357322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00FF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pic>
            <p:nvPicPr>
              <p:cNvPr id="6" name="Picture 5" descr="0151.WMF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lum bright="-14000" contrast="62000"/>
              </a:blip>
              <a:stretch>
                <a:fillRect/>
              </a:stretch>
            </p:blipFill>
            <p:spPr>
              <a:xfrm>
                <a:off x="5000628" y="928670"/>
                <a:ext cx="3143272" cy="1357322"/>
              </a:xfrm>
              <a:prstGeom prst="rect">
                <a:avLst/>
              </a:prstGeom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357686" y="500042"/>
              <a:ext cx="3786214" cy="101566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 w="18415" cmpd="sng">
                    <a:solidFill>
                      <a:srgbClr val="00FF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Times New Roman" pitchFamily="18" charset="0"/>
                </a:rPr>
                <a:t>الربط بالحياة:</a:t>
              </a:r>
            </a:p>
          </p:txBody>
        </p:sp>
      </p:grpSp>
      <p:grpSp>
        <p:nvGrpSpPr>
          <p:cNvPr id="5124" name="Group 7"/>
          <p:cNvGrpSpPr>
            <a:grpSpLocks/>
          </p:cNvGrpSpPr>
          <p:nvPr/>
        </p:nvGrpSpPr>
        <p:grpSpPr bwMode="auto">
          <a:xfrm>
            <a:off x="450850" y="1658938"/>
            <a:ext cx="8324850" cy="5026025"/>
            <a:chOff x="1000312" y="2286529"/>
            <a:chExt cx="7214920" cy="4143103"/>
          </a:xfrm>
        </p:grpSpPr>
        <p:sp>
          <p:nvSpPr>
            <p:cNvPr id="9" name="Rectangle 8"/>
            <p:cNvSpPr/>
            <p:nvPr/>
          </p:nvSpPr>
          <p:spPr>
            <a:xfrm>
              <a:off x="1000312" y="2286529"/>
              <a:ext cx="7214920" cy="4143103"/>
            </a:xfrm>
            <a:prstGeom prst="rect">
              <a:avLst/>
            </a:prstGeom>
            <a:solidFill>
              <a:srgbClr val="CC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1" name="Round Diagonal Corner Rectangle 10"/>
            <p:cNvSpPr/>
            <p:nvPr/>
          </p:nvSpPr>
          <p:spPr bwMode="auto">
            <a:xfrm>
              <a:off x="1247963" y="2478896"/>
              <a:ext cx="6648073" cy="3829033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5125" name="TextBox 2"/>
          <p:cNvSpPr txBox="1">
            <a:spLocks noChangeArrowheads="1"/>
          </p:cNvSpPr>
          <p:nvPr/>
        </p:nvSpPr>
        <p:spPr bwMode="auto">
          <a:xfrm>
            <a:off x="1071563" y="2202985"/>
            <a:ext cx="692943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تتسع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مدرجات ملعب الملك فهد الدولي بالرياض لـ 70000 متفرج تقريباً. ويمكن استعمال المعادلة:</a:t>
            </a:r>
            <a:br>
              <a:rPr lang="ar-EG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 س + 35358 = 70000 لإيجاد قيمة </a:t>
            </a:r>
            <a:r>
              <a:rPr lang="ar-EG" sz="4000" b="1" dirty="0" err="1">
                <a:latin typeface="Times New Roman" pitchFamily="18" charset="0"/>
                <a:cs typeface="Times New Roman" pitchFamily="18" charset="0"/>
              </a:rPr>
              <a:t>س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 التي تمثل عدد المقاعد الخالية في إحدى المباريات.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6158714" y="2209800"/>
            <a:ext cx="16898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مدرجات:</a:t>
            </a:r>
            <a:endParaRPr lang="en-US" sz="4000" dirty="0"/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ربط بالحي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درج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تسع مدرجات ملعب المل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8"/>
          <p:cNvGrpSpPr>
            <a:grpSpLocks/>
          </p:cNvGrpSpPr>
          <p:nvPr/>
        </p:nvGrpSpPr>
        <p:grpSpPr bwMode="auto">
          <a:xfrm>
            <a:off x="428625" y="1071563"/>
            <a:ext cx="8286750" cy="5500687"/>
            <a:chOff x="428627" y="714378"/>
            <a:chExt cx="8286777" cy="5500704"/>
          </a:xfrm>
        </p:grpSpPr>
        <p:sp>
          <p:nvSpPr>
            <p:cNvPr id="5" name="Rectangle 4"/>
            <p:cNvSpPr/>
            <p:nvPr/>
          </p:nvSpPr>
          <p:spPr>
            <a:xfrm>
              <a:off x="428627" y="714378"/>
              <a:ext cx="8286777" cy="5500704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" name="Round Diagonal Corner Rectangle 2"/>
            <p:cNvSpPr/>
            <p:nvPr/>
          </p:nvSpPr>
          <p:spPr bwMode="auto">
            <a:xfrm>
              <a:off x="800855" y="980645"/>
              <a:ext cx="7542321" cy="4896727"/>
            </a:xfrm>
            <a:prstGeom prst="round2Diag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/>
                </a:gs>
                <a:gs pos="100000">
                  <a:srgbClr val="A953FF"/>
                </a:gs>
              </a:gsLst>
              <a:lin ang="5400000" scaled="1"/>
              <a:tileRect/>
            </a:gradFill>
            <a:ln w="57150">
              <a:solidFill>
                <a:schemeClr val="bg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5" name="Heptagon 14"/>
          <p:cNvSpPr/>
          <p:nvPr/>
        </p:nvSpPr>
        <p:spPr>
          <a:xfrm>
            <a:off x="6643702" y="2715760"/>
            <a:ext cx="1214446" cy="857256"/>
          </a:xfrm>
          <a:prstGeom prst="heptagon">
            <a:avLst/>
          </a:prstGeom>
          <a:gradFill flip="none" rotWithShape="1">
            <a:gsLst>
              <a:gs pos="0">
                <a:srgbClr val="C96009">
                  <a:shade val="30000"/>
                  <a:satMod val="115000"/>
                </a:srgbClr>
              </a:gs>
              <a:gs pos="50000">
                <a:srgbClr val="C96009">
                  <a:shade val="67500"/>
                  <a:satMod val="115000"/>
                </a:srgbClr>
              </a:gs>
              <a:gs pos="100000">
                <a:srgbClr val="C9600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25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500313" y="2708275"/>
            <a:ext cx="40719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Calibri" pitchFamily="34" charset="0"/>
                <a:cs typeface="Times New Roman" pitchFamily="18" charset="0"/>
              </a:rPr>
              <a:t>504 ÷ </a:t>
            </a:r>
            <a:r>
              <a:rPr lang="ar-EG" sz="6000" b="1" dirty="0" smtClean="0">
                <a:latin typeface="Calibri" pitchFamily="34" charset="0"/>
                <a:cs typeface="Times New Roman" pitchFamily="18" charset="0"/>
              </a:rPr>
              <a:t>8</a:t>
            </a:r>
            <a:endParaRPr lang="ar-EG" sz="6000" b="1" dirty="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41989" name="Group 17"/>
          <p:cNvGrpSpPr>
            <a:grpSpLocks/>
          </p:cNvGrpSpPr>
          <p:nvPr/>
        </p:nvGrpSpPr>
        <p:grpSpPr bwMode="auto">
          <a:xfrm>
            <a:off x="2857500" y="0"/>
            <a:ext cx="3857625" cy="1357313"/>
            <a:chOff x="4643438" y="3143248"/>
            <a:chExt cx="1969135" cy="1143008"/>
          </a:xfrm>
        </p:grpSpPr>
        <p:grpSp>
          <p:nvGrpSpPr>
            <p:cNvPr id="42001" name="Group 15"/>
            <p:cNvGrpSpPr>
              <a:grpSpLocks/>
            </p:cNvGrpSpPr>
            <p:nvPr/>
          </p:nvGrpSpPr>
          <p:grpSpPr bwMode="auto">
            <a:xfrm>
              <a:off x="4643438" y="3143248"/>
              <a:ext cx="1969135" cy="1143008"/>
              <a:chOff x="4643438" y="3143248"/>
              <a:chExt cx="1969135" cy="114300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4643438" y="3203406"/>
                <a:ext cx="1928826" cy="10001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2400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</a:rPr>
                  <a:t> </a:t>
                </a:r>
              </a:p>
            </p:txBody>
          </p:sp>
          <p:pic>
            <p:nvPicPr>
              <p:cNvPr id="42004" name="Picture 21" descr="00339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45958" y="3143248"/>
                <a:ext cx="1066615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709962" y="3263544"/>
              <a:ext cx="1812330" cy="85530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اختبار سريع</a:t>
              </a:r>
            </a:p>
          </p:txBody>
        </p:sp>
      </p:grp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41991" name="Rectangle 3"/>
          <p:cNvSpPr>
            <a:spLocks noChangeArrowheads="1"/>
          </p:cNvSpPr>
          <p:nvPr/>
        </p:nvSpPr>
        <p:spPr bwMode="auto">
          <a:xfrm>
            <a:off x="0" y="1466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2" name="TextBox 3"/>
          <p:cNvSpPr txBox="1"/>
          <p:nvPr/>
        </p:nvSpPr>
        <p:spPr bwMode="auto">
          <a:xfrm>
            <a:off x="1066800" y="1676400"/>
            <a:ext cx="6858000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أوجد ناتج </a:t>
            </a:r>
            <a:r>
              <a:rPr lang="ar-EG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rPr>
              <a:t>القسمة: </a:t>
            </a:r>
            <a:r>
              <a:rPr lang="ar-EG" sz="4800" b="1" dirty="0">
                <a:latin typeface="Arial" charset="0"/>
                <a:cs typeface="Times New Roman" pitchFamily="18" charset="0"/>
              </a:rPr>
              <a:t>(مهارة سابقة</a:t>
            </a:r>
            <a:r>
              <a:rPr lang="ar-EG" sz="4800" b="1" dirty="0" err="1">
                <a:latin typeface="Arial" charset="0"/>
                <a:cs typeface="Times New Roman" pitchFamily="18" charset="0"/>
              </a:rPr>
              <a:t>)</a:t>
            </a:r>
            <a:endParaRPr lang="ar-EG" sz="4800" b="1" dirty="0">
              <a:latin typeface="Arial" charset="0"/>
              <a:cs typeface="Times New Roman" pitchFamily="18" charset="0"/>
            </a:endParaRPr>
          </a:p>
        </p:txBody>
      </p:sp>
      <p:grpSp>
        <p:nvGrpSpPr>
          <p:cNvPr id="8" name="مجموعة 22"/>
          <p:cNvGrpSpPr>
            <a:grpSpLocks/>
          </p:cNvGrpSpPr>
          <p:nvPr/>
        </p:nvGrpSpPr>
        <p:grpSpPr bwMode="auto">
          <a:xfrm>
            <a:off x="1371600" y="3276600"/>
            <a:ext cx="1447800" cy="533400"/>
            <a:chOff x="1447800" y="4114800"/>
            <a:chExt cx="1447800" cy="533400"/>
          </a:xfrm>
        </p:grpSpPr>
        <p:cxnSp>
          <p:nvCxnSpPr>
            <p:cNvPr id="24" name="رابط مستقيم 23"/>
            <p:cNvCxnSpPr/>
            <p:nvPr/>
          </p:nvCxnSpPr>
          <p:spPr>
            <a:xfrm flipH="1">
              <a:off x="1981200" y="4114800"/>
              <a:ext cx="914400" cy="0"/>
            </a:xfrm>
            <a:prstGeom prst="line">
              <a:avLst/>
            </a:prstGeom>
            <a:ln w="381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رابط مستقيم 26"/>
            <p:cNvCxnSpPr/>
            <p:nvPr/>
          </p:nvCxnSpPr>
          <p:spPr>
            <a:xfrm>
              <a:off x="1981200" y="4114800"/>
              <a:ext cx="0" cy="533400"/>
            </a:xfrm>
            <a:prstGeom prst="line">
              <a:avLst/>
            </a:prstGeom>
            <a:ln w="381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رابط مستقيم 27"/>
            <p:cNvCxnSpPr/>
            <p:nvPr/>
          </p:nvCxnSpPr>
          <p:spPr>
            <a:xfrm flipH="1">
              <a:off x="1447800" y="4648200"/>
              <a:ext cx="533400" cy="0"/>
            </a:xfrm>
            <a:prstGeom prst="line">
              <a:avLst/>
            </a:prstGeom>
            <a:ln w="381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مربع نص 28"/>
          <p:cNvSpPr txBox="1">
            <a:spLocks noChangeArrowheads="1"/>
          </p:cNvSpPr>
          <p:nvPr/>
        </p:nvSpPr>
        <p:spPr bwMode="auto">
          <a:xfrm>
            <a:off x="1828800" y="3302000"/>
            <a:ext cx="990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002060"/>
                </a:solidFill>
              </a:rPr>
              <a:t>504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30" name="مربع نص 29"/>
          <p:cNvSpPr txBox="1">
            <a:spLocks noChangeArrowheads="1"/>
          </p:cNvSpPr>
          <p:nvPr/>
        </p:nvSpPr>
        <p:spPr bwMode="auto">
          <a:xfrm>
            <a:off x="1295400" y="3276600"/>
            <a:ext cx="53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002060"/>
                </a:solidFill>
              </a:rPr>
              <a:t>8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31" name="مربع نص 30"/>
          <p:cNvSpPr txBox="1">
            <a:spLocks noChangeArrowheads="1"/>
          </p:cNvSpPr>
          <p:nvPr/>
        </p:nvSpPr>
        <p:spPr bwMode="auto">
          <a:xfrm>
            <a:off x="1752600" y="2590800"/>
            <a:ext cx="83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>
                <a:solidFill>
                  <a:srgbClr val="C00000"/>
                </a:solidFill>
              </a:rPr>
              <a:t>63</a:t>
            </a:r>
            <a:endParaRPr lang="en-US" sz="3600" b="1">
              <a:solidFill>
                <a:srgbClr val="C00000"/>
              </a:solidFill>
            </a:endParaRPr>
          </a:p>
        </p:txBody>
      </p:sp>
      <p:sp>
        <p:nvSpPr>
          <p:cNvPr id="32" name="مربع نص 31"/>
          <p:cNvSpPr txBox="1">
            <a:spLocks noChangeArrowheads="1"/>
          </p:cNvSpPr>
          <p:nvPr/>
        </p:nvSpPr>
        <p:spPr bwMode="auto">
          <a:xfrm>
            <a:off x="1123950" y="3733800"/>
            <a:ext cx="27622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solidFill>
                  <a:srgbClr val="002060"/>
                </a:solidFill>
              </a:rPr>
              <a:t>-   48</a:t>
            </a:r>
          </a:p>
          <a:p>
            <a:pPr algn="ctr"/>
            <a:r>
              <a:rPr lang="ar-EG" sz="1000" b="1">
                <a:solidFill>
                  <a:srgbClr val="002060"/>
                </a:solidFill>
              </a:rPr>
              <a:t>ــــــــــــــــــــــــــــــ</a:t>
            </a:r>
            <a:endParaRPr lang="ar-EG" sz="2000" b="1">
              <a:solidFill>
                <a:srgbClr val="002060"/>
              </a:solidFill>
            </a:endParaRPr>
          </a:p>
          <a:p>
            <a:pPr algn="ctr"/>
            <a:r>
              <a:rPr lang="ar-EG" sz="3200" b="1">
                <a:solidFill>
                  <a:srgbClr val="002060"/>
                </a:solidFill>
              </a:rPr>
              <a:t>    24</a:t>
            </a:r>
          </a:p>
          <a:p>
            <a:pPr algn="ctr">
              <a:buFontTx/>
              <a:buChar char="-"/>
            </a:pPr>
            <a:r>
              <a:rPr lang="ar-EG" sz="3200" b="1">
                <a:solidFill>
                  <a:srgbClr val="002060"/>
                </a:solidFill>
              </a:rPr>
              <a:t>  24</a:t>
            </a:r>
          </a:p>
          <a:p>
            <a:pPr algn="ctr"/>
            <a:r>
              <a:rPr lang="ar-EG" sz="2000" b="1" baseline="-25000">
                <a:solidFill>
                  <a:srgbClr val="002060"/>
                </a:solidFill>
              </a:rPr>
              <a:t>ــــــــــــــــــــــــ</a:t>
            </a:r>
          </a:p>
          <a:p>
            <a:pPr algn="ctr"/>
            <a:r>
              <a:rPr lang="ar-EG" sz="3200" b="1" baseline="-25000">
                <a:solidFill>
                  <a:srgbClr val="002060"/>
                </a:solidFill>
              </a:rPr>
              <a:t>  00 </a:t>
            </a:r>
            <a:endParaRPr lang="en-US" sz="7200" baseline="-2500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04 ÷ 8                       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3                              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9" grpId="0"/>
      <p:bldP spid="30" grpId="0"/>
      <p:bldP spid="31" grpId="0"/>
      <p:bldP spid="32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20" name="Group 6"/>
          <p:cNvGrpSpPr>
            <a:grpSpLocks/>
          </p:cNvGrpSpPr>
          <p:nvPr/>
        </p:nvGrpSpPr>
        <p:grpSpPr bwMode="auto">
          <a:xfrm>
            <a:off x="0" y="1500188"/>
            <a:ext cx="9144000" cy="5357812"/>
            <a:chOff x="386113" y="363772"/>
            <a:chExt cx="7829251" cy="6494228"/>
          </a:xfrm>
        </p:grpSpPr>
        <p:sp>
          <p:nvSpPr>
            <p:cNvPr id="5" name="Rectangle 4"/>
            <p:cNvSpPr/>
            <p:nvPr/>
          </p:nvSpPr>
          <p:spPr>
            <a:xfrm>
              <a:off x="857224" y="500042"/>
              <a:ext cx="6929486" cy="6000792"/>
            </a:xfrm>
            <a:prstGeom prst="rect">
              <a:avLst/>
            </a:prstGeom>
            <a:gradFill flip="none" rotWithShape="1">
              <a:gsLst>
                <a:gs pos="0">
                  <a:srgbClr val="00FF00"/>
                </a:gs>
                <a:gs pos="50000">
                  <a:schemeClr val="bg1"/>
                </a:gs>
                <a:gs pos="100000">
                  <a:srgbClr val="FF3300"/>
                </a:gs>
              </a:gsLst>
              <a:lin ang="13500000" scaled="1"/>
              <a:tileRect/>
            </a:gradFill>
            <a:ln>
              <a:solidFill>
                <a:schemeClr val="tx1"/>
              </a:solidFill>
            </a:ln>
            <a:effectLst>
              <a:innerShdw>
                <a:srgbClr val="FF0066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43025" name="Picture 5" descr="0301.WMF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86113" y="363772"/>
              <a:ext cx="7829251" cy="6494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00188" y="2071688"/>
            <a:ext cx="6643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مثال 4: 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أوجد ناتج: 318 ÷ 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ar-EG" sz="4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500313" y="71438"/>
            <a:ext cx="4572000" cy="1500187"/>
            <a:chOff x="4838269" y="357136"/>
            <a:chExt cx="3948573" cy="1860241"/>
          </a:xfrm>
        </p:grpSpPr>
        <p:sp>
          <p:nvSpPr>
            <p:cNvPr id="9" name="Cloud Callout 2"/>
            <p:cNvSpPr/>
            <p:nvPr/>
          </p:nvSpPr>
          <p:spPr>
            <a:xfrm>
              <a:off x="4838269" y="357136"/>
              <a:ext cx="3948573" cy="1860241"/>
            </a:xfrm>
            <a:prstGeom prst="cloudCallout">
              <a:avLst>
                <a:gd name="adj1" fmla="val -34824"/>
                <a:gd name="adj2" fmla="val 56245"/>
              </a:avLst>
            </a:prstGeom>
            <a:gradFill>
              <a:gsLst>
                <a:gs pos="26000">
                  <a:srgbClr val="9933FF"/>
                </a:gs>
                <a:gs pos="50000">
                  <a:schemeClr val="bg1"/>
                </a:gs>
                <a:gs pos="100000">
                  <a:srgbClr val="CC00FF"/>
                </a:gs>
              </a:gsLst>
            </a:gradFill>
            <a:ln>
              <a:solidFill>
                <a:srgbClr val="9900FF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80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endParaRPr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5146751" y="732045"/>
              <a:ext cx="3098533" cy="1144945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+mn-lt"/>
                  <a:cs typeface="Times New Roman" pitchFamily="18" charset="0"/>
                </a:rPr>
                <a:t>مراجعة سريعة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23912" y="3643313"/>
            <a:ext cx="43576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اقسم بالترتيب من اليسار إلى اليمن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 cstate="print">
            <a:lum bright="-14000" contrast="36000"/>
          </a:blip>
          <a:srcRect/>
          <a:stretch>
            <a:fillRect/>
          </a:stretch>
        </p:blipFill>
        <p:spPr bwMode="auto">
          <a:xfrm>
            <a:off x="5872163" y="3200400"/>
            <a:ext cx="2357437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14500" y="4779963"/>
            <a:ext cx="342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بما أن 18 – 18 = 00 </a:t>
            </a:r>
          </a:p>
          <a:p>
            <a:r>
              <a:rPr lang="ar-EG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فإنه لا يوجد باقٍ.</a:t>
            </a:r>
          </a:p>
        </p:txBody>
      </p:sp>
      <p:sp>
        <p:nvSpPr>
          <p:cNvPr id="15" name="شكل بيضاوي 14"/>
          <p:cNvSpPr/>
          <p:nvPr/>
        </p:nvSpPr>
        <p:spPr>
          <a:xfrm>
            <a:off x="6629400" y="3124200"/>
            <a:ext cx="914400" cy="533400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مستطيل 15"/>
          <p:cNvSpPr/>
          <p:nvPr/>
        </p:nvSpPr>
        <p:spPr>
          <a:xfrm>
            <a:off x="6477000" y="4114800"/>
            <a:ext cx="914400" cy="381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مستطيل 16"/>
          <p:cNvSpPr/>
          <p:nvPr/>
        </p:nvSpPr>
        <p:spPr>
          <a:xfrm>
            <a:off x="6629400" y="4724400"/>
            <a:ext cx="914400" cy="381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  <p:sndAc>
      <p:stSnd>
        <p:snd r:embed="rId3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راجعة سريعة      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92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92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192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92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ثال 4                        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ورة                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قسم بالترتيب من اليسار إ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ستطيل 1                        ش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مستطيل 2                     ش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بما أن 18 – 18 = 00                           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3                            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6357938" y="1071563"/>
            <a:ext cx="2357437" cy="928688"/>
          </a:xfrm>
          <a:prstGeom prst="round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منظم أفكار</a:t>
            </a:r>
          </a:p>
        </p:txBody>
      </p:sp>
      <p:sp>
        <p:nvSpPr>
          <p:cNvPr id="4" name="Double Wave 3"/>
          <p:cNvSpPr/>
          <p:nvPr/>
        </p:nvSpPr>
        <p:spPr bwMode="auto">
          <a:xfrm>
            <a:off x="6357938" y="142875"/>
            <a:ext cx="2357437" cy="1071563"/>
          </a:xfrm>
          <a:prstGeom prst="doubleWav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المطويات</a:t>
            </a:r>
          </a:p>
        </p:txBody>
      </p:sp>
      <p:grpSp>
        <p:nvGrpSpPr>
          <p:cNvPr id="6149" name="Group 7"/>
          <p:cNvGrpSpPr>
            <a:grpSpLocks/>
          </p:cNvGrpSpPr>
          <p:nvPr/>
        </p:nvGrpSpPr>
        <p:grpSpPr bwMode="auto">
          <a:xfrm>
            <a:off x="0" y="1676400"/>
            <a:ext cx="9144000" cy="5562600"/>
            <a:chOff x="276175" y="1462075"/>
            <a:chExt cx="8858948" cy="5562612"/>
          </a:xfrm>
        </p:grpSpPr>
        <p:sp>
          <p:nvSpPr>
            <p:cNvPr id="8" name="Rounded Rectangle 7"/>
            <p:cNvSpPr/>
            <p:nvPr/>
          </p:nvSpPr>
          <p:spPr>
            <a:xfrm>
              <a:off x="792947" y="2147878"/>
              <a:ext cx="7350953" cy="378145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9" name="Picture 5" descr="1232.WMF"/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lum bright="-22000" contrast="54000"/>
            </a:blip>
            <a:stretch>
              <a:fillRect/>
            </a:stretch>
          </p:blipFill>
          <p:spPr>
            <a:xfrm>
              <a:off x="276175" y="1462075"/>
              <a:ext cx="8858948" cy="5562612"/>
            </a:xfrm>
            <a:prstGeom prst="rect">
              <a:avLst/>
            </a:prstGeom>
          </p:spPr>
        </p:pic>
      </p:grp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219200" y="2618125"/>
            <a:ext cx="66294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4400" b="1" dirty="0" smtClean="0">
                <a:solidFill>
                  <a:srgbClr val="3333FF"/>
                </a:solidFill>
                <a:latin typeface="Calibri" pitchFamily="34" charset="0"/>
                <a:cs typeface="+mj-cs"/>
              </a:rPr>
              <a:t>الجبر</a:t>
            </a:r>
            <a:r>
              <a:rPr lang="en-US" sz="4400" b="1" dirty="0" smtClean="0">
                <a:solidFill>
                  <a:srgbClr val="3333FF"/>
                </a:solidFill>
                <a:latin typeface="Calibri" pitchFamily="34" charset="0"/>
                <a:cs typeface="+mj-cs"/>
              </a:rPr>
              <a:t>	</a:t>
            </a:r>
            <a:endParaRPr lang="en-US" sz="4400" b="1" dirty="0" smtClean="0">
              <a:solidFill>
                <a:srgbClr val="3333FF"/>
              </a:solidFill>
              <a:latin typeface="Calibri" pitchFamily="34" charset="0"/>
              <a:cs typeface="+mj-cs"/>
            </a:endParaRPr>
          </a:p>
          <a:p>
            <a:pPr>
              <a:defRPr/>
            </a:pPr>
            <a:r>
              <a:rPr lang="ar-EG" sz="4400" b="1" dirty="0" smtClean="0">
                <a:solidFill>
                  <a:srgbClr val="3333FF"/>
                </a:solidFill>
                <a:latin typeface="Calibri" pitchFamily="34" charset="0"/>
                <a:cs typeface="+mj-cs"/>
              </a:rPr>
              <a:t>(</a:t>
            </a:r>
            <a:r>
              <a:rPr lang="ar-EG" sz="4400" b="1" dirty="0">
                <a:solidFill>
                  <a:srgbClr val="3333FF"/>
                </a:solidFill>
                <a:latin typeface="Calibri" pitchFamily="34" charset="0"/>
                <a:cs typeface="+mj-cs"/>
              </a:rPr>
              <a:t>الأنماط العددية والدوال</a:t>
            </a:r>
            <a:r>
              <a:rPr lang="ar-EG" sz="4400" b="1" dirty="0" smtClean="0">
                <a:solidFill>
                  <a:srgbClr val="3333FF"/>
                </a:solidFill>
                <a:latin typeface="Calibri" pitchFamily="34" charset="0"/>
                <a:cs typeface="+mj-cs"/>
              </a:rPr>
              <a:t>):</a:t>
            </a:r>
            <a:endParaRPr lang="en-US" sz="4400" b="1" dirty="0" smtClean="0">
              <a:solidFill>
                <a:srgbClr val="3333FF"/>
              </a:solidFill>
              <a:latin typeface="Calibri" pitchFamily="34" charset="0"/>
              <a:cs typeface="+mj-cs"/>
            </a:endParaRPr>
          </a:p>
          <a:p>
            <a:pPr>
              <a:defRPr/>
            </a:pPr>
            <a:r>
              <a:rPr lang="ar-EG" sz="4400" b="1" dirty="0" smtClean="0">
                <a:latin typeface="Calibri" pitchFamily="34" charset="0"/>
                <a:cs typeface="+mj-cs"/>
              </a:rPr>
              <a:t>اعمل </a:t>
            </a:r>
            <a:r>
              <a:rPr lang="ar-EG" sz="4400" b="1" dirty="0">
                <a:latin typeface="Calibri" pitchFamily="34" charset="0"/>
                <a:cs typeface="+mj-cs"/>
              </a:rPr>
              <a:t>هذه المطوية لتساعدك على تنظيم ملاحظاتك. ابدأ بخمس أوراق </a:t>
            </a:r>
            <a:r>
              <a:rPr lang="en-US" sz="4400" b="1" dirty="0">
                <a:latin typeface="Calibri" pitchFamily="34" charset="0"/>
                <a:cs typeface="+mj-cs"/>
              </a:rPr>
              <a:t>A4</a:t>
            </a:r>
            <a:r>
              <a:rPr lang="ar-EG" sz="4400" b="1" dirty="0">
                <a:latin typeface="Calibri" pitchFamily="34" charset="0"/>
                <a:cs typeface="+mj-cs"/>
              </a:rPr>
              <a:t> كما يأتي:</a:t>
            </a:r>
          </a:p>
        </p:txBody>
      </p:sp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طوي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نظم أفك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جبر   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أنماط العددية والدوال   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عمل هذه المطوية لتساعد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57188" y="857250"/>
            <a:ext cx="8429625" cy="5715000"/>
            <a:chOff x="500034" y="1857364"/>
            <a:chExt cx="7143800" cy="5000660"/>
          </a:xfrm>
        </p:grpSpPr>
        <p:sp>
          <p:nvSpPr>
            <p:cNvPr id="3" name="Cloud 2"/>
            <p:cNvSpPr/>
            <p:nvPr/>
          </p:nvSpPr>
          <p:spPr>
            <a:xfrm>
              <a:off x="2643174" y="4928603"/>
              <a:ext cx="5000660" cy="1929421"/>
            </a:xfrm>
            <a:prstGeom prst="cloud">
              <a:avLst/>
            </a:prstGeom>
            <a:solidFill>
              <a:srgbClr val="333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4" name="Flowchart: Document 3"/>
            <p:cNvSpPr/>
            <p:nvPr/>
          </p:nvSpPr>
          <p:spPr>
            <a:xfrm>
              <a:off x="500034" y="1857364"/>
              <a:ext cx="7072496" cy="4786743"/>
            </a:xfrm>
            <a:prstGeom prst="flowChartDocument">
              <a:avLst/>
            </a:prstGeom>
            <a:solidFill>
              <a:schemeClr val="bg1"/>
            </a:solidFill>
            <a:ln w="57150"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5" name="Oval Callout 4"/>
          <p:cNvSpPr/>
          <p:nvPr/>
        </p:nvSpPr>
        <p:spPr>
          <a:xfrm>
            <a:off x="7429520" y="1571612"/>
            <a:ext cx="1285884" cy="1000132"/>
          </a:xfrm>
          <a:prstGeom prst="wedgeEllipseCallout">
            <a:avLst/>
          </a:prstGeom>
          <a:solidFill>
            <a:srgbClr val="990000"/>
          </a:solidFill>
          <a:ln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28688" y="1358900"/>
            <a:ext cx="6215062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EG" sz="4800" b="1" u="sng" dirty="0">
                <a:latin typeface="Times New Roman" pitchFamily="18" charset="0"/>
                <a:cs typeface="Times New Roman" pitchFamily="18" charset="0"/>
              </a:rPr>
              <a:t>ضع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 الأوراق الخمس بعضها فوق 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بعض، 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بحيث تبعد حافة كل ورقة عن حافة الأخرى مسافة 2 سم 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تقريب</a:t>
            </a:r>
            <a:r>
              <a:rPr lang="ar-SA" sz="4800" b="1" dirty="0" smtClean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ا.</a:t>
            </a:r>
            <a:endParaRPr lang="ar-EG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313" y="3786188"/>
            <a:ext cx="1752600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ضع الأوراق الخمس بعض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"/>
          <p:cNvGrpSpPr>
            <a:grpSpLocks/>
          </p:cNvGrpSpPr>
          <p:nvPr/>
        </p:nvGrpSpPr>
        <p:grpSpPr bwMode="auto">
          <a:xfrm>
            <a:off x="357188" y="857250"/>
            <a:ext cx="8429625" cy="5715000"/>
            <a:chOff x="500034" y="1857364"/>
            <a:chExt cx="7143800" cy="5000660"/>
          </a:xfrm>
        </p:grpSpPr>
        <p:sp>
          <p:nvSpPr>
            <p:cNvPr id="3" name="Cloud 2"/>
            <p:cNvSpPr/>
            <p:nvPr/>
          </p:nvSpPr>
          <p:spPr>
            <a:xfrm>
              <a:off x="2643174" y="4928603"/>
              <a:ext cx="5000660" cy="1929421"/>
            </a:xfrm>
            <a:prstGeom prst="cloud">
              <a:avLst/>
            </a:prstGeom>
            <a:solidFill>
              <a:srgbClr val="333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4" name="Flowchart: Document 3"/>
            <p:cNvSpPr/>
            <p:nvPr/>
          </p:nvSpPr>
          <p:spPr>
            <a:xfrm>
              <a:off x="500034" y="1857364"/>
              <a:ext cx="7072496" cy="4786743"/>
            </a:xfrm>
            <a:prstGeom prst="flowChartDocument">
              <a:avLst/>
            </a:prstGeom>
            <a:solidFill>
              <a:schemeClr val="bg1"/>
            </a:solidFill>
            <a:ln w="57150"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5" name="Oval Callout 4"/>
          <p:cNvSpPr/>
          <p:nvPr/>
        </p:nvSpPr>
        <p:spPr>
          <a:xfrm>
            <a:off x="7429520" y="1571612"/>
            <a:ext cx="1285884" cy="1000132"/>
          </a:xfrm>
          <a:prstGeom prst="wedgeEllipseCallout">
            <a:avLst/>
          </a:prstGeom>
          <a:solidFill>
            <a:srgbClr val="990000"/>
          </a:solidFill>
          <a:ln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28688" y="1358900"/>
            <a:ext cx="621506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EG" sz="4800" b="1" u="sng" dirty="0" smtClean="0">
                <a:latin typeface="Times New Roman" pitchFamily="18" charset="0"/>
                <a:cs typeface="Times New Roman" pitchFamily="18" charset="0"/>
              </a:rPr>
              <a:t>لف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الأوراق بحيث يكون لحوافها الظاهرة العرض نفسه.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3929063"/>
            <a:ext cx="2414587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لف الأوراق بحيث يك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357188" y="857250"/>
            <a:ext cx="8429625" cy="5715000"/>
            <a:chOff x="500034" y="1857364"/>
            <a:chExt cx="7143800" cy="5000660"/>
          </a:xfrm>
        </p:grpSpPr>
        <p:sp>
          <p:nvSpPr>
            <p:cNvPr id="4" name="Cloud 3"/>
            <p:cNvSpPr/>
            <p:nvPr/>
          </p:nvSpPr>
          <p:spPr>
            <a:xfrm>
              <a:off x="2643174" y="4928603"/>
              <a:ext cx="5000660" cy="1929421"/>
            </a:xfrm>
            <a:prstGeom prst="cloud">
              <a:avLst/>
            </a:prstGeom>
            <a:solidFill>
              <a:srgbClr val="333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5" name="Flowchart: Document 4"/>
            <p:cNvSpPr/>
            <p:nvPr/>
          </p:nvSpPr>
          <p:spPr>
            <a:xfrm>
              <a:off x="500034" y="1857364"/>
              <a:ext cx="7072496" cy="4786743"/>
            </a:xfrm>
            <a:prstGeom prst="flowChartDocument">
              <a:avLst/>
            </a:prstGeom>
            <a:solidFill>
              <a:schemeClr val="bg1"/>
            </a:solidFill>
            <a:ln w="57150"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6" name="Oval Callout 5"/>
          <p:cNvSpPr/>
          <p:nvPr/>
        </p:nvSpPr>
        <p:spPr>
          <a:xfrm>
            <a:off x="7429520" y="1571612"/>
            <a:ext cx="1285884" cy="1000132"/>
          </a:xfrm>
          <a:prstGeom prst="wedgeEllipseCallout">
            <a:avLst/>
          </a:prstGeom>
          <a:solidFill>
            <a:srgbClr val="990000"/>
          </a:solidFill>
          <a:ln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28688" y="1670050"/>
            <a:ext cx="62150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u="sng" dirty="0">
                <a:latin typeface="Times New Roman" pitchFamily="18" charset="0"/>
                <a:cs typeface="Times New Roman" pitchFamily="18" charset="0"/>
              </a:rPr>
              <a:t>ألصق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 الأوراق وثبتها.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2588" y="2928938"/>
            <a:ext cx="2414587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لصق الأوراق وثبت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"/>
          <p:cNvGrpSpPr>
            <a:grpSpLocks/>
          </p:cNvGrpSpPr>
          <p:nvPr/>
        </p:nvGrpSpPr>
        <p:grpSpPr bwMode="auto">
          <a:xfrm>
            <a:off x="357188" y="857250"/>
            <a:ext cx="8429625" cy="5715000"/>
            <a:chOff x="500034" y="1857364"/>
            <a:chExt cx="7143800" cy="5000660"/>
          </a:xfrm>
        </p:grpSpPr>
        <p:sp>
          <p:nvSpPr>
            <p:cNvPr id="3" name="Cloud 2"/>
            <p:cNvSpPr/>
            <p:nvPr/>
          </p:nvSpPr>
          <p:spPr>
            <a:xfrm>
              <a:off x="2643174" y="4928603"/>
              <a:ext cx="5000660" cy="1929421"/>
            </a:xfrm>
            <a:prstGeom prst="cloud">
              <a:avLst/>
            </a:prstGeom>
            <a:solidFill>
              <a:srgbClr val="333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4" name="Flowchart: Document 3"/>
            <p:cNvSpPr/>
            <p:nvPr/>
          </p:nvSpPr>
          <p:spPr>
            <a:xfrm>
              <a:off x="500034" y="1857364"/>
              <a:ext cx="7072496" cy="4786743"/>
            </a:xfrm>
            <a:prstGeom prst="flowChartDocument">
              <a:avLst/>
            </a:prstGeom>
            <a:solidFill>
              <a:schemeClr val="bg1"/>
            </a:solidFill>
            <a:ln w="57150"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5" name="Oval Callout 4"/>
          <p:cNvSpPr/>
          <p:nvPr/>
        </p:nvSpPr>
        <p:spPr>
          <a:xfrm>
            <a:off x="7429520" y="1571612"/>
            <a:ext cx="1285884" cy="1000132"/>
          </a:xfrm>
          <a:prstGeom prst="wedgeEllipseCallout">
            <a:avLst/>
          </a:prstGeom>
          <a:solidFill>
            <a:srgbClr val="990000"/>
          </a:solidFill>
          <a:ln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85938" y="1262063"/>
            <a:ext cx="5572125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EG" sz="4400" b="1" u="sng" dirty="0">
                <a:latin typeface="Times New Roman" pitchFamily="18" charset="0"/>
                <a:cs typeface="Times New Roman" pitchFamily="18" charset="0"/>
              </a:rPr>
              <a:t>اكتب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 عنوان الفصل في الصفحة الأولى، وأرقام الدروس وعناوينها في الصفحات التالية، وخصص الصفحة الأخيرة للملاحظات العامة.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77787B"/>
              </a:clrFrom>
              <a:clrTo>
                <a:srgbClr val="77787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4" y="4038600"/>
            <a:ext cx="1281246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كتب عنوان الفصل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2881</TotalTime>
  <Words>1083</Words>
  <Application>Microsoft Office PowerPoint</Application>
  <PresentationFormat>عرض على الشاشة (3:4)‏</PresentationFormat>
  <Paragraphs>351</Paragraphs>
  <Slides>41</Slides>
  <Notes>1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41</vt:i4>
      </vt:variant>
    </vt:vector>
  </HeadingPairs>
  <TitlesOfParts>
    <vt:vector size="42" baseType="lpstr"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الرياضيات – الصف السادس الابتدائي – الفصل الدراسي الأول – الفصل الأول</dc:title>
  <dc:subject>مقدمة وتهيئة الفصل الأول</dc:subject>
  <dc:creator>أ/ بندر الحازمي</dc:creator>
  <cp:keywords>حقيبة إنجاز المعلم والمعلمة</cp:keywords>
  <cp:lastModifiedBy>Dell</cp:lastModifiedBy>
  <cp:revision>321</cp:revision>
  <dcterms:created xsi:type="dcterms:W3CDTF">2011-05-11T16:44:47Z</dcterms:created>
  <dcterms:modified xsi:type="dcterms:W3CDTF">2017-04-18T12:24:01Z</dcterms:modified>
</cp:coreProperties>
</file>