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4" r:id="rId2"/>
    <p:sldId id="257" r:id="rId3"/>
    <p:sldId id="258" r:id="rId4"/>
    <p:sldId id="259" r:id="rId5"/>
    <p:sldId id="282" r:id="rId6"/>
    <p:sldId id="283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85" r:id="rId17"/>
    <p:sldId id="269" r:id="rId18"/>
    <p:sldId id="270" r:id="rId19"/>
    <p:sldId id="286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7" r:id="rId32"/>
    <p:sldId id="288" r:id="rId33"/>
    <p:sldId id="289" r:id="rId34"/>
    <p:sldId id="290" r:id="rId35"/>
    <p:sldId id="291" r:id="rId3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7A4C-1101-42A8-BEA6-4C62DD1BBF3B}" type="datetimeFigureOut">
              <a:rPr lang="ar-SA" smtClean="0"/>
              <a:t>9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D4619-DBA1-4E52-A9DD-C7F64EE2620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4561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7A4C-1101-42A8-BEA6-4C62DD1BBF3B}" type="datetimeFigureOut">
              <a:rPr lang="ar-SA" smtClean="0"/>
              <a:t>9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D4619-DBA1-4E52-A9DD-C7F64EE2620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8915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7A4C-1101-42A8-BEA6-4C62DD1BBF3B}" type="datetimeFigureOut">
              <a:rPr lang="ar-SA" smtClean="0"/>
              <a:t>9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D4619-DBA1-4E52-A9DD-C7F64EE2620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8559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7A4C-1101-42A8-BEA6-4C62DD1BBF3B}" type="datetimeFigureOut">
              <a:rPr lang="ar-SA" smtClean="0"/>
              <a:t>9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D4619-DBA1-4E52-A9DD-C7F64EE2620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497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7A4C-1101-42A8-BEA6-4C62DD1BBF3B}" type="datetimeFigureOut">
              <a:rPr lang="ar-SA" smtClean="0"/>
              <a:t>9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D4619-DBA1-4E52-A9DD-C7F64EE2620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6025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7A4C-1101-42A8-BEA6-4C62DD1BBF3B}" type="datetimeFigureOut">
              <a:rPr lang="ar-SA" smtClean="0"/>
              <a:t>9 صفر،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D4619-DBA1-4E52-A9DD-C7F64EE2620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3384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7A4C-1101-42A8-BEA6-4C62DD1BBF3B}" type="datetimeFigureOut">
              <a:rPr lang="ar-SA" smtClean="0"/>
              <a:t>9 صفر، 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D4619-DBA1-4E52-A9DD-C7F64EE2620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9183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7A4C-1101-42A8-BEA6-4C62DD1BBF3B}" type="datetimeFigureOut">
              <a:rPr lang="ar-SA" smtClean="0"/>
              <a:t>9 صفر، 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D4619-DBA1-4E52-A9DD-C7F64EE2620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668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7A4C-1101-42A8-BEA6-4C62DD1BBF3B}" type="datetimeFigureOut">
              <a:rPr lang="ar-SA" smtClean="0"/>
              <a:t>9 صفر، 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D4619-DBA1-4E52-A9DD-C7F64EE2620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154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7A4C-1101-42A8-BEA6-4C62DD1BBF3B}" type="datetimeFigureOut">
              <a:rPr lang="ar-SA" smtClean="0"/>
              <a:t>9 صفر،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D4619-DBA1-4E52-A9DD-C7F64EE2620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08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7A4C-1101-42A8-BEA6-4C62DD1BBF3B}" type="datetimeFigureOut">
              <a:rPr lang="ar-SA" smtClean="0"/>
              <a:t>9 صفر،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D4619-DBA1-4E52-A9DD-C7F64EE2620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9671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87A4C-1101-42A8-BEA6-4C62DD1BBF3B}" type="datetimeFigureOut">
              <a:rPr lang="ar-SA" smtClean="0"/>
              <a:t>9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D4619-DBA1-4E52-A9DD-C7F64EE2620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352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الثلاثاء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944394" y="2502642"/>
            <a:ext cx="2038317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التاريخ:1443/2/7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576193" y="2416767"/>
            <a:ext cx="2976657" cy="1334038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تابع الخلية النباتية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والخلية الحيوانية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338307" y="2871974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35375" y="3301641"/>
            <a:ext cx="135572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سر النجاح هو الثبات على الهدف </a:t>
            </a:r>
            <a:endParaRPr lang="ar-SA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8"/>
          <a:srcRect l="36628" t="22570" r="36725" b="14668"/>
          <a:stretch/>
        </p:blipFill>
        <p:spPr>
          <a:xfrm>
            <a:off x="3110768" y="1336262"/>
            <a:ext cx="1255248" cy="152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18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30728" r="19936" b="16494"/>
          <a:stretch/>
        </p:blipFill>
        <p:spPr>
          <a:xfrm>
            <a:off x="1895032" y="1217239"/>
            <a:ext cx="8401936" cy="431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27952" r="19058" b="16666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9D9C8274-9056-447A-B32B-F7555A7C3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17773" y="3229981"/>
            <a:ext cx="1754291" cy="313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356" t="28299" r="19058" b="20509"/>
          <a:stretch/>
        </p:blipFill>
        <p:spPr>
          <a:xfrm>
            <a:off x="1909373" y="1206501"/>
            <a:ext cx="8387594" cy="432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8"/>
          <a:srcRect l="28917" t="29340" r="19058" b="25536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8"/>
          <a:srcRect l="31064" t="28993" r="18570" b="24663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8"/>
          <a:srcRect l="28624" t="28993" r="18570" b="17672"/>
          <a:stretch/>
        </p:blipFill>
        <p:spPr>
          <a:xfrm>
            <a:off x="1895033" y="1215200"/>
            <a:ext cx="8401935" cy="4322001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1E09D5E-AFEE-4FC9-9E1E-C85EDA0F1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17773" y="3229981"/>
            <a:ext cx="1754291" cy="313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5253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31E70644-BAAB-4F7C-8436-66CB15B3F7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9127" y="1320799"/>
            <a:ext cx="7040879" cy="410646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7289264-16A1-4FEE-A4BF-DEAAB002B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862" y="3518761"/>
            <a:ext cx="1754291" cy="313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7306397-184A-4D09-94CC-D8DDA261BF7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762" t="20604" r="13951" b="11691"/>
          <a:stretch/>
        </p:blipFill>
        <p:spPr>
          <a:xfrm>
            <a:off x="1895032" y="1180288"/>
            <a:ext cx="8401935" cy="435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51D29E7-173E-4DF9-89C8-0E4B96EFB87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807" t="20849" r="13520" b="15766"/>
          <a:stretch/>
        </p:blipFill>
        <p:spPr>
          <a:xfrm>
            <a:off x="1871868" y="1192381"/>
            <a:ext cx="8401935" cy="434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47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8"/>
          <a:srcRect l="27129" t="29687" r="18472" b="34807"/>
          <a:stretch/>
        </p:blipFill>
        <p:spPr>
          <a:xfrm>
            <a:off x="1895032" y="1206501"/>
            <a:ext cx="8401935" cy="3699901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089CE889-CF5A-488B-96B3-62BD55E94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8442" y="3155470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FD8916FD-563C-462A-8989-BA6295C0442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5032" y="1227907"/>
            <a:ext cx="8401935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F68C1B83-ED2A-456E-8854-FE833E773C3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462"/>
          <a:stretch/>
        </p:blipFill>
        <p:spPr>
          <a:xfrm>
            <a:off x="1889609" y="1158297"/>
            <a:ext cx="8401935" cy="438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943A9AA-7C52-49C8-9850-E3826CDE632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665" t="20848" r="13520" b="16690"/>
          <a:stretch/>
        </p:blipFill>
        <p:spPr>
          <a:xfrm>
            <a:off x="1884876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B9D227A-9CFD-448B-A0F9-DD65FD82CF6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970" t="20848" r="13380" b="20525"/>
          <a:stretch/>
        </p:blipFill>
        <p:spPr>
          <a:xfrm>
            <a:off x="1913438" y="1206501"/>
            <a:ext cx="8383529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0F885C5-6833-49B8-AEFA-7540EBC36FC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806" t="20848" r="13952" b="16528"/>
          <a:stretch/>
        </p:blipFill>
        <p:spPr>
          <a:xfrm>
            <a:off x="1906114" y="1187968"/>
            <a:ext cx="8390853" cy="434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74D1A82-7C09-4034-8561-780752F584D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7572" t="22593" r="15197" b="37136"/>
          <a:stretch/>
        </p:blipFill>
        <p:spPr>
          <a:xfrm>
            <a:off x="1943205" y="1206501"/>
            <a:ext cx="8353762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41A61C6-6BB2-4EBA-ABF3-9EA2676D41D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2470" t="20848" r="11892" b="18927"/>
          <a:stretch/>
        </p:blipFill>
        <p:spPr>
          <a:xfrm>
            <a:off x="1904432" y="1191535"/>
            <a:ext cx="8392535" cy="434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E70002B-4BA4-435F-9BE8-8031317BC64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470" t="20848" r="11272" b="16252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67E03E1-04E9-44E5-92F1-4C058FA62D1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842" t="19667" r="10496" b="42566"/>
          <a:stretch/>
        </p:blipFill>
        <p:spPr>
          <a:xfrm>
            <a:off x="2105991" y="1628221"/>
            <a:ext cx="8127335" cy="3051728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79CC4AEE-BCFB-4A03-953A-EC4454E53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17773" y="3287611"/>
            <a:ext cx="1754291" cy="313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24CFF45-5FD8-4AB1-88EB-B4B1EDF446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937" t="21067" r="11274" b="25512"/>
          <a:stretch/>
        </p:blipFill>
        <p:spPr>
          <a:xfrm>
            <a:off x="1871868" y="1206501"/>
            <a:ext cx="838999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B1F685B6-4EA1-4CA7-B676-5037D7847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17773" y="3229981"/>
            <a:ext cx="1754291" cy="313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8"/>
          <a:srcRect l="17789" t="30209" r="18473" b="16493"/>
          <a:stretch/>
        </p:blipFill>
        <p:spPr>
          <a:xfrm>
            <a:off x="1895032" y="1206501"/>
            <a:ext cx="8443983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DEE7AA8-1F9A-4234-950C-24A37DDE4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33114" y="3631613"/>
            <a:ext cx="1626143" cy="288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30B4FB8-C05E-4FC3-90E6-6C3469F3540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466" t="22593" r="11893" b="16928"/>
          <a:stretch/>
        </p:blipFill>
        <p:spPr>
          <a:xfrm>
            <a:off x="1912840" y="1206500"/>
            <a:ext cx="8384127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8863FC8-3A27-4AC4-A28A-E5590FE2704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3175" t="20848" r="10842" b="40984"/>
          <a:stretch/>
        </p:blipFill>
        <p:spPr>
          <a:xfrm>
            <a:off x="2182758" y="1206500"/>
            <a:ext cx="8114209" cy="366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43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8D91DD8-F923-4289-BD85-6BF9D48E2A3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8516" t="20848" r="10496" b="27064"/>
          <a:stretch/>
        </p:blipFill>
        <p:spPr>
          <a:xfrm>
            <a:off x="1937239" y="1206501"/>
            <a:ext cx="8355762" cy="392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57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CF2FF06-F25D-43AE-B61B-0FE8FB04D49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516" t="21785" r="10928" b="28751"/>
          <a:stretch/>
        </p:blipFill>
        <p:spPr>
          <a:xfrm>
            <a:off x="1895032" y="1251405"/>
            <a:ext cx="8403811" cy="428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48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09DFAB1-1AB3-4046-BC44-DEDA8492295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750" t="20849" r="10496" b="21467"/>
          <a:stretch/>
        </p:blipFill>
        <p:spPr>
          <a:xfrm>
            <a:off x="2457637" y="1238908"/>
            <a:ext cx="7816641" cy="4298293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71D778E4-518B-4CDC-9C6F-0832065F9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44" y="3397250"/>
            <a:ext cx="1754291" cy="313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057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3399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8"/>
          <a:srcRect l="18277" t="29514" r="19155" b="16443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78E21A23-F378-4080-90AC-E3658778B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17773" y="3229981"/>
            <a:ext cx="1754291" cy="313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id="{049B1E6B-CFEF-4FEE-812E-45069EA6C59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72587" y="1206502"/>
            <a:ext cx="832438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44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00270389-0801-4031-95AD-CD3BB2A68F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13775" y="1909642"/>
            <a:ext cx="7539548" cy="3627560"/>
          </a:xfrm>
          <a:prstGeom prst="rect">
            <a:avLst/>
          </a:prstGeom>
        </p:spPr>
      </p:pic>
      <p:sp>
        <p:nvSpPr>
          <p:cNvPr id="50" name="شكل بيضاوي 49">
            <a:extLst>
              <a:ext uri="{FF2B5EF4-FFF2-40B4-BE49-F238E27FC236}">
                <a16:creationId xmlns:a16="http://schemas.microsoft.com/office/drawing/2014/main" id="{B5B99F6F-5AA5-4BBA-8025-3D15422D2EA0}"/>
              </a:ext>
            </a:extLst>
          </p:cNvPr>
          <p:cNvSpPr/>
          <p:nvPr/>
        </p:nvSpPr>
        <p:spPr>
          <a:xfrm>
            <a:off x="3671753" y="1341676"/>
            <a:ext cx="5132961" cy="432792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في أي أجزاء النبات يحدث البناء الضوئي ؟</a:t>
            </a:r>
          </a:p>
        </p:txBody>
      </p:sp>
    </p:spTree>
    <p:extLst>
      <p:ext uri="{BB962C8B-B14F-4D97-AF65-F5344CB8AC3E}">
        <p14:creationId xmlns:p14="http://schemas.microsoft.com/office/powerpoint/2010/main" val="4112752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28646" r="19936" b="16667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29861" r="19058" b="16358"/>
          <a:stretch/>
        </p:blipFill>
        <p:spPr>
          <a:xfrm>
            <a:off x="1871868" y="1206501"/>
            <a:ext cx="8425100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628F8FD0-224E-4C37-8B92-6BEBB42CF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17773" y="3229981"/>
            <a:ext cx="1754291" cy="313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594" t="29513" r="19058" b="16286"/>
          <a:stretch/>
        </p:blipFill>
        <p:spPr>
          <a:xfrm>
            <a:off x="1895032" y="1216723"/>
            <a:ext cx="8401936" cy="432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599</Words>
  <Application>Microsoft Office PowerPoint</Application>
  <PresentationFormat>شاشة عريضة</PresentationFormat>
  <Paragraphs>431</Paragraphs>
  <Slides>35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36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ahlam ahmed</cp:lastModifiedBy>
  <cp:revision>9</cp:revision>
  <dcterms:created xsi:type="dcterms:W3CDTF">2021-09-12T18:31:18Z</dcterms:created>
  <dcterms:modified xsi:type="dcterms:W3CDTF">2021-09-15T21:53:23Z</dcterms:modified>
</cp:coreProperties>
</file>