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6" r:id="rId3"/>
    <p:sldId id="258" r:id="rId4"/>
    <p:sldId id="259" r:id="rId5"/>
    <p:sldId id="262" r:id="rId6"/>
    <p:sldId id="260" r:id="rId7"/>
    <p:sldId id="261" r:id="rId8"/>
    <p:sldId id="263" r:id="rId9"/>
    <p:sldId id="264" r:id="rId10"/>
    <p:sldId id="265" r:id="rId11"/>
    <p:sldId id="266" r:id="rId12"/>
    <p:sldId id="267" r:id="rId13"/>
    <p:sldId id="268" r:id="rId14"/>
    <p:sldId id="269" r:id="rId15"/>
    <p:sldId id="271" r:id="rId16"/>
    <p:sldId id="270" r:id="rId17"/>
    <p:sldId id="274" r:id="rId18"/>
    <p:sldId id="272" r:id="rId19"/>
    <p:sldId id="277" r:id="rId20"/>
    <p:sldId id="273" r:id="rId21"/>
    <p:sldId id="275" r:id="rId22"/>
    <p:sldId id="27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خلود بنت الغربي" initials="خلود" lastIdx="1" clrIdx="0">
    <p:extLst>
      <p:ext uri="{19B8F6BF-5375-455C-9EA6-DF929625EA0E}">
        <p15:presenceInfo xmlns:p15="http://schemas.microsoft.com/office/powerpoint/2012/main" userId="S::t857206@rg.moe.gov.sa::ab53d38d-2595-4c7e-be44-4cd1e1d497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54DF45-DAE9-4DC8-924D-913D179CD516}" type="doc">
      <dgm:prSet loTypeId="urn:microsoft.com/office/officeart/2008/layout/HalfCircleOrganizationChart" loCatId="hierarchy" qsTypeId="urn:microsoft.com/office/officeart/2005/8/quickstyle/simple1" qsCatId="simple" csTypeId="urn:microsoft.com/office/officeart/2005/8/colors/accent1_2" csCatId="accent1" phldr="0"/>
      <dgm:spPr/>
      <dgm:t>
        <a:bodyPr/>
        <a:lstStyle/>
        <a:p>
          <a:pPr rtl="1"/>
          <a:endParaRPr lang="ar-SA"/>
        </a:p>
      </dgm:t>
    </dgm:pt>
    <dgm:pt modelId="{1A3939B9-F983-47B2-BBC5-50F9885929C6}">
      <dgm:prSet phldrT="[نص]" phldr="1"/>
      <dgm:spPr/>
      <dgm:t>
        <a:bodyPr/>
        <a:lstStyle/>
        <a:p>
          <a:pPr rtl="1"/>
          <a:endParaRPr lang="ar-SA"/>
        </a:p>
      </dgm:t>
    </dgm:pt>
    <dgm:pt modelId="{6D4362C4-5590-4D37-A6B5-1E92EACF9F99}" type="parTrans" cxnId="{899C2C71-E934-473E-8A0C-DDA1B5A4F0F4}">
      <dgm:prSet/>
      <dgm:spPr/>
      <dgm:t>
        <a:bodyPr/>
        <a:lstStyle/>
        <a:p>
          <a:pPr rtl="1"/>
          <a:endParaRPr lang="ar-SA"/>
        </a:p>
      </dgm:t>
    </dgm:pt>
    <dgm:pt modelId="{8F268FCA-7327-4857-9739-216DC118D9BC}" type="sibTrans" cxnId="{899C2C71-E934-473E-8A0C-DDA1B5A4F0F4}">
      <dgm:prSet/>
      <dgm:spPr/>
      <dgm:t>
        <a:bodyPr/>
        <a:lstStyle/>
        <a:p>
          <a:pPr rtl="1"/>
          <a:endParaRPr lang="ar-SA"/>
        </a:p>
      </dgm:t>
    </dgm:pt>
    <dgm:pt modelId="{B17B7944-516B-4230-825C-83841F2CF5BA}" type="asst">
      <dgm:prSet phldrT="[نص]" phldr="1"/>
      <dgm:spPr/>
      <dgm:t>
        <a:bodyPr/>
        <a:lstStyle/>
        <a:p>
          <a:pPr rtl="1"/>
          <a:endParaRPr lang="ar-SA"/>
        </a:p>
      </dgm:t>
    </dgm:pt>
    <dgm:pt modelId="{CC7D006A-35CB-4355-A8E1-35C3B617BB29}" type="parTrans" cxnId="{978487A0-0880-4413-832B-9ABB9AE55249}">
      <dgm:prSet/>
      <dgm:spPr/>
      <dgm:t>
        <a:bodyPr/>
        <a:lstStyle/>
        <a:p>
          <a:pPr rtl="1"/>
          <a:endParaRPr lang="ar-SA"/>
        </a:p>
      </dgm:t>
    </dgm:pt>
    <dgm:pt modelId="{77B718B8-DDE3-421D-BA65-E1E4B3262E6C}" type="sibTrans" cxnId="{978487A0-0880-4413-832B-9ABB9AE55249}">
      <dgm:prSet/>
      <dgm:spPr/>
      <dgm:t>
        <a:bodyPr/>
        <a:lstStyle/>
        <a:p>
          <a:pPr rtl="1"/>
          <a:endParaRPr lang="ar-SA"/>
        </a:p>
      </dgm:t>
    </dgm:pt>
    <dgm:pt modelId="{8AD5FB58-6E4E-4E65-A9F8-562E8DFB1607}">
      <dgm:prSet phldrT="[نص]" phldr="1"/>
      <dgm:spPr/>
      <dgm:t>
        <a:bodyPr/>
        <a:lstStyle/>
        <a:p>
          <a:pPr rtl="1"/>
          <a:endParaRPr lang="ar-SA" dirty="0"/>
        </a:p>
      </dgm:t>
    </dgm:pt>
    <dgm:pt modelId="{695467F5-F087-4AF0-A151-B282EB42FA60}" type="parTrans" cxnId="{4CE49680-1B7C-4593-A81C-1F345E6A13DE}">
      <dgm:prSet/>
      <dgm:spPr/>
      <dgm:t>
        <a:bodyPr/>
        <a:lstStyle/>
        <a:p>
          <a:pPr rtl="1"/>
          <a:endParaRPr lang="ar-SA"/>
        </a:p>
      </dgm:t>
    </dgm:pt>
    <dgm:pt modelId="{23975E5B-F905-4EF9-A469-37A517C304E6}" type="sibTrans" cxnId="{4CE49680-1B7C-4593-A81C-1F345E6A13DE}">
      <dgm:prSet/>
      <dgm:spPr/>
      <dgm:t>
        <a:bodyPr/>
        <a:lstStyle/>
        <a:p>
          <a:pPr rtl="1"/>
          <a:endParaRPr lang="ar-SA"/>
        </a:p>
      </dgm:t>
    </dgm:pt>
    <dgm:pt modelId="{1CB74BF5-7022-411F-A958-07AAC49AE9F4}">
      <dgm:prSet phldrT="[نص]" phldr="1"/>
      <dgm:spPr/>
      <dgm:t>
        <a:bodyPr/>
        <a:lstStyle/>
        <a:p>
          <a:pPr rtl="1"/>
          <a:endParaRPr lang="ar-SA"/>
        </a:p>
      </dgm:t>
    </dgm:pt>
    <dgm:pt modelId="{693F1825-E5A2-4D58-8120-F2B0879B49A7}" type="parTrans" cxnId="{A9660D6A-1834-4292-864F-BA214A08FF07}">
      <dgm:prSet/>
      <dgm:spPr/>
      <dgm:t>
        <a:bodyPr/>
        <a:lstStyle/>
        <a:p>
          <a:pPr rtl="1"/>
          <a:endParaRPr lang="ar-SA"/>
        </a:p>
      </dgm:t>
    </dgm:pt>
    <dgm:pt modelId="{A367920E-4CF1-4F36-8318-D63408D93ADB}" type="sibTrans" cxnId="{A9660D6A-1834-4292-864F-BA214A08FF07}">
      <dgm:prSet/>
      <dgm:spPr/>
      <dgm:t>
        <a:bodyPr/>
        <a:lstStyle/>
        <a:p>
          <a:pPr rtl="1"/>
          <a:endParaRPr lang="ar-SA"/>
        </a:p>
      </dgm:t>
    </dgm:pt>
    <dgm:pt modelId="{48F01031-0C7F-42BF-9A35-770991FE86A1}">
      <dgm:prSet phldrT="[نص]" phldr="1"/>
      <dgm:spPr/>
      <dgm:t>
        <a:bodyPr/>
        <a:lstStyle/>
        <a:p>
          <a:pPr rtl="1"/>
          <a:endParaRPr lang="ar-SA"/>
        </a:p>
      </dgm:t>
    </dgm:pt>
    <dgm:pt modelId="{60284B97-F6D7-4B4E-8B84-3A4531CE25D7}" type="parTrans" cxnId="{842EFE44-BDDE-4790-8985-D0118D49490B}">
      <dgm:prSet/>
      <dgm:spPr/>
      <dgm:t>
        <a:bodyPr/>
        <a:lstStyle/>
        <a:p>
          <a:pPr rtl="1"/>
          <a:endParaRPr lang="ar-SA"/>
        </a:p>
      </dgm:t>
    </dgm:pt>
    <dgm:pt modelId="{102167CF-CF92-4C2E-AD70-04CBAEEE9AEF}" type="sibTrans" cxnId="{842EFE44-BDDE-4790-8985-D0118D49490B}">
      <dgm:prSet/>
      <dgm:spPr/>
      <dgm:t>
        <a:bodyPr/>
        <a:lstStyle/>
        <a:p>
          <a:pPr rtl="1"/>
          <a:endParaRPr lang="ar-SA"/>
        </a:p>
      </dgm:t>
    </dgm:pt>
    <dgm:pt modelId="{E2C8E24E-1839-4254-95C1-BDAE340A8114}" type="pres">
      <dgm:prSet presAssocID="{AA54DF45-DAE9-4DC8-924D-913D179CD516}" presName="Name0" presStyleCnt="0">
        <dgm:presLayoutVars>
          <dgm:orgChart val="1"/>
          <dgm:chPref val="1"/>
          <dgm:dir/>
          <dgm:animOne val="branch"/>
          <dgm:animLvl val="lvl"/>
          <dgm:resizeHandles/>
        </dgm:presLayoutVars>
      </dgm:prSet>
      <dgm:spPr/>
    </dgm:pt>
    <dgm:pt modelId="{6BE8EEEC-7059-4813-B90B-2A6042A5D436}" type="pres">
      <dgm:prSet presAssocID="{1A3939B9-F983-47B2-BBC5-50F9885929C6}" presName="hierRoot1" presStyleCnt="0">
        <dgm:presLayoutVars>
          <dgm:hierBranch val="init"/>
        </dgm:presLayoutVars>
      </dgm:prSet>
      <dgm:spPr/>
    </dgm:pt>
    <dgm:pt modelId="{7623A150-DF59-4F33-A7D7-E2ED2715CA34}" type="pres">
      <dgm:prSet presAssocID="{1A3939B9-F983-47B2-BBC5-50F9885929C6}" presName="rootComposite1" presStyleCnt="0"/>
      <dgm:spPr/>
    </dgm:pt>
    <dgm:pt modelId="{D2C25C34-8C3B-4029-9600-8C585B6B8CD9}" type="pres">
      <dgm:prSet presAssocID="{1A3939B9-F983-47B2-BBC5-50F9885929C6}" presName="rootText1" presStyleLbl="alignAcc1" presStyleIdx="0" presStyleCnt="0">
        <dgm:presLayoutVars>
          <dgm:chPref val="3"/>
        </dgm:presLayoutVars>
      </dgm:prSet>
      <dgm:spPr/>
    </dgm:pt>
    <dgm:pt modelId="{AAB53A30-7628-4083-A2CA-7B42EB667F5C}" type="pres">
      <dgm:prSet presAssocID="{1A3939B9-F983-47B2-BBC5-50F9885929C6}" presName="topArc1" presStyleLbl="parChTrans1D1" presStyleIdx="0" presStyleCnt="10"/>
      <dgm:spPr/>
    </dgm:pt>
    <dgm:pt modelId="{2C9083D3-B177-4D0B-B768-7309D8B13025}" type="pres">
      <dgm:prSet presAssocID="{1A3939B9-F983-47B2-BBC5-50F9885929C6}" presName="bottomArc1" presStyleLbl="parChTrans1D1" presStyleIdx="1" presStyleCnt="10"/>
      <dgm:spPr/>
    </dgm:pt>
    <dgm:pt modelId="{3845361A-0A9E-4F64-B277-20F104E151FF}" type="pres">
      <dgm:prSet presAssocID="{1A3939B9-F983-47B2-BBC5-50F9885929C6}" presName="topConnNode1" presStyleLbl="node1" presStyleIdx="0" presStyleCnt="0"/>
      <dgm:spPr/>
    </dgm:pt>
    <dgm:pt modelId="{C4CF5CF4-4795-433F-B41E-27BDE4012D75}" type="pres">
      <dgm:prSet presAssocID="{1A3939B9-F983-47B2-BBC5-50F9885929C6}" presName="hierChild2" presStyleCnt="0"/>
      <dgm:spPr/>
    </dgm:pt>
    <dgm:pt modelId="{B61A9E4E-E5D4-4D98-BAB7-2C7402FB66E2}" type="pres">
      <dgm:prSet presAssocID="{695467F5-F087-4AF0-A151-B282EB42FA60}" presName="Name28" presStyleLbl="parChTrans1D2" presStyleIdx="0" presStyleCnt="4"/>
      <dgm:spPr/>
    </dgm:pt>
    <dgm:pt modelId="{394807A6-BDDB-44F3-BA83-0422539049A9}" type="pres">
      <dgm:prSet presAssocID="{8AD5FB58-6E4E-4E65-A9F8-562E8DFB1607}" presName="hierRoot2" presStyleCnt="0">
        <dgm:presLayoutVars>
          <dgm:hierBranch val="init"/>
        </dgm:presLayoutVars>
      </dgm:prSet>
      <dgm:spPr/>
    </dgm:pt>
    <dgm:pt modelId="{6C7EF43A-C051-495C-B831-FEF4E7846AA5}" type="pres">
      <dgm:prSet presAssocID="{8AD5FB58-6E4E-4E65-A9F8-562E8DFB1607}" presName="rootComposite2" presStyleCnt="0"/>
      <dgm:spPr/>
    </dgm:pt>
    <dgm:pt modelId="{7C7C60B7-8D77-49C7-8D15-4FC10C47F6CB}" type="pres">
      <dgm:prSet presAssocID="{8AD5FB58-6E4E-4E65-A9F8-562E8DFB1607}" presName="rootText2" presStyleLbl="alignAcc1" presStyleIdx="0" presStyleCnt="0">
        <dgm:presLayoutVars>
          <dgm:chPref val="3"/>
        </dgm:presLayoutVars>
      </dgm:prSet>
      <dgm:spPr/>
    </dgm:pt>
    <dgm:pt modelId="{E1D21AE6-5FD1-4DA7-82EF-DF114477E057}" type="pres">
      <dgm:prSet presAssocID="{8AD5FB58-6E4E-4E65-A9F8-562E8DFB1607}" presName="topArc2" presStyleLbl="parChTrans1D1" presStyleIdx="2" presStyleCnt="10"/>
      <dgm:spPr/>
    </dgm:pt>
    <dgm:pt modelId="{BA0B08BC-8135-45C7-B5F2-7B18DE9869AD}" type="pres">
      <dgm:prSet presAssocID="{8AD5FB58-6E4E-4E65-A9F8-562E8DFB1607}" presName="bottomArc2" presStyleLbl="parChTrans1D1" presStyleIdx="3" presStyleCnt="10"/>
      <dgm:spPr/>
    </dgm:pt>
    <dgm:pt modelId="{CA31C8AF-0204-494F-BD72-8AAD95D63815}" type="pres">
      <dgm:prSet presAssocID="{8AD5FB58-6E4E-4E65-A9F8-562E8DFB1607}" presName="topConnNode2" presStyleLbl="node2" presStyleIdx="0" presStyleCnt="0"/>
      <dgm:spPr/>
    </dgm:pt>
    <dgm:pt modelId="{E9AEA105-FDD8-45C9-BE52-EF60E740A107}" type="pres">
      <dgm:prSet presAssocID="{8AD5FB58-6E4E-4E65-A9F8-562E8DFB1607}" presName="hierChild4" presStyleCnt="0"/>
      <dgm:spPr/>
    </dgm:pt>
    <dgm:pt modelId="{B62867FA-DE65-4FF0-9A86-A1A3812C9152}" type="pres">
      <dgm:prSet presAssocID="{8AD5FB58-6E4E-4E65-A9F8-562E8DFB1607}" presName="hierChild5" presStyleCnt="0"/>
      <dgm:spPr/>
    </dgm:pt>
    <dgm:pt modelId="{5CA92D5B-FA12-4E39-8F98-855D5D87B30E}" type="pres">
      <dgm:prSet presAssocID="{693F1825-E5A2-4D58-8120-F2B0879B49A7}" presName="Name28" presStyleLbl="parChTrans1D2" presStyleIdx="1" presStyleCnt="4"/>
      <dgm:spPr/>
    </dgm:pt>
    <dgm:pt modelId="{E012B0F1-159F-4EC4-92E7-51B287D77341}" type="pres">
      <dgm:prSet presAssocID="{1CB74BF5-7022-411F-A958-07AAC49AE9F4}" presName="hierRoot2" presStyleCnt="0">
        <dgm:presLayoutVars>
          <dgm:hierBranch val="init"/>
        </dgm:presLayoutVars>
      </dgm:prSet>
      <dgm:spPr/>
    </dgm:pt>
    <dgm:pt modelId="{070E3D98-46EE-4AD3-8FFF-E57FA96F1B63}" type="pres">
      <dgm:prSet presAssocID="{1CB74BF5-7022-411F-A958-07AAC49AE9F4}" presName="rootComposite2" presStyleCnt="0"/>
      <dgm:spPr/>
    </dgm:pt>
    <dgm:pt modelId="{80D1B540-9A31-436A-9D2B-8F017A9EA045}" type="pres">
      <dgm:prSet presAssocID="{1CB74BF5-7022-411F-A958-07AAC49AE9F4}" presName="rootText2" presStyleLbl="alignAcc1" presStyleIdx="0" presStyleCnt="0">
        <dgm:presLayoutVars>
          <dgm:chPref val="3"/>
        </dgm:presLayoutVars>
      </dgm:prSet>
      <dgm:spPr/>
    </dgm:pt>
    <dgm:pt modelId="{DDC3600F-1890-4E50-8109-753D86AF8AB1}" type="pres">
      <dgm:prSet presAssocID="{1CB74BF5-7022-411F-A958-07AAC49AE9F4}" presName="topArc2" presStyleLbl="parChTrans1D1" presStyleIdx="4" presStyleCnt="10"/>
      <dgm:spPr/>
    </dgm:pt>
    <dgm:pt modelId="{692D7F5D-AE40-4FCF-A8EA-29E495E35D28}" type="pres">
      <dgm:prSet presAssocID="{1CB74BF5-7022-411F-A958-07AAC49AE9F4}" presName="bottomArc2" presStyleLbl="parChTrans1D1" presStyleIdx="5" presStyleCnt="10"/>
      <dgm:spPr/>
    </dgm:pt>
    <dgm:pt modelId="{08AAD943-8790-434A-9925-FEC807FCEA98}" type="pres">
      <dgm:prSet presAssocID="{1CB74BF5-7022-411F-A958-07AAC49AE9F4}" presName="topConnNode2" presStyleLbl="node2" presStyleIdx="0" presStyleCnt="0"/>
      <dgm:spPr/>
    </dgm:pt>
    <dgm:pt modelId="{2D7F71CA-BF44-4188-9EEA-BE7060ACE22D}" type="pres">
      <dgm:prSet presAssocID="{1CB74BF5-7022-411F-A958-07AAC49AE9F4}" presName="hierChild4" presStyleCnt="0"/>
      <dgm:spPr/>
    </dgm:pt>
    <dgm:pt modelId="{B75A47EE-D008-4443-8173-42ABAD57EA48}" type="pres">
      <dgm:prSet presAssocID="{1CB74BF5-7022-411F-A958-07AAC49AE9F4}" presName="hierChild5" presStyleCnt="0"/>
      <dgm:spPr/>
    </dgm:pt>
    <dgm:pt modelId="{601986CF-EF27-4F56-A223-7687659D25B2}" type="pres">
      <dgm:prSet presAssocID="{60284B97-F6D7-4B4E-8B84-3A4531CE25D7}" presName="Name28" presStyleLbl="parChTrans1D2" presStyleIdx="2" presStyleCnt="4"/>
      <dgm:spPr/>
    </dgm:pt>
    <dgm:pt modelId="{33A882F9-D4F1-4B32-A603-B2D18D5F748E}" type="pres">
      <dgm:prSet presAssocID="{48F01031-0C7F-42BF-9A35-770991FE86A1}" presName="hierRoot2" presStyleCnt="0">
        <dgm:presLayoutVars>
          <dgm:hierBranch val="init"/>
        </dgm:presLayoutVars>
      </dgm:prSet>
      <dgm:spPr/>
    </dgm:pt>
    <dgm:pt modelId="{806DEDAF-9ADC-41CC-9ABD-01C1ACB1656D}" type="pres">
      <dgm:prSet presAssocID="{48F01031-0C7F-42BF-9A35-770991FE86A1}" presName="rootComposite2" presStyleCnt="0"/>
      <dgm:spPr/>
    </dgm:pt>
    <dgm:pt modelId="{3257CE75-4246-44C5-B7C5-180D52B0313F}" type="pres">
      <dgm:prSet presAssocID="{48F01031-0C7F-42BF-9A35-770991FE86A1}" presName="rootText2" presStyleLbl="alignAcc1" presStyleIdx="0" presStyleCnt="0">
        <dgm:presLayoutVars>
          <dgm:chPref val="3"/>
        </dgm:presLayoutVars>
      </dgm:prSet>
      <dgm:spPr/>
    </dgm:pt>
    <dgm:pt modelId="{CB26F162-4026-4CA7-94E6-CB8C0C4F7205}" type="pres">
      <dgm:prSet presAssocID="{48F01031-0C7F-42BF-9A35-770991FE86A1}" presName="topArc2" presStyleLbl="parChTrans1D1" presStyleIdx="6" presStyleCnt="10"/>
      <dgm:spPr/>
    </dgm:pt>
    <dgm:pt modelId="{30249CB7-4F26-40FD-B53F-F407BED1D169}" type="pres">
      <dgm:prSet presAssocID="{48F01031-0C7F-42BF-9A35-770991FE86A1}" presName="bottomArc2" presStyleLbl="parChTrans1D1" presStyleIdx="7" presStyleCnt="10"/>
      <dgm:spPr/>
    </dgm:pt>
    <dgm:pt modelId="{DCFC52C1-1615-4F0C-97F3-7852A74D19B3}" type="pres">
      <dgm:prSet presAssocID="{48F01031-0C7F-42BF-9A35-770991FE86A1}" presName="topConnNode2" presStyleLbl="node2" presStyleIdx="0" presStyleCnt="0"/>
      <dgm:spPr/>
    </dgm:pt>
    <dgm:pt modelId="{E3CD17A8-E77F-4CE6-9602-A8F173B7D185}" type="pres">
      <dgm:prSet presAssocID="{48F01031-0C7F-42BF-9A35-770991FE86A1}" presName="hierChild4" presStyleCnt="0"/>
      <dgm:spPr/>
    </dgm:pt>
    <dgm:pt modelId="{512DC22C-72F8-451A-B79B-CC013183FBD4}" type="pres">
      <dgm:prSet presAssocID="{48F01031-0C7F-42BF-9A35-770991FE86A1}" presName="hierChild5" presStyleCnt="0"/>
      <dgm:spPr/>
    </dgm:pt>
    <dgm:pt modelId="{DEBFFC1C-0307-4AD3-A7C2-0719922895B0}" type="pres">
      <dgm:prSet presAssocID="{1A3939B9-F983-47B2-BBC5-50F9885929C6}" presName="hierChild3" presStyleCnt="0"/>
      <dgm:spPr/>
    </dgm:pt>
    <dgm:pt modelId="{3297468F-5045-4857-8A98-1DC50BBE6E21}" type="pres">
      <dgm:prSet presAssocID="{CC7D006A-35CB-4355-A8E1-35C3B617BB29}" presName="Name101" presStyleLbl="parChTrans1D2" presStyleIdx="3" presStyleCnt="4"/>
      <dgm:spPr/>
    </dgm:pt>
    <dgm:pt modelId="{E2270596-9843-4A8D-8728-1C6B7F96A21F}" type="pres">
      <dgm:prSet presAssocID="{B17B7944-516B-4230-825C-83841F2CF5BA}" presName="hierRoot3" presStyleCnt="0">
        <dgm:presLayoutVars>
          <dgm:hierBranch val="init"/>
        </dgm:presLayoutVars>
      </dgm:prSet>
      <dgm:spPr/>
    </dgm:pt>
    <dgm:pt modelId="{12F287E4-7F56-4845-AC99-F4C6067AC446}" type="pres">
      <dgm:prSet presAssocID="{B17B7944-516B-4230-825C-83841F2CF5BA}" presName="rootComposite3" presStyleCnt="0"/>
      <dgm:spPr/>
    </dgm:pt>
    <dgm:pt modelId="{4C3C83D6-41D5-4ED2-B753-C32707DE110F}" type="pres">
      <dgm:prSet presAssocID="{B17B7944-516B-4230-825C-83841F2CF5BA}" presName="rootText3" presStyleLbl="alignAcc1" presStyleIdx="0" presStyleCnt="0">
        <dgm:presLayoutVars>
          <dgm:chPref val="3"/>
        </dgm:presLayoutVars>
      </dgm:prSet>
      <dgm:spPr/>
    </dgm:pt>
    <dgm:pt modelId="{825EE25A-9AA0-4CFC-BC0E-A66B56A08833}" type="pres">
      <dgm:prSet presAssocID="{B17B7944-516B-4230-825C-83841F2CF5BA}" presName="topArc3" presStyleLbl="parChTrans1D1" presStyleIdx="8" presStyleCnt="10"/>
      <dgm:spPr/>
    </dgm:pt>
    <dgm:pt modelId="{7536A2FB-86F0-4A23-84C1-5974E37C02BD}" type="pres">
      <dgm:prSet presAssocID="{B17B7944-516B-4230-825C-83841F2CF5BA}" presName="bottomArc3" presStyleLbl="parChTrans1D1" presStyleIdx="9" presStyleCnt="10"/>
      <dgm:spPr/>
    </dgm:pt>
    <dgm:pt modelId="{2B46BDCD-1E28-45C5-9FD3-C17110ADCFD1}" type="pres">
      <dgm:prSet presAssocID="{B17B7944-516B-4230-825C-83841F2CF5BA}" presName="topConnNode3" presStyleLbl="asst1" presStyleIdx="0" presStyleCnt="0"/>
      <dgm:spPr/>
    </dgm:pt>
    <dgm:pt modelId="{27C43572-EA8A-40C8-AF24-C8BF1E2E6441}" type="pres">
      <dgm:prSet presAssocID="{B17B7944-516B-4230-825C-83841F2CF5BA}" presName="hierChild6" presStyleCnt="0"/>
      <dgm:spPr/>
    </dgm:pt>
    <dgm:pt modelId="{B0A58775-75FF-4894-93FC-B1AEDF6A4C68}" type="pres">
      <dgm:prSet presAssocID="{B17B7944-516B-4230-825C-83841F2CF5BA}" presName="hierChild7" presStyleCnt="0"/>
      <dgm:spPr/>
    </dgm:pt>
  </dgm:ptLst>
  <dgm:cxnLst>
    <dgm:cxn modelId="{4A5D5101-7088-42D3-BEC0-4FCB091DC611}" type="presOf" srcId="{695467F5-F087-4AF0-A151-B282EB42FA60}" destId="{B61A9E4E-E5D4-4D98-BAB7-2C7402FB66E2}" srcOrd="0" destOrd="0" presId="urn:microsoft.com/office/officeart/2008/layout/HalfCircleOrganizationChart"/>
    <dgm:cxn modelId="{9EC6B801-9401-4339-9C2E-5D0F4D421D34}" type="presOf" srcId="{1A3939B9-F983-47B2-BBC5-50F9885929C6}" destId="{D2C25C34-8C3B-4029-9600-8C585B6B8CD9}" srcOrd="0" destOrd="0" presId="urn:microsoft.com/office/officeart/2008/layout/HalfCircleOrganizationChart"/>
    <dgm:cxn modelId="{94E05017-7056-4F02-AC2A-12553D814B5D}" type="presOf" srcId="{AA54DF45-DAE9-4DC8-924D-913D179CD516}" destId="{E2C8E24E-1839-4254-95C1-BDAE340A8114}" srcOrd="0" destOrd="0" presId="urn:microsoft.com/office/officeart/2008/layout/HalfCircleOrganizationChart"/>
    <dgm:cxn modelId="{7A0B7A1A-4E88-43CD-B48F-F4B0823C119A}" type="presOf" srcId="{8AD5FB58-6E4E-4E65-A9F8-562E8DFB1607}" destId="{CA31C8AF-0204-494F-BD72-8AAD95D63815}" srcOrd="1" destOrd="0" presId="urn:microsoft.com/office/officeart/2008/layout/HalfCircleOrganizationChart"/>
    <dgm:cxn modelId="{3623BC28-3389-4D75-A954-EC0946CCE8AC}" type="presOf" srcId="{B17B7944-516B-4230-825C-83841F2CF5BA}" destId="{2B46BDCD-1E28-45C5-9FD3-C17110ADCFD1}" srcOrd="1" destOrd="0" presId="urn:microsoft.com/office/officeart/2008/layout/HalfCircleOrganizationChart"/>
    <dgm:cxn modelId="{F8626B2F-7E56-48FE-A31F-2A60B9149142}" type="presOf" srcId="{1A3939B9-F983-47B2-BBC5-50F9885929C6}" destId="{3845361A-0A9E-4F64-B277-20F104E151FF}" srcOrd="1" destOrd="0" presId="urn:microsoft.com/office/officeart/2008/layout/HalfCircleOrganizationChart"/>
    <dgm:cxn modelId="{2B007E3D-3472-43CD-8B1A-A9317346BB5F}" type="presOf" srcId="{8AD5FB58-6E4E-4E65-A9F8-562E8DFB1607}" destId="{7C7C60B7-8D77-49C7-8D15-4FC10C47F6CB}" srcOrd="0" destOrd="0" presId="urn:microsoft.com/office/officeart/2008/layout/HalfCircleOrganizationChart"/>
    <dgm:cxn modelId="{D63BF55E-0CBC-49CE-9765-5BD546D68FD5}" type="presOf" srcId="{B17B7944-516B-4230-825C-83841F2CF5BA}" destId="{4C3C83D6-41D5-4ED2-B753-C32707DE110F}" srcOrd="0" destOrd="0" presId="urn:microsoft.com/office/officeart/2008/layout/HalfCircleOrganizationChart"/>
    <dgm:cxn modelId="{6271245F-9A30-4ABA-989B-D7CBE84BBFED}" type="presOf" srcId="{1CB74BF5-7022-411F-A958-07AAC49AE9F4}" destId="{80D1B540-9A31-436A-9D2B-8F017A9EA045}" srcOrd="0" destOrd="0" presId="urn:microsoft.com/office/officeart/2008/layout/HalfCircleOrganizationChart"/>
    <dgm:cxn modelId="{842EFE44-BDDE-4790-8985-D0118D49490B}" srcId="{1A3939B9-F983-47B2-BBC5-50F9885929C6}" destId="{48F01031-0C7F-42BF-9A35-770991FE86A1}" srcOrd="3" destOrd="0" parTransId="{60284B97-F6D7-4B4E-8B84-3A4531CE25D7}" sibTransId="{102167CF-CF92-4C2E-AD70-04CBAEEE9AEF}"/>
    <dgm:cxn modelId="{ED45BA69-6D7F-448E-BF75-FD42F79119CC}" type="presOf" srcId="{693F1825-E5A2-4D58-8120-F2B0879B49A7}" destId="{5CA92D5B-FA12-4E39-8F98-855D5D87B30E}" srcOrd="0" destOrd="0" presId="urn:microsoft.com/office/officeart/2008/layout/HalfCircleOrganizationChart"/>
    <dgm:cxn modelId="{A9660D6A-1834-4292-864F-BA214A08FF07}" srcId="{1A3939B9-F983-47B2-BBC5-50F9885929C6}" destId="{1CB74BF5-7022-411F-A958-07AAC49AE9F4}" srcOrd="2" destOrd="0" parTransId="{693F1825-E5A2-4D58-8120-F2B0879B49A7}" sibTransId="{A367920E-4CF1-4F36-8318-D63408D93ADB}"/>
    <dgm:cxn modelId="{EB8CFD6D-6997-4F4C-8B4E-1C01E97FCD60}" type="presOf" srcId="{1CB74BF5-7022-411F-A958-07AAC49AE9F4}" destId="{08AAD943-8790-434A-9925-FEC807FCEA98}" srcOrd="1" destOrd="0" presId="urn:microsoft.com/office/officeart/2008/layout/HalfCircleOrganizationChart"/>
    <dgm:cxn modelId="{899C2C71-E934-473E-8A0C-DDA1B5A4F0F4}" srcId="{AA54DF45-DAE9-4DC8-924D-913D179CD516}" destId="{1A3939B9-F983-47B2-BBC5-50F9885929C6}" srcOrd="0" destOrd="0" parTransId="{6D4362C4-5590-4D37-A6B5-1E92EACF9F99}" sibTransId="{8F268FCA-7327-4857-9739-216DC118D9BC}"/>
    <dgm:cxn modelId="{F418B55A-A803-4F0C-99BF-A0C8E810EFDD}" type="presOf" srcId="{48F01031-0C7F-42BF-9A35-770991FE86A1}" destId="{3257CE75-4246-44C5-B7C5-180D52B0313F}" srcOrd="0" destOrd="0" presId="urn:microsoft.com/office/officeart/2008/layout/HalfCircleOrganizationChart"/>
    <dgm:cxn modelId="{4CE49680-1B7C-4593-A81C-1F345E6A13DE}" srcId="{1A3939B9-F983-47B2-BBC5-50F9885929C6}" destId="{8AD5FB58-6E4E-4E65-A9F8-562E8DFB1607}" srcOrd="1" destOrd="0" parTransId="{695467F5-F087-4AF0-A151-B282EB42FA60}" sibTransId="{23975E5B-F905-4EF9-A469-37A517C304E6}"/>
    <dgm:cxn modelId="{978487A0-0880-4413-832B-9ABB9AE55249}" srcId="{1A3939B9-F983-47B2-BBC5-50F9885929C6}" destId="{B17B7944-516B-4230-825C-83841F2CF5BA}" srcOrd="0" destOrd="0" parTransId="{CC7D006A-35CB-4355-A8E1-35C3B617BB29}" sibTransId="{77B718B8-DDE3-421D-BA65-E1E4B3262E6C}"/>
    <dgm:cxn modelId="{990B86CE-BB85-4A4B-85A2-04393D2F689B}" type="presOf" srcId="{CC7D006A-35CB-4355-A8E1-35C3B617BB29}" destId="{3297468F-5045-4857-8A98-1DC50BBE6E21}" srcOrd="0" destOrd="0" presId="urn:microsoft.com/office/officeart/2008/layout/HalfCircleOrganizationChart"/>
    <dgm:cxn modelId="{BAA79BE4-6C09-4DBA-A329-CCBDB8A57B6C}" type="presOf" srcId="{48F01031-0C7F-42BF-9A35-770991FE86A1}" destId="{DCFC52C1-1615-4F0C-97F3-7852A74D19B3}" srcOrd="1" destOrd="0" presId="urn:microsoft.com/office/officeart/2008/layout/HalfCircleOrganizationChart"/>
    <dgm:cxn modelId="{CBC136ED-0A13-490D-8891-30B34667AD12}" type="presOf" srcId="{60284B97-F6D7-4B4E-8B84-3A4531CE25D7}" destId="{601986CF-EF27-4F56-A223-7687659D25B2}" srcOrd="0" destOrd="0" presId="urn:microsoft.com/office/officeart/2008/layout/HalfCircleOrganizationChart"/>
    <dgm:cxn modelId="{AFC1647B-6C19-4F24-819C-16EE1158F53E}" type="presParOf" srcId="{E2C8E24E-1839-4254-95C1-BDAE340A8114}" destId="{6BE8EEEC-7059-4813-B90B-2A6042A5D436}" srcOrd="0" destOrd="0" presId="urn:microsoft.com/office/officeart/2008/layout/HalfCircleOrganizationChart"/>
    <dgm:cxn modelId="{CA488975-A770-4FD6-9ADC-E71242533C80}" type="presParOf" srcId="{6BE8EEEC-7059-4813-B90B-2A6042A5D436}" destId="{7623A150-DF59-4F33-A7D7-E2ED2715CA34}" srcOrd="0" destOrd="0" presId="urn:microsoft.com/office/officeart/2008/layout/HalfCircleOrganizationChart"/>
    <dgm:cxn modelId="{B61D4318-15A1-42D8-9A40-E3E9EE8E1F47}" type="presParOf" srcId="{7623A150-DF59-4F33-A7D7-E2ED2715CA34}" destId="{D2C25C34-8C3B-4029-9600-8C585B6B8CD9}" srcOrd="0" destOrd="0" presId="urn:microsoft.com/office/officeart/2008/layout/HalfCircleOrganizationChart"/>
    <dgm:cxn modelId="{94DF3FD7-8DBF-4721-B4EA-E306E98BAF49}" type="presParOf" srcId="{7623A150-DF59-4F33-A7D7-E2ED2715CA34}" destId="{AAB53A30-7628-4083-A2CA-7B42EB667F5C}" srcOrd="1" destOrd="0" presId="urn:microsoft.com/office/officeart/2008/layout/HalfCircleOrganizationChart"/>
    <dgm:cxn modelId="{1AA40B6F-7228-4867-888A-EC7F9AE78F4A}" type="presParOf" srcId="{7623A150-DF59-4F33-A7D7-E2ED2715CA34}" destId="{2C9083D3-B177-4D0B-B768-7309D8B13025}" srcOrd="2" destOrd="0" presId="urn:microsoft.com/office/officeart/2008/layout/HalfCircleOrganizationChart"/>
    <dgm:cxn modelId="{22466E26-5FD5-4803-99BD-51D44EBEAC2C}" type="presParOf" srcId="{7623A150-DF59-4F33-A7D7-E2ED2715CA34}" destId="{3845361A-0A9E-4F64-B277-20F104E151FF}" srcOrd="3" destOrd="0" presId="urn:microsoft.com/office/officeart/2008/layout/HalfCircleOrganizationChart"/>
    <dgm:cxn modelId="{5DB71732-02F5-4E9D-A53A-A686DEB64F0B}" type="presParOf" srcId="{6BE8EEEC-7059-4813-B90B-2A6042A5D436}" destId="{C4CF5CF4-4795-433F-B41E-27BDE4012D75}" srcOrd="1" destOrd="0" presId="urn:microsoft.com/office/officeart/2008/layout/HalfCircleOrganizationChart"/>
    <dgm:cxn modelId="{BB571FD4-1F25-4750-950B-97AEFE8C8334}" type="presParOf" srcId="{C4CF5CF4-4795-433F-B41E-27BDE4012D75}" destId="{B61A9E4E-E5D4-4D98-BAB7-2C7402FB66E2}" srcOrd="0" destOrd="0" presId="urn:microsoft.com/office/officeart/2008/layout/HalfCircleOrganizationChart"/>
    <dgm:cxn modelId="{93A23B7D-E0A5-4213-814E-9910ED90C86D}" type="presParOf" srcId="{C4CF5CF4-4795-433F-B41E-27BDE4012D75}" destId="{394807A6-BDDB-44F3-BA83-0422539049A9}" srcOrd="1" destOrd="0" presId="urn:microsoft.com/office/officeart/2008/layout/HalfCircleOrganizationChart"/>
    <dgm:cxn modelId="{C2F4546F-12C2-4EFF-AF74-8C183F4D7A91}" type="presParOf" srcId="{394807A6-BDDB-44F3-BA83-0422539049A9}" destId="{6C7EF43A-C051-495C-B831-FEF4E7846AA5}" srcOrd="0" destOrd="0" presId="urn:microsoft.com/office/officeart/2008/layout/HalfCircleOrganizationChart"/>
    <dgm:cxn modelId="{64A0C855-CC63-4238-8DE4-098214A4AC51}" type="presParOf" srcId="{6C7EF43A-C051-495C-B831-FEF4E7846AA5}" destId="{7C7C60B7-8D77-49C7-8D15-4FC10C47F6CB}" srcOrd="0" destOrd="0" presId="urn:microsoft.com/office/officeart/2008/layout/HalfCircleOrganizationChart"/>
    <dgm:cxn modelId="{6D07939F-A9CE-495F-AB7F-2DD7E21ACE19}" type="presParOf" srcId="{6C7EF43A-C051-495C-B831-FEF4E7846AA5}" destId="{E1D21AE6-5FD1-4DA7-82EF-DF114477E057}" srcOrd="1" destOrd="0" presId="urn:microsoft.com/office/officeart/2008/layout/HalfCircleOrganizationChart"/>
    <dgm:cxn modelId="{47B0C318-A654-4181-87F7-4111D9A47343}" type="presParOf" srcId="{6C7EF43A-C051-495C-B831-FEF4E7846AA5}" destId="{BA0B08BC-8135-45C7-B5F2-7B18DE9869AD}" srcOrd="2" destOrd="0" presId="urn:microsoft.com/office/officeart/2008/layout/HalfCircleOrganizationChart"/>
    <dgm:cxn modelId="{EFBA9BB1-3EB6-4110-8544-3374EDEB773B}" type="presParOf" srcId="{6C7EF43A-C051-495C-B831-FEF4E7846AA5}" destId="{CA31C8AF-0204-494F-BD72-8AAD95D63815}" srcOrd="3" destOrd="0" presId="urn:microsoft.com/office/officeart/2008/layout/HalfCircleOrganizationChart"/>
    <dgm:cxn modelId="{03C02890-881E-47A9-AF07-87D65934D32A}" type="presParOf" srcId="{394807A6-BDDB-44F3-BA83-0422539049A9}" destId="{E9AEA105-FDD8-45C9-BE52-EF60E740A107}" srcOrd="1" destOrd="0" presId="urn:microsoft.com/office/officeart/2008/layout/HalfCircleOrganizationChart"/>
    <dgm:cxn modelId="{A385BF80-C681-4D5D-96A9-40CEE00E7E4F}" type="presParOf" srcId="{394807A6-BDDB-44F3-BA83-0422539049A9}" destId="{B62867FA-DE65-4FF0-9A86-A1A3812C9152}" srcOrd="2" destOrd="0" presId="urn:microsoft.com/office/officeart/2008/layout/HalfCircleOrganizationChart"/>
    <dgm:cxn modelId="{67DDA539-3B43-42CE-A5FB-7033231C2416}" type="presParOf" srcId="{C4CF5CF4-4795-433F-B41E-27BDE4012D75}" destId="{5CA92D5B-FA12-4E39-8F98-855D5D87B30E}" srcOrd="2" destOrd="0" presId="urn:microsoft.com/office/officeart/2008/layout/HalfCircleOrganizationChart"/>
    <dgm:cxn modelId="{853FD769-10D7-490F-AD3C-463F8F8AD0CE}" type="presParOf" srcId="{C4CF5CF4-4795-433F-B41E-27BDE4012D75}" destId="{E012B0F1-159F-4EC4-92E7-51B287D77341}" srcOrd="3" destOrd="0" presId="urn:microsoft.com/office/officeart/2008/layout/HalfCircleOrganizationChart"/>
    <dgm:cxn modelId="{DAC1DF22-84E0-485E-B461-A296666BF127}" type="presParOf" srcId="{E012B0F1-159F-4EC4-92E7-51B287D77341}" destId="{070E3D98-46EE-4AD3-8FFF-E57FA96F1B63}" srcOrd="0" destOrd="0" presId="urn:microsoft.com/office/officeart/2008/layout/HalfCircleOrganizationChart"/>
    <dgm:cxn modelId="{4193B2EF-2C6F-455A-8671-257263387493}" type="presParOf" srcId="{070E3D98-46EE-4AD3-8FFF-E57FA96F1B63}" destId="{80D1B540-9A31-436A-9D2B-8F017A9EA045}" srcOrd="0" destOrd="0" presId="urn:microsoft.com/office/officeart/2008/layout/HalfCircleOrganizationChart"/>
    <dgm:cxn modelId="{E887A282-7448-4B8C-9952-29D1F89CDA6B}" type="presParOf" srcId="{070E3D98-46EE-4AD3-8FFF-E57FA96F1B63}" destId="{DDC3600F-1890-4E50-8109-753D86AF8AB1}" srcOrd="1" destOrd="0" presId="urn:microsoft.com/office/officeart/2008/layout/HalfCircleOrganizationChart"/>
    <dgm:cxn modelId="{F9AEE921-61BB-4B77-9C0D-445B84BA36FC}" type="presParOf" srcId="{070E3D98-46EE-4AD3-8FFF-E57FA96F1B63}" destId="{692D7F5D-AE40-4FCF-A8EA-29E495E35D28}" srcOrd="2" destOrd="0" presId="urn:microsoft.com/office/officeart/2008/layout/HalfCircleOrganizationChart"/>
    <dgm:cxn modelId="{C688D691-5824-431A-A8B4-F5E7F2A05A49}" type="presParOf" srcId="{070E3D98-46EE-4AD3-8FFF-E57FA96F1B63}" destId="{08AAD943-8790-434A-9925-FEC807FCEA98}" srcOrd="3" destOrd="0" presId="urn:microsoft.com/office/officeart/2008/layout/HalfCircleOrganizationChart"/>
    <dgm:cxn modelId="{EB8D7045-6854-4FE5-9100-2C5439C3AEA6}" type="presParOf" srcId="{E012B0F1-159F-4EC4-92E7-51B287D77341}" destId="{2D7F71CA-BF44-4188-9EEA-BE7060ACE22D}" srcOrd="1" destOrd="0" presId="urn:microsoft.com/office/officeart/2008/layout/HalfCircleOrganizationChart"/>
    <dgm:cxn modelId="{0BD92635-7167-4DE5-857A-5B7852366F49}" type="presParOf" srcId="{E012B0F1-159F-4EC4-92E7-51B287D77341}" destId="{B75A47EE-D008-4443-8173-42ABAD57EA48}" srcOrd="2" destOrd="0" presId="urn:microsoft.com/office/officeart/2008/layout/HalfCircleOrganizationChart"/>
    <dgm:cxn modelId="{7B8A7CAA-356A-4804-9A7E-7B00E392D85F}" type="presParOf" srcId="{C4CF5CF4-4795-433F-B41E-27BDE4012D75}" destId="{601986CF-EF27-4F56-A223-7687659D25B2}" srcOrd="4" destOrd="0" presId="urn:microsoft.com/office/officeart/2008/layout/HalfCircleOrganizationChart"/>
    <dgm:cxn modelId="{9B32A2DA-DE15-41B2-B930-DD0ED018739D}" type="presParOf" srcId="{C4CF5CF4-4795-433F-B41E-27BDE4012D75}" destId="{33A882F9-D4F1-4B32-A603-B2D18D5F748E}" srcOrd="5" destOrd="0" presId="urn:microsoft.com/office/officeart/2008/layout/HalfCircleOrganizationChart"/>
    <dgm:cxn modelId="{61009D77-1831-4660-8F71-A2946A672080}" type="presParOf" srcId="{33A882F9-D4F1-4B32-A603-B2D18D5F748E}" destId="{806DEDAF-9ADC-41CC-9ABD-01C1ACB1656D}" srcOrd="0" destOrd="0" presId="urn:microsoft.com/office/officeart/2008/layout/HalfCircleOrganizationChart"/>
    <dgm:cxn modelId="{77EA6FE0-5E22-40B0-AD45-C5F7FDA13AA3}" type="presParOf" srcId="{806DEDAF-9ADC-41CC-9ABD-01C1ACB1656D}" destId="{3257CE75-4246-44C5-B7C5-180D52B0313F}" srcOrd="0" destOrd="0" presId="urn:microsoft.com/office/officeart/2008/layout/HalfCircleOrganizationChart"/>
    <dgm:cxn modelId="{000341B3-E48B-4057-BA1A-020FB42296E6}" type="presParOf" srcId="{806DEDAF-9ADC-41CC-9ABD-01C1ACB1656D}" destId="{CB26F162-4026-4CA7-94E6-CB8C0C4F7205}" srcOrd="1" destOrd="0" presId="urn:microsoft.com/office/officeart/2008/layout/HalfCircleOrganizationChart"/>
    <dgm:cxn modelId="{8E9CEAC4-78A3-48CE-BA3E-EFD83F839A87}" type="presParOf" srcId="{806DEDAF-9ADC-41CC-9ABD-01C1ACB1656D}" destId="{30249CB7-4F26-40FD-B53F-F407BED1D169}" srcOrd="2" destOrd="0" presId="urn:microsoft.com/office/officeart/2008/layout/HalfCircleOrganizationChart"/>
    <dgm:cxn modelId="{16A35FAF-F511-4A3B-8408-C144CDDDDBDB}" type="presParOf" srcId="{806DEDAF-9ADC-41CC-9ABD-01C1ACB1656D}" destId="{DCFC52C1-1615-4F0C-97F3-7852A74D19B3}" srcOrd="3" destOrd="0" presId="urn:microsoft.com/office/officeart/2008/layout/HalfCircleOrganizationChart"/>
    <dgm:cxn modelId="{56128A31-2E7F-48BF-8B40-AFAF47AECE98}" type="presParOf" srcId="{33A882F9-D4F1-4B32-A603-B2D18D5F748E}" destId="{E3CD17A8-E77F-4CE6-9602-A8F173B7D185}" srcOrd="1" destOrd="0" presId="urn:microsoft.com/office/officeart/2008/layout/HalfCircleOrganizationChart"/>
    <dgm:cxn modelId="{FCDEF63D-B87F-4D4E-803A-9F78EBE61072}" type="presParOf" srcId="{33A882F9-D4F1-4B32-A603-B2D18D5F748E}" destId="{512DC22C-72F8-451A-B79B-CC013183FBD4}" srcOrd="2" destOrd="0" presId="urn:microsoft.com/office/officeart/2008/layout/HalfCircleOrganizationChart"/>
    <dgm:cxn modelId="{57EB900C-9F16-4B14-B343-7694467C94D2}" type="presParOf" srcId="{6BE8EEEC-7059-4813-B90B-2A6042A5D436}" destId="{DEBFFC1C-0307-4AD3-A7C2-0719922895B0}" srcOrd="2" destOrd="0" presId="urn:microsoft.com/office/officeart/2008/layout/HalfCircleOrganizationChart"/>
    <dgm:cxn modelId="{49BDBD5B-EC64-4A62-B7C8-A9C0A9EFE742}" type="presParOf" srcId="{DEBFFC1C-0307-4AD3-A7C2-0719922895B0}" destId="{3297468F-5045-4857-8A98-1DC50BBE6E21}" srcOrd="0" destOrd="0" presId="urn:microsoft.com/office/officeart/2008/layout/HalfCircleOrganizationChart"/>
    <dgm:cxn modelId="{FC0003E2-354A-460A-A0B8-1208BFF603E8}" type="presParOf" srcId="{DEBFFC1C-0307-4AD3-A7C2-0719922895B0}" destId="{E2270596-9843-4A8D-8728-1C6B7F96A21F}" srcOrd="1" destOrd="0" presId="urn:microsoft.com/office/officeart/2008/layout/HalfCircleOrganizationChart"/>
    <dgm:cxn modelId="{74505B94-138B-46EF-A49F-14EBB18925DE}" type="presParOf" srcId="{E2270596-9843-4A8D-8728-1C6B7F96A21F}" destId="{12F287E4-7F56-4845-AC99-F4C6067AC446}" srcOrd="0" destOrd="0" presId="urn:microsoft.com/office/officeart/2008/layout/HalfCircleOrganizationChart"/>
    <dgm:cxn modelId="{B38397AE-02A9-444D-B1BF-43B592310B4E}" type="presParOf" srcId="{12F287E4-7F56-4845-AC99-F4C6067AC446}" destId="{4C3C83D6-41D5-4ED2-B753-C32707DE110F}" srcOrd="0" destOrd="0" presId="urn:microsoft.com/office/officeart/2008/layout/HalfCircleOrganizationChart"/>
    <dgm:cxn modelId="{2E78A749-D32E-46A2-B6D2-AF8CD41BC3E9}" type="presParOf" srcId="{12F287E4-7F56-4845-AC99-F4C6067AC446}" destId="{825EE25A-9AA0-4CFC-BC0E-A66B56A08833}" srcOrd="1" destOrd="0" presId="urn:microsoft.com/office/officeart/2008/layout/HalfCircleOrganizationChart"/>
    <dgm:cxn modelId="{5BEDC463-1A1C-4A5D-9B91-5842CA03441F}" type="presParOf" srcId="{12F287E4-7F56-4845-AC99-F4C6067AC446}" destId="{7536A2FB-86F0-4A23-84C1-5974E37C02BD}" srcOrd="2" destOrd="0" presId="urn:microsoft.com/office/officeart/2008/layout/HalfCircleOrganizationChart"/>
    <dgm:cxn modelId="{75F66AA1-6585-44D6-AC6C-3FF1247AA9E8}" type="presParOf" srcId="{12F287E4-7F56-4845-AC99-F4C6067AC446}" destId="{2B46BDCD-1E28-45C5-9FD3-C17110ADCFD1}" srcOrd="3" destOrd="0" presId="urn:microsoft.com/office/officeart/2008/layout/HalfCircleOrganizationChart"/>
    <dgm:cxn modelId="{650740ED-4AAC-414F-B2C0-0CC2D33AAF53}" type="presParOf" srcId="{E2270596-9843-4A8D-8728-1C6B7F96A21F}" destId="{27C43572-EA8A-40C8-AF24-C8BF1E2E6441}" srcOrd="1" destOrd="0" presId="urn:microsoft.com/office/officeart/2008/layout/HalfCircleOrganizationChart"/>
    <dgm:cxn modelId="{3BFC1F8E-415F-4915-85F3-A0042BA1F087}" type="presParOf" srcId="{E2270596-9843-4A8D-8728-1C6B7F96A21F}" destId="{B0A58775-75FF-4894-93FC-B1AEDF6A4C68}"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7468F-5045-4857-8A98-1DC50BBE6E21}">
      <dsp:nvSpPr>
        <dsp:cNvPr id="0" name=""/>
        <dsp:cNvSpPr/>
      </dsp:nvSpPr>
      <dsp:spPr>
        <a:xfrm>
          <a:off x="4084392" y="865068"/>
          <a:ext cx="716207" cy="517740"/>
        </a:xfrm>
        <a:custGeom>
          <a:avLst/>
          <a:gdLst/>
          <a:ahLst/>
          <a:cxnLst/>
          <a:rect l="0" t="0" r="0" b="0"/>
          <a:pathLst>
            <a:path>
              <a:moveTo>
                <a:pt x="716207" y="0"/>
              </a:moveTo>
              <a:lnTo>
                <a:pt x="716207" y="517740"/>
              </a:lnTo>
              <a:lnTo>
                <a:pt x="0" y="51774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1986CF-EF27-4F56-A223-7687659D25B2}">
      <dsp:nvSpPr>
        <dsp:cNvPr id="0" name=""/>
        <dsp:cNvSpPr/>
      </dsp:nvSpPr>
      <dsp:spPr>
        <a:xfrm>
          <a:off x="4800600" y="865068"/>
          <a:ext cx="2088219" cy="1587737"/>
        </a:xfrm>
        <a:custGeom>
          <a:avLst/>
          <a:gdLst/>
          <a:ahLst/>
          <a:cxnLst/>
          <a:rect l="0" t="0" r="0" b="0"/>
          <a:pathLst>
            <a:path>
              <a:moveTo>
                <a:pt x="0" y="0"/>
              </a:moveTo>
              <a:lnTo>
                <a:pt x="0" y="1406528"/>
              </a:lnTo>
              <a:lnTo>
                <a:pt x="2088219" y="1406528"/>
              </a:lnTo>
              <a:lnTo>
                <a:pt x="2088219" y="158773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A92D5B-FA12-4E39-8F98-855D5D87B30E}">
      <dsp:nvSpPr>
        <dsp:cNvPr id="0" name=""/>
        <dsp:cNvSpPr/>
      </dsp:nvSpPr>
      <dsp:spPr>
        <a:xfrm>
          <a:off x="4754879" y="865068"/>
          <a:ext cx="91440" cy="1587737"/>
        </a:xfrm>
        <a:custGeom>
          <a:avLst/>
          <a:gdLst/>
          <a:ahLst/>
          <a:cxnLst/>
          <a:rect l="0" t="0" r="0" b="0"/>
          <a:pathLst>
            <a:path>
              <a:moveTo>
                <a:pt x="45720" y="0"/>
              </a:moveTo>
              <a:lnTo>
                <a:pt x="45720" y="158773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1A9E4E-E5D4-4D98-BAB7-2C7402FB66E2}">
      <dsp:nvSpPr>
        <dsp:cNvPr id="0" name=""/>
        <dsp:cNvSpPr/>
      </dsp:nvSpPr>
      <dsp:spPr>
        <a:xfrm>
          <a:off x="2712380" y="865068"/>
          <a:ext cx="2088219" cy="1587737"/>
        </a:xfrm>
        <a:custGeom>
          <a:avLst/>
          <a:gdLst/>
          <a:ahLst/>
          <a:cxnLst/>
          <a:rect l="0" t="0" r="0" b="0"/>
          <a:pathLst>
            <a:path>
              <a:moveTo>
                <a:pt x="2088219" y="0"/>
              </a:moveTo>
              <a:lnTo>
                <a:pt x="2088219" y="1406528"/>
              </a:lnTo>
              <a:lnTo>
                <a:pt x="0" y="1406528"/>
              </a:lnTo>
              <a:lnTo>
                <a:pt x="0" y="158773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B53A30-7628-4083-A2CA-7B42EB667F5C}">
      <dsp:nvSpPr>
        <dsp:cNvPr id="0" name=""/>
        <dsp:cNvSpPr/>
      </dsp:nvSpPr>
      <dsp:spPr>
        <a:xfrm>
          <a:off x="4369149" y="2167"/>
          <a:ext cx="862900" cy="862900"/>
        </a:xfrm>
        <a:prstGeom prst="arc">
          <a:avLst>
            <a:gd name="adj1" fmla="val 13200000"/>
            <a:gd name="adj2" fmla="val 1920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9083D3-B177-4D0B-B768-7309D8B13025}">
      <dsp:nvSpPr>
        <dsp:cNvPr id="0" name=""/>
        <dsp:cNvSpPr/>
      </dsp:nvSpPr>
      <dsp:spPr>
        <a:xfrm>
          <a:off x="4369149" y="2167"/>
          <a:ext cx="862900" cy="862900"/>
        </a:xfrm>
        <a:prstGeom prst="arc">
          <a:avLst>
            <a:gd name="adj1" fmla="val 2400000"/>
            <a:gd name="adj2" fmla="val 840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C25C34-8C3B-4029-9600-8C585B6B8CD9}">
      <dsp:nvSpPr>
        <dsp:cNvPr id="0" name=""/>
        <dsp:cNvSpPr/>
      </dsp:nvSpPr>
      <dsp:spPr>
        <a:xfrm>
          <a:off x="3937699" y="157490"/>
          <a:ext cx="1725801" cy="55225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1689100" rtl="1">
            <a:lnSpc>
              <a:spcPct val="90000"/>
            </a:lnSpc>
            <a:spcBef>
              <a:spcPct val="0"/>
            </a:spcBef>
            <a:spcAft>
              <a:spcPct val="35000"/>
            </a:spcAft>
            <a:buNone/>
          </a:pPr>
          <a:endParaRPr lang="ar-SA" sz="3800" kern="1200"/>
        </a:p>
      </dsp:txBody>
      <dsp:txXfrm>
        <a:off x="3937699" y="157490"/>
        <a:ext cx="1725801" cy="552256"/>
      </dsp:txXfrm>
    </dsp:sp>
    <dsp:sp modelId="{E1D21AE6-5FD1-4DA7-82EF-DF114477E057}">
      <dsp:nvSpPr>
        <dsp:cNvPr id="0" name=""/>
        <dsp:cNvSpPr/>
      </dsp:nvSpPr>
      <dsp:spPr>
        <a:xfrm>
          <a:off x="2280929" y="2452806"/>
          <a:ext cx="862900" cy="862900"/>
        </a:xfrm>
        <a:prstGeom prst="arc">
          <a:avLst>
            <a:gd name="adj1" fmla="val 13200000"/>
            <a:gd name="adj2" fmla="val 1920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0B08BC-8135-45C7-B5F2-7B18DE9869AD}">
      <dsp:nvSpPr>
        <dsp:cNvPr id="0" name=""/>
        <dsp:cNvSpPr/>
      </dsp:nvSpPr>
      <dsp:spPr>
        <a:xfrm>
          <a:off x="2280929" y="2452806"/>
          <a:ext cx="862900" cy="862900"/>
        </a:xfrm>
        <a:prstGeom prst="arc">
          <a:avLst>
            <a:gd name="adj1" fmla="val 2400000"/>
            <a:gd name="adj2" fmla="val 840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7C60B7-8D77-49C7-8D15-4FC10C47F6CB}">
      <dsp:nvSpPr>
        <dsp:cNvPr id="0" name=""/>
        <dsp:cNvSpPr/>
      </dsp:nvSpPr>
      <dsp:spPr>
        <a:xfrm>
          <a:off x="1849479" y="2608128"/>
          <a:ext cx="1725801" cy="55225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1689100" rtl="1">
            <a:lnSpc>
              <a:spcPct val="90000"/>
            </a:lnSpc>
            <a:spcBef>
              <a:spcPct val="0"/>
            </a:spcBef>
            <a:spcAft>
              <a:spcPct val="35000"/>
            </a:spcAft>
            <a:buNone/>
          </a:pPr>
          <a:endParaRPr lang="ar-SA" sz="3800" kern="1200" dirty="0"/>
        </a:p>
      </dsp:txBody>
      <dsp:txXfrm>
        <a:off x="1849479" y="2608128"/>
        <a:ext cx="1725801" cy="552256"/>
      </dsp:txXfrm>
    </dsp:sp>
    <dsp:sp modelId="{DDC3600F-1890-4E50-8109-753D86AF8AB1}">
      <dsp:nvSpPr>
        <dsp:cNvPr id="0" name=""/>
        <dsp:cNvSpPr/>
      </dsp:nvSpPr>
      <dsp:spPr>
        <a:xfrm>
          <a:off x="4369149" y="2452806"/>
          <a:ext cx="862900" cy="862900"/>
        </a:xfrm>
        <a:prstGeom prst="arc">
          <a:avLst>
            <a:gd name="adj1" fmla="val 13200000"/>
            <a:gd name="adj2" fmla="val 1920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2D7F5D-AE40-4FCF-A8EA-29E495E35D28}">
      <dsp:nvSpPr>
        <dsp:cNvPr id="0" name=""/>
        <dsp:cNvSpPr/>
      </dsp:nvSpPr>
      <dsp:spPr>
        <a:xfrm>
          <a:off x="4369149" y="2452806"/>
          <a:ext cx="862900" cy="862900"/>
        </a:xfrm>
        <a:prstGeom prst="arc">
          <a:avLst>
            <a:gd name="adj1" fmla="val 2400000"/>
            <a:gd name="adj2" fmla="val 840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D1B540-9A31-436A-9D2B-8F017A9EA045}">
      <dsp:nvSpPr>
        <dsp:cNvPr id="0" name=""/>
        <dsp:cNvSpPr/>
      </dsp:nvSpPr>
      <dsp:spPr>
        <a:xfrm>
          <a:off x="3937699" y="2608128"/>
          <a:ext cx="1725801" cy="55225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1689100" rtl="1">
            <a:lnSpc>
              <a:spcPct val="90000"/>
            </a:lnSpc>
            <a:spcBef>
              <a:spcPct val="0"/>
            </a:spcBef>
            <a:spcAft>
              <a:spcPct val="35000"/>
            </a:spcAft>
            <a:buNone/>
          </a:pPr>
          <a:endParaRPr lang="ar-SA" sz="3800" kern="1200"/>
        </a:p>
      </dsp:txBody>
      <dsp:txXfrm>
        <a:off x="3937699" y="2608128"/>
        <a:ext cx="1725801" cy="552256"/>
      </dsp:txXfrm>
    </dsp:sp>
    <dsp:sp modelId="{CB26F162-4026-4CA7-94E6-CB8C0C4F7205}">
      <dsp:nvSpPr>
        <dsp:cNvPr id="0" name=""/>
        <dsp:cNvSpPr/>
      </dsp:nvSpPr>
      <dsp:spPr>
        <a:xfrm>
          <a:off x="6457369" y="2452806"/>
          <a:ext cx="862900" cy="862900"/>
        </a:xfrm>
        <a:prstGeom prst="arc">
          <a:avLst>
            <a:gd name="adj1" fmla="val 13200000"/>
            <a:gd name="adj2" fmla="val 1920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249CB7-4F26-40FD-B53F-F407BED1D169}">
      <dsp:nvSpPr>
        <dsp:cNvPr id="0" name=""/>
        <dsp:cNvSpPr/>
      </dsp:nvSpPr>
      <dsp:spPr>
        <a:xfrm>
          <a:off x="6457369" y="2452806"/>
          <a:ext cx="862900" cy="862900"/>
        </a:xfrm>
        <a:prstGeom prst="arc">
          <a:avLst>
            <a:gd name="adj1" fmla="val 2400000"/>
            <a:gd name="adj2" fmla="val 840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57CE75-4246-44C5-B7C5-180D52B0313F}">
      <dsp:nvSpPr>
        <dsp:cNvPr id="0" name=""/>
        <dsp:cNvSpPr/>
      </dsp:nvSpPr>
      <dsp:spPr>
        <a:xfrm>
          <a:off x="6025919" y="2608128"/>
          <a:ext cx="1725801" cy="55225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1689100" rtl="1">
            <a:lnSpc>
              <a:spcPct val="90000"/>
            </a:lnSpc>
            <a:spcBef>
              <a:spcPct val="0"/>
            </a:spcBef>
            <a:spcAft>
              <a:spcPct val="35000"/>
            </a:spcAft>
            <a:buNone/>
          </a:pPr>
          <a:endParaRPr lang="ar-SA" sz="3800" kern="1200"/>
        </a:p>
      </dsp:txBody>
      <dsp:txXfrm>
        <a:off x="6025919" y="2608128"/>
        <a:ext cx="1725801" cy="552256"/>
      </dsp:txXfrm>
    </dsp:sp>
    <dsp:sp modelId="{825EE25A-9AA0-4CFC-BC0E-A66B56A08833}">
      <dsp:nvSpPr>
        <dsp:cNvPr id="0" name=""/>
        <dsp:cNvSpPr/>
      </dsp:nvSpPr>
      <dsp:spPr>
        <a:xfrm>
          <a:off x="3325039" y="1227487"/>
          <a:ext cx="862900" cy="862900"/>
        </a:xfrm>
        <a:prstGeom prst="arc">
          <a:avLst>
            <a:gd name="adj1" fmla="val 13200000"/>
            <a:gd name="adj2" fmla="val 1920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36A2FB-86F0-4A23-84C1-5974E37C02BD}">
      <dsp:nvSpPr>
        <dsp:cNvPr id="0" name=""/>
        <dsp:cNvSpPr/>
      </dsp:nvSpPr>
      <dsp:spPr>
        <a:xfrm>
          <a:off x="3325039" y="1227487"/>
          <a:ext cx="862900" cy="862900"/>
        </a:xfrm>
        <a:prstGeom prst="arc">
          <a:avLst>
            <a:gd name="adj1" fmla="val 2400000"/>
            <a:gd name="adj2" fmla="val 840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3C83D6-41D5-4ED2-B753-C32707DE110F}">
      <dsp:nvSpPr>
        <dsp:cNvPr id="0" name=""/>
        <dsp:cNvSpPr/>
      </dsp:nvSpPr>
      <dsp:spPr>
        <a:xfrm>
          <a:off x="2893589" y="1382809"/>
          <a:ext cx="1725801" cy="55225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1689100" rtl="1">
            <a:lnSpc>
              <a:spcPct val="90000"/>
            </a:lnSpc>
            <a:spcBef>
              <a:spcPct val="0"/>
            </a:spcBef>
            <a:spcAft>
              <a:spcPct val="35000"/>
            </a:spcAft>
            <a:buNone/>
          </a:pPr>
          <a:endParaRPr lang="ar-SA" sz="3800" kern="1200"/>
        </a:p>
      </dsp:txBody>
      <dsp:txXfrm>
        <a:off x="2893589" y="1382809"/>
        <a:ext cx="1725801" cy="552256"/>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9/18/2021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ar-SA"/>
              <a:t>انقر لتحرير نمط عنوان الشكل الرئيسي</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ar-SA"/>
              <a:t>انقر لتحرير نمط عنوان الشكل الرئيسي</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ar-SA"/>
              <a:t>انقر لتحرير نمط عنوان الشكل الرئيسي</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dirty="0"/>
              <a:pPr/>
              <a:t>9/18/2021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9/18/2021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9CBF794-BFAF-4DB8-8DFF-6624CF87DE21}"/>
              </a:ext>
            </a:extLst>
          </p:cNvPr>
          <p:cNvSpPr>
            <a:spLocks noGrp="1"/>
          </p:cNvSpPr>
          <p:nvPr>
            <p:ph type="ctrTitle"/>
          </p:nvPr>
        </p:nvSpPr>
        <p:spPr/>
        <p:txBody>
          <a:bodyPr/>
          <a:lstStyle/>
          <a:p>
            <a:r>
              <a:rPr kumimoji="0" lang="ar-SA" sz="4400" b="0" i="0" u="none" strike="noStrike" kern="1200" cap="all" spc="-10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السلام عليكم ورحمة الله وبركاته </a:t>
            </a:r>
            <a:r>
              <a:rPr kumimoji="0" lang="ar-SA" sz="4800" b="0" i="0" u="none" strike="noStrike" kern="1200" cap="all" spc="-10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a:t>
            </a:r>
            <a:br>
              <a:rPr kumimoji="0" lang="ar-SA" sz="4800" b="0" i="0" u="none" strike="noStrike" kern="1200" cap="all" spc="-100" normalizeH="0" baseline="0" noProof="0" dirty="0">
                <a:ln>
                  <a:noFill/>
                </a:ln>
                <a:solidFill>
                  <a:srgbClr val="595A85"/>
                </a:solidFill>
                <a:effectLst/>
                <a:uLnTx/>
                <a:uFillTx/>
                <a:latin typeface="Arial" panose="020B0604020202020204" pitchFamily="34" charset="0"/>
                <a:ea typeface="+mn-ea"/>
                <a:cs typeface="Arial" panose="020B0604020202020204" pitchFamily="34" charset="0"/>
              </a:rPr>
            </a:br>
            <a:r>
              <a:rPr kumimoji="0" lang="ar-SA" sz="4800" b="0" i="0" u="none" strike="noStrike" kern="1200" cap="all" spc="-10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أهلاً وسهلاً بكم طالباتي العزيزات ..</a:t>
            </a:r>
            <a:endParaRPr lang="ar-SA" sz="6000" dirty="0">
              <a:solidFill>
                <a:schemeClr val="accent1"/>
              </a:solidFill>
            </a:endParaRPr>
          </a:p>
        </p:txBody>
      </p:sp>
      <p:sp>
        <p:nvSpPr>
          <p:cNvPr id="3" name="عنوان فرعي 2">
            <a:extLst>
              <a:ext uri="{FF2B5EF4-FFF2-40B4-BE49-F238E27FC236}">
                <a16:creationId xmlns:a16="http://schemas.microsoft.com/office/drawing/2014/main" id="{CEE160B3-0531-40FD-9B0C-65AA44578B6A}"/>
              </a:ext>
            </a:extLst>
          </p:cNvPr>
          <p:cNvSpPr>
            <a:spLocks noGrp="1"/>
          </p:cNvSpPr>
          <p:nvPr>
            <p:ph type="subTitle" idx="1"/>
          </p:nvPr>
        </p:nvSpPr>
        <p:spPr/>
        <p:txBody>
          <a:bodyPr/>
          <a:lstStyle/>
          <a:p>
            <a:pPr marL="0" marR="0" lvl="0" indent="0" algn="ctr" defTabSz="914400" rtl="1" eaLnBrk="1" fontAlgn="auto" latinLnBrk="0" hangingPunct="1">
              <a:lnSpc>
                <a:spcPct val="100000"/>
              </a:lnSpc>
              <a:spcBef>
                <a:spcPts val="0"/>
              </a:spcBef>
              <a:spcAft>
                <a:spcPts val="200"/>
              </a:spcAft>
              <a:buClr>
                <a:srgbClr val="1CADE4"/>
              </a:buClr>
              <a:buSzPct val="100000"/>
              <a:buFont typeface="Tw Cen MT" panose="020B0602020104020603" pitchFamily="34" charset="0"/>
              <a:buNone/>
              <a:tabLst/>
              <a:defRPr/>
            </a:pPr>
            <a:r>
              <a:rPr kumimoji="0" lang="ar-SA" sz="36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الأستاذة</a:t>
            </a:r>
            <a:r>
              <a:rPr kumimoji="0" lang="ar-SA" sz="3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 خلود العتيبي ..</a:t>
            </a:r>
          </a:p>
          <a:p>
            <a:endParaRPr lang="ar-SA" dirty="0"/>
          </a:p>
        </p:txBody>
      </p:sp>
    </p:spTree>
    <p:extLst>
      <p:ext uri="{BB962C8B-B14F-4D97-AF65-F5344CB8AC3E}">
        <p14:creationId xmlns:p14="http://schemas.microsoft.com/office/powerpoint/2010/main" val="2980674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52042EA-17C8-414F-BD68-28EB3CD02E71}"/>
              </a:ext>
            </a:extLst>
          </p:cNvPr>
          <p:cNvSpPr>
            <a:spLocks noGrp="1"/>
          </p:cNvSpPr>
          <p:nvPr>
            <p:ph type="title"/>
          </p:nvPr>
        </p:nvSpPr>
        <p:spPr/>
        <p:txBody>
          <a:bodyPr>
            <a:normAutofit fontScale="90000"/>
          </a:bodyPr>
          <a:lstStyle/>
          <a:p>
            <a:r>
              <a:rPr lang="ar-SA" dirty="0">
                <a:effectLst>
                  <a:outerShdw blurRad="38100" dist="38100" dir="2700000" algn="tl">
                    <a:srgbClr val="000000">
                      <a:alpha val="43137"/>
                    </a:srgbClr>
                  </a:outerShdw>
                </a:effectLst>
              </a:rPr>
              <a:t>أولاً: عدم البراءة من كل ما يعبد من دون الله</a:t>
            </a:r>
            <a:br>
              <a:rPr lang="ar-SA" dirty="0"/>
            </a:br>
            <a:endParaRPr lang="ar-SA" dirty="0"/>
          </a:p>
        </p:txBody>
      </p:sp>
      <p:sp>
        <p:nvSpPr>
          <p:cNvPr id="3" name="عنصر نائب للمحتوى 2">
            <a:extLst>
              <a:ext uri="{FF2B5EF4-FFF2-40B4-BE49-F238E27FC236}">
                <a16:creationId xmlns:a16="http://schemas.microsoft.com/office/drawing/2014/main" id="{57EB63F3-E591-4E59-80A3-22811EB90E28}"/>
              </a:ext>
            </a:extLst>
          </p:cNvPr>
          <p:cNvSpPr>
            <a:spLocks noGrp="1"/>
          </p:cNvSpPr>
          <p:nvPr>
            <p:ph idx="1"/>
          </p:nvPr>
        </p:nvSpPr>
        <p:spPr/>
        <p:txBody>
          <a:bodyPr>
            <a:normAutofit lnSpcReduction="10000"/>
          </a:bodyPr>
          <a:lstStyle/>
          <a:p>
            <a:r>
              <a:rPr lang="ar-SA" sz="4400" dirty="0">
                <a:solidFill>
                  <a:schemeClr val="accent1"/>
                </a:solidFill>
              </a:rPr>
              <a:t>التوحيد الخالص الذي لا يقبل الله تعالى غيره لا يكون إلا بإخلاص العبادة لله, والبراءة من جميع الآلهة الباطلة, فلا يكفي في التوحيد مجرد التلفظ بكلمة      ( لا إله إلا الله ) بل لابد أن يضاف إليه الكفر بما يعبد من الله .</a:t>
            </a:r>
          </a:p>
        </p:txBody>
      </p:sp>
    </p:spTree>
    <p:extLst>
      <p:ext uri="{BB962C8B-B14F-4D97-AF65-F5344CB8AC3E}">
        <p14:creationId xmlns:p14="http://schemas.microsoft.com/office/powerpoint/2010/main" val="4211090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374AF5-E442-4C67-BEED-A3BEA62B60F1}"/>
              </a:ext>
            </a:extLst>
          </p:cNvPr>
          <p:cNvSpPr>
            <a:spLocks noGrp="1"/>
          </p:cNvSpPr>
          <p:nvPr>
            <p:ph type="title"/>
          </p:nvPr>
        </p:nvSpPr>
        <p:spPr/>
        <p:txBody>
          <a:bodyPr>
            <a:normAutofit fontScale="90000"/>
          </a:bodyPr>
          <a:lstStyle/>
          <a:p>
            <a:r>
              <a:rPr lang="ar-SA" dirty="0"/>
              <a:t>           طالبتي المجتهدة إقرائي النص الآتي مبينةٌ أركان التوحيـد .. </a:t>
            </a:r>
          </a:p>
        </p:txBody>
      </p:sp>
      <p:pic>
        <p:nvPicPr>
          <p:cNvPr id="4" name="عنصر نائب للمحتوى 3">
            <a:extLst>
              <a:ext uri="{FF2B5EF4-FFF2-40B4-BE49-F238E27FC236}">
                <a16:creationId xmlns:a16="http://schemas.microsoft.com/office/drawing/2014/main" id="{42946525-53C6-4D92-A24C-493C18149C06}"/>
              </a:ext>
            </a:extLst>
          </p:cNvPr>
          <p:cNvPicPr>
            <a:picLocks noGrp="1" noChangeAspect="1"/>
          </p:cNvPicPr>
          <p:nvPr>
            <p:ph idx="1"/>
          </p:nvPr>
        </p:nvPicPr>
        <p:blipFill>
          <a:blip r:embed="rId2"/>
          <a:stretch>
            <a:fillRect/>
          </a:stretch>
        </p:blipFill>
        <p:spPr>
          <a:xfrm>
            <a:off x="9601200" y="749800"/>
            <a:ext cx="1857100" cy="1536200"/>
          </a:xfrm>
          <a:prstGeom prst="rect">
            <a:avLst/>
          </a:prstGeom>
        </p:spPr>
      </p:pic>
      <p:sp>
        <p:nvSpPr>
          <p:cNvPr id="5" name="مربع نص 4">
            <a:extLst>
              <a:ext uri="{FF2B5EF4-FFF2-40B4-BE49-F238E27FC236}">
                <a16:creationId xmlns:a16="http://schemas.microsoft.com/office/drawing/2014/main" id="{8FED51F6-1E38-4759-8DA7-41A60ED456EB}"/>
              </a:ext>
            </a:extLst>
          </p:cNvPr>
          <p:cNvSpPr txBox="1"/>
          <p:nvPr/>
        </p:nvSpPr>
        <p:spPr>
          <a:xfrm>
            <a:off x="1295402" y="2873828"/>
            <a:ext cx="6529249" cy="3002040"/>
          </a:xfrm>
          <a:prstGeom prst="rect">
            <a:avLst/>
          </a:prstGeom>
          <a:noFill/>
        </p:spPr>
        <p:txBody>
          <a:bodyPr wrap="square" rtlCol="1">
            <a:spAutoFit/>
          </a:bodyPr>
          <a:lstStyle/>
          <a:p>
            <a:endParaRPr lang="ar-SA" dirty="0"/>
          </a:p>
        </p:txBody>
      </p:sp>
      <p:pic>
        <p:nvPicPr>
          <p:cNvPr id="6" name="صورة 5">
            <a:extLst>
              <a:ext uri="{FF2B5EF4-FFF2-40B4-BE49-F238E27FC236}">
                <a16:creationId xmlns:a16="http://schemas.microsoft.com/office/drawing/2014/main" id="{3339CE52-36C9-42CF-A739-2F1432310A92}"/>
              </a:ext>
            </a:extLst>
          </p:cNvPr>
          <p:cNvPicPr>
            <a:picLocks noChangeAspect="1"/>
          </p:cNvPicPr>
          <p:nvPr/>
        </p:nvPicPr>
        <p:blipFill>
          <a:blip r:embed="rId3">
            <a:duotone>
              <a:schemeClr val="accent1">
                <a:shade val="45000"/>
                <a:satMod val="135000"/>
              </a:schemeClr>
              <a:prstClr val="white"/>
            </a:duotone>
          </a:blip>
          <a:stretch>
            <a:fillRect/>
          </a:stretch>
        </p:blipFill>
        <p:spPr>
          <a:xfrm>
            <a:off x="1590404" y="2561400"/>
            <a:ext cx="9011192" cy="3546800"/>
          </a:xfrm>
          <a:prstGeom prst="rect">
            <a:avLst/>
          </a:prstGeom>
        </p:spPr>
      </p:pic>
    </p:spTree>
    <p:extLst>
      <p:ext uri="{BB962C8B-B14F-4D97-AF65-F5344CB8AC3E}">
        <p14:creationId xmlns:p14="http://schemas.microsoft.com/office/powerpoint/2010/main" val="646959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2F8B477-9670-425E-A415-AA0306300727}"/>
              </a:ext>
            </a:extLst>
          </p:cNvPr>
          <p:cNvSpPr>
            <a:spLocks noGrp="1"/>
          </p:cNvSpPr>
          <p:nvPr>
            <p:ph idx="1"/>
          </p:nvPr>
        </p:nvSpPr>
        <p:spPr>
          <a:xfrm>
            <a:off x="718458" y="940526"/>
            <a:ext cx="10554788" cy="4935342"/>
          </a:xfrm>
        </p:spPr>
        <p:txBody>
          <a:bodyPr>
            <a:normAutofit/>
          </a:bodyPr>
          <a:lstStyle/>
          <a:p>
            <a:r>
              <a:rPr lang="ar-SA" sz="3200" dirty="0"/>
              <a:t>فقد تبرأ إبراهيم عليه الصلاة و السلام وهو إمام الحنفاء والموحدين من جميع الآلهة التي تُعبد من دون الله تعالى, ثم استثنى إلهاً واحداً فقط هو الله جل وعلا .</a:t>
            </a:r>
          </a:p>
          <a:p>
            <a:endParaRPr lang="ar-SA" sz="3200" dirty="0"/>
          </a:p>
          <a:p>
            <a:pPr>
              <a:buFont typeface="Wingdings" panose="05000000000000000000" pitchFamily="2" charset="2"/>
              <a:buChar char="v"/>
            </a:pPr>
            <a:r>
              <a:rPr lang="ar-SA" sz="3200" dirty="0">
                <a:solidFill>
                  <a:schemeClr val="accent1"/>
                </a:solidFill>
              </a:rPr>
              <a:t> أركان التوحــــيد : </a:t>
            </a:r>
          </a:p>
          <a:p>
            <a:r>
              <a:rPr lang="ar-SA" sz="3200" dirty="0"/>
              <a:t>الأول: ( النفي ) البراءة من كل الآلهة الباطلة التي يعبدها المشركون من دون الله تعالى .</a:t>
            </a:r>
          </a:p>
          <a:p>
            <a:r>
              <a:rPr lang="ar-SA" sz="3200" dirty="0"/>
              <a:t>الثاني: ( الإثبات ) إثبات العبادة لله وحدة لا شريك له .</a:t>
            </a:r>
          </a:p>
        </p:txBody>
      </p:sp>
    </p:spTree>
    <p:extLst>
      <p:ext uri="{BB962C8B-B14F-4D97-AF65-F5344CB8AC3E}">
        <p14:creationId xmlns:p14="http://schemas.microsoft.com/office/powerpoint/2010/main" val="3626025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7C98EF2-B9BD-467B-9060-A1232678323F}"/>
              </a:ext>
            </a:extLst>
          </p:cNvPr>
          <p:cNvSpPr>
            <a:spLocks noGrp="1"/>
          </p:cNvSpPr>
          <p:nvPr>
            <p:ph type="title"/>
          </p:nvPr>
        </p:nvSpPr>
        <p:spPr/>
        <p:txBody>
          <a:bodyPr/>
          <a:lstStyle/>
          <a:p>
            <a:r>
              <a:rPr lang="ar-SA" dirty="0">
                <a:effectLst>
                  <a:outerShdw blurRad="38100" dist="38100" dir="2700000" algn="tl">
                    <a:srgbClr val="000000">
                      <a:alpha val="43137"/>
                    </a:srgbClr>
                  </a:outerShdw>
                </a:effectLst>
              </a:rPr>
              <a:t>ثانياً: دُعاء غير الله تعالى</a:t>
            </a:r>
          </a:p>
        </p:txBody>
      </p:sp>
      <p:sp>
        <p:nvSpPr>
          <p:cNvPr id="3" name="عنصر نائب للمحتوى 2">
            <a:extLst>
              <a:ext uri="{FF2B5EF4-FFF2-40B4-BE49-F238E27FC236}">
                <a16:creationId xmlns:a16="http://schemas.microsoft.com/office/drawing/2014/main" id="{795F72D0-96EC-42F3-84FB-45B55224A832}"/>
              </a:ext>
            </a:extLst>
          </p:cNvPr>
          <p:cNvSpPr>
            <a:spLocks noGrp="1"/>
          </p:cNvSpPr>
          <p:nvPr>
            <p:ph idx="1"/>
          </p:nvPr>
        </p:nvSpPr>
        <p:spPr>
          <a:xfrm>
            <a:off x="1295402" y="2556932"/>
            <a:ext cx="9601196" cy="3318936"/>
          </a:xfrm>
        </p:spPr>
        <p:txBody>
          <a:bodyPr>
            <a:normAutofit/>
          </a:bodyPr>
          <a:lstStyle/>
          <a:p>
            <a:r>
              <a:rPr lang="ar-SA" sz="3600" dirty="0">
                <a:ln w="0"/>
                <a:solidFill>
                  <a:schemeClr val="tx1"/>
                </a:solidFill>
                <a:effectLst>
                  <a:outerShdw blurRad="38100" dist="19050" dir="2700000" algn="tl" rotWithShape="0">
                    <a:schemeClr val="dk1">
                      <a:alpha val="40000"/>
                    </a:schemeClr>
                  </a:outerShdw>
                </a:effectLst>
              </a:rPr>
              <a:t>ما حكم من دعا غير الله تعالى من الأنبيــاء والصالحين ؟</a:t>
            </a:r>
          </a:p>
          <a:p>
            <a:pPr marL="0" indent="0">
              <a:buNone/>
            </a:pPr>
            <a:r>
              <a:rPr lang="ar-SA" sz="3600" dirty="0">
                <a:ln w="0"/>
                <a:solidFill>
                  <a:schemeClr val="tx1"/>
                </a:solidFill>
                <a:effectLst>
                  <a:outerShdw blurRad="38100" dist="19050" dir="2700000" algn="tl" rotWithShape="0">
                    <a:schemeClr val="dk1">
                      <a:alpha val="40000"/>
                    </a:schemeClr>
                  </a:outerShdw>
                </a:effectLst>
              </a:rPr>
              <a:t>( الشـــرك ) </a:t>
            </a:r>
          </a:p>
          <a:p>
            <a:pPr marL="0" indent="0">
              <a:buNone/>
            </a:pPr>
            <a:r>
              <a:rPr lang="ar-SA" sz="3600" dirty="0">
                <a:ln w="0"/>
                <a:solidFill>
                  <a:schemeClr val="tx1"/>
                </a:solidFill>
                <a:effectLst>
                  <a:outerShdw blurRad="38100" dist="19050" dir="2700000" algn="tl" rotWithShape="0">
                    <a:schemeClr val="dk1">
                      <a:alpha val="40000"/>
                    </a:schemeClr>
                  </a:outerShdw>
                </a:effectLst>
              </a:rPr>
              <a:t>قال تعالى : </a:t>
            </a:r>
            <a:r>
              <a:rPr lang="ar-SA" sz="3600" dirty="0">
                <a:ln w="0"/>
                <a:solidFill>
                  <a:srgbClr val="92D050"/>
                </a:solidFill>
                <a:effectLst>
                  <a:outerShdw blurRad="38100" dist="19050" dir="2700000" algn="tl" rotWithShape="0">
                    <a:schemeClr val="dk1">
                      <a:alpha val="40000"/>
                    </a:schemeClr>
                  </a:outerShdw>
                </a:effectLst>
              </a:rPr>
              <a:t>(</a:t>
            </a:r>
            <a:r>
              <a:rPr lang="ar-SA" sz="2800" b="0" i="0" dirty="0">
                <a:solidFill>
                  <a:srgbClr val="92D050"/>
                </a:solidFill>
                <a:effectLst/>
                <a:latin typeface="quran"/>
              </a:rPr>
              <a:t>قُلِ ادْعُوا الَّذِينَ زَعَمْتُمْ مِنْ دُونِهِ فَلَا يَمْلِكُونَ كَشْفَ الضُّرِّ عَنْكُمْ وَلَا تَحْوِيلًا 56 </a:t>
            </a:r>
            <a:r>
              <a:rPr lang="ar-SA" sz="2800" b="0" i="0" dirty="0" err="1">
                <a:solidFill>
                  <a:srgbClr val="92D050"/>
                </a:solidFill>
                <a:effectLst/>
                <a:latin typeface="quran"/>
              </a:rPr>
              <a:t>أُولَٰئِكَ</a:t>
            </a:r>
            <a:r>
              <a:rPr lang="ar-SA" sz="2800" b="0" i="0" dirty="0">
                <a:solidFill>
                  <a:srgbClr val="92D050"/>
                </a:solidFill>
                <a:effectLst/>
                <a:latin typeface="quran"/>
              </a:rPr>
              <a:t> الَّذِينَ يَدْعُونَ يَبْتَغُونَ </a:t>
            </a:r>
            <a:r>
              <a:rPr lang="ar-SA" sz="2800" b="0" i="0" dirty="0" err="1">
                <a:solidFill>
                  <a:srgbClr val="92D050"/>
                </a:solidFill>
                <a:effectLst/>
                <a:latin typeface="quran"/>
              </a:rPr>
              <a:t>إِلَىٰ</a:t>
            </a:r>
            <a:r>
              <a:rPr lang="ar-SA" sz="2800" b="0" i="0" dirty="0">
                <a:solidFill>
                  <a:srgbClr val="92D050"/>
                </a:solidFill>
                <a:effectLst/>
                <a:latin typeface="quran"/>
              </a:rPr>
              <a:t> رَبِّهِمُ الْوَسِيلَةَ أَيُّهُمْ أَقْرَبُ وَيَرْجُونَ رَحْمَتَهُ وَيَخَافُونَ عَذَابَهُ ۚ إِنَّ عَذَابَ رَبِّكَ كَانَ مَحْذُورًا )</a:t>
            </a:r>
            <a:endParaRPr lang="ar-SA" sz="36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6461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1015">
                                          <p:stCondLst>
                                            <p:cond delay="0"/>
                                          </p:stCondLst>
                                        </p:cTn>
                                        <p:tgtEl>
                                          <p:spTgt spid="3">
                                            <p:txEl>
                                              <p:pRg st="1" end="1"/>
                                            </p:txEl>
                                          </p:spTgt>
                                        </p:tgtEl>
                                      </p:cBhvr>
                                    </p:animEffect>
                                    <p:anim calcmode="lin" valueType="num">
                                      <p:cBhvr>
                                        <p:cTn id="8" dur="3189"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1162"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1162" tmFilter="0, 0; 0.125,0.2665; 0.25,0.4; 0.375,0.465; 0.5,0.5;  0.625,0.535; 0.75,0.6; 0.875,0.7335; 1,1">
                                          <p:stCondLst>
                                            <p:cond delay="1162"/>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581" tmFilter="0, 0; 0.125,0.2665; 0.25,0.4; 0.375,0.465; 0.5,0.5;  0.625,0.535; 0.75,0.6; 0.875,0.7335; 1,1">
                                          <p:stCondLst>
                                            <p:cond delay="2317"/>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287" tmFilter="0, 0; 0.125,0.2665; 0.25,0.4; 0.375,0.465; 0.5,0.5;  0.625,0.535; 0.75,0.6; 0.875,0.7335; 1,1">
                                          <p:stCondLst>
                                            <p:cond delay="2898"/>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46">
                                          <p:stCondLst>
                                            <p:cond delay="1137"/>
                                          </p:stCondLst>
                                        </p:cTn>
                                        <p:tgtEl>
                                          <p:spTgt spid="3">
                                            <p:txEl>
                                              <p:pRg st="1" end="1"/>
                                            </p:txEl>
                                          </p:spTgt>
                                        </p:tgtEl>
                                      </p:cBhvr>
                                      <p:to x="100000" y="60000"/>
                                    </p:animScale>
                                    <p:animScale>
                                      <p:cBhvr>
                                        <p:cTn id="14" dur="290" decel="50000">
                                          <p:stCondLst>
                                            <p:cond delay="1183"/>
                                          </p:stCondLst>
                                        </p:cTn>
                                        <p:tgtEl>
                                          <p:spTgt spid="3">
                                            <p:txEl>
                                              <p:pRg st="1" end="1"/>
                                            </p:txEl>
                                          </p:spTgt>
                                        </p:tgtEl>
                                      </p:cBhvr>
                                      <p:to x="100000" y="100000"/>
                                    </p:animScale>
                                    <p:animScale>
                                      <p:cBhvr>
                                        <p:cTn id="15" dur="46">
                                          <p:stCondLst>
                                            <p:cond delay="2296"/>
                                          </p:stCondLst>
                                        </p:cTn>
                                        <p:tgtEl>
                                          <p:spTgt spid="3">
                                            <p:txEl>
                                              <p:pRg st="1" end="1"/>
                                            </p:txEl>
                                          </p:spTgt>
                                        </p:tgtEl>
                                      </p:cBhvr>
                                      <p:to x="100000" y="80000"/>
                                    </p:animScale>
                                    <p:animScale>
                                      <p:cBhvr>
                                        <p:cTn id="16" dur="290" decel="50000">
                                          <p:stCondLst>
                                            <p:cond delay="2342"/>
                                          </p:stCondLst>
                                        </p:cTn>
                                        <p:tgtEl>
                                          <p:spTgt spid="3">
                                            <p:txEl>
                                              <p:pRg st="1" end="1"/>
                                            </p:txEl>
                                          </p:spTgt>
                                        </p:tgtEl>
                                      </p:cBhvr>
                                      <p:to x="100000" y="100000"/>
                                    </p:animScale>
                                    <p:animScale>
                                      <p:cBhvr>
                                        <p:cTn id="17" dur="46">
                                          <p:stCondLst>
                                            <p:cond delay="2873"/>
                                          </p:stCondLst>
                                        </p:cTn>
                                        <p:tgtEl>
                                          <p:spTgt spid="3">
                                            <p:txEl>
                                              <p:pRg st="1" end="1"/>
                                            </p:txEl>
                                          </p:spTgt>
                                        </p:tgtEl>
                                      </p:cBhvr>
                                      <p:to x="100000" y="90000"/>
                                    </p:animScale>
                                    <p:animScale>
                                      <p:cBhvr>
                                        <p:cTn id="18" dur="290" decel="50000">
                                          <p:stCondLst>
                                            <p:cond delay="2919"/>
                                          </p:stCondLst>
                                        </p:cTn>
                                        <p:tgtEl>
                                          <p:spTgt spid="3">
                                            <p:txEl>
                                              <p:pRg st="1" end="1"/>
                                            </p:txEl>
                                          </p:spTgt>
                                        </p:tgtEl>
                                      </p:cBhvr>
                                      <p:to x="100000" y="100000"/>
                                    </p:animScale>
                                    <p:animScale>
                                      <p:cBhvr>
                                        <p:cTn id="19" dur="46">
                                          <p:stCondLst>
                                            <p:cond delay="3164"/>
                                          </p:stCondLst>
                                        </p:cTn>
                                        <p:tgtEl>
                                          <p:spTgt spid="3">
                                            <p:txEl>
                                              <p:pRg st="1" end="1"/>
                                            </p:txEl>
                                          </p:spTgt>
                                        </p:tgtEl>
                                      </p:cBhvr>
                                      <p:to x="100000" y="95000"/>
                                    </p:animScale>
                                    <p:animScale>
                                      <p:cBhvr>
                                        <p:cTn id="20" dur="290" decel="50000">
                                          <p:stCondLst>
                                            <p:cond delay="3210"/>
                                          </p:stCondLst>
                                        </p:cTn>
                                        <p:tgtEl>
                                          <p:spTgt spid="3">
                                            <p:txEl>
                                              <p:pRg st="1" end="1"/>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1015">
                                          <p:stCondLst>
                                            <p:cond delay="0"/>
                                          </p:stCondLst>
                                        </p:cTn>
                                        <p:tgtEl>
                                          <p:spTgt spid="3">
                                            <p:txEl>
                                              <p:pRg st="2" end="2"/>
                                            </p:txEl>
                                          </p:spTgt>
                                        </p:tgtEl>
                                      </p:cBhvr>
                                    </p:animEffect>
                                    <p:anim calcmode="lin" valueType="num">
                                      <p:cBhvr>
                                        <p:cTn id="24" dur="3189"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5" dur="1162"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6" dur="1162" tmFilter="0, 0; 0.125,0.2665; 0.25,0.4; 0.375,0.465; 0.5,0.5;  0.625,0.535; 0.75,0.6; 0.875,0.7335; 1,1">
                                          <p:stCondLst>
                                            <p:cond delay="1162"/>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7" dur="581" tmFilter="0, 0; 0.125,0.2665; 0.25,0.4; 0.375,0.465; 0.5,0.5;  0.625,0.535; 0.75,0.6; 0.875,0.7335; 1,1">
                                          <p:stCondLst>
                                            <p:cond delay="2317"/>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8" dur="287" tmFilter="0, 0; 0.125,0.2665; 0.25,0.4; 0.375,0.465; 0.5,0.5;  0.625,0.535; 0.75,0.6; 0.875,0.7335; 1,1">
                                          <p:stCondLst>
                                            <p:cond delay="2898"/>
                                          </p:stCondLst>
                                        </p:cTn>
                                        <p:tgtEl>
                                          <p:spTgt spid="3">
                                            <p:txEl>
                                              <p:pRg st="2" end="2"/>
                                            </p:txEl>
                                          </p:spTgt>
                                        </p:tgtEl>
                                        <p:attrNameLst>
                                          <p:attrName>ppt_y</p:attrName>
                                        </p:attrNameLst>
                                      </p:cBhvr>
                                      <p:tavLst>
                                        <p:tav tm="0" fmla="#ppt_y-sin(pi*$)/81">
                                          <p:val>
                                            <p:fltVal val="0"/>
                                          </p:val>
                                        </p:tav>
                                        <p:tav tm="100000">
                                          <p:val>
                                            <p:fltVal val="1"/>
                                          </p:val>
                                        </p:tav>
                                      </p:tavLst>
                                    </p:anim>
                                    <p:animScale>
                                      <p:cBhvr>
                                        <p:cTn id="29" dur="46">
                                          <p:stCondLst>
                                            <p:cond delay="1137"/>
                                          </p:stCondLst>
                                        </p:cTn>
                                        <p:tgtEl>
                                          <p:spTgt spid="3">
                                            <p:txEl>
                                              <p:pRg st="2" end="2"/>
                                            </p:txEl>
                                          </p:spTgt>
                                        </p:tgtEl>
                                      </p:cBhvr>
                                      <p:to x="100000" y="60000"/>
                                    </p:animScale>
                                    <p:animScale>
                                      <p:cBhvr>
                                        <p:cTn id="30" dur="290" decel="50000">
                                          <p:stCondLst>
                                            <p:cond delay="1183"/>
                                          </p:stCondLst>
                                        </p:cTn>
                                        <p:tgtEl>
                                          <p:spTgt spid="3">
                                            <p:txEl>
                                              <p:pRg st="2" end="2"/>
                                            </p:txEl>
                                          </p:spTgt>
                                        </p:tgtEl>
                                      </p:cBhvr>
                                      <p:to x="100000" y="100000"/>
                                    </p:animScale>
                                    <p:animScale>
                                      <p:cBhvr>
                                        <p:cTn id="31" dur="46">
                                          <p:stCondLst>
                                            <p:cond delay="2296"/>
                                          </p:stCondLst>
                                        </p:cTn>
                                        <p:tgtEl>
                                          <p:spTgt spid="3">
                                            <p:txEl>
                                              <p:pRg st="2" end="2"/>
                                            </p:txEl>
                                          </p:spTgt>
                                        </p:tgtEl>
                                      </p:cBhvr>
                                      <p:to x="100000" y="80000"/>
                                    </p:animScale>
                                    <p:animScale>
                                      <p:cBhvr>
                                        <p:cTn id="32" dur="290" decel="50000">
                                          <p:stCondLst>
                                            <p:cond delay="2342"/>
                                          </p:stCondLst>
                                        </p:cTn>
                                        <p:tgtEl>
                                          <p:spTgt spid="3">
                                            <p:txEl>
                                              <p:pRg st="2" end="2"/>
                                            </p:txEl>
                                          </p:spTgt>
                                        </p:tgtEl>
                                      </p:cBhvr>
                                      <p:to x="100000" y="100000"/>
                                    </p:animScale>
                                    <p:animScale>
                                      <p:cBhvr>
                                        <p:cTn id="33" dur="46">
                                          <p:stCondLst>
                                            <p:cond delay="2873"/>
                                          </p:stCondLst>
                                        </p:cTn>
                                        <p:tgtEl>
                                          <p:spTgt spid="3">
                                            <p:txEl>
                                              <p:pRg st="2" end="2"/>
                                            </p:txEl>
                                          </p:spTgt>
                                        </p:tgtEl>
                                      </p:cBhvr>
                                      <p:to x="100000" y="90000"/>
                                    </p:animScale>
                                    <p:animScale>
                                      <p:cBhvr>
                                        <p:cTn id="34" dur="290" decel="50000">
                                          <p:stCondLst>
                                            <p:cond delay="2919"/>
                                          </p:stCondLst>
                                        </p:cTn>
                                        <p:tgtEl>
                                          <p:spTgt spid="3">
                                            <p:txEl>
                                              <p:pRg st="2" end="2"/>
                                            </p:txEl>
                                          </p:spTgt>
                                        </p:tgtEl>
                                      </p:cBhvr>
                                      <p:to x="100000" y="100000"/>
                                    </p:animScale>
                                    <p:animScale>
                                      <p:cBhvr>
                                        <p:cTn id="35" dur="46">
                                          <p:stCondLst>
                                            <p:cond delay="3164"/>
                                          </p:stCondLst>
                                        </p:cTn>
                                        <p:tgtEl>
                                          <p:spTgt spid="3">
                                            <p:txEl>
                                              <p:pRg st="2" end="2"/>
                                            </p:txEl>
                                          </p:spTgt>
                                        </p:tgtEl>
                                      </p:cBhvr>
                                      <p:to x="100000" y="95000"/>
                                    </p:animScale>
                                    <p:animScale>
                                      <p:cBhvr>
                                        <p:cTn id="36" dur="290" decel="50000">
                                          <p:stCondLst>
                                            <p:cond delay="3210"/>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AC3A482-BA92-46D4-B7E4-0AB4C9764204}"/>
              </a:ext>
            </a:extLst>
          </p:cNvPr>
          <p:cNvSpPr>
            <a:spLocks noGrp="1"/>
          </p:cNvSpPr>
          <p:nvPr>
            <p:ph type="title"/>
          </p:nvPr>
        </p:nvSpPr>
        <p:spPr/>
        <p:txBody>
          <a:bodyPr/>
          <a:lstStyle/>
          <a:p>
            <a:r>
              <a:rPr lang="ar-SA" dirty="0">
                <a:effectLst>
                  <a:outerShdw blurRad="38100" dist="38100" dir="2700000" algn="tl">
                    <a:srgbClr val="000000">
                      <a:alpha val="43137"/>
                    </a:srgbClr>
                  </a:outerShdw>
                </a:effectLst>
              </a:rPr>
              <a:t>ثالثاً: محبة غيرِ الله كمحبة الله</a:t>
            </a:r>
          </a:p>
        </p:txBody>
      </p:sp>
      <p:sp>
        <p:nvSpPr>
          <p:cNvPr id="3" name="عنصر نائب للمحتوى 2">
            <a:extLst>
              <a:ext uri="{FF2B5EF4-FFF2-40B4-BE49-F238E27FC236}">
                <a16:creationId xmlns:a16="http://schemas.microsoft.com/office/drawing/2014/main" id="{CB74A92E-E9AB-4FCD-B5B7-82D7CE48B5A6}"/>
              </a:ext>
            </a:extLst>
          </p:cNvPr>
          <p:cNvSpPr>
            <a:spLocks noGrp="1"/>
          </p:cNvSpPr>
          <p:nvPr>
            <p:ph idx="1"/>
          </p:nvPr>
        </p:nvSpPr>
        <p:spPr>
          <a:xfrm>
            <a:off x="757646" y="2556931"/>
            <a:ext cx="10138951" cy="3791617"/>
          </a:xfrm>
        </p:spPr>
        <p:txBody>
          <a:bodyPr>
            <a:normAutofit fontScale="92500" lnSpcReduction="10000"/>
          </a:bodyPr>
          <a:lstStyle/>
          <a:p>
            <a:r>
              <a:rPr lang="ar-SA" sz="3600" dirty="0"/>
              <a:t>طالبتي المجتهدة إقرائي النص الآتي مستنتجة حكم محبة غير الله كمحبة الله ؟ </a:t>
            </a:r>
          </a:p>
          <a:p>
            <a:pPr marL="0" indent="0">
              <a:buNone/>
            </a:pPr>
            <a:r>
              <a:rPr lang="ar-SA" sz="3600" dirty="0"/>
              <a:t>( الشرك الأكــبر  )              ويسمى شرك المحــبة .</a:t>
            </a:r>
          </a:p>
          <a:p>
            <a:pPr marL="0" indent="0">
              <a:buNone/>
            </a:pPr>
            <a:r>
              <a:rPr lang="ar-SA" sz="3600" dirty="0">
                <a:solidFill>
                  <a:srgbClr val="FF0000"/>
                </a:solidFill>
              </a:rPr>
              <a:t> قال تعالى : </a:t>
            </a:r>
          </a:p>
          <a:p>
            <a:pPr marL="0" indent="0">
              <a:buNone/>
            </a:pPr>
            <a:endParaRPr lang="ar-SA" sz="3600" dirty="0"/>
          </a:p>
          <a:p>
            <a:pPr marL="0" indent="0">
              <a:buNone/>
            </a:pPr>
            <a:r>
              <a:rPr lang="ar-SA" sz="3600" dirty="0"/>
              <a:t> </a:t>
            </a:r>
          </a:p>
        </p:txBody>
      </p:sp>
      <p:pic>
        <p:nvPicPr>
          <p:cNvPr id="4" name="صورة 3">
            <a:extLst>
              <a:ext uri="{FF2B5EF4-FFF2-40B4-BE49-F238E27FC236}">
                <a16:creationId xmlns:a16="http://schemas.microsoft.com/office/drawing/2014/main" id="{75A6AA90-91E6-4F6E-A75B-4F6D253B6E21}"/>
              </a:ext>
            </a:extLst>
          </p:cNvPr>
          <p:cNvPicPr>
            <a:picLocks noChangeAspect="1"/>
          </p:cNvPicPr>
          <p:nvPr/>
        </p:nvPicPr>
        <p:blipFill>
          <a:blip r:embed="rId2"/>
          <a:stretch>
            <a:fillRect/>
          </a:stretch>
        </p:blipFill>
        <p:spPr>
          <a:xfrm>
            <a:off x="9542336" y="749674"/>
            <a:ext cx="1859441" cy="1536325"/>
          </a:xfrm>
          <a:prstGeom prst="rect">
            <a:avLst/>
          </a:prstGeom>
        </p:spPr>
      </p:pic>
      <p:cxnSp>
        <p:nvCxnSpPr>
          <p:cNvPr id="6" name="رابط كسهم مستقيم 5">
            <a:extLst>
              <a:ext uri="{FF2B5EF4-FFF2-40B4-BE49-F238E27FC236}">
                <a16:creationId xmlns:a16="http://schemas.microsoft.com/office/drawing/2014/main" id="{C89FB0A9-0873-4CBD-9EBD-BD22E80566EF}"/>
              </a:ext>
            </a:extLst>
          </p:cNvPr>
          <p:cNvCxnSpPr/>
          <p:nvPr/>
        </p:nvCxnSpPr>
        <p:spPr>
          <a:xfrm flipH="1">
            <a:off x="7034893" y="3931919"/>
            <a:ext cx="1162594" cy="0"/>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7" name="صورة 6">
            <a:extLst>
              <a:ext uri="{FF2B5EF4-FFF2-40B4-BE49-F238E27FC236}">
                <a16:creationId xmlns:a16="http://schemas.microsoft.com/office/drawing/2014/main" id="{97664353-765E-4932-B09B-3CE3017CD4E0}"/>
              </a:ext>
            </a:extLst>
          </p:cNvPr>
          <p:cNvPicPr>
            <a:picLocks noChangeAspect="1"/>
          </p:cNvPicPr>
          <p:nvPr/>
        </p:nvPicPr>
        <p:blipFill>
          <a:blip r:embed="rId3">
            <a:duotone>
              <a:schemeClr val="accent1">
                <a:shade val="45000"/>
                <a:satMod val="135000"/>
              </a:schemeClr>
              <a:prstClr val="white"/>
            </a:duotone>
          </a:blip>
          <a:stretch>
            <a:fillRect/>
          </a:stretch>
        </p:blipFill>
        <p:spPr>
          <a:xfrm>
            <a:off x="3320143" y="4202852"/>
            <a:ext cx="5551714" cy="1897499"/>
          </a:xfrm>
          <a:prstGeom prst="rect">
            <a:avLst/>
          </a:prstGeom>
        </p:spPr>
      </p:pic>
    </p:spTree>
    <p:extLst>
      <p:ext uri="{BB962C8B-B14F-4D97-AF65-F5344CB8AC3E}">
        <p14:creationId xmlns:p14="http://schemas.microsoft.com/office/powerpoint/2010/main" val="294478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B568DD0D-D294-433A-8798-8A9A2F5A7E78}"/>
              </a:ext>
            </a:extLst>
          </p:cNvPr>
          <p:cNvPicPr>
            <a:picLocks noChangeAspect="1"/>
          </p:cNvPicPr>
          <p:nvPr/>
        </p:nvPicPr>
        <p:blipFill>
          <a:blip r:embed="rId2"/>
          <a:stretch>
            <a:fillRect/>
          </a:stretch>
        </p:blipFill>
        <p:spPr>
          <a:xfrm>
            <a:off x="9627326" y="718456"/>
            <a:ext cx="1621970" cy="1621970"/>
          </a:xfrm>
          <a:prstGeom prst="rect">
            <a:avLst/>
          </a:prstGeom>
        </p:spPr>
      </p:pic>
      <p:pic>
        <p:nvPicPr>
          <p:cNvPr id="5" name="عنصر نائب للمحتوى 4">
            <a:extLst>
              <a:ext uri="{FF2B5EF4-FFF2-40B4-BE49-F238E27FC236}">
                <a16:creationId xmlns:a16="http://schemas.microsoft.com/office/drawing/2014/main" id="{A7EFB827-4FB6-4989-82E7-401CDC08DF1F}"/>
              </a:ext>
            </a:extLst>
          </p:cNvPr>
          <p:cNvPicPr>
            <a:picLocks noGrp="1" noChangeAspect="1"/>
          </p:cNvPicPr>
          <p:nvPr>
            <p:ph idx="1"/>
          </p:nvPr>
        </p:nvPicPr>
        <p:blipFill>
          <a:blip r:embed="rId3"/>
          <a:stretch>
            <a:fillRect/>
          </a:stretch>
        </p:blipFill>
        <p:spPr>
          <a:xfrm>
            <a:off x="1295402" y="2865125"/>
            <a:ext cx="9601200" cy="2971556"/>
          </a:xfrm>
        </p:spPr>
      </p:pic>
    </p:spTree>
    <p:extLst>
      <p:ext uri="{BB962C8B-B14F-4D97-AF65-F5344CB8AC3E}">
        <p14:creationId xmlns:p14="http://schemas.microsoft.com/office/powerpoint/2010/main" val="1958189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24A7CFD-767A-42B5-9255-3F44CA91ACAA}"/>
              </a:ext>
            </a:extLst>
          </p:cNvPr>
          <p:cNvSpPr>
            <a:spLocks noGrp="1"/>
          </p:cNvSpPr>
          <p:nvPr>
            <p:ph type="title"/>
          </p:nvPr>
        </p:nvSpPr>
        <p:spPr/>
        <p:txBody>
          <a:bodyPr>
            <a:normAutofit fontScale="90000"/>
          </a:bodyPr>
          <a:lstStyle/>
          <a:p>
            <a:r>
              <a:rPr lang="ar-SA" dirty="0">
                <a:effectLst>
                  <a:outerShdw blurRad="38100" dist="38100" dir="2700000" algn="tl">
                    <a:srgbClr val="000000">
                      <a:alpha val="43137"/>
                    </a:srgbClr>
                  </a:outerShdw>
                </a:effectLst>
              </a:rPr>
              <a:t>رابعاً: طاعة غير الله في تحليل الحرام أو تحريم الحلال</a:t>
            </a:r>
          </a:p>
        </p:txBody>
      </p:sp>
      <p:sp>
        <p:nvSpPr>
          <p:cNvPr id="3" name="عنصر نائب للمحتوى 2">
            <a:extLst>
              <a:ext uri="{FF2B5EF4-FFF2-40B4-BE49-F238E27FC236}">
                <a16:creationId xmlns:a16="http://schemas.microsoft.com/office/drawing/2014/main" id="{903D69B6-9110-4D64-BB48-4A1FC3304323}"/>
              </a:ext>
            </a:extLst>
          </p:cNvPr>
          <p:cNvSpPr>
            <a:spLocks noGrp="1"/>
          </p:cNvSpPr>
          <p:nvPr>
            <p:ph idx="1"/>
          </p:nvPr>
        </p:nvSpPr>
        <p:spPr>
          <a:xfrm>
            <a:off x="915490" y="2556932"/>
            <a:ext cx="10361020" cy="3318936"/>
          </a:xfrm>
        </p:spPr>
        <p:txBody>
          <a:bodyPr>
            <a:normAutofit/>
          </a:bodyPr>
          <a:lstStyle/>
          <a:p>
            <a:r>
              <a:rPr lang="ar-SA" sz="2800" dirty="0">
                <a:solidFill>
                  <a:schemeClr val="accent1"/>
                </a:solidFill>
              </a:rPr>
              <a:t> </a:t>
            </a:r>
            <a:r>
              <a:rPr lang="ar-SA" sz="3200" dirty="0">
                <a:solidFill>
                  <a:schemeClr val="accent1"/>
                </a:solidFill>
              </a:rPr>
              <a:t>طالبتي المجتهدة إقرائي النص الآتي مستنتجة حكم </a:t>
            </a:r>
            <a:r>
              <a:rPr lang="ar-SA" sz="3200">
                <a:solidFill>
                  <a:schemeClr val="accent1"/>
                </a:solidFill>
              </a:rPr>
              <a:t>طاعة غير </a:t>
            </a:r>
            <a:r>
              <a:rPr lang="ar-SA" sz="3200" dirty="0">
                <a:solidFill>
                  <a:schemeClr val="accent1"/>
                </a:solidFill>
              </a:rPr>
              <a:t>الله في تحليل الحرام أو تحريم الحلال ؟ </a:t>
            </a:r>
          </a:p>
          <a:p>
            <a:pPr marL="0" indent="0">
              <a:buNone/>
            </a:pPr>
            <a:endParaRPr lang="ar-SA" sz="3600" dirty="0">
              <a:solidFill>
                <a:schemeClr val="accent1"/>
              </a:solidFill>
            </a:endParaRPr>
          </a:p>
        </p:txBody>
      </p:sp>
      <p:pic>
        <p:nvPicPr>
          <p:cNvPr id="4" name="صورة 3">
            <a:extLst>
              <a:ext uri="{FF2B5EF4-FFF2-40B4-BE49-F238E27FC236}">
                <a16:creationId xmlns:a16="http://schemas.microsoft.com/office/drawing/2014/main" id="{2E30BE67-11DB-4550-9F3D-7520E8C4BCB0}"/>
              </a:ext>
            </a:extLst>
          </p:cNvPr>
          <p:cNvPicPr>
            <a:picLocks noChangeAspect="1"/>
          </p:cNvPicPr>
          <p:nvPr/>
        </p:nvPicPr>
        <p:blipFill>
          <a:blip r:embed="rId2"/>
          <a:stretch>
            <a:fillRect/>
          </a:stretch>
        </p:blipFill>
        <p:spPr>
          <a:xfrm>
            <a:off x="1031966" y="3239589"/>
            <a:ext cx="6622868" cy="2907211"/>
          </a:xfrm>
          <a:prstGeom prst="rect">
            <a:avLst/>
          </a:prstGeom>
        </p:spPr>
      </p:pic>
      <p:sp>
        <p:nvSpPr>
          <p:cNvPr id="5" name="مربع نص 4">
            <a:extLst>
              <a:ext uri="{FF2B5EF4-FFF2-40B4-BE49-F238E27FC236}">
                <a16:creationId xmlns:a16="http://schemas.microsoft.com/office/drawing/2014/main" id="{5E91889B-4067-45B5-8C2B-851F7519753B}"/>
              </a:ext>
            </a:extLst>
          </p:cNvPr>
          <p:cNvSpPr txBox="1"/>
          <p:nvPr/>
        </p:nvSpPr>
        <p:spPr>
          <a:xfrm>
            <a:off x="7969433" y="3909181"/>
            <a:ext cx="3190601" cy="707886"/>
          </a:xfrm>
          <a:prstGeom prst="rect">
            <a:avLst/>
          </a:prstGeom>
          <a:noFill/>
        </p:spPr>
        <p:txBody>
          <a:bodyPr wrap="square" rtlCol="1">
            <a:spAutoFit/>
          </a:bodyPr>
          <a:lstStyle/>
          <a:p>
            <a:pPr algn="ctr"/>
            <a:r>
              <a:rPr lang="ar-SA" sz="4000" dirty="0"/>
              <a:t>( شرك الطــاعة  )</a:t>
            </a:r>
          </a:p>
        </p:txBody>
      </p:sp>
    </p:spTree>
    <p:extLst>
      <p:ext uri="{BB962C8B-B14F-4D97-AF65-F5344CB8AC3E}">
        <p14:creationId xmlns:p14="http://schemas.microsoft.com/office/powerpoint/2010/main" val="337560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EAD4A38-E08D-42B6-BACD-20EC50227D43}"/>
              </a:ext>
            </a:extLst>
          </p:cNvPr>
          <p:cNvSpPr>
            <a:spLocks noGrp="1"/>
          </p:cNvSpPr>
          <p:nvPr>
            <p:ph type="title"/>
          </p:nvPr>
        </p:nvSpPr>
        <p:spPr/>
        <p:txBody>
          <a:bodyPr/>
          <a:lstStyle/>
          <a:p>
            <a:r>
              <a:rPr kumimoji="0" lang="ar-SA" sz="4000" b="0" i="0" u="none" strike="noStrike" kern="1200" cap="none" spc="0" normalizeH="0" baseline="0" noProof="0" dirty="0">
                <a:ln w="3175" cmpd="sng">
                  <a:noFill/>
                </a:ln>
                <a:solidFill>
                  <a:prstClr val="black">
                    <a:lumMod val="85000"/>
                    <a:lumOff val="15000"/>
                  </a:prstClr>
                </a:solidFill>
                <a:effectLst>
                  <a:outerShdw blurRad="38100" dist="38100" dir="2700000" algn="tl">
                    <a:srgbClr val="000000">
                      <a:alpha val="43137"/>
                    </a:srgbClr>
                  </a:outerShdw>
                </a:effectLst>
                <a:uLnTx/>
                <a:uFillTx/>
                <a:latin typeface="Garamond" panose="02020404030301010803"/>
                <a:ea typeface="+mj-ea"/>
                <a:cs typeface="Arial" panose="020B0604020202020204" pitchFamily="34" charset="0"/>
              </a:rPr>
              <a:t>رابعاً: طاعة غير الله في تحليل الحرام أو تحريم الحلال</a:t>
            </a:r>
            <a:endParaRPr lang="ar-SA" dirty="0"/>
          </a:p>
        </p:txBody>
      </p:sp>
      <p:sp>
        <p:nvSpPr>
          <p:cNvPr id="3" name="عنصر نائب للمحتوى 2">
            <a:extLst>
              <a:ext uri="{FF2B5EF4-FFF2-40B4-BE49-F238E27FC236}">
                <a16:creationId xmlns:a16="http://schemas.microsoft.com/office/drawing/2014/main" id="{89881871-5E78-4E19-B435-04A28996B5A1}"/>
              </a:ext>
            </a:extLst>
          </p:cNvPr>
          <p:cNvSpPr>
            <a:spLocks noGrp="1"/>
          </p:cNvSpPr>
          <p:nvPr>
            <p:ph idx="1"/>
          </p:nvPr>
        </p:nvSpPr>
        <p:spPr>
          <a:xfrm>
            <a:off x="914400" y="2556932"/>
            <a:ext cx="10554789" cy="3318936"/>
          </a:xfrm>
        </p:spPr>
        <p:txBody>
          <a:bodyPr>
            <a:normAutofit/>
          </a:bodyPr>
          <a:lstStyle/>
          <a:p>
            <a:r>
              <a:rPr lang="ar-SA" sz="4000" dirty="0">
                <a:solidFill>
                  <a:schemeClr val="accent1"/>
                </a:solidFill>
              </a:rPr>
              <a:t>التشريع حقٌ لله تعالى, فلا يجوز طاعة أحد في تحليل ما حرم الله , ولا في تحريم ما أحل الله تعالى, سواء أكان من العلماء, أو الحكام, أو رؤساء القبائل أو غيرهم؛ فإن أطاعهم مع علمه بأنه مخالف لحكم الله فإن ذلك من اتخاذهم آلهة من دون الله عز وجل وهذا من الشرك الأكبر. </a:t>
            </a:r>
          </a:p>
        </p:txBody>
      </p:sp>
    </p:spTree>
    <p:extLst>
      <p:ext uri="{BB962C8B-B14F-4D97-AF65-F5344CB8AC3E}">
        <p14:creationId xmlns:p14="http://schemas.microsoft.com/office/powerpoint/2010/main" val="3027352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5">
            <a:extLst>
              <a:ext uri="{FF2B5EF4-FFF2-40B4-BE49-F238E27FC236}">
                <a16:creationId xmlns:a16="http://schemas.microsoft.com/office/drawing/2014/main" id="{48A05C7F-7E1D-4624-81F8-1FE82393C050}"/>
              </a:ext>
            </a:extLst>
          </p:cNvPr>
          <p:cNvPicPr>
            <a:picLocks noGrp="1" noChangeAspect="1"/>
          </p:cNvPicPr>
          <p:nvPr>
            <p:ph idx="1"/>
          </p:nvPr>
        </p:nvPicPr>
        <p:blipFill>
          <a:blip r:embed="rId2"/>
          <a:stretch>
            <a:fillRect/>
          </a:stretch>
        </p:blipFill>
        <p:spPr>
          <a:xfrm>
            <a:off x="1214846" y="2557463"/>
            <a:ext cx="9901645" cy="3317875"/>
          </a:xfrm>
        </p:spPr>
      </p:pic>
      <p:pic>
        <p:nvPicPr>
          <p:cNvPr id="4" name="صورة 3">
            <a:extLst>
              <a:ext uri="{FF2B5EF4-FFF2-40B4-BE49-F238E27FC236}">
                <a16:creationId xmlns:a16="http://schemas.microsoft.com/office/drawing/2014/main" id="{F3F0F7AB-4A27-42C3-A957-F27392BB07ED}"/>
              </a:ext>
            </a:extLst>
          </p:cNvPr>
          <p:cNvPicPr>
            <a:picLocks noChangeAspect="1"/>
          </p:cNvPicPr>
          <p:nvPr/>
        </p:nvPicPr>
        <p:blipFill>
          <a:blip r:embed="rId3"/>
          <a:stretch>
            <a:fillRect/>
          </a:stretch>
        </p:blipFill>
        <p:spPr>
          <a:xfrm>
            <a:off x="9679576" y="770706"/>
            <a:ext cx="1569719" cy="1569719"/>
          </a:xfrm>
          <a:prstGeom prst="rect">
            <a:avLst/>
          </a:prstGeom>
        </p:spPr>
      </p:pic>
    </p:spTree>
    <p:extLst>
      <p:ext uri="{BB962C8B-B14F-4D97-AF65-F5344CB8AC3E}">
        <p14:creationId xmlns:p14="http://schemas.microsoft.com/office/powerpoint/2010/main" val="2628013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E49CD38-1070-4098-9347-C63CF0A0A870}"/>
              </a:ext>
            </a:extLst>
          </p:cNvPr>
          <p:cNvSpPr>
            <a:spLocks noGrp="1"/>
          </p:cNvSpPr>
          <p:nvPr>
            <p:ph type="title"/>
          </p:nvPr>
        </p:nvSpPr>
        <p:spPr/>
        <p:txBody>
          <a:bodyPr>
            <a:normAutofit fontScale="90000"/>
          </a:bodyPr>
          <a:lstStyle/>
          <a:p>
            <a:r>
              <a:rPr lang="ar-SA" dirty="0"/>
              <a:t>صممي خريطة مفاهيم توضحين بها المخالفات الشرعية وعلاقتها بالتوحيـد .</a:t>
            </a:r>
          </a:p>
        </p:txBody>
      </p:sp>
      <p:graphicFrame>
        <p:nvGraphicFramePr>
          <p:cNvPr id="4" name="عنصر نائب للمحتوى 3">
            <a:extLst>
              <a:ext uri="{FF2B5EF4-FFF2-40B4-BE49-F238E27FC236}">
                <a16:creationId xmlns:a16="http://schemas.microsoft.com/office/drawing/2014/main" id="{75CB74E5-A638-4752-817A-48D6F2D59E14}"/>
              </a:ext>
            </a:extLst>
          </p:cNvPr>
          <p:cNvGraphicFramePr>
            <a:graphicFrameLocks noGrp="1"/>
          </p:cNvGraphicFramePr>
          <p:nvPr>
            <p:ph idx="1"/>
            <p:extLst>
              <p:ext uri="{D42A27DB-BD31-4B8C-83A1-F6EECF244321}">
                <p14:modId xmlns:p14="http://schemas.microsoft.com/office/powerpoint/2010/main" val="2107071655"/>
              </p:ext>
            </p:extLst>
          </p:nvPr>
        </p:nvGraphicFramePr>
        <p:xfrm>
          <a:off x="1295400" y="2557463"/>
          <a:ext cx="9601200" cy="3317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9445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F8E7C42-63E6-44CE-B14C-8968ED2B3C74}"/>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3594BBB8-92E1-4C14-8B72-9D65EDEAFEDA}"/>
              </a:ext>
            </a:extLst>
          </p:cNvPr>
          <p:cNvSpPr>
            <a:spLocks noGrp="1"/>
          </p:cNvSpPr>
          <p:nvPr>
            <p:ph type="subTitle" idx="1"/>
          </p:nvPr>
        </p:nvSpPr>
        <p:spPr/>
        <p:txBody>
          <a:bodyPr/>
          <a:lstStyle/>
          <a:p>
            <a:endParaRPr lang="ar-SA" dirty="0"/>
          </a:p>
        </p:txBody>
      </p:sp>
      <p:pic>
        <p:nvPicPr>
          <p:cNvPr id="4" name="صورة 3">
            <a:extLst>
              <a:ext uri="{FF2B5EF4-FFF2-40B4-BE49-F238E27FC236}">
                <a16:creationId xmlns:a16="http://schemas.microsoft.com/office/drawing/2014/main" id="{3A55BBD8-036D-4DC1-B2EB-60DC29827B0B}"/>
              </a:ext>
            </a:extLst>
          </p:cNvPr>
          <p:cNvPicPr>
            <a:picLocks noChangeAspect="1"/>
          </p:cNvPicPr>
          <p:nvPr/>
        </p:nvPicPr>
        <p:blipFill>
          <a:blip r:embed="rId2"/>
          <a:stretch>
            <a:fillRect/>
          </a:stretch>
        </p:blipFill>
        <p:spPr>
          <a:xfrm>
            <a:off x="1632857" y="798258"/>
            <a:ext cx="8490857" cy="4941679"/>
          </a:xfrm>
          <a:prstGeom prst="rect">
            <a:avLst/>
          </a:prstGeom>
        </p:spPr>
      </p:pic>
    </p:spTree>
    <p:extLst>
      <p:ext uri="{BB962C8B-B14F-4D97-AF65-F5344CB8AC3E}">
        <p14:creationId xmlns:p14="http://schemas.microsoft.com/office/powerpoint/2010/main" val="4011084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5A4BED0-DD9D-4AF6-A830-6022EA1C9456}"/>
              </a:ext>
            </a:extLst>
          </p:cNvPr>
          <p:cNvSpPr>
            <a:spLocks noGrp="1"/>
          </p:cNvSpPr>
          <p:nvPr>
            <p:ph idx="1"/>
          </p:nvPr>
        </p:nvSpPr>
        <p:spPr>
          <a:xfrm>
            <a:off x="13067" y="992777"/>
            <a:ext cx="9601196" cy="5336421"/>
          </a:xfrm>
        </p:spPr>
        <p:txBody>
          <a:bodyPr>
            <a:normAutofit/>
          </a:bodyPr>
          <a:lstStyle/>
          <a:p>
            <a:pPr marL="0" indent="0">
              <a:buNone/>
            </a:pPr>
            <a:r>
              <a:rPr lang="ar-SA" dirty="0"/>
              <a:t>              ينافي التوحيــد بالكلية, فيخرج صاحبه من الإسلام.</a:t>
            </a:r>
          </a:p>
          <a:p>
            <a:pPr marL="0" indent="0">
              <a:buNone/>
            </a:pPr>
            <a:endParaRPr lang="ar-SA" dirty="0"/>
          </a:p>
          <a:p>
            <a:pPr marL="0" indent="0">
              <a:buNone/>
            </a:pPr>
            <a:r>
              <a:rPr lang="ar-SA" dirty="0"/>
              <a:t>                   ينافي كمال التوحيد الواجب, ولا يخرج صاحبه من الإسلام.</a:t>
            </a:r>
          </a:p>
          <a:p>
            <a:pPr marL="0" indent="0">
              <a:buNone/>
            </a:pPr>
            <a:endParaRPr lang="ar-SA" dirty="0"/>
          </a:p>
          <a:p>
            <a:pPr marL="0" indent="0">
              <a:buNone/>
            </a:pPr>
            <a:r>
              <a:rPr lang="ar-SA" dirty="0"/>
              <a:t>                  تنقص التوحيد, وتنافي كماله الواجب.</a:t>
            </a:r>
          </a:p>
          <a:p>
            <a:pPr marL="0" indent="0">
              <a:buNone/>
            </a:pPr>
            <a:endParaRPr lang="ar-SA" dirty="0"/>
          </a:p>
          <a:p>
            <a:pPr marL="0" indent="0">
              <a:buNone/>
            </a:pPr>
            <a:r>
              <a:rPr lang="ar-SA" dirty="0"/>
              <a:t>                تنقص التوحيد, وتنافي كماله الواجب.</a:t>
            </a:r>
          </a:p>
          <a:p>
            <a:pPr marL="0" indent="0">
              <a:buNone/>
            </a:pPr>
            <a:r>
              <a:rPr lang="ar-SA" dirty="0"/>
              <a:t> </a:t>
            </a:r>
          </a:p>
          <a:p>
            <a:pPr marL="0" indent="0">
              <a:buNone/>
            </a:pPr>
            <a:r>
              <a:rPr lang="ar-SA" dirty="0"/>
              <a:t>                تنقص التوحيد, وتنافي كماله الواجب.</a:t>
            </a:r>
          </a:p>
        </p:txBody>
      </p:sp>
      <p:sp>
        <p:nvSpPr>
          <p:cNvPr id="6" name="سهم: لليسار 5">
            <a:extLst>
              <a:ext uri="{FF2B5EF4-FFF2-40B4-BE49-F238E27FC236}">
                <a16:creationId xmlns:a16="http://schemas.microsoft.com/office/drawing/2014/main" id="{050F25AF-9573-4D86-B7CC-18093580AE1C}"/>
              </a:ext>
            </a:extLst>
          </p:cNvPr>
          <p:cNvSpPr/>
          <p:nvPr/>
        </p:nvSpPr>
        <p:spPr>
          <a:xfrm>
            <a:off x="9509760" y="844005"/>
            <a:ext cx="1765660" cy="983102"/>
          </a:xfrm>
          <a:prstGeom prst="lef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dirty="0"/>
              <a:t>الشرك الأكبــر </a:t>
            </a:r>
          </a:p>
        </p:txBody>
      </p:sp>
      <p:sp>
        <p:nvSpPr>
          <p:cNvPr id="7" name="سهم: لليسار 6">
            <a:extLst>
              <a:ext uri="{FF2B5EF4-FFF2-40B4-BE49-F238E27FC236}">
                <a16:creationId xmlns:a16="http://schemas.microsoft.com/office/drawing/2014/main" id="{EF303FC6-72EC-4297-92B4-4D2641898204}"/>
              </a:ext>
            </a:extLst>
          </p:cNvPr>
          <p:cNvSpPr/>
          <p:nvPr/>
        </p:nvSpPr>
        <p:spPr>
          <a:xfrm>
            <a:off x="9509760" y="1975879"/>
            <a:ext cx="1765660" cy="983102"/>
          </a:xfrm>
          <a:prstGeom prst="lef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dirty="0"/>
              <a:t>الشرك الأصفــر</a:t>
            </a:r>
          </a:p>
        </p:txBody>
      </p:sp>
      <p:sp>
        <p:nvSpPr>
          <p:cNvPr id="9" name="سهم: لليسار 8">
            <a:extLst>
              <a:ext uri="{FF2B5EF4-FFF2-40B4-BE49-F238E27FC236}">
                <a16:creationId xmlns:a16="http://schemas.microsoft.com/office/drawing/2014/main" id="{EF268CB2-FDB6-451B-B3E5-00CC995211D9}"/>
              </a:ext>
            </a:extLst>
          </p:cNvPr>
          <p:cNvSpPr/>
          <p:nvPr/>
        </p:nvSpPr>
        <p:spPr>
          <a:xfrm>
            <a:off x="9509760" y="3089610"/>
            <a:ext cx="1765660" cy="983102"/>
          </a:xfrm>
          <a:prstGeom prst="lef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dirty="0"/>
              <a:t>البدعة </a:t>
            </a:r>
          </a:p>
        </p:txBody>
      </p:sp>
      <p:sp>
        <p:nvSpPr>
          <p:cNvPr id="11" name="سهم: لليسار 10">
            <a:extLst>
              <a:ext uri="{FF2B5EF4-FFF2-40B4-BE49-F238E27FC236}">
                <a16:creationId xmlns:a16="http://schemas.microsoft.com/office/drawing/2014/main" id="{1240628F-1D90-4072-BF50-7FF41542EEF8}"/>
              </a:ext>
            </a:extLst>
          </p:cNvPr>
          <p:cNvSpPr/>
          <p:nvPr/>
        </p:nvSpPr>
        <p:spPr>
          <a:xfrm>
            <a:off x="9509760" y="4114806"/>
            <a:ext cx="1765660" cy="983102"/>
          </a:xfrm>
          <a:prstGeom prst="lef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dirty="0"/>
              <a:t>المعصيـة الكبيرة</a:t>
            </a:r>
          </a:p>
        </p:txBody>
      </p:sp>
      <p:sp>
        <p:nvSpPr>
          <p:cNvPr id="12" name="سهم: لليسار 11">
            <a:extLst>
              <a:ext uri="{FF2B5EF4-FFF2-40B4-BE49-F238E27FC236}">
                <a16:creationId xmlns:a16="http://schemas.microsoft.com/office/drawing/2014/main" id="{992EE6CB-C49B-4ED0-AF7B-B6AE4295FF17}"/>
              </a:ext>
            </a:extLst>
          </p:cNvPr>
          <p:cNvSpPr/>
          <p:nvPr/>
        </p:nvSpPr>
        <p:spPr>
          <a:xfrm>
            <a:off x="9509760" y="5140002"/>
            <a:ext cx="1765660" cy="983102"/>
          </a:xfrm>
          <a:prstGeom prst="lef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dirty="0"/>
              <a:t>المعصية الصغيرة</a:t>
            </a:r>
          </a:p>
        </p:txBody>
      </p:sp>
    </p:spTree>
    <p:extLst>
      <p:ext uri="{BB962C8B-B14F-4D97-AF65-F5344CB8AC3E}">
        <p14:creationId xmlns:p14="http://schemas.microsoft.com/office/powerpoint/2010/main" val="3487554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0BB086-7343-421A-BDEE-895F45B386BE}"/>
              </a:ext>
            </a:extLst>
          </p:cNvPr>
          <p:cNvSpPr>
            <a:spLocks noGrp="1"/>
          </p:cNvSpPr>
          <p:nvPr>
            <p:ph type="title"/>
          </p:nvPr>
        </p:nvSpPr>
        <p:spPr/>
        <p:txBody>
          <a:bodyPr/>
          <a:lstStyle/>
          <a:p>
            <a:endParaRPr lang="ar-SA"/>
          </a:p>
        </p:txBody>
      </p:sp>
      <p:pic>
        <p:nvPicPr>
          <p:cNvPr id="4" name="عنصر نائب للمحتوى 3">
            <a:extLst>
              <a:ext uri="{FF2B5EF4-FFF2-40B4-BE49-F238E27FC236}">
                <a16:creationId xmlns:a16="http://schemas.microsoft.com/office/drawing/2014/main" id="{22F33D0F-9EC3-4CAB-AB59-9336260F4AF2}"/>
              </a:ext>
            </a:extLst>
          </p:cNvPr>
          <p:cNvPicPr>
            <a:picLocks noGrp="1" noChangeAspect="1"/>
          </p:cNvPicPr>
          <p:nvPr>
            <p:ph idx="1"/>
          </p:nvPr>
        </p:nvPicPr>
        <p:blipFill>
          <a:blip r:embed="rId2">
            <a:duotone>
              <a:schemeClr val="accent2">
                <a:shade val="45000"/>
                <a:satMod val="135000"/>
              </a:schemeClr>
              <a:prstClr val="white"/>
            </a:duotone>
          </a:blip>
          <a:stretch>
            <a:fillRect/>
          </a:stretch>
        </p:blipFill>
        <p:spPr>
          <a:xfrm>
            <a:off x="770709" y="680459"/>
            <a:ext cx="10711542" cy="5497082"/>
          </a:xfrm>
          <a:prstGeom prst="rect">
            <a:avLst/>
          </a:prstGeom>
          <a:ln>
            <a:noFill/>
          </a:ln>
          <a:effectLst>
            <a:softEdge rad="112500"/>
          </a:effectLst>
        </p:spPr>
      </p:pic>
    </p:spTree>
    <p:extLst>
      <p:ext uri="{BB962C8B-B14F-4D97-AF65-F5344CB8AC3E}">
        <p14:creationId xmlns:p14="http://schemas.microsoft.com/office/powerpoint/2010/main" val="1555096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160B849-25BE-4A42-B2AB-EBB087F4BF5D}"/>
              </a:ext>
            </a:extLst>
          </p:cNvPr>
          <p:cNvSpPr>
            <a:spLocks noGrp="1"/>
          </p:cNvSpPr>
          <p:nvPr>
            <p:ph type="title"/>
          </p:nvPr>
        </p:nvSpPr>
        <p:spPr/>
        <p:txBody>
          <a:bodyPr/>
          <a:lstStyle/>
          <a:p>
            <a:r>
              <a:rPr lang="ar-SA" dirty="0"/>
              <a:t>الواجب </a:t>
            </a:r>
          </a:p>
        </p:txBody>
      </p:sp>
      <p:pic>
        <p:nvPicPr>
          <p:cNvPr id="4" name="عنصر نائب للمحتوى 3">
            <a:extLst>
              <a:ext uri="{FF2B5EF4-FFF2-40B4-BE49-F238E27FC236}">
                <a16:creationId xmlns:a16="http://schemas.microsoft.com/office/drawing/2014/main" id="{B2021E23-D9E7-481F-A9C4-DFF29C219F8A}"/>
              </a:ext>
            </a:extLst>
          </p:cNvPr>
          <p:cNvPicPr>
            <a:picLocks noGrp="1" noChangeAspect="1"/>
          </p:cNvPicPr>
          <p:nvPr>
            <p:ph idx="1"/>
          </p:nvPr>
        </p:nvPicPr>
        <p:blipFill>
          <a:blip r:embed="rId2"/>
          <a:stretch>
            <a:fillRect/>
          </a:stretch>
        </p:blipFill>
        <p:spPr>
          <a:xfrm>
            <a:off x="2781450" y="2557463"/>
            <a:ext cx="6629100" cy="3317875"/>
          </a:xfrm>
          <a:prstGeom prst="rect">
            <a:avLst/>
          </a:prstGeom>
        </p:spPr>
      </p:pic>
    </p:spTree>
    <p:extLst>
      <p:ext uri="{BB962C8B-B14F-4D97-AF65-F5344CB8AC3E}">
        <p14:creationId xmlns:p14="http://schemas.microsoft.com/office/powerpoint/2010/main" val="3865226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4CA798C-3975-4351-9241-14B5633E9880}"/>
              </a:ext>
            </a:extLst>
          </p:cNvPr>
          <p:cNvSpPr>
            <a:spLocks noGrp="1"/>
          </p:cNvSpPr>
          <p:nvPr>
            <p:ph type="title"/>
          </p:nvPr>
        </p:nvSpPr>
        <p:spPr/>
        <p:txBody>
          <a:bodyPr/>
          <a:lstStyle/>
          <a:p>
            <a:r>
              <a:rPr lang="ar-SA" dirty="0">
                <a:effectLst>
                  <a:outerShdw blurRad="38100" dist="38100" dir="2700000" algn="tl">
                    <a:srgbClr val="000000">
                      <a:alpha val="43137"/>
                    </a:srgbClr>
                  </a:outerShdw>
                </a:effectLst>
              </a:rPr>
              <a:t>شريـــط الذكريات </a:t>
            </a:r>
          </a:p>
        </p:txBody>
      </p:sp>
      <p:pic>
        <p:nvPicPr>
          <p:cNvPr id="4" name="عنصر نائب للمحتوى 3">
            <a:extLst>
              <a:ext uri="{FF2B5EF4-FFF2-40B4-BE49-F238E27FC236}">
                <a16:creationId xmlns:a16="http://schemas.microsoft.com/office/drawing/2014/main" id="{8ECE4E1C-2D3E-4B89-B421-5A3DA8C0588B}"/>
              </a:ext>
            </a:extLst>
          </p:cNvPr>
          <p:cNvPicPr>
            <a:picLocks noGrp="1" noChangeAspect="1"/>
          </p:cNvPicPr>
          <p:nvPr>
            <p:ph idx="1"/>
          </p:nvPr>
        </p:nvPicPr>
        <p:blipFill>
          <a:blip r:embed="rId2">
            <a:duotone>
              <a:prstClr val="black"/>
              <a:srgbClr val="D9C3A5">
                <a:tint val="50000"/>
                <a:satMod val="180000"/>
              </a:srgbClr>
            </a:duotone>
          </a:blip>
          <a:stretch>
            <a:fillRect/>
          </a:stretch>
        </p:blipFill>
        <p:spPr>
          <a:xfrm>
            <a:off x="871931" y="2782436"/>
            <a:ext cx="5902264" cy="3317875"/>
          </a:xfrm>
          <a:prstGeom prst="rect">
            <a:avLst/>
          </a:prstGeom>
        </p:spPr>
      </p:pic>
      <p:sp>
        <p:nvSpPr>
          <p:cNvPr id="5" name="مربع نص 4">
            <a:extLst>
              <a:ext uri="{FF2B5EF4-FFF2-40B4-BE49-F238E27FC236}">
                <a16:creationId xmlns:a16="http://schemas.microsoft.com/office/drawing/2014/main" id="{4AEF95AA-702B-463D-A0F4-811B6A9C8EEC}"/>
              </a:ext>
            </a:extLst>
          </p:cNvPr>
          <p:cNvSpPr txBox="1"/>
          <p:nvPr/>
        </p:nvSpPr>
        <p:spPr>
          <a:xfrm>
            <a:off x="7354388" y="3056708"/>
            <a:ext cx="4558937" cy="2123658"/>
          </a:xfrm>
          <a:prstGeom prst="rect">
            <a:avLst/>
          </a:prstGeom>
          <a:noFill/>
        </p:spPr>
        <p:txBody>
          <a:bodyPr wrap="square" rtlCol="1">
            <a:spAutoFit/>
          </a:bodyPr>
          <a:lstStyle/>
          <a:p>
            <a:r>
              <a:rPr lang="ar-SA" sz="6600" dirty="0">
                <a:solidFill>
                  <a:schemeClr val="accent1"/>
                </a:solidFill>
              </a:rPr>
              <a:t>المراد بتحقيق التوحـــــيد ؟ </a:t>
            </a:r>
          </a:p>
        </p:txBody>
      </p:sp>
    </p:spTree>
    <p:extLst>
      <p:ext uri="{BB962C8B-B14F-4D97-AF65-F5344CB8AC3E}">
        <p14:creationId xmlns:p14="http://schemas.microsoft.com/office/powerpoint/2010/main" val="808282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6A4F702-CF5D-40A3-AC64-2713C8821458}"/>
              </a:ext>
            </a:extLst>
          </p:cNvPr>
          <p:cNvSpPr>
            <a:spLocks noGrp="1"/>
          </p:cNvSpPr>
          <p:nvPr>
            <p:ph type="title"/>
          </p:nvPr>
        </p:nvSpPr>
        <p:spPr>
          <a:xfrm>
            <a:off x="4835436" y="851503"/>
            <a:ext cx="9601196" cy="1303867"/>
          </a:xfrm>
        </p:spPr>
        <p:txBody>
          <a:bodyPr>
            <a:normAutofit fontScale="90000"/>
          </a:bodyPr>
          <a:lstStyle/>
          <a:p>
            <a:r>
              <a:rPr lang="ar-SA" dirty="0"/>
              <a:t>المادة: </a:t>
            </a:r>
            <a:r>
              <a:rPr lang="ar-SA" dirty="0">
                <a:solidFill>
                  <a:schemeClr val="accent1"/>
                </a:solidFill>
              </a:rPr>
              <a:t>توحيـــد</a:t>
            </a:r>
            <a:br>
              <a:rPr lang="ar-SA" dirty="0"/>
            </a:br>
            <a:r>
              <a:rPr lang="ar-SA" dirty="0"/>
              <a:t>اليــوم: </a:t>
            </a:r>
            <a:r>
              <a:rPr lang="ar-SA" dirty="0">
                <a:solidFill>
                  <a:schemeClr val="accent1"/>
                </a:solidFill>
              </a:rPr>
              <a:t>الأحـــد </a:t>
            </a:r>
            <a:br>
              <a:rPr lang="ar-SA" dirty="0"/>
            </a:br>
            <a:r>
              <a:rPr lang="ar-SA" dirty="0"/>
              <a:t>التاريخ:/</a:t>
            </a:r>
            <a:r>
              <a:rPr lang="ar-SA" dirty="0">
                <a:solidFill>
                  <a:schemeClr val="accent1"/>
                </a:solidFill>
              </a:rPr>
              <a:t>2/ 1443 هـ</a:t>
            </a:r>
          </a:p>
        </p:txBody>
      </p:sp>
      <p:pic>
        <p:nvPicPr>
          <p:cNvPr id="5" name="عنصر نائب للمحتوى 4">
            <a:extLst>
              <a:ext uri="{FF2B5EF4-FFF2-40B4-BE49-F238E27FC236}">
                <a16:creationId xmlns:a16="http://schemas.microsoft.com/office/drawing/2014/main" id="{C95AE319-0DD2-4776-8422-351985B940A7}"/>
              </a:ext>
            </a:extLst>
          </p:cNvPr>
          <p:cNvPicPr>
            <a:picLocks noGrp="1" noChangeAspect="1"/>
          </p:cNvPicPr>
          <p:nvPr>
            <p:ph idx="1"/>
          </p:nvPr>
        </p:nvPicPr>
        <p:blipFill>
          <a:blip r:embed="rId2"/>
          <a:stretch>
            <a:fillRect/>
          </a:stretch>
        </p:blipFill>
        <p:spPr>
          <a:xfrm>
            <a:off x="3472910" y="2382074"/>
            <a:ext cx="5246180" cy="2093851"/>
          </a:xfrm>
        </p:spPr>
      </p:pic>
      <p:sp>
        <p:nvSpPr>
          <p:cNvPr id="6" name="مربع نص 5">
            <a:extLst>
              <a:ext uri="{FF2B5EF4-FFF2-40B4-BE49-F238E27FC236}">
                <a16:creationId xmlns:a16="http://schemas.microsoft.com/office/drawing/2014/main" id="{873D6B0C-AD8C-4FF8-A79F-D832A99C6B40}"/>
              </a:ext>
            </a:extLst>
          </p:cNvPr>
          <p:cNvSpPr txBox="1"/>
          <p:nvPr/>
        </p:nvSpPr>
        <p:spPr>
          <a:xfrm>
            <a:off x="2523308" y="4014260"/>
            <a:ext cx="7145383" cy="923330"/>
          </a:xfrm>
          <a:prstGeom prst="rect">
            <a:avLst/>
          </a:prstGeom>
          <a:noFill/>
        </p:spPr>
        <p:txBody>
          <a:bodyPr wrap="square" rtlCol="1">
            <a:spAutoFit/>
          </a:bodyPr>
          <a:lstStyle/>
          <a:p>
            <a:r>
              <a:rPr lang="ar-SA" sz="5400" dirty="0">
                <a:solidFill>
                  <a:schemeClr val="accent1"/>
                </a:solidFill>
              </a:rPr>
              <a:t>المعتقدات التي تُضاد التوحيــــد </a:t>
            </a:r>
          </a:p>
        </p:txBody>
      </p:sp>
    </p:spTree>
    <p:extLst>
      <p:ext uri="{BB962C8B-B14F-4D97-AF65-F5344CB8AC3E}">
        <p14:creationId xmlns:p14="http://schemas.microsoft.com/office/powerpoint/2010/main" val="2494914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FB32541-65B2-475E-82F9-D0BCA55BF8FC}"/>
              </a:ext>
            </a:extLst>
          </p:cNvPr>
          <p:cNvSpPr>
            <a:spLocks noGrp="1"/>
          </p:cNvSpPr>
          <p:nvPr>
            <p:ph type="title"/>
          </p:nvPr>
        </p:nvSpPr>
        <p:spPr/>
        <p:txBody>
          <a:bodyPr/>
          <a:lstStyle/>
          <a:p>
            <a:r>
              <a:rPr lang="ar-SA" dirty="0"/>
              <a:t>أهداف الدرس </a:t>
            </a:r>
          </a:p>
        </p:txBody>
      </p:sp>
      <p:sp>
        <p:nvSpPr>
          <p:cNvPr id="3" name="عنصر نائب للمحتوى 2">
            <a:extLst>
              <a:ext uri="{FF2B5EF4-FFF2-40B4-BE49-F238E27FC236}">
                <a16:creationId xmlns:a16="http://schemas.microsoft.com/office/drawing/2014/main" id="{24CC8340-0408-473F-8EEF-37ABE4312D5A}"/>
              </a:ext>
            </a:extLst>
          </p:cNvPr>
          <p:cNvSpPr>
            <a:spLocks noGrp="1"/>
          </p:cNvSpPr>
          <p:nvPr>
            <p:ph idx="1"/>
          </p:nvPr>
        </p:nvSpPr>
        <p:spPr/>
        <p:txBody>
          <a:bodyPr/>
          <a:lstStyle/>
          <a:p>
            <a:pPr algn="ctr">
              <a:buFont typeface="Wingdings" panose="05000000000000000000" pitchFamily="2" charset="2"/>
              <a:buChar char="v"/>
            </a:pPr>
            <a:r>
              <a:rPr lang="ar-SA" dirty="0">
                <a:solidFill>
                  <a:schemeClr val="accent6"/>
                </a:solidFill>
              </a:rPr>
              <a:t> </a:t>
            </a:r>
            <a:r>
              <a:rPr lang="ar-SA" sz="5400" dirty="0">
                <a:solidFill>
                  <a:schemeClr val="accent1"/>
                </a:solidFill>
              </a:rPr>
              <a:t>طالبتي العزيــــزة تصفحي كتابك صفحة 33 لمعرفة أهداف درسنا لهذا اليـــوم .</a:t>
            </a:r>
            <a:endParaRPr lang="ar-SA" dirty="0">
              <a:solidFill>
                <a:schemeClr val="accent6"/>
              </a:solidFill>
            </a:endParaRPr>
          </a:p>
        </p:txBody>
      </p:sp>
    </p:spTree>
    <p:extLst>
      <p:ext uri="{BB962C8B-B14F-4D97-AF65-F5344CB8AC3E}">
        <p14:creationId xmlns:p14="http://schemas.microsoft.com/office/powerpoint/2010/main" val="1697287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29B4159-A8F2-4262-818C-5F8ADA114254}"/>
              </a:ext>
            </a:extLst>
          </p:cNvPr>
          <p:cNvSpPr>
            <a:spLocks noGrp="1"/>
          </p:cNvSpPr>
          <p:nvPr>
            <p:ph type="title"/>
          </p:nvPr>
        </p:nvSpPr>
        <p:spPr/>
        <p:txBody>
          <a:bodyPr>
            <a:normAutofit/>
          </a:bodyPr>
          <a:lstStyle/>
          <a:p>
            <a:r>
              <a:rPr lang="ar-SA" sz="4800" dirty="0">
                <a:effectLst>
                  <a:outerShdw blurRad="38100" dist="38100" dir="2700000" algn="tl">
                    <a:srgbClr val="000000">
                      <a:alpha val="43137"/>
                    </a:srgbClr>
                  </a:outerShdw>
                </a:effectLst>
              </a:rPr>
              <a:t>التمهيــد</a:t>
            </a:r>
          </a:p>
        </p:txBody>
      </p:sp>
      <p:sp>
        <p:nvSpPr>
          <p:cNvPr id="3" name="عنصر نائب للمحتوى 2">
            <a:extLst>
              <a:ext uri="{FF2B5EF4-FFF2-40B4-BE49-F238E27FC236}">
                <a16:creationId xmlns:a16="http://schemas.microsoft.com/office/drawing/2014/main" id="{77EF1FF4-D1A2-4C4C-AB8D-0A3EE583E403}"/>
              </a:ext>
            </a:extLst>
          </p:cNvPr>
          <p:cNvSpPr>
            <a:spLocks noGrp="1"/>
          </p:cNvSpPr>
          <p:nvPr>
            <p:ph idx="1"/>
          </p:nvPr>
        </p:nvSpPr>
        <p:spPr/>
        <p:txBody>
          <a:bodyPr/>
          <a:lstStyle/>
          <a:p>
            <a:pPr algn="ctr">
              <a:buFont typeface="Wingdings" panose="05000000000000000000" pitchFamily="2" charset="2"/>
              <a:buChar char="v"/>
            </a:pPr>
            <a:r>
              <a:rPr lang="ar-SA" dirty="0">
                <a:solidFill>
                  <a:schemeClr val="accent1"/>
                </a:solidFill>
              </a:rPr>
              <a:t> </a:t>
            </a:r>
            <a:r>
              <a:rPr lang="ar-SA" sz="4400" dirty="0">
                <a:solidFill>
                  <a:schemeClr val="accent1"/>
                </a:solidFill>
              </a:rPr>
              <a:t>كل شيء بالضد يُعرف , فضد التوحيــد هو الشرك فدين الإسلام حريص على سلامتك من النـــار فذكر ضد التوحيد حتى تتمسك بالتوحيــد .</a:t>
            </a:r>
            <a:endParaRPr lang="ar-SA" dirty="0">
              <a:solidFill>
                <a:schemeClr val="accent1"/>
              </a:solidFill>
            </a:endParaRPr>
          </a:p>
        </p:txBody>
      </p:sp>
    </p:spTree>
    <p:extLst>
      <p:ext uri="{BB962C8B-B14F-4D97-AF65-F5344CB8AC3E}">
        <p14:creationId xmlns:p14="http://schemas.microsoft.com/office/powerpoint/2010/main" val="1918260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669F27F-2186-4AE1-A0D8-689DF4673E4C}"/>
              </a:ext>
            </a:extLst>
          </p:cNvPr>
          <p:cNvSpPr>
            <a:spLocks noGrp="1"/>
          </p:cNvSpPr>
          <p:nvPr>
            <p:ph type="title"/>
          </p:nvPr>
        </p:nvSpPr>
        <p:spPr/>
        <p:txBody>
          <a:bodyPr/>
          <a:lstStyle/>
          <a:p>
            <a:r>
              <a:rPr lang="ar-SA" dirty="0"/>
              <a:t>أهمية معرفة ما يضاد التوحيـد </a:t>
            </a:r>
          </a:p>
        </p:txBody>
      </p:sp>
      <p:sp>
        <p:nvSpPr>
          <p:cNvPr id="3" name="عنصر نائب للمحتوى 2">
            <a:extLst>
              <a:ext uri="{FF2B5EF4-FFF2-40B4-BE49-F238E27FC236}">
                <a16:creationId xmlns:a16="http://schemas.microsoft.com/office/drawing/2014/main" id="{C8335614-AE93-4310-9DB4-CC80872A3B12}"/>
              </a:ext>
            </a:extLst>
          </p:cNvPr>
          <p:cNvSpPr>
            <a:spLocks noGrp="1"/>
          </p:cNvSpPr>
          <p:nvPr>
            <p:ph idx="1"/>
          </p:nvPr>
        </p:nvSpPr>
        <p:spPr/>
        <p:txBody>
          <a:bodyPr>
            <a:normAutofit/>
          </a:bodyPr>
          <a:lstStyle/>
          <a:p>
            <a:pPr algn="ctr"/>
            <a:r>
              <a:rPr lang="ar-SA" sz="3600" dirty="0">
                <a:solidFill>
                  <a:schemeClr val="accent1"/>
                </a:solidFill>
              </a:rPr>
              <a:t>جاءت النصوص في الكتاب والسنـة في بيان ما يضاد التوحيد إجمالاً وتفصيلاً, فحذرت من الشرك , وبينت صوره , وذكرت شُبه المشركين, ودعوةَ الرسل لهم لاجتناب الشرك, وتمسك المشركين بما وجدوا عليه آباءهم وأجدادهم من الأعمال </a:t>
            </a:r>
            <a:r>
              <a:rPr lang="ar-SA" sz="3600" dirty="0" err="1">
                <a:solidFill>
                  <a:schemeClr val="accent1"/>
                </a:solidFill>
              </a:rPr>
              <a:t>الشركية</a:t>
            </a:r>
            <a:r>
              <a:rPr lang="ar-SA" sz="3600" dirty="0">
                <a:solidFill>
                  <a:schemeClr val="accent1"/>
                </a:solidFill>
              </a:rPr>
              <a:t>, ونحو ذلك . </a:t>
            </a:r>
          </a:p>
        </p:txBody>
      </p:sp>
    </p:spTree>
    <p:extLst>
      <p:ext uri="{BB962C8B-B14F-4D97-AF65-F5344CB8AC3E}">
        <p14:creationId xmlns:p14="http://schemas.microsoft.com/office/powerpoint/2010/main" val="663209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4A26F07-B900-45FC-9B78-F33B2BB8B60C}"/>
              </a:ext>
            </a:extLst>
          </p:cNvPr>
          <p:cNvSpPr>
            <a:spLocks noGrp="1"/>
          </p:cNvSpPr>
          <p:nvPr>
            <p:ph type="title"/>
          </p:nvPr>
        </p:nvSpPr>
        <p:spPr/>
        <p:txBody>
          <a:bodyPr>
            <a:normAutofit fontScale="90000"/>
          </a:bodyPr>
          <a:lstStyle/>
          <a:p>
            <a:r>
              <a:rPr lang="ar-SA" dirty="0"/>
              <a:t>         طالبتي برأيك لماذا وضحت نصوص الكتاب والسنة لما يضاد التوحيــد ؟ </a:t>
            </a:r>
          </a:p>
        </p:txBody>
      </p:sp>
      <p:sp>
        <p:nvSpPr>
          <p:cNvPr id="3" name="عنصر نائب للمحتوى 2">
            <a:extLst>
              <a:ext uri="{FF2B5EF4-FFF2-40B4-BE49-F238E27FC236}">
                <a16:creationId xmlns:a16="http://schemas.microsoft.com/office/drawing/2014/main" id="{5D559381-5D54-4D6F-9B39-E74D5215DEF4}"/>
              </a:ext>
            </a:extLst>
          </p:cNvPr>
          <p:cNvSpPr>
            <a:spLocks noGrp="1"/>
          </p:cNvSpPr>
          <p:nvPr>
            <p:ph idx="1"/>
          </p:nvPr>
        </p:nvSpPr>
        <p:spPr>
          <a:xfrm>
            <a:off x="1073332" y="3429000"/>
            <a:ext cx="9601196" cy="3318936"/>
          </a:xfrm>
        </p:spPr>
        <p:txBody>
          <a:bodyPr/>
          <a:lstStyle/>
          <a:p>
            <a:pPr algn="ctr"/>
            <a:r>
              <a:rPr lang="ar-SA" sz="3600" dirty="0">
                <a:solidFill>
                  <a:schemeClr val="accent1"/>
                </a:solidFill>
              </a:rPr>
              <a:t>والفائدة الكبرى من هذا: تمييز الحق من الباطل, والتوحيد من الشرك ؛ لأن الضد يتبين بمعرفة ضده , ولهذا قال الله تعالى : (</a:t>
            </a:r>
            <a:r>
              <a:rPr lang="ar-SA" sz="3600" b="1" i="0" dirty="0">
                <a:solidFill>
                  <a:srgbClr val="000000"/>
                </a:solidFill>
                <a:effectLst/>
                <a:latin typeface="Traditional Arabic" panose="02020603050405020304" pitchFamily="18" charset="-78"/>
                <a:cs typeface="Traditional Arabic" panose="02020603050405020304" pitchFamily="18" charset="-78"/>
              </a:rPr>
              <a:t>وكذلك نُفَصِّلُ الْآيَاتِ وَلِتَسْتَبِينَ سَبِيلُ الْمُجْرِمِينَ ) . </a:t>
            </a:r>
            <a:endParaRPr lang="ar-SA" sz="3600" dirty="0">
              <a:solidFill>
                <a:schemeClr val="accent1"/>
              </a:solidFill>
            </a:endParaRPr>
          </a:p>
          <a:p>
            <a:endParaRPr lang="ar-SA" dirty="0"/>
          </a:p>
        </p:txBody>
      </p:sp>
      <p:pic>
        <p:nvPicPr>
          <p:cNvPr id="4" name="صورة 3">
            <a:extLst>
              <a:ext uri="{FF2B5EF4-FFF2-40B4-BE49-F238E27FC236}">
                <a16:creationId xmlns:a16="http://schemas.microsoft.com/office/drawing/2014/main" id="{4735FCDC-F826-4665-9862-8BD7516B868A}"/>
              </a:ext>
            </a:extLst>
          </p:cNvPr>
          <p:cNvPicPr>
            <a:picLocks noChangeAspect="1"/>
          </p:cNvPicPr>
          <p:nvPr/>
        </p:nvPicPr>
        <p:blipFill>
          <a:blip r:embed="rId2"/>
          <a:stretch>
            <a:fillRect/>
          </a:stretch>
        </p:blipFill>
        <p:spPr>
          <a:xfrm>
            <a:off x="9190264" y="811017"/>
            <a:ext cx="2263137" cy="1474982"/>
          </a:xfrm>
          <a:prstGeom prst="rect">
            <a:avLst/>
          </a:prstGeom>
        </p:spPr>
      </p:pic>
    </p:spTree>
    <p:extLst>
      <p:ext uri="{BB962C8B-B14F-4D97-AF65-F5344CB8AC3E}">
        <p14:creationId xmlns:p14="http://schemas.microsoft.com/office/powerpoint/2010/main" val="13234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250"/>
                                        <p:tgtEl>
                                          <p:spTgt spid="3">
                                            <p:txEl>
                                              <p:pRg st="0" end="0"/>
                                            </p:txEl>
                                          </p:spTgt>
                                        </p:tgtEl>
                                      </p:cBhvr>
                                    </p:animEffect>
                                    <p:anim calcmode="lin" valueType="num">
                                      <p:cBhvr>
                                        <p:cTn id="8" dur="2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CCDB69D-6540-49AE-A705-385CBEDA90F9}"/>
              </a:ext>
            </a:extLst>
          </p:cNvPr>
          <p:cNvSpPr>
            <a:spLocks noGrp="1"/>
          </p:cNvSpPr>
          <p:nvPr>
            <p:ph type="title"/>
          </p:nvPr>
        </p:nvSpPr>
        <p:spPr/>
        <p:txBody>
          <a:bodyPr>
            <a:normAutofit fontScale="90000"/>
          </a:bodyPr>
          <a:lstStyle/>
          <a:p>
            <a:r>
              <a:rPr lang="ar-SA" dirty="0"/>
              <a:t>من خلال مشاهدتـك للمقطع وضحي أهم المعتقدات التي تضاد التوحيــــد . </a:t>
            </a:r>
          </a:p>
        </p:txBody>
      </p:sp>
      <p:pic>
        <p:nvPicPr>
          <p:cNvPr id="4" name="نواقض التوحيد">
            <a:hlinkClick r:id="" action="ppaction://media"/>
            <a:extLst>
              <a:ext uri="{FF2B5EF4-FFF2-40B4-BE49-F238E27FC236}">
                <a16:creationId xmlns:a16="http://schemas.microsoft.com/office/drawing/2014/main" id="{B4C661CB-1D8D-4CA2-83D7-EDE8E88F320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9823" y="2481943"/>
            <a:ext cx="10672354" cy="3709851"/>
          </a:xfrm>
        </p:spPr>
      </p:pic>
    </p:spTree>
    <p:extLst>
      <p:ext uri="{BB962C8B-B14F-4D97-AF65-F5344CB8AC3E}">
        <p14:creationId xmlns:p14="http://schemas.microsoft.com/office/powerpoint/2010/main" val="327149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8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عضوي">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TM02900743[[fn=عضوي]]</Template>
  <TotalTime>170</TotalTime>
  <Words>583</Words>
  <Application>Microsoft Office PowerPoint</Application>
  <PresentationFormat>شاشة عريضة</PresentationFormat>
  <Paragraphs>54</Paragraphs>
  <Slides>22</Slides>
  <Notes>0</Notes>
  <HiddenSlides>0</HiddenSlides>
  <MMClips>1</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22</vt:i4>
      </vt:variant>
    </vt:vector>
  </HeadingPairs>
  <TitlesOfParts>
    <vt:vector size="29" baseType="lpstr">
      <vt:lpstr>Arial</vt:lpstr>
      <vt:lpstr>Garamond</vt:lpstr>
      <vt:lpstr>quran</vt:lpstr>
      <vt:lpstr>Traditional Arabic</vt:lpstr>
      <vt:lpstr>Tw Cen MT</vt:lpstr>
      <vt:lpstr>Wingdings</vt:lpstr>
      <vt:lpstr>عضوي</vt:lpstr>
      <vt:lpstr>السلام عليكم ورحمة الله وبركاته .. أهلاً وسهلاً بكم طالباتي العزيزات ..</vt:lpstr>
      <vt:lpstr>عرض تقديمي في PowerPoint</vt:lpstr>
      <vt:lpstr>شريـــط الذكريات </vt:lpstr>
      <vt:lpstr>المادة: توحيـــد اليــوم: الأحـــد  التاريخ:/2/ 1443 هـ</vt:lpstr>
      <vt:lpstr>أهداف الدرس </vt:lpstr>
      <vt:lpstr>التمهيــد</vt:lpstr>
      <vt:lpstr>أهمية معرفة ما يضاد التوحيـد </vt:lpstr>
      <vt:lpstr>         طالبتي برأيك لماذا وضحت نصوص الكتاب والسنة لما يضاد التوحيــد ؟ </vt:lpstr>
      <vt:lpstr>من خلال مشاهدتـك للمقطع وضحي أهم المعتقدات التي تضاد التوحيــــد . </vt:lpstr>
      <vt:lpstr>أولاً: عدم البراءة من كل ما يعبد من دون الله </vt:lpstr>
      <vt:lpstr>           طالبتي المجتهدة إقرائي النص الآتي مبينةٌ أركان التوحيـد .. </vt:lpstr>
      <vt:lpstr>عرض تقديمي في PowerPoint</vt:lpstr>
      <vt:lpstr>ثانياً: دُعاء غير الله تعالى</vt:lpstr>
      <vt:lpstr>ثالثاً: محبة غيرِ الله كمحبة الله</vt:lpstr>
      <vt:lpstr>عرض تقديمي في PowerPoint</vt:lpstr>
      <vt:lpstr>رابعاً: طاعة غير الله في تحليل الحرام أو تحريم الحلال</vt:lpstr>
      <vt:lpstr>رابعاً: طاعة غير الله في تحليل الحرام أو تحريم الحلال</vt:lpstr>
      <vt:lpstr>عرض تقديمي في PowerPoint</vt:lpstr>
      <vt:lpstr>صممي خريطة مفاهيم توضحين بها المخالفات الشرعية وعلاقتها بالتوحيـد .</vt:lpstr>
      <vt:lpstr>عرض تقديمي في PowerPoint</vt:lpstr>
      <vt:lpstr>عرض تقديمي في PowerPoint</vt:lpstr>
      <vt:lpstr>الواجب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السلام عليكم ورحمة الله وبركاته .. أهلاً وسهلاً بكم طالباتي العزيزات ..</dc:title>
  <dc:creator>خلود بنت الغربي</dc:creator>
  <cp:lastModifiedBy>خلود بنت الغربي</cp:lastModifiedBy>
  <cp:revision>3</cp:revision>
  <dcterms:created xsi:type="dcterms:W3CDTF">2021-09-18T17:23:58Z</dcterms:created>
  <dcterms:modified xsi:type="dcterms:W3CDTF">2021-09-18T20:14:27Z</dcterms:modified>
</cp:coreProperties>
</file>