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72" r:id="rId6"/>
    <p:sldId id="273" r:id="rId7"/>
    <p:sldId id="262" r:id="rId8"/>
    <p:sldId id="261" r:id="rId9"/>
    <p:sldId id="259" r:id="rId10"/>
    <p:sldId id="274" r:id="rId11"/>
    <p:sldId id="263" r:id="rId12"/>
    <p:sldId id="268" r:id="rId13"/>
    <p:sldId id="266" r:id="rId14"/>
    <p:sldId id="271" r:id="rId15"/>
    <p:sldId id="26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7A9"/>
    <a:srgbClr val="A8A8A8"/>
    <a:srgbClr val="EBC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28085-2A00-4289-BFA4-A61CB6B1BA0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BC70EC5-3F08-4D52-8505-51E0A328F366}">
      <dgm:prSet phldrT="[نص]"/>
      <dgm:spPr>
        <a:solidFill>
          <a:srgbClr val="71B7A9"/>
        </a:solidFill>
      </dgm:spPr>
      <dgm:t>
        <a:bodyPr/>
        <a:lstStyle/>
        <a:p>
          <a:pPr rtl="1"/>
          <a:r>
            <a:rPr lang="en-US" dirty="0"/>
            <a:t>Read the conversation correctly</a:t>
          </a:r>
          <a:endParaRPr lang="ar-SA" dirty="0"/>
        </a:p>
      </dgm:t>
    </dgm:pt>
    <dgm:pt modelId="{D31A9B9B-92D9-47DD-B7B0-B965D4AEE223}" type="parTrans" cxnId="{E7C901F8-34FC-413C-ABDE-77ABF7DF8540}">
      <dgm:prSet/>
      <dgm:spPr/>
      <dgm:t>
        <a:bodyPr/>
        <a:lstStyle/>
        <a:p>
          <a:pPr rtl="1"/>
          <a:endParaRPr lang="ar-SA"/>
        </a:p>
      </dgm:t>
    </dgm:pt>
    <dgm:pt modelId="{C9333B9E-4A00-4CE1-828E-EB5BC4FB8A6B}" type="sibTrans" cxnId="{E7C901F8-34FC-413C-ABDE-77ABF7DF8540}">
      <dgm:prSet/>
      <dgm:spPr/>
      <dgm:t>
        <a:bodyPr/>
        <a:lstStyle/>
        <a:p>
          <a:pPr rtl="1"/>
          <a:endParaRPr lang="ar-SA"/>
        </a:p>
      </dgm:t>
    </dgm:pt>
    <dgm:pt modelId="{0F8C0D8F-FCB8-46DA-983B-4F9F286CF404}">
      <dgm:prSet phldrT="[نص]"/>
      <dgm:spPr>
        <a:solidFill>
          <a:srgbClr val="EBCA75"/>
        </a:solidFill>
      </dgm:spPr>
      <dgm:t>
        <a:bodyPr/>
        <a:lstStyle/>
        <a:p>
          <a:pPr rtl="1"/>
          <a:r>
            <a:rPr lang="en-US" b="1" i="0" dirty="0"/>
            <a:t>Use the real talk phrases in a conversation</a:t>
          </a:r>
          <a:endParaRPr lang="ar-SA" dirty="0"/>
        </a:p>
      </dgm:t>
    </dgm:pt>
    <dgm:pt modelId="{FB80B95C-4428-4852-AC01-8F73DCDC3A45}" type="parTrans" cxnId="{AD2563B9-8A4C-4564-8E88-62E9B391EF84}">
      <dgm:prSet/>
      <dgm:spPr/>
      <dgm:t>
        <a:bodyPr/>
        <a:lstStyle/>
        <a:p>
          <a:pPr rtl="1"/>
          <a:endParaRPr lang="ar-SA"/>
        </a:p>
      </dgm:t>
    </dgm:pt>
    <dgm:pt modelId="{D017A031-740D-4367-ADEA-7251BEC6D370}" type="sibTrans" cxnId="{AD2563B9-8A4C-4564-8E88-62E9B391EF84}">
      <dgm:prSet/>
      <dgm:spPr/>
      <dgm:t>
        <a:bodyPr/>
        <a:lstStyle/>
        <a:p>
          <a:pPr rtl="1"/>
          <a:endParaRPr lang="ar-SA"/>
        </a:p>
      </dgm:t>
    </dgm:pt>
    <dgm:pt modelId="{87BAA46C-4E63-430A-878F-27C97B5C1D95}" type="pres">
      <dgm:prSet presAssocID="{A4A28085-2A00-4289-BFA4-A61CB6B1BA06}" presName="Name0" presStyleCnt="0">
        <dgm:presLayoutVars>
          <dgm:chMax val="7"/>
          <dgm:chPref val="7"/>
          <dgm:dir/>
        </dgm:presLayoutVars>
      </dgm:prSet>
      <dgm:spPr/>
    </dgm:pt>
    <dgm:pt modelId="{80C37DA6-EA0A-4FB1-938B-D8C2893AD58F}" type="pres">
      <dgm:prSet presAssocID="{A4A28085-2A00-4289-BFA4-A61CB6B1BA06}" presName="Name1" presStyleCnt="0"/>
      <dgm:spPr/>
    </dgm:pt>
    <dgm:pt modelId="{AB80F1EB-B4FE-4883-AA40-0564F172DCB2}" type="pres">
      <dgm:prSet presAssocID="{A4A28085-2A00-4289-BFA4-A61CB6B1BA06}" presName="cycle" presStyleCnt="0"/>
      <dgm:spPr/>
    </dgm:pt>
    <dgm:pt modelId="{0656B379-3BE0-48FF-91CE-6A70D1F20551}" type="pres">
      <dgm:prSet presAssocID="{A4A28085-2A00-4289-BFA4-A61CB6B1BA06}" presName="srcNode" presStyleLbl="node1" presStyleIdx="0" presStyleCnt="2"/>
      <dgm:spPr/>
    </dgm:pt>
    <dgm:pt modelId="{CBB78431-4FC6-445B-BF40-D4692948B2B1}" type="pres">
      <dgm:prSet presAssocID="{A4A28085-2A00-4289-BFA4-A61CB6B1BA06}" presName="conn" presStyleLbl="parChTrans1D2" presStyleIdx="0" presStyleCnt="1"/>
      <dgm:spPr/>
    </dgm:pt>
    <dgm:pt modelId="{B206CAFC-156F-4ED5-8F82-5D972437ADEC}" type="pres">
      <dgm:prSet presAssocID="{A4A28085-2A00-4289-BFA4-A61CB6B1BA06}" presName="extraNode" presStyleLbl="node1" presStyleIdx="0" presStyleCnt="2"/>
      <dgm:spPr/>
    </dgm:pt>
    <dgm:pt modelId="{D92D10C4-4075-4FDE-BDF8-993D302A53CF}" type="pres">
      <dgm:prSet presAssocID="{A4A28085-2A00-4289-BFA4-A61CB6B1BA06}" presName="dstNode" presStyleLbl="node1" presStyleIdx="0" presStyleCnt="2"/>
      <dgm:spPr/>
    </dgm:pt>
    <dgm:pt modelId="{8A0CDC21-FDB7-4F0D-967C-92BF043C6D09}" type="pres">
      <dgm:prSet presAssocID="{BBC70EC5-3F08-4D52-8505-51E0A328F366}" presName="text_1" presStyleLbl="node1" presStyleIdx="0" presStyleCnt="2">
        <dgm:presLayoutVars>
          <dgm:bulletEnabled val="1"/>
        </dgm:presLayoutVars>
      </dgm:prSet>
      <dgm:spPr/>
    </dgm:pt>
    <dgm:pt modelId="{7ADD80F6-CCD8-4D15-A83E-0FFF7DADDBA8}" type="pres">
      <dgm:prSet presAssocID="{BBC70EC5-3F08-4D52-8505-51E0A328F366}" presName="accent_1" presStyleCnt="0"/>
      <dgm:spPr/>
    </dgm:pt>
    <dgm:pt modelId="{C46A9140-50C7-4001-84DC-A22826A07F20}" type="pres">
      <dgm:prSet presAssocID="{BBC70EC5-3F08-4D52-8505-51E0A328F366}" presName="accentRepeatNode" presStyleLbl="solidFgAcc1" presStyleIdx="0" presStyleCnt="2"/>
      <dgm:spPr/>
    </dgm:pt>
    <dgm:pt modelId="{D0220530-E644-4572-8DFA-118AB0020035}" type="pres">
      <dgm:prSet presAssocID="{0F8C0D8F-FCB8-46DA-983B-4F9F286CF404}" presName="text_2" presStyleLbl="node1" presStyleIdx="1" presStyleCnt="2">
        <dgm:presLayoutVars>
          <dgm:bulletEnabled val="1"/>
        </dgm:presLayoutVars>
      </dgm:prSet>
      <dgm:spPr/>
    </dgm:pt>
    <dgm:pt modelId="{4D7A5504-80C1-4049-85E7-B8ED9BB186E1}" type="pres">
      <dgm:prSet presAssocID="{0F8C0D8F-FCB8-46DA-983B-4F9F286CF404}" presName="accent_2" presStyleCnt="0"/>
      <dgm:spPr/>
    </dgm:pt>
    <dgm:pt modelId="{4743230A-EC6A-4A14-8D3C-B6C3B54624B9}" type="pres">
      <dgm:prSet presAssocID="{0F8C0D8F-FCB8-46DA-983B-4F9F286CF404}" presName="accentRepeatNode" presStyleLbl="solidFgAcc1" presStyleIdx="1" presStyleCnt="2"/>
      <dgm:spPr/>
    </dgm:pt>
  </dgm:ptLst>
  <dgm:cxnLst>
    <dgm:cxn modelId="{1EE6F03E-DA30-4FA3-86FA-B5E0331368FE}" type="presOf" srcId="{C9333B9E-4A00-4CE1-828E-EB5BC4FB8A6B}" destId="{CBB78431-4FC6-445B-BF40-D4692948B2B1}" srcOrd="0" destOrd="0" presId="urn:microsoft.com/office/officeart/2008/layout/VerticalCurvedList"/>
    <dgm:cxn modelId="{DD470C89-F2CE-4741-ABF4-EA5D05C2831C}" type="presOf" srcId="{A4A28085-2A00-4289-BFA4-A61CB6B1BA06}" destId="{87BAA46C-4E63-430A-878F-27C97B5C1D95}" srcOrd="0" destOrd="0" presId="urn:microsoft.com/office/officeart/2008/layout/VerticalCurvedList"/>
    <dgm:cxn modelId="{AD2563B9-8A4C-4564-8E88-62E9B391EF84}" srcId="{A4A28085-2A00-4289-BFA4-A61CB6B1BA06}" destId="{0F8C0D8F-FCB8-46DA-983B-4F9F286CF404}" srcOrd="1" destOrd="0" parTransId="{FB80B95C-4428-4852-AC01-8F73DCDC3A45}" sibTransId="{D017A031-740D-4367-ADEA-7251BEC6D370}"/>
    <dgm:cxn modelId="{9A89FFEB-EC6A-4AAF-AAB7-31BC6AC38ECE}" type="presOf" srcId="{BBC70EC5-3F08-4D52-8505-51E0A328F366}" destId="{8A0CDC21-FDB7-4F0D-967C-92BF043C6D09}" srcOrd="0" destOrd="0" presId="urn:microsoft.com/office/officeart/2008/layout/VerticalCurvedList"/>
    <dgm:cxn modelId="{E2933CF3-5B8D-4CF9-BC6D-D9E98D2A693A}" type="presOf" srcId="{0F8C0D8F-FCB8-46DA-983B-4F9F286CF404}" destId="{D0220530-E644-4572-8DFA-118AB0020035}" srcOrd="0" destOrd="0" presId="urn:microsoft.com/office/officeart/2008/layout/VerticalCurvedList"/>
    <dgm:cxn modelId="{E7C901F8-34FC-413C-ABDE-77ABF7DF8540}" srcId="{A4A28085-2A00-4289-BFA4-A61CB6B1BA06}" destId="{BBC70EC5-3F08-4D52-8505-51E0A328F366}" srcOrd="0" destOrd="0" parTransId="{D31A9B9B-92D9-47DD-B7B0-B965D4AEE223}" sibTransId="{C9333B9E-4A00-4CE1-828E-EB5BC4FB8A6B}"/>
    <dgm:cxn modelId="{2AB22D4D-6528-4894-BFDB-74652FACE197}" type="presParOf" srcId="{87BAA46C-4E63-430A-878F-27C97B5C1D95}" destId="{80C37DA6-EA0A-4FB1-938B-D8C2893AD58F}" srcOrd="0" destOrd="0" presId="urn:microsoft.com/office/officeart/2008/layout/VerticalCurvedList"/>
    <dgm:cxn modelId="{8F90D6FB-194A-4A90-893E-5C223736EF7F}" type="presParOf" srcId="{80C37DA6-EA0A-4FB1-938B-D8C2893AD58F}" destId="{AB80F1EB-B4FE-4883-AA40-0564F172DCB2}" srcOrd="0" destOrd="0" presId="urn:microsoft.com/office/officeart/2008/layout/VerticalCurvedList"/>
    <dgm:cxn modelId="{AE7C33FF-020E-4D8D-A25D-3D37D4BB46CE}" type="presParOf" srcId="{AB80F1EB-B4FE-4883-AA40-0564F172DCB2}" destId="{0656B379-3BE0-48FF-91CE-6A70D1F20551}" srcOrd="0" destOrd="0" presId="urn:microsoft.com/office/officeart/2008/layout/VerticalCurvedList"/>
    <dgm:cxn modelId="{814F3BB7-7ABC-4288-88A6-27DBD9650F5A}" type="presParOf" srcId="{AB80F1EB-B4FE-4883-AA40-0564F172DCB2}" destId="{CBB78431-4FC6-445B-BF40-D4692948B2B1}" srcOrd="1" destOrd="0" presId="urn:microsoft.com/office/officeart/2008/layout/VerticalCurvedList"/>
    <dgm:cxn modelId="{8F051C95-3697-454D-BDEC-D140AE6617AB}" type="presParOf" srcId="{AB80F1EB-B4FE-4883-AA40-0564F172DCB2}" destId="{B206CAFC-156F-4ED5-8F82-5D972437ADEC}" srcOrd="2" destOrd="0" presId="urn:microsoft.com/office/officeart/2008/layout/VerticalCurvedList"/>
    <dgm:cxn modelId="{F97E6B4E-6216-4411-86D2-679F5C18A402}" type="presParOf" srcId="{AB80F1EB-B4FE-4883-AA40-0564F172DCB2}" destId="{D92D10C4-4075-4FDE-BDF8-993D302A53CF}" srcOrd="3" destOrd="0" presId="urn:microsoft.com/office/officeart/2008/layout/VerticalCurvedList"/>
    <dgm:cxn modelId="{72677BEC-0AB8-4190-A6B9-1E901C58D08A}" type="presParOf" srcId="{80C37DA6-EA0A-4FB1-938B-D8C2893AD58F}" destId="{8A0CDC21-FDB7-4F0D-967C-92BF043C6D09}" srcOrd="1" destOrd="0" presId="urn:microsoft.com/office/officeart/2008/layout/VerticalCurvedList"/>
    <dgm:cxn modelId="{058E6B1D-08E3-4BD4-BC24-449F4D778A6A}" type="presParOf" srcId="{80C37DA6-EA0A-4FB1-938B-D8C2893AD58F}" destId="{7ADD80F6-CCD8-4D15-A83E-0FFF7DADDBA8}" srcOrd="2" destOrd="0" presId="urn:microsoft.com/office/officeart/2008/layout/VerticalCurvedList"/>
    <dgm:cxn modelId="{3C0B57A0-7805-4329-A7AE-3EE12773ACBD}" type="presParOf" srcId="{7ADD80F6-CCD8-4D15-A83E-0FFF7DADDBA8}" destId="{C46A9140-50C7-4001-84DC-A22826A07F20}" srcOrd="0" destOrd="0" presId="urn:microsoft.com/office/officeart/2008/layout/VerticalCurvedList"/>
    <dgm:cxn modelId="{1056368F-9EB9-42D3-AB81-9B2B4CC06D69}" type="presParOf" srcId="{80C37DA6-EA0A-4FB1-938B-D8C2893AD58F}" destId="{D0220530-E644-4572-8DFA-118AB0020035}" srcOrd="3" destOrd="0" presId="urn:microsoft.com/office/officeart/2008/layout/VerticalCurvedList"/>
    <dgm:cxn modelId="{74280414-5D51-4500-A7CD-87E4630C8903}" type="presParOf" srcId="{80C37DA6-EA0A-4FB1-938B-D8C2893AD58F}" destId="{4D7A5504-80C1-4049-85E7-B8ED9BB186E1}" srcOrd="4" destOrd="0" presId="urn:microsoft.com/office/officeart/2008/layout/VerticalCurvedList"/>
    <dgm:cxn modelId="{A48350EC-589D-48D9-BD9C-240B99E08A72}" type="presParOf" srcId="{4D7A5504-80C1-4049-85E7-B8ED9BB186E1}" destId="{4743230A-EC6A-4A14-8D3C-B6C3B54624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78431-4FC6-445B-BF40-D4692948B2B1}">
      <dsp:nvSpPr>
        <dsp:cNvPr id="0" name=""/>
        <dsp:cNvSpPr/>
      </dsp:nvSpPr>
      <dsp:spPr>
        <a:xfrm>
          <a:off x="-3400265" y="-526352"/>
          <a:ext cx="4081501" cy="4081501"/>
        </a:xfrm>
        <a:prstGeom prst="blockArc">
          <a:avLst>
            <a:gd name="adj1" fmla="val 18900000"/>
            <a:gd name="adj2" fmla="val 2700000"/>
            <a:gd name="adj3" fmla="val 52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CDC21-FDB7-4F0D-967C-92BF043C6D09}">
      <dsp:nvSpPr>
        <dsp:cNvPr id="0" name=""/>
        <dsp:cNvSpPr/>
      </dsp:nvSpPr>
      <dsp:spPr>
        <a:xfrm>
          <a:off x="556768" y="432693"/>
          <a:ext cx="7298898" cy="865266"/>
        </a:xfrm>
        <a:prstGeom prst="rect">
          <a:avLst/>
        </a:prstGeom>
        <a:solidFill>
          <a:srgbClr val="71B7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805" tIns="73660" rIns="73660" bIns="73660" numCol="1" spcCol="1270" anchor="ctr" anchorCtr="0">
          <a:noAutofit/>
        </a:bodyPr>
        <a:lstStyle/>
        <a:p>
          <a:pPr marL="0" lvl="0" indent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Read the conversation correctly</a:t>
          </a:r>
          <a:endParaRPr lang="ar-SA" sz="2900" kern="1200" dirty="0"/>
        </a:p>
      </dsp:txBody>
      <dsp:txXfrm>
        <a:off x="556768" y="432693"/>
        <a:ext cx="7298898" cy="865266"/>
      </dsp:txXfrm>
    </dsp:sp>
    <dsp:sp modelId="{C46A9140-50C7-4001-84DC-A22826A07F20}">
      <dsp:nvSpPr>
        <dsp:cNvPr id="0" name=""/>
        <dsp:cNvSpPr/>
      </dsp:nvSpPr>
      <dsp:spPr>
        <a:xfrm>
          <a:off x="15976" y="324535"/>
          <a:ext cx="1081583" cy="1081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20530-E644-4572-8DFA-118AB0020035}">
      <dsp:nvSpPr>
        <dsp:cNvPr id="0" name=""/>
        <dsp:cNvSpPr/>
      </dsp:nvSpPr>
      <dsp:spPr>
        <a:xfrm>
          <a:off x="556768" y="1730835"/>
          <a:ext cx="7298898" cy="865266"/>
        </a:xfrm>
        <a:prstGeom prst="rect">
          <a:avLst/>
        </a:prstGeom>
        <a:solidFill>
          <a:srgbClr val="EBCA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805" tIns="73660" rIns="73660" bIns="73660" numCol="1" spcCol="1270" anchor="ctr" anchorCtr="0">
          <a:noAutofit/>
        </a:bodyPr>
        <a:lstStyle/>
        <a:p>
          <a:pPr marL="0" lvl="0" indent="0" algn="l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dirty="0"/>
            <a:t>Use the real talk phrases in a conversation</a:t>
          </a:r>
          <a:endParaRPr lang="ar-SA" sz="2900" kern="1200" dirty="0"/>
        </a:p>
      </dsp:txBody>
      <dsp:txXfrm>
        <a:off x="556768" y="1730835"/>
        <a:ext cx="7298898" cy="865266"/>
      </dsp:txXfrm>
    </dsp:sp>
    <dsp:sp modelId="{4743230A-EC6A-4A14-8D3C-B6C3B54624B9}">
      <dsp:nvSpPr>
        <dsp:cNvPr id="0" name=""/>
        <dsp:cNvSpPr/>
      </dsp:nvSpPr>
      <dsp:spPr>
        <a:xfrm>
          <a:off x="15976" y="1622677"/>
          <a:ext cx="1081583" cy="1081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3T00:24:55.233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3T00:24:59.650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0F43F4-DBCB-40A5-88F8-9A2CD3768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73A892A-4263-404F-978C-CC0E9C13E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2A69C8-02E8-4711-B85E-6B5B777B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EE3A35-AB52-4CC2-BA7D-4EBC0BCC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37EE6D-5904-454F-B5C3-6AA2CD57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48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E84A19-1E50-4195-A2F5-C458E3E0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60E8EB-012D-4D67-A055-95573BE78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934401-8B98-4BDA-86FA-5D798B37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9270C5-C2D0-45FE-BF8D-E8EE8AF4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E1C483-601D-4D8F-811E-1FECEF3A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02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3E9536E-8DBA-42FE-8F9A-94FE18D03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BC75928-A1C8-44EB-820A-8E0F45F52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48BCDE-ACF5-4186-A49E-A37007E4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B009CD-FF77-451F-A922-5888DC79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655DDB-0ACE-4345-BCB9-304EEDC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475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AA4FC7-7EC4-4134-89EB-4152D19A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5AD670-3FB5-4807-8415-C0802F70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293054-4362-4990-B570-79C44A20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82C0C6-E4F5-41C8-8B06-0349A229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E15D68-B745-44FE-8169-13B74AF1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84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AD242E-B31E-464C-8D70-A1048AD5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F2AAD1-3C19-47FE-A064-011707536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E06E76-6994-4395-973A-53D81DC0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1C4940-DD00-4CBC-A650-7C7C6433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E691F1-BDB1-413E-B865-41E177A3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077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C23EE3-2F59-4A93-B867-89A1AF90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B2C8DE-283E-43D0-ABFA-7292E497B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3381725-4FB6-48E9-A270-A2FBD06A2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23B3B2E-5353-4A79-95B0-879E4016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F38ECFB-3BE4-424F-9567-C8B8830B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677B74-31B3-4969-BF78-253C0636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447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226AC9-6510-475F-AB5F-858FD4041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FC18FF-ED2E-47F9-98B1-98D69FF53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7177184-AC32-4D32-90E9-860561FBD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C9C6116-3E74-40DD-8A42-F24FE044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7D2502B-23B2-40DD-9035-B8873E2F0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69F2614-4F33-4176-9D80-B88C7F3B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E0E7BF9-0FBD-4482-986B-46630E72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6D87D6A-F810-4C07-9EF5-7D67E137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28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0F96E1-B7A4-4049-A14F-F5797326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02D32F5-316B-414A-A3B5-A999AE9B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1A69AFB-FEF5-4E76-A5D5-C091A09E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256750B-FC4A-414C-AB0A-3D9A8531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752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AB3A044-4CA6-4D9E-A412-5270744D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9804F3B-2F44-4EC1-BDAF-19B2C3CA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A9490C-74F1-456D-B086-8B336B12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290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059A4B-EF5D-4079-AFD9-CCA606B4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5C8C14-4F25-4754-AE17-613B54C37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D5CA305-7C69-4AB4-AB14-EDA14C13C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CF69A85-7AF6-4EF8-9E27-3082A2EA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5DCF9A-DFA1-4739-8562-7C23DFCE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352654-52F6-464B-BCC2-90E88FF0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291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65B4D9-A289-4D67-AC34-4746F383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996DDBB-8DAD-43D7-92D9-58A95E5E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8403FD7-38AD-4621-9CAB-2915046D3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367115-5547-4290-9178-E0042888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F1A6AD8-33F4-4318-93E8-5E5ABB8B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B72B1C0-B176-488E-A0B9-AA0F2672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85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56F064C-FF21-4B78-9910-E547F6E6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BFDEE1C-10B5-405F-8B3C-74BDBB68A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13F44A-E1B5-4D4C-98F4-D6996BA7A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964B-9BBA-45C0-AAD1-FEC63382E5A1}" type="datetimeFigureOut">
              <a:rPr lang="ar-SA" smtClean="0"/>
              <a:t>04/02/43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307568-B925-46EF-9D67-B0DD54DD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9C5442-C45C-491D-AE0A-F21381556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ACC49-3D92-44BF-8509-19D5D9C586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263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فيلم مجاني للسينما الكريسماس ، تنزيل مجاني قصاصة فنية ، قصاصة فنية مجانية -  آخر">
            <a:extLst>
              <a:ext uri="{FF2B5EF4-FFF2-40B4-BE49-F238E27FC236}">
                <a16:creationId xmlns:a16="http://schemas.microsoft.com/office/drawing/2014/main" id="{FA066912-FAA6-4C11-A1CA-A0FBDA9DB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6220" r="6739" b="13651"/>
          <a:stretch/>
        </p:blipFill>
        <p:spPr bwMode="auto">
          <a:xfrm>
            <a:off x="2074606" y="737419"/>
            <a:ext cx="8268929" cy="52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wnload Film Strip Film Clipart - It&amp;#39;s Only A Movie, Darling. B&amp;amp;w Fil  5&amp;#39;x7&amp;#39;area Rug PNG Image with No Background - PNGkey.com">
            <a:extLst>
              <a:ext uri="{FF2B5EF4-FFF2-40B4-BE49-F238E27FC236}">
                <a16:creationId xmlns:a16="http://schemas.microsoft.com/office/drawing/2014/main" id="{0D542156-2049-41E4-ABF9-580F467B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1438"/>
            <a:ext cx="12191999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BB717BC-63C9-4761-AD4E-196FDF34DAC3}"/>
              </a:ext>
            </a:extLst>
          </p:cNvPr>
          <p:cNvSpPr txBox="1"/>
          <p:nvPr/>
        </p:nvSpPr>
        <p:spPr>
          <a:xfrm>
            <a:off x="3785419" y="1199535"/>
            <a:ext cx="511277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>
                <a:solidFill>
                  <a:srgbClr val="71B7A9"/>
                </a:solidFill>
                <a:latin typeface="Forte" panose="03060902040502070203" pitchFamily="66" charset="0"/>
              </a:rPr>
              <a:t>What are they </a:t>
            </a:r>
            <a:r>
              <a:rPr lang="en-US" sz="6000" dirty="0">
                <a:solidFill>
                  <a:srgbClr val="EBCA75"/>
                </a:solidFill>
                <a:latin typeface="Forte" panose="03060902040502070203" pitchFamily="66" charset="0"/>
              </a:rPr>
              <a:t>making</a:t>
            </a:r>
            <a:r>
              <a:rPr lang="en-US" sz="6000" dirty="0">
                <a:solidFill>
                  <a:srgbClr val="71B7A9"/>
                </a:solidFill>
                <a:latin typeface="Forte" panose="03060902040502070203" pitchFamily="66" charset="0"/>
              </a:rPr>
              <a:t> ?</a:t>
            </a:r>
            <a:endParaRPr lang="ar-SA" sz="6000" dirty="0">
              <a:solidFill>
                <a:srgbClr val="71B7A9"/>
              </a:solidFill>
              <a:latin typeface="Forte" panose="03060902040502070203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BD54178-6068-4382-9D91-7DA968B69251}"/>
              </a:ext>
            </a:extLst>
          </p:cNvPr>
          <p:cNvSpPr/>
          <p:nvPr/>
        </p:nvSpPr>
        <p:spPr>
          <a:xfrm>
            <a:off x="4109883" y="6281469"/>
            <a:ext cx="3470787" cy="437535"/>
          </a:xfrm>
          <a:prstGeom prst="rect">
            <a:avLst/>
          </a:prstGeom>
          <a:solidFill>
            <a:srgbClr val="71B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EBCA75"/>
                </a:solidFill>
                <a:latin typeface="Forte" panose="03060902040502070203" pitchFamily="66" charset="0"/>
              </a:rPr>
              <a:t>By : ET Asma Almjlad </a:t>
            </a:r>
            <a:endParaRPr lang="ar-SA" dirty="0">
              <a:solidFill>
                <a:srgbClr val="EBCA75"/>
              </a:solidFill>
              <a:latin typeface="Forte" panose="03060902040502070203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62ED49-DAD3-4AF1-B748-43C65F4B5EAD}"/>
              </a:ext>
            </a:extLst>
          </p:cNvPr>
          <p:cNvSpPr txBox="1"/>
          <p:nvPr/>
        </p:nvSpPr>
        <p:spPr>
          <a:xfrm>
            <a:off x="4660489" y="76322"/>
            <a:ext cx="44358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EBCA75"/>
                </a:solidFill>
                <a:latin typeface="Forte" panose="03060902040502070203" pitchFamily="66" charset="0"/>
              </a:rPr>
              <a:t>U : 2   conversation</a:t>
            </a:r>
            <a:endParaRPr lang="ar-SA" sz="3200" dirty="0">
              <a:solidFill>
                <a:srgbClr val="EBCA75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1771F-D168-4AF7-A0C5-817EA782C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AA64CF-9FAE-43CC-80F8-D7F0C359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A7703-BE1D-45D0-BB7F-2E11C576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0" y="0"/>
            <a:ext cx="12172332" cy="67547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3E90E0-1C3F-4046-AE11-2E89CC72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0" t="17361" r="12499" b="39676"/>
          <a:stretch/>
        </p:blipFill>
        <p:spPr>
          <a:xfrm>
            <a:off x="7673424" y="1030288"/>
            <a:ext cx="2750034" cy="1857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2F548A4-47DE-405F-B711-D2AAEE571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93" b="91019" l="16875" r="56146">
                        <a14:foregroundMark x1="49427" y1="17500" x2="49375" y2="57407"/>
                        <a14:foregroundMark x1="49375" y1="57407" x2="51094" y2="63611"/>
                        <a14:foregroundMark x1="51094" y1="63611" x2="55208" y2="71481"/>
                        <a14:foregroundMark x1="55208" y1="71481" x2="55208" y2="82407"/>
                        <a14:foregroundMark x1="55208" y1="82407" x2="53490" y2="89444"/>
                        <a14:foregroundMark x1="53490" y1="89444" x2="21875" y2="78241"/>
                        <a14:foregroundMark x1="21875" y1="78241" x2="15833" y2="85185"/>
                        <a14:foregroundMark x1="15833" y1="85185" x2="16563" y2="20185"/>
                        <a14:foregroundMark x1="16563" y1="20185" x2="28854" y2="27407"/>
                        <a14:foregroundMark x1="28854" y1="27407" x2="30990" y2="41852"/>
                        <a14:foregroundMark x1="30990" y1="41852" x2="35000" y2="42407"/>
                        <a14:foregroundMark x1="35000" y1="42407" x2="29948" y2="54907"/>
                        <a14:foregroundMark x1="29948" y1="54907" x2="28802" y2="64444"/>
                        <a14:foregroundMark x1="28802" y1="64444" x2="36979" y2="68704"/>
                        <a14:foregroundMark x1="36979" y1="68704" x2="35104" y2="80741"/>
                        <a14:foregroundMark x1="35104" y1="80741" x2="24792" y2="85741"/>
                        <a14:foregroundMark x1="24792" y1="85741" x2="34010" y2="81759"/>
                        <a14:foregroundMark x1="34010" y1="81759" x2="37813" y2="86574"/>
                        <a14:foregroundMark x1="37813" y1="86574" x2="43958" y2="87685"/>
                        <a14:foregroundMark x1="43958" y1="87685" x2="45417" y2="70000"/>
                        <a14:foregroundMark x1="45417" y1="70000" x2="28385" y2="45926"/>
                        <a14:foregroundMark x1="28385" y1="45926" x2="31615" y2="32778"/>
                        <a14:foregroundMark x1="31615" y1="32778" x2="22813" y2="15370"/>
                        <a14:foregroundMark x1="22813" y1="15370" x2="18490" y2="20093"/>
                        <a14:foregroundMark x1="18490" y1="20093" x2="33438" y2="20093"/>
                        <a14:foregroundMark x1="33438" y1="20093" x2="45000" y2="32407"/>
                        <a14:foregroundMark x1="45000" y1="32407" x2="42240" y2="53796"/>
                        <a14:foregroundMark x1="42240" y1="53796" x2="42917" y2="61667"/>
                        <a14:foregroundMark x1="17552" y1="82778" x2="21667" y2="88148"/>
                        <a14:foregroundMark x1="21667" y1="88148" x2="30365" y2="89259"/>
                        <a14:foregroundMark x1="30365" y1="89259" x2="39896" y2="88981"/>
                        <a14:foregroundMark x1="39896" y1="88981" x2="49479" y2="89074"/>
                        <a14:foregroundMark x1="49479" y1="89074" x2="54896" y2="78889"/>
                        <a14:foregroundMark x1="54896" y1="78889" x2="54896" y2="70463"/>
                        <a14:foregroundMark x1="54896" y1="70463" x2="51927" y2="63519"/>
                        <a14:foregroundMark x1="51927" y1="63519" x2="21302" y2="66944"/>
                        <a14:foregroundMark x1="21302" y1="66944" x2="19896" y2="66111"/>
                        <a14:foregroundMark x1="25417" y1="28981" x2="21823" y2="38796"/>
                        <a14:foregroundMark x1="21823" y1="38796" x2="27031" y2="48333"/>
                        <a14:foregroundMark x1="27031" y1="48333" x2="28958" y2="65370"/>
                        <a14:foregroundMark x1="28958" y1="65370" x2="34323" y2="78704"/>
                        <a14:foregroundMark x1="34323" y1="78704" x2="34167" y2="88981"/>
                        <a14:foregroundMark x1="34167" y1="88981" x2="35573" y2="87500"/>
                        <a14:foregroundMark x1="15365" y1="19259" x2="14583" y2="65741"/>
                        <a14:foregroundMark x1="14583" y1="65741" x2="11719" y2="80463"/>
                        <a14:foregroundMark x1="11719" y1="80463" x2="14948" y2="87407"/>
                        <a14:foregroundMark x1="14948" y1="87407" x2="45729" y2="93056"/>
                        <a14:foregroundMark x1="45729" y1="93056" x2="55313" y2="89167"/>
                        <a14:foregroundMark x1="55313" y1="89167" x2="55833" y2="69259"/>
                        <a14:foregroundMark x1="55833" y1="69259" x2="49219" y2="67407"/>
                        <a14:foregroundMark x1="49219" y1="67407" x2="45052" y2="69722"/>
                        <a14:foregroundMark x1="51458" y1="66574" x2="56146" y2="68056"/>
                        <a14:foregroundMark x1="56146" y1="68056" x2="51458" y2="70556"/>
                        <a14:foregroundMark x1="51458" y1="70556" x2="51354" y2="71944"/>
                        <a14:foregroundMark x1="55260" y1="66852" x2="54740" y2="89537"/>
                        <a14:foregroundMark x1="54740" y1="89537" x2="39583" y2="89537"/>
                        <a14:foregroundMark x1="39583" y1="89537" x2="53229" y2="91019"/>
                        <a14:foregroundMark x1="53229" y1="91019" x2="55885" y2="89630"/>
                        <a14:backgroundMark x1="51146" y1="18426" x2="50733" y2="34907"/>
                        <a14:backgroundMark x1="51553" y1="59925" x2="54375" y2="63889"/>
                        <a14:backgroundMark x1="54375" y1="63889" x2="55313" y2="28704"/>
                        <a14:backgroundMark x1="55313" y1="28704" x2="53021" y2="35185"/>
                        <a14:backgroundMark x1="53021" y1="35185" x2="52344" y2="61019"/>
                        <a14:backgroundMark x1="52344" y1="61019" x2="54635" y2="24167"/>
                        <a14:backgroundMark x1="54635" y1="24167" x2="51146" y2="45185"/>
                        <a14:backgroundMark x1="51146" y1="45185" x2="53958" y2="37130"/>
                      </a14:backgroundRemoval>
                    </a14:imgEffect>
                  </a14:imgLayer>
                </a14:imgProps>
              </a:ext>
            </a:extLst>
          </a:blip>
          <a:srcRect l="12500" t="17361" r="43000" b="7222"/>
          <a:stretch/>
        </p:blipFill>
        <p:spPr>
          <a:xfrm>
            <a:off x="1899310" y="-142877"/>
            <a:ext cx="6396965" cy="55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8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1771F-D168-4AF7-A0C5-817EA782C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AA64CF-9FAE-43CC-80F8-D7F0C359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A7703-BE1D-45D0-BB7F-2E11C576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95250" y="51618"/>
            <a:ext cx="12172332" cy="675476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ADEB73D-8E6E-4BCA-BF9A-56358B929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31" t="66505" r="17500" b="16134"/>
          <a:stretch/>
        </p:blipFill>
        <p:spPr>
          <a:xfrm>
            <a:off x="637866" y="426629"/>
            <a:ext cx="6707124" cy="257175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D7A280B-9D45-4852-BCC7-A4846B652638}"/>
              </a:ext>
            </a:extLst>
          </p:cNvPr>
          <p:cNvSpPr/>
          <p:nvPr/>
        </p:nvSpPr>
        <p:spPr>
          <a:xfrm>
            <a:off x="5626036" y="740968"/>
            <a:ext cx="5210175" cy="640124"/>
          </a:xfrm>
          <a:prstGeom prst="rect">
            <a:avLst/>
          </a:prstGeom>
          <a:solidFill>
            <a:srgbClr val="EBC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Who says So?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A384804-D680-4B18-B687-5C1D35FFFD9B}"/>
              </a:ext>
            </a:extLst>
          </p:cNvPr>
          <p:cNvSpPr/>
          <p:nvPr/>
        </p:nvSpPr>
        <p:spPr>
          <a:xfrm>
            <a:off x="6497265" y="2238028"/>
            <a:ext cx="5018460" cy="934292"/>
          </a:xfrm>
          <a:prstGeom prst="roundRect">
            <a:avLst/>
          </a:prstGeom>
          <a:solidFill>
            <a:srgbClr val="EBC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What does he want to talk about with Jet? </a:t>
            </a:r>
            <a:endParaRPr lang="ar-SA" sz="2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87CD6BB-0F54-4821-92B8-36D4E713004B}"/>
              </a:ext>
            </a:extLst>
          </p:cNvPr>
          <p:cNvSpPr/>
          <p:nvPr/>
        </p:nvSpPr>
        <p:spPr>
          <a:xfrm>
            <a:off x="7673433" y="5349875"/>
            <a:ext cx="3301896" cy="853510"/>
          </a:xfrm>
          <a:prstGeom prst="roundRect">
            <a:avLst/>
          </a:prstGeom>
          <a:solidFill>
            <a:srgbClr val="EBC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Who says Not at all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684C38F-FA5B-49A8-8986-819CFF6DDC74}"/>
              </a:ext>
            </a:extLst>
          </p:cNvPr>
          <p:cNvSpPr/>
          <p:nvPr/>
        </p:nvSpPr>
        <p:spPr>
          <a:xfrm>
            <a:off x="3981012" y="4244348"/>
            <a:ext cx="4229976" cy="853510"/>
          </a:xfrm>
          <a:prstGeom prst="roundRect">
            <a:avLst/>
          </a:prstGeom>
          <a:solidFill>
            <a:srgbClr val="EBC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What can you do all by yourself?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AE8F998-3200-4A53-BE86-88E95A5C47BD}"/>
              </a:ext>
            </a:extLst>
          </p:cNvPr>
          <p:cNvSpPr/>
          <p:nvPr/>
        </p:nvSpPr>
        <p:spPr>
          <a:xfrm>
            <a:off x="7940570" y="3298067"/>
            <a:ext cx="3301896" cy="853510"/>
          </a:xfrm>
          <a:prstGeom prst="roundRect">
            <a:avLst/>
          </a:prstGeom>
          <a:solidFill>
            <a:srgbClr val="EBC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Who says all by myself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1771F-D168-4AF7-A0C5-817EA782C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AA64CF-9FAE-43CC-80F8-D7F0C359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A7703-BE1D-45D0-BB7F-2E11C576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265371" y="224656"/>
            <a:ext cx="12172332" cy="67547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410A0BE-C09D-44D1-BCCE-A021D7A85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95" t="61250" r="52343" b="10695"/>
          <a:stretch/>
        </p:blipFill>
        <p:spPr>
          <a:xfrm>
            <a:off x="265371" y="71799"/>
            <a:ext cx="6070631" cy="3968751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2204119B-C312-4273-B160-BD47334601B8}"/>
              </a:ext>
            </a:extLst>
          </p:cNvPr>
          <p:cNvSpPr/>
          <p:nvPr/>
        </p:nvSpPr>
        <p:spPr>
          <a:xfrm>
            <a:off x="6134884" y="1030288"/>
            <a:ext cx="5410200" cy="674677"/>
          </a:xfrm>
          <a:prstGeom prst="roundRect">
            <a:avLst/>
          </a:prstGeom>
          <a:solidFill>
            <a:srgbClr val="71B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1. He’s working on a documentary series about martial arts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52E89BA-B21D-4FDF-AA90-07472E24F14C}"/>
              </a:ext>
            </a:extLst>
          </p:cNvPr>
          <p:cNvSpPr/>
          <p:nvPr/>
        </p:nvSpPr>
        <p:spPr>
          <a:xfrm>
            <a:off x="6134884" y="2901747"/>
            <a:ext cx="5410200" cy="476250"/>
          </a:xfrm>
          <a:prstGeom prst="roundRect">
            <a:avLst/>
          </a:prstGeom>
          <a:solidFill>
            <a:srgbClr val="71B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3. No, he isn’t.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4BAF036-714F-4440-94AD-898A71C72555}"/>
              </a:ext>
            </a:extLst>
          </p:cNvPr>
          <p:cNvSpPr/>
          <p:nvPr/>
        </p:nvSpPr>
        <p:spPr>
          <a:xfrm>
            <a:off x="6134884" y="3745250"/>
            <a:ext cx="5410200" cy="619462"/>
          </a:xfrm>
          <a:prstGeom prst="roundRect">
            <a:avLst/>
          </a:prstGeom>
          <a:solidFill>
            <a:srgbClr val="71B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4. Karate isn’t about fighting. It’s about physical strength and balance.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EA3E17D-BD87-4C7C-842A-35B2A3D81CF3}"/>
              </a:ext>
            </a:extLst>
          </p:cNvPr>
          <p:cNvSpPr/>
          <p:nvPr/>
        </p:nvSpPr>
        <p:spPr>
          <a:xfrm>
            <a:off x="6134884" y="1902613"/>
            <a:ext cx="5410200" cy="827099"/>
          </a:xfrm>
          <a:prstGeom prst="roundRect">
            <a:avLst/>
          </a:prstGeom>
          <a:solidFill>
            <a:srgbClr val="71B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2. They are filming the documentary in the studio in Hong Kong and in locations all over Asia.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F2EC5BF-A54C-4573-8C0E-D95DFC77E8C0}"/>
              </a:ext>
            </a:extLst>
          </p:cNvPr>
          <p:cNvSpPr/>
          <p:nvPr/>
        </p:nvSpPr>
        <p:spPr>
          <a:xfrm>
            <a:off x="6134884" y="4588753"/>
            <a:ext cx="5410200" cy="761122"/>
          </a:xfrm>
          <a:prstGeom prst="roundRect">
            <a:avLst/>
          </a:prstGeom>
          <a:solidFill>
            <a:srgbClr val="71B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5. Yes, they are, if the first episode is a success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1771F-D168-4AF7-A0C5-817EA782C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AA64CF-9FAE-43CC-80F8-D7F0C359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A7703-BE1D-45D0-BB7F-2E11C576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0" y="0"/>
            <a:ext cx="12172332" cy="67547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6D1D7C-2E9E-433F-AC7F-1136C2D30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44" t="52523" r="50000" b="12662"/>
          <a:stretch/>
        </p:blipFill>
        <p:spPr>
          <a:xfrm>
            <a:off x="3152775" y="1122363"/>
            <a:ext cx="6301130" cy="3509963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D353EC8-EB3B-483C-9407-30C84F76B5ED}"/>
              </a:ext>
            </a:extLst>
          </p:cNvPr>
          <p:cNvSpPr/>
          <p:nvPr/>
        </p:nvSpPr>
        <p:spPr>
          <a:xfrm>
            <a:off x="390111" y="573986"/>
            <a:ext cx="2372554" cy="1742177"/>
          </a:xfrm>
          <a:prstGeom prst="roundRect">
            <a:avLst/>
          </a:prstGeom>
          <a:solidFill>
            <a:srgbClr val="F51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latin typeface="Forte" panose="03060902040502070203" pitchFamily="66" charset="0"/>
              </a:rPr>
              <a:t>Let’s practice </a:t>
            </a:r>
            <a:endParaRPr lang="ar-SA" sz="44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2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1771F-D168-4AF7-A0C5-817EA782C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AA64CF-9FAE-43CC-80F8-D7F0C359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A7703-BE1D-45D0-BB7F-2E11C576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0" y="0"/>
            <a:ext cx="12172332" cy="6754763"/>
          </a:xfrm>
          <a:prstGeom prst="rect">
            <a:avLst/>
          </a:prstGeom>
        </p:spPr>
      </p:pic>
      <p:pic>
        <p:nvPicPr>
          <p:cNvPr id="5" name="Picture 2" descr="Homework Help Practice Revising, Essay Help &amp;amp; Essay Writing Service">
            <a:extLst>
              <a:ext uri="{FF2B5EF4-FFF2-40B4-BE49-F238E27FC236}">
                <a16:creationId xmlns:a16="http://schemas.microsoft.com/office/drawing/2014/main" id="{60D74A74-A3B5-4244-9511-98ED12BC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6" y="1027906"/>
            <a:ext cx="32480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منصة مدرستي">
            <a:extLst>
              <a:ext uri="{FF2B5EF4-FFF2-40B4-BE49-F238E27FC236}">
                <a16:creationId xmlns:a16="http://schemas.microsoft.com/office/drawing/2014/main" id="{CBFFDA55-CCC7-49BA-8F73-A3DBF361E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7" y="2732881"/>
            <a:ext cx="4352926" cy="20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1771F-D168-4AF7-A0C5-817EA782C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AA64CF-9FAE-43CC-80F8-D7F0C359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A7703-BE1D-45D0-BB7F-2E11C576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0" y="0"/>
            <a:ext cx="12172332" cy="6754763"/>
          </a:xfrm>
          <a:prstGeom prst="rect">
            <a:avLst/>
          </a:prstGeom>
        </p:spPr>
      </p:pic>
      <p:pic>
        <p:nvPicPr>
          <p:cNvPr id="5" name="Picture 2" descr="have a wonderful day edited by me, image , animated , encre , kawaii , fond  , decoration , glitter , orange , yellow , happy , birthday , ivk , gif ,  text , or , gold , background , animation , deco , decor , transparent -  PicMix">
            <a:extLst>
              <a:ext uri="{FF2B5EF4-FFF2-40B4-BE49-F238E27FC236}">
                <a16:creationId xmlns:a16="http://schemas.microsoft.com/office/drawing/2014/main" id="{4B27434F-65A6-4105-99CE-BD07372517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924533"/>
            <a:ext cx="5105400" cy="38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7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1619F6-FBD7-4D4A-89A4-894CB5B7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E23B73-E7AB-4B8F-8773-13460683B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0848409-079C-4FBE-B868-8D555F5D3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176981" y="103237"/>
            <a:ext cx="12015019" cy="6754763"/>
          </a:xfrm>
          <a:prstGeom prst="rect">
            <a:avLst/>
          </a:prstGeom>
        </p:spPr>
      </p:pic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6D8040A1-921E-49BC-8D77-67FD2031C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943408"/>
              </p:ext>
            </p:extLst>
          </p:nvPr>
        </p:nvGraphicFramePr>
        <p:xfrm>
          <a:off x="1300932" y="1004094"/>
          <a:ext cx="7871644" cy="302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2A076A8-C342-4498-A8E0-65091EDCEF3E}"/>
              </a:ext>
            </a:extLst>
          </p:cNvPr>
          <p:cNvSpPr/>
          <p:nvPr/>
        </p:nvSpPr>
        <p:spPr>
          <a:xfrm>
            <a:off x="8760542" y="5043948"/>
            <a:ext cx="2359742" cy="1111046"/>
          </a:xfrm>
          <a:prstGeom prst="roundRect">
            <a:avLst/>
          </a:prstGeom>
          <a:solidFill>
            <a:srgbClr val="DD6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Forte" panose="03060902040502070203" pitchFamily="66" charset="0"/>
              </a:rPr>
              <a:t>Objectives </a:t>
            </a:r>
            <a:endParaRPr lang="ar-SA" sz="36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1771F-D168-4AF7-A0C5-817EA782C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AA64CF-9FAE-43CC-80F8-D7F0C359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A7703-BE1D-45D0-BB7F-2E11C576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0" y="0"/>
            <a:ext cx="12172332" cy="6754763"/>
          </a:xfrm>
          <a:prstGeom prst="rect">
            <a:avLst/>
          </a:prstGeom>
        </p:spPr>
      </p:pic>
      <p:pic>
        <p:nvPicPr>
          <p:cNvPr id="3074" name="Picture 2" descr="قناة الناس on Twitter: &amp;quot;وقل ربِّ زدني علماً (سورة طه آية 114).… &amp;quot;">
            <a:extLst>
              <a:ext uri="{FF2B5EF4-FFF2-40B4-BE49-F238E27FC236}">
                <a16:creationId xmlns:a16="http://schemas.microsoft.com/office/drawing/2014/main" id="{1070C487-0A72-41B6-9007-534EAF0DE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b="8575"/>
          <a:stretch/>
        </p:blipFill>
        <p:spPr bwMode="auto">
          <a:xfrm>
            <a:off x="2752725" y="669449"/>
            <a:ext cx="6518936" cy="36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6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1771F-D168-4AF7-A0C5-817EA782C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AA64CF-9FAE-43CC-80F8-D7F0C359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A7703-BE1D-45D0-BB7F-2E11C576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0" y="0"/>
            <a:ext cx="12172332" cy="6754763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2F58805-E01D-49B8-82BF-6E88DB83575F}"/>
              </a:ext>
            </a:extLst>
          </p:cNvPr>
          <p:cNvSpPr/>
          <p:nvPr/>
        </p:nvSpPr>
        <p:spPr>
          <a:xfrm>
            <a:off x="5370747" y="590550"/>
            <a:ext cx="4361097" cy="5407026"/>
          </a:xfrm>
          <a:prstGeom prst="roundRect">
            <a:avLst/>
          </a:prstGeom>
          <a:solidFill>
            <a:srgbClr val="71B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5F517C99-DF55-413E-B658-C05E07FA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35" y="1144588"/>
            <a:ext cx="577870" cy="4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7B2C975-127A-482B-B2C3-98B30CD6D481}"/>
              </a:ext>
            </a:extLst>
          </p:cNvPr>
          <p:cNvSpPr/>
          <p:nvPr/>
        </p:nvSpPr>
        <p:spPr>
          <a:xfrm>
            <a:off x="5948617" y="1027906"/>
            <a:ext cx="3185858" cy="4672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Picture 6" descr="Free Animated Cliparts Study, Download Free Animated Cliparts Study png  images, Free ClipArts on Clipart Library">
            <a:extLst>
              <a:ext uri="{FF2B5EF4-FFF2-40B4-BE49-F238E27FC236}">
                <a16:creationId xmlns:a16="http://schemas.microsoft.com/office/drawing/2014/main" id="{D28162B8-9165-4776-8A2C-0B6F646F69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6" y="281782"/>
            <a:ext cx="2053799" cy="28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ransparent Background Png Online Class Clipart Png - Novocom.top">
            <a:extLst>
              <a:ext uri="{FF2B5EF4-FFF2-40B4-BE49-F238E27FC236}">
                <a16:creationId xmlns:a16="http://schemas.microsoft.com/office/drawing/2014/main" id="{ACDF1FCD-45BD-4C07-AC32-64B7AE572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06" y="2686050"/>
            <a:ext cx="3959600" cy="292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B095EAF-DE65-4214-A8FE-62764117712C}"/>
              </a:ext>
            </a:extLst>
          </p:cNvPr>
          <p:cNvSpPr txBox="1"/>
          <p:nvPr/>
        </p:nvSpPr>
        <p:spPr>
          <a:xfrm>
            <a:off x="5948617" y="1533525"/>
            <a:ext cx="26334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51B18"/>
                </a:solidFill>
                <a:latin typeface="Forte" panose="03060902040502070203" pitchFamily="66" charset="0"/>
              </a:rPr>
              <a:t>New Words</a:t>
            </a:r>
            <a:endParaRPr lang="ar-SA" sz="3600" dirty="0">
              <a:solidFill>
                <a:srgbClr val="F51B18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3AC95339-CB7D-4E10-8EBE-DA645DA1F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0" y="0"/>
            <a:ext cx="12172332" cy="6754763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354FC86-3B74-473E-A62F-1926C9789450}"/>
              </a:ext>
            </a:extLst>
          </p:cNvPr>
          <p:cNvSpPr/>
          <p:nvPr/>
        </p:nvSpPr>
        <p:spPr>
          <a:xfrm>
            <a:off x="6563246" y="165591"/>
            <a:ext cx="4361097" cy="5407026"/>
          </a:xfrm>
          <a:prstGeom prst="roundRect">
            <a:avLst/>
          </a:prstGeom>
          <a:solidFill>
            <a:srgbClr val="71B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8A97B64-2573-4F70-B3F6-012A1BBA0F98}"/>
              </a:ext>
            </a:extLst>
          </p:cNvPr>
          <p:cNvSpPr/>
          <p:nvPr/>
        </p:nvSpPr>
        <p:spPr>
          <a:xfrm>
            <a:off x="2193455" y="103237"/>
            <a:ext cx="4361097" cy="5407026"/>
          </a:xfrm>
          <a:prstGeom prst="roundRect">
            <a:avLst/>
          </a:prstGeom>
          <a:solidFill>
            <a:srgbClr val="71B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4CDA9C0-5615-4BFF-83DC-C1790B059B34}"/>
              </a:ext>
            </a:extLst>
          </p:cNvPr>
          <p:cNvSpPr/>
          <p:nvPr/>
        </p:nvSpPr>
        <p:spPr>
          <a:xfrm>
            <a:off x="6489779" y="327120"/>
            <a:ext cx="4225014" cy="5083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44B3A73-6729-434B-81B9-1436F3EE4C7E}"/>
              </a:ext>
            </a:extLst>
          </p:cNvPr>
          <p:cNvSpPr/>
          <p:nvPr/>
        </p:nvSpPr>
        <p:spPr>
          <a:xfrm>
            <a:off x="2425200" y="165591"/>
            <a:ext cx="4064579" cy="5083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330411D-7B3A-4F94-B93E-579303F9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49" y="610777"/>
            <a:ext cx="571488" cy="462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CD2D7AA-0273-4FF2-A3E2-57002C309246}"/>
              </a:ext>
            </a:extLst>
          </p:cNvPr>
          <p:cNvSpPr txBox="1"/>
          <p:nvPr/>
        </p:nvSpPr>
        <p:spPr>
          <a:xfrm>
            <a:off x="2193455" y="2192874"/>
            <a:ext cx="35676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51B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documentary</a:t>
            </a:r>
            <a:endParaRPr lang="ar-SA" sz="3200" b="1" dirty="0">
              <a:solidFill>
                <a:srgbClr val="F51B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9B6BD33-B0B4-4EF4-A104-553EEEB0851B}"/>
              </a:ext>
            </a:extLst>
          </p:cNvPr>
          <p:cNvSpPr txBox="1"/>
          <p:nvPr/>
        </p:nvSpPr>
        <p:spPr>
          <a:xfrm>
            <a:off x="2545756" y="4692074"/>
            <a:ext cx="28619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51B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episodes</a:t>
            </a:r>
            <a:endParaRPr lang="ar-SA" sz="3200" b="1" dirty="0">
              <a:solidFill>
                <a:srgbClr val="F51B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61C764-EE9E-461B-8236-C7570DE997A8}"/>
              </a:ext>
            </a:extLst>
          </p:cNvPr>
          <p:cNvSpPr txBox="1"/>
          <p:nvPr/>
        </p:nvSpPr>
        <p:spPr>
          <a:xfrm>
            <a:off x="6215543" y="2384323"/>
            <a:ext cx="29791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location</a:t>
            </a:r>
            <a:endParaRPr lang="ar-SA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246E420-39FF-48AF-AE72-BFE9F0B9DFB0}"/>
              </a:ext>
            </a:extLst>
          </p:cNvPr>
          <p:cNvSpPr txBox="1"/>
          <p:nvPr/>
        </p:nvSpPr>
        <p:spPr>
          <a:xfrm>
            <a:off x="7369727" y="4510364"/>
            <a:ext cx="22764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Martial arts</a:t>
            </a:r>
            <a:endParaRPr lang="ar-SA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lip Art - Clip art zebras 922036">
            <a:extLst>
              <a:ext uri="{FF2B5EF4-FFF2-40B4-BE49-F238E27FC236}">
                <a16:creationId xmlns:a16="http://schemas.microsoft.com/office/drawing/2014/main" id="{2650ED61-590F-4D11-8D00-3C4EEFF5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03" y="823496"/>
            <a:ext cx="1798502" cy="12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7 Dark Netflix Photos - Free &amp;amp; Royalty-Free Stock Photos from Dreamstime">
            <a:extLst>
              <a:ext uri="{FF2B5EF4-FFF2-40B4-BE49-F238E27FC236}">
                <a16:creationId xmlns:a16="http://schemas.microsoft.com/office/drawing/2014/main" id="{81DEFEFD-52E2-42C9-8D1E-1E326107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10" y="3038353"/>
            <a:ext cx="2284288" cy="171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AC88B098-7FE9-4FC2-8CA1-079C3F9668B6}"/>
                  </a:ext>
                </a:extLst>
              </p14:cNvPr>
              <p14:cNvContentPartPr/>
              <p14:nvPr/>
            </p14:nvContentPartPr>
            <p14:xfrm>
              <a:off x="4457490" y="3429000"/>
              <a:ext cx="360" cy="360"/>
            </p14:xfrm>
          </p:contentPart>
        </mc:Choice>
        <mc:Fallback xmlns=""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AC88B098-7FE9-4FC2-8CA1-079C3F9668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7490" y="324900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FD9B77F6-F449-4535-BB80-2D4874837206}"/>
                  </a:ext>
                </a:extLst>
              </p14:cNvPr>
              <p14:cNvContentPartPr/>
              <p14:nvPr/>
            </p14:nvContentPartPr>
            <p14:xfrm>
              <a:off x="4623254" y="3363445"/>
              <a:ext cx="360" cy="360"/>
            </p14:xfrm>
          </p:contentPart>
        </mc:Choice>
        <mc:Fallback xmlns=""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FD9B77F6-F449-4535-BB80-2D48748372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3614" y="3183445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1030" name="Picture 6" descr="Free New Location Cliparts, Download Free New Location Cliparts png images,  Free ClipArts on Clipart Library">
            <a:extLst>
              <a:ext uri="{FF2B5EF4-FFF2-40B4-BE49-F238E27FC236}">
                <a16:creationId xmlns:a16="http://schemas.microsoft.com/office/drawing/2014/main" id="{B9B5A922-64D0-423B-BE08-E04B4899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337" y="752386"/>
            <a:ext cx="1723556" cy="15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rate martial arts tae kwon do dojo clipart Vector Image">
            <a:extLst>
              <a:ext uri="{FF2B5EF4-FFF2-40B4-BE49-F238E27FC236}">
                <a16:creationId xmlns:a16="http://schemas.microsoft.com/office/drawing/2014/main" id="{CB573534-DA9F-4D29-AD10-1802F9CE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37" y="3099191"/>
            <a:ext cx="1523755" cy="14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21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3AC95339-CB7D-4E10-8EBE-DA645DA1F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0" y="0"/>
            <a:ext cx="12172332" cy="6754763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354FC86-3B74-473E-A62F-1926C9789450}"/>
              </a:ext>
            </a:extLst>
          </p:cNvPr>
          <p:cNvSpPr/>
          <p:nvPr/>
        </p:nvSpPr>
        <p:spPr>
          <a:xfrm>
            <a:off x="6632330" y="103237"/>
            <a:ext cx="4361097" cy="5407026"/>
          </a:xfrm>
          <a:prstGeom prst="roundRect">
            <a:avLst/>
          </a:prstGeom>
          <a:solidFill>
            <a:srgbClr val="71B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8A97B64-2573-4F70-B3F6-012A1BBA0F98}"/>
              </a:ext>
            </a:extLst>
          </p:cNvPr>
          <p:cNvSpPr/>
          <p:nvPr/>
        </p:nvSpPr>
        <p:spPr>
          <a:xfrm>
            <a:off x="2247157" y="103237"/>
            <a:ext cx="4361097" cy="5407026"/>
          </a:xfrm>
          <a:prstGeom prst="roundRect">
            <a:avLst/>
          </a:prstGeom>
          <a:solidFill>
            <a:srgbClr val="71B7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4CDA9C0-5615-4BFF-83DC-C1790B059B34}"/>
              </a:ext>
            </a:extLst>
          </p:cNvPr>
          <p:cNvSpPr/>
          <p:nvPr/>
        </p:nvSpPr>
        <p:spPr>
          <a:xfrm>
            <a:off x="6504975" y="283943"/>
            <a:ext cx="4225014" cy="5083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44B3A73-6729-434B-81B9-1436F3EE4C7E}"/>
              </a:ext>
            </a:extLst>
          </p:cNvPr>
          <p:cNvSpPr/>
          <p:nvPr/>
        </p:nvSpPr>
        <p:spPr>
          <a:xfrm>
            <a:off x="2462700" y="141590"/>
            <a:ext cx="4064579" cy="5083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330411D-7B3A-4F94-B93E-579303F9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34" y="605140"/>
            <a:ext cx="571488" cy="462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9B6BD33-B0B4-4EF4-A104-553EEEB0851B}"/>
              </a:ext>
            </a:extLst>
          </p:cNvPr>
          <p:cNvSpPr txBox="1"/>
          <p:nvPr/>
        </p:nvSpPr>
        <p:spPr>
          <a:xfrm>
            <a:off x="3064015" y="4346624"/>
            <a:ext cx="28619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stuntman</a:t>
            </a:r>
            <a:endParaRPr lang="ar-SA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246E420-39FF-48AF-AE72-BFE9F0B9DFB0}"/>
              </a:ext>
            </a:extLst>
          </p:cNvPr>
          <p:cNvSpPr txBox="1"/>
          <p:nvPr/>
        </p:nvSpPr>
        <p:spPr>
          <a:xfrm>
            <a:off x="7446996" y="4173061"/>
            <a:ext cx="22764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stunt</a:t>
            </a:r>
            <a:endParaRPr lang="ar-SA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tuntman burning man sign Royalty Free Vector Image">
            <a:extLst>
              <a:ext uri="{FF2B5EF4-FFF2-40B4-BE49-F238E27FC236}">
                <a16:creationId xmlns:a16="http://schemas.microsoft.com/office/drawing/2014/main" id="{A2D088AE-E0C0-40F7-B0F3-9AC6FAF23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4" r="21648" b="30534"/>
          <a:stretch/>
        </p:blipFill>
        <p:spPr bwMode="auto">
          <a:xfrm>
            <a:off x="3284455" y="703788"/>
            <a:ext cx="2545473" cy="35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tor sport biker Stock Vector, Royalty Free Vector Image by ©grynold  #46605725">
            <a:extLst>
              <a:ext uri="{FF2B5EF4-FFF2-40B4-BE49-F238E27FC236}">
                <a16:creationId xmlns:a16="http://schemas.microsoft.com/office/drawing/2014/main" id="{F01ABE0E-541B-45E3-92FC-65F05E41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70" y="794448"/>
            <a:ext cx="2517559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1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1771F-D168-4AF7-A0C5-817EA782C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AA64CF-9FAE-43CC-80F8-D7F0C359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A7703-BE1D-45D0-BB7F-2E11C57666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09" t="24652" r="24839" b="12975"/>
          <a:stretch/>
        </p:blipFill>
        <p:spPr>
          <a:xfrm>
            <a:off x="0" y="-47625"/>
            <a:ext cx="12172332" cy="675476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B734299-0736-425A-9A1D-E1DA7A04E0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47" t="20000" r="33359" b="6528"/>
          <a:stretch/>
        </p:blipFill>
        <p:spPr>
          <a:xfrm>
            <a:off x="5024438" y="270636"/>
            <a:ext cx="5057775" cy="6222239"/>
          </a:xfrm>
          <a:prstGeom prst="rect">
            <a:avLst/>
          </a:prstGeom>
        </p:spPr>
      </p:pic>
      <p:pic>
        <p:nvPicPr>
          <p:cNvPr id="6" name="رسم 5" descr="كتاب مفتوح">
            <a:extLst>
              <a:ext uri="{FF2B5EF4-FFF2-40B4-BE49-F238E27FC236}">
                <a16:creationId xmlns:a16="http://schemas.microsoft.com/office/drawing/2014/main" id="{1586B097-E10E-47EF-9BFA-E9014A457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608" y="932180"/>
            <a:ext cx="914400" cy="914400"/>
          </a:xfrm>
          <a:prstGeom prst="rect">
            <a:avLst/>
          </a:prstGeom>
        </p:spPr>
      </p:pic>
      <p:pic>
        <p:nvPicPr>
          <p:cNvPr id="7" name="Picture 2" descr="معجون التعرية ممتع سماعات clip art png - rentastaffblog.com">
            <a:extLst>
              <a:ext uri="{FF2B5EF4-FFF2-40B4-BE49-F238E27FC236}">
                <a16:creationId xmlns:a16="http://schemas.microsoft.com/office/drawing/2014/main" id="{20FB0F6A-786E-4B8A-BCF2-E8618034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4904" y="2092960"/>
            <a:ext cx="745808" cy="6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E786E95-D699-4B08-B86D-2FFC07FD25C3}"/>
              </a:ext>
            </a:extLst>
          </p:cNvPr>
          <p:cNvSpPr txBox="1"/>
          <p:nvPr/>
        </p:nvSpPr>
        <p:spPr>
          <a:xfrm>
            <a:off x="1975008" y="1066214"/>
            <a:ext cx="17757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Open your book page 6</a:t>
            </a:r>
            <a:endParaRPr lang="ar-SA" b="1" dirty="0"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BB7917C-51CA-4075-9299-BB2AD7D30265}"/>
              </a:ext>
            </a:extLst>
          </p:cNvPr>
          <p:cNvSpPr txBox="1"/>
          <p:nvPr/>
        </p:nvSpPr>
        <p:spPr>
          <a:xfrm>
            <a:off x="1817211" y="2406666"/>
            <a:ext cx="17757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Listen </a:t>
            </a:r>
            <a:endParaRPr lang="ar-SA" b="1" dirty="0">
              <a:latin typeface="Comic Sans MS" panose="030F0702030302020204" pitchFamily="66" charset="0"/>
            </a:endParaRPr>
          </a:p>
        </p:txBody>
      </p:sp>
      <p:pic>
        <p:nvPicPr>
          <p:cNvPr id="10" name="SG Bk 3 F-SA_2020_1-11">
            <a:hlinkClick r:id="" action="ppaction://media"/>
            <a:extLst>
              <a:ext uri="{FF2B5EF4-FFF2-40B4-BE49-F238E27FC236}">
                <a16:creationId xmlns:a16="http://schemas.microsoft.com/office/drawing/2014/main" id="{9E53D31E-4D1C-470E-A474-231BBF9CBF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18715" y="2733136"/>
            <a:ext cx="1593850" cy="15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7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1771F-D168-4AF7-A0C5-817EA782C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AA64CF-9FAE-43CC-80F8-D7F0C359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A7703-BE1D-45D0-BB7F-2E11C576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0" y="-47625"/>
            <a:ext cx="12172332" cy="675476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B734299-0736-425A-9A1D-E1DA7A04E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33047" t="20000" r="33359" b="6528"/>
          <a:stretch/>
        </p:blipFill>
        <p:spPr>
          <a:xfrm>
            <a:off x="5024438" y="270636"/>
            <a:ext cx="5057775" cy="6222239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2A611BA-3CA0-4F89-9D9F-9B4F3A4AF463}"/>
              </a:ext>
            </a:extLst>
          </p:cNvPr>
          <p:cNvSpPr/>
          <p:nvPr/>
        </p:nvSpPr>
        <p:spPr>
          <a:xfrm>
            <a:off x="205617" y="68644"/>
            <a:ext cx="2870957" cy="2015364"/>
          </a:xfrm>
          <a:prstGeom prst="roundRect">
            <a:avLst/>
          </a:prstGeom>
          <a:solidFill>
            <a:srgbClr val="F51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latin typeface="Forte" panose="03060902040502070203" pitchFamily="66" charset="0"/>
              </a:rPr>
              <a:t>Let’s discuss</a:t>
            </a:r>
            <a:endParaRPr lang="ar-SA" sz="6000" dirty="0">
              <a:latin typeface="Forte" panose="03060902040502070203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FA5462E-1CBC-49E2-BE49-2BD06BA24EB4}"/>
              </a:ext>
            </a:extLst>
          </p:cNvPr>
          <p:cNvSpPr/>
          <p:nvPr/>
        </p:nvSpPr>
        <p:spPr>
          <a:xfrm>
            <a:off x="2508911" y="2254060"/>
            <a:ext cx="6943725" cy="542925"/>
          </a:xfrm>
          <a:prstGeom prst="roundRect">
            <a:avLst/>
          </a:prstGeom>
          <a:solidFill>
            <a:schemeClr val="accent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How many characters in this conversation ?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83F596E-4E54-4CFA-A712-8941737BF899}"/>
              </a:ext>
            </a:extLst>
          </p:cNvPr>
          <p:cNvSpPr/>
          <p:nvPr/>
        </p:nvSpPr>
        <p:spPr>
          <a:xfrm>
            <a:off x="6267449" y="3176191"/>
            <a:ext cx="4400551" cy="542925"/>
          </a:xfrm>
          <a:prstGeom prst="roundRect">
            <a:avLst/>
          </a:prstGeom>
          <a:solidFill>
            <a:schemeClr val="accent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Who are the people?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256D27E-8BF5-4C3D-B06B-3EB61D9ED325}"/>
              </a:ext>
            </a:extLst>
          </p:cNvPr>
          <p:cNvSpPr/>
          <p:nvPr/>
        </p:nvSpPr>
        <p:spPr>
          <a:xfrm>
            <a:off x="2934319" y="3928245"/>
            <a:ext cx="6943725" cy="542925"/>
          </a:xfrm>
          <a:prstGeom prst="roundRect">
            <a:avLst/>
          </a:prstGeom>
          <a:solidFill>
            <a:schemeClr val="accent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What are they probably talking about?</a:t>
            </a:r>
            <a:endParaRPr lang="ar-SA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1771F-D168-4AF7-A0C5-817EA782C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AA64CF-9FAE-43CC-80F8-D7F0C3594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40A7703-BE1D-45D0-BB7F-2E11C576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24652" r="24839" b="12975"/>
          <a:stretch/>
        </p:blipFill>
        <p:spPr>
          <a:xfrm>
            <a:off x="236684" y="131342"/>
            <a:ext cx="11935648" cy="662342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3E90E0-1C3F-4046-AE11-2E89CC72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0" t="17361" r="12499" b="39676"/>
          <a:stretch/>
        </p:blipFill>
        <p:spPr>
          <a:xfrm>
            <a:off x="6949833" y="1282267"/>
            <a:ext cx="2750034" cy="1857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2F548A4-47DE-405F-B711-D2AAEE571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93" b="91019" l="16875" r="56146">
                        <a14:foregroundMark x1="49427" y1="17500" x2="49375" y2="57407"/>
                        <a14:foregroundMark x1="49375" y1="57407" x2="51094" y2="63611"/>
                        <a14:foregroundMark x1="51094" y1="63611" x2="55208" y2="71481"/>
                        <a14:foregroundMark x1="55208" y1="71481" x2="55208" y2="82407"/>
                        <a14:foregroundMark x1="55208" y1="82407" x2="53490" y2="89444"/>
                        <a14:foregroundMark x1="53490" y1="89444" x2="21875" y2="78241"/>
                        <a14:foregroundMark x1="21875" y1="78241" x2="15833" y2="85185"/>
                        <a14:foregroundMark x1="15833" y1="85185" x2="16563" y2="20185"/>
                        <a14:foregroundMark x1="16563" y1="20185" x2="28854" y2="27407"/>
                        <a14:foregroundMark x1="28854" y1="27407" x2="30990" y2="41852"/>
                        <a14:foregroundMark x1="30990" y1="41852" x2="35000" y2="42407"/>
                        <a14:foregroundMark x1="35000" y1="42407" x2="29948" y2="54907"/>
                        <a14:foregroundMark x1="29948" y1="54907" x2="28802" y2="64444"/>
                        <a14:foregroundMark x1="28802" y1="64444" x2="36979" y2="68704"/>
                        <a14:foregroundMark x1="36979" y1="68704" x2="35104" y2="80741"/>
                        <a14:foregroundMark x1="35104" y1="80741" x2="24792" y2="85741"/>
                        <a14:foregroundMark x1="24792" y1="85741" x2="34010" y2="81759"/>
                        <a14:foregroundMark x1="34010" y1="81759" x2="37813" y2="86574"/>
                        <a14:foregroundMark x1="37813" y1="86574" x2="43958" y2="87685"/>
                        <a14:foregroundMark x1="43958" y1="87685" x2="45417" y2="70000"/>
                        <a14:foregroundMark x1="45417" y1="70000" x2="28385" y2="45926"/>
                        <a14:foregroundMark x1="28385" y1="45926" x2="31615" y2="32778"/>
                        <a14:foregroundMark x1="31615" y1="32778" x2="22813" y2="15370"/>
                        <a14:foregroundMark x1="22813" y1="15370" x2="18490" y2="20093"/>
                        <a14:foregroundMark x1="18490" y1="20093" x2="33438" y2="20093"/>
                        <a14:foregroundMark x1="33438" y1="20093" x2="45000" y2="32407"/>
                        <a14:foregroundMark x1="45000" y1="32407" x2="42240" y2="53796"/>
                        <a14:foregroundMark x1="42240" y1="53796" x2="42917" y2="61667"/>
                        <a14:foregroundMark x1="17552" y1="82778" x2="21667" y2="88148"/>
                        <a14:foregroundMark x1="21667" y1="88148" x2="30365" y2="89259"/>
                        <a14:foregroundMark x1="30365" y1="89259" x2="39896" y2="88981"/>
                        <a14:foregroundMark x1="39896" y1="88981" x2="49479" y2="89074"/>
                        <a14:foregroundMark x1="49479" y1="89074" x2="54896" y2="78889"/>
                        <a14:foregroundMark x1="54896" y1="78889" x2="54896" y2="70463"/>
                        <a14:foregroundMark x1="54896" y1="70463" x2="51927" y2="63519"/>
                        <a14:foregroundMark x1="51927" y1="63519" x2="21302" y2="66944"/>
                        <a14:foregroundMark x1="21302" y1="66944" x2="19896" y2="66111"/>
                        <a14:foregroundMark x1="25417" y1="28981" x2="21823" y2="38796"/>
                        <a14:foregroundMark x1="21823" y1="38796" x2="27031" y2="48333"/>
                        <a14:foregroundMark x1="27031" y1="48333" x2="28958" y2="65370"/>
                        <a14:foregroundMark x1="28958" y1="65370" x2="34323" y2="78704"/>
                        <a14:foregroundMark x1="34323" y1="78704" x2="34167" y2="88981"/>
                        <a14:foregroundMark x1="34167" y1="88981" x2="35573" y2="87500"/>
                        <a14:foregroundMark x1="15365" y1="19259" x2="14583" y2="65741"/>
                        <a14:foregroundMark x1="14583" y1="65741" x2="11719" y2="80463"/>
                        <a14:foregroundMark x1="11719" y1="80463" x2="14948" y2="87407"/>
                        <a14:foregroundMark x1="14948" y1="87407" x2="45729" y2="93056"/>
                        <a14:foregroundMark x1="45729" y1="93056" x2="55313" y2="89167"/>
                        <a14:foregroundMark x1="55313" y1="89167" x2="55833" y2="69259"/>
                        <a14:foregroundMark x1="55833" y1="69259" x2="49219" y2="67407"/>
                        <a14:foregroundMark x1="49219" y1="67407" x2="45052" y2="69722"/>
                        <a14:foregroundMark x1="51458" y1="66574" x2="56146" y2="68056"/>
                        <a14:foregroundMark x1="56146" y1="68056" x2="51458" y2="70556"/>
                        <a14:foregroundMark x1="51458" y1="70556" x2="51354" y2="71944"/>
                        <a14:foregroundMark x1="55260" y1="66852" x2="54740" y2="89537"/>
                        <a14:foregroundMark x1="54740" y1="89537" x2="39583" y2="89537"/>
                        <a14:foregroundMark x1="39583" y1="89537" x2="53229" y2="91019"/>
                        <a14:foregroundMark x1="53229" y1="91019" x2="55885" y2="89630"/>
                        <a14:backgroundMark x1="51146" y1="18426" x2="50733" y2="34907"/>
                        <a14:backgroundMark x1="51553" y1="59925" x2="54375" y2="63889"/>
                        <a14:backgroundMark x1="54375" y1="63889" x2="55313" y2="28704"/>
                        <a14:backgroundMark x1="55313" y1="28704" x2="53021" y2="35185"/>
                        <a14:backgroundMark x1="53021" y1="35185" x2="52344" y2="61019"/>
                        <a14:backgroundMark x1="52344" y1="61019" x2="54635" y2="24167"/>
                        <a14:backgroundMark x1="54635" y1="24167" x2="51146" y2="45185"/>
                        <a14:backgroundMark x1="51146" y1="45185" x2="53958" y2="37130"/>
                      </a14:backgroundRemoval>
                    </a14:imgEffect>
                  </a14:imgLayer>
                </a14:imgProps>
              </a:ext>
            </a:extLst>
          </a:blip>
          <a:srcRect l="12500" t="17361" r="43000" b="7222"/>
          <a:stretch/>
        </p:blipFill>
        <p:spPr>
          <a:xfrm>
            <a:off x="1175719" y="-122239"/>
            <a:ext cx="6396965" cy="5592764"/>
          </a:xfrm>
          <a:prstGeom prst="rect">
            <a:avLst/>
          </a:prstGeom>
        </p:spPr>
      </p:pic>
      <p:pic>
        <p:nvPicPr>
          <p:cNvPr id="4098" name="Picture 2" descr="24 Gif Reading Clipart">
            <a:extLst>
              <a:ext uri="{FF2B5EF4-FFF2-40B4-BE49-F238E27FC236}">
                <a16:creationId xmlns:a16="http://schemas.microsoft.com/office/drawing/2014/main" id="{46E264AE-F730-4BED-B303-99AA181E8A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016" y="4117107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7663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163</Words>
  <Application>Microsoft Office PowerPoint</Application>
  <PresentationFormat>شاشة عريضة</PresentationFormat>
  <Paragraphs>30</Paragraphs>
  <Slides>15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Forte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asma 2331</cp:lastModifiedBy>
  <cp:revision>7</cp:revision>
  <dcterms:created xsi:type="dcterms:W3CDTF">2021-08-03T00:01:10Z</dcterms:created>
  <dcterms:modified xsi:type="dcterms:W3CDTF">2021-09-11T18:12:41Z</dcterms:modified>
</cp:coreProperties>
</file>