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94" r:id="rId4"/>
    <p:sldId id="295" r:id="rId5"/>
    <p:sldId id="296" r:id="rId6"/>
    <p:sldId id="280" r:id="rId7"/>
    <p:sldId id="263" r:id="rId8"/>
    <p:sldId id="281" r:id="rId9"/>
    <p:sldId id="299" r:id="rId10"/>
    <p:sldId id="261" r:id="rId11"/>
    <p:sldId id="262" r:id="rId12"/>
    <p:sldId id="277" r:id="rId13"/>
    <p:sldId id="297" r:id="rId14"/>
    <p:sldId id="308" r:id="rId15"/>
    <p:sldId id="283" r:id="rId16"/>
    <p:sldId id="285" r:id="rId17"/>
    <p:sldId id="305" r:id="rId18"/>
    <p:sldId id="286" r:id="rId19"/>
    <p:sldId id="307" r:id="rId20"/>
    <p:sldId id="266" r:id="rId21"/>
    <p:sldId id="304" r:id="rId22"/>
    <p:sldId id="306" r:id="rId23"/>
    <p:sldId id="289" r:id="rId24"/>
    <p:sldId id="267" r:id="rId25"/>
    <p:sldId id="268" r:id="rId26"/>
    <p:sldId id="269" r:id="rId27"/>
    <p:sldId id="270" r:id="rId28"/>
    <p:sldId id="271" r:id="rId29"/>
    <p:sldId id="272" r:id="rId30"/>
    <p:sldId id="300" r:id="rId31"/>
    <p:sldId id="301" r:id="rId32"/>
    <p:sldId id="302" r:id="rId3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84"/>
    <a:srgbClr val="BD9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نمط فاتح 1 - تميي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8F15E-2E8A-407F-97F0-E69340A6AFD7}" type="doc">
      <dgm:prSet loTypeId="urn:microsoft.com/office/officeart/2005/8/layout/hierarchy1" loCatId="hierarchy" qsTypeId="urn:microsoft.com/office/officeart/2005/8/quickstyle/simple3" qsCatId="simple" csTypeId="urn:microsoft.com/office/officeart/2005/8/colors/accent2_2" csCatId="accent2" phldr="1"/>
      <dgm:spPr/>
      <dgm:t>
        <a:bodyPr/>
        <a:lstStyle/>
        <a:p>
          <a:pPr rtl="1"/>
          <a:endParaRPr lang="ar-EG"/>
        </a:p>
      </dgm:t>
    </dgm:pt>
    <dgm:pt modelId="{674AC32F-F431-4747-BEAE-7259730C15D1}">
      <dgm:prSet phldrT="[نص]" custT="1"/>
      <dgm:spPr/>
      <dgm:t>
        <a:bodyPr/>
        <a:lstStyle/>
        <a:p>
          <a:pPr rtl="1"/>
          <a:r>
            <a:rPr lang="ar-EG" sz="3600" b="1"/>
            <a:t>الاساس الديني </a:t>
          </a:r>
          <a:endParaRPr lang="ar-EG" sz="3600" b="1" dirty="0"/>
        </a:p>
      </dgm:t>
    </dgm:pt>
    <dgm:pt modelId="{0C6F3D30-64D9-4FC7-B5A0-090065D41DCC}" type="parTrans" cxnId="{522F09ED-822C-4709-BB0D-F59B0B4582B4}">
      <dgm:prSet/>
      <dgm:spPr/>
      <dgm:t>
        <a:bodyPr/>
        <a:lstStyle/>
        <a:p>
          <a:pPr rtl="1"/>
          <a:endParaRPr lang="ar-EG"/>
        </a:p>
      </dgm:t>
    </dgm:pt>
    <dgm:pt modelId="{A3B11770-747E-4A3F-867F-68FECD18A819}" type="sibTrans" cxnId="{522F09ED-822C-4709-BB0D-F59B0B4582B4}">
      <dgm:prSet/>
      <dgm:spPr/>
      <dgm:t>
        <a:bodyPr/>
        <a:lstStyle/>
        <a:p>
          <a:pPr rtl="1"/>
          <a:endParaRPr lang="ar-EG"/>
        </a:p>
      </dgm:t>
    </dgm:pt>
    <dgm:pt modelId="{ABA85F33-BBC7-4CE2-88FE-EDA3455C4566}">
      <dgm:prSet phldrT="[نص]"/>
      <dgm:spPr/>
      <dgm:t>
        <a:bodyPr/>
        <a:lstStyle/>
        <a:p>
          <a:pPr rtl="1"/>
          <a:r>
            <a:rPr lang="ar-EG" b="1" dirty="0"/>
            <a:t>دستورها كتاب وسنة نبيه محمد (ص)</a:t>
          </a:r>
        </a:p>
      </dgm:t>
    </dgm:pt>
    <dgm:pt modelId="{6B1768C7-9DC7-47DA-A24F-55FF9D46DD9C}" type="parTrans" cxnId="{F0B2835B-3482-4119-8876-AFAED2FAC8FF}">
      <dgm:prSet/>
      <dgm:spPr/>
      <dgm:t>
        <a:bodyPr/>
        <a:lstStyle/>
        <a:p>
          <a:pPr rtl="1"/>
          <a:endParaRPr lang="ar-EG"/>
        </a:p>
      </dgm:t>
    </dgm:pt>
    <dgm:pt modelId="{9AF749ED-3E9B-4734-A897-19D701849FE5}" type="sibTrans" cxnId="{F0B2835B-3482-4119-8876-AFAED2FAC8FF}">
      <dgm:prSet/>
      <dgm:spPr/>
      <dgm:t>
        <a:bodyPr/>
        <a:lstStyle/>
        <a:p>
          <a:pPr rtl="1"/>
          <a:endParaRPr lang="ar-EG"/>
        </a:p>
      </dgm:t>
    </dgm:pt>
    <dgm:pt modelId="{CF43D3C6-5C15-4294-81AE-C33461D6AC7D}">
      <dgm:prSet phldrT="[نص]"/>
      <dgm:spPr/>
      <dgm:t>
        <a:bodyPr/>
        <a:lstStyle/>
        <a:p>
          <a:pPr rtl="1"/>
          <a:r>
            <a:rPr lang="ar-EG" b="1" dirty="0"/>
            <a:t>دولة إسلامية دينها الاسلام </a:t>
          </a:r>
        </a:p>
      </dgm:t>
    </dgm:pt>
    <dgm:pt modelId="{FAEF581E-FF47-4AF7-B72D-021A51390E15}" type="parTrans" cxnId="{E712BBD0-5CDC-4E4A-A291-B75DFFB7C066}">
      <dgm:prSet/>
      <dgm:spPr/>
      <dgm:t>
        <a:bodyPr/>
        <a:lstStyle/>
        <a:p>
          <a:pPr rtl="1"/>
          <a:endParaRPr lang="ar-EG"/>
        </a:p>
      </dgm:t>
    </dgm:pt>
    <dgm:pt modelId="{6C8E108E-061C-46BF-A702-122C1DD23261}" type="sibTrans" cxnId="{E712BBD0-5CDC-4E4A-A291-B75DFFB7C066}">
      <dgm:prSet/>
      <dgm:spPr/>
      <dgm:t>
        <a:bodyPr/>
        <a:lstStyle/>
        <a:p>
          <a:pPr rtl="1"/>
          <a:endParaRPr lang="ar-EG"/>
        </a:p>
      </dgm:t>
    </dgm:pt>
    <dgm:pt modelId="{21DE9CA2-1D4B-4160-BC58-38241962E97A}">
      <dgm:prSet/>
      <dgm:spPr/>
      <dgm:t>
        <a:bodyPr/>
        <a:lstStyle/>
        <a:p>
          <a:pPr rtl="1"/>
          <a:r>
            <a:rPr lang="ar-EG" b="1"/>
            <a:t>أرضيها قبلة المسلمين وبها الحرمان الشريفان</a:t>
          </a:r>
        </a:p>
      </dgm:t>
    </dgm:pt>
    <dgm:pt modelId="{E6041ADE-2609-4DA3-8D08-16331E136B11}" type="parTrans" cxnId="{67E8028D-63EB-4433-A52D-866939EBFB45}">
      <dgm:prSet/>
      <dgm:spPr/>
      <dgm:t>
        <a:bodyPr/>
        <a:lstStyle/>
        <a:p>
          <a:pPr rtl="1"/>
          <a:endParaRPr lang="ar-EG"/>
        </a:p>
      </dgm:t>
    </dgm:pt>
    <dgm:pt modelId="{9921E389-AF3F-49BE-B146-CEA242D6F36F}" type="sibTrans" cxnId="{67E8028D-63EB-4433-A52D-866939EBFB45}">
      <dgm:prSet/>
      <dgm:spPr/>
      <dgm:t>
        <a:bodyPr/>
        <a:lstStyle/>
        <a:p>
          <a:pPr rtl="1"/>
          <a:endParaRPr lang="ar-EG"/>
        </a:p>
      </dgm:t>
    </dgm:pt>
    <dgm:pt modelId="{BDCF3771-1664-4B6D-BC57-7BA98E0FD6E5}">
      <dgm:prSet/>
      <dgm:spPr/>
      <dgm:t>
        <a:bodyPr/>
        <a:lstStyle/>
        <a:p>
          <a:pPr rtl="1"/>
          <a:r>
            <a:rPr lang="ar-EG" b="1"/>
            <a:t>لغتها العربية </a:t>
          </a:r>
        </a:p>
      </dgm:t>
    </dgm:pt>
    <dgm:pt modelId="{2D68AAF1-9269-4D98-81C0-8D440D98B071}" type="sibTrans" cxnId="{2ACBE850-A726-4122-ACA1-93467095EF4C}">
      <dgm:prSet/>
      <dgm:spPr/>
      <dgm:t>
        <a:bodyPr/>
        <a:lstStyle/>
        <a:p>
          <a:pPr rtl="1"/>
          <a:endParaRPr lang="ar-EG"/>
        </a:p>
      </dgm:t>
    </dgm:pt>
    <dgm:pt modelId="{1C135E94-B360-40A4-A9EB-7C5A45A346E4}" type="parTrans" cxnId="{2ACBE850-A726-4122-ACA1-93467095EF4C}">
      <dgm:prSet/>
      <dgm:spPr/>
      <dgm:t>
        <a:bodyPr/>
        <a:lstStyle/>
        <a:p>
          <a:pPr rtl="1"/>
          <a:endParaRPr lang="ar-EG"/>
        </a:p>
      </dgm:t>
    </dgm:pt>
    <dgm:pt modelId="{349DFD1A-5FF5-4ACC-B858-5B7D7E981D6D}">
      <dgm:prSet/>
      <dgm:spPr/>
      <dgm:t>
        <a:bodyPr/>
        <a:lstStyle/>
        <a:p>
          <a:pPr rtl="1"/>
          <a:r>
            <a:rPr lang="ar-EG" b="1" dirty="0"/>
            <a:t>ارضها قبلة المسلمين وبها الحرمان الشريفان</a:t>
          </a:r>
        </a:p>
      </dgm:t>
    </dgm:pt>
    <dgm:pt modelId="{F23698D2-D067-4C14-BF3E-267402B73F88}" type="parTrans" cxnId="{B2CF88E5-F00A-4981-A953-013B9C71D9CB}">
      <dgm:prSet/>
      <dgm:spPr/>
      <dgm:t>
        <a:bodyPr/>
        <a:lstStyle/>
        <a:p>
          <a:pPr rtl="1"/>
          <a:endParaRPr lang="ar-SA"/>
        </a:p>
      </dgm:t>
    </dgm:pt>
    <dgm:pt modelId="{360FB84D-7A85-42A8-B5C8-515BF54A32DB}" type="sibTrans" cxnId="{B2CF88E5-F00A-4981-A953-013B9C71D9CB}">
      <dgm:prSet/>
      <dgm:spPr/>
      <dgm:t>
        <a:bodyPr/>
        <a:lstStyle/>
        <a:p>
          <a:pPr rtl="1"/>
          <a:endParaRPr lang="ar-SA"/>
        </a:p>
      </dgm:t>
    </dgm:pt>
    <dgm:pt modelId="{72B614A5-3223-4E1B-A81D-1E031868D06A}" type="pres">
      <dgm:prSet presAssocID="{F0C8F15E-2E8A-407F-97F0-E69340A6AFD7}" presName="hierChild1" presStyleCnt="0">
        <dgm:presLayoutVars>
          <dgm:chPref val="1"/>
          <dgm:dir/>
          <dgm:animOne val="branch"/>
          <dgm:animLvl val="lvl"/>
          <dgm:resizeHandles/>
        </dgm:presLayoutVars>
      </dgm:prSet>
      <dgm:spPr/>
    </dgm:pt>
    <dgm:pt modelId="{C9AA5699-AAE5-4C1A-8F4F-08FF2C4ACC9C}" type="pres">
      <dgm:prSet presAssocID="{674AC32F-F431-4747-BEAE-7259730C15D1}" presName="hierRoot1" presStyleCnt="0"/>
      <dgm:spPr/>
    </dgm:pt>
    <dgm:pt modelId="{E8742757-BA05-42DD-A978-24676836FEE7}" type="pres">
      <dgm:prSet presAssocID="{674AC32F-F431-4747-BEAE-7259730C15D1}" presName="composite" presStyleCnt="0"/>
      <dgm:spPr/>
    </dgm:pt>
    <dgm:pt modelId="{B2E9A678-646D-417A-B450-D0B2764511A2}" type="pres">
      <dgm:prSet presAssocID="{674AC32F-F431-4747-BEAE-7259730C15D1}" presName="background" presStyleLbl="node0" presStyleIdx="0" presStyleCnt="1"/>
      <dgm:spPr/>
    </dgm:pt>
    <dgm:pt modelId="{F2E53F6B-7152-4D68-AB7A-45EFB4CBF7FD}" type="pres">
      <dgm:prSet presAssocID="{674AC32F-F431-4747-BEAE-7259730C15D1}" presName="text" presStyleLbl="fgAcc0" presStyleIdx="0" presStyleCnt="1" custScaleX="300204" custLinFactNeighborX="-5555" custLinFactNeighborY="-88962">
        <dgm:presLayoutVars>
          <dgm:chPref val="3"/>
        </dgm:presLayoutVars>
      </dgm:prSet>
      <dgm:spPr/>
    </dgm:pt>
    <dgm:pt modelId="{2C731D5C-0FF9-4D0C-8A95-EB628A5A2C7D}" type="pres">
      <dgm:prSet presAssocID="{674AC32F-F431-4747-BEAE-7259730C15D1}" presName="hierChild2" presStyleCnt="0"/>
      <dgm:spPr/>
    </dgm:pt>
    <dgm:pt modelId="{CA0E551E-D484-4E66-AFE6-406C7A6F295D}" type="pres">
      <dgm:prSet presAssocID="{6B1768C7-9DC7-47DA-A24F-55FF9D46DD9C}" presName="Name10" presStyleLbl="parChTrans1D2" presStyleIdx="0" presStyleCnt="5"/>
      <dgm:spPr/>
    </dgm:pt>
    <dgm:pt modelId="{3A109469-1DDB-410D-99FC-01809070E083}" type="pres">
      <dgm:prSet presAssocID="{ABA85F33-BBC7-4CE2-88FE-EDA3455C4566}" presName="hierRoot2" presStyleCnt="0"/>
      <dgm:spPr/>
    </dgm:pt>
    <dgm:pt modelId="{CB333CEE-0355-4CB4-84DA-DD44B23E7222}" type="pres">
      <dgm:prSet presAssocID="{ABA85F33-BBC7-4CE2-88FE-EDA3455C4566}" presName="composite2" presStyleCnt="0"/>
      <dgm:spPr/>
    </dgm:pt>
    <dgm:pt modelId="{2A0D9FB8-641A-4F06-A989-E56089C28A0D}" type="pres">
      <dgm:prSet presAssocID="{ABA85F33-BBC7-4CE2-88FE-EDA3455C4566}" presName="background2" presStyleLbl="node2" presStyleIdx="0" presStyleCnt="5"/>
      <dgm:spPr/>
    </dgm:pt>
    <dgm:pt modelId="{44FD4C5A-1C8B-4DC0-81D1-9CA13D8479B0}" type="pres">
      <dgm:prSet presAssocID="{ABA85F33-BBC7-4CE2-88FE-EDA3455C4566}" presName="text2" presStyleLbl="fgAcc2" presStyleIdx="0" presStyleCnt="5" custLinFactNeighborX="-69487" custLinFactNeighborY="-1702">
        <dgm:presLayoutVars>
          <dgm:chPref val="3"/>
        </dgm:presLayoutVars>
      </dgm:prSet>
      <dgm:spPr/>
    </dgm:pt>
    <dgm:pt modelId="{7863B1F6-A8D5-49C7-B5D4-7FB81BBCF8C3}" type="pres">
      <dgm:prSet presAssocID="{ABA85F33-BBC7-4CE2-88FE-EDA3455C4566}" presName="hierChild3" presStyleCnt="0"/>
      <dgm:spPr/>
    </dgm:pt>
    <dgm:pt modelId="{648E0995-33D3-4FC4-A8D3-D33078DF6270}" type="pres">
      <dgm:prSet presAssocID="{FAEF581E-FF47-4AF7-B72D-021A51390E15}" presName="Name10" presStyleLbl="parChTrans1D2" presStyleIdx="1" presStyleCnt="5"/>
      <dgm:spPr/>
    </dgm:pt>
    <dgm:pt modelId="{1EC236E2-1EF7-44ED-831A-98BCB872F244}" type="pres">
      <dgm:prSet presAssocID="{CF43D3C6-5C15-4294-81AE-C33461D6AC7D}" presName="hierRoot2" presStyleCnt="0"/>
      <dgm:spPr/>
    </dgm:pt>
    <dgm:pt modelId="{408F4134-B734-4307-8BC1-9425534A06B7}" type="pres">
      <dgm:prSet presAssocID="{CF43D3C6-5C15-4294-81AE-C33461D6AC7D}" presName="composite2" presStyleCnt="0"/>
      <dgm:spPr/>
    </dgm:pt>
    <dgm:pt modelId="{146FBB92-723F-47A9-B708-930B60BA08CB}" type="pres">
      <dgm:prSet presAssocID="{CF43D3C6-5C15-4294-81AE-C33461D6AC7D}" presName="background2" presStyleLbl="node2" presStyleIdx="1" presStyleCnt="5"/>
      <dgm:spPr/>
    </dgm:pt>
    <dgm:pt modelId="{62889CD5-4587-417F-A172-A2FDD97A6CD0}" type="pres">
      <dgm:prSet presAssocID="{CF43D3C6-5C15-4294-81AE-C33461D6AC7D}" presName="text2" presStyleLbl="fgAcc2" presStyleIdx="1" presStyleCnt="5" custLinFactNeighborX="-5497" custLinFactNeighborY="3100">
        <dgm:presLayoutVars>
          <dgm:chPref val="3"/>
        </dgm:presLayoutVars>
      </dgm:prSet>
      <dgm:spPr/>
    </dgm:pt>
    <dgm:pt modelId="{9F3F02EA-D39D-414E-B305-F6976CA5A118}" type="pres">
      <dgm:prSet presAssocID="{CF43D3C6-5C15-4294-81AE-C33461D6AC7D}" presName="hierChild3" presStyleCnt="0"/>
      <dgm:spPr/>
    </dgm:pt>
    <dgm:pt modelId="{1556E85C-8BA4-40DE-A181-00E71B867E33}" type="pres">
      <dgm:prSet presAssocID="{E6041ADE-2609-4DA3-8D08-16331E136B11}" presName="Name10" presStyleLbl="parChTrans1D2" presStyleIdx="2" presStyleCnt="5"/>
      <dgm:spPr/>
    </dgm:pt>
    <dgm:pt modelId="{96B26642-F591-4E14-9615-B131D9E71148}" type="pres">
      <dgm:prSet presAssocID="{21DE9CA2-1D4B-4160-BC58-38241962E97A}" presName="hierRoot2" presStyleCnt="0"/>
      <dgm:spPr/>
    </dgm:pt>
    <dgm:pt modelId="{B2D5B7D7-D3C9-4A40-AD41-F527D0BDAAF4}" type="pres">
      <dgm:prSet presAssocID="{21DE9CA2-1D4B-4160-BC58-38241962E97A}" presName="composite2" presStyleCnt="0"/>
      <dgm:spPr/>
    </dgm:pt>
    <dgm:pt modelId="{2F733686-C5AB-4534-B5A8-9D04AC0B249C}" type="pres">
      <dgm:prSet presAssocID="{21DE9CA2-1D4B-4160-BC58-38241962E97A}" presName="background2" presStyleLbl="node2" presStyleIdx="2" presStyleCnt="5"/>
      <dgm:spPr/>
    </dgm:pt>
    <dgm:pt modelId="{E0C054D2-FA20-4F54-86FE-800CBA87EE79}" type="pres">
      <dgm:prSet presAssocID="{21DE9CA2-1D4B-4160-BC58-38241962E97A}" presName="text2" presStyleLbl="fgAcc2" presStyleIdx="2" presStyleCnt="5" custLinFactNeighborX="-5555" custLinFactNeighborY="1209">
        <dgm:presLayoutVars>
          <dgm:chPref val="3"/>
        </dgm:presLayoutVars>
      </dgm:prSet>
      <dgm:spPr/>
    </dgm:pt>
    <dgm:pt modelId="{E74E6F17-0333-481C-B9D1-ECCCF3866017}" type="pres">
      <dgm:prSet presAssocID="{21DE9CA2-1D4B-4160-BC58-38241962E97A}" presName="hierChild3" presStyleCnt="0"/>
      <dgm:spPr/>
    </dgm:pt>
    <dgm:pt modelId="{ACFF7DE7-607F-45E0-A722-D5F86C5D3694}" type="pres">
      <dgm:prSet presAssocID="{1C135E94-B360-40A4-A9EB-7C5A45A346E4}" presName="Name10" presStyleLbl="parChTrans1D2" presStyleIdx="3" presStyleCnt="5"/>
      <dgm:spPr/>
    </dgm:pt>
    <dgm:pt modelId="{2AB3A9C2-7349-4B3D-B521-BE5E9B630683}" type="pres">
      <dgm:prSet presAssocID="{BDCF3771-1664-4B6D-BC57-7BA98E0FD6E5}" presName="hierRoot2" presStyleCnt="0"/>
      <dgm:spPr/>
    </dgm:pt>
    <dgm:pt modelId="{C1FEA896-CA15-4E67-B8A7-94278A02143D}" type="pres">
      <dgm:prSet presAssocID="{BDCF3771-1664-4B6D-BC57-7BA98E0FD6E5}" presName="composite2" presStyleCnt="0"/>
      <dgm:spPr/>
    </dgm:pt>
    <dgm:pt modelId="{B15C97C7-5A0E-4D2E-917E-D7AE20CD9625}" type="pres">
      <dgm:prSet presAssocID="{BDCF3771-1664-4B6D-BC57-7BA98E0FD6E5}" presName="background2" presStyleLbl="node2" presStyleIdx="3" presStyleCnt="5"/>
      <dgm:spPr/>
    </dgm:pt>
    <dgm:pt modelId="{BA5DAF7E-5FE1-4B84-8877-ABA924FDE6EB}" type="pres">
      <dgm:prSet presAssocID="{BDCF3771-1664-4B6D-BC57-7BA98E0FD6E5}" presName="text2" presStyleLbl="fgAcc2" presStyleIdx="3" presStyleCnt="5" custLinFactNeighborX="3024" custLinFactNeighborY="-3332">
        <dgm:presLayoutVars>
          <dgm:chPref val="3"/>
        </dgm:presLayoutVars>
      </dgm:prSet>
      <dgm:spPr/>
    </dgm:pt>
    <dgm:pt modelId="{71277565-7A95-4132-8FE9-1CB3C1F6F5C1}" type="pres">
      <dgm:prSet presAssocID="{BDCF3771-1664-4B6D-BC57-7BA98E0FD6E5}" presName="hierChild3" presStyleCnt="0"/>
      <dgm:spPr/>
    </dgm:pt>
    <dgm:pt modelId="{C5F180AA-610A-4C42-989C-628E44CB6C65}" type="pres">
      <dgm:prSet presAssocID="{F23698D2-D067-4C14-BF3E-267402B73F88}" presName="Name10" presStyleLbl="parChTrans1D2" presStyleIdx="4" presStyleCnt="5"/>
      <dgm:spPr/>
    </dgm:pt>
    <dgm:pt modelId="{552BA6A3-83E4-4E30-8FE6-2194F32B68AC}" type="pres">
      <dgm:prSet presAssocID="{349DFD1A-5FF5-4ACC-B858-5B7D7E981D6D}" presName="hierRoot2" presStyleCnt="0"/>
      <dgm:spPr/>
    </dgm:pt>
    <dgm:pt modelId="{54CF419C-8D30-49D7-81F1-1F70ED512494}" type="pres">
      <dgm:prSet presAssocID="{349DFD1A-5FF5-4ACC-B858-5B7D7E981D6D}" presName="composite2" presStyleCnt="0"/>
      <dgm:spPr/>
    </dgm:pt>
    <dgm:pt modelId="{AD53580B-9EE0-41BB-B243-89835E606278}" type="pres">
      <dgm:prSet presAssocID="{349DFD1A-5FF5-4ACC-B858-5B7D7E981D6D}" presName="background2" presStyleLbl="node2" presStyleIdx="4" presStyleCnt="5"/>
      <dgm:spPr/>
    </dgm:pt>
    <dgm:pt modelId="{B343682F-6A18-4D0B-89F2-51AAD6EA1F96}" type="pres">
      <dgm:prSet presAssocID="{349DFD1A-5FF5-4ACC-B858-5B7D7E981D6D}" presName="text2" presStyleLbl="fgAcc2" presStyleIdx="4" presStyleCnt="5" custLinFactNeighborX="1081" custLinFactNeighborY="1150">
        <dgm:presLayoutVars>
          <dgm:chPref val="3"/>
        </dgm:presLayoutVars>
      </dgm:prSet>
      <dgm:spPr/>
    </dgm:pt>
    <dgm:pt modelId="{70EFB5A1-D8FB-4787-B86E-29F25522D0F3}" type="pres">
      <dgm:prSet presAssocID="{349DFD1A-5FF5-4ACC-B858-5B7D7E981D6D}" presName="hierChild3" presStyleCnt="0"/>
      <dgm:spPr/>
    </dgm:pt>
  </dgm:ptLst>
  <dgm:cxnLst>
    <dgm:cxn modelId="{141F3826-313E-4CBB-A487-5570393886E6}" type="presOf" srcId="{CF43D3C6-5C15-4294-81AE-C33461D6AC7D}" destId="{62889CD5-4587-417F-A172-A2FDD97A6CD0}" srcOrd="0" destOrd="0" presId="urn:microsoft.com/office/officeart/2005/8/layout/hierarchy1"/>
    <dgm:cxn modelId="{F62B6140-B482-469F-8AB0-D0F6873A5B26}" type="presOf" srcId="{F23698D2-D067-4C14-BF3E-267402B73F88}" destId="{C5F180AA-610A-4C42-989C-628E44CB6C65}" srcOrd="0" destOrd="0" presId="urn:microsoft.com/office/officeart/2005/8/layout/hierarchy1"/>
    <dgm:cxn modelId="{F0B2835B-3482-4119-8876-AFAED2FAC8FF}" srcId="{674AC32F-F431-4747-BEAE-7259730C15D1}" destId="{ABA85F33-BBC7-4CE2-88FE-EDA3455C4566}" srcOrd="0" destOrd="0" parTransId="{6B1768C7-9DC7-47DA-A24F-55FF9D46DD9C}" sibTransId="{9AF749ED-3E9B-4734-A897-19D701849FE5}"/>
    <dgm:cxn modelId="{34B3A565-74F5-4993-9142-697A95AF5292}" type="presOf" srcId="{ABA85F33-BBC7-4CE2-88FE-EDA3455C4566}" destId="{44FD4C5A-1C8B-4DC0-81D1-9CA13D8479B0}" srcOrd="0" destOrd="0" presId="urn:microsoft.com/office/officeart/2005/8/layout/hierarchy1"/>
    <dgm:cxn modelId="{1F5C414C-C1FE-4C63-9B7B-0E106EC60794}" type="presOf" srcId="{349DFD1A-5FF5-4ACC-B858-5B7D7E981D6D}" destId="{B343682F-6A18-4D0B-89F2-51AAD6EA1F96}" srcOrd="0" destOrd="0" presId="urn:microsoft.com/office/officeart/2005/8/layout/hierarchy1"/>
    <dgm:cxn modelId="{2ACBE850-A726-4122-ACA1-93467095EF4C}" srcId="{674AC32F-F431-4747-BEAE-7259730C15D1}" destId="{BDCF3771-1664-4B6D-BC57-7BA98E0FD6E5}" srcOrd="3" destOrd="0" parTransId="{1C135E94-B360-40A4-A9EB-7C5A45A346E4}" sibTransId="{2D68AAF1-9269-4D98-81C0-8D440D98B071}"/>
    <dgm:cxn modelId="{9FD52B71-536E-4B8B-8349-62689645C67B}" type="presOf" srcId="{BDCF3771-1664-4B6D-BC57-7BA98E0FD6E5}" destId="{BA5DAF7E-5FE1-4B84-8877-ABA924FDE6EB}" srcOrd="0" destOrd="0" presId="urn:microsoft.com/office/officeart/2005/8/layout/hierarchy1"/>
    <dgm:cxn modelId="{6A4AA882-AFCE-4B54-8DE4-8AA5608A7140}" type="presOf" srcId="{1C135E94-B360-40A4-A9EB-7C5A45A346E4}" destId="{ACFF7DE7-607F-45E0-A722-D5F86C5D3694}" srcOrd="0" destOrd="0" presId="urn:microsoft.com/office/officeart/2005/8/layout/hierarchy1"/>
    <dgm:cxn modelId="{AF478188-4905-4A33-9C9C-8EF1A696F125}" type="presOf" srcId="{FAEF581E-FF47-4AF7-B72D-021A51390E15}" destId="{648E0995-33D3-4FC4-A8D3-D33078DF6270}" srcOrd="0" destOrd="0" presId="urn:microsoft.com/office/officeart/2005/8/layout/hierarchy1"/>
    <dgm:cxn modelId="{67E8028D-63EB-4433-A52D-866939EBFB45}" srcId="{674AC32F-F431-4747-BEAE-7259730C15D1}" destId="{21DE9CA2-1D4B-4160-BC58-38241962E97A}" srcOrd="2" destOrd="0" parTransId="{E6041ADE-2609-4DA3-8D08-16331E136B11}" sibTransId="{9921E389-AF3F-49BE-B146-CEA242D6F36F}"/>
    <dgm:cxn modelId="{5F7E629D-EF35-4D90-B625-3A7AAE1ABD8F}" type="presOf" srcId="{674AC32F-F431-4747-BEAE-7259730C15D1}" destId="{F2E53F6B-7152-4D68-AB7A-45EFB4CBF7FD}" srcOrd="0" destOrd="0" presId="urn:microsoft.com/office/officeart/2005/8/layout/hierarchy1"/>
    <dgm:cxn modelId="{273383A4-A0B7-43B3-AD64-EAFA872B763C}" type="presOf" srcId="{21DE9CA2-1D4B-4160-BC58-38241962E97A}" destId="{E0C054D2-FA20-4F54-86FE-800CBA87EE79}" srcOrd="0" destOrd="0" presId="urn:microsoft.com/office/officeart/2005/8/layout/hierarchy1"/>
    <dgm:cxn modelId="{E712BBD0-5CDC-4E4A-A291-B75DFFB7C066}" srcId="{674AC32F-F431-4747-BEAE-7259730C15D1}" destId="{CF43D3C6-5C15-4294-81AE-C33461D6AC7D}" srcOrd="1" destOrd="0" parTransId="{FAEF581E-FF47-4AF7-B72D-021A51390E15}" sibTransId="{6C8E108E-061C-46BF-A702-122C1DD23261}"/>
    <dgm:cxn modelId="{C8DABBDC-2A7E-4D32-8971-AB20B705EC5D}" type="presOf" srcId="{6B1768C7-9DC7-47DA-A24F-55FF9D46DD9C}" destId="{CA0E551E-D484-4E66-AFE6-406C7A6F295D}" srcOrd="0" destOrd="0" presId="urn:microsoft.com/office/officeart/2005/8/layout/hierarchy1"/>
    <dgm:cxn modelId="{B2CF88E5-F00A-4981-A953-013B9C71D9CB}" srcId="{674AC32F-F431-4747-BEAE-7259730C15D1}" destId="{349DFD1A-5FF5-4ACC-B858-5B7D7E981D6D}" srcOrd="4" destOrd="0" parTransId="{F23698D2-D067-4C14-BF3E-267402B73F88}" sibTransId="{360FB84D-7A85-42A8-B5C8-515BF54A32DB}"/>
    <dgm:cxn modelId="{522F09ED-822C-4709-BB0D-F59B0B4582B4}" srcId="{F0C8F15E-2E8A-407F-97F0-E69340A6AFD7}" destId="{674AC32F-F431-4747-BEAE-7259730C15D1}" srcOrd="0" destOrd="0" parTransId="{0C6F3D30-64D9-4FC7-B5A0-090065D41DCC}" sibTransId="{A3B11770-747E-4A3F-867F-68FECD18A819}"/>
    <dgm:cxn modelId="{7E3373ED-AEB9-4882-A89A-B1998B525BEC}" type="presOf" srcId="{E6041ADE-2609-4DA3-8D08-16331E136B11}" destId="{1556E85C-8BA4-40DE-A181-00E71B867E33}" srcOrd="0" destOrd="0" presId="urn:microsoft.com/office/officeart/2005/8/layout/hierarchy1"/>
    <dgm:cxn modelId="{3FA4B5F1-0434-4A36-B752-F308E69F363B}" type="presOf" srcId="{F0C8F15E-2E8A-407F-97F0-E69340A6AFD7}" destId="{72B614A5-3223-4E1B-A81D-1E031868D06A}" srcOrd="0" destOrd="0" presId="urn:microsoft.com/office/officeart/2005/8/layout/hierarchy1"/>
    <dgm:cxn modelId="{2155FEF4-B09A-480C-A7F3-C883631F42DA}" type="presParOf" srcId="{72B614A5-3223-4E1B-A81D-1E031868D06A}" destId="{C9AA5699-AAE5-4C1A-8F4F-08FF2C4ACC9C}" srcOrd="0" destOrd="0" presId="urn:microsoft.com/office/officeart/2005/8/layout/hierarchy1"/>
    <dgm:cxn modelId="{900490D3-DFC9-4A0D-AB31-898F2BC9E704}" type="presParOf" srcId="{C9AA5699-AAE5-4C1A-8F4F-08FF2C4ACC9C}" destId="{E8742757-BA05-42DD-A978-24676836FEE7}" srcOrd="0" destOrd="0" presId="urn:microsoft.com/office/officeart/2005/8/layout/hierarchy1"/>
    <dgm:cxn modelId="{11755C05-C006-4FF7-B433-6CDF7E8DDBA6}" type="presParOf" srcId="{E8742757-BA05-42DD-A978-24676836FEE7}" destId="{B2E9A678-646D-417A-B450-D0B2764511A2}" srcOrd="0" destOrd="0" presId="urn:microsoft.com/office/officeart/2005/8/layout/hierarchy1"/>
    <dgm:cxn modelId="{49FC114E-D47D-4050-B77A-9A0B7731F0D1}" type="presParOf" srcId="{E8742757-BA05-42DD-A978-24676836FEE7}" destId="{F2E53F6B-7152-4D68-AB7A-45EFB4CBF7FD}" srcOrd="1" destOrd="0" presId="urn:microsoft.com/office/officeart/2005/8/layout/hierarchy1"/>
    <dgm:cxn modelId="{BC972FE7-1137-4692-96BB-C935CDD86A11}" type="presParOf" srcId="{C9AA5699-AAE5-4C1A-8F4F-08FF2C4ACC9C}" destId="{2C731D5C-0FF9-4D0C-8A95-EB628A5A2C7D}" srcOrd="1" destOrd="0" presId="urn:microsoft.com/office/officeart/2005/8/layout/hierarchy1"/>
    <dgm:cxn modelId="{E67A799C-849B-4CA2-96B3-32FAD3507A20}" type="presParOf" srcId="{2C731D5C-0FF9-4D0C-8A95-EB628A5A2C7D}" destId="{CA0E551E-D484-4E66-AFE6-406C7A6F295D}" srcOrd="0" destOrd="0" presId="urn:microsoft.com/office/officeart/2005/8/layout/hierarchy1"/>
    <dgm:cxn modelId="{6021C42C-43B6-4EEB-BF61-1CA7DC504337}" type="presParOf" srcId="{2C731D5C-0FF9-4D0C-8A95-EB628A5A2C7D}" destId="{3A109469-1DDB-410D-99FC-01809070E083}" srcOrd="1" destOrd="0" presId="urn:microsoft.com/office/officeart/2005/8/layout/hierarchy1"/>
    <dgm:cxn modelId="{7A1D52E8-85AA-4FE9-BAA6-FC1049776180}" type="presParOf" srcId="{3A109469-1DDB-410D-99FC-01809070E083}" destId="{CB333CEE-0355-4CB4-84DA-DD44B23E7222}" srcOrd="0" destOrd="0" presId="urn:microsoft.com/office/officeart/2005/8/layout/hierarchy1"/>
    <dgm:cxn modelId="{E815FB45-3DFA-43B4-8EFB-283247EB4AD5}" type="presParOf" srcId="{CB333CEE-0355-4CB4-84DA-DD44B23E7222}" destId="{2A0D9FB8-641A-4F06-A989-E56089C28A0D}" srcOrd="0" destOrd="0" presId="urn:microsoft.com/office/officeart/2005/8/layout/hierarchy1"/>
    <dgm:cxn modelId="{A4D79D58-91A5-4D9F-A005-523764CC68B7}" type="presParOf" srcId="{CB333CEE-0355-4CB4-84DA-DD44B23E7222}" destId="{44FD4C5A-1C8B-4DC0-81D1-9CA13D8479B0}" srcOrd="1" destOrd="0" presId="urn:microsoft.com/office/officeart/2005/8/layout/hierarchy1"/>
    <dgm:cxn modelId="{8AFB5089-45EF-421D-83FB-7C6C6E1E06AC}" type="presParOf" srcId="{3A109469-1DDB-410D-99FC-01809070E083}" destId="{7863B1F6-A8D5-49C7-B5D4-7FB81BBCF8C3}" srcOrd="1" destOrd="0" presId="urn:microsoft.com/office/officeart/2005/8/layout/hierarchy1"/>
    <dgm:cxn modelId="{511E1D1D-5B7E-45F4-A0E2-CB83BE4F8FF4}" type="presParOf" srcId="{2C731D5C-0FF9-4D0C-8A95-EB628A5A2C7D}" destId="{648E0995-33D3-4FC4-A8D3-D33078DF6270}" srcOrd="2" destOrd="0" presId="urn:microsoft.com/office/officeart/2005/8/layout/hierarchy1"/>
    <dgm:cxn modelId="{0A8FF336-CD95-4344-8996-273FA0196FB9}" type="presParOf" srcId="{2C731D5C-0FF9-4D0C-8A95-EB628A5A2C7D}" destId="{1EC236E2-1EF7-44ED-831A-98BCB872F244}" srcOrd="3" destOrd="0" presId="urn:microsoft.com/office/officeart/2005/8/layout/hierarchy1"/>
    <dgm:cxn modelId="{7A9408DE-4FA4-4005-9C9F-BA8CDF51120C}" type="presParOf" srcId="{1EC236E2-1EF7-44ED-831A-98BCB872F244}" destId="{408F4134-B734-4307-8BC1-9425534A06B7}" srcOrd="0" destOrd="0" presId="urn:microsoft.com/office/officeart/2005/8/layout/hierarchy1"/>
    <dgm:cxn modelId="{550AD2E1-7195-4BC7-B20E-97AA91DC206A}" type="presParOf" srcId="{408F4134-B734-4307-8BC1-9425534A06B7}" destId="{146FBB92-723F-47A9-B708-930B60BA08CB}" srcOrd="0" destOrd="0" presId="urn:microsoft.com/office/officeart/2005/8/layout/hierarchy1"/>
    <dgm:cxn modelId="{C134DE16-AE85-434E-AA9C-A85021694E63}" type="presParOf" srcId="{408F4134-B734-4307-8BC1-9425534A06B7}" destId="{62889CD5-4587-417F-A172-A2FDD97A6CD0}" srcOrd="1" destOrd="0" presId="urn:microsoft.com/office/officeart/2005/8/layout/hierarchy1"/>
    <dgm:cxn modelId="{F034DC2B-ED9E-4779-A19E-62EC6B528721}" type="presParOf" srcId="{1EC236E2-1EF7-44ED-831A-98BCB872F244}" destId="{9F3F02EA-D39D-414E-B305-F6976CA5A118}" srcOrd="1" destOrd="0" presId="urn:microsoft.com/office/officeart/2005/8/layout/hierarchy1"/>
    <dgm:cxn modelId="{7599EC27-842A-401E-A78E-6BD7A4947350}" type="presParOf" srcId="{2C731D5C-0FF9-4D0C-8A95-EB628A5A2C7D}" destId="{1556E85C-8BA4-40DE-A181-00E71B867E33}" srcOrd="4" destOrd="0" presId="urn:microsoft.com/office/officeart/2005/8/layout/hierarchy1"/>
    <dgm:cxn modelId="{C94D9C71-560C-4C72-B539-336B4C9A1952}" type="presParOf" srcId="{2C731D5C-0FF9-4D0C-8A95-EB628A5A2C7D}" destId="{96B26642-F591-4E14-9615-B131D9E71148}" srcOrd="5" destOrd="0" presId="urn:microsoft.com/office/officeart/2005/8/layout/hierarchy1"/>
    <dgm:cxn modelId="{8FC854F3-99CD-4A27-9DC6-93D57D508B72}" type="presParOf" srcId="{96B26642-F591-4E14-9615-B131D9E71148}" destId="{B2D5B7D7-D3C9-4A40-AD41-F527D0BDAAF4}" srcOrd="0" destOrd="0" presId="urn:microsoft.com/office/officeart/2005/8/layout/hierarchy1"/>
    <dgm:cxn modelId="{D30E0920-6906-421F-8DD9-7BF95221D383}" type="presParOf" srcId="{B2D5B7D7-D3C9-4A40-AD41-F527D0BDAAF4}" destId="{2F733686-C5AB-4534-B5A8-9D04AC0B249C}" srcOrd="0" destOrd="0" presId="urn:microsoft.com/office/officeart/2005/8/layout/hierarchy1"/>
    <dgm:cxn modelId="{71311496-EBFC-4420-9A2F-918F13A2F20E}" type="presParOf" srcId="{B2D5B7D7-D3C9-4A40-AD41-F527D0BDAAF4}" destId="{E0C054D2-FA20-4F54-86FE-800CBA87EE79}" srcOrd="1" destOrd="0" presId="urn:microsoft.com/office/officeart/2005/8/layout/hierarchy1"/>
    <dgm:cxn modelId="{FEF0D04F-27AD-49C1-8817-7BAC88ED4EF0}" type="presParOf" srcId="{96B26642-F591-4E14-9615-B131D9E71148}" destId="{E74E6F17-0333-481C-B9D1-ECCCF3866017}" srcOrd="1" destOrd="0" presId="urn:microsoft.com/office/officeart/2005/8/layout/hierarchy1"/>
    <dgm:cxn modelId="{7C4E185A-962D-4E22-80E4-D4F86BC66C3B}" type="presParOf" srcId="{2C731D5C-0FF9-4D0C-8A95-EB628A5A2C7D}" destId="{ACFF7DE7-607F-45E0-A722-D5F86C5D3694}" srcOrd="6" destOrd="0" presId="urn:microsoft.com/office/officeart/2005/8/layout/hierarchy1"/>
    <dgm:cxn modelId="{B1BDD6F3-3830-4F4F-90D5-CE1BB8EDED9B}" type="presParOf" srcId="{2C731D5C-0FF9-4D0C-8A95-EB628A5A2C7D}" destId="{2AB3A9C2-7349-4B3D-B521-BE5E9B630683}" srcOrd="7" destOrd="0" presId="urn:microsoft.com/office/officeart/2005/8/layout/hierarchy1"/>
    <dgm:cxn modelId="{129A635E-6BBC-4909-A641-8D8B9E5B1BD3}" type="presParOf" srcId="{2AB3A9C2-7349-4B3D-B521-BE5E9B630683}" destId="{C1FEA896-CA15-4E67-B8A7-94278A02143D}" srcOrd="0" destOrd="0" presId="urn:microsoft.com/office/officeart/2005/8/layout/hierarchy1"/>
    <dgm:cxn modelId="{B3F7A3ED-91A3-41A2-879B-931D8F3DA85A}" type="presParOf" srcId="{C1FEA896-CA15-4E67-B8A7-94278A02143D}" destId="{B15C97C7-5A0E-4D2E-917E-D7AE20CD9625}" srcOrd="0" destOrd="0" presId="urn:microsoft.com/office/officeart/2005/8/layout/hierarchy1"/>
    <dgm:cxn modelId="{499887D3-21F4-4274-A848-19EE3356343B}" type="presParOf" srcId="{C1FEA896-CA15-4E67-B8A7-94278A02143D}" destId="{BA5DAF7E-5FE1-4B84-8877-ABA924FDE6EB}" srcOrd="1" destOrd="0" presId="urn:microsoft.com/office/officeart/2005/8/layout/hierarchy1"/>
    <dgm:cxn modelId="{3406293C-8119-4EA6-9CB3-411B75FD9C99}" type="presParOf" srcId="{2AB3A9C2-7349-4B3D-B521-BE5E9B630683}" destId="{71277565-7A95-4132-8FE9-1CB3C1F6F5C1}" srcOrd="1" destOrd="0" presId="urn:microsoft.com/office/officeart/2005/8/layout/hierarchy1"/>
    <dgm:cxn modelId="{35D2B8D1-0101-4F34-AC77-6E195A69415E}" type="presParOf" srcId="{2C731D5C-0FF9-4D0C-8A95-EB628A5A2C7D}" destId="{C5F180AA-610A-4C42-989C-628E44CB6C65}" srcOrd="8" destOrd="0" presId="urn:microsoft.com/office/officeart/2005/8/layout/hierarchy1"/>
    <dgm:cxn modelId="{DBB9AA02-A0E3-476A-9F94-BBEECA429146}" type="presParOf" srcId="{2C731D5C-0FF9-4D0C-8A95-EB628A5A2C7D}" destId="{552BA6A3-83E4-4E30-8FE6-2194F32B68AC}" srcOrd="9" destOrd="0" presId="urn:microsoft.com/office/officeart/2005/8/layout/hierarchy1"/>
    <dgm:cxn modelId="{398E086C-EB86-46B5-BB22-CBDD29296C55}" type="presParOf" srcId="{552BA6A3-83E4-4E30-8FE6-2194F32B68AC}" destId="{54CF419C-8D30-49D7-81F1-1F70ED512494}" srcOrd="0" destOrd="0" presId="urn:microsoft.com/office/officeart/2005/8/layout/hierarchy1"/>
    <dgm:cxn modelId="{B60E97F6-5914-4554-8766-74B43002C852}" type="presParOf" srcId="{54CF419C-8D30-49D7-81F1-1F70ED512494}" destId="{AD53580B-9EE0-41BB-B243-89835E606278}" srcOrd="0" destOrd="0" presId="urn:microsoft.com/office/officeart/2005/8/layout/hierarchy1"/>
    <dgm:cxn modelId="{81DE16CD-B012-4C03-B4EE-4B691701D2DF}" type="presParOf" srcId="{54CF419C-8D30-49D7-81F1-1F70ED512494}" destId="{B343682F-6A18-4D0B-89F2-51AAD6EA1F96}" srcOrd="1" destOrd="0" presId="urn:microsoft.com/office/officeart/2005/8/layout/hierarchy1"/>
    <dgm:cxn modelId="{6F93BAD6-10D5-49F6-BA1D-DDF55DEA5204}" type="presParOf" srcId="{552BA6A3-83E4-4E30-8FE6-2194F32B68AC}" destId="{70EFB5A1-D8FB-4787-B86E-29F25522D0F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C8F15E-2E8A-407F-97F0-E69340A6AFD7}" type="doc">
      <dgm:prSet loTypeId="urn:microsoft.com/office/officeart/2005/8/layout/hierarchy1" loCatId="hierarchy" qsTypeId="urn:microsoft.com/office/officeart/2005/8/quickstyle/simple3" qsCatId="simple" csTypeId="urn:microsoft.com/office/officeart/2005/8/colors/colorful1" csCatId="colorful" phldr="1"/>
      <dgm:spPr/>
      <dgm:t>
        <a:bodyPr/>
        <a:lstStyle/>
        <a:p>
          <a:pPr rtl="1"/>
          <a:endParaRPr lang="ar-EG"/>
        </a:p>
      </dgm:t>
    </dgm:pt>
    <dgm:pt modelId="{674AC32F-F431-4747-BEAE-7259730C15D1}">
      <dgm:prSet phldrT="[نص]" custT="1"/>
      <dgm:spPr/>
      <dgm:t>
        <a:bodyPr/>
        <a:lstStyle/>
        <a:p>
          <a:pPr rtl="1"/>
          <a:r>
            <a:rPr lang="ar-SA" sz="4400" b="1" dirty="0"/>
            <a:t>مصادر قوة المملكة</a:t>
          </a:r>
          <a:endParaRPr lang="ar-EG" sz="4400" b="1" dirty="0"/>
        </a:p>
      </dgm:t>
    </dgm:pt>
    <dgm:pt modelId="{0C6F3D30-64D9-4FC7-B5A0-090065D41DCC}" type="parTrans" cxnId="{522F09ED-822C-4709-BB0D-F59B0B4582B4}">
      <dgm:prSet/>
      <dgm:spPr/>
      <dgm:t>
        <a:bodyPr/>
        <a:lstStyle/>
        <a:p>
          <a:pPr rtl="1"/>
          <a:endParaRPr lang="ar-EG" sz="2400" b="1"/>
        </a:p>
      </dgm:t>
    </dgm:pt>
    <dgm:pt modelId="{A3B11770-747E-4A3F-867F-68FECD18A819}" type="sibTrans" cxnId="{522F09ED-822C-4709-BB0D-F59B0B4582B4}">
      <dgm:prSet/>
      <dgm:spPr/>
      <dgm:t>
        <a:bodyPr/>
        <a:lstStyle/>
        <a:p>
          <a:pPr rtl="1"/>
          <a:endParaRPr lang="ar-EG" sz="2400" b="1"/>
        </a:p>
      </dgm:t>
    </dgm:pt>
    <dgm:pt modelId="{ABA85F33-BBC7-4CE2-88FE-EDA3455C4566}">
      <dgm:prSet phldrT="[نص]" custT="1"/>
      <dgm:spPr/>
      <dgm:t>
        <a:bodyPr/>
        <a:lstStyle/>
        <a:p>
          <a:pPr rtl="1"/>
          <a:r>
            <a:rPr lang="ar-EG" sz="2400" b="1" dirty="0"/>
            <a:t>دستورها كتاب وسنة نبيه محمد (ص)</a:t>
          </a:r>
        </a:p>
      </dgm:t>
    </dgm:pt>
    <dgm:pt modelId="{6B1768C7-9DC7-47DA-A24F-55FF9D46DD9C}" type="parTrans" cxnId="{F0B2835B-3482-4119-8876-AFAED2FAC8FF}">
      <dgm:prSet/>
      <dgm:spPr/>
      <dgm:t>
        <a:bodyPr/>
        <a:lstStyle/>
        <a:p>
          <a:pPr rtl="1"/>
          <a:endParaRPr lang="ar-EG" sz="2400" b="1"/>
        </a:p>
      </dgm:t>
    </dgm:pt>
    <dgm:pt modelId="{9AF749ED-3E9B-4734-A897-19D701849FE5}" type="sibTrans" cxnId="{F0B2835B-3482-4119-8876-AFAED2FAC8FF}">
      <dgm:prSet/>
      <dgm:spPr/>
      <dgm:t>
        <a:bodyPr/>
        <a:lstStyle/>
        <a:p>
          <a:pPr rtl="1"/>
          <a:endParaRPr lang="ar-EG" sz="2400" b="1"/>
        </a:p>
      </dgm:t>
    </dgm:pt>
    <dgm:pt modelId="{CF43D3C6-5C15-4294-81AE-C33461D6AC7D}">
      <dgm:prSet phldrT="[نص]" custT="1"/>
      <dgm:spPr/>
      <dgm:t>
        <a:bodyPr/>
        <a:lstStyle/>
        <a:p>
          <a:pPr rtl="1"/>
          <a:r>
            <a:rPr lang="ar-SA" sz="2400" b="1" dirty="0"/>
            <a:t>مثوى النبي محمد صلى الله عليه وسلم </a:t>
          </a:r>
          <a:endParaRPr lang="ar-EG" sz="2400" b="1" dirty="0"/>
        </a:p>
      </dgm:t>
    </dgm:pt>
    <dgm:pt modelId="{FAEF581E-FF47-4AF7-B72D-021A51390E15}" type="parTrans" cxnId="{E712BBD0-5CDC-4E4A-A291-B75DFFB7C066}">
      <dgm:prSet/>
      <dgm:spPr/>
      <dgm:t>
        <a:bodyPr/>
        <a:lstStyle/>
        <a:p>
          <a:pPr rtl="1"/>
          <a:endParaRPr lang="ar-EG" sz="2400" b="1"/>
        </a:p>
      </dgm:t>
    </dgm:pt>
    <dgm:pt modelId="{6C8E108E-061C-46BF-A702-122C1DD23261}" type="sibTrans" cxnId="{E712BBD0-5CDC-4E4A-A291-B75DFFB7C066}">
      <dgm:prSet/>
      <dgm:spPr/>
      <dgm:t>
        <a:bodyPr/>
        <a:lstStyle/>
        <a:p>
          <a:pPr rtl="1"/>
          <a:endParaRPr lang="ar-EG" sz="2400" b="1"/>
        </a:p>
      </dgm:t>
    </dgm:pt>
    <dgm:pt modelId="{21DE9CA2-1D4B-4160-BC58-38241962E97A}">
      <dgm:prSet custT="1"/>
      <dgm:spPr/>
      <dgm:t>
        <a:bodyPr/>
        <a:lstStyle/>
        <a:p>
          <a:pPr rtl="1"/>
          <a:r>
            <a:rPr lang="ar-SA" sz="2400" b="1" dirty="0"/>
            <a:t>مقر الحرمين الشرفين</a:t>
          </a:r>
          <a:endParaRPr lang="ar-EG" sz="2400" b="1" dirty="0"/>
        </a:p>
      </dgm:t>
    </dgm:pt>
    <dgm:pt modelId="{E6041ADE-2609-4DA3-8D08-16331E136B11}" type="parTrans" cxnId="{67E8028D-63EB-4433-A52D-866939EBFB45}">
      <dgm:prSet/>
      <dgm:spPr/>
      <dgm:t>
        <a:bodyPr/>
        <a:lstStyle/>
        <a:p>
          <a:pPr rtl="1"/>
          <a:endParaRPr lang="ar-EG" sz="2400" b="1"/>
        </a:p>
      </dgm:t>
    </dgm:pt>
    <dgm:pt modelId="{9921E389-AF3F-49BE-B146-CEA242D6F36F}" type="sibTrans" cxnId="{67E8028D-63EB-4433-A52D-866939EBFB45}">
      <dgm:prSet/>
      <dgm:spPr/>
      <dgm:t>
        <a:bodyPr/>
        <a:lstStyle/>
        <a:p>
          <a:pPr rtl="1"/>
          <a:endParaRPr lang="ar-EG" sz="2400" b="1"/>
        </a:p>
      </dgm:t>
    </dgm:pt>
    <dgm:pt modelId="{BDCF3771-1664-4B6D-BC57-7BA98E0FD6E5}">
      <dgm:prSet custT="1"/>
      <dgm:spPr/>
      <dgm:t>
        <a:bodyPr/>
        <a:lstStyle/>
        <a:p>
          <a:pPr rtl="1"/>
          <a:r>
            <a:rPr lang="ar-SA" sz="2400" b="1" dirty="0"/>
            <a:t>مهبط الوحي</a:t>
          </a:r>
          <a:endParaRPr lang="ar-EG" sz="2400" b="1" dirty="0"/>
        </a:p>
      </dgm:t>
    </dgm:pt>
    <dgm:pt modelId="{2D68AAF1-9269-4D98-81C0-8D440D98B071}" type="sibTrans" cxnId="{2ACBE850-A726-4122-ACA1-93467095EF4C}">
      <dgm:prSet/>
      <dgm:spPr/>
      <dgm:t>
        <a:bodyPr/>
        <a:lstStyle/>
        <a:p>
          <a:pPr rtl="1"/>
          <a:endParaRPr lang="ar-EG" sz="2400" b="1"/>
        </a:p>
      </dgm:t>
    </dgm:pt>
    <dgm:pt modelId="{1C135E94-B360-40A4-A9EB-7C5A45A346E4}" type="parTrans" cxnId="{2ACBE850-A726-4122-ACA1-93467095EF4C}">
      <dgm:prSet/>
      <dgm:spPr/>
      <dgm:t>
        <a:bodyPr/>
        <a:lstStyle/>
        <a:p>
          <a:pPr rtl="1"/>
          <a:endParaRPr lang="ar-EG" sz="2400" b="1"/>
        </a:p>
      </dgm:t>
    </dgm:pt>
    <dgm:pt modelId="{349DFD1A-5FF5-4ACC-B858-5B7D7E981D6D}">
      <dgm:prSet custT="1"/>
      <dgm:spPr/>
      <dgm:t>
        <a:bodyPr/>
        <a:lstStyle/>
        <a:p>
          <a:pPr rtl="1"/>
          <a:r>
            <a:rPr lang="ar-SA" sz="2400" b="1" dirty="0"/>
            <a:t>تحكم وفق الكتاب والسنة</a:t>
          </a:r>
          <a:endParaRPr lang="ar-EG" sz="2400" b="1" dirty="0"/>
        </a:p>
      </dgm:t>
    </dgm:pt>
    <dgm:pt modelId="{F23698D2-D067-4C14-BF3E-267402B73F88}" type="parTrans" cxnId="{B2CF88E5-F00A-4981-A953-013B9C71D9CB}">
      <dgm:prSet/>
      <dgm:spPr/>
      <dgm:t>
        <a:bodyPr/>
        <a:lstStyle/>
        <a:p>
          <a:pPr rtl="1"/>
          <a:endParaRPr lang="ar-SA" sz="2400" b="1"/>
        </a:p>
      </dgm:t>
    </dgm:pt>
    <dgm:pt modelId="{360FB84D-7A85-42A8-B5C8-515BF54A32DB}" type="sibTrans" cxnId="{B2CF88E5-F00A-4981-A953-013B9C71D9CB}">
      <dgm:prSet/>
      <dgm:spPr/>
      <dgm:t>
        <a:bodyPr/>
        <a:lstStyle/>
        <a:p>
          <a:pPr rtl="1"/>
          <a:endParaRPr lang="ar-SA" sz="2400" b="1"/>
        </a:p>
      </dgm:t>
    </dgm:pt>
    <dgm:pt modelId="{72B614A5-3223-4E1B-A81D-1E031868D06A}" type="pres">
      <dgm:prSet presAssocID="{F0C8F15E-2E8A-407F-97F0-E69340A6AFD7}" presName="hierChild1" presStyleCnt="0">
        <dgm:presLayoutVars>
          <dgm:chPref val="1"/>
          <dgm:dir/>
          <dgm:animOne val="branch"/>
          <dgm:animLvl val="lvl"/>
          <dgm:resizeHandles/>
        </dgm:presLayoutVars>
      </dgm:prSet>
      <dgm:spPr/>
    </dgm:pt>
    <dgm:pt modelId="{C9AA5699-AAE5-4C1A-8F4F-08FF2C4ACC9C}" type="pres">
      <dgm:prSet presAssocID="{674AC32F-F431-4747-BEAE-7259730C15D1}" presName="hierRoot1" presStyleCnt="0"/>
      <dgm:spPr/>
    </dgm:pt>
    <dgm:pt modelId="{E8742757-BA05-42DD-A978-24676836FEE7}" type="pres">
      <dgm:prSet presAssocID="{674AC32F-F431-4747-BEAE-7259730C15D1}" presName="composite" presStyleCnt="0"/>
      <dgm:spPr/>
    </dgm:pt>
    <dgm:pt modelId="{B2E9A678-646D-417A-B450-D0B2764511A2}" type="pres">
      <dgm:prSet presAssocID="{674AC32F-F431-4747-BEAE-7259730C15D1}" presName="background" presStyleLbl="node0" presStyleIdx="0" presStyleCnt="1"/>
      <dgm:spPr/>
    </dgm:pt>
    <dgm:pt modelId="{F2E53F6B-7152-4D68-AB7A-45EFB4CBF7FD}" type="pres">
      <dgm:prSet presAssocID="{674AC32F-F431-4747-BEAE-7259730C15D1}" presName="text" presStyleLbl="fgAcc0" presStyleIdx="0" presStyleCnt="1" custScaleX="300204" custLinFactNeighborX="-5555" custLinFactNeighborY="-88962">
        <dgm:presLayoutVars>
          <dgm:chPref val="3"/>
        </dgm:presLayoutVars>
      </dgm:prSet>
      <dgm:spPr/>
    </dgm:pt>
    <dgm:pt modelId="{2C731D5C-0FF9-4D0C-8A95-EB628A5A2C7D}" type="pres">
      <dgm:prSet presAssocID="{674AC32F-F431-4747-BEAE-7259730C15D1}" presName="hierChild2" presStyleCnt="0"/>
      <dgm:spPr/>
    </dgm:pt>
    <dgm:pt modelId="{CA0E551E-D484-4E66-AFE6-406C7A6F295D}" type="pres">
      <dgm:prSet presAssocID="{6B1768C7-9DC7-47DA-A24F-55FF9D46DD9C}" presName="Name10" presStyleLbl="parChTrans1D2" presStyleIdx="0" presStyleCnt="5"/>
      <dgm:spPr/>
    </dgm:pt>
    <dgm:pt modelId="{3A109469-1DDB-410D-99FC-01809070E083}" type="pres">
      <dgm:prSet presAssocID="{ABA85F33-BBC7-4CE2-88FE-EDA3455C4566}" presName="hierRoot2" presStyleCnt="0"/>
      <dgm:spPr/>
    </dgm:pt>
    <dgm:pt modelId="{CB333CEE-0355-4CB4-84DA-DD44B23E7222}" type="pres">
      <dgm:prSet presAssocID="{ABA85F33-BBC7-4CE2-88FE-EDA3455C4566}" presName="composite2" presStyleCnt="0"/>
      <dgm:spPr/>
    </dgm:pt>
    <dgm:pt modelId="{2A0D9FB8-641A-4F06-A989-E56089C28A0D}" type="pres">
      <dgm:prSet presAssocID="{ABA85F33-BBC7-4CE2-88FE-EDA3455C4566}" presName="background2" presStyleLbl="node2" presStyleIdx="0" presStyleCnt="5"/>
      <dgm:spPr/>
    </dgm:pt>
    <dgm:pt modelId="{44FD4C5A-1C8B-4DC0-81D1-9CA13D8479B0}" type="pres">
      <dgm:prSet presAssocID="{ABA85F33-BBC7-4CE2-88FE-EDA3455C4566}" presName="text2" presStyleLbl="fgAcc2" presStyleIdx="0" presStyleCnt="5" custLinFactNeighborX="-69487" custLinFactNeighborY="-1702">
        <dgm:presLayoutVars>
          <dgm:chPref val="3"/>
        </dgm:presLayoutVars>
      </dgm:prSet>
      <dgm:spPr/>
    </dgm:pt>
    <dgm:pt modelId="{7863B1F6-A8D5-49C7-B5D4-7FB81BBCF8C3}" type="pres">
      <dgm:prSet presAssocID="{ABA85F33-BBC7-4CE2-88FE-EDA3455C4566}" presName="hierChild3" presStyleCnt="0"/>
      <dgm:spPr/>
    </dgm:pt>
    <dgm:pt modelId="{648E0995-33D3-4FC4-A8D3-D33078DF6270}" type="pres">
      <dgm:prSet presAssocID="{FAEF581E-FF47-4AF7-B72D-021A51390E15}" presName="Name10" presStyleLbl="parChTrans1D2" presStyleIdx="1" presStyleCnt="5"/>
      <dgm:spPr/>
    </dgm:pt>
    <dgm:pt modelId="{1EC236E2-1EF7-44ED-831A-98BCB872F244}" type="pres">
      <dgm:prSet presAssocID="{CF43D3C6-5C15-4294-81AE-C33461D6AC7D}" presName="hierRoot2" presStyleCnt="0"/>
      <dgm:spPr/>
    </dgm:pt>
    <dgm:pt modelId="{408F4134-B734-4307-8BC1-9425534A06B7}" type="pres">
      <dgm:prSet presAssocID="{CF43D3C6-5C15-4294-81AE-C33461D6AC7D}" presName="composite2" presStyleCnt="0"/>
      <dgm:spPr/>
    </dgm:pt>
    <dgm:pt modelId="{146FBB92-723F-47A9-B708-930B60BA08CB}" type="pres">
      <dgm:prSet presAssocID="{CF43D3C6-5C15-4294-81AE-C33461D6AC7D}" presName="background2" presStyleLbl="node2" presStyleIdx="1" presStyleCnt="5"/>
      <dgm:spPr/>
    </dgm:pt>
    <dgm:pt modelId="{62889CD5-4587-417F-A172-A2FDD97A6CD0}" type="pres">
      <dgm:prSet presAssocID="{CF43D3C6-5C15-4294-81AE-C33461D6AC7D}" presName="text2" presStyleLbl="fgAcc2" presStyleIdx="1" presStyleCnt="5" custLinFactNeighborX="-5497" custLinFactNeighborY="3100">
        <dgm:presLayoutVars>
          <dgm:chPref val="3"/>
        </dgm:presLayoutVars>
      </dgm:prSet>
      <dgm:spPr/>
    </dgm:pt>
    <dgm:pt modelId="{9F3F02EA-D39D-414E-B305-F6976CA5A118}" type="pres">
      <dgm:prSet presAssocID="{CF43D3C6-5C15-4294-81AE-C33461D6AC7D}" presName="hierChild3" presStyleCnt="0"/>
      <dgm:spPr/>
    </dgm:pt>
    <dgm:pt modelId="{1556E85C-8BA4-40DE-A181-00E71B867E33}" type="pres">
      <dgm:prSet presAssocID="{E6041ADE-2609-4DA3-8D08-16331E136B11}" presName="Name10" presStyleLbl="parChTrans1D2" presStyleIdx="2" presStyleCnt="5"/>
      <dgm:spPr/>
    </dgm:pt>
    <dgm:pt modelId="{96B26642-F591-4E14-9615-B131D9E71148}" type="pres">
      <dgm:prSet presAssocID="{21DE9CA2-1D4B-4160-BC58-38241962E97A}" presName="hierRoot2" presStyleCnt="0"/>
      <dgm:spPr/>
    </dgm:pt>
    <dgm:pt modelId="{B2D5B7D7-D3C9-4A40-AD41-F527D0BDAAF4}" type="pres">
      <dgm:prSet presAssocID="{21DE9CA2-1D4B-4160-BC58-38241962E97A}" presName="composite2" presStyleCnt="0"/>
      <dgm:spPr/>
    </dgm:pt>
    <dgm:pt modelId="{2F733686-C5AB-4534-B5A8-9D04AC0B249C}" type="pres">
      <dgm:prSet presAssocID="{21DE9CA2-1D4B-4160-BC58-38241962E97A}" presName="background2" presStyleLbl="node2" presStyleIdx="2" presStyleCnt="5"/>
      <dgm:spPr/>
    </dgm:pt>
    <dgm:pt modelId="{E0C054D2-FA20-4F54-86FE-800CBA87EE79}" type="pres">
      <dgm:prSet presAssocID="{21DE9CA2-1D4B-4160-BC58-38241962E97A}" presName="text2" presStyleLbl="fgAcc2" presStyleIdx="2" presStyleCnt="5" custLinFactNeighborX="-5555" custLinFactNeighborY="1209">
        <dgm:presLayoutVars>
          <dgm:chPref val="3"/>
        </dgm:presLayoutVars>
      </dgm:prSet>
      <dgm:spPr/>
    </dgm:pt>
    <dgm:pt modelId="{E74E6F17-0333-481C-B9D1-ECCCF3866017}" type="pres">
      <dgm:prSet presAssocID="{21DE9CA2-1D4B-4160-BC58-38241962E97A}" presName="hierChild3" presStyleCnt="0"/>
      <dgm:spPr/>
    </dgm:pt>
    <dgm:pt modelId="{ACFF7DE7-607F-45E0-A722-D5F86C5D3694}" type="pres">
      <dgm:prSet presAssocID="{1C135E94-B360-40A4-A9EB-7C5A45A346E4}" presName="Name10" presStyleLbl="parChTrans1D2" presStyleIdx="3" presStyleCnt="5"/>
      <dgm:spPr/>
    </dgm:pt>
    <dgm:pt modelId="{2AB3A9C2-7349-4B3D-B521-BE5E9B630683}" type="pres">
      <dgm:prSet presAssocID="{BDCF3771-1664-4B6D-BC57-7BA98E0FD6E5}" presName="hierRoot2" presStyleCnt="0"/>
      <dgm:spPr/>
    </dgm:pt>
    <dgm:pt modelId="{C1FEA896-CA15-4E67-B8A7-94278A02143D}" type="pres">
      <dgm:prSet presAssocID="{BDCF3771-1664-4B6D-BC57-7BA98E0FD6E5}" presName="composite2" presStyleCnt="0"/>
      <dgm:spPr/>
    </dgm:pt>
    <dgm:pt modelId="{B15C97C7-5A0E-4D2E-917E-D7AE20CD9625}" type="pres">
      <dgm:prSet presAssocID="{BDCF3771-1664-4B6D-BC57-7BA98E0FD6E5}" presName="background2" presStyleLbl="node2" presStyleIdx="3" presStyleCnt="5"/>
      <dgm:spPr/>
    </dgm:pt>
    <dgm:pt modelId="{BA5DAF7E-5FE1-4B84-8877-ABA924FDE6EB}" type="pres">
      <dgm:prSet presAssocID="{BDCF3771-1664-4B6D-BC57-7BA98E0FD6E5}" presName="text2" presStyleLbl="fgAcc2" presStyleIdx="3" presStyleCnt="5" custLinFactNeighborX="3024" custLinFactNeighborY="-3332">
        <dgm:presLayoutVars>
          <dgm:chPref val="3"/>
        </dgm:presLayoutVars>
      </dgm:prSet>
      <dgm:spPr/>
    </dgm:pt>
    <dgm:pt modelId="{71277565-7A95-4132-8FE9-1CB3C1F6F5C1}" type="pres">
      <dgm:prSet presAssocID="{BDCF3771-1664-4B6D-BC57-7BA98E0FD6E5}" presName="hierChild3" presStyleCnt="0"/>
      <dgm:spPr/>
    </dgm:pt>
    <dgm:pt modelId="{C5F180AA-610A-4C42-989C-628E44CB6C65}" type="pres">
      <dgm:prSet presAssocID="{F23698D2-D067-4C14-BF3E-267402B73F88}" presName="Name10" presStyleLbl="parChTrans1D2" presStyleIdx="4" presStyleCnt="5"/>
      <dgm:spPr/>
    </dgm:pt>
    <dgm:pt modelId="{552BA6A3-83E4-4E30-8FE6-2194F32B68AC}" type="pres">
      <dgm:prSet presAssocID="{349DFD1A-5FF5-4ACC-B858-5B7D7E981D6D}" presName="hierRoot2" presStyleCnt="0"/>
      <dgm:spPr/>
    </dgm:pt>
    <dgm:pt modelId="{54CF419C-8D30-49D7-81F1-1F70ED512494}" type="pres">
      <dgm:prSet presAssocID="{349DFD1A-5FF5-4ACC-B858-5B7D7E981D6D}" presName="composite2" presStyleCnt="0"/>
      <dgm:spPr/>
    </dgm:pt>
    <dgm:pt modelId="{AD53580B-9EE0-41BB-B243-89835E606278}" type="pres">
      <dgm:prSet presAssocID="{349DFD1A-5FF5-4ACC-B858-5B7D7E981D6D}" presName="background2" presStyleLbl="node2" presStyleIdx="4" presStyleCnt="5"/>
      <dgm:spPr/>
    </dgm:pt>
    <dgm:pt modelId="{B343682F-6A18-4D0B-89F2-51AAD6EA1F96}" type="pres">
      <dgm:prSet presAssocID="{349DFD1A-5FF5-4ACC-B858-5B7D7E981D6D}" presName="text2" presStyleLbl="fgAcc2" presStyleIdx="4" presStyleCnt="5" custLinFactNeighborX="1081" custLinFactNeighborY="1150">
        <dgm:presLayoutVars>
          <dgm:chPref val="3"/>
        </dgm:presLayoutVars>
      </dgm:prSet>
      <dgm:spPr/>
    </dgm:pt>
    <dgm:pt modelId="{70EFB5A1-D8FB-4787-B86E-29F25522D0F3}" type="pres">
      <dgm:prSet presAssocID="{349DFD1A-5FF5-4ACC-B858-5B7D7E981D6D}" presName="hierChild3" presStyleCnt="0"/>
      <dgm:spPr/>
    </dgm:pt>
  </dgm:ptLst>
  <dgm:cxnLst>
    <dgm:cxn modelId="{141F3826-313E-4CBB-A487-5570393886E6}" type="presOf" srcId="{CF43D3C6-5C15-4294-81AE-C33461D6AC7D}" destId="{62889CD5-4587-417F-A172-A2FDD97A6CD0}" srcOrd="0" destOrd="0" presId="urn:microsoft.com/office/officeart/2005/8/layout/hierarchy1"/>
    <dgm:cxn modelId="{F62B6140-B482-469F-8AB0-D0F6873A5B26}" type="presOf" srcId="{F23698D2-D067-4C14-BF3E-267402B73F88}" destId="{C5F180AA-610A-4C42-989C-628E44CB6C65}" srcOrd="0" destOrd="0" presId="urn:microsoft.com/office/officeart/2005/8/layout/hierarchy1"/>
    <dgm:cxn modelId="{F0B2835B-3482-4119-8876-AFAED2FAC8FF}" srcId="{674AC32F-F431-4747-BEAE-7259730C15D1}" destId="{ABA85F33-BBC7-4CE2-88FE-EDA3455C4566}" srcOrd="0" destOrd="0" parTransId="{6B1768C7-9DC7-47DA-A24F-55FF9D46DD9C}" sibTransId="{9AF749ED-3E9B-4734-A897-19D701849FE5}"/>
    <dgm:cxn modelId="{34B3A565-74F5-4993-9142-697A95AF5292}" type="presOf" srcId="{ABA85F33-BBC7-4CE2-88FE-EDA3455C4566}" destId="{44FD4C5A-1C8B-4DC0-81D1-9CA13D8479B0}" srcOrd="0" destOrd="0" presId="urn:microsoft.com/office/officeart/2005/8/layout/hierarchy1"/>
    <dgm:cxn modelId="{1F5C414C-C1FE-4C63-9B7B-0E106EC60794}" type="presOf" srcId="{349DFD1A-5FF5-4ACC-B858-5B7D7E981D6D}" destId="{B343682F-6A18-4D0B-89F2-51AAD6EA1F96}" srcOrd="0" destOrd="0" presId="urn:microsoft.com/office/officeart/2005/8/layout/hierarchy1"/>
    <dgm:cxn modelId="{2ACBE850-A726-4122-ACA1-93467095EF4C}" srcId="{674AC32F-F431-4747-BEAE-7259730C15D1}" destId="{BDCF3771-1664-4B6D-BC57-7BA98E0FD6E5}" srcOrd="3" destOrd="0" parTransId="{1C135E94-B360-40A4-A9EB-7C5A45A346E4}" sibTransId="{2D68AAF1-9269-4D98-81C0-8D440D98B071}"/>
    <dgm:cxn modelId="{9FD52B71-536E-4B8B-8349-62689645C67B}" type="presOf" srcId="{BDCF3771-1664-4B6D-BC57-7BA98E0FD6E5}" destId="{BA5DAF7E-5FE1-4B84-8877-ABA924FDE6EB}" srcOrd="0" destOrd="0" presId="urn:microsoft.com/office/officeart/2005/8/layout/hierarchy1"/>
    <dgm:cxn modelId="{6A4AA882-AFCE-4B54-8DE4-8AA5608A7140}" type="presOf" srcId="{1C135E94-B360-40A4-A9EB-7C5A45A346E4}" destId="{ACFF7DE7-607F-45E0-A722-D5F86C5D3694}" srcOrd="0" destOrd="0" presId="urn:microsoft.com/office/officeart/2005/8/layout/hierarchy1"/>
    <dgm:cxn modelId="{AF478188-4905-4A33-9C9C-8EF1A696F125}" type="presOf" srcId="{FAEF581E-FF47-4AF7-B72D-021A51390E15}" destId="{648E0995-33D3-4FC4-A8D3-D33078DF6270}" srcOrd="0" destOrd="0" presId="urn:microsoft.com/office/officeart/2005/8/layout/hierarchy1"/>
    <dgm:cxn modelId="{67E8028D-63EB-4433-A52D-866939EBFB45}" srcId="{674AC32F-F431-4747-BEAE-7259730C15D1}" destId="{21DE9CA2-1D4B-4160-BC58-38241962E97A}" srcOrd="2" destOrd="0" parTransId="{E6041ADE-2609-4DA3-8D08-16331E136B11}" sibTransId="{9921E389-AF3F-49BE-B146-CEA242D6F36F}"/>
    <dgm:cxn modelId="{5F7E629D-EF35-4D90-B625-3A7AAE1ABD8F}" type="presOf" srcId="{674AC32F-F431-4747-BEAE-7259730C15D1}" destId="{F2E53F6B-7152-4D68-AB7A-45EFB4CBF7FD}" srcOrd="0" destOrd="0" presId="urn:microsoft.com/office/officeart/2005/8/layout/hierarchy1"/>
    <dgm:cxn modelId="{273383A4-A0B7-43B3-AD64-EAFA872B763C}" type="presOf" srcId="{21DE9CA2-1D4B-4160-BC58-38241962E97A}" destId="{E0C054D2-FA20-4F54-86FE-800CBA87EE79}" srcOrd="0" destOrd="0" presId="urn:microsoft.com/office/officeart/2005/8/layout/hierarchy1"/>
    <dgm:cxn modelId="{E712BBD0-5CDC-4E4A-A291-B75DFFB7C066}" srcId="{674AC32F-F431-4747-BEAE-7259730C15D1}" destId="{CF43D3C6-5C15-4294-81AE-C33461D6AC7D}" srcOrd="1" destOrd="0" parTransId="{FAEF581E-FF47-4AF7-B72D-021A51390E15}" sibTransId="{6C8E108E-061C-46BF-A702-122C1DD23261}"/>
    <dgm:cxn modelId="{C8DABBDC-2A7E-4D32-8971-AB20B705EC5D}" type="presOf" srcId="{6B1768C7-9DC7-47DA-A24F-55FF9D46DD9C}" destId="{CA0E551E-D484-4E66-AFE6-406C7A6F295D}" srcOrd="0" destOrd="0" presId="urn:microsoft.com/office/officeart/2005/8/layout/hierarchy1"/>
    <dgm:cxn modelId="{B2CF88E5-F00A-4981-A953-013B9C71D9CB}" srcId="{674AC32F-F431-4747-BEAE-7259730C15D1}" destId="{349DFD1A-5FF5-4ACC-B858-5B7D7E981D6D}" srcOrd="4" destOrd="0" parTransId="{F23698D2-D067-4C14-BF3E-267402B73F88}" sibTransId="{360FB84D-7A85-42A8-B5C8-515BF54A32DB}"/>
    <dgm:cxn modelId="{522F09ED-822C-4709-BB0D-F59B0B4582B4}" srcId="{F0C8F15E-2E8A-407F-97F0-E69340A6AFD7}" destId="{674AC32F-F431-4747-BEAE-7259730C15D1}" srcOrd="0" destOrd="0" parTransId="{0C6F3D30-64D9-4FC7-B5A0-090065D41DCC}" sibTransId="{A3B11770-747E-4A3F-867F-68FECD18A819}"/>
    <dgm:cxn modelId="{7E3373ED-AEB9-4882-A89A-B1998B525BEC}" type="presOf" srcId="{E6041ADE-2609-4DA3-8D08-16331E136B11}" destId="{1556E85C-8BA4-40DE-A181-00E71B867E33}" srcOrd="0" destOrd="0" presId="urn:microsoft.com/office/officeart/2005/8/layout/hierarchy1"/>
    <dgm:cxn modelId="{3FA4B5F1-0434-4A36-B752-F308E69F363B}" type="presOf" srcId="{F0C8F15E-2E8A-407F-97F0-E69340A6AFD7}" destId="{72B614A5-3223-4E1B-A81D-1E031868D06A}" srcOrd="0" destOrd="0" presId="urn:microsoft.com/office/officeart/2005/8/layout/hierarchy1"/>
    <dgm:cxn modelId="{2155FEF4-B09A-480C-A7F3-C883631F42DA}" type="presParOf" srcId="{72B614A5-3223-4E1B-A81D-1E031868D06A}" destId="{C9AA5699-AAE5-4C1A-8F4F-08FF2C4ACC9C}" srcOrd="0" destOrd="0" presId="urn:microsoft.com/office/officeart/2005/8/layout/hierarchy1"/>
    <dgm:cxn modelId="{900490D3-DFC9-4A0D-AB31-898F2BC9E704}" type="presParOf" srcId="{C9AA5699-AAE5-4C1A-8F4F-08FF2C4ACC9C}" destId="{E8742757-BA05-42DD-A978-24676836FEE7}" srcOrd="0" destOrd="0" presId="urn:microsoft.com/office/officeart/2005/8/layout/hierarchy1"/>
    <dgm:cxn modelId="{11755C05-C006-4FF7-B433-6CDF7E8DDBA6}" type="presParOf" srcId="{E8742757-BA05-42DD-A978-24676836FEE7}" destId="{B2E9A678-646D-417A-B450-D0B2764511A2}" srcOrd="0" destOrd="0" presId="urn:microsoft.com/office/officeart/2005/8/layout/hierarchy1"/>
    <dgm:cxn modelId="{49FC114E-D47D-4050-B77A-9A0B7731F0D1}" type="presParOf" srcId="{E8742757-BA05-42DD-A978-24676836FEE7}" destId="{F2E53F6B-7152-4D68-AB7A-45EFB4CBF7FD}" srcOrd="1" destOrd="0" presId="urn:microsoft.com/office/officeart/2005/8/layout/hierarchy1"/>
    <dgm:cxn modelId="{BC972FE7-1137-4692-96BB-C935CDD86A11}" type="presParOf" srcId="{C9AA5699-AAE5-4C1A-8F4F-08FF2C4ACC9C}" destId="{2C731D5C-0FF9-4D0C-8A95-EB628A5A2C7D}" srcOrd="1" destOrd="0" presId="urn:microsoft.com/office/officeart/2005/8/layout/hierarchy1"/>
    <dgm:cxn modelId="{E67A799C-849B-4CA2-96B3-32FAD3507A20}" type="presParOf" srcId="{2C731D5C-0FF9-4D0C-8A95-EB628A5A2C7D}" destId="{CA0E551E-D484-4E66-AFE6-406C7A6F295D}" srcOrd="0" destOrd="0" presId="urn:microsoft.com/office/officeart/2005/8/layout/hierarchy1"/>
    <dgm:cxn modelId="{6021C42C-43B6-4EEB-BF61-1CA7DC504337}" type="presParOf" srcId="{2C731D5C-0FF9-4D0C-8A95-EB628A5A2C7D}" destId="{3A109469-1DDB-410D-99FC-01809070E083}" srcOrd="1" destOrd="0" presId="urn:microsoft.com/office/officeart/2005/8/layout/hierarchy1"/>
    <dgm:cxn modelId="{7A1D52E8-85AA-4FE9-BAA6-FC1049776180}" type="presParOf" srcId="{3A109469-1DDB-410D-99FC-01809070E083}" destId="{CB333CEE-0355-4CB4-84DA-DD44B23E7222}" srcOrd="0" destOrd="0" presId="urn:microsoft.com/office/officeart/2005/8/layout/hierarchy1"/>
    <dgm:cxn modelId="{E815FB45-3DFA-43B4-8EFB-283247EB4AD5}" type="presParOf" srcId="{CB333CEE-0355-4CB4-84DA-DD44B23E7222}" destId="{2A0D9FB8-641A-4F06-A989-E56089C28A0D}" srcOrd="0" destOrd="0" presId="urn:microsoft.com/office/officeart/2005/8/layout/hierarchy1"/>
    <dgm:cxn modelId="{A4D79D58-91A5-4D9F-A005-523764CC68B7}" type="presParOf" srcId="{CB333CEE-0355-4CB4-84DA-DD44B23E7222}" destId="{44FD4C5A-1C8B-4DC0-81D1-9CA13D8479B0}" srcOrd="1" destOrd="0" presId="urn:microsoft.com/office/officeart/2005/8/layout/hierarchy1"/>
    <dgm:cxn modelId="{8AFB5089-45EF-421D-83FB-7C6C6E1E06AC}" type="presParOf" srcId="{3A109469-1DDB-410D-99FC-01809070E083}" destId="{7863B1F6-A8D5-49C7-B5D4-7FB81BBCF8C3}" srcOrd="1" destOrd="0" presId="urn:microsoft.com/office/officeart/2005/8/layout/hierarchy1"/>
    <dgm:cxn modelId="{511E1D1D-5B7E-45F4-A0E2-CB83BE4F8FF4}" type="presParOf" srcId="{2C731D5C-0FF9-4D0C-8A95-EB628A5A2C7D}" destId="{648E0995-33D3-4FC4-A8D3-D33078DF6270}" srcOrd="2" destOrd="0" presId="urn:microsoft.com/office/officeart/2005/8/layout/hierarchy1"/>
    <dgm:cxn modelId="{0A8FF336-CD95-4344-8996-273FA0196FB9}" type="presParOf" srcId="{2C731D5C-0FF9-4D0C-8A95-EB628A5A2C7D}" destId="{1EC236E2-1EF7-44ED-831A-98BCB872F244}" srcOrd="3" destOrd="0" presId="urn:microsoft.com/office/officeart/2005/8/layout/hierarchy1"/>
    <dgm:cxn modelId="{7A9408DE-4FA4-4005-9C9F-BA8CDF51120C}" type="presParOf" srcId="{1EC236E2-1EF7-44ED-831A-98BCB872F244}" destId="{408F4134-B734-4307-8BC1-9425534A06B7}" srcOrd="0" destOrd="0" presId="urn:microsoft.com/office/officeart/2005/8/layout/hierarchy1"/>
    <dgm:cxn modelId="{550AD2E1-7195-4BC7-B20E-97AA91DC206A}" type="presParOf" srcId="{408F4134-B734-4307-8BC1-9425534A06B7}" destId="{146FBB92-723F-47A9-B708-930B60BA08CB}" srcOrd="0" destOrd="0" presId="urn:microsoft.com/office/officeart/2005/8/layout/hierarchy1"/>
    <dgm:cxn modelId="{C134DE16-AE85-434E-AA9C-A85021694E63}" type="presParOf" srcId="{408F4134-B734-4307-8BC1-9425534A06B7}" destId="{62889CD5-4587-417F-A172-A2FDD97A6CD0}" srcOrd="1" destOrd="0" presId="urn:microsoft.com/office/officeart/2005/8/layout/hierarchy1"/>
    <dgm:cxn modelId="{F034DC2B-ED9E-4779-A19E-62EC6B528721}" type="presParOf" srcId="{1EC236E2-1EF7-44ED-831A-98BCB872F244}" destId="{9F3F02EA-D39D-414E-B305-F6976CA5A118}" srcOrd="1" destOrd="0" presId="urn:microsoft.com/office/officeart/2005/8/layout/hierarchy1"/>
    <dgm:cxn modelId="{7599EC27-842A-401E-A78E-6BD7A4947350}" type="presParOf" srcId="{2C731D5C-0FF9-4D0C-8A95-EB628A5A2C7D}" destId="{1556E85C-8BA4-40DE-A181-00E71B867E33}" srcOrd="4" destOrd="0" presId="urn:microsoft.com/office/officeart/2005/8/layout/hierarchy1"/>
    <dgm:cxn modelId="{C94D9C71-560C-4C72-B539-336B4C9A1952}" type="presParOf" srcId="{2C731D5C-0FF9-4D0C-8A95-EB628A5A2C7D}" destId="{96B26642-F591-4E14-9615-B131D9E71148}" srcOrd="5" destOrd="0" presId="urn:microsoft.com/office/officeart/2005/8/layout/hierarchy1"/>
    <dgm:cxn modelId="{8FC854F3-99CD-4A27-9DC6-93D57D508B72}" type="presParOf" srcId="{96B26642-F591-4E14-9615-B131D9E71148}" destId="{B2D5B7D7-D3C9-4A40-AD41-F527D0BDAAF4}" srcOrd="0" destOrd="0" presId="urn:microsoft.com/office/officeart/2005/8/layout/hierarchy1"/>
    <dgm:cxn modelId="{D30E0920-6906-421F-8DD9-7BF95221D383}" type="presParOf" srcId="{B2D5B7D7-D3C9-4A40-AD41-F527D0BDAAF4}" destId="{2F733686-C5AB-4534-B5A8-9D04AC0B249C}" srcOrd="0" destOrd="0" presId="urn:microsoft.com/office/officeart/2005/8/layout/hierarchy1"/>
    <dgm:cxn modelId="{71311496-EBFC-4420-9A2F-918F13A2F20E}" type="presParOf" srcId="{B2D5B7D7-D3C9-4A40-AD41-F527D0BDAAF4}" destId="{E0C054D2-FA20-4F54-86FE-800CBA87EE79}" srcOrd="1" destOrd="0" presId="urn:microsoft.com/office/officeart/2005/8/layout/hierarchy1"/>
    <dgm:cxn modelId="{FEF0D04F-27AD-49C1-8817-7BAC88ED4EF0}" type="presParOf" srcId="{96B26642-F591-4E14-9615-B131D9E71148}" destId="{E74E6F17-0333-481C-B9D1-ECCCF3866017}" srcOrd="1" destOrd="0" presId="urn:microsoft.com/office/officeart/2005/8/layout/hierarchy1"/>
    <dgm:cxn modelId="{7C4E185A-962D-4E22-80E4-D4F86BC66C3B}" type="presParOf" srcId="{2C731D5C-0FF9-4D0C-8A95-EB628A5A2C7D}" destId="{ACFF7DE7-607F-45E0-A722-D5F86C5D3694}" srcOrd="6" destOrd="0" presId="urn:microsoft.com/office/officeart/2005/8/layout/hierarchy1"/>
    <dgm:cxn modelId="{B1BDD6F3-3830-4F4F-90D5-CE1BB8EDED9B}" type="presParOf" srcId="{2C731D5C-0FF9-4D0C-8A95-EB628A5A2C7D}" destId="{2AB3A9C2-7349-4B3D-B521-BE5E9B630683}" srcOrd="7" destOrd="0" presId="urn:microsoft.com/office/officeart/2005/8/layout/hierarchy1"/>
    <dgm:cxn modelId="{129A635E-6BBC-4909-A641-8D8B9E5B1BD3}" type="presParOf" srcId="{2AB3A9C2-7349-4B3D-B521-BE5E9B630683}" destId="{C1FEA896-CA15-4E67-B8A7-94278A02143D}" srcOrd="0" destOrd="0" presId="urn:microsoft.com/office/officeart/2005/8/layout/hierarchy1"/>
    <dgm:cxn modelId="{B3F7A3ED-91A3-41A2-879B-931D8F3DA85A}" type="presParOf" srcId="{C1FEA896-CA15-4E67-B8A7-94278A02143D}" destId="{B15C97C7-5A0E-4D2E-917E-D7AE20CD9625}" srcOrd="0" destOrd="0" presId="urn:microsoft.com/office/officeart/2005/8/layout/hierarchy1"/>
    <dgm:cxn modelId="{499887D3-21F4-4274-A848-19EE3356343B}" type="presParOf" srcId="{C1FEA896-CA15-4E67-B8A7-94278A02143D}" destId="{BA5DAF7E-5FE1-4B84-8877-ABA924FDE6EB}" srcOrd="1" destOrd="0" presId="urn:microsoft.com/office/officeart/2005/8/layout/hierarchy1"/>
    <dgm:cxn modelId="{3406293C-8119-4EA6-9CB3-411B75FD9C99}" type="presParOf" srcId="{2AB3A9C2-7349-4B3D-B521-BE5E9B630683}" destId="{71277565-7A95-4132-8FE9-1CB3C1F6F5C1}" srcOrd="1" destOrd="0" presId="urn:microsoft.com/office/officeart/2005/8/layout/hierarchy1"/>
    <dgm:cxn modelId="{35D2B8D1-0101-4F34-AC77-6E195A69415E}" type="presParOf" srcId="{2C731D5C-0FF9-4D0C-8A95-EB628A5A2C7D}" destId="{C5F180AA-610A-4C42-989C-628E44CB6C65}" srcOrd="8" destOrd="0" presId="urn:microsoft.com/office/officeart/2005/8/layout/hierarchy1"/>
    <dgm:cxn modelId="{DBB9AA02-A0E3-476A-9F94-BBEECA429146}" type="presParOf" srcId="{2C731D5C-0FF9-4D0C-8A95-EB628A5A2C7D}" destId="{552BA6A3-83E4-4E30-8FE6-2194F32B68AC}" srcOrd="9" destOrd="0" presId="urn:microsoft.com/office/officeart/2005/8/layout/hierarchy1"/>
    <dgm:cxn modelId="{398E086C-EB86-46B5-BB22-CBDD29296C55}" type="presParOf" srcId="{552BA6A3-83E4-4E30-8FE6-2194F32B68AC}" destId="{54CF419C-8D30-49D7-81F1-1F70ED512494}" srcOrd="0" destOrd="0" presId="urn:microsoft.com/office/officeart/2005/8/layout/hierarchy1"/>
    <dgm:cxn modelId="{B60E97F6-5914-4554-8766-74B43002C852}" type="presParOf" srcId="{54CF419C-8D30-49D7-81F1-1F70ED512494}" destId="{AD53580B-9EE0-41BB-B243-89835E606278}" srcOrd="0" destOrd="0" presId="urn:microsoft.com/office/officeart/2005/8/layout/hierarchy1"/>
    <dgm:cxn modelId="{81DE16CD-B012-4C03-B4EE-4B691701D2DF}" type="presParOf" srcId="{54CF419C-8D30-49D7-81F1-1F70ED512494}" destId="{B343682F-6A18-4D0B-89F2-51AAD6EA1F96}" srcOrd="1" destOrd="0" presId="urn:microsoft.com/office/officeart/2005/8/layout/hierarchy1"/>
    <dgm:cxn modelId="{6F93BAD6-10D5-49F6-BA1D-DDF55DEA5204}" type="presParOf" srcId="{552BA6A3-83E4-4E30-8FE6-2194F32B68AC}" destId="{70EFB5A1-D8FB-4787-B86E-29F25522D0F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634853-A6AC-49D4-B0EE-0C1A1E427470}"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pPr rtl="1"/>
          <a:endParaRPr lang="ar-EG"/>
        </a:p>
      </dgm:t>
    </dgm:pt>
    <dgm:pt modelId="{664EC1B1-B241-483C-BEB0-09605F33C0D7}">
      <dgm:prSet phldrT="[نص]"/>
      <dgm:spPr/>
      <dgm:t>
        <a:bodyPr/>
        <a:lstStyle/>
        <a:p>
          <a:pPr rtl="1"/>
          <a:r>
            <a:rPr lang="ar-SA" b="1"/>
            <a:t>الأساس التاريخي</a:t>
          </a:r>
          <a:endParaRPr lang="ar-EG" b="1" dirty="0"/>
        </a:p>
      </dgm:t>
    </dgm:pt>
    <dgm:pt modelId="{A1AC64EA-D800-4AF3-91B7-EEC8AFD5C769}" type="parTrans" cxnId="{31419BCE-0CD9-4990-BE2B-A2485BB28FA5}">
      <dgm:prSet/>
      <dgm:spPr/>
      <dgm:t>
        <a:bodyPr/>
        <a:lstStyle/>
        <a:p>
          <a:pPr rtl="1"/>
          <a:endParaRPr lang="ar-EG" b="1">
            <a:solidFill>
              <a:schemeClr val="tx1"/>
            </a:solidFill>
          </a:endParaRPr>
        </a:p>
      </dgm:t>
    </dgm:pt>
    <dgm:pt modelId="{33C64B3B-9A28-40CE-8AF5-7A60A6F7EB04}" type="sibTrans" cxnId="{31419BCE-0CD9-4990-BE2B-A2485BB28FA5}">
      <dgm:prSet/>
      <dgm:spPr/>
      <dgm:t>
        <a:bodyPr/>
        <a:lstStyle/>
        <a:p>
          <a:pPr rtl="1"/>
          <a:endParaRPr lang="ar-EG" b="1">
            <a:solidFill>
              <a:schemeClr val="tx1"/>
            </a:solidFill>
          </a:endParaRPr>
        </a:p>
      </dgm:t>
    </dgm:pt>
    <dgm:pt modelId="{A5E24029-4768-4EF8-A71E-78F2A0C7BA38}">
      <dgm:prSet phldrT="[نص]"/>
      <dgm:spPr/>
      <dgm:t>
        <a:bodyPr/>
        <a:lstStyle/>
        <a:p>
          <a:pPr rtl="1"/>
          <a:r>
            <a:rPr lang="ar-EG" b="1" dirty="0"/>
            <a:t>تاريخ أصيل ومتماسك</a:t>
          </a:r>
        </a:p>
      </dgm:t>
    </dgm:pt>
    <dgm:pt modelId="{6310DEAF-F674-4710-A080-7A2C7E2EAA48}" type="parTrans" cxnId="{6595E2AA-09E3-47BC-935A-90E17E5FFC49}">
      <dgm:prSet/>
      <dgm:spPr/>
      <dgm:t>
        <a:bodyPr/>
        <a:lstStyle/>
        <a:p>
          <a:pPr rtl="1"/>
          <a:endParaRPr lang="ar-EG" b="1">
            <a:solidFill>
              <a:schemeClr val="tx1"/>
            </a:solidFill>
          </a:endParaRPr>
        </a:p>
      </dgm:t>
    </dgm:pt>
    <dgm:pt modelId="{D4405AA0-B074-4637-91C6-32F7BD2E8B4D}" type="sibTrans" cxnId="{6595E2AA-09E3-47BC-935A-90E17E5FFC49}">
      <dgm:prSet/>
      <dgm:spPr/>
      <dgm:t>
        <a:bodyPr/>
        <a:lstStyle/>
        <a:p>
          <a:pPr rtl="1"/>
          <a:endParaRPr lang="ar-EG" b="1">
            <a:solidFill>
              <a:schemeClr val="tx1"/>
            </a:solidFill>
          </a:endParaRPr>
        </a:p>
      </dgm:t>
    </dgm:pt>
    <dgm:pt modelId="{943D4F7B-2FBE-488C-941A-AA3D105A03A4}">
      <dgm:prSet phldrT="[نص]"/>
      <dgm:spPr/>
      <dgm:t>
        <a:bodyPr/>
        <a:lstStyle/>
        <a:p>
          <a:pPr rtl="1"/>
          <a:r>
            <a:rPr lang="ar-EG" b="1" dirty="0"/>
            <a:t>وحدة وطنية </a:t>
          </a:r>
        </a:p>
      </dgm:t>
    </dgm:pt>
    <dgm:pt modelId="{0DA893C8-2E8B-4843-9416-D19FC541D483}" type="parTrans" cxnId="{04BC3478-B024-4BF7-841E-5DEA3E740799}">
      <dgm:prSet/>
      <dgm:spPr/>
      <dgm:t>
        <a:bodyPr/>
        <a:lstStyle/>
        <a:p>
          <a:pPr rtl="1"/>
          <a:endParaRPr lang="ar-EG" b="1">
            <a:solidFill>
              <a:schemeClr val="tx1"/>
            </a:solidFill>
          </a:endParaRPr>
        </a:p>
      </dgm:t>
    </dgm:pt>
    <dgm:pt modelId="{1D8F6843-FC65-472A-A53A-2DED41605D70}" type="sibTrans" cxnId="{04BC3478-B024-4BF7-841E-5DEA3E740799}">
      <dgm:prSet/>
      <dgm:spPr/>
      <dgm:t>
        <a:bodyPr/>
        <a:lstStyle/>
        <a:p>
          <a:pPr rtl="1"/>
          <a:endParaRPr lang="ar-EG" b="1">
            <a:solidFill>
              <a:schemeClr val="tx1"/>
            </a:solidFill>
          </a:endParaRPr>
        </a:p>
      </dgm:t>
    </dgm:pt>
    <dgm:pt modelId="{CD169A3F-483B-41C4-99C5-20E4E24307E1}">
      <dgm:prSet/>
      <dgm:spPr/>
      <dgm:t>
        <a:bodyPr/>
        <a:lstStyle/>
        <a:p>
          <a:pPr rtl="1"/>
          <a:r>
            <a:rPr lang="ar-EG" b="1" dirty="0"/>
            <a:t>بيعة شرعية </a:t>
          </a:r>
        </a:p>
      </dgm:t>
    </dgm:pt>
    <dgm:pt modelId="{D1E71E11-1BAC-455E-8BA7-AA803AC538CF}" type="parTrans" cxnId="{C9115A75-94D3-4B28-B4B9-AADC8CAD83D7}">
      <dgm:prSet/>
      <dgm:spPr/>
      <dgm:t>
        <a:bodyPr/>
        <a:lstStyle/>
        <a:p>
          <a:pPr rtl="1"/>
          <a:endParaRPr lang="ar-EG" b="1">
            <a:solidFill>
              <a:schemeClr val="tx1"/>
            </a:solidFill>
          </a:endParaRPr>
        </a:p>
      </dgm:t>
    </dgm:pt>
    <dgm:pt modelId="{03E7F372-1151-4B4C-AB93-9E65C12A6202}" type="sibTrans" cxnId="{C9115A75-94D3-4B28-B4B9-AADC8CAD83D7}">
      <dgm:prSet/>
      <dgm:spPr/>
      <dgm:t>
        <a:bodyPr/>
        <a:lstStyle/>
        <a:p>
          <a:pPr rtl="1"/>
          <a:endParaRPr lang="ar-EG" b="1">
            <a:solidFill>
              <a:schemeClr val="tx1"/>
            </a:solidFill>
          </a:endParaRPr>
        </a:p>
      </dgm:t>
    </dgm:pt>
    <dgm:pt modelId="{46904708-86EF-4E6E-91D0-DB45202771F9}">
      <dgm:prSet/>
      <dgm:spPr/>
      <dgm:t>
        <a:bodyPr/>
        <a:lstStyle/>
        <a:p>
          <a:pPr rtl="1"/>
          <a:r>
            <a:rPr lang="ar-EG" b="1" dirty="0"/>
            <a:t>اسرة مالكة تحكم </a:t>
          </a:r>
          <a:r>
            <a:rPr lang="ar-EG" b="1" dirty="0" err="1"/>
            <a:t>بالأ</a:t>
          </a:r>
          <a:r>
            <a:rPr lang="ar-EG" b="1" dirty="0"/>
            <a:t> سلام </a:t>
          </a:r>
        </a:p>
      </dgm:t>
    </dgm:pt>
    <dgm:pt modelId="{AA0E85A1-423B-4FC1-BE0A-66EACC0209F8}" type="parTrans" cxnId="{F94FD510-3DD9-4045-913B-0768E4440222}">
      <dgm:prSet/>
      <dgm:spPr/>
      <dgm:t>
        <a:bodyPr/>
        <a:lstStyle/>
        <a:p>
          <a:pPr rtl="1"/>
          <a:endParaRPr lang="ar-EG" b="1">
            <a:solidFill>
              <a:schemeClr val="tx1"/>
            </a:solidFill>
          </a:endParaRPr>
        </a:p>
      </dgm:t>
    </dgm:pt>
    <dgm:pt modelId="{370D50AE-4744-4568-8AD0-8293CC84991A}" type="sibTrans" cxnId="{F94FD510-3DD9-4045-913B-0768E4440222}">
      <dgm:prSet/>
      <dgm:spPr/>
      <dgm:t>
        <a:bodyPr/>
        <a:lstStyle/>
        <a:p>
          <a:pPr rtl="1"/>
          <a:endParaRPr lang="ar-EG" b="1">
            <a:solidFill>
              <a:schemeClr val="tx1"/>
            </a:solidFill>
          </a:endParaRPr>
        </a:p>
      </dgm:t>
    </dgm:pt>
    <dgm:pt modelId="{9E685CBC-D479-4354-827D-205C3F33E714}" type="pres">
      <dgm:prSet presAssocID="{00634853-A6AC-49D4-B0EE-0C1A1E427470}" presName="hierChild1" presStyleCnt="0">
        <dgm:presLayoutVars>
          <dgm:orgChart val="1"/>
          <dgm:chPref val="1"/>
          <dgm:dir/>
          <dgm:animOne val="branch"/>
          <dgm:animLvl val="lvl"/>
          <dgm:resizeHandles/>
        </dgm:presLayoutVars>
      </dgm:prSet>
      <dgm:spPr/>
    </dgm:pt>
    <dgm:pt modelId="{AD2F289C-88DF-4DC9-9DFA-AC317073D6E4}" type="pres">
      <dgm:prSet presAssocID="{664EC1B1-B241-483C-BEB0-09605F33C0D7}" presName="hierRoot1" presStyleCnt="0">
        <dgm:presLayoutVars>
          <dgm:hierBranch val="init"/>
        </dgm:presLayoutVars>
      </dgm:prSet>
      <dgm:spPr/>
    </dgm:pt>
    <dgm:pt modelId="{022A8757-30D4-4A77-85CD-4694C2791B7A}" type="pres">
      <dgm:prSet presAssocID="{664EC1B1-B241-483C-BEB0-09605F33C0D7}" presName="rootComposite1" presStyleCnt="0"/>
      <dgm:spPr/>
    </dgm:pt>
    <dgm:pt modelId="{45A4706B-5B50-48C0-B0A3-942B0EC1B329}" type="pres">
      <dgm:prSet presAssocID="{664EC1B1-B241-483C-BEB0-09605F33C0D7}" presName="rootText1" presStyleLbl="node0" presStyleIdx="0" presStyleCnt="1" custScaleX="147602">
        <dgm:presLayoutVars>
          <dgm:chPref val="3"/>
        </dgm:presLayoutVars>
      </dgm:prSet>
      <dgm:spPr/>
    </dgm:pt>
    <dgm:pt modelId="{E6928DB1-8E2B-4C17-925C-865DE37C3FBD}" type="pres">
      <dgm:prSet presAssocID="{664EC1B1-B241-483C-BEB0-09605F33C0D7}" presName="rootConnector1" presStyleLbl="node1" presStyleIdx="0" presStyleCnt="0"/>
      <dgm:spPr/>
    </dgm:pt>
    <dgm:pt modelId="{95C21321-A26B-4869-A2F9-1911617A139B}" type="pres">
      <dgm:prSet presAssocID="{664EC1B1-B241-483C-BEB0-09605F33C0D7}" presName="hierChild2" presStyleCnt="0"/>
      <dgm:spPr/>
    </dgm:pt>
    <dgm:pt modelId="{2D2715CE-B236-44EE-B148-78AF091CF2B8}" type="pres">
      <dgm:prSet presAssocID="{6310DEAF-F674-4710-A080-7A2C7E2EAA48}" presName="Name37" presStyleLbl="parChTrans1D2" presStyleIdx="0" presStyleCnt="4"/>
      <dgm:spPr/>
    </dgm:pt>
    <dgm:pt modelId="{77935882-52E7-4C29-96CC-0D92DBDB0918}" type="pres">
      <dgm:prSet presAssocID="{A5E24029-4768-4EF8-A71E-78F2A0C7BA38}" presName="hierRoot2" presStyleCnt="0">
        <dgm:presLayoutVars>
          <dgm:hierBranch val="init"/>
        </dgm:presLayoutVars>
      </dgm:prSet>
      <dgm:spPr/>
    </dgm:pt>
    <dgm:pt modelId="{B6FAB607-29FF-4EBD-AE3B-078B794B6779}" type="pres">
      <dgm:prSet presAssocID="{A5E24029-4768-4EF8-A71E-78F2A0C7BA38}" presName="rootComposite" presStyleCnt="0"/>
      <dgm:spPr/>
    </dgm:pt>
    <dgm:pt modelId="{82F45255-24FE-403F-BE32-2DD2243AFC55}" type="pres">
      <dgm:prSet presAssocID="{A5E24029-4768-4EF8-A71E-78F2A0C7BA38}" presName="rootText" presStyleLbl="node2" presStyleIdx="0" presStyleCnt="4">
        <dgm:presLayoutVars>
          <dgm:chPref val="3"/>
        </dgm:presLayoutVars>
      </dgm:prSet>
      <dgm:spPr/>
    </dgm:pt>
    <dgm:pt modelId="{3FFF2EC9-7924-4807-82CE-40FDC8CD32A8}" type="pres">
      <dgm:prSet presAssocID="{A5E24029-4768-4EF8-A71E-78F2A0C7BA38}" presName="rootConnector" presStyleLbl="node2" presStyleIdx="0" presStyleCnt="4"/>
      <dgm:spPr/>
    </dgm:pt>
    <dgm:pt modelId="{E5CD0B45-F553-4B30-90FF-586013CF4CEA}" type="pres">
      <dgm:prSet presAssocID="{A5E24029-4768-4EF8-A71E-78F2A0C7BA38}" presName="hierChild4" presStyleCnt="0"/>
      <dgm:spPr/>
    </dgm:pt>
    <dgm:pt modelId="{F1C0A741-F462-4BD8-A43B-D447C892EE08}" type="pres">
      <dgm:prSet presAssocID="{A5E24029-4768-4EF8-A71E-78F2A0C7BA38}" presName="hierChild5" presStyleCnt="0"/>
      <dgm:spPr/>
    </dgm:pt>
    <dgm:pt modelId="{F3DE92BB-4DF3-4EC9-9A42-4961D410D104}" type="pres">
      <dgm:prSet presAssocID="{0DA893C8-2E8B-4843-9416-D19FC541D483}" presName="Name37" presStyleLbl="parChTrans1D2" presStyleIdx="1" presStyleCnt="4"/>
      <dgm:spPr/>
    </dgm:pt>
    <dgm:pt modelId="{DC05DD10-50CF-42CE-9D4F-A7ABA99CA88F}" type="pres">
      <dgm:prSet presAssocID="{943D4F7B-2FBE-488C-941A-AA3D105A03A4}" presName="hierRoot2" presStyleCnt="0">
        <dgm:presLayoutVars>
          <dgm:hierBranch val="init"/>
        </dgm:presLayoutVars>
      </dgm:prSet>
      <dgm:spPr/>
    </dgm:pt>
    <dgm:pt modelId="{B9C72AF3-880F-4E0A-A953-026B5FF83097}" type="pres">
      <dgm:prSet presAssocID="{943D4F7B-2FBE-488C-941A-AA3D105A03A4}" presName="rootComposite" presStyleCnt="0"/>
      <dgm:spPr/>
    </dgm:pt>
    <dgm:pt modelId="{38DE8540-2C84-435D-877C-CDDABBEC393B}" type="pres">
      <dgm:prSet presAssocID="{943D4F7B-2FBE-488C-941A-AA3D105A03A4}" presName="rootText" presStyleLbl="node2" presStyleIdx="1" presStyleCnt="4">
        <dgm:presLayoutVars>
          <dgm:chPref val="3"/>
        </dgm:presLayoutVars>
      </dgm:prSet>
      <dgm:spPr/>
    </dgm:pt>
    <dgm:pt modelId="{F20E1D2A-D977-482D-8464-4D8722B6D498}" type="pres">
      <dgm:prSet presAssocID="{943D4F7B-2FBE-488C-941A-AA3D105A03A4}" presName="rootConnector" presStyleLbl="node2" presStyleIdx="1" presStyleCnt="4"/>
      <dgm:spPr/>
    </dgm:pt>
    <dgm:pt modelId="{6363E339-7AED-4510-8A0D-CB7FFF42B02C}" type="pres">
      <dgm:prSet presAssocID="{943D4F7B-2FBE-488C-941A-AA3D105A03A4}" presName="hierChild4" presStyleCnt="0"/>
      <dgm:spPr/>
    </dgm:pt>
    <dgm:pt modelId="{A86347E9-E7C8-4065-9CF1-5B89A240CB0A}" type="pres">
      <dgm:prSet presAssocID="{943D4F7B-2FBE-488C-941A-AA3D105A03A4}" presName="hierChild5" presStyleCnt="0"/>
      <dgm:spPr/>
    </dgm:pt>
    <dgm:pt modelId="{B1159961-48EC-4689-BF81-F1540648365B}" type="pres">
      <dgm:prSet presAssocID="{D1E71E11-1BAC-455E-8BA7-AA803AC538CF}" presName="Name37" presStyleLbl="parChTrans1D2" presStyleIdx="2" presStyleCnt="4"/>
      <dgm:spPr/>
    </dgm:pt>
    <dgm:pt modelId="{D5A3999B-522A-47B3-B783-71EF796CF85B}" type="pres">
      <dgm:prSet presAssocID="{CD169A3F-483B-41C4-99C5-20E4E24307E1}" presName="hierRoot2" presStyleCnt="0">
        <dgm:presLayoutVars>
          <dgm:hierBranch val="init"/>
        </dgm:presLayoutVars>
      </dgm:prSet>
      <dgm:spPr/>
    </dgm:pt>
    <dgm:pt modelId="{C8951887-4385-4BD3-A897-5A71A4CB19A1}" type="pres">
      <dgm:prSet presAssocID="{CD169A3F-483B-41C4-99C5-20E4E24307E1}" presName="rootComposite" presStyleCnt="0"/>
      <dgm:spPr/>
    </dgm:pt>
    <dgm:pt modelId="{CA5101D5-790A-4F24-9974-8FF3EDE4C38C}" type="pres">
      <dgm:prSet presAssocID="{CD169A3F-483B-41C4-99C5-20E4E24307E1}" presName="rootText" presStyleLbl="node2" presStyleIdx="2" presStyleCnt="4">
        <dgm:presLayoutVars>
          <dgm:chPref val="3"/>
        </dgm:presLayoutVars>
      </dgm:prSet>
      <dgm:spPr/>
    </dgm:pt>
    <dgm:pt modelId="{7697E709-539E-4AED-ACDC-F07695461F6F}" type="pres">
      <dgm:prSet presAssocID="{CD169A3F-483B-41C4-99C5-20E4E24307E1}" presName="rootConnector" presStyleLbl="node2" presStyleIdx="2" presStyleCnt="4"/>
      <dgm:spPr/>
    </dgm:pt>
    <dgm:pt modelId="{871CF60C-F501-4894-8A2D-46AD03155E3E}" type="pres">
      <dgm:prSet presAssocID="{CD169A3F-483B-41C4-99C5-20E4E24307E1}" presName="hierChild4" presStyleCnt="0"/>
      <dgm:spPr/>
    </dgm:pt>
    <dgm:pt modelId="{DA023F2A-B69C-40A2-A4E6-10B1B180B8B4}" type="pres">
      <dgm:prSet presAssocID="{CD169A3F-483B-41C4-99C5-20E4E24307E1}" presName="hierChild5" presStyleCnt="0"/>
      <dgm:spPr/>
    </dgm:pt>
    <dgm:pt modelId="{60412609-EF2C-49E2-AB70-A7C1127AF184}" type="pres">
      <dgm:prSet presAssocID="{AA0E85A1-423B-4FC1-BE0A-66EACC0209F8}" presName="Name37" presStyleLbl="parChTrans1D2" presStyleIdx="3" presStyleCnt="4"/>
      <dgm:spPr/>
    </dgm:pt>
    <dgm:pt modelId="{BA68F29A-114D-4AF7-9B08-21A561AF5A0B}" type="pres">
      <dgm:prSet presAssocID="{46904708-86EF-4E6E-91D0-DB45202771F9}" presName="hierRoot2" presStyleCnt="0">
        <dgm:presLayoutVars>
          <dgm:hierBranch val="init"/>
        </dgm:presLayoutVars>
      </dgm:prSet>
      <dgm:spPr/>
    </dgm:pt>
    <dgm:pt modelId="{26394065-016B-4B83-A44D-360C83A36D05}" type="pres">
      <dgm:prSet presAssocID="{46904708-86EF-4E6E-91D0-DB45202771F9}" presName="rootComposite" presStyleCnt="0"/>
      <dgm:spPr/>
    </dgm:pt>
    <dgm:pt modelId="{E3FFF88C-5175-4F5C-8C9B-566B8CA24852}" type="pres">
      <dgm:prSet presAssocID="{46904708-86EF-4E6E-91D0-DB45202771F9}" presName="rootText" presStyleLbl="node2" presStyleIdx="3" presStyleCnt="4">
        <dgm:presLayoutVars>
          <dgm:chPref val="3"/>
        </dgm:presLayoutVars>
      </dgm:prSet>
      <dgm:spPr/>
    </dgm:pt>
    <dgm:pt modelId="{F0EDED25-DC38-4E06-A6FF-D826724C1D4C}" type="pres">
      <dgm:prSet presAssocID="{46904708-86EF-4E6E-91D0-DB45202771F9}" presName="rootConnector" presStyleLbl="node2" presStyleIdx="3" presStyleCnt="4"/>
      <dgm:spPr/>
    </dgm:pt>
    <dgm:pt modelId="{68649513-7687-4BF2-896F-80680488C609}" type="pres">
      <dgm:prSet presAssocID="{46904708-86EF-4E6E-91D0-DB45202771F9}" presName="hierChild4" presStyleCnt="0"/>
      <dgm:spPr/>
    </dgm:pt>
    <dgm:pt modelId="{111411B5-9988-4B90-A823-6CE0C4059A8F}" type="pres">
      <dgm:prSet presAssocID="{46904708-86EF-4E6E-91D0-DB45202771F9}" presName="hierChild5" presStyleCnt="0"/>
      <dgm:spPr/>
    </dgm:pt>
    <dgm:pt modelId="{76CA2EE3-3B63-4D0E-B641-D87CF8458D2E}" type="pres">
      <dgm:prSet presAssocID="{664EC1B1-B241-483C-BEB0-09605F33C0D7}" presName="hierChild3" presStyleCnt="0"/>
      <dgm:spPr/>
    </dgm:pt>
  </dgm:ptLst>
  <dgm:cxnLst>
    <dgm:cxn modelId="{F94FD510-3DD9-4045-913B-0768E4440222}" srcId="{664EC1B1-B241-483C-BEB0-09605F33C0D7}" destId="{46904708-86EF-4E6E-91D0-DB45202771F9}" srcOrd="3" destOrd="0" parTransId="{AA0E85A1-423B-4FC1-BE0A-66EACC0209F8}" sibTransId="{370D50AE-4744-4568-8AD0-8293CC84991A}"/>
    <dgm:cxn modelId="{06913322-B85B-4A7D-8C3D-CCDF842563A0}" type="presOf" srcId="{A5E24029-4768-4EF8-A71E-78F2A0C7BA38}" destId="{3FFF2EC9-7924-4807-82CE-40FDC8CD32A8}" srcOrd="1" destOrd="0" presId="urn:microsoft.com/office/officeart/2005/8/layout/orgChart1"/>
    <dgm:cxn modelId="{5FB9522D-E91A-4E36-975D-AEC6A8CED0C6}" type="presOf" srcId="{D1E71E11-1BAC-455E-8BA7-AA803AC538CF}" destId="{B1159961-48EC-4689-BF81-F1540648365B}" srcOrd="0" destOrd="0" presId="urn:microsoft.com/office/officeart/2005/8/layout/orgChart1"/>
    <dgm:cxn modelId="{6A338164-E601-4A8E-A661-7C3A5ACA730F}" type="presOf" srcId="{46904708-86EF-4E6E-91D0-DB45202771F9}" destId="{F0EDED25-DC38-4E06-A6FF-D826724C1D4C}" srcOrd="1" destOrd="0" presId="urn:microsoft.com/office/officeart/2005/8/layout/orgChart1"/>
    <dgm:cxn modelId="{E798244B-8499-443F-A4E3-9C23AD2858BE}" type="presOf" srcId="{0DA893C8-2E8B-4843-9416-D19FC541D483}" destId="{F3DE92BB-4DF3-4EC9-9A42-4961D410D104}" srcOrd="0" destOrd="0" presId="urn:microsoft.com/office/officeart/2005/8/layout/orgChart1"/>
    <dgm:cxn modelId="{C9115A75-94D3-4B28-B4B9-AADC8CAD83D7}" srcId="{664EC1B1-B241-483C-BEB0-09605F33C0D7}" destId="{CD169A3F-483B-41C4-99C5-20E4E24307E1}" srcOrd="2" destOrd="0" parTransId="{D1E71E11-1BAC-455E-8BA7-AA803AC538CF}" sibTransId="{03E7F372-1151-4B4C-AB93-9E65C12A6202}"/>
    <dgm:cxn modelId="{B2AB2756-6078-4C80-B051-450082A1B912}" type="presOf" srcId="{00634853-A6AC-49D4-B0EE-0C1A1E427470}" destId="{9E685CBC-D479-4354-827D-205C3F33E714}" srcOrd="0" destOrd="0" presId="urn:microsoft.com/office/officeart/2005/8/layout/orgChart1"/>
    <dgm:cxn modelId="{3CC24557-C790-48BC-8023-4B6803E117C9}" type="presOf" srcId="{CD169A3F-483B-41C4-99C5-20E4E24307E1}" destId="{CA5101D5-790A-4F24-9974-8FF3EDE4C38C}" srcOrd="0" destOrd="0" presId="urn:microsoft.com/office/officeart/2005/8/layout/orgChart1"/>
    <dgm:cxn modelId="{04BC3478-B024-4BF7-841E-5DEA3E740799}" srcId="{664EC1B1-B241-483C-BEB0-09605F33C0D7}" destId="{943D4F7B-2FBE-488C-941A-AA3D105A03A4}" srcOrd="1" destOrd="0" parTransId="{0DA893C8-2E8B-4843-9416-D19FC541D483}" sibTransId="{1D8F6843-FC65-472A-A53A-2DED41605D70}"/>
    <dgm:cxn modelId="{F09C2487-6553-405B-913C-883C3921648C}" type="presOf" srcId="{AA0E85A1-423B-4FC1-BE0A-66EACC0209F8}" destId="{60412609-EF2C-49E2-AB70-A7C1127AF184}" srcOrd="0" destOrd="0" presId="urn:microsoft.com/office/officeart/2005/8/layout/orgChart1"/>
    <dgm:cxn modelId="{5D346D9D-6327-4D91-AB89-DD5C0D21A149}" type="presOf" srcId="{664EC1B1-B241-483C-BEB0-09605F33C0D7}" destId="{45A4706B-5B50-48C0-B0A3-942B0EC1B329}" srcOrd="0" destOrd="0" presId="urn:microsoft.com/office/officeart/2005/8/layout/orgChart1"/>
    <dgm:cxn modelId="{6595E2AA-09E3-47BC-935A-90E17E5FFC49}" srcId="{664EC1B1-B241-483C-BEB0-09605F33C0D7}" destId="{A5E24029-4768-4EF8-A71E-78F2A0C7BA38}" srcOrd="0" destOrd="0" parTransId="{6310DEAF-F674-4710-A080-7A2C7E2EAA48}" sibTransId="{D4405AA0-B074-4637-91C6-32F7BD2E8B4D}"/>
    <dgm:cxn modelId="{E4965BAE-1A84-44B2-90EC-5A711E5E41C3}" type="presOf" srcId="{46904708-86EF-4E6E-91D0-DB45202771F9}" destId="{E3FFF88C-5175-4F5C-8C9B-566B8CA24852}" srcOrd="0" destOrd="0" presId="urn:microsoft.com/office/officeart/2005/8/layout/orgChart1"/>
    <dgm:cxn modelId="{47639EB2-88E1-468D-A652-533240BEBB3F}" type="presOf" srcId="{943D4F7B-2FBE-488C-941A-AA3D105A03A4}" destId="{F20E1D2A-D977-482D-8464-4D8722B6D498}" srcOrd="1" destOrd="0" presId="urn:microsoft.com/office/officeart/2005/8/layout/orgChart1"/>
    <dgm:cxn modelId="{E9034FB6-05BD-495F-92EA-C1369F8542A8}" type="presOf" srcId="{664EC1B1-B241-483C-BEB0-09605F33C0D7}" destId="{E6928DB1-8E2B-4C17-925C-865DE37C3FBD}" srcOrd="1" destOrd="0" presId="urn:microsoft.com/office/officeart/2005/8/layout/orgChart1"/>
    <dgm:cxn modelId="{EBAD04C9-C6A4-4DE5-B98E-299BB9A574BE}" type="presOf" srcId="{943D4F7B-2FBE-488C-941A-AA3D105A03A4}" destId="{38DE8540-2C84-435D-877C-CDDABBEC393B}" srcOrd="0" destOrd="0" presId="urn:microsoft.com/office/officeart/2005/8/layout/orgChart1"/>
    <dgm:cxn modelId="{FE445DCE-171F-4BE8-A40E-BF2F112E374A}" type="presOf" srcId="{A5E24029-4768-4EF8-A71E-78F2A0C7BA38}" destId="{82F45255-24FE-403F-BE32-2DD2243AFC55}" srcOrd="0" destOrd="0" presId="urn:microsoft.com/office/officeart/2005/8/layout/orgChart1"/>
    <dgm:cxn modelId="{31419BCE-0CD9-4990-BE2B-A2485BB28FA5}" srcId="{00634853-A6AC-49D4-B0EE-0C1A1E427470}" destId="{664EC1B1-B241-483C-BEB0-09605F33C0D7}" srcOrd="0" destOrd="0" parTransId="{A1AC64EA-D800-4AF3-91B7-EEC8AFD5C769}" sibTransId="{33C64B3B-9A28-40CE-8AF5-7A60A6F7EB04}"/>
    <dgm:cxn modelId="{AB0F1BDA-BA11-4912-A95E-09E43E4798D3}" type="presOf" srcId="{CD169A3F-483B-41C4-99C5-20E4E24307E1}" destId="{7697E709-539E-4AED-ACDC-F07695461F6F}" srcOrd="1" destOrd="0" presId="urn:microsoft.com/office/officeart/2005/8/layout/orgChart1"/>
    <dgm:cxn modelId="{E9C807FE-6A46-4C72-90EB-4D78990167D8}" type="presOf" srcId="{6310DEAF-F674-4710-A080-7A2C7E2EAA48}" destId="{2D2715CE-B236-44EE-B148-78AF091CF2B8}" srcOrd="0" destOrd="0" presId="urn:microsoft.com/office/officeart/2005/8/layout/orgChart1"/>
    <dgm:cxn modelId="{DFE2B723-C2CB-42B1-9789-17CFD196189A}" type="presParOf" srcId="{9E685CBC-D479-4354-827D-205C3F33E714}" destId="{AD2F289C-88DF-4DC9-9DFA-AC317073D6E4}" srcOrd="0" destOrd="0" presId="urn:microsoft.com/office/officeart/2005/8/layout/orgChart1"/>
    <dgm:cxn modelId="{6BA56D22-8FE1-4E24-A6DC-EFE075DAC1D5}" type="presParOf" srcId="{AD2F289C-88DF-4DC9-9DFA-AC317073D6E4}" destId="{022A8757-30D4-4A77-85CD-4694C2791B7A}" srcOrd="0" destOrd="0" presId="urn:microsoft.com/office/officeart/2005/8/layout/orgChart1"/>
    <dgm:cxn modelId="{A1A8D384-B9E8-48DE-8193-EA4AB59D273E}" type="presParOf" srcId="{022A8757-30D4-4A77-85CD-4694C2791B7A}" destId="{45A4706B-5B50-48C0-B0A3-942B0EC1B329}" srcOrd="0" destOrd="0" presId="urn:microsoft.com/office/officeart/2005/8/layout/orgChart1"/>
    <dgm:cxn modelId="{91627509-F6B7-4F1D-B266-103F0F9843F3}" type="presParOf" srcId="{022A8757-30D4-4A77-85CD-4694C2791B7A}" destId="{E6928DB1-8E2B-4C17-925C-865DE37C3FBD}" srcOrd="1" destOrd="0" presId="urn:microsoft.com/office/officeart/2005/8/layout/orgChart1"/>
    <dgm:cxn modelId="{C20C8DBE-15BC-4F76-9689-2C3256AC5E45}" type="presParOf" srcId="{AD2F289C-88DF-4DC9-9DFA-AC317073D6E4}" destId="{95C21321-A26B-4869-A2F9-1911617A139B}" srcOrd="1" destOrd="0" presId="urn:microsoft.com/office/officeart/2005/8/layout/orgChart1"/>
    <dgm:cxn modelId="{B799F113-3FAF-48D7-B43D-F69EFB0577FA}" type="presParOf" srcId="{95C21321-A26B-4869-A2F9-1911617A139B}" destId="{2D2715CE-B236-44EE-B148-78AF091CF2B8}" srcOrd="0" destOrd="0" presId="urn:microsoft.com/office/officeart/2005/8/layout/orgChart1"/>
    <dgm:cxn modelId="{15A96CE1-BC8D-4DB9-8CC6-E49F284EAA29}" type="presParOf" srcId="{95C21321-A26B-4869-A2F9-1911617A139B}" destId="{77935882-52E7-4C29-96CC-0D92DBDB0918}" srcOrd="1" destOrd="0" presId="urn:microsoft.com/office/officeart/2005/8/layout/orgChart1"/>
    <dgm:cxn modelId="{CB6398CB-DAF8-44A7-AADF-DDD2F8B1F378}" type="presParOf" srcId="{77935882-52E7-4C29-96CC-0D92DBDB0918}" destId="{B6FAB607-29FF-4EBD-AE3B-078B794B6779}" srcOrd="0" destOrd="0" presId="urn:microsoft.com/office/officeart/2005/8/layout/orgChart1"/>
    <dgm:cxn modelId="{580B4E99-B884-4F9E-A559-159F0A0CD4E5}" type="presParOf" srcId="{B6FAB607-29FF-4EBD-AE3B-078B794B6779}" destId="{82F45255-24FE-403F-BE32-2DD2243AFC55}" srcOrd="0" destOrd="0" presId="urn:microsoft.com/office/officeart/2005/8/layout/orgChart1"/>
    <dgm:cxn modelId="{D6290EA6-C266-4225-B9A2-2C5447F59241}" type="presParOf" srcId="{B6FAB607-29FF-4EBD-AE3B-078B794B6779}" destId="{3FFF2EC9-7924-4807-82CE-40FDC8CD32A8}" srcOrd="1" destOrd="0" presId="urn:microsoft.com/office/officeart/2005/8/layout/orgChart1"/>
    <dgm:cxn modelId="{2CE701F9-43D3-4FFA-8989-F4C2ED5D17F9}" type="presParOf" srcId="{77935882-52E7-4C29-96CC-0D92DBDB0918}" destId="{E5CD0B45-F553-4B30-90FF-586013CF4CEA}" srcOrd="1" destOrd="0" presId="urn:microsoft.com/office/officeart/2005/8/layout/orgChart1"/>
    <dgm:cxn modelId="{70DF5752-1718-49C0-A203-524E46C08736}" type="presParOf" srcId="{77935882-52E7-4C29-96CC-0D92DBDB0918}" destId="{F1C0A741-F462-4BD8-A43B-D447C892EE08}" srcOrd="2" destOrd="0" presId="urn:microsoft.com/office/officeart/2005/8/layout/orgChart1"/>
    <dgm:cxn modelId="{B19C3479-4A7B-4A79-A0EC-96067F65A104}" type="presParOf" srcId="{95C21321-A26B-4869-A2F9-1911617A139B}" destId="{F3DE92BB-4DF3-4EC9-9A42-4961D410D104}" srcOrd="2" destOrd="0" presId="urn:microsoft.com/office/officeart/2005/8/layout/orgChart1"/>
    <dgm:cxn modelId="{5EB1D3B9-F72E-4EE9-AA56-6249C6FABC21}" type="presParOf" srcId="{95C21321-A26B-4869-A2F9-1911617A139B}" destId="{DC05DD10-50CF-42CE-9D4F-A7ABA99CA88F}" srcOrd="3" destOrd="0" presId="urn:microsoft.com/office/officeart/2005/8/layout/orgChart1"/>
    <dgm:cxn modelId="{FC7B9591-56E0-4D87-AFD6-62F2EAC5E670}" type="presParOf" srcId="{DC05DD10-50CF-42CE-9D4F-A7ABA99CA88F}" destId="{B9C72AF3-880F-4E0A-A953-026B5FF83097}" srcOrd="0" destOrd="0" presId="urn:microsoft.com/office/officeart/2005/8/layout/orgChart1"/>
    <dgm:cxn modelId="{957F172B-9220-45B5-ACB1-B3DD830707F6}" type="presParOf" srcId="{B9C72AF3-880F-4E0A-A953-026B5FF83097}" destId="{38DE8540-2C84-435D-877C-CDDABBEC393B}" srcOrd="0" destOrd="0" presId="urn:microsoft.com/office/officeart/2005/8/layout/orgChart1"/>
    <dgm:cxn modelId="{A3967CFF-4835-4B28-8AC2-716317A690CB}" type="presParOf" srcId="{B9C72AF3-880F-4E0A-A953-026B5FF83097}" destId="{F20E1D2A-D977-482D-8464-4D8722B6D498}" srcOrd="1" destOrd="0" presId="urn:microsoft.com/office/officeart/2005/8/layout/orgChart1"/>
    <dgm:cxn modelId="{2F679036-05EA-45A0-B9AD-31C40A6DE67C}" type="presParOf" srcId="{DC05DD10-50CF-42CE-9D4F-A7ABA99CA88F}" destId="{6363E339-7AED-4510-8A0D-CB7FFF42B02C}" srcOrd="1" destOrd="0" presId="urn:microsoft.com/office/officeart/2005/8/layout/orgChart1"/>
    <dgm:cxn modelId="{EC1C22F8-7173-49A7-9310-60EBDA35CE08}" type="presParOf" srcId="{DC05DD10-50CF-42CE-9D4F-A7ABA99CA88F}" destId="{A86347E9-E7C8-4065-9CF1-5B89A240CB0A}" srcOrd="2" destOrd="0" presId="urn:microsoft.com/office/officeart/2005/8/layout/orgChart1"/>
    <dgm:cxn modelId="{BE3F5F66-0572-4680-ACD8-28AD4CAEE561}" type="presParOf" srcId="{95C21321-A26B-4869-A2F9-1911617A139B}" destId="{B1159961-48EC-4689-BF81-F1540648365B}" srcOrd="4" destOrd="0" presId="urn:microsoft.com/office/officeart/2005/8/layout/orgChart1"/>
    <dgm:cxn modelId="{335731F5-0E6F-488A-BF97-1B1B8614706A}" type="presParOf" srcId="{95C21321-A26B-4869-A2F9-1911617A139B}" destId="{D5A3999B-522A-47B3-B783-71EF796CF85B}" srcOrd="5" destOrd="0" presId="urn:microsoft.com/office/officeart/2005/8/layout/orgChart1"/>
    <dgm:cxn modelId="{BF7A7B0D-3839-4AC5-B310-78B6A60F3194}" type="presParOf" srcId="{D5A3999B-522A-47B3-B783-71EF796CF85B}" destId="{C8951887-4385-4BD3-A897-5A71A4CB19A1}" srcOrd="0" destOrd="0" presId="urn:microsoft.com/office/officeart/2005/8/layout/orgChart1"/>
    <dgm:cxn modelId="{DDEAA0DB-76B2-42F6-A742-CF05836C91F2}" type="presParOf" srcId="{C8951887-4385-4BD3-A897-5A71A4CB19A1}" destId="{CA5101D5-790A-4F24-9974-8FF3EDE4C38C}" srcOrd="0" destOrd="0" presId="urn:microsoft.com/office/officeart/2005/8/layout/orgChart1"/>
    <dgm:cxn modelId="{622DDAFC-CFDD-48C0-93D8-0699F899FA46}" type="presParOf" srcId="{C8951887-4385-4BD3-A897-5A71A4CB19A1}" destId="{7697E709-539E-4AED-ACDC-F07695461F6F}" srcOrd="1" destOrd="0" presId="urn:microsoft.com/office/officeart/2005/8/layout/orgChart1"/>
    <dgm:cxn modelId="{0D3C1869-689B-4B2E-8FAF-AAAF67E8C41F}" type="presParOf" srcId="{D5A3999B-522A-47B3-B783-71EF796CF85B}" destId="{871CF60C-F501-4894-8A2D-46AD03155E3E}" srcOrd="1" destOrd="0" presId="urn:microsoft.com/office/officeart/2005/8/layout/orgChart1"/>
    <dgm:cxn modelId="{3FB9014C-E870-4B89-B035-52A851707A27}" type="presParOf" srcId="{D5A3999B-522A-47B3-B783-71EF796CF85B}" destId="{DA023F2A-B69C-40A2-A4E6-10B1B180B8B4}" srcOrd="2" destOrd="0" presId="urn:microsoft.com/office/officeart/2005/8/layout/orgChart1"/>
    <dgm:cxn modelId="{114D54DA-1C0B-4617-8FE1-1441F9BE3883}" type="presParOf" srcId="{95C21321-A26B-4869-A2F9-1911617A139B}" destId="{60412609-EF2C-49E2-AB70-A7C1127AF184}" srcOrd="6" destOrd="0" presId="urn:microsoft.com/office/officeart/2005/8/layout/orgChart1"/>
    <dgm:cxn modelId="{58ACF3F5-98E9-4F76-8433-38543B824898}" type="presParOf" srcId="{95C21321-A26B-4869-A2F9-1911617A139B}" destId="{BA68F29A-114D-4AF7-9B08-21A561AF5A0B}" srcOrd="7" destOrd="0" presId="urn:microsoft.com/office/officeart/2005/8/layout/orgChart1"/>
    <dgm:cxn modelId="{1AA0C7DE-F5F0-4CC8-A76D-1B1303006DB0}" type="presParOf" srcId="{BA68F29A-114D-4AF7-9B08-21A561AF5A0B}" destId="{26394065-016B-4B83-A44D-360C83A36D05}" srcOrd="0" destOrd="0" presId="urn:microsoft.com/office/officeart/2005/8/layout/orgChart1"/>
    <dgm:cxn modelId="{B8D5E484-43DC-49EA-9CFC-4F30658BB025}" type="presParOf" srcId="{26394065-016B-4B83-A44D-360C83A36D05}" destId="{E3FFF88C-5175-4F5C-8C9B-566B8CA24852}" srcOrd="0" destOrd="0" presId="urn:microsoft.com/office/officeart/2005/8/layout/orgChart1"/>
    <dgm:cxn modelId="{1FF2AA59-0678-4BFD-8320-825212A04D30}" type="presParOf" srcId="{26394065-016B-4B83-A44D-360C83A36D05}" destId="{F0EDED25-DC38-4E06-A6FF-D826724C1D4C}" srcOrd="1" destOrd="0" presId="urn:microsoft.com/office/officeart/2005/8/layout/orgChart1"/>
    <dgm:cxn modelId="{82CC7656-DF82-443A-AD5C-DFA57FD114DA}" type="presParOf" srcId="{BA68F29A-114D-4AF7-9B08-21A561AF5A0B}" destId="{68649513-7687-4BF2-896F-80680488C609}" srcOrd="1" destOrd="0" presId="urn:microsoft.com/office/officeart/2005/8/layout/orgChart1"/>
    <dgm:cxn modelId="{25B95285-F74F-4451-BB5E-728724B39636}" type="presParOf" srcId="{BA68F29A-114D-4AF7-9B08-21A561AF5A0B}" destId="{111411B5-9988-4B90-A823-6CE0C4059A8F}" srcOrd="2" destOrd="0" presId="urn:microsoft.com/office/officeart/2005/8/layout/orgChart1"/>
    <dgm:cxn modelId="{C07F76DE-E6A1-4C2A-AD4D-C8A34ADF6B9D}" type="presParOf" srcId="{AD2F289C-88DF-4DC9-9DFA-AC317073D6E4}" destId="{76CA2EE3-3B63-4D0E-B641-D87CF8458D2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1E83EB8-4918-4205-B8C3-A10D3E91B06C}" type="doc">
      <dgm:prSet loTypeId="urn:microsoft.com/office/officeart/2005/8/layout/hierarchy1" loCatId="hierarchy" qsTypeId="urn:microsoft.com/office/officeart/2005/8/quickstyle/simple5" qsCatId="simple" csTypeId="urn:microsoft.com/office/officeart/2005/8/colors/colorful3" csCatId="colorful" phldr="1"/>
      <dgm:spPr/>
      <dgm:t>
        <a:bodyPr/>
        <a:lstStyle/>
        <a:p>
          <a:pPr rtl="1"/>
          <a:endParaRPr lang="ar-EG"/>
        </a:p>
      </dgm:t>
    </dgm:pt>
    <dgm:pt modelId="{86B40C66-2460-4307-AA1A-DB36B6398DFE}">
      <dgm:prSet phldrT="[نص]" custT="1"/>
      <dgm:spPr/>
      <dgm:t>
        <a:bodyPr/>
        <a:lstStyle/>
        <a:p>
          <a:pPr rtl="1"/>
          <a:r>
            <a:rPr lang="ar-EG" sz="4000" b="1" dirty="0"/>
            <a:t>الاساس التنموي </a:t>
          </a:r>
        </a:p>
      </dgm:t>
    </dgm:pt>
    <dgm:pt modelId="{AA5B258A-E4CD-4C04-B834-CCDF80FC8D71}" type="parTrans" cxnId="{1098A108-3361-492D-BE8C-24481DAFF1AE}">
      <dgm:prSet/>
      <dgm:spPr/>
      <dgm:t>
        <a:bodyPr/>
        <a:lstStyle/>
        <a:p>
          <a:pPr rtl="1"/>
          <a:endParaRPr lang="ar-EG" sz="3600" b="1">
            <a:solidFill>
              <a:schemeClr val="tx1"/>
            </a:solidFill>
          </a:endParaRPr>
        </a:p>
      </dgm:t>
    </dgm:pt>
    <dgm:pt modelId="{7FED29CE-A1CD-4560-B50B-9FBB0D0BC9DD}" type="sibTrans" cxnId="{1098A108-3361-492D-BE8C-24481DAFF1AE}">
      <dgm:prSet/>
      <dgm:spPr/>
      <dgm:t>
        <a:bodyPr/>
        <a:lstStyle/>
        <a:p>
          <a:pPr rtl="1"/>
          <a:endParaRPr lang="ar-EG" sz="3600" b="1">
            <a:solidFill>
              <a:schemeClr val="tx1"/>
            </a:solidFill>
          </a:endParaRPr>
        </a:p>
      </dgm:t>
    </dgm:pt>
    <dgm:pt modelId="{DD419BE1-4CCA-4BBF-813D-333C1DFE850D}">
      <dgm:prSet phldrT="[نص]" custT="1"/>
      <dgm:spPr/>
      <dgm:t>
        <a:bodyPr/>
        <a:lstStyle/>
        <a:p>
          <a:pPr rtl="1"/>
          <a:r>
            <a:rPr lang="ar-EG" sz="2400" b="1" dirty="0"/>
            <a:t>الاستثمار في الموارد البشرية </a:t>
          </a:r>
        </a:p>
      </dgm:t>
    </dgm:pt>
    <dgm:pt modelId="{296AED85-D885-47D7-BB12-0D7CACCC5358}" type="parTrans" cxnId="{49FF624C-86C9-424A-AB10-BAB20AB375AA}">
      <dgm:prSet/>
      <dgm:spPr/>
      <dgm:t>
        <a:bodyPr/>
        <a:lstStyle/>
        <a:p>
          <a:pPr rtl="1"/>
          <a:endParaRPr lang="ar-EG" sz="3600" b="1">
            <a:solidFill>
              <a:schemeClr val="tx1"/>
            </a:solidFill>
          </a:endParaRPr>
        </a:p>
      </dgm:t>
    </dgm:pt>
    <dgm:pt modelId="{DFFC9655-1734-4176-9026-A4AE8A74EEFB}" type="sibTrans" cxnId="{49FF624C-86C9-424A-AB10-BAB20AB375AA}">
      <dgm:prSet/>
      <dgm:spPr/>
      <dgm:t>
        <a:bodyPr/>
        <a:lstStyle/>
        <a:p>
          <a:pPr rtl="1"/>
          <a:endParaRPr lang="ar-EG" sz="3600" b="1">
            <a:solidFill>
              <a:schemeClr val="tx1"/>
            </a:solidFill>
          </a:endParaRPr>
        </a:p>
      </dgm:t>
    </dgm:pt>
    <dgm:pt modelId="{C5A3D705-0383-4242-94CA-060FE5177E77}">
      <dgm:prSet phldrT="[نص]" custT="1"/>
      <dgm:spPr/>
      <dgm:t>
        <a:bodyPr/>
        <a:lstStyle/>
        <a:p>
          <a:pPr rtl="1"/>
          <a:r>
            <a:rPr lang="ar-EG" sz="2400" b="1" dirty="0"/>
            <a:t>انجازات تنموية متحققة </a:t>
          </a:r>
        </a:p>
      </dgm:t>
    </dgm:pt>
    <dgm:pt modelId="{7EFC719F-B8E0-454F-8355-19BE305A28CD}" type="parTrans" cxnId="{2B814116-AAD7-4CD6-A002-EB2B18967F86}">
      <dgm:prSet/>
      <dgm:spPr/>
      <dgm:t>
        <a:bodyPr/>
        <a:lstStyle/>
        <a:p>
          <a:pPr rtl="1"/>
          <a:endParaRPr lang="ar-EG" sz="3600" b="1">
            <a:solidFill>
              <a:schemeClr val="tx1"/>
            </a:solidFill>
          </a:endParaRPr>
        </a:p>
      </dgm:t>
    </dgm:pt>
    <dgm:pt modelId="{E42FFE75-0395-4980-BE62-D8D3A10E0064}" type="sibTrans" cxnId="{2B814116-AAD7-4CD6-A002-EB2B18967F86}">
      <dgm:prSet/>
      <dgm:spPr/>
      <dgm:t>
        <a:bodyPr/>
        <a:lstStyle/>
        <a:p>
          <a:pPr rtl="1"/>
          <a:endParaRPr lang="ar-EG" sz="3600" b="1">
            <a:solidFill>
              <a:schemeClr val="tx1"/>
            </a:solidFill>
          </a:endParaRPr>
        </a:p>
      </dgm:t>
    </dgm:pt>
    <dgm:pt modelId="{B8BD6463-93FE-4F6D-840D-12CFA7B0EEA1}">
      <dgm:prSet custT="1"/>
      <dgm:spPr/>
      <dgm:t>
        <a:bodyPr/>
        <a:lstStyle/>
        <a:p>
          <a:pPr rtl="1"/>
          <a:r>
            <a:rPr lang="ar-EG" sz="2400" b="1" dirty="0"/>
            <a:t>تخطيط مستقبلي (خطط التنمية الخمسية )</a:t>
          </a:r>
        </a:p>
        <a:p>
          <a:pPr rtl="1"/>
          <a:r>
            <a:rPr lang="ar-EG" sz="2400" b="1" dirty="0"/>
            <a:t>(رؤية 2030)</a:t>
          </a:r>
        </a:p>
      </dgm:t>
    </dgm:pt>
    <dgm:pt modelId="{345F1CD1-5CF8-4354-BEC3-876E02058371}" type="parTrans" cxnId="{03E74CC9-9D6F-4616-9210-C582D83458A3}">
      <dgm:prSet/>
      <dgm:spPr/>
      <dgm:t>
        <a:bodyPr/>
        <a:lstStyle/>
        <a:p>
          <a:pPr rtl="1"/>
          <a:endParaRPr lang="ar-EG" sz="3600" b="1">
            <a:solidFill>
              <a:schemeClr val="tx1"/>
            </a:solidFill>
          </a:endParaRPr>
        </a:p>
      </dgm:t>
    </dgm:pt>
    <dgm:pt modelId="{E6F282E3-9788-4E56-9156-FE4AA71DFCB4}" type="sibTrans" cxnId="{03E74CC9-9D6F-4616-9210-C582D83458A3}">
      <dgm:prSet/>
      <dgm:spPr/>
      <dgm:t>
        <a:bodyPr/>
        <a:lstStyle/>
        <a:p>
          <a:pPr rtl="1"/>
          <a:endParaRPr lang="ar-EG" sz="3600" b="1">
            <a:solidFill>
              <a:schemeClr val="tx1"/>
            </a:solidFill>
          </a:endParaRPr>
        </a:p>
      </dgm:t>
    </dgm:pt>
    <dgm:pt modelId="{143778DA-F80F-4228-8F9A-4F4F10CE3552}">
      <dgm:prSet custT="1"/>
      <dgm:spPr/>
      <dgm:t>
        <a:bodyPr/>
        <a:lstStyle/>
        <a:p>
          <a:pPr rtl="1"/>
          <a:r>
            <a:rPr lang="ar-EG" sz="2400" b="1" dirty="0"/>
            <a:t>استغلال الموارد الطبيعية بحكمه </a:t>
          </a:r>
        </a:p>
      </dgm:t>
    </dgm:pt>
    <dgm:pt modelId="{3687C5D4-492D-4DE5-9C19-814B7E5073B2}" type="parTrans" cxnId="{2B5D2BBF-E008-41C9-83D6-6A70FD4AC97B}">
      <dgm:prSet/>
      <dgm:spPr/>
      <dgm:t>
        <a:bodyPr/>
        <a:lstStyle/>
        <a:p>
          <a:pPr rtl="1"/>
          <a:endParaRPr lang="ar-EG" sz="3600" b="1">
            <a:solidFill>
              <a:schemeClr val="tx1"/>
            </a:solidFill>
          </a:endParaRPr>
        </a:p>
      </dgm:t>
    </dgm:pt>
    <dgm:pt modelId="{2E73C5CA-3CD2-467D-822A-4F07DB8B7E7F}" type="sibTrans" cxnId="{2B5D2BBF-E008-41C9-83D6-6A70FD4AC97B}">
      <dgm:prSet/>
      <dgm:spPr/>
      <dgm:t>
        <a:bodyPr/>
        <a:lstStyle/>
        <a:p>
          <a:pPr rtl="1"/>
          <a:endParaRPr lang="ar-EG" sz="3600" b="1">
            <a:solidFill>
              <a:schemeClr val="tx1"/>
            </a:solidFill>
          </a:endParaRPr>
        </a:p>
      </dgm:t>
    </dgm:pt>
    <dgm:pt modelId="{463B0BC3-33B7-41B4-9505-7B74EC1671F2}">
      <dgm:prSet custT="1"/>
      <dgm:spPr/>
      <dgm:t>
        <a:bodyPr/>
        <a:lstStyle/>
        <a:p>
          <a:pPr rtl="1"/>
          <a:r>
            <a:rPr lang="ar-EG" sz="2400" b="1" dirty="0"/>
            <a:t>تنمية مستمرة وتطور متحقق</a:t>
          </a:r>
        </a:p>
      </dgm:t>
    </dgm:pt>
    <dgm:pt modelId="{327CD2F4-7FF4-467A-8225-0DDB050D584E}" type="parTrans" cxnId="{99205759-08CF-46E5-9E1C-2EA085AEF924}">
      <dgm:prSet/>
      <dgm:spPr/>
      <dgm:t>
        <a:bodyPr/>
        <a:lstStyle/>
        <a:p>
          <a:pPr rtl="1"/>
          <a:endParaRPr lang="ar-EG" sz="3600" b="1">
            <a:solidFill>
              <a:schemeClr val="tx1"/>
            </a:solidFill>
          </a:endParaRPr>
        </a:p>
      </dgm:t>
    </dgm:pt>
    <dgm:pt modelId="{06ECC447-4FC2-43D6-A94A-A1DCD6A55CB5}" type="sibTrans" cxnId="{99205759-08CF-46E5-9E1C-2EA085AEF924}">
      <dgm:prSet/>
      <dgm:spPr/>
      <dgm:t>
        <a:bodyPr/>
        <a:lstStyle/>
        <a:p>
          <a:pPr rtl="1"/>
          <a:endParaRPr lang="ar-EG" sz="3600" b="1">
            <a:solidFill>
              <a:schemeClr val="tx1"/>
            </a:solidFill>
          </a:endParaRPr>
        </a:p>
      </dgm:t>
    </dgm:pt>
    <dgm:pt modelId="{0FBC5D1C-0927-4087-B291-D6D306A8D5DC}" type="pres">
      <dgm:prSet presAssocID="{71E83EB8-4918-4205-B8C3-A10D3E91B06C}" presName="hierChild1" presStyleCnt="0">
        <dgm:presLayoutVars>
          <dgm:chPref val="1"/>
          <dgm:dir/>
          <dgm:animOne val="branch"/>
          <dgm:animLvl val="lvl"/>
          <dgm:resizeHandles/>
        </dgm:presLayoutVars>
      </dgm:prSet>
      <dgm:spPr/>
    </dgm:pt>
    <dgm:pt modelId="{5D630DAC-F2A2-45E0-B2CB-6D51FAE4E643}" type="pres">
      <dgm:prSet presAssocID="{86B40C66-2460-4307-AA1A-DB36B6398DFE}" presName="hierRoot1" presStyleCnt="0"/>
      <dgm:spPr/>
    </dgm:pt>
    <dgm:pt modelId="{E687DF23-2EE9-48D2-A14E-175A4EC15237}" type="pres">
      <dgm:prSet presAssocID="{86B40C66-2460-4307-AA1A-DB36B6398DFE}" presName="composite" presStyleCnt="0"/>
      <dgm:spPr/>
    </dgm:pt>
    <dgm:pt modelId="{F6593F54-E70E-44B4-9E6C-25A1C2B41C35}" type="pres">
      <dgm:prSet presAssocID="{86B40C66-2460-4307-AA1A-DB36B6398DFE}" presName="background" presStyleLbl="node0" presStyleIdx="0" presStyleCnt="1"/>
      <dgm:spPr/>
    </dgm:pt>
    <dgm:pt modelId="{1710AA66-1F2B-440B-A18A-AB633034941F}" type="pres">
      <dgm:prSet presAssocID="{86B40C66-2460-4307-AA1A-DB36B6398DFE}" presName="text" presStyleLbl="fgAcc0" presStyleIdx="0" presStyleCnt="1" custScaleX="236029">
        <dgm:presLayoutVars>
          <dgm:chPref val="3"/>
        </dgm:presLayoutVars>
      </dgm:prSet>
      <dgm:spPr/>
    </dgm:pt>
    <dgm:pt modelId="{3CC117EA-9C7F-47E7-AF3C-420397A9730C}" type="pres">
      <dgm:prSet presAssocID="{86B40C66-2460-4307-AA1A-DB36B6398DFE}" presName="hierChild2" presStyleCnt="0"/>
      <dgm:spPr/>
    </dgm:pt>
    <dgm:pt modelId="{2C2427EE-8459-4645-B14B-471C76B03A9F}" type="pres">
      <dgm:prSet presAssocID="{296AED85-D885-47D7-BB12-0D7CACCC5358}" presName="Name10" presStyleLbl="parChTrans1D2" presStyleIdx="0" presStyleCnt="5"/>
      <dgm:spPr/>
    </dgm:pt>
    <dgm:pt modelId="{F87E577E-32D5-41F9-86E3-7B80E3C3EBC5}" type="pres">
      <dgm:prSet presAssocID="{DD419BE1-4CCA-4BBF-813D-333C1DFE850D}" presName="hierRoot2" presStyleCnt="0"/>
      <dgm:spPr/>
    </dgm:pt>
    <dgm:pt modelId="{0845577C-946C-458E-AC86-9684CE488D23}" type="pres">
      <dgm:prSet presAssocID="{DD419BE1-4CCA-4BBF-813D-333C1DFE850D}" presName="composite2" presStyleCnt="0"/>
      <dgm:spPr/>
    </dgm:pt>
    <dgm:pt modelId="{6644C5F6-D4B6-498A-B363-2F1B2CF14A8A}" type="pres">
      <dgm:prSet presAssocID="{DD419BE1-4CCA-4BBF-813D-333C1DFE850D}" presName="background2" presStyleLbl="node2" presStyleIdx="0" presStyleCnt="5"/>
      <dgm:spPr/>
    </dgm:pt>
    <dgm:pt modelId="{D32015EF-5CAD-4A7C-899C-ED74271928C4}" type="pres">
      <dgm:prSet presAssocID="{DD419BE1-4CCA-4BBF-813D-333C1DFE850D}" presName="text2" presStyleLbl="fgAcc2" presStyleIdx="0" presStyleCnt="5" custScaleY="150186">
        <dgm:presLayoutVars>
          <dgm:chPref val="3"/>
        </dgm:presLayoutVars>
      </dgm:prSet>
      <dgm:spPr/>
    </dgm:pt>
    <dgm:pt modelId="{59377657-9A59-4F30-9F08-4B5949676B9C}" type="pres">
      <dgm:prSet presAssocID="{DD419BE1-4CCA-4BBF-813D-333C1DFE850D}" presName="hierChild3" presStyleCnt="0"/>
      <dgm:spPr/>
    </dgm:pt>
    <dgm:pt modelId="{C78F9FB4-1808-46F8-A553-2B0596590982}" type="pres">
      <dgm:prSet presAssocID="{7EFC719F-B8E0-454F-8355-19BE305A28CD}" presName="Name10" presStyleLbl="parChTrans1D2" presStyleIdx="1" presStyleCnt="5"/>
      <dgm:spPr/>
    </dgm:pt>
    <dgm:pt modelId="{4694289E-14C2-4873-8BA1-0ED77954C18E}" type="pres">
      <dgm:prSet presAssocID="{C5A3D705-0383-4242-94CA-060FE5177E77}" presName="hierRoot2" presStyleCnt="0"/>
      <dgm:spPr/>
    </dgm:pt>
    <dgm:pt modelId="{9FDFFD3C-6C60-4E1F-BA06-BE41B0FF15DE}" type="pres">
      <dgm:prSet presAssocID="{C5A3D705-0383-4242-94CA-060FE5177E77}" presName="composite2" presStyleCnt="0"/>
      <dgm:spPr/>
    </dgm:pt>
    <dgm:pt modelId="{23BABC25-71EE-4B41-BEA3-8DAC3DE09F50}" type="pres">
      <dgm:prSet presAssocID="{C5A3D705-0383-4242-94CA-060FE5177E77}" presName="background2" presStyleLbl="node2" presStyleIdx="1" presStyleCnt="5"/>
      <dgm:spPr/>
    </dgm:pt>
    <dgm:pt modelId="{1022D850-1E26-4A50-9D8B-7D50C597C62C}" type="pres">
      <dgm:prSet presAssocID="{C5A3D705-0383-4242-94CA-060FE5177E77}" presName="text2" presStyleLbl="fgAcc2" presStyleIdx="1" presStyleCnt="5" custScaleY="146398">
        <dgm:presLayoutVars>
          <dgm:chPref val="3"/>
        </dgm:presLayoutVars>
      </dgm:prSet>
      <dgm:spPr/>
    </dgm:pt>
    <dgm:pt modelId="{DE4270C8-8270-4F85-BF10-09E8C0B6D291}" type="pres">
      <dgm:prSet presAssocID="{C5A3D705-0383-4242-94CA-060FE5177E77}" presName="hierChild3" presStyleCnt="0"/>
      <dgm:spPr/>
    </dgm:pt>
    <dgm:pt modelId="{1DB4DB13-413F-4B79-AC24-D6D9E100CA07}" type="pres">
      <dgm:prSet presAssocID="{345F1CD1-5CF8-4354-BEC3-876E02058371}" presName="Name10" presStyleLbl="parChTrans1D2" presStyleIdx="2" presStyleCnt="5"/>
      <dgm:spPr/>
    </dgm:pt>
    <dgm:pt modelId="{0514E340-A84E-40D0-94D3-4B9E3DF142B9}" type="pres">
      <dgm:prSet presAssocID="{B8BD6463-93FE-4F6D-840D-12CFA7B0EEA1}" presName="hierRoot2" presStyleCnt="0"/>
      <dgm:spPr/>
    </dgm:pt>
    <dgm:pt modelId="{C9E95B1D-5FFD-4778-8B4D-8F8A2327EB55}" type="pres">
      <dgm:prSet presAssocID="{B8BD6463-93FE-4F6D-840D-12CFA7B0EEA1}" presName="composite2" presStyleCnt="0"/>
      <dgm:spPr/>
    </dgm:pt>
    <dgm:pt modelId="{05CB9010-BB98-4BCB-9CAD-61560F2A26E8}" type="pres">
      <dgm:prSet presAssocID="{B8BD6463-93FE-4F6D-840D-12CFA7B0EEA1}" presName="background2" presStyleLbl="node2" presStyleIdx="2" presStyleCnt="5"/>
      <dgm:spPr/>
    </dgm:pt>
    <dgm:pt modelId="{171989DD-AACD-4E56-8873-43AF85337DEC}" type="pres">
      <dgm:prSet presAssocID="{B8BD6463-93FE-4F6D-840D-12CFA7B0EEA1}" presName="text2" presStyleLbl="fgAcc2" presStyleIdx="2" presStyleCnt="5" custScaleX="122314" custScaleY="163300">
        <dgm:presLayoutVars>
          <dgm:chPref val="3"/>
        </dgm:presLayoutVars>
      </dgm:prSet>
      <dgm:spPr/>
    </dgm:pt>
    <dgm:pt modelId="{E9A55C39-0B5A-4E10-B53B-081400F52270}" type="pres">
      <dgm:prSet presAssocID="{B8BD6463-93FE-4F6D-840D-12CFA7B0EEA1}" presName="hierChild3" presStyleCnt="0"/>
      <dgm:spPr/>
    </dgm:pt>
    <dgm:pt modelId="{65898678-019D-42EF-B53C-36EC6AA23F20}" type="pres">
      <dgm:prSet presAssocID="{3687C5D4-492D-4DE5-9C19-814B7E5073B2}" presName="Name10" presStyleLbl="parChTrans1D2" presStyleIdx="3" presStyleCnt="5"/>
      <dgm:spPr/>
    </dgm:pt>
    <dgm:pt modelId="{FF9CF93E-6238-4D53-9260-9221D1BA0B2A}" type="pres">
      <dgm:prSet presAssocID="{143778DA-F80F-4228-8F9A-4F4F10CE3552}" presName="hierRoot2" presStyleCnt="0"/>
      <dgm:spPr/>
    </dgm:pt>
    <dgm:pt modelId="{61AC56AF-72F3-4ACD-918E-641874EDABEB}" type="pres">
      <dgm:prSet presAssocID="{143778DA-F80F-4228-8F9A-4F4F10CE3552}" presName="composite2" presStyleCnt="0"/>
      <dgm:spPr/>
    </dgm:pt>
    <dgm:pt modelId="{B6051D74-5166-485C-9F2A-BB036A10F195}" type="pres">
      <dgm:prSet presAssocID="{143778DA-F80F-4228-8F9A-4F4F10CE3552}" presName="background2" presStyleLbl="node2" presStyleIdx="3" presStyleCnt="5"/>
      <dgm:spPr/>
    </dgm:pt>
    <dgm:pt modelId="{2D7EB9B1-EA42-4066-A212-D2E29BF3F39F}" type="pres">
      <dgm:prSet presAssocID="{143778DA-F80F-4228-8F9A-4F4F10CE3552}" presName="text2" presStyleLbl="fgAcc2" presStyleIdx="3" presStyleCnt="5" custScaleY="159570">
        <dgm:presLayoutVars>
          <dgm:chPref val="3"/>
        </dgm:presLayoutVars>
      </dgm:prSet>
      <dgm:spPr/>
    </dgm:pt>
    <dgm:pt modelId="{3C46B55A-BB22-4B6B-8941-B68FB5D38118}" type="pres">
      <dgm:prSet presAssocID="{143778DA-F80F-4228-8F9A-4F4F10CE3552}" presName="hierChild3" presStyleCnt="0"/>
      <dgm:spPr/>
    </dgm:pt>
    <dgm:pt modelId="{C2129C46-21CA-4EEA-93B1-D0EAAD810B3B}" type="pres">
      <dgm:prSet presAssocID="{327CD2F4-7FF4-467A-8225-0DDB050D584E}" presName="Name10" presStyleLbl="parChTrans1D2" presStyleIdx="4" presStyleCnt="5"/>
      <dgm:spPr/>
    </dgm:pt>
    <dgm:pt modelId="{D340DDCC-9AE3-44BF-A5B9-A5CDC13B311E}" type="pres">
      <dgm:prSet presAssocID="{463B0BC3-33B7-41B4-9505-7B74EC1671F2}" presName="hierRoot2" presStyleCnt="0"/>
      <dgm:spPr/>
    </dgm:pt>
    <dgm:pt modelId="{A38C51FC-77D1-461B-867F-678B0EA6030A}" type="pres">
      <dgm:prSet presAssocID="{463B0BC3-33B7-41B4-9505-7B74EC1671F2}" presName="composite2" presStyleCnt="0"/>
      <dgm:spPr/>
    </dgm:pt>
    <dgm:pt modelId="{0D827136-2EE5-427B-828B-EEDF2CF1B281}" type="pres">
      <dgm:prSet presAssocID="{463B0BC3-33B7-41B4-9505-7B74EC1671F2}" presName="background2" presStyleLbl="node2" presStyleIdx="4" presStyleCnt="5"/>
      <dgm:spPr/>
    </dgm:pt>
    <dgm:pt modelId="{DDEA1300-F49A-4274-AE5B-C45BBB2393AF}" type="pres">
      <dgm:prSet presAssocID="{463B0BC3-33B7-41B4-9505-7B74EC1671F2}" presName="text2" presStyleLbl="fgAcc2" presStyleIdx="4" presStyleCnt="5" custScaleY="161377">
        <dgm:presLayoutVars>
          <dgm:chPref val="3"/>
        </dgm:presLayoutVars>
      </dgm:prSet>
      <dgm:spPr/>
    </dgm:pt>
    <dgm:pt modelId="{273ABBD7-6134-4CC0-8D71-897730EBC1D5}" type="pres">
      <dgm:prSet presAssocID="{463B0BC3-33B7-41B4-9505-7B74EC1671F2}" presName="hierChild3" presStyleCnt="0"/>
      <dgm:spPr/>
    </dgm:pt>
  </dgm:ptLst>
  <dgm:cxnLst>
    <dgm:cxn modelId="{1098A108-3361-492D-BE8C-24481DAFF1AE}" srcId="{71E83EB8-4918-4205-B8C3-A10D3E91B06C}" destId="{86B40C66-2460-4307-AA1A-DB36B6398DFE}" srcOrd="0" destOrd="0" parTransId="{AA5B258A-E4CD-4C04-B834-CCDF80FC8D71}" sibTransId="{7FED29CE-A1CD-4560-B50B-9FBB0D0BC9DD}"/>
    <dgm:cxn modelId="{2B814116-AAD7-4CD6-A002-EB2B18967F86}" srcId="{86B40C66-2460-4307-AA1A-DB36B6398DFE}" destId="{C5A3D705-0383-4242-94CA-060FE5177E77}" srcOrd="1" destOrd="0" parTransId="{7EFC719F-B8E0-454F-8355-19BE305A28CD}" sibTransId="{E42FFE75-0395-4980-BE62-D8D3A10E0064}"/>
    <dgm:cxn modelId="{C11AE638-FDD3-47B8-B6DA-A8285A2146D7}" type="presOf" srcId="{DD419BE1-4CCA-4BBF-813D-333C1DFE850D}" destId="{D32015EF-5CAD-4A7C-899C-ED74271928C4}" srcOrd="0" destOrd="0" presId="urn:microsoft.com/office/officeart/2005/8/layout/hierarchy1"/>
    <dgm:cxn modelId="{68E93340-3158-4A8F-BB0C-B5E0AB6BF45F}" type="presOf" srcId="{296AED85-D885-47D7-BB12-0D7CACCC5358}" destId="{2C2427EE-8459-4645-B14B-471C76B03A9F}" srcOrd="0" destOrd="0" presId="urn:microsoft.com/office/officeart/2005/8/layout/hierarchy1"/>
    <dgm:cxn modelId="{48313043-334C-4E06-91B6-F97F3DFDCF3D}" type="presOf" srcId="{7EFC719F-B8E0-454F-8355-19BE305A28CD}" destId="{C78F9FB4-1808-46F8-A553-2B0596590982}" srcOrd="0" destOrd="0" presId="urn:microsoft.com/office/officeart/2005/8/layout/hierarchy1"/>
    <dgm:cxn modelId="{7D3A4064-F35B-4447-8375-22DEC4C1786D}" type="presOf" srcId="{86B40C66-2460-4307-AA1A-DB36B6398DFE}" destId="{1710AA66-1F2B-440B-A18A-AB633034941F}" srcOrd="0" destOrd="0" presId="urn:microsoft.com/office/officeart/2005/8/layout/hierarchy1"/>
    <dgm:cxn modelId="{49FF624C-86C9-424A-AB10-BAB20AB375AA}" srcId="{86B40C66-2460-4307-AA1A-DB36B6398DFE}" destId="{DD419BE1-4CCA-4BBF-813D-333C1DFE850D}" srcOrd="0" destOrd="0" parTransId="{296AED85-D885-47D7-BB12-0D7CACCC5358}" sibTransId="{DFFC9655-1734-4176-9026-A4AE8A74EEFB}"/>
    <dgm:cxn modelId="{99205759-08CF-46E5-9E1C-2EA085AEF924}" srcId="{86B40C66-2460-4307-AA1A-DB36B6398DFE}" destId="{463B0BC3-33B7-41B4-9505-7B74EC1671F2}" srcOrd="4" destOrd="0" parTransId="{327CD2F4-7FF4-467A-8225-0DDB050D584E}" sibTransId="{06ECC447-4FC2-43D6-A94A-A1DCD6A55CB5}"/>
    <dgm:cxn modelId="{292B35AA-4634-4749-A1D0-F1F2EF9602AE}" type="presOf" srcId="{C5A3D705-0383-4242-94CA-060FE5177E77}" destId="{1022D850-1E26-4A50-9D8B-7D50C597C62C}" srcOrd="0" destOrd="0" presId="urn:microsoft.com/office/officeart/2005/8/layout/hierarchy1"/>
    <dgm:cxn modelId="{FC1B99B6-8229-4680-B9F4-849970378B70}" type="presOf" srcId="{327CD2F4-7FF4-467A-8225-0DDB050D584E}" destId="{C2129C46-21CA-4EEA-93B1-D0EAAD810B3B}" srcOrd="0" destOrd="0" presId="urn:microsoft.com/office/officeart/2005/8/layout/hierarchy1"/>
    <dgm:cxn modelId="{2B5D2BBF-E008-41C9-83D6-6A70FD4AC97B}" srcId="{86B40C66-2460-4307-AA1A-DB36B6398DFE}" destId="{143778DA-F80F-4228-8F9A-4F4F10CE3552}" srcOrd="3" destOrd="0" parTransId="{3687C5D4-492D-4DE5-9C19-814B7E5073B2}" sibTransId="{2E73C5CA-3CD2-467D-822A-4F07DB8B7E7F}"/>
    <dgm:cxn modelId="{BDCF16C7-D6E1-4EBF-BF46-9C73D73D51D6}" type="presOf" srcId="{345F1CD1-5CF8-4354-BEC3-876E02058371}" destId="{1DB4DB13-413F-4B79-AC24-D6D9E100CA07}" srcOrd="0" destOrd="0" presId="urn:microsoft.com/office/officeart/2005/8/layout/hierarchy1"/>
    <dgm:cxn modelId="{03E74CC9-9D6F-4616-9210-C582D83458A3}" srcId="{86B40C66-2460-4307-AA1A-DB36B6398DFE}" destId="{B8BD6463-93FE-4F6D-840D-12CFA7B0EEA1}" srcOrd="2" destOrd="0" parTransId="{345F1CD1-5CF8-4354-BEC3-876E02058371}" sibTransId="{E6F282E3-9788-4E56-9156-FE4AA71DFCB4}"/>
    <dgm:cxn modelId="{85EA3BCA-5589-4A4B-8A41-B523C2BF33DA}" type="presOf" srcId="{3687C5D4-492D-4DE5-9C19-814B7E5073B2}" destId="{65898678-019D-42EF-B53C-36EC6AA23F20}" srcOrd="0" destOrd="0" presId="urn:microsoft.com/office/officeart/2005/8/layout/hierarchy1"/>
    <dgm:cxn modelId="{798113CF-37AD-4476-9EF5-158A273693F4}" type="presOf" srcId="{B8BD6463-93FE-4F6D-840D-12CFA7B0EEA1}" destId="{171989DD-AACD-4E56-8873-43AF85337DEC}" srcOrd="0" destOrd="0" presId="urn:microsoft.com/office/officeart/2005/8/layout/hierarchy1"/>
    <dgm:cxn modelId="{88FB9DDA-D571-4E76-9172-B229DD778D07}" type="presOf" srcId="{71E83EB8-4918-4205-B8C3-A10D3E91B06C}" destId="{0FBC5D1C-0927-4087-B291-D6D306A8D5DC}" srcOrd="0" destOrd="0" presId="urn:microsoft.com/office/officeart/2005/8/layout/hierarchy1"/>
    <dgm:cxn modelId="{6E21EADE-6F77-4B50-843D-04DE1915306F}" type="presOf" srcId="{463B0BC3-33B7-41B4-9505-7B74EC1671F2}" destId="{DDEA1300-F49A-4274-AE5B-C45BBB2393AF}" srcOrd="0" destOrd="0" presId="urn:microsoft.com/office/officeart/2005/8/layout/hierarchy1"/>
    <dgm:cxn modelId="{A9230AF4-F4A4-44BF-98C6-C428E5DC446F}" type="presOf" srcId="{143778DA-F80F-4228-8F9A-4F4F10CE3552}" destId="{2D7EB9B1-EA42-4066-A212-D2E29BF3F39F}" srcOrd="0" destOrd="0" presId="urn:microsoft.com/office/officeart/2005/8/layout/hierarchy1"/>
    <dgm:cxn modelId="{33B967D9-4BFC-4D68-A873-3CEA7F7E2DBD}" type="presParOf" srcId="{0FBC5D1C-0927-4087-B291-D6D306A8D5DC}" destId="{5D630DAC-F2A2-45E0-B2CB-6D51FAE4E643}" srcOrd="0" destOrd="0" presId="urn:microsoft.com/office/officeart/2005/8/layout/hierarchy1"/>
    <dgm:cxn modelId="{EAD098C8-74A6-4D56-B225-4BF1662385FC}" type="presParOf" srcId="{5D630DAC-F2A2-45E0-B2CB-6D51FAE4E643}" destId="{E687DF23-2EE9-48D2-A14E-175A4EC15237}" srcOrd="0" destOrd="0" presId="urn:microsoft.com/office/officeart/2005/8/layout/hierarchy1"/>
    <dgm:cxn modelId="{05564AC1-421F-480A-9B52-B5BA7BF6C085}" type="presParOf" srcId="{E687DF23-2EE9-48D2-A14E-175A4EC15237}" destId="{F6593F54-E70E-44B4-9E6C-25A1C2B41C35}" srcOrd="0" destOrd="0" presId="urn:microsoft.com/office/officeart/2005/8/layout/hierarchy1"/>
    <dgm:cxn modelId="{08352441-9E6C-438B-8C5E-742A0943ECBF}" type="presParOf" srcId="{E687DF23-2EE9-48D2-A14E-175A4EC15237}" destId="{1710AA66-1F2B-440B-A18A-AB633034941F}" srcOrd="1" destOrd="0" presId="urn:microsoft.com/office/officeart/2005/8/layout/hierarchy1"/>
    <dgm:cxn modelId="{4E28CF6C-C10A-496C-AC20-C7633417B899}" type="presParOf" srcId="{5D630DAC-F2A2-45E0-B2CB-6D51FAE4E643}" destId="{3CC117EA-9C7F-47E7-AF3C-420397A9730C}" srcOrd="1" destOrd="0" presId="urn:microsoft.com/office/officeart/2005/8/layout/hierarchy1"/>
    <dgm:cxn modelId="{6281A9BA-8643-407C-A337-EEEE48963A6F}" type="presParOf" srcId="{3CC117EA-9C7F-47E7-AF3C-420397A9730C}" destId="{2C2427EE-8459-4645-B14B-471C76B03A9F}" srcOrd="0" destOrd="0" presId="urn:microsoft.com/office/officeart/2005/8/layout/hierarchy1"/>
    <dgm:cxn modelId="{A82EE7AC-8622-4A1B-BDD1-52BFA01AAC3E}" type="presParOf" srcId="{3CC117EA-9C7F-47E7-AF3C-420397A9730C}" destId="{F87E577E-32D5-41F9-86E3-7B80E3C3EBC5}" srcOrd="1" destOrd="0" presId="urn:microsoft.com/office/officeart/2005/8/layout/hierarchy1"/>
    <dgm:cxn modelId="{1296E642-6AE4-4DF1-A41C-B9DB2B6C80AF}" type="presParOf" srcId="{F87E577E-32D5-41F9-86E3-7B80E3C3EBC5}" destId="{0845577C-946C-458E-AC86-9684CE488D23}" srcOrd="0" destOrd="0" presId="urn:microsoft.com/office/officeart/2005/8/layout/hierarchy1"/>
    <dgm:cxn modelId="{40310BDB-6555-4358-8379-26C3F7C3B621}" type="presParOf" srcId="{0845577C-946C-458E-AC86-9684CE488D23}" destId="{6644C5F6-D4B6-498A-B363-2F1B2CF14A8A}" srcOrd="0" destOrd="0" presId="urn:microsoft.com/office/officeart/2005/8/layout/hierarchy1"/>
    <dgm:cxn modelId="{57B4B373-305A-4959-98D4-6C118192697C}" type="presParOf" srcId="{0845577C-946C-458E-AC86-9684CE488D23}" destId="{D32015EF-5CAD-4A7C-899C-ED74271928C4}" srcOrd="1" destOrd="0" presId="urn:microsoft.com/office/officeart/2005/8/layout/hierarchy1"/>
    <dgm:cxn modelId="{D1AA0CF4-7836-4A9E-97B3-E8D7661ABCB4}" type="presParOf" srcId="{F87E577E-32D5-41F9-86E3-7B80E3C3EBC5}" destId="{59377657-9A59-4F30-9F08-4B5949676B9C}" srcOrd="1" destOrd="0" presId="urn:microsoft.com/office/officeart/2005/8/layout/hierarchy1"/>
    <dgm:cxn modelId="{8DBAC5A5-32AD-433D-B924-35724F6D1E70}" type="presParOf" srcId="{3CC117EA-9C7F-47E7-AF3C-420397A9730C}" destId="{C78F9FB4-1808-46F8-A553-2B0596590982}" srcOrd="2" destOrd="0" presId="urn:microsoft.com/office/officeart/2005/8/layout/hierarchy1"/>
    <dgm:cxn modelId="{AD967CA5-1D97-480E-A481-4CE54C9E16E6}" type="presParOf" srcId="{3CC117EA-9C7F-47E7-AF3C-420397A9730C}" destId="{4694289E-14C2-4873-8BA1-0ED77954C18E}" srcOrd="3" destOrd="0" presId="urn:microsoft.com/office/officeart/2005/8/layout/hierarchy1"/>
    <dgm:cxn modelId="{22A19586-9ED9-4025-A862-D5DBAEAEE59B}" type="presParOf" srcId="{4694289E-14C2-4873-8BA1-0ED77954C18E}" destId="{9FDFFD3C-6C60-4E1F-BA06-BE41B0FF15DE}" srcOrd="0" destOrd="0" presId="urn:microsoft.com/office/officeart/2005/8/layout/hierarchy1"/>
    <dgm:cxn modelId="{32DE3C56-8992-4B4B-A439-48A9BC3B46CA}" type="presParOf" srcId="{9FDFFD3C-6C60-4E1F-BA06-BE41B0FF15DE}" destId="{23BABC25-71EE-4B41-BEA3-8DAC3DE09F50}" srcOrd="0" destOrd="0" presId="urn:microsoft.com/office/officeart/2005/8/layout/hierarchy1"/>
    <dgm:cxn modelId="{CBFDB229-4FB7-4182-A66A-B70FB2C6EAFF}" type="presParOf" srcId="{9FDFFD3C-6C60-4E1F-BA06-BE41B0FF15DE}" destId="{1022D850-1E26-4A50-9D8B-7D50C597C62C}" srcOrd="1" destOrd="0" presId="urn:microsoft.com/office/officeart/2005/8/layout/hierarchy1"/>
    <dgm:cxn modelId="{6FAB8529-9FB5-4A4D-9D7F-49BA820F8C36}" type="presParOf" srcId="{4694289E-14C2-4873-8BA1-0ED77954C18E}" destId="{DE4270C8-8270-4F85-BF10-09E8C0B6D291}" srcOrd="1" destOrd="0" presId="urn:microsoft.com/office/officeart/2005/8/layout/hierarchy1"/>
    <dgm:cxn modelId="{3195AFED-079F-4745-A011-E4EFAB88D636}" type="presParOf" srcId="{3CC117EA-9C7F-47E7-AF3C-420397A9730C}" destId="{1DB4DB13-413F-4B79-AC24-D6D9E100CA07}" srcOrd="4" destOrd="0" presId="urn:microsoft.com/office/officeart/2005/8/layout/hierarchy1"/>
    <dgm:cxn modelId="{1AD04F79-2FED-4ADF-AC85-A65DEAA9C2ED}" type="presParOf" srcId="{3CC117EA-9C7F-47E7-AF3C-420397A9730C}" destId="{0514E340-A84E-40D0-94D3-4B9E3DF142B9}" srcOrd="5" destOrd="0" presId="urn:microsoft.com/office/officeart/2005/8/layout/hierarchy1"/>
    <dgm:cxn modelId="{29A74DFF-83AF-4413-9A81-E26067CF6DE9}" type="presParOf" srcId="{0514E340-A84E-40D0-94D3-4B9E3DF142B9}" destId="{C9E95B1D-5FFD-4778-8B4D-8F8A2327EB55}" srcOrd="0" destOrd="0" presId="urn:microsoft.com/office/officeart/2005/8/layout/hierarchy1"/>
    <dgm:cxn modelId="{E0F994CE-5894-408B-89ED-B1F9DFA501FA}" type="presParOf" srcId="{C9E95B1D-5FFD-4778-8B4D-8F8A2327EB55}" destId="{05CB9010-BB98-4BCB-9CAD-61560F2A26E8}" srcOrd="0" destOrd="0" presId="urn:microsoft.com/office/officeart/2005/8/layout/hierarchy1"/>
    <dgm:cxn modelId="{FF78CCCA-C321-4D24-9E63-6B45EA80F7D4}" type="presParOf" srcId="{C9E95B1D-5FFD-4778-8B4D-8F8A2327EB55}" destId="{171989DD-AACD-4E56-8873-43AF85337DEC}" srcOrd="1" destOrd="0" presId="urn:microsoft.com/office/officeart/2005/8/layout/hierarchy1"/>
    <dgm:cxn modelId="{7C369F95-B617-42D5-8549-C57F530696F6}" type="presParOf" srcId="{0514E340-A84E-40D0-94D3-4B9E3DF142B9}" destId="{E9A55C39-0B5A-4E10-B53B-081400F52270}" srcOrd="1" destOrd="0" presId="urn:microsoft.com/office/officeart/2005/8/layout/hierarchy1"/>
    <dgm:cxn modelId="{1B517AD9-447F-461F-BECD-0DC7786BECF0}" type="presParOf" srcId="{3CC117EA-9C7F-47E7-AF3C-420397A9730C}" destId="{65898678-019D-42EF-B53C-36EC6AA23F20}" srcOrd="6" destOrd="0" presId="urn:microsoft.com/office/officeart/2005/8/layout/hierarchy1"/>
    <dgm:cxn modelId="{887F9CAA-EB0F-401C-A01D-0A2998820F03}" type="presParOf" srcId="{3CC117EA-9C7F-47E7-AF3C-420397A9730C}" destId="{FF9CF93E-6238-4D53-9260-9221D1BA0B2A}" srcOrd="7" destOrd="0" presId="urn:microsoft.com/office/officeart/2005/8/layout/hierarchy1"/>
    <dgm:cxn modelId="{F755F8E7-D246-4E19-A6D0-D1208FEC79E2}" type="presParOf" srcId="{FF9CF93E-6238-4D53-9260-9221D1BA0B2A}" destId="{61AC56AF-72F3-4ACD-918E-641874EDABEB}" srcOrd="0" destOrd="0" presId="urn:microsoft.com/office/officeart/2005/8/layout/hierarchy1"/>
    <dgm:cxn modelId="{411B16AC-BFA7-4CB5-AFB4-6586BD246E91}" type="presParOf" srcId="{61AC56AF-72F3-4ACD-918E-641874EDABEB}" destId="{B6051D74-5166-485C-9F2A-BB036A10F195}" srcOrd="0" destOrd="0" presId="urn:microsoft.com/office/officeart/2005/8/layout/hierarchy1"/>
    <dgm:cxn modelId="{9BA7B49B-708B-4ACC-853F-2CAF0FA65C48}" type="presParOf" srcId="{61AC56AF-72F3-4ACD-918E-641874EDABEB}" destId="{2D7EB9B1-EA42-4066-A212-D2E29BF3F39F}" srcOrd="1" destOrd="0" presId="urn:microsoft.com/office/officeart/2005/8/layout/hierarchy1"/>
    <dgm:cxn modelId="{C835A789-0006-4D7A-AB8C-88A53822BC02}" type="presParOf" srcId="{FF9CF93E-6238-4D53-9260-9221D1BA0B2A}" destId="{3C46B55A-BB22-4B6B-8941-B68FB5D38118}" srcOrd="1" destOrd="0" presId="urn:microsoft.com/office/officeart/2005/8/layout/hierarchy1"/>
    <dgm:cxn modelId="{25FF0B69-A758-4C5F-AEE3-C88271A3CCD7}" type="presParOf" srcId="{3CC117EA-9C7F-47E7-AF3C-420397A9730C}" destId="{C2129C46-21CA-4EEA-93B1-D0EAAD810B3B}" srcOrd="8" destOrd="0" presId="urn:microsoft.com/office/officeart/2005/8/layout/hierarchy1"/>
    <dgm:cxn modelId="{BEE21332-8E64-4F64-BCEB-DE693DB75102}" type="presParOf" srcId="{3CC117EA-9C7F-47E7-AF3C-420397A9730C}" destId="{D340DDCC-9AE3-44BF-A5B9-A5CDC13B311E}" srcOrd="9" destOrd="0" presId="urn:microsoft.com/office/officeart/2005/8/layout/hierarchy1"/>
    <dgm:cxn modelId="{CBCBFF94-AC0F-45E8-879C-DAA576039C7C}" type="presParOf" srcId="{D340DDCC-9AE3-44BF-A5B9-A5CDC13B311E}" destId="{A38C51FC-77D1-461B-867F-678B0EA6030A}" srcOrd="0" destOrd="0" presId="urn:microsoft.com/office/officeart/2005/8/layout/hierarchy1"/>
    <dgm:cxn modelId="{ED44F77A-7570-4CCB-A49E-B555F7978328}" type="presParOf" srcId="{A38C51FC-77D1-461B-867F-678B0EA6030A}" destId="{0D827136-2EE5-427B-828B-EEDF2CF1B281}" srcOrd="0" destOrd="0" presId="urn:microsoft.com/office/officeart/2005/8/layout/hierarchy1"/>
    <dgm:cxn modelId="{B7981684-2C65-45B4-9292-95548E17C79B}" type="presParOf" srcId="{A38C51FC-77D1-461B-867F-678B0EA6030A}" destId="{DDEA1300-F49A-4274-AE5B-C45BBB2393AF}" srcOrd="1" destOrd="0" presId="urn:microsoft.com/office/officeart/2005/8/layout/hierarchy1"/>
    <dgm:cxn modelId="{0353FFBE-9609-422D-AFF5-66C58B99E61D}" type="presParOf" srcId="{D340DDCC-9AE3-44BF-A5B9-A5CDC13B311E}" destId="{273ABBD7-6134-4CC0-8D71-897730EBC1D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180AA-610A-4C42-989C-628E44CB6C65}">
      <dsp:nvSpPr>
        <dsp:cNvPr id="0" name=""/>
        <dsp:cNvSpPr/>
      </dsp:nvSpPr>
      <dsp:spPr>
        <a:xfrm>
          <a:off x="4109271" y="752566"/>
          <a:ext cx="3556478" cy="926192"/>
        </a:xfrm>
        <a:custGeom>
          <a:avLst/>
          <a:gdLst/>
          <a:ahLst/>
          <a:cxnLst/>
          <a:rect l="0" t="0" r="0" b="0"/>
          <a:pathLst>
            <a:path>
              <a:moveTo>
                <a:pt x="0" y="0"/>
              </a:moveTo>
              <a:lnTo>
                <a:pt x="0" y="794512"/>
              </a:lnTo>
              <a:lnTo>
                <a:pt x="3556478" y="794512"/>
              </a:lnTo>
              <a:lnTo>
                <a:pt x="3556478" y="92619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F7DE7-607F-45E0-A722-D5F86C5D3694}">
      <dsp:nvSpPr>
        <dsp:cNvPr id="0" name=""/>
        <dsp:cNvSpPr/>
      </dsp:nvSpPr>
      <dsp:spPr>
        <a:xfrm>
          <a:off x="4109271" y="752566"/>
          <a:ext cx="1859244" cy="885737"/>
        </a:xfrm>
        <a:custGeom>
          <a:avLst/>
          <a:gdLst/>
          <a:ahLst/>
          <a:cxnLst/>
          <a:rect l="0" t="0" r="0" b="0"/>
          <a:pathLst>
            <a:path>
              <a:moveTo>
                <a:pt x="0" y="0"/>
              </a:moveTo>
              <a:lnTo>
                <a:pt x="0" y="754058"/>
              </a:lnTo>
              <a:lnTo>
                <a:pt x="1859244" y="754058"/>
              </a:lnTo>
              <a:lnTo>
                <a:pt x="1859244" y="88573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56E85C-8BA4-40DE-A181-00E71B867E33}">
      <dsp:nvSpPr>
        <dsp:cNvPr id="0" name=""/>
        <dsp:cNvSpPr/>
      </dsp:nvSpPr>
      <dsp:spPr>
        <a:xfrm>
          <a:off x="4063551" y="752566"/>
          <a:ext cx="91440" cy="926725"/>
        </a:xfrm>
        <a:custGeom>
          <a:avLst/>
          <a:gdLst/>
          <a:ahLst/>
          <a:cxnLst/>
          <a:rect l="0" t="0" r="0" b="0"/>
          <a:pathLst>
            <a:path>
              <a:moveTo>
                <a:pt x="45720" y="0"/>
              </a:moveTo>
              <a:lnTo>
                <a:pt x="45720" y="9267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8E0995-33D3-4FC4-A8D3-D33078DF6270}">
      <dsp:nvSpPr>
        <dsp:cNvPr id="0" name=""/>
        <dsp:cNvSpPr/>
      </dsp:nvSpPr>
      <dsp:spPr>
        <a:xfrm>
          <a:off x="2372795" y="752566"/>
          <a:ext cx="1736476" cy="943793"/>
        </a:xfrm>
        <a:custGeom>
          <a:avLst/>
          <a:gdLst/>
          <a:ahLst/>
          <a:cxnLst/>
          <a:rect l="0" t="0" r="0" b="0"/>
          <a:pathLst>
            <a:path>
              <a:moveTo>
                <a:pt x="1736476" y="0"/>
              </a:moveTo>
              <a:lnTo>
                <a:pt x="1736476" y="812113"/>
              </a:lnTo>
              <a:lnTo>
                <a:pt x="0" y="812113"/>
              </a:lnTo>
              <a:lnTo>
                <a:pt x="0" y="9437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E551E-D484-4E66-AFE6-406C7A6F295D}">
      <dsp:nvSpPr>
        <dsp:cNvPr id="0" name=""/>
        <dsp:cNvSpPr/>
      </dsp:nvSpPr>
      <dsp:spPr>
        <a:xfrm>
          <a:off x="552777" y="752566"/>
          <a:ext cx="3556494" cy="900450"/>
        </a:xfrm>
        <a:custGeom>
          <a:avLst/>
          <a:gdLst/>
          <a:ahLst/>
          <a:cxnLst/>
          <a:rect l="0" t="0" r="0" b="0"/>
          <a:pathLst>
            <a:path>
              <a:moveTo>
                <a:pt x="3556494" y="0"/>
              </a:moveTo>
              <a:lnTo>
                <a:pt x="3556494" y="768770"/>
              </a:lnTo>
              <a:lnTo>
                <a:pt x="0" y="768770"/>
              </a:lnTo>
              <a:lnTo>
                <a:pt x="0" y="90045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9A678-646D-417A-B450-D0B2764511A2}">
      <dsp:nvSpPr>
        <dsp:cNvPr id="0" name=""/>
        <dsp:cNvSpPr/>
      </dsp:nvSpPr>
      <dsp:spPr>
        <a:xfrm>
          <a:off x="1975680" y="-150039"/>
          <a:ext cx="4267182"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E53F6B-7152-4D68-AB7A-45EFB4CBF7FD}">
      <dsp:nvSpPr>
        <dsp:cNvPr id="0" name=""/>
        <dsp:cNvSpPr/>
      </dsp:nvSpPr>
      <dsp:spPr>
        <a:xfrm>
          <a:off x="2133616" y="0"/>
          <a:ext cx="4267182"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EG" sz="3600" b="1" kern="1200"/>
            <a:t>الاساس الديني </a:t>
          </a:r>
          <a:endParaRPr lang="ar-EG" sz="3600" b="1" kern="1200" dirty="0"/>
        </a:p>
      </dsp:txBody>
      <dsp:txXfrm>
        <a:off x="2160052" y="26436"/>
        <a:ext cx="4214310" cy="849734"/>
      </dsp:txXfrm>
    </dsp:sp>
    <dsp:sp modelId="{2A0D9FB8-641A-4F06-A989-E56089C28A0D}">
      <dsp:nvSpPr>
        <dsp:cNvPr id="0" name=""/>
        <dsp:cNvSpPr/>
      </dsp:nvSpPr>
      <dsp:spPr>
        <a:xfrm>
          <a:off x="-157936" y="1653017"/>
          <a:ext cx="1421427"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4FD4C5A-1C8B-4DC0-81D1-9CA13D8479B0}">
      <dsp:nvSpPr>
        <dsp:cNvPr id="0" name=""/>
        <dsp:cNvSpPr/>
      </dsp:nvSpPr>
      <dsp:spPr>
        <a:xfrm>
          <a:off x="0" y="1803056"/>
          <a:ext cx="1421427"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EG" sz="1700" b="1" kern="1200" dirty="0"/>
            <a:t>دستورها كتاب وسنة نبيه محمد (ص)</a:t>
          </a:r>
        </a:p>
      </dsp:txBody>
      <dsp:txXfrm>
        <a:off x="26436" y="1829492"/>
        <a:ext cx="1368555" cy="849734"/>
      </dsp:txXfrm>
    </dsp:sp>
    <dsp:sp modelId="{146FBB92-723F-47A9-B708-930B60BA08CB}">
      <dsp:nvSpPr>
        <dsp:cNvPr id="0" name=""/>
        <dsp:cNvSpPr/>
      </dsp:nvSpPr>
      <dsp:spPr>
        <a:xfrm>
          <a:off x="1662081" y="1696360"/>
          <a:ext cx="1421427"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2889CD5-4587-417F-A172-A2FDD97A6CD0}">
      <dsp:nvSpPr>
        <dsp:cNvPr id="0" name=""/>
        <dsp:cNvSpPr/>
      </dsp:nvSpPr>
      <dsp:spPr>
        <a:xfrm>
          <a:off x="1820018" y="1846399"/>
          <a:ext cx="1421427"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EG" sz="1700" b="1" kern="1200" dirty="0"/>
            <a:t>دولة إسلامية دينها الاسلام </a:t>
          </a:r>
        </a:p>
      </dsp:txBody>
      <dsp:txXfrm>
        <a:off x="1846454" y="1872835"/>
        <a:ext cx="1368555" cy="849734"/>
      </dsp:txXfrm>
    </dsp:sp>
    <dsp:sp modelId="{2F733686-C5AB-4534-B5A8-9D04AC0B249C}">
      <dsp:nvSpPr>
        <dsp:cNvPr id="0" name=""/>
        <dsp:cNvSpPr/>
      </dsp:nvSpPr>
      <dsp:spPr>
        <a:xfrm>
          <a:off x="3398557" y="1679291"/>
          <a:ext cx="1421427"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C054D2-FA20-4F54-86FE-800CBA87EE79}">
      <dsp:nvSpPr>
        <dsp:cNvPr id="0" name=""/>
        <dsp:cNvSpPr/>
      </dsp:nvSpPr>
      <dsp:spPr>
        <a:xfrm>
          <a:off x="3556494" y="1829331"/>
          <a:ext cx="1421427"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EG" sz="1700" b="1" kern="1200"/>
            <a:t>أرضيها قبلة المسلمين وبها الحرمان الشريفان</a:t>
          </a:r>
        </a:p>
      </dsp:txBody>
      <dsp:txXfrm>
        <a:off x="3582930" y="1855767"/>
        <a:ext cx="1368555" cy="849734"/>
      </dsp:txXfrm>
    </dsp:sp>
    <dsp:sp modelId="{B15C97C7-5A0E-4D2E-917E-D7AE20CD9625}">
      <dsp:nvSpPr>
        <dsp:cNvPr id="0" name=""/>
        <dsp:cNvSpPr/>
      </dsp:nvSpPr>
      <dsp:spPr>
        <a:xfrm>
          <a:off x="5257802" y="1638304"/>
          <a:ext cx="1421427"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A5DAF7E-5FE1-4B84-8877-ABA924FDE6EB}">
      <dsp:nvSpPr>
        <dsp:cNvPr id="0" name=""/>
        <dsp:cNvSpPr/>
      </dsp:nvSpPr>
      <dsp:spPr>
        <a:xfrm>
          <a:off x="5415738" y="1788344"/>
          <a:ext cx="1421427"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EG" sz="1700" b="1" kern="1200"/>
            <a:t>لغتها العربية </a:t>
          </a:r>
        </a:p>
      </dsp:txBody>
      <dsp:txXfrm>
        <a:off x="5442174" y="1814780"/>
        <a:ext cx="1368555" cy="849734"/>
      </dsp:txXfrm>
    </dsp:sp>
    <dsp:sp modelId="{AD53580B-9EE0-41BB-B243-89835E606278}">
      <dsp:nvSpPr>
        <dsp:cNvPr id="0" name=""/>
        <dsp:cNvSpPr/>
      </dsp:nvSpPr>
      <dsp:spPr>
        <a:xfrm>
          <a:off x="6955035" y="1678759"/>
          <a:ext cx="1421427" cy="9026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343682F-6A18-4D0B-89F2-51AAD6EA1F96}">
      <dsp:nvSpPr>
        <dsp:cNvPr id="0" name=""/>
        <dsp:cNvSpPr/>
      </dsp:nvSpPr>
      <dsp:spPr>
        <a:xfrm>
          <a:off x="7112972" y="1828799"/>
          <a:ext cx="1421427" cy="90260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rtl="1">
            <a:lnSpc>
              <a:spcPct val="90000"/>
            </a:lnSpc>
            <a:spcBef>
              <a:spcPct val="0"/>
            </a:spcBef>
            <a:spcAft>
              <a:spcPct val="35000"/>
            </a:spcAft>
            <a:buNone/>
          </a:pPr>
          <a:r>
            <a:rPr lang="ar-EG" sz="1700" b="1" kern="1200" dirty="0"/>
            <a:t>ارضها قبلة المسلمين وبها الحرمان الشريفان</a:t>
          </a:r>
        </a:p>
      </dsp:txBody>
      <dsp:txXfrm>
        <a:off x="7139408" y="1855235"/>
        <a:ext cx="1368555" cy="849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180AA-610A-4C42-989C-628E44CB6C65}">
      <dsp:nvSpPr>
        <dsp:cNvPr id="0" name=""/>
        <dsp:cNvSpPr/>
      </dsp:nvSpPr>
      <dsp:spPr>
        <a:xfrm>
          <a:off x="4876937" y="893156"/>
          <a:ext cx="4220875" cy="856592"/>
        </a:xfrm>
        <a:custGeom>
          <a:avLst/>
          <a:gdLst/>
          <a:ahLst/>
          <a:cxnLst/>
          <a:rect l="0" t="0" r="0" b="0"/>
          <a:pathLst>
            <a:path>
              <a:moveTo>
                <a:pt x="0" y="0"/>
              </a:moveTo>
              <a:lnTo>
                <a:pt x="0" y="700313"/>
              </a:lnTo>
              <a:lnTo>
                <a:pt x="4220875" y="700313"/>
              </a:lnTo>
              <a:lnTo>
                <a:pt x="4220875" y="85659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F7DE7-607F-45E0-A722-D5F86C5D3694}">
      <dsp:nvSpPr>
        <dsp:cNvPr id="0" name=""/>
        <dsp:cNvSpPr/>
      </dsp:nvSpPr>
      <dsp:spPr>
        <a:xfrm>
          <a:off x="4876937" y="893156"/>
          <a:ext cx="2206576" cy="808579"/>
        </a:xfrm>
        <a:custGeom>
          <a:avLst/>
          <a:gdLst/>
          <a:ahLst/>
          <a:cxnLst/>
          <a:rect l="0" t="0" r="0" b="0"/>
          <a:pathLst>
            <a:path>
              <a:moveTo>
                <a:pt x="0" y="0"/>
              </a:moveTo>
              <a:lnTo>
                <a:pt x="0" y="652300"/>
              </a:lnTo>
              <a:lnTo>
                <a:pt x="2206576" y="652300"/>
              </a:lnTo>
              <a:lnTo>
                <a:pt x="2206576" y="8085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56E85C-8BA4-40DE-A181-00E71B867E33}">
      <dsp:nvSpPr>
        <dsp:cNvPr id="0" name=""/>
        <dsp:cNvSpPr/>
      </dsp:nvSpPr>
      <dsp:spPr>
        <a:xfrm>
          <a:off x="4831217" y="893156"/>
          <a:ext cx="91440" cy="857224"/>
        </a:xfrm>
        <a:custGeom>
          <a:avLst/>
          <a:gdLst/>
          <a:ahLst/>
          <a:cxnLst/>
          <a:rect l="0" t="0" r="0" b="0"/>
          <a:pathLst>
            <a:path>
              <a:moveTo>
                <a:pt x="45720" y="0"/>
              </a:moveTo>
              <a:lnTo>
                <a:pt x="45720" y="8572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8E0995-33D3-4FC4-A8D3-D33078DF6270}">
      <dsp:nvSpPr>
        <dsp:cNvPr id="0" name=""/>
        <dsp:cNvSpPr/>
      </dsp:nvSpPr>
      <dsp:spPr>
        <a:xfrm>
          <a:off x="2816065" y="893156"/>
          <a:ext cx="2060872" cy="877480"/>
        </a:xfrm>
        <a:custGeom>
          <a:avLst/>
          <a:gdLst/>
          <a:ahLst/>
          <a:cxnLst/>
          <a:rect l="0" t="0" r="0" b="0"/>
          <a:pathLst>
            <a:path>
              <a:moveTo>
                <a:pt x="2060872" y="0"/>
              </a:moveTo>
              <a:lnTo>
                <a:pt x="2060872" y="721202"/>
              </a:lnTo>
              <a:lnTo>
                <a:pt x="0" y="721202"/>
              </a:lnTo>
              <a:lnTo>
                <a:pt x="0" y="8774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E551E-D484-4E66-AFE6-406C7A6F295D}">
      <dsp:nvSpPr>
        <dsp:cNvPr id="0" name=""/>
        <dsp:cNvSpPr/>
      </dsp:nvSpPr>
      <dsp:spPr>
        <a:xfrm>
          <a:off x="656043" y="893156"/>
          <a:ext cx="4220894" cy="826040"/>
        </a:xfrm>
        <a:custGeom>
          <a:avLst/>
          <a:gdLst/>
          <a:ahLst/>
          <a:cxnLst/>
          <a:rect l="0" t="0" r="0" b="0"/>
          <a:pathLst>
            <a:path>
              <a:moveTo>
                <a:pt x="4220894" y="0"/>
              </a:moveTo>
              <a:lnTo>
                <a:pt x="4220894" y="669761"/>
              </a:lnTo>
              <a:lnTo>
                <a:pt x="0" y="669761"/>
              </a:lnTo>
              <a:lnTo>
                <a:pt x="0" y="82604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9A678-646D-417A-B450-D0B2764511A2}">
      <dsp:nvSpPr>
        <dsp:cNvPr id="0" name=""/>
        <dsp:cNvSpPr/>
      </dsp:nvSpPr>
      <dsp:spPr>
        <a:xfrm>
          <a:off x="2344763" y="-178068"/>
          <a:ext cx="5064348" cy="107122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E53F6B-7152-4D68-AB7A-45EFB4CBF7FD}">
      <dsp:nvSpPr>
        <dsp:cNvPr id="0" name=""/>
        <dsp:cNvSpPr/>
      </dsp:nvSpPr>
      <dsp:spPr>
        <a:xfrm>
          <a:off x="2532204" y="0"/>
          <a:ext cx="5064348" cy="10712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rtl="1">
            <a:lnSpc>
              <a:spcPct val="90000"/>
            </a:lnSpc>
            <a:spcBef>
              <a:spcPct val="0"/>
            </a:spcBef>
            <a:spcAft>
              <a:spcPct val="35000"/>
            </a:spcAft>
            <a:buNone/>
          </a:pPr>
          <a:r>
            <a:rPr lang="ar-SA" sz="4400" b="1" kern="1200" dirty="0"/>
            <a:t>مصادر قوة المملكة</a:t>
          </a:r>
          <a:endParaRPr lang="ar-EG" sz="4400" b="1" kern="1200" dirty="0"/>
        </a:p>
      </dsp:txBody>
      <dsp:txXfrm>
        <a:off x="2563579" y="31375"/>
        <a:ext cx="5001598" cy="1008475"/>
      </dsp:txXfrm>
    </dsp:sp>
    <dsp:sp modelId="{2A0D9FB8-641A-4F06-A989-E56089C28A0D}">
      <dsp:nvSpPr>
        <dsp:cNvPr id="0" name=""/>
        <dsp:cNvSpPr/>
      </dsp:nvSpPr>
      <dsp:spPr>
        <a:xfrm>
          <a:off x="-187441" y="1719197"/>
          <a:ext cx="1686969" cy="107122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4FD4C5A-1C8B-4DC0-81D1-9CA13D8479B0}">
      <dsp:nvSpPr>
        <dsp:cNvPr id="0" name=""/>
        <dsp:cNvSpPr/>
      </dsp:nvSpPr>
      <dsp:spPr>
        <a:xfrm>
          <a:off x="0" y="1897266"/>
          <a:ext cx="1686969" cy="107122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دستورها كتاب وسنة نبيه محمد (ص)</a:t>
          </a:r>
        </a:p>
      </dsp:txBody>
      <dsp:txXfrm>
        <a:off x="31375" y="1928641"/>
        <a:ext cx="1624219" cy="1008475"/>
      </dsp:txXfrm>
    </dsp:sp>
    <dsp:sp modelId="{146FBB92-723F-47A9-B708-930B60BA08CB}">
      <dsp:nvSpPr>
        <dsp:cNvPr id="0" name=""/>
        <dsp:cNvSpPr/>
      </dsp:nvSpPr>
      <dsp:spPr>
        <a:xfrm>
          <a:off x="1972580" y="1770637"/>
          <a:ext cx="1686969" cy="107122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2889CD5-4587-417F-A172-A2FDD97A6CD0}">
      <dsp:nvSpPr>
        <dsp:cNvPr id="0" name=""/>
        <dsp:cNvSpPr/>
      </dsp:nvSpPr>
      <dsp:spPr>
        <a:xfrm>
          <a:off x="2160021" y="1948706"/>
          <a:ext cx="1686969" cy="107122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مثوى النبي محمد صلى الله عليه وسلم </a:t>
          </a:r>
          <a:endParaRPr lang="ar-EG" sz="2400" b="1" kern="1200" dirty="0"/>
        </a:p>
      </dsp:txBody>
      <dsp:txXfrm>
        <a:off x="2191396" y="1980081"/>
        <a:ext cx="1624219" cy="1008475"/>
      </dsp:txXfrm>
    </dsp:sp>
    <dsp:sp modelId="{2F733686-C5AB-4534-B5A8-9D04AC0B249C}">
      <dsp:nvSpPr>
        <dsp:cNvPr id="0" name=""/>
        <dsp:cNvSpPr/>
      </dsp:nvSpPr>
      <dsp:spPr>
        <a:xfrm>
          <a:off x="4033453" y="1750380"/>
          <a:ext cx="1686969" cy="107122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C054D2-FA20-4F54-86FE-800CBA87EE79}">
      <dsp:nvSpPr>
        <dsp:cNvPr id="0" name=""/>
        <dsp:cNvSpPr/>
      </dsp:nvSpPr>
      <dsp:spPr>
        <a:xfrm>
          <a:off x="4220894" y="1928449"/>
          <a:ext cx="1686969" cy="107122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مقر الحرمين الشرفين</a:t>
          </a:r>
          <a:endParaRPr lang="ar-EG" sz="2400" b="1" kern="1200" dirty="0"/>
        </a:p>
      </dsp:txBody>
      <dsp:txXfrm>
        <a:off x="4252269" y="1959824"/>
        <a:ext cx="1624219" cy="1008475"/>
      </dsp:txXfrm>
    </dsp:sp>
    <dsp:sp modelId="{B15C97C7-5A0E-4D2E-917E-D7AE20CD9625}">
      <dsp:nvSpPr>
        <dsp:cNvPr id="0" name=""/>
        <dsp:cNvSpPr/>
      </dsp:nvSpPr>
      <dsp:spPr>
        <a:xfrm>
          <a:off x="6240029" y="1701736"/>
          <a:ext cx="1686969" cy="107122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A5DAF7E-5FE1-4B84-8877-ABA924FDE6EB}">
      <dsp:nvSpPr>
        <dsp:cNvPr id="0" name=""/>
        <dsp:cNvSpPr/>
      </dsp:nvSpPr>
      <dsp:spPr>
        <a:xfrm>
          <a:off x="6427470" y="1879805"/>
          <a:ext cx="1686969" cy="107122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مهبط الوحي</a:t>
          </a:r>
          <a:endParaRPr lang="ar-EG" sz="2400" b="1" kern="1200" dirty="0"/>
        </a:p>
      </dsp:txBody>
      <dsp:txXfrm>
        <a:off x="6458845" y="1911180"/>
        <a:ext cx="1624219" cy="1008475"/>
      </dsp:txXfrm>
    </dsp:sp>
    <dsp:sp modelId="{AD53580B-9EE0-41BB-B243-89835E606278}">
      <dsp:nvSpPr>
        <dsp:cNvPr id="0" name=""/>
        <dsp:cNvSpPr/>
      </dsp:nvSpPr>
      <dsp:spPr>
        <a:xfrm>
          <a:off x="8254328" y="1749748"/>
          <a:ext cx="1686969" cy="107122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343682F-6A18-4D0B-89F2-51AAD6EA1F96}">
      <dsp:nvSpPr>
        <dsp:cNvPr id="0" name=""/>
        <dsp:cNvSpPr/>
      </dsp:nvSpPr>
      <dsp:spPr>
        <a:xfrm>
          <a:off x="8441769" y="1927817"/>
          <a:ext cx="1686969" cy="107122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1" kern="1200" dirty="0"/>
            <a:t>تحكم وفق الكتاب والسنة</a:t>
          </a:r>
          <a:endParaRPr lang="ar-EG" sz="2400" b="1" kern="1200" dirty="0"/>
        </a:p>
      </dsp:txBody>
      <dsp:txXfrm>
        <a:off x="8473144" y="1959192"/>
        <a:ext cx="1624219" cy="10084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12609-EF2C-49E2-AB70-A7C1127AF184}">
      <dsp:nvSpPr>
        <dsp:cNvPr id="0" name=""/>
        <dsp:cNvSpPr/>
      </dsp:nvSpPr>
      <dsp:spPr>
        <a:xfrm>
          <a:off x="5394081" y="2689297"/>
          <a:ext cx="4224677" cy="488805"/>
        </a:xfrm>
        <a:custGeom>
          <a:avLst/>
          <a:gdLst/>
          <a:ahLst/>
          <a:cxnLst/>
          <a:rect l="0" t="0" r="0" b="0"/>
          <a:pathLst>
            <a:path>
              <a:moveTo>
                <a:pt x="0" y="0"/>
              </a:moveTo>
              <a:lnTo>
                <a:pt x="0" y="244402"/>
              </a:lnTo>
              <a:lnTo>
                <a:pt x="4224677" y="244402"/>
              </a:lnTo>
              <a:lnTo>
                <a:pt x="4224677" y="4888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59961-48EC-4689-BF81-F1540648365B}">
      <dsp:nvSpPr>
        <dsp:cNvPr id="0" name=""/>
        <dsp:cNvSpPr/>
      </dsp:nvSpPr>
      <dsp:spPr>
        <a:xfrm>
          <a:off x="5394081" y="2689297"/>
          <a:ext cx="1408225" cy="488805"/>
        </a:xfrm>
        <a:custGeom>
          <a:avLst/>
          <a:gdLst/>
          <a:ahLst/>
          <a:cxnLst/>
          <a:rect l="0" t="0" r="0" b="0"/>
          <a:pathLst>
            <a:path>
              <a:moveTo>
                <a:pt x="0" y="0"/>
              </a:moveTo>
              <a:lnTo>
                <a:pt x="0" y="244402"/>
              </a:lnTo>
              <a:lnTo>
                <a:pt x="1408225" y="244402"/>
              </a:lnTo>
              <a:lnTo>
                <a:pt x="1408225" y="4888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DE92BB-4DF3-4EC9-9A42-4961D410D104}">
      <dsp:nvSpPr>
        <dsp:cNvPr id="0" name=""/>
        <dsp:cNvSpPr/>
      </dsp:nvSpPr>
      <dsp:spPr>
        <a:xfrm>
          <a:off x="3985855" y="2689297"/>
          <a:ext cx="1408225" cy="488805"/>
        </a:xfrm>
        <a:custGeom>
          <a:avLst/>
          <a:gdLst/>
          <a:ahLst/>
          <a:cxnLst/>
          <a:rect l="0" t="0" r="0" b="0"/>
          <a:pathLst>
            <a:path>
              <a:moveTo>
                <a:pt x="1408225" y="0"/>
              </a:moveTo>
              <a:lnTo>
                <a:pt x="1408225" y="244402"/>
              </a:lnTo>
              <a:lnTo>
                <a:pt x="0" y="244402"/>
              </a:lnTo>
              <a:lnTo>
                <a:pt x="0" y="4888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715CE-B236-44EE-B148-78AF091CF2B8}">
      <dsp:nvSpPr>
        <dsp:cNvPr id="0" name=""/>
        <dsp:cNvSpPr/>
      </dsp:nvSpPr>
      <dsp:spPr>
        <a:xfrm>
          <a:off x="1169403" y="2689297"/>
          <a:ext cx="4224677" cy="488805"/>
        </a:xfrm>
        <a:custGeom>
          <a:avLst/>
          <a:gdLst/>
          <a:ahLst/>
          <a:cxnLst/>
          <a:rect l="0" t="0" r="0" b="0"/>
          <a:pathLst>
            <a:path>
              <a:moveTo>
                <a:pt x="4224677" y="0"/>
              </a:moveTo>
              <a:lnTo>
                <a:pt x="4224677" y="244402"/>
              </a:lnTo>
              <a:lnTo>
                <a:pt x="0" y="244402"/>
              </a:lnTo>
              <a:lnTo>
                <a:pt x="0" y="4888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4706B-5B50-48C0-B0A3-942B0EC1B329}">
      <dsp:nvSpPr>
        <dsp:cNvPr id="0" name=""/>
        <dsp:cNvSpPr/>
      </dsp:nvSpPr>
      <dsp:spPr>
        <a:xfrm>
          <a:off x="3676254" y="1525474"/>
          <a:ext cx="3435652" cy="116382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24765" rIns="24765" bIns="24765" numCol="1" spcCol="1270" anchor="ctr" anchorCtr="0">
          <a:noAutofit/>
        </a:bodyPr>
        <a:lstStyle/>
        <a:p>
          <a:pPr marL="0" lvl="0" indent="0" algn="ctr" defTabSz="1733550" rtl="1">
            <a:lnSpc>
              <a:spcPct val="90000"/>
            </a:lnSpc>
            <a:spcBef>
              <a:spcPct val="0"/>
            </a:spcBef>
            <a:spcAft>
              <a:spcPct val="35000"/>
            </a:spcAft>
            <a:buNone/>
          </a:pPr>
          <a:r>
            <a:rPr lang="ar-SA" sz="3900" b="1" kern="1200"/>
            <a:t>الأساس التاريخي</a:t>
          </a:r>
          <a:endParaRPr lang="ar-EG" sz="3900" b="1" kern="1200" dirty="0"/>
        </a:p>
      </dsp:txBody>
      <dsp:txXfrm>
        <a:off x="3676254" y="1525474"/>
        <a:ext cx="3435652" cy="1163823"/>
      </dsp:txXfrm>
    </dsp:sp>
    <dsp:sp modelId="{82F45255-24FE-403F-BE32-2DD2243AFC55}">
      <dsp:nvSpPr>
        <dsp:cNvPr id="0" name=""/>
        <dsp:cNvSpPr/>
      </dsp:nvSpPr>
      <dsp:spPr>
        <a:xfrm>
          <a:off x="5580" y="3178102"/>
          <a:ext cx="2327646" cy="116382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24765" rIns="24765" bIns="24765" numCol="1" spcCol="1270" anchor="ctr" anchorCtr="0">
          <a:noAutofit/>
        </a:bodyPr>
        <a:lstStyle/>
        <a:p>
          <a:pPr marL="0" lvl="0" indent="0" algn="ctr" defTabSz="1733550" rtl="1">
            <a:lnSpc>
              <a:spcPct val="90000"/>
            </a:lnSpc>
            <a:spcBef>
              <a:spcPct val="0"/>
            </a:spcBef>
            <a:spcAft>
              <a:spcPct val="35000"/>
            </a:spcAft>
            <a:buNone/>
          </a:pPr>
          <a:r>
            <a:rPr lang="ar-EG" sz="3900" b="1" kern="1200" dirty="0"/>
            <a:t>تاريخ أصيل ومتماسك</a:t>
          </a:r>
        </a:p>
      </dsp:txBody>
      <dsp:txXfrm>
        <a:off x="5580" y="3178102"/>
        <a:ext cx="2327646" cy="1163823"/>
      </dsp:txXfrm>
    </dsp:sp>
    <dsp:sp modelId="{38DE8540-2C84-435D-877C-CDDABBEC393B}">
      <dsp:nvSpPr>
        <dsp:cNvPr id="0" name=""/>
        <dsp:cNvSpPr/>
      </dsp:nvSpPr>
      <dsp:spPr>
        <a:xfrm>
          <a:off x="2822032" y="3178102"/>
          <a:ext cx="2327646" cy="116382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24765" rIns="24765" bIns="24765" numCol="1" spcCol="1270" anchor="ctr" anchorCtr="0">
          <a:noAutofit/>
        </a:bodyPr>
        <a:lstStyle/>
        <a:p>
          <a:pPr marL="0" lvl="0" indent="0" algn="ctr" defTabSz="1733550" rtl="1">
            <a:lnSpc>
              <a:spcPct val="90000"/>
            </a:lnSpc>
            <a:spcBef>
              <a:spcPct val="0"/>
            </a:spcBef>
            <a:spcAft>
              <a:spcPct val="35000"/>
            </a:spcAft>
            <a:buNone/>
          </a:pPr>
          <a:r>
            <a:rPr lang="ar-EG" sz="3900" b="1" kern="1200" dirty="0"/>
            <a:t>وحدة وطنية </a:t>
          </a:r>
        </a:p>
      </dsp:txBody>
      <dsp:txXfrm>
        <a:off x="2822032" y="3178102"/>
        <a:ext cx="2327646" cy="1163823"/>
      </dsp:txXfrm>
    </dsp:sp>
    <dsp:sp modelId="{CA5101D5-790A-4F24-9974-8FF3EDE4C38C}">
      <dsp:nvSpPr>
        <dsp:cNvPr id="0" name=""/>
        <dsp:cNvSpPr/>
      </dsp:nvSpPr>
      <dsp:spPr>
        <a:xfrm>
          <a:off x="5638483" y="3178102"/>
          <a:ext cx="2327646" cy="116382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24765" rIns="24765" bIns="24765" numCol="1" spcCol="1270" anchor="ctr" anchorCtr="0">
          <a:noAutofit/>
        </a:bodyPr>
        <a:lstStyle/>
        <a:p>
          <a:pPr marL="0" lvl="0" indent="0" algn="ctr" defTabSz="1733550" rtl="1">
            <a:lnSpc>
              <a:spcPct val="90000"/>
            </a:lnSpc>
            <a:spcBef>
              <a:spcPct val="0"/>
            </a:spcBef>
            <a:spcAft>
              <a:spcPct val="35000"/>
            </a:spcAft>
            <a:buNone/>
          </a:pPr>
          <a:r>
            <a:rPr lang="ar-EG" sz="3900" b="1" kern="1200" dirty="0"/>
            <a:t>بيعة شرعية </a:t>
          </a:r>
        </a:p>
      </dsp:txBody>
      <dsp:txXfrm>
        <a:off x="5638483" y="3178102"/>
        <a:ext cx="2327646" cy="1163823"/>
      </dsp:txXfrm>
    </dsp:sp>
    <dsp:sp modelId="{E3FFF88C-5175-4F5C-8C9B-566B8CA24852}">
      <dsp:nvSpPr>
        <dsp:cNvPr id="0" name=""/>
        <dsp:cNvSpPr/>
      </dsp:nvSpPr>
      <dsp:spPr>
        <a:xfrm>
          <a:off x="8454935" y="3178102"/>
          <a:ext cx="2327646" cy="116382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 tIns="24765" rIns="24765" bIns="24765" numCol="1" spcCol="1270" anchor="ctr" anchorCtr="0">
          <a:noAutofit/>
        </a:bodyPr>
        <a:lstStyle/>
        <a:p>
          <a:pPr marL="0" lvl="0" indent="0" algn="ctr" defTabSz="1733550" rtl="1">
            <a:lnSpc>
              <a:spcPct val="90000"/>
            </a:lnSpc>
            <a:spcBef>
              <a:spcPct val="0"/>
            </a:spcBef>
            <a:spcAft>
              <a:spcPct val="35000"/>
            </a:spcAft>
            <a:buNone/>
          </a:pPr>
          <a:r>
            <a:rPr lang="ar-EG" sz="3900" b="1" kern="1200" dirty="0"/>
            <a:t>اسرة مالكة تحكم </a:t>
          </a:r>
          <a:r>
            <a:rPr lang="ar-EG" sz="3900" b="1" kern="1200" dirty="0" err="1"/>
            <a:t>بالأ</a:t>
          </a:r>
          <a:r>
            <a:rPr lang="ar-EG" sz="3900" b="1" kern="1200" dirty="0"/>
            <a:t> سلام </a:t>
          </a:r>
        </a:p>
      </dsp:txBody>
      <dsp:txXfrm>
        <a:off x="8454935" y="3178102"/>
        <a:ext cx="2327646" cy="11638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29C46-21CA-4EEA-93B1-D0EAAD810B3B}">
      <dsp:nvSpPr>
        <dsp:cNvPr id="0" name=""/>
        <dsp:cNvSpPr/>
      </dsp:nvSpPr>
      <dsp:spPr>
        <a:xfrm>
          <a:off x="4617235" y="1360084"/>
          <a:ext cx="3860076" cy="439214"/>
        </a:xfrm>
        <a:custGeom>
          <a:avLst/>
          <a:gdLst/>
          <a:ahLst/>
          <a:cxnLst/>
          <a:rect l="0" t="0" r="0" b="0"/>
          <a:pathLst>
            <a:path>
              <a:moveTo>
                <a:pt x="0" y="0"/>
              </a:moveTo>
              <a:lnTo>
                <a:pt x="0" y="299312"/>
              </a:lnTo>
              <a:lnTo>
                <a:pt x="3860076" y="299312"/>
              </a:lnTo>
              <a:lnTo>
                <a:pt x="3860076" y="4392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898678-019D-42EF-B53C-36EC6AA23F20}">
      <dsp:nvSpPr>
        <dsp:cNvPr id="0" name=""/>
        <dsp:cNvSpPr/>
      </dsp:nvSpPr>
      <dsp:spPr>
        <a:xfrm>
          <a:off x="4617235" y="1360084"/>
          <a:ext cx="2014284" cy="439214"/>
        </a:xfrm>
        <a:custGeom>
          <a:avLst/>
          <a:gdLst/>
          <a:ahLst/>
          <a:cxnLst/>
          <a:rect l="0" t="0" r="0" b="0"/>
          <a:pathLst>
            <a:path>
              <a:moveTo>
                <a:pt x="0" y="0"/>
              </a:moveTo>
              <a:lnTo>
                <a:pt x="0" y="299312"/>
              </a:lnTo>
              <a:lnTo>
                <a:pt x="2014284" y="299312"/>
              </a:lnTo>
              <a:lnTo>
                <a:pt x="2014284" y="4392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B4DB13-413F-4B79-AC24-D6D9E100CA07}">
      <dsp:nvSpPr>
        <dsp:cNvPr id="0" name=""/>
        <dsp:cNvSpPr/>
      </dsp:nvSpPr>
      <dsp:spPr>
        <a:xfrm>
          <a:off x="4571515" y="1360084"/>
          <a:ext cx="91440" cy="439214"/>
        </a:xfrm>
        <a:custGeom>
          <a:avLst/>
          <a:gdLst/>
          <a:ahLst/>
          <a:cxnLst/>
          <a:rect l="0" t="0" r="0" b="0"/>
          <a:pathLst>
            <a:path>
              <a:moveTo>
                <a:pt x="45720" y="0"/>
              </a:moveTo>
              <a:lnTo>
                <a:pt x="45720" y="4392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8F9FB4-1808-46F8-A553-2B0596590982}">
      <dsp:nvSpPr>
        <dsp:cNvPr id="0" name=""/>
        <dsp:cNvSpPr/>
      </dsp:nvSpPr>
      <dsp:spPr>
        <a:xfrm>
          <a:off x="2602950" y="1360084"/>
          <a:ext cx="2014284" cy="439214"/>
        </a:xfrm>
        <a:custGeom>
          <a:avLst/>
          <a:gdLst/>
          <a:ahLst/>
          <a:cxnLst/>
          <a:rect l="0" t="0" r="0" b="0"/>
          <a:pathLst>
            <a:path>
              <a:moveTo>
                <a:pt x="2014284" y="0"/>
              </a:moveTo>
              <a:lnTo>
                <a:pt x="2014284" y="299312"/>
              </a:lnTo>
              <a:lnTo>
                <a:pt x="0" y="299312"/>
              </a:lnTo>
              <a:lnTo>
                <a:pt x="0" y="4392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427EE-8459-4645-B14B-471C76B03A9F}">
      <dsp:nvSpPr>
        <dsp:cNvPr id="0" name=""/>
        <dsp:cNvSpPr/>
      </dsp:nvSpPr>
      <dsp:spPr>
        <a:xfrm>
          <a:off x="757158" y="1360084"/>
          <a:ext cx="3860076" cy="439214"/>
        </a:xfrm>
        <a:custGeom>
          <a:avLst/>
          <a:gdLst/>
          <a:ahLst/>
          <a:cxnLst/>
          <a:rect l="0" t="0" r="0" b="0"/>
          <a:pathLst>
            <a:path>
              <a:moveTo>
                <a:pt x="3860076" y="0"/>
              </a:moveTo>
              <a:lnTo>
                <a:pt x="3860076" y="299312"/>
              </a:lnTo>
              <a:lnTo>
                <a:pt x="0" y="299312"/>
              </a:lnTo>
              <a:lnTo>
                <a:pt x="0" y="4392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593F54-E70E-44B4-9E6C-25A1C2B41C35}">
      <dsp:nvSpPr>
        <dsp:cNvPr id="0" name=""/>
        <dsp:cNvSpPr/>
      </dsp:nvSpPr>
      <dsp:spPr>
        <a:xfrm>
          <a:off x="2834987" y="401111"/>
          <a:ext cx="3564495" cy="95897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10AA66-1F2B-440B-A18A-AB633034941F}">
      <dsp:nvSpPr>
        <dsp:cNvPr id="0" name=""/>
        <dsp:cNvSpPr/>
      </dsp:nvSpPr>
      <dsp:spPr>
        <a:xfrm>
          <a:off x="3002787" y="560520"/>
          <a:ext cx="3564495" cy="95897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1">
            <a:lnSpc>
              <a:spcPct val="90000"/>
            </a:lnSpc>
            <a:spcBef>
              <a:spcPct val="0"/>
            </a:spcBef>
            <a:spcAft>
              <a:spcPct val="35000"/>
            </a:spcAft>
            <a:buNone/>
          </a:pPr>
          <a:r>
            <a:rPr lang="ar-EG" sz="4000" b="1" kern="1200" dirty="0"/>
            <a:t>الاساس التنموي </a:t>
          </a:r>
        </a:p>
      </dsp:txBody>
      <dsp:txXfrm>
        <a:off x="3030874" y="588607"/>
        <a:ext cx="3508321" cy="902799"/>
      </dsp:txXfrm>
    </dsp:sp>
    <dsp:sp modelId="{6644C5F6-D4B6-498A-B363-2F1B2CF14A8A}">
      <dsp:nvSpPr>
        <dsp:cNvPr id="0" name=""/>
        <dsp:cNvSpPr/>
      </dsp:nvSpPr>
      <dsp:spPr>
        <a:xfrm>
          <a:off x="2061" y="1799299"/>
          <a:ext cx="1510193" cy="144024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2015EF-5CAD-4A7C-899C-ED74271928C4}">
      <dsp:nvSpPr>
        <dsp:cNvPr id="0" name=""/>
        <dsp:cNvSpPr/>
      </dsp:nvSpPr>
      <dsp:spPr>
        <a:xfrm>
          <a:off x="169860" y="1958708"/>
          <a:ext cx="1510193" cy="144024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الاستثمار في الموارد البشرية </a:t>
          </a:r>
        </a:p>
      </dsp:txBody>
      <dsp:txXfrm>
        <a:off x="212043" y="2000891"/>
        <a:ext cx="1425827" cy="1355877"/>
      </dsp:txXfrm>
    </dsp:sp>
    <dsp:sp modelId="{23BABC25-71EE-4B41-BEA3-8DAC3DE09F50}">
      <dsp:nvSpPr>
        <dsp:cNvPr id="0" name=""/>
        <dsp:cNvSpPr/>
      </dsp:nvSpPr>
      <dsp:spPr>
        <a:xfrm>
          <a:off x="1847853" y="1799299"/>
          <a:ext cx="1510193" cy="140391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22D850-1E26-4A50-9D8B-7D50C597C62C}">
      <dsp:nvSpPr>
        <dsp:cNvPr id="0" name=""/>
        <dsp:cNvSpPr/>
      </dsp:nvSpPr>
      <dsp:spPr>
        <a:xfrm>
          <a:off x="2015653" y="1958708"/>
          <a:ext cx="1510193" cy="1403917"/>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انجازات تنموية متحققة </a:t>
          </a:r>
        </a:p>
      </dsp:txBody>
      <dsp:txXfrm>
        <a:off x="2056772" y="1999827"/>
        <a:ext cx="1427955" cy="1321679"/>
      </dsp:txXfrm>
    </dsp:sp>
    <dsp:sp modelId="{05CB9010-BB98-4BCB-9CAD-61560F2A26E8}">
      <dsp:nvSpPr>
        <dsp:cNvPr id="0" name=""/>
        <dsp:cNvSpPr/>
      </dsp:nvSpPr>
      <dsp:spPr>
        <a:xfrm>
          <a:off x="3693646" y="1799299"/>
          <a:ext cx="1847178" cy="156600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1989DD-AACD-4E56-8873-43AF85337DEC}">
      <dsp:nvSpPr>
        <dsp:cNvPr id="0" name=""/>
        <dsp:cNvSpPr/>
      </dsp:nvSpPr>
      <dsp:spPr>
        <a:xfrm>
          <a:off x="3861445" y="1958708"/>
          <a:ext cx="1847178" cy="156600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تخطيط مستقبلي (خطط التنمية الخمسية )</a:t>
          </a:r>
        </a:p>
        <a:p>
          <a:pPr marL="0" lvl="0" indent="0" algn="ctr" defTabSz="1066800" rtl="1">
            <a:lnSpc>
              <a:spcPct val="90000"/>
            </a:lnSpc>
            <a:spcBef>
              <a:spcPct val="0"/>
            </a:spcBef>
            <a:spcAft>
              <a:spcPct val="35000"/>
            </a:spcAft>
            <a:buNone/>
          </a:pPr>
          <a:r>
            <a:rPr lang="ar-EG" sz="2400" b="1" kern="1200" dirty="0"/>
            <a:t>(رؤية 2030)</a:t>
          </a:r>
        </a:p>
      </dsp:txBody>
      <dsp:txXfrm>
        <a:off x="3907312" y="2004575"/>
        <a:ext cx="1755444" cy="1474268"/>
      </dsp:txXfrm>
    </dsp:sp>
    <dsp:sp modelId="{B6051D74-5166-485C-9F2A-BB036A10F195}">
      <dsp:nvSpPr>
        <dsp:cNvPr id="0" name=""/>
        <dsp:cNvSpPr/>
      </dsp:nvSpPr>
      <dsp:spPr>
        <a:xfrm>
          <a:off x="5876423" y="1799299"/>
          <a:ext cx="1510193" cy="153023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7EB9B1-EA42-4066-A212-D2E29BF3F39F}">
      <dsp:nvSpPr>
        <dsp:cNvPr id="0" name=""/>
        <dsp:cNvSpPr/>
      </dsp:nvSpPr>
      <dsp:spPr>
        <a:xfrm>
          <a:off x="6044222" y="1958708"/>
          <a:ext cx="1510193" cy="15302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استغلال الموارد الطبيعية بحكمه </a:t>
          </a:r>
        </a:p>
      </dsp:txBody>
      <dsp:txXfrm>
        <a:off x="6088454" y="2002940"/>
        <a:ext cx="1421729" cy="1441769"/>
      </dsp:txXfrm>
    </dsp:sp>
    <dsp:sp modelId="{0D827136-2EE5-427B-828B-EEDF2CF1B281}">
      <dsp:nvSpPr>
        <dsp:cNvPr id="0" name=""/>
        <dsp:cNvSpPr/>
      </dsp:nvSpPr>
      <dsp:spPr>
        <a:xfrm>
          <a:off x="7722215" y="1799299"/>
          <a:ext cx="1510193" cy="154756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DEA1300-F49A-4274-AE5B-C45BBB2393AF}">
      <dsp:nvSpPr>
        <dsp:cNvPr id="0" name=""/>
        <dsp:cNvSpPr/>
      </dsp:nvSpPr>
      <dsp:spPr>
        <a:xfrm>
          <a:off x="7890014" y="1958708"/>
          <a:ext cx="1510193" cy="154756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EG" sz="2400" b="1" kern="1200" dirty="0"/>
            <a:t>تنمية مستمرة وتطور متحقق</a:t>
          </a:r>
        </a:p>
      </dsp:txBody>
      <dsp:txXfrm>
        <a:off x="7934246" y="2002940"/>
        <a:ext cx="1421729" cy="14590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3CEDC15-E26F-467F-9965-D69F4FCB371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EA99388-F5F4-4DAA-BC09-F5D7519A52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BC7E805E-79C9-41B8-ABBF-75D33D83B871}"/>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FE3F6A74-8A38-4242-A921-B1D49B1F96D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5CE5343-0EC5-4AE6-8AAB-7A6481ECA27A}"/>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954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E4C7E0D-B4BB-4E21-B3C8-E410ED8EC23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99BD64A-6CFC-4E06-9D88-9C65B08FCE8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3C4F6EE-213D-4C7C-887B-69C8694386C3}"/>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E1A64754-C8C6-44BD-A5E6-556FA265783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80DA3D4-52E7-4240-A560-054A4ECA6B81}"/>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158116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8E4E06A-5260-418A-852D-6210E33405F3}"/>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0FA62328-07B5-4D9C-ADBC-F7263B5A7A50}"/>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3DD5E11-68C9-4ABC-93CD-E8F7747E1502}"/>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D6600BDF-2116-44A4-AF0D-1506FFAD2F5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41C807F-BFCE-42AC-82AE-27F763886A49}"/>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2556767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8" name="نص العنوان"/>
          <p:cNvSpPr txBox="1">
            <a:spLocks noGrp="1"/>
          </p:cNvSpPr>
          <p:nvPr>
            <p:ph type="title"/>
          </p:nvPr>
        </p:nvSpPr>
        <p:spPr>
          <a:prstGeom prst="rect">
            <a:avLst/>
          </a:prstGeom>
        </p:spPr>
        <p:txBody>
          <a:bodyPr/>
          <a:lstStyle/>
          <a:p>
            <a:r>
              <a:t>نص العنوان</a:t>
            </a:r>
          </a:p>
        </p:txBody>
      </p:sp>
      <p:sp>
        <p:nvSpPr>
          <p:cNvPr id="49"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97327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C664C15-6767-4006-B502-1736DBE61CC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F9691DD-6922-4DF5-862E-2573040DE3BF}"/>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99072BF-63E7-452F-AA08-AAE37CC3BC6F}"/>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A16620D6-39D8-4DB8-8793-804215C37FD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6D6970E-9EEA-4D15-AD3C-BC5A6A6DA439}"/>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269939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3E5817-43A4-4D5C-926B-7F68BB20D20C}"/>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3E4F257-A0AB-4664-AB6A-9586A6D6E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4CE6DCE-E539-4F8B-B37E-31DD8CA8C995}"/>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B2B75E1B-B096-49BE-AD6E-C6E6D9E1CF7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C26A2A0-5BAD-4AA6-9C46-4D7CB807A22F}"/>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400925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B79CC4-614D-407D-BE49-C7A8710CDE0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EB895DB-6B28-496A-8383-198292AA1F73}"/>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7C34192-E0C4-426B-8037-8ADAA09EF5D2}"/>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B8558840-B3BE-4076-9BBD-05EBF1CCFD51}"/>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6" name="عنصر نائب للتذييل 5">
            <a:extLst>
              <a:ext uri="{FF2B5EF4-FFF2-40B4-BE49-F238E27FC236}">
                <a16:creationId xmlns:a16="http://schemas.microsoft.com/office/drawing/2014/main" id="{5CB2D322-DA38-4B9D-A6EA-D6B5E0EB040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07681DE-FFFB-4BB8-992F-D89D8922701C}"/>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354332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204A73-A651-4DFB-8BC9-1A84C17D17A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1CE4901-3DFF-408A-8779-41277F6C7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43A3BA1-CD7F-4F80-93E0-EE9D0552808A}"/>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ABBF3FB-76B0-403B-BD8F-F929125CB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63EF9D53-9A43-4B08-8354-997AE958A976}"/>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D8D1D90-5DBD-461D-8B95-DE33645761D4}"/>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8" name="عنصر نائب للتذييل 7">
            <a:extLst>
              <a:ext uri="{FF2B5EF4-FFF2-40B4-BE49-F238E27FC236}">
                <a16:creationId xmlns:a16="http://schemas.microsoft.com/office/drawing/2014/main" id="{CED2183B-00DC-4C4E-B558-4875EC522F4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2FF14CD4-298D-48B2-BB1A-E1BE5A9D2E93}"/>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288351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0A45381-231B-4792-91D0-E54268C4081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01804B5-3571-463B-AACB-7D5AA838DB34}"/>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4" name="عنصر نائب للتذييل 3">
            <a:extLst>
              <a:ext uri="{FF2B5EF4-FFF2-40B4-BE49-F238E27FC236}">
                <a16:creationId xmlns:a16="http://schemas.microsoft.com/office/drawing/2014/main" id="{2BD7B88A-E2A3-4A44-855D-4841372E290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520D3011-E054-4DCE-9B4B-1A664B7A15F0}"/>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243395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C0EE1F4-22DE-4123-828E-CAFDC4D91C2E}"/>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3" name="عنصر نائب للتذييل 2">
            <a:extLst>
              <a:ext uri="{FF2B5EF4-FFF2-40B4-BE49-F238E27FC236}">
                <a16:creationId xmlns:a16="http://schemas.microsoft.com/office/drawing/2014/main" id="{3821B516-88BD-4A83-A70D-C16143A1515F}"/>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9072EF9F-3147-4F7F-977E-93B5DC91CBF8}"/>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1419816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9748EB9-F68E-4E71-A12B-CFA57BBC35F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2A9A3E6-632C-4CB1-AF9F-F54A4E447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928032B8-A157-4059-94C1-5910926CB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FA2522A-06AA-4B7D-8664-81C7818BC3AE}"/>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6" name="عنصر نائب للتذييل 5">
            <a:extLst>
              <a:ext uri="{FF2B5EF4-FFF2-40B4-BE49-F238E27FC236}">
                <a16:creationId xmlns:a16="http://schemas.microsoft.com/office/drawing/2014/main" id="{253A496B-FE85-4907-86ED-23A9BB222E5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B0E271D-E6C5-457B-A0F4-EDEE654D6A00}"/>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3453366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D8E992-C070-4D3F-9854-D64967F6D1D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A35A9A06-BA13-4F5E-A4DA-0A6CA1B8C6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8DAD0E2-0510-45DB-B711-130A2E8D6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E069402-7A4E-4E36-BD00-6B1AAC8F33C8}"/>
              </a:ext>
            </a:extLst>
          </p:cNvPr>
          <p:cNvSpPr>
            <a:spLocks noGrp="1"/>
          </p:cNvSpPr>
          <p:nvPr>
            <p:ph type="dt" sz="half" idx="10"/>
          </p:nvPr>
        </p:nvSpPr>
        <p:spPr/>
        <p:txBody>
          <a:bodyPr/>
          <a:lstStyle/>
          <a:p>
            <a:fld id="{236DBCEE-0F65-43A7-A99D-83484EBBAB60}" type="datetimeFigureOut">
              <a:rPr lang="ar-SA" smtClean="0"/>
              <a:t>19/01/1441</a:t>
            </a:fld>
            <a:endParaRPr lang="ar-SA"/>
          </a:p>
        </p:txBody>
      </p:sp>
      <p:sp>
        <p:nvSpPr>
          <p:cNvPr id="6" name="عنصر نائب للتذييل 5">
            <a:extLst>
              <a:ext uri="{FF2B5EF4-FFF2-40B4-BE49-F238E27FC236}">
                <a16:creationId xmlns:a16="http://schemas.microsoft.com/office/drawing/2014/main" id="{7FC9C0F6-B1AB-4CE6-B726-E91F578E461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DE117FF-1367-4AAD-920F-72B0D04A505B}"/>
              </a:ext>
            </a:extLst>
          </p:cNvPr>
          <p:cNvSpPr>
            <a:spLocks noGrp="1"/>
          </p:cNvSpPr>
          <p:nvPr>
            <p:ph type="sldNum" sz="quarter" idx="12"/>
          </p:nvPr>
        </p:nvSpPr>
        <p:spPr/>
        <p:txBody>
          <a:bodyPr/>
          <a:lstStyle/>
          <a:p>
            <a:fld id="{5C752F58-6528-4A4E-9072-3B5B6B0BB6B7}" type="slidenum">
              <a:rPr lang="ar-SA" smtClean="0"/>
              <a:t>‹#›</a:t>
            </a:fld>
            <a:endParaRPr lang="ar-SA"/>
          </a:p>
        </p:txBody>
      </p:sp>
    </p:spTree>
    <p:extLst>
      <p:ext uri="{BB962C8B-B14F-4D97-AF65-F5344CB8AC3E}">
        <p14:creationId xmlns:p14="http://schemas.microsoft.com/office/powerpoint/2010/main" val="408212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554191B-23EC-4E62-A8E6-C211100DEE5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7CCDECE-4624-4887-BBE9-4A1B5FFCECA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E89C5FF-E2DB-4983-8B73-40DC720329A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36DBCEE-0F65-43A7-A99D-83484EBBAB60}" type="datetimeFigureOut">
              <a:rPr lang="ar-SA" smtClean="0"/>
              <a:t>19/01/1441</a:t>
            </a:fld>
            <a:endParaRPr lang="ar-SA"/>
          </a:p>
        </p:txBody>
      </p:sp>
      <p:sp>
        <p:nvSpPr>
          <p:cNvPr id="5" name="عنصر نائب للتذييل 4">
            <a:extLst>
              <a:ext uri="{FF2B5EF4-FFF2-40B4-BE49-F238E27FC236}">
                <a16:creationId xmlns:a16="http://schemas.microsoft.com/office/drawing/2014/main" id="{E49B5042-927B-41D3-963A-AF0B73136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6BE6B5F-7C92-42F7-AE0A-E38395F5509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C752F58-6528-4A4E-9072-3B5B6B0BB6B7}" type="slidenum">
              <a:rPr lang="ar-SA" smtClean="0"/>
              <a:t>‹#›</a:t>
            </a:fld>
            <a:endParaRPr lang="ar-SA"/>
          </a:p>
        </p:txBody>
      </p:sp>
    </p:spTree>
    <p:extLst>
      <p:ext uri="{BB962C8B-B14F-4D97-AF65-F5344CB8AC3E}">
        <p14:creationId xmlns:p14="http://schemas.microsoft.com/office/powerpoint/2010/main" val="3640410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www.google.com/url?sa=i&amp;source=images&amp;cd=&amp;cad=rja&amp;uact=8&amp;ved=2ahUKEwjMnKbS-MbkAhWB4YUKHf_gBloQjhx6BAgBEAI&amp;url=https%3A%2F%2Fal-marsd.com%2F81488.html&amp;psig=AOvVaw0TcaNcFH0MghznvPq42EUm&amp;ust=156822851293895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7.xml"/><Relationship Id="rId7" Type="http://schemas.openxmlformats.org/officeDocument/2006/relationships/slide" Target="slide26.xml"/><Relationship Id="rId2" Type="http://schemas.openxmlformats.org/officeDocument/2006/relationships/slide" Target="slide28.xml"/><Relationship Id="rId1" Type="http://schemas.openxmlformats.org/officeDocument/2006/relationships/slideLayout" Target="../slideLayouts/slideLayout12.xml"/><Relationship Id="rId6" Type="http://schemas.openxmlformats.org/officeDocument/2006/relationships/slide" Target="slide25.xml"/><Relationship Id="rId5" Type="http://schemas.openxmlformats.org/officeDocument/2006/relationships/slide" Target="slide29.xml"/><Relationship Id="rId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em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D1025A3-00D2-47EF-AFA7-F77EA86D3CF5}"/>
              </a:ext>
            </a:extLst>
          </p:cNvPr>
          <p:cNvPicPr>
            <a:picLocks noChangeAspect="1"/>
          </p:cNvPicPr>
          <p:nvPr/>
        </p:nvPicPr>
        <p:blipFill>
          <a:blip r:embed="rId2"/>
          <a:stretch>
            <a:fillRect/>
          </a:stretch>
        </p:blipFill>
        <p:spPr>
          <a:xfrm>
            <a:off x="1216089" y="589380"/>
            <a:ext cx="9759821" cy="54553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3">
            <a:extLst>
              <a:ext uri="{FF2B5EF4-FFF2-40B4-BE49-F238E27FC236}">
                <a16:creationId xmlns:a16="http://schemas.microsoft.com/office/drawing/2014/main" id="{AB74680F-1359-4177-BEC3-1744EB70A04B}"/>
              </a:ext>
            </a:extLst>
          </p:cNvPr>
          <p:cNvGraphicFramePr>
            <a:graphicFrameLocks noGrp="1"/>
          </p:cNvGraphicFramePr>
          <p:nvPr>
            <p:extLst>
              <p:ext uri="{D42A27DB-BD31-4B8C-83A1-F6EECF244321}">
                <p14:modId xmlns:p14="http://schemas.microsoft.com/office/powerpoint/2010/main" val="456583478"/>
              </p:ext>
            </p:extLst>
          </p:nvPr>
        </p:nvGraphicFramePr>
        <p:xfrm>
          <a:off x="2456024" y="853551"/>
          <a:ext cx="8128000" cy="5455920"/>
        </p:xfrm>
        <a:graphic>
          <a:graphicData uri="http://schemas.openxmlformats.org/drawingml/2006/table">
            <a:tbl>
              <a:tblPr rtl="1" firstRow="1" bandRow="1">
                <a:tableStyleId>{68D230F3-CF80-4859-8CE7-A43EE81993B5}</a:tableStyleId>
              </a:tblPr>
              <a:tblGrid>
                <a:gridCol w="4064000">
                  <a:extLst>
                    <a:ext uri="{9D8B030D-6E8A-4147-A177-3AD203B41FA5}">
                      <a16:colId xmlns:a16="http://schemas.microsoft.com/office/drawing/2014/main" val="382813964"/>
                    </a:ext>
                  </a:extLst>
                </a:gridCol>
                <a:gridCol w="4064000">
                  <a:extLst>
                    <a:ext uri="{9D8B030D-6E8A-4147-A177-3AD203B41FA5}">
                      <a16:colId xmlns:a16="http://schemas.microsoft.com/office/drawing/2014/main" val="438639255"/>
                    </a:ext>
                  </a:extLst>
                </a:gridCol>
              </a:tblGrid>
              <a:tr h="370840">
                <a:tc>
                  <a:txBody>
                    <a:bodyPr/>
                    <a:lstStyle/>
                    <a:p>
                      <a:pPr algn="ctr" rtl="1"/>
                      <a:r>
                        <a:rPr lang="ar-SA" sz="2800" b="1" dirty="0"/>
                        <a:t>الدور الأول </a:t>
                      </a:r>
                      <a:endParaRPr lang="ar-SA" sz="28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defRPr/>
                      </a:pPr>
                      <a:r>
                        <a:rPr lang="ar-SA" sz="2000" dirty="0">
                          <a:effectLst>
                            <a:outerShdw blurRad="38100" dist="38100" dir="2700000" algn="tl">
                              <a:srgbClr val="C0C0C0"/>
                            </a:outerShdw>
                          </a:effectLst>
                        </a:rPr>
                        <a:t>يبدأ من اتفاق الدرعية سنة 1157هـ بين الإمامين محمد بن سعود والشيخ محمد </a:t>
                      </a:r>
                    </a:p>
                    <a:p>
                      <a:pPr>
                        <a:defRPr/>
                      </a:pPr>
                      <a:r>
                        <a:rPr lang="ar-SA" sz="2000" dirty="0">
                          <a:effectLst>
                            <a:outerShdw blurRad="38100" dist="38100" dir="2700000" algn="tl">
                              <a:srgbClr val="C0C0C0"/>
                            </a:outerShdw>
                          </a:effectLst>
                        </a:rPr>
                        <a:t>ابن عبدالوهاب ، وينتهي بسقوط الدرعية على يد القوات العثمانية سنة 1233هـ . و اتخذت من الدرعية عاصمة لها</a:t>
                      </a:r>
                    </a:p>
                    <a:p>
                      <a:pPr rtl="1"/>
                      <a:endParaRPr lang="ar-SA"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9593609"/>
                  </a:ext>
                </a:extLst>
              </a:tr>
              <a:tr h="370840">
                <a:tc>
                  <a:txBody>
                    <a:bodyPr/>
                    <a:lstStyle/>
                    <a:p>
                      <a:pPr algn="ctr" rtl="1"/>
                      <a:r>
                        <a:rPr lang="ar-SA" sz="2800" b="1" dirty="0"/>
                        <a:t>الدور الثاني </a:t>
                      </a:r>
                      <a:endParaRPr lang="ar-SA" sz="28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defRPr/>
                      </a:pPr>
                      <a:r>
                        <a:rPr lang="ar-SA" sz="2000" dirty="0">
                          <a:effectLst>
                            <a:outerShdw blurRad="38100" dist="38100" dir="2700000" algn="tl">
                              <a:srgbClr val="C0C0C0"/>
                            </a:outerShdw>
                          </a:effectLst>
                        </a:rPr>
                        <a:t>يبدأ من سنة (1240هـ ) عندما استعاد الإمام تركي بن عبدالله الرياض ثم أخذ يحـرر بلدان</a:t>
                      </a:r>
                    </a:p>
                    <a:p>
                      <a:pPr>
                        <a:defRPr/>
                      </a:pPr>
                      <a:r>
                        <a:rPr lang="ar-SA" sz="2000" dirty="0">
                          <a:effectLst>
                            <a:outerShdw blurRad="38100" dist="38100" dir="2700000" algn="tl">
                              <a:srgbClr val="C0C0C0"/>
                            </a:outerShdw>
                          </a:effectLst>
                        </a:rPr>
                        <a:t>نجـد من القوات الأجنبية ، وينتهي باسـتيلاء أمير حائل محمد بن عبدالله بن رشـيد عـلى </a:t>
                      </a:r>
                    </a:p>
                    <a:p>
                      <a:pPr>
                        <a:defRPr/>
                      </a:pPr>
                      <a:r>
                        <a:rPr lang="ar-SA" sz="2000" dirty="0">
                          <a:effectLst>
                            <a:outerShdw blurRad="38100" dist="38100" dir="2700000" algn="tl">
                              <a:srgbClr val="C0C0C0"/>
                            </a:outerShdw>
                          </a:effectLst>
                        </a:rPr>
                        <a:t>الرياض سنة 1309 هـ  واتخذت من الرياض عاصمة لها</a:t>
                      </a:r>
                      <a:endParaRPr lang="en-US" sz="2000" dirty="0"/>
                    </a:p>
                    <a:p>
                      <a:pPr rtl="1"/>
                      <a:endParaRPr lang="ar-SA"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979595"/>
                  </a:ext>
                </a:extLst>
              </a:tr>
              <a:tr h="370840">
                <a:tc>
                  <a:txBody>
                    <a:bodyPr/>
                    <a:lstStyle/>
                    <a:p>
                      <a:pPr algn="ctr" rtl="1"/>
                      <a:r>
                        <a:rPr lang="ar-SA" sz="2800" b="1" dirty="0"/>
                        <a:t>الدور الثالث</a:t>
                      </a:r>
                      <a:endParaRPr lang="ar-SA" sz="28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000" dirty="0">
                          <a:effectLst>
                            <a:outerShdw blurRad="38100" dist="38100" dir="2700000" algn="tl">
                              <a:srgbClr val="C0C0C0"/>
                            </a:outerShdw>
                          </a:effectLst>
                        </a:rPr>
                        <a:t>يبدأ من استعادة الرياض سنة 1319هـعـلى يد الملك عبدالعـزيز بن عبدالرحمن آل سـعود ولا يزال قائما ً . واتخذت من الرياض عاصمة لها</a:t>
                      </a:r>
                      <a:endParaRPr lang="en-US" sz="2000" dirty="0"/>
                    </a:p>
                    <a:p>
                      <a:pPr rtl="1"/>
                      <a:endParaRPr lang="ar-SA"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698216"/>
                  </a:ext>
                </a:extLst>
              </a:tr>
            </a:tbl>
          </a:graphicData>
        </a:graphic>
      </p:graphicFrame>
      <p:sp>
        <p:nvSpPr>
          <p:cNvPr id="5" name="مربع نص 4">
            <a:extLst>
              <a:ext uri="{FF2B5EF4-FFF2-40B4-BE49-F238E27FC236}">
                <a16:creationId xmlns:a16="http://schemas.microsoft.com/office/drawing/2014/main" id="{ACE808CC-07F2-41D1-AC6E-86DDBF5ECAD4}"/>
              </a:ext>
            </a:extLst>
          </p:cNvPr>
          <p:cNvSpPr txBox="1"/>
          <p:nvPr/>
        </p:nvSpPr>
        <p:spPr>
          <a:xfrm>
            <a:off x="2559698" y="391886"/>
            <a:ext cx="8024326" cy="461665"/>
          </a:xfrm>
          <a:prstGeom prst="rect">
            <a:avLst/>
          </a:prstGeom>
          <a:noFill/>
        </p:spPr>
        <p:txBody>
          <a:bodyPr wrap="square" rtlCol="1">
            <a:spAutoFit/>
          </a:bodyPr>
          <a:lstStyle/>
          <a:p>
            <a:pPr algn="ctr"/>
            <a:r>
              <a:rPr lang="ar-SA" sz="2400" dirty="0">
                <a:solidFill>
                  <a:srgbClr val="FF0000"/>
                </a:solidFill>
              </a:rPr>
              <a:t>مرت الدولة السعودية في مراحل تأسيسها بثلاث أدور هي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a:extLst>
              <a:ext uri="{FF2B5EF4-FFF2-40B4-BE49-F238E27FC236}">
                <a16:creationId xmlns:a16="http://schemas.microsoft.com/office/drawing/2014/main" id="{95F3F98C-D741-497C-A2ED-AA9C4B7F6E10}"/>
              </a:ext>
            </a:extLst>
          </p:cNvPr>
          <p:cNvSpPr/>
          <p:nvPr/>
        </p:nvSpPr>
        <p:spPr>
          <a:xfrm>
            <a:off x="433692" y="677545"/>
            <a:ext cx="11324615" cy="18815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defRPr/>
            </a:pPr>
            <a:r>
              <a:rPr lang="ar-EG" sz="2800" b="1" dirty="0">
                <a:solidFill>
                  <a:srgbClr val="0070C0"/>
                </a:solidFill>
                <a:latin typeface="Arial" panose="020B0604020202020204" pitchFamily="34" charset="0"/>
                <a:cs typeface="Arial" panose="020B0604020202020204" pitchFamily="34" charset="0"/>
              </a:rPr>
              <a:t>ومما يميز المملكة العربية السعودية النظام الملكي الذي يقوم علي الاسرة المالكة العريقة (ال سعود ) وعلي تاريخها في إنشاء الدولة السعودية علي أسس قوية وقويمة . ويشهد لها بعمقها الاجتماعي ، وحرصها الوطني ، واهدافها الخيرة .</a:t>
            </a:r>
          </a:p>
        </p:txBody>
      </p:sp>
      <p:pic>
        <p:nvPicPr>
          <p:cNvPr id="1028" name="Picture 4" descr="ÙØªÙØ¬Ø© Ø¨Ø­Ø« Ø§ÙØµÙØ± Ø¹Ù ÙÙÙÙ Ø§ÙÙÙÙÙØ© Ø§ÙØ¹Ø±Ø¨ÙØ© Ø§ÙØ³Ø¹ÙØ¯ÙØ©">
            <a:extLst>
              <a:ext uri="{FF2B5EF4-FFF2-40B4-BE49-F238E27FC236}">
                <a16:creationId xmlns:a16="http://schemas.microsoft.com/office/drawing/2014/main" id="{FF55BFD4-F4C0-4515-AA7A-4174FD752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28" y="2619748"/>
            <a:ext cx="5175979" cy="25587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ÙØªÙØ¬Ø© Ø¨Ø­Ø« Ø§ÙØµÙØ± Ø¹Ù Ø§ÙÙÙÙ Ø³ÙÙØ§Ù ÙÙØ¨Ù">
            <a:extLst>
              <a:ext uri="{FF2B5EF4-FFF2-40B4-BE49-F238E27FC236}">
                <a16:creationId xmlns:a16="http://schemas.microsoft.com/office/drawing/2014/main" id="{1B14CC13-3B33-4E05-A37A-03AB5F606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71" y="2152529"/>
            <a:ext cx="5222423" cy="321478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668933AA-C988-4D97-ADDD-1EB60BB876AE}"/>
              </a:ext>
            </a:extLst>
          </p:cNvPr>
          <p:cNvSpPr/>
          <p:nvPr/>
        </p:nvSpPr>
        <p:spPr>
          <a:xfrm>
            <a:off x="373114" y="5632971"/>
            <a:ext cx="4560865" cy="400110"/>
          </a:xfrm>
          <a:prstGeom prst="rect">
            <a:avLst/>
          </a:prstGeom>
        </p:spPr>
        <p:txBody>
          <a:bodyPr wrap="none">
            <a:spAutoFit/>
          </a:bodyPr>
          <a:lstStyle/>
          <a:p>
            <a:r>
              <a:rPr lang="ar-SA" sz="2000" b="1" i="1" u="sng" dirty="0">
                <a:solidFill>
                  <a:schemeClr val="accent1"/>
                </a:solidFill>
                <a:effectLst/>
                <a:latin typeface="Noto Naskh Arabic UI"/>
                <a:hlinkClick r:id="rId4">
                  <a:extLst>
                    <a:ext uri="{A12FA001-AC4F-418D-AE19-62706E023703}">
                      <ahyp:hlinkClr xmlns:ahyp="http://schemas.microsoft.com/office/drawing/2018/hyperlinkcolor" val="tx"/>
                    </a:ext>
                  </a:extLst>
                </a:hlinkClick>
              </a:rPr>
              <a:t>الملك سلمان يقبل يد أخيه الأكبر بندر بن عبد العزيز..</a:t>
            </a:r>
            <a:endParaRPr lang="ar-SA" sz="2000" b="1" i="1" dirty="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a:extLst>
              <a:ext uri="{FF2B5EF4-FFF2-40B4-BE49-F238E27FC236}">
                <a16:creationId xmlns:a16="http://schemas.microsoft.com/office/drawing/2014/main" id="{9B2B851A-DC4E-470C-98CB-BD224FF31D6C}"/>
              </a:ext>
            </a:extLst>
          </p:cNvPr>
          <p:cNvSpPr/>
          <p:nvPr/>
        </p:nvSpPr>
        <p:spPr>
          <a:xfrm>
            <a:off x="592367" y="371417"/>
            <a:ext cx="11151954" cy="3103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1">
              <a:defRPr/>
            </a:pPr>
            <a:r>
              <a:rPr lang="ar-EG" sz="2800" b="1" dirty="0">
                <a:solidFill>
                  <a:srgbClr val="002060"/>
                </a:solidFill>
              </a:rPr>
              <a:t>وصف المؤرخون تاريخ المملكة العربية السعودية بأنه فريد من حيث استمراريته وأصالتها ؛ حيث نهضت الدولة السعودية أكثر من مرة ، كما راوا في تسلسل التاريخ السعودي عند قيام الدولة السعودية الاولي ثم الدولة السعودية الثانية ثم تأسيس المملكة العربية السعودية ظاهرة تاريخية تستحق التأمل والكتابة .</a:t>
            </a:r>
            <a:endParaRPr lang="ar-EG" sz="2400" b="1" dirty="0">
              <a:solidFill>
                <a:srgbClr val="002060"/>
              </a:solidFill>
            </a:endParaRPr>
          </a:p>
        </p:txBody>
      </p:sp>
      <p:pic>
        <p:nvPicPr>
          <p:cNvPr id="4" name="صورة 3">
            <a:extLst>
              <a:ext uri="{FF2B5EF4-FFF2-40B4-BE49-F238E27FC236}">
                <a16:creationId xmlns:a16="http://schemas.microsoft.com/office/drawing/2014/main" id="{C516EC74-E387-4A66-9E07-5313D20A6600}"/>
              </a:ext>
            </a:extLst>
          </p:cNvPr>
          <p:cNvPicPr>
            <a:picLocks noChangeAspect="1"/>
          </p:cNvPicPr>
          <p:nvPr/>
        </p:nvPicPr>
        <p:blipFill>
          <a:blip r:embed="rId2"/>
          <a:stretch>
            <a:fillRect/>
          </a:stretch>
        </p:blipFill>
        <p:spPr>
          <a:xfrm>
            <a:off x="9108521" y="202988"/>
            <a:ext cx="2635800" cy="702268"/>
          </a:xfrm>
          <a:prstGeom prst="rect">
            <a:avLst/>
          </a:prstGeom>
        </p:spPr>
      </p:pic>
      <p:pic>
        <p:nvPicPr>
          <p:cNvPr id="5" name="صورة 4">
            <a:extLst>
              <a:ext uri="{FF2B5EF4-FFF2-40B4-BE49-F238E27FC236}">
                <a16:creationId xmlns:a16="http://schemas.microsoft.com/office/drawing/2014/main" id="{F7652498-FEEE-48AD-83D3-9526AC50C3A9}"/>
              </a:ext>
            </a:extLst>
          </p:cNvPr>
          <p:cNvPicPr>
            <a:picLocks noChangeAspect="1"/>
          </p:cNvPicPr>
          <p:nvPr/>
        </p:nvPicPr>
        <p:blipFill>
          <a:blip r:embed="rId3"/>
          <a:stretch>
            <a:fillRect/>
          </a:stretch>
        </p:blipFill>
        <p:spPr>
          <a:xfrm>
            <a:off x="543053" y="2751332"/>
            <a:ext cx="11250582" cy="3505030"/>
          </a:xfrm>
          <a:prstGeom prst="rect">
            <a:avLst/>
          </a:prstGeom>
        </p:spPr>
      </p:pic>
      <p:sp>
        <p:nvSpPr>
          <p:cNvPr id="6" name="مستطيل 5">
            <a:extLst>
              <a:ext uri="{FF2B5EF4-FFF2-40B4-BE49-F238E27FC236}">
                <a16:creationId xmlns:a16="http://schemas.microsoft.com/office/drawing/2014/main" id="{D0B7CFE4-CF66-4D59-92A7-80003A29DD03}"/>
              </a:ext>
            </a:extLst>
          </p:cNvPr>
          <p:cNvSpPr/>
          <p:nvPr/>
        </p:nvSpPr>
        <p:spPr>
          <a:xfrm>
            <a:off x="1344168" y="4128623"/>
            <a:ext cx="10012680" cy="2062103"/>
          </a:xfrm>
          <a:prstGeom prst="rect">
            <a:avLst/>
          </a:prstGeom>
          <a:solidFill>
            <a:schemeClr val="bg1"/>
          </a:solidFill>
        </p:spPr>
        <p:txBody>
          <a:bodyPr wrap="square">
            <a:spAutoFit/>
          </a:bodyPr>
          <a:lstStyle/>
          <a:p>
            <a:pPr algn="r"/>
            <a:r>
              <a:rPr lang="ar-SA" altLang="ar-SA" sz="3200" b="1" dirty="0"/>
              <a:t>يدل على قوة الدولة ورغبة الشعب في حكم آل سعود ويتضح هذا من سرعة قيام الدولة السعودية الثانية ومن سرعة التفاف الناس حول الملك عبدالعزيز حين أعاد تأسيس الدولة السعودية الثالثة</a:t>
            </a:r>
            <a:endParaRPr lang="en-US" altLang="ar-SA" sz="3200" b="1" dirty="0"/>
          </a:p>
          <a:p>
            <a:pPr algn="r"/>
            <a:endParaRPr lang="ar-EG" altLang="ar-SA"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2">
            <a:extLst>
              <a:ext uri="{FF2B5EF4-FFF2-40B4-BE49-F238E27FC236}">
                <a16:creationId xmlns:a16="http://schemas.microsoft.com/office/drawing/2014/main" id="{6F1EC7CA-FA6C-45EF-B712-16BC2EA8F047}"/>
              </a:ext>
            </a:extLst>
          </p:cNvPr>
          <p:cNvSpPr>
            <a:spLocks noGrp="1"/>
          </p:cNvSpPr>
          <p:nvPr>
            <p:ph idx="1"/>
          </p:nvPr>
        </p:nvSpPr>
        <p:spPr>
          <a:xfrm>
            <a:off x="6189306" y="713854"/>
            <a:ext cx="5736336" cy="1637460"/>
          </a:xfrm>
        </p:spPr>
        <p:txBody>
          <a:bodyPr>
            <a:noAutofit/>
          </a:bodyPr>
          <a:lstStyle/>
          <a:p>
            <a:pPr marL="0" indent="0" algn="just">
              <a:buFont typeface="Arial" panose="020B0604020202020204" pitchFamily="34" charset="0"/>
              <a:buNone/>
            </a:pPr>
            <a:r>
              <a:rPr lang="ar-EG" altLang="ar-SA" sz="2400" b="1" dirty="0">
                <a:solidFill>
                  <a:srgbClr val="002060"/>
                </a:solidFill>
                <a:latin typeface="Arial" panose="020B0604020202020204" pitchFamily="34" charset="0"/>
                <a:ea typeface="Majalla UI"/>
                <a:cs typeface="Arial" panose="020B0604020202020204" pitchFamily="34" charset="0"/>
              </a:rPr>
              <a:t>إن قوة المملكة العربية السعودية في توظيف</a:t>
            </a:r>
            <a:r>
              <a:rPr lang="ar-SA" altLang="ar-SA" sz="2400" b="1" dirty="0">
                <a:solidFill>
                  <a:srgbClr val="002060"/>
                </a:solidFill>
                <a:latin typeface="Arial" panose="020B0604020202020204" pitchFamily="34" charset="0"/>
                <a:ea typeface="Majalla UI"/>
                <a:cs typeface="Arial" panose="020B0604020202020204" pitchFamily="34" charset="0"/>
              </a:rPr>
              <a:t> </a:t>
            </a:r>
            <a:r>
              <a:rPr lang="ar-EG" altLang="ar-SA" sz="2400" b="1" dirty="0">
                <a:solidFill>
                  <a:srgbClr val="002060"/>
                </a:solidFill>
                <a:latin typeface="Arial" panose="020B0604020202020204" pitchFamily="34" charset="0"/>
                <a:ea typeface="Majalla UI"/>
                <a:cs typeface="Arial" panose="020B0604020202020204" pitchFamily="34" charset="0"/>
              </a:rPr>
              <a:t>مواردها الطبيعية وإمكاناتها</a:t>
            </a:r>
            <a:r>
              <a:rPr lang="ar-SA" altLang="ar-SA" sz="2400" b="1" dirty="0">
                <a:solidFill>
                  <a:srgbClr val="002060"/>
                </a:solidFill>
                <a:latin typeface="Arial" panose="020B0604020202020204" pitchFamily="34" charset="0"/>
                <a:ea typeface="Majalla UI"/>
                <a:cs typeface="Arial" panose="020B0604020202020204" pitchFamily="34" charset="0"/>
              </a:rPr>
              <a:t> </a:t>
            </a:r>
            <a:r>
              <a:rPr lang="ar-EG" altLang="ar-SA" sz="2400" b="1" dirty="0">
                <a:solidFill>
                  <a:srgbClr val="002060"/>
                </a:solidFill>
                <a:latin typeface="Arial" panose="020B0604020202020204" pitchFamily="34" charset="0"/>
                <a:ea typeface="Majalla UI"/>
                <a:cs typeface="Arial" panose="020B0604020202020204" pitchFamily="34" charset="0"/>
              </a:rPr>
              <a:t>الاقتصادية لبناء</a:t>
            </a:r>
            <a:r>
              <a:rPr lang="ar-SA" altLang="ar-SA" sz="2400" b="1" dirty="0">
                <a:solidFill>
                  <a:srgbClr val="002060"/>
                </a:solidFill>
                <a:latin typeface="Arial" panose="020B0604020202020204" pitchFamily="34" charset="0"/>
                <a:ea typeface="Majalla UI"/>
                <a:cs typeface="Arial" panose="020B0604020202020204" pitchFamily="34" charset="0"/>
              </a:rPr>
              <a:t> الانسان  والمكان لا يمثلها قوة بين دول امتلكت موارد وثروات طبيعية أكبر لأن المملكة</a:t>
            </a:r>
            <a:r>
              <a:rPr lang="ar-EG" altLang="ar-SA" sz="2400" b="1" dirty="0">
                <a:solidFill>
                  <a:srgbClr val="002060"/>
                </a:solidFill>
                <a:latin typeface="Arial" panose="020B0604020202020204" pitchFamily="34" charset="0"/>
                <a:ea typeface="Majalla UI"/>
                <a:cs typeface="Arial" panose="020B0604020202020204" pitchFamily="34" charset="0"/>
              </a:rPr>
              <a:t> سخرتها في تنمية الوطن ، وخدمة مواطنيها ورفاهيتهم ، فقد شهدت علي حقيقية ماثلة امام الجميع .</a:t>
            </a:r>
          </a:p>
        </p:txBody>
      </p:sp>
      <p:graphicFrame>
        <p:nvGraphicFramePr>
          <p:cNvPr id="5" name="عنصر نائب للمحتوى 3">
            <a:extLst>
              <a:ext uri="{FF2B5EF4-FFF2-40B4-BE49-F238E27FC236}">
                <a16:creationId xmlns:a16="http://schemas.microsoft.com/office/drawing/2014/main" id="{1E2BBD37-74C9-45FA-93E7-B6F9ED83ED8C}"/>
              </a:ext>
            </a:extLst>
          </p:cNvPr>
          <p:cNvGraphicFramePr>
            <a:graphicFrameLocks/>
          </p:cNvGraphicFramePr>
          <p:nvPr>
            <p:extLst>
              <p:ext uri="{D42A27DB-BD31-4B8C-83A1-F6EECF244321}">
                <p14:modId xmlns:p14="http://schemas.microsoft.com/office/powerpoint/2010/main" val="1094531516"/>
              </p:ext>
            </p:extLst>
          </p:nvPr>
        </p:nvGraphicFramePr>
        <p:xfrm>
          <a:off x="1394865" y="2460981"/>
          <a:ext cx="9402270" cy="3925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نتيجة بحث الصور عن يفكر كرتون">
            <a:extLst>
              <a:ext uri="{FF2B5EF4-FFF2-40B4-BE49-F238E27FC236}">
                <a16:creationId xmlns:a16="http://schemas.microsoft.com/office/drawing/2014/main" id="{62A64D92-EBAE-4438-9423-84D442A09E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14" t="3572" r="24934"/>
          <a:stretch/>
        </p:blipFill>
        <p:spPr bwMode="auto">
          <a:xfrm>
            <a:off x="206762" y="375557"/>
            <a:ext cx="1604865" cy="2267338"/>
          </a:xfrm>
          <a:prstGeom prst="rect">
            <a:avLst/>
          </a:prstGeom>
          <a:noFill/>
          <a:extLst>
            <a:ext uri="{909E8E84-426E-40DD-AFC4-6F175D3DCCD1}">
              <a14:hiddenFill xmlns:a14="http://schemas.microsoft.com/office/drawing/2010/main">
                <a:solidFill>
                  <a:srgbClr val="FFFFFF"/>
                </a:solidFill>
              </a14:hiddenFill>
            </a:ext>
          </a:extLst>
        </p:spPr>
      </p:pic>
      <p:sp>
        <p:nvSpPr>
          <p:cNvPr id="6" name="فقاعة الكلام: بيضاوية 5">
            <a:extLst>
              <a:ext uri="{FF2B5EF4-FFF2-40B4-BE49-F238E27FC236}">
                <a16:creationId xmlns:a16="http://schemas.microsoft.com/office/drawing/2014/main" id="{E85DE781-70A3-489D-AD0C-4C288A1D529E}"/>
              </a:ext>
            </a:extLst>
          </p:cNvPr>
          <p:cNvSpPr/>
          <p:nvPr/>
        </p:nvSpPr>
        <p:spPr>
          <a:xfrm>
            <a:off x="2480346" y="619927"/>
            <a:ext cx="3511423" cy="1147665"/>
          </a:xfrm>
          <a:prstGeom prst="wedgeEllipseCallout">
            <a:avLst>
              <a:gd name="adj1" fmla="val -70758"/>
              <a:gd name="adj2" fmla="val 23476"/>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a:solidFill>
                  <a:schemeClr val="accent1"/>
                </a:solidFill>
              </a:rPr>
              <a:t>ما معنى تنموي ؟</a:t>
            </a:r>
          </a:p>
        </p:txBody>
      </p:sp>
      <p:sp>
        <p:nvSpPr>
          <p:cNvPr id="7" name="فقاعة الكلام: بيضاوية 6">
            <a:extLst>
              <a:ext uri="{FF2B5EF4-FFF2-40B4-BE49-F238E27FC236}">
                <a16:creationId xmlns:a16="http://schemas.microsoft.com/office/drawing/2014/main" id="{4452ED2B-168C-4291-B5BA-F36138F0EBF1}"/>
              </a:ext>
            </a:extLst>
          </p:cNvPr>
          <p:cNvSpPr/>
          <p:nvPr/>
        </p:nvSpPr>
        <p:spPr>
          <a:xfrm>
            <a:off x="2184118" y="375557"/>
            <a:ext cx="3906420" cy="2076061"/>
          </a:xfrm>
          <a:prstGeom prst="wedgeEllipseCallout">
            <a:avLst>
              <a:gd name="adj1" fmla="val -67692"/>
              <a:gd name="adj2" fmla="val 2693"/>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SA" sz="2400" dirty="0"/>
              <a:t>هي عملية تطور شامل أو جزئي مستمر وتتخذ أشكالاً مختلفة تهدف إلى الرقي بالوضع الإنساني إلى الرفاه </a:t>
            </a:r>
            <a:r>
              <a:rPr lang="ar-SA" sz="2400" dirty="0" err="1"/>
              <a:t>والإستقرار</a:t>
            </a:r>
            <a:r>
              <a:rPr lang="ar-SA" sz="2400" dirty="0"/>
              <a:t> والتطور</a:t>
            </a:r>
          </a:p>
        </p:txBody>
      </p:sp>
    </p:spTree>
    <p:extLst>
      <p:ext uri="{BB962C8B-B14F-4D97-AF65-F5344CB8AC3E}">
        <p14:creationId xmlns:p14="http://schemas.microsoft.com/office/powerpoint/2010/main" val="120866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a:extLst>
              <a:ext uri="{FF2B5EF4-FFF2-40B4-BE49-F238E27FC236}">
                <a16:creationId xmlns:a16="http://schemas.microsoft.com/office/drawing/2014/main" id="{EA54F86E-300B-4FA4-A325-68EAF7A4BA48}"/>
              </a:ext>
            </a:extLst>
          </p:cNvPr>
          <p:cNvGraphicFramePr>
            <a:graphicFrameLocks noGrp="1"/>
          </p:cNvGraphicFramePr>
          <p:nvPr>
            <p:ph idx="1"/>
            <p:extLst>
              <p:ext uri="{D42A27DB-BD31-4B8C-83A1-F6EECF244321}">
                <p14:modId xmlns:p14="http://schemas.microsoft.com/office/powerpoint/2010/main" val="2795434008"/>
              </p:ext>
            </p:extLst>
          </p:nvPr>
        </p:nvGraphicFramePr>
        <p:xfrm>
          <a:off x="1399593" y="466531"/>
          <a:ext cx="9283958" cy="5647414"/>
        </p:xfrm>
        <a:graphic>
          <a:graphicData uri="http://schemas.openxmlformats.org/drawingml/2006/table">
            <a:tbl>
              <a:tblPr rtl="1" firstRow="1" bandRow="1">
                <a:tableStyleId>{F5AB1C69-6EDB-4FF4-983F-18BD219EF322}</a:tableStyleId>
              </a:tblPr>
              <a:tblGrid>
                <a:gridCol w="3284421">
                  <a:extLst>
                    <a:ext uri="{9D8B030D-6E8A-4147-A177-3AD203B41FA5}">
                      <a16:colId xmlns:a16="http://schemas.microsoft.com/office/drawing/2014/main" val="20000"/>
                    </a:ext>
                  </a:extLst>
                </a:gridCol>
                <a:gridCol w="5999537">
                  <a:extLst>
                    <a:ext uri="{9D8B030D-6E8A-4147-A177-3AD203B41FA5}">
                      <a16:colId xmlns:a16="http://schemas.microsoft.com/office/drawing/2014/main" val="20001"/>
                    </a:ext>
                  </a:extLst>
                </a:gridCol>
              </a:tblGrid>
              <a:tr h="410845">
                <a:tc>
                  <a:txBody>
                    <a:bodyPr/>
                    <a:lstStyle/>
                    <a:p>
                      <a:pPr algn="ctr" rtl="1"/>
                      <a:r>
                        <a:rPr lang="ar-EG" sz="2400" b="1" dirty="0">
                          <a:solidFill>
                            <a:schemeClr val="tx1"/>
                          </a:solidFill>
                        </a:rPr>
                        <a:t>الأساس التنموي</a:t>
                      </a:r>
                      <a:r>
                        <a:rPr lang="ar-EG" sz="2400" b="1" baseline="0" dirty="0">
                          <a:solidFill>
                            <a:schemeClr val="tx1"/>
                          </a:solidFill>
                        </a:rPr>
                        <a:t> </a:t>
                      </a:r>
                      <a:endParaRPr lang="ar-EG" sz="2400" b="1" dirty="0">
                        <a:solidFill>
                          <a:schemeClr val="tx1"/>
                        </a:solidFill>
                      </a:endParaRPr>
                    </a:p>
                  </a:txBody>
                  <a:tcPr/>
                </a:tc>
                <a:tc>
                  <a:txBody>
                    <a:bodyPr/>
                    <a:lstStyle/>
                    <a:p>
                      <a:pPr algn="ctr" rtl="1"/>
                      <a:r>
                        <a:rPr lang="ar-EG" sz="2400" b="1" dirty="0">
                          <a:solidFill>
                            <a:schemeClr val="accent1"/>
                          </a:solidFill>
                        </a:rPr>
                        <a:t>مثال</a:t>
                      </a:r>
                    </a:p>
                  </a:txBody>
                  <a:tcPr/>
                </a:tc>
                <a:extLst>
                  <a:ext uri="{0D108BD9-81ED-4DB2-BD59-A6C34878D82A}">
                    <a16:rowId xmlns:a16="http://schemas.microsoft.com/office/drawing/2014/main" val="10000"/>
                  </a:ext>
                </a:extLst>
              </a:tr>
              <a:tr h="725020">
                <a:tc>
                  <a:txBody>
                    <a:bodyPr/>
                    <a:lstStyle/>
                    <a:p>
                      <a:pPr lvl="0" rtl="1"/>
                      <a:r>
                        <a:rPr lang="ar-EG" sz="2400" b="1" dirty="0"/>
                        <a:t>استغلال الموارد الطبيعية بحكمه </a:t>
                      </a:r>
                    </a:p>
                  </a:txBody>
                  <a:tcPr/>
                </a:tc>
                <a:tc>
                  <a:txBody>
                    <a:bodyPr/>
                    <a:lstStyle/>
                    <a:p>
                      <a:pPr algn="ctr" rtl="1"/>
                      <a:r>
                        <a:rPr lang="ar-SA" sz="2400" b="1" dirty="0">
                          <a:solidFill>
                            <a:schemeClr val="accent1"/>
                          </a:solidFill>
                        </a:rPr>
                        <a:t>تصدير النفط والاحتفاظ باحتياطي </a:t>
                      </a:r>
                      <a:r>
                        <a:rPr lang="ar-SA" sz="2400" b="1" dirty="0" err="1">
                          <a:solidFill>
                            <a:schemeClr val="accent1"/>
                          </a:solidFill>
                        </a:rPr>
                        <a:t>للاجيال</a:t>
                      </a:r>
                      <a:r>
                        <a:rPr lang="ar-SA" sz="2400" b="1" dirty="0">
                          <a:solidFill>
                            <a:schemeClr val="accent1"/>
                          </a:solidFill>
                        </a:rPr>
                        <a:t> القادمة فالمملكة تحتل المركز الثاني في احتياطي النفط</a:t>
                      </a:r>
                      <a:endParaRPr lang="ar-EG" sz="2400" b="1" dirty="0">
                        <a:solidFill>
                          <a:schemeClr val="accent1"/>
                        </a:solidFill>
                      </a:endParaRPr>
                    </a:p>
                  </a:txBody>
                  <a:tcPr/>
                </a:tc>
                <a:extLst>
                  <a:ext uri="{0D108BD9-81ED-4DB2-BD59-A6C34878D82A}">
                    <a16:rowId xmlns:a16="http://schemas.microsoft.com/office/drawing/2014/main" val="10001"/>
                  </a:ext>
                </a:extLst>
              </a:tr>
              <a:tr h="1131568">
                <a:tc>
                  <a:txBody>
                    <a:bodyPr/>
                    <a:lstStyle/>
                    <a:p>
                      <a:pPr algn="ctr" rtl="1"/>
                      <a:r>
                        <a:rPr lang="ar-EG" sz="2400" b="1" dirty="0">
                          <a:solidFill>
                            <a:schemeClr val="tx1"/>
                          </a:solidFill>
                        </a:rPr>
                        <a:t>استثمار الدولة للموارد البشرية </a:t>
                      </a:r>
                    </a:p>
                  </a:txBody>
                  <a:tcPr/>
                </a:tc>
                <a:tc>
                  <a:txBody>
                    <a:bodyPr/>
                    <a:lstStyle/>
                    <a:p>
                      <a:pPr algn="just" rtl="1"/>
                      <a:r>
                        <a:rPr lang="ar-SA" sz="2000" b="1" i="0" kern="1200" dirty="0">
                          <a:solidFill>
                            <a:schemeClr val="accent1"/>
                          </a:solidFill>
                          <a:effectLst/>
                          <a:latin typeface="+mn-lt"/>
                          <a:ea typeface="+mn-ea"/>
                          <a:cs typeface="+mn-cs"/>
                        </a:rPr>
                        <a:t> </a:t>
                      </a:r>
                      <a:r>
                        <a:rPr lang="ar-SA" sz="2000" b="1" i="0" kern="1200" dirty="0">
                          <a:solidFill>
                            <a:srgbClr val="C00000"/>
                          </a:solidFill>
                          <a:effectLst/>
                          <a:latin typeface="+mn-lt"/>
                          <a:ea typeface="+mn-ea"/>
                          <a:cs typeface="+mn-cs"/>
                        </a:rPr>
                        <a:t>هي عملية جعل القوى العاملة في أعلى المستويات الممكنة لها من حيث الكفاءة والتنسيق من أجل تحقيق الأهداف المرجوة وبأقل التكاليف وفي وقت وجيز، وتمكننا هذه العملية من استغلال كل الطاقات المتاحة للمنظمة بطريقة سليمة .</a:t>
                      </a:r>
                      <a:endParaRPr lang="ar-EG" sz="2800" b="1" dirty="0">
                        <a:solidFill>
                          <a:srgbClr val="C00000"/>
                        </a:solidFill>
                      </a:endParaRPr>
                    </a:p>
                  </a:txBody>
                  <a:tcPr/>
                </a:tc>
                <a:extLst>
                  <a:ext uri="{0D108BD9-81ED-4DB2-BD59-A6C34878D82A}">
                    <a16:rowId xmlns:a16="http://schemas.microsoft.com/office/drawing/2014/main" val="10002"/>
                  </a:ext>
                </a:extLst>
              </a:tr>
              <a:tr h="519866">
                <a:tc>
                  <a:txBody>
                    <a:bodyPr/>
                    <a:lstStyle/>
                    <a:p>
                      <a:pPr algn="ctr" rtl="1"/>
                      <a:r>
                        <a:rPr lang="ar-EG" sz="2400" b="1" dirty="0">
                          <a:solidFill>
                            <a:schemeClr val="tx1"/>
                          </a:solidFill>
                        </a:rPr>
                        <a:t>إنجازات تنموية في النقل </a:t>
                      </a:r>
                    </a:p>
                  </a:txBody>
                  <a:tcPr/>
                </a:tc>
                <a:tc>
                  <a:txBody>
                    <a:bodyPr/>
                    <a:lstStyle/>
                    <a:p>
                      <a:pPr algn="ctr" rtl="1"/>
                      <a:r>
                        <a:rPr lang="ar-SA" sz="2400" b="1" dirty="0">
                          <a:solidFill>
                            <a:schemeClr val="accent1"/>
                          </a:solidFill>
                        </a:rPr>
                        <a:t>الاهتمام  بالبنية التحتية والطرق  والتوسع العمراني</a:t>
                      </a:r>
                      <a:endParaRPr lang="ar-EG" sz="2400" b="1" dirty="0">
                        <a:solidFill>
                          <a:schemeClr val="accent1"/>
                        </a:solidFill>
                      </a:endParaRPr>
                    </a:p>
                  </a:txBody>
                  <a:tcPr/>
                </a:tc>
                <a:extLst>
                  <a:ext uri="{0D108BD9-81ED-4DB2-BD59-A6C34878D82A}">
                    <a16:rowId xmlns:a16="http://schemas.microsoft.com/office/drawing/2014/main" val="10003"/>
                  </a:ext>
                </a:extLst>
              </a:tr>
              <a:tr h="982268">
                <a:tc>
                  <a:txBody>
                    <a:bodyPr/>
                    <a:lstStyle/>
                    <a:p>
                      <a:pPr algn="ctr" rtl="1"/>
                      <a:r>
                        <a:rPr lang="ar-EG" sz="2400" b="1" dirty="0">
                          <a:solidFill>
                            <a:schemeClr val="tx1"/>
                          </a:solidFill>
                        </a:rPr>
                        <a:t>التخطيط المستقبلي </a:t>
                      </a:r>
                    </a:p>
                  </a:txBody>
                  <a:tcPr/>
                </a:tc>
                <a:tc>
                  <a:txBody>
                    <a:bodyPr/>
                    <a:lstStyle/>
                    <a:p>
                      <a:pPr algn="just" rtl="1"/>
                      <a:r>
                        <a:rPr lang="ar-SA" sz="2400" b="1" dirty="0">
                          <a:solidFill>
                            <a:srgbClr val="C00000"/>
                          </a:solidFill>
                        </a:rPr>
                        <a:t>رؤية 2030  </a:t>
                      </a:r>
                      <a:r>
                        <a:rPr lang="ar-SA" sz="2400" b="1" i="0" kern="1200" dirty="0">
                          <a:solidFill>
                            <a:srgbClr val="C00000"/>
                          </a:solidFill>
                          <a:effectLst/>
                          <a:latin typeface="+mn-lt"/>
                          <a:ea typeface="+mn-ea"/>
                          <a:cs typeface="+mn-cs"/>
                        </a:rPr>
                        <a:t>خطة خمسية وهي مجموعة إجراءات تضعها الحكومة لتنفَّذ في خمس سنوات، من أجل تطوير فروع الاقتصاد الوطنيّ ، وتحسين البنى التحتيّة ، وتنظيم جميع الأعمال التربويّة .</a:t>
                      </a:r>
                      <a:endParaRPr lang="ar-EG" sz="2400" b="1" dirty="0">
                        <a:solidFill>
                          <a:srgbClr val="C00000"/>
                        </a:solidFill>
                      </a:endParaRPr>
                    </a:p>
                  </a:txBody>
                  <a:tcPr/>
                </a:tc>
                <a:extLst>
                  <a:ext uri="{0D108BD9-81ED-4DB2-BD59-A6C34878D82A}">
                    <a16:rowId xmlns:a16="http://schemas.microsoft.com/office/drawing/2014/main" val="10004"/>
                  </a:ext>
                </a:extLst>
              </a:tr>
              <a:tr h="982268">
                <a:tc>
                  <a:txBody>
                    <a:bodyPr/>
                    <a:lstStyle/>
                    <a:p>
                      <a:pPr algn="ctr" rtl="1"/>
                      <a:r>
                        <a:rPr lang="ar-SA" sz="2400" b="1" dirty="0">
                          <a:solidFill>
                            <a:schemeClr val="tx1"/>
                          </a:solidFill>
                        </a:rPr>
                        <a:t>انجازات تنموية متحققة</a:t>
                      </a:r>
                      <a:endParaRPr lang="ar-EG" sz="2400" b="1" dirty="0">
                        <a:solidFill>
                          <a:schemeClr val="tx1"/>
                        </a:solidFill>
                      </a:endParaRPr>
                    </a:p>
                  </a:txBody>
                  <a:tcPr/>
                </a:tc>
                <a:tc>
                  <a:txBody>
                    <a:bodyPr/>
                    <a:lstStyle/>
                    <a:p>
                      <a:pPr algn="ctr" rtl="1"/>
                      <a:r>
                        <a:rPr lang="ar-SA" sz="2400" b="1" dirty="0">
                          <a:solidFill>
                            <a:schemeClr val="accent1"/>
                          </a:solidFill>
                        </a:rPr>
                        <a:t>التوسع في إنشاء الجامعات والمعاهد العلمية المتخصصة</a:t>
                      </a:r>
                      <a:endParaRPr lang="ar-EG" sz="2400" b="1" dirty="0">
                        <a:solidFill>
                          <a:schemeClr val="accent1"/>
                        </a:solidFill>
                      </a:endParaRPr>
                    </a:p>
                  </a:txBody>
                  <a:tcPr/>
                </a:tc>
                <a:extLst>
                  <a:ext uri="{0D108BD9-81ED-4DB2-BD59-A6C34878D82A}">
                    <a16:rowId xmlns:a16="http://schemas.microsoft.com/office/drawing/2014/main" val="545714365"/>
                  </a:ext>
                </a:extLst>
              </a:tr>
            </a:tbl>
          </a:graphicData>
        </a:graphic>
      </p:graphicFrame>
    </p:spTree>
    <p:extLst>
      <p:ext uri="{BB962C8B-B14F-4D97-AF65-F5344CB8AC3E}">
        <p14:creationId xmlns:p14="http://schemas.microsoft.com/office/powerpoint/2010/main" val="287812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عنصر نائب للمحتوى 2">
            <a:extLst>
              <a:ext uri="{FF2B5EF4-FFF2-40B4-BE49-F238E27FC236}">
                <a16:creationId xmlns:a16="http://schemas.microsoft.com/office/drawing/2014/main" id="{06184A87-D3A5-4142-9600-EE8B2B00A230}"/>
              </a:ext>
            </a:extLst>
          </p:cNvPr>
          <p:cNvSpPr>
            <a:spLocks noGrp="1"/>
          </p:cNvSpPr>
          <p:nvPr>
            <p:ph idx="1"/>
          </p:nvPr>
        </p:nvSpPr>
        <p:spPr>
          <a:xfrm>
            <a:off x="603504" y="379476"/>
            <a:ext cx="11323320" cy="2857499"/>
          </a:xfrm>
        </p:spPr>
        <p:txBody>
          <a:bodyPr>
            <a:normAutofit/>
          </a:bodyPr>
          <a:lstStyle/>
          <a:p>
            <a:pPr marL="0" indent="0" algn="just">
              <a:buNone/>
            </a:pPr>
            <a:r>
              <a:rPr lang="ar-EG" altLang="ar-SA" b="1" dirty="0">
                <a:latin typeface="Arial" panose="020B0604020202020204" pitchFamily="34" charset="0"/>
                <a:cs typeface="Arial" panose="020B0604020202020204" pitchFamily="34" charset="0"/>
              </a:rPr>
              <a:t>عند النظر الي احوال الوطن في انحائه المختلفة منذ مائة سنة والي اليوم سوف يتبين ان ما تحقق من انجاز في البنية التحتية ،والطرق ، والخدمات ، والتوسع العمراني ، والتعليم ، وتطوير الكفاءات الوطنية ، والصحة خلال هذه السنوات الطويلة ، هو دليل علي حسن السياسة ، وصدق المنهج لدي القيادة الرشيدة ،وعمق المشاركة من ابناء الو</a:t>
            </a:r>
            <a:r>
              <a:rPr lang="ar-SA" altLang="ar-SA" b="1" dirty="0">
                <a:latin typeface="Arial" panose="020B0604020202020204" pitchFamily="34" charset="0"/>
                <a:cs typeface="Arial" panose="020B0604020202020204" pitchFamily="34" charset="0"/>
              </a:rPr>
              <a:t>ط</a:t>
            </a:r>
            <a:r>
              <a:rPr lang="ar-EG" altLang="ar-SA" b="1" dirty="0">
                <a:latin typeface="Arial" panose="020B0604020202020204" pitchFamily="34" charset="0"/>
                <a:cs typeface="Arial" panose="020B0604020202020204" pitchFamily="34" charset="0"/>
              </a:rPr>
              <a:t>ن .</a:t>
            </a:r>
          </a:p>
        </p:txBody>
      </p:sp>
      <p:pic>
        <p:nvPicPr>
          <p:cNvPr id="6146" name="Picture 2" descr="ÙØªÙØ¬Ø© Ø¨Ø­Ø« Ø§ÙØµÙØ± Ø¹Ù 2030">
            <a:extLst>
              <a:ext uri="{FF2B5EF4-FFF2-40B4-BE49-F238E27FC236}">
                <a16:creationId xmlns:a16="http://schemas.microsoft.com/office/drawing/2014/main" id="{BB89AD7C-836B-4BE6-BAFD-8B688DEF7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518" y="2586871"/>
            <a:ext cx="3599569" cy="3199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ÙØªÙØ¬Ø© Ø¨Ø­Ø« Ø§ÙØµÙØ± Ø¹Ù ÙØªØ±Ù Ø§ÙØ±ÙØ§Ø¶">
            <a:extLst>
              <a:ext uri="{FF2B5EF4-FFF2-40B4-BE49-F238E27FC236}">
                <a16:creationId xmlns:a16="http://schemas.microsoft.com/office/drawing/2014/main" id="{9696AF45-9130-4988-8431-D12960DB9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70" y="2586872"/>
            <a:ext cx="3392066" cy="3199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ÙØªÙØ¬Ø© Ø¨Ø­Ø« Ø§ÙØµÙØ± Ø¹Ù Ø§ÙØ¬Ø§ÙØ¹Ø§Øª Ø§ÙØ³Ø¹ÙØ¯ÙØ©">
            <a:extLst>
              <a:ext uri="{FF2B5EF4-FFF2-40B4-BE49-F238E27FC236}">
                <a16:creationId xmlns:a16="http://schemas.microsoft.com/office/drawing/2014/main" id="{BCDD0CE9-B305-469B-8E09-A37E6353C2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7" t="14480" r="1"/>
          <a:stretch/>
        </p:blipFill>
        <p:spPr bwMode="auto">
          <a:xfrm>
            <a:off x="7763069" y="2586871"/>
            <a:ext cx="3714734" cy="3199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A42A3473-BBF4-4DCF-81B2-C38BCCA79ABD}"/>
              </a:ext>
            </a:extLst>
          </p:cNvPr>
          <p:cNvSpPr txBox="1"/>
          <p:nvPr/>
        </p:nvSpPr>
        <p:spPr>
          <a:xfrm>
            <a:off x="4108328" y="5990806"/>
            <a:ext cx="3470822" cy="400110"/>
          </a:xfrm>
          <a:prstGeom prst="rect">
            <a:avLst/>
          </a:prstGeom>
          <a:solidFill>
            <a:schemeClr val="accent3"/>
          </a:solidFill>
        </p:spPr>
        <p:txBody>
          <a:bodyPr wrap="square" rtlCol="1">
            <a:spAutoFit/>
          </a:bodyPr>
          <a:lstStyle/>
          <a:p>
            <a:r>
              <a:rPr lang="ar-SA" sz="2000" b="1" dirty="0">
                <a:solidFill>
                  <a:schemeClr val="accent1"/>
                </a:solidFill>
              </a:rPr>
              <a:t>النظر للمستقبل من خلال رؤية 2030</a:t>
            </a:r>
          </a:p>
        </p:txBody>
      </p:sp>
      <p:sp>
        <p:nvSpPr>
          <p:cNvPr id="2" name="مستطيل 1">
            <a:extLst>
              <a:ext uri="{FF2B5EF4-FFF2-40B4-BE49-F238E27FC236}">
                <a16:creationId xmlns:a16="http://schemas.microsoft.com/office/drawing/2014/main" id="{7C859CBC-EED5-438A-BEC7-76706FF8ED27}"/>
              </a:ext>
            </a:extLst>
          </p:cNvPr>
          <p:cNvSpPr/>
          <p:nvPr/>
        </p:nvSpPr>
        <p:spPr>
          <a:xfrm>
            <a:off x="8083673" y="6006195"/>
            <a:ext cx="3470822" cy="369332"/>
          </a:xfrm>
          <a:prstGeom prst="rect">
            <a:avLst/>
          </a:prstGeom>
          <a:solidFill>
            <a:schemeClr val="accent3"/>
          </a:solidFill>
        </p:spPr>
        <p:txBody>
          <a:bodyPr wrap="none">
            <a:spAutoFit/>
          </a:bodyPr>
          <a:lstStyle/>
          <a:p>
            <a:r>
              <a:rPr lang="ar-SA" b="1" dirty="0">
                <a:solidFill>
                  <a:schemeClr val="accent1"/>
                </a:solidFill>
              </a:rPr>
              <a:t>النهوض بالتعليم من خلال تأسيس الجامعات </a:t>
            </a:r>
            <a:endParaRPr lang="ar-SA" dirty="0"/>
          </a:p>
        </p:txBody>
      </p:sp>
      <p:sp>
        <p:nvSpPr>
          <p:cNvPr id="4" name="مستطيل 3">
            <a:extLst>
              <a:ext uri="{FF2B5EF4-FFF2-40B4-BE49-F238E27FC236}">
                <a16:creationId xmlns:a16="http://schemas.microsoft.com/office/drawing/2014/main" id="{8C32D21D-F4B0-4D60-BD7B-C6DE712F65B4}"/>
              </a:ext>
            </a:extLst>
          </p:cNvPr>
          <p:cNvSpPr/>
          <p:nvPr/>
        </p:nvSpPr>
        <p:spPr>
          <a:xfrm>
            <a:off x="319470" y="6006195"/>
            <a:ext cx="3307316" cy="369332"/>
          </a:xfrm>
          <a:prstGeom prst="rect">
            <a:avLst/>
          </a:prstGeom>
          <a:solidFill>
            <a:schemeClr val="accent3"/>
          </a:solidFill>
        </p:spPr>
        <p:txBody>
          <a:bodyPr wrap="none">
            <a:spAutoFit/>
          </a:bodyPr>
          <a:lstStyle/>
          <a:p>
            <a:r>
              <a:rPr lang="ar-SA" b="1" dirty="0">
                <a:solidFill>
                  <a:schemeClr val="accent1"/>
                </a:solidFill>
              </a:rPr>
              <a:t>الاهتمام بخدمات المواصلات مترو الرياض</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anim calcmode="lin" valueType="num">
                                      <p:cBhvr>
                                        <p:cTn id="8" dur="1000" fill="hold"/>
                                        <p:tgtEl>
                                          <p:spTgt spid="6150"/>
                                        </p:tgtEl>
                                        <p:attrNameLst>
                                          <p:attrName>ppt_x</p:attrName>
                                        </p:attrNameLst>
                                      </p:cBhvr>
                                      <p:tavLst>
                                        <p:tav tm="0">
                                          <p:val>
                                            <p:strVal val="#ppt_x"/>
                                          </p:val>
                                        </p:tav>
                                        <p:tav tm="100000">
                                          <p:val>
                                            <p:strVal val="#ppt_x"/>
                                          </p:val>
                                        </p:tav>
                                      </p:tavLst>
                                    </p:anim>
                                    <p:anim calcmode="lin" valueType="num">
                                      <p:cBhvr>
                                        <p:cTn id="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barn(inVertical)">
                                      <p:cBhvr>
                                        <p:cTn id="19" dur="500"/>
                                        <p:tgtEl>
                                          <p:spTgt spid="61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barn(inVertical)">
                                      <p:cBhvr>
                                        <p:cTn id="29" dur="500"/>
                                        <p:tgtEl>
                                          <p:spTgt spid="61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عنوان 1">
            <a:extLst>
              <a:ext uri="{FF2B5EF4-FFF2-40B4-BE49-F238E27FC236}">
                <a16:creationId xmlns:a16="http://schemas.microsoft.com/office/drawing/2014/main" id="{90EE4F6B-8EF3-413F-9DE7-F978C101F3C2}"/>
              </a:ext>
            </a:extLst>
          </p:cNvPr>
          <p:cNvSpPr>
            <a:spLocks noGrp="1"/>
          </p:cNvSpPr>
          <p:nvPr>
            <p:ph type="title"/>
          </p:nvPr>
        </p:nvSpPr>
        <p:spPr>
          <a:xfrm>
            <a:off x="2948473" y="393343"/>
            <a:ext cx="7893697" cy="829056"/>
          </a:xfrm>
          <a:solidFill>
            <a:schemeClr val="bg2"/>
          </a:solidFill>
        </p:spPr>
        <p:txBody>
          <a:bodyPr>
            <a:normAutofit/>
          </a:bodyPr>
          <a:lstStyle/>
          <a:p>
            <a:r>
              <a:rPr lang="ar-EG" altLang="ar-SA" sz="3200" dirty="0">
                <a:solidFill>
                  <a:srgbClr val="002060"/>
                </a:solidFill>
              </a:rPr>
              <a:t>ننظر الي هذه الصور التي تعرض لنا</a:t>
            </a:r>
            <a:r>
              <a:rPr lang="ar-SA" altLang="ar-SA" sz="3200" dirty="0">
                <a:solidFill>
                  <a:srgbClr val="002060"/>
                </a:solidFill>
              </a:rPr>
              <a:t> مجالا</a:t>
            </a:r>
            <a:r>
              <a:rPr lang="ar-EG" altLang="ar-SA" sz="3200" dirty="0">
                <a:solidFill>
                  <a:srgbClr val="002060"/>
                </a:solidFill>
              </a:rPr>
              <a:t> يسيرا للمقارنة :</a:t>
            </a:r>
          </a:p>
        </p:txBody>
      </p:sp>
      <p:sp>
        <p:nvSpPr>
          <p:cNvPr id="4" name="مربع نص 3">
            <a:extLst>
              <a:ext uri="{FF2B5EF4-FFF2-40B4-BE49-F238E27FC236}">
                <a16:creationId xmlns:a16="http://schemas.microsoft.com/office/drawing/2014/main" id="{25EC1528-8F41-4C23-A14C-DEADF637496C}"/>
              </a:ext>
            </a:extLst>
          </p:cNvPr>
          <p:cNvSpPr txBox="1"/>
          <p:nvPr/>
        </p:nvSpPr>
        <p:spPr>
          <a:xfrm>
            <a:off x="335902" y="438539"/>
            <a:ext cx="2491274" cy="369332"/>
          </a:xfrm>
          <a:prstGeom prst="rect">
            <a:avLst/>
          </a:prstGeom>
          <a:solidFill>
            <a:schemeClr val="bg2"/>
          </a:solidFill>
        </p:spPr>
        <p:txBody>
          <a:bodyPr wrap="square" rtlCol="1">
            <a:spAutoFit/>
          </a:bodyPr>
          <a:lstStyle/>
          <a:p>
            <a:pPr algn="ctr"/>
            <a:r>
              <a:rPr lang="ar-SA" b="1" dirty="0"/>
              <a:t>استراتيجية المقارنة</a:t>
            </a:r>
          </a:p>
        </p:txBody>
      </p:sp>
      <p:pic>
        <p:nvPicPr>
          <p:cNvPr id="7" name="Picture 2">
            <a:extLst>
              <a:ext uri="{FF2B5EF4-FFF2-40B4-BE49-F238E27FC236}">
                <a16:creationId xmlns:a16="http://schemas.microsoft.com/office/drawing/2014/main" id="{32796CDB-7826-4EC9-925F-D6857E79D3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6137" y="1576872"/>
            <a:ext cx="10382514" cy="512586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نتيجة بحث الصور عن الرياض قديما">
            <a:extLst>
              <a:ext uri="{FF2B5EF4-FFF2-40B4-BE49-F238E27FC236}">
                <a16:creationId xmlns:a16="http://schemas.microsoft.com/office/drawing/2014/main" id="{C3F4918F-444B-4140-B632-D09E97FAF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176" y="431526"/>
            <a:ext cx="3081144" cy="2627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الرياض">
            <a:extLst>
              <a:ext uri="{FF2B5EF4-FFF2-40B4-BE49-F238E27FC236}">
                <a16:creationId xmlns:a16="http://schemas.microsoft.com/office/drawing/2014/main" id="{7AD67BBE-9E7A-44DE-91AD-C70646C99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543" y="3508311"/>
            <a:ext cx="3554964" cy="3143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يجة بحث الصور عن الرياض">
            <a:extLst>
              <a:ext uri="{FF2B5EF4-FFF2-40B4-BE49-F238E27FC236}">
                <a16:creationId xmlns:a16="http://schemas.microsoft.com/office/drawing/2014/main" id="{B2A1A734-34C4-4739-AF3B-51019D7EC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176" y="3508311"/>
            <a:ext cx="3081145" cy="314391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46EDC34E-C2B2-431D-805B-F4D7994984B9}"/>
              </a:ext>
            </a:extLst>
          </p:cNvPr>
          <p:cNvSpPr/>
          <p:nvPr/>
        </p:nvSpPr>
        <p:spPr>
          <a:xfrm>
            <a:off x="114544" y="679176"/>
            <a:ext cx="4659086" cy="1477328"/>
          </a:xfrm>
          <a:prstGeom prst="rect">
            <a:avLst/>
          </a:prstGeom>
          <a:ln w="57150">
            <a:solidFill>
              <a:schemeClr val="accent6"/>
            </a:solidFill>
          </a:ln>
        </p:spPr>
        <p:txBody>
          <a:bodyPr wrap="square">
            <a:spAutoFit/>
          </a:bodyPr>
          <a:lstStyle/>
          <a:p>
            <a:r>
              <a:rPr lang="ar-SA" b="1" dirty="0">
                <a:solidFill>
                  <a:srgbClr val="0070C0"/>
                </a:solidFill>
              </a:rPr>
              <a:t>المنازل حينها كانت من الطين وسعف النخيل ومواد البناء من البيئة التي يعيشون فيها</a:t>
            </a:r>
          </a:p>
          <a:p>
            <a:r>
              <a:rPr lang="ar-SA" b="1" dirty="0">
                <a:solidFill>
                  <a:srgbClr val="0070C0"/>
                </a:solidFill>
              </a:rPr>
              <a:t>كانت الشوارع غير مرصوفة أما وسائل الموصلات فقد اعتمدت على الجمال والحمير فلم تكن السيارات متوفرة إلا عند عدد قليل جدا من الناس</a:t>
            </a:r>
          </a:p>
        </p:txBody>
      </p:sp>
      <p:pic>
        <p:nvPicPr>
          <p:cNvPr id="1034" name="Picture 10" descr="نتيجة بحث الصور عن الرياض قديما المواصلات">
            <a:extLst>
              <a:ext uri="{FF2B5EF4-FFF2-40B4-BE49-F238E27FC236}">
                <a16:creationId xmlns:a16="http://schemas.microsoft.com/office/drawing/2014/main" id="{07729478-3D80-4BE9-A540-33DD75D22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9931" y="431526"/>
            <a:ext cx="3786188" cy="265867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1079AEFF-E907-4705-9B39-3BC08C4339A5}"/>
              </a:ext>
            </a:extLst>
          </p:cNvPr>
          <p:cNvSpPr/>
          <p:nvPr/>
        </p:nvSpPr>
        <p:spPr>
          <a:xfrm>
            <a:off x="649839" y="4510139"/>
            <a:ext cx="3924300" cy="1477328"/>
          </a:xfrm>
          <a:prstGeom prst="rect">
            <a:avLst/>
          </a:prstGeom>
          <a:ln w="57150"/>
        </p:spPr>
        <p:style>
          <a:lnRef idx="2">
            <a:schemeClr val="accent6"/>
          </a:lnRef>
          <a:fillRef idx="1">
            <a:schemeClr val="lt1"/>
          </a:fillRef>
          <a:effectRef idx="0">
            <a:schemeClr val="accent6"/>
          </a:effectRef>
          <a:fontRef idx="minor">
            <a:schemeClr val="dk1"/>
          </a:fontRef>
        </p:style>
        <p:txBody>
          <a:bodyPr wrap="square">
            <a:spAutoFit/>
          </a:bodyPr>
          <a:lstStyle/>
          <a:p>
            <a:r>
              <a:rPr lang="ar-SA" b="1" dirty="0">
                <a:solidFill>
                  <a:srgbClr val="7030A0"/>
                </a:solidFill>
              </a:rPr>
              <a:t>أما الآن  فالمنازل بنيت على أحدث طراز- الشوارع مسفلته – السيارات الحديثة – المباني الفخمة والعالية الفنادق المتنوعة والأسواق المركزية المنتشرة في كل مكان فرص العمل المتنوعة ما بين حكومية وخاصة</a:t>
            </a:r>
          </a:p>
        </p:txBody>
      </p:sp>
    </p:spTree>
    <p:extLst>
      <p:ext uri="{BB962C8B-B14F-4D97-AF65-F5344CB8AC3E}">
        <p14:creationId xmlns:p14="http://schemas.microsoft.com/office/powerpoint/2010/main" val="2024105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عنصر نائب للمحتوى 2">
            <a:extLst>
              <a:ext uri="{FF2B5EF4-FFF2-40B4-BE49-F238E27FC236}">
                <a16:creationId xmlns:a16="http://schemas.microsoft.com/office/drawing/2014/main" id="{14DF67C4-C4C4-4F43-A7FE-38B479FEF892}"/>
              </a:ext>
            </a:extLst>
          </p:cNvPr>
          <p:cNvSpPr>
            <a:spLocks noGrp="1"/>
          </p:cNvSpPr>
          <p:nvPr>
            <p:ph idx="1"/>
          </p:nvPr>
        </p:nvSpPr>
        <p:spPr>
          <a:xfrm>
            <a:off x="2355774" y="1088900"/>
            <a:ext cx="8229600" cy="1742435"/>
          </a:xfrm>
        </p:spPr>
        <p:txBody>
          <a:bodyPr>
            <a:normAutofit fontScale="92500" lnSpcReduction="10000"/>
          </a:bodyPr>
          <a:lstStyle/>
          <a:p>
            <a:pPr marL="0" indent="0">
              <a:buNone/>
            </a:pPr>
            <a:r>
              <a:rPr lang="ar-EG" altLang="ar-SA" sz="2800" b="1" dirty="0"/>
              <a:t>كانت مدينة الرياض في نهاية عهد الملك عبد العزيز صغيرة جدا وذات طرق ضيقة .ومحصورة في منطقة لا تتجاوز مساحتها (12كم) . ثم تطورت واصبحت اليوم من المدن العصرية بتخطيطها الحديث ، وطرقها الواسعة ، ومبانيها الشاهقة ؛ بمساحة تصل اليوم الي ( 1.913كم ) وذلك بزيادة بلغت 155 مرة .</a:t>
            </a:r>
          </a:p>
        </p:txBody>
      </p:sp>
      <p:pic>
        <p:nvPicPr>
          <p:cNvPr id="17413" name="Picture 2">
            <a:extLst>
              <a:ext uri="{FF2B5EF4-FFF2-40B4-BE49-F238E27FC236}">
                <a16:creationId xmlns:a16="http://schemas.microsoft.com/office/drawing/2014/main" id="{D975337F-E065-48F4-81B5-8E99D1029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568" y="2843226"/>
            <a:ext cx="9285384" cy="368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رة 3">
            <a:extLst>
              <a:ext uri="{FF2B5EF4-FFF2-40B4-BE49-F238E27FC236}">
                <a16:creationId xmlns:a16="http://schemas.microsoft.com/office/drawing/2014/main" id="{EE4E4330-79D1-4EDD-A594-0D95C44571BB}"/>
              </a:ext>
            </a:extLst>
          </p:cNvPr>
          <p:cNvPicPr>
            <a:picLocks noChangeAspect="1"/>
          </p:cNvPicPr>
          <p:nvPr/>
        </p:nvPicPr>
        <p:blipFill>
          <a:blip r:embed="rId5"/>
          <a:stretch>
            <a:fillRect/>
          </a:stretch>
        </p:blipFill>
        <p:spPr>
          <a:xfrm>
            <a:off x="9222329" y="0"/>
            <a:ext cx="2406600" cy="996167"/>
          </a:xfrm>
          <a:prstGeom prst="rect">
            <a:avLst/>
          </a:prstGeom>
        </p:spPr>
      </p:pic>
      <p:sp>
        <p:nvSpPr>
          <p:cNvPr id="5" name="مربع نص 4">
            <a:extLst>
              <a:ext uri="{FF2B5EF4-FFF2-40B4-BE49-F238E27FC236}">
                <a16:creationId xmlns:a16="http://schemas.microsoft.com/office/drawing/2014/main" id="{14FE08ED-7B2E-4FCF-9442-2EFC07B21A28}"/>
              </a:ext>
            </a:extLst>
          </p:cNvPr>
          <p:cNvSpPr txBox="1"/>
          <p:nvPr/>
        </p:nvSpPr>
        <p:spPr>
          <a:xfrm>
            <a:off x="3638939" y="300039"/>
            <a:ext cx="5961076" cy="523220"/>
          </a:xfrm>
          <a:prstGeom prst="rect">
            <a:avLst/>
          </a:prstGeom>
          <a:solidFill>
            <a:schemeClr val="bg2"/>
          </a:solidFill>
        </p:spPr>
        <p:txBody>
          <a:bodyPr wrap="square" rtlCol="1">
            <a:spAutoFit/>
          </a:bodyPr>
          <a:lstStyle/>
          <a:p>
            <a:r>
              <a:rPr lang="ar-SA" sz="2800" dirty="0"/>
              <a:t>يصف الطلبة تطور مدينة الرياض بتأمل الصورتين</a:t>
            </a:r>
          </a:p>
        </p:txBody>
      </p:sp>
      <p:sp>
        <p:nvSpPr>
          <p:cNvPr id="2" name="مربع نص 1">
            <a:extLst>
              <a:ext uri="{FF2B5EF4-FFF2-40B4-BE49-F238E27FC236}">
                <a16:creationId xmlns:a16="http://schemas.microsoft.com/office/drawing/2014/main" id="{BE8BFBEF-658E-4513-92F7-0FF981596015}"/>
              </a:ext>
            </a:extLst>
          </p:cNvPr>
          <p:cNvSpPr txBox="1"/>
          <p:nvPr/>
        </p:nvSpPr>
        <p:spPr>
          <a:xfrm>
            <a:off x="335902" y="438539"/>
            <a:ext cx="2295331" cy="369332"/>
          </a:xfrm>
          <a:prstGeom prst="rect">
            <a:avLst/>
          </a:prstGeom>
          <a:solidFill>
            <a:schemeClr val="bg2"/>
          </a:solidFill>
        </p:spPr>
        <p:txBody>
          <a:bodyPr wrap="square" rtlCol="1">
            <a:spAutoFit/>
          </a:bodyPr>
          <a:lstStyle/>
          <a:p>
            <a:r>
              <a:rPr lang="ar-SA" dirty="0"/>
              <a:t>استراتيجية قراءة الصورة</a:t>
            </a:r>
          </a:p>
        </p:txBody>
      </p:sp>
      <p:pic>
        <p:nvPicPr>
          <p:cNvPr id="7" name="الرياض قديما">
            <a:hlinkClick r:id="" action="ppaction://media"/>
            <a:extLst>
              <a:ext uri="{FF2B5EF4-FFF2-40B4-BE49-F238E27FC236}">
                <a16:creationId xmlns:a16="http://schemas.microsoft.com/office/drawing/2014/main" id="{3EF7C2B0-8543-49A4-9FCB-58593419C9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86398" y="996167"/>
            <a:ext cx="9619203" cy="5791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412">
                                            <p:txEl>
                                              <p:pRg st="0" end="0"/>
                                            </p:txEl>
                                          </p:spTgt>
                                        </p:tgtEl>
                                        <p:attrNameLst>
                                          <p:attrName>style.visibility</p:attrName>
                                        </p:attrNameLst>
                                      </p:cBhvr>
                                      <p:to>
                                        <p:strVal val="visible"/>
                                      </p:to>
                                    </p:set>
                                    <p:animEffect transition="in" filter="barn(inVertical)">
                                      <p:cBhvr>
                                        <p:cTn id="13" dur="500"/>
                                        <p:tgtEl>
                                          <p:spTgt spid="174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bldLst>
      <p:bldP spid="174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587A98-9E12-46A9-AC7B-309D53751BB2}"/>
              </a:ext>
            </a:extLst>
          </p:cNvPr>
          <p:cNvSpPr>
            <a:spLocks noGrp="1"/>
          </p:cNvSpPr>
          <p:nvPr>
            <p:ph type="title"/>
          </p:nvPr>
        </p:nvSpPr>
        <p:spPr>
          <a:xfrm>
            <a:off x="968828" y="2062065"/>
            <a:ext cx="10515600" cy="1867969"/>
          </a:xfrm>
        </p:spPr>
        <p:style>
          <a:lnRef idx="1">
            <a:schemeClr val="accent5"/>
          </a:lnRef>
          <a:fillRef idx="2">
            <a:schemeClr val="accent5"/>
          </a:fillRef>
          <a:effectRef idx="1">
            <a:schemeClr val="accent5"/>
          </a:effectRef>
          <a:fontRef idx="minor">
            <a:schemeClr val="dk1"/>
          </a:fontRef>
        </p:style>
        <p:txBody>
          <a:bodyPr>
            <a:noAutofit/>
          </a:bodyPr>
          <a:lstStyle/>
          <a:p>
            <a:pPr algn="ctr"/>
            <a:r>
              <a:rPr lang="ar-SA" sz="6600" dirty="0">
                <a:solidFill>
                  <a:schemeClr val="accent1"/>
                </a:solidFill>
              </a:rPr>
              <a:t>بقية المقارنات ( الأسواق وطرق الحج)  مطلوبة كنشاط في بوابة المستقبل</a:t>
            </a:r>
          </a:p>
        </p:txBody>
      </p:sp>
    </p:spTree>
    <p:extLst>
      <p:ext uri="{BB962C8B-B14F-4D97-AF65-F5344CB8AC3E}">
        <p14:creationId xmlns:p14="http://schemas.microsoft.com/office/powerpoint/2010/main" val="3602984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a:extLst>
              <a:ext uri="{FF2B5EF4-FFF2-40B4-BE49-F238E27FC236}">
                <a16:creationId xmlns:a16="http://schemas.microsoft.com/office/drawing/2014/main" id="{A8CD79F2-CE80-4AC0-88D2-8817CB5C94A0}"/>
              </a:ext>
            </a:extLst>
          </p:cNvPr>
          <p:cNvSpPr/>
          <p:nvPr/>
        </p:nvSpPr>
        <p:spPr>
          <a:xfrm>
            <a:off x="6872773" y="278363"/>
            <a:ext cx="3771900"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4800" b="1" dirty="0">
                <a:solidFill>
                  <a:schemeClr val="tx1"/>
                </a:solidFill>
              </a:rPr>
              <a:t>أهداف الوحدة </a:t>
            </a:r>
          </a:p>
        </p:txBody>
      </p:sp>
      <p:sp>
        <p:nvSpPr>
          <p:cNvPr id="6" name="مستطيل مستدير الزوايا 5">
            <a:extLst>
              <a:ext uri="{FF2B5EF4-FFF2-40B4-BE49-F238E27FC236}">
                <a16:creationId xmlns:a16="http://schemas.microsoft.com/office/drawing/2014/main" id="{928ABCFC-BE4B-4C3F-9A79-BF42862B73E3}"/>
              </a:ext>
            </a:extLst>
          </p:cNvPr>
          <p:cNvSpPr/>
          <p:nvPr/>
        </p:nvSpPr>
        <p:spPr>
          <a:xfrm>
            <a:off x="6705600" y="858416"/>
            <a:ext cx="3771900" cy="1066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3200" b="1" dirty="0">
                <a:solidFill>
                  <a:srgbClr val="FF0000"/>
                </a:solidFill>
              </a:rPr>
              <a:t>تهدف هذه الوحدة إلي :</a:t>
            </a:r>
          </a:p>
        </p:txBody>
      </p:sp>
      <p:sp>
        <p:nvSpPr>
          <p:cNvPr id="8" name="مستطيل مستدير الزوايا 7">
            <a:extLst>
              <a:ext uri="{FF2B5EF4-FFF2-40B4-BE49-F238E27FC236}">
                <a16:creationId xmlns:a16="http://schemas.microsoft.com/office/drawing/2014/main" id="{FDFE21D3-9F0F-4801-A6E0-D394EFD38EA5}"/>
              </a:ext>
            </a:extLst>
          </p:cNvPr>
          <p:cNvSpPr/>
          <p:nvPr/>
        </p:nvSpPr>
        <p:spPr>
          <a:xfrm>
            <a:off x="3347293" y="2142930"/>
            <a:ext cx="8539907" cy="198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buFont typeface="Arial" pitchFamily="34" charset="0"/>
              <a:buChar char="•"/>
              <a:defRPr/>
            </a:pPr>
            <a:r>
              <a:rPr lang="ar-EG" sz="3200" b="1" dirty="0">
                <a:solidFill>
                  <a:srgbClr val="002060"/>
                </a:solidFill>
              </a:rPr>
              <a:t>التعريف علي أسس المملكة العربية السعودية وبادئها </a:t>
            </a:r>
          </a:p>
          <a:p>
            <a:pPr marL="285750" indent="-285750">
              <a:buFont typeface="Arial" pitchFamily="34" charset="0"/>
              <a:buChar char="•"/>
              <a:defRPr/>
            </a:pPr>
            <a:r>
              <a:rPr lang="ar-EG" sz="3200" b="1" dirty="0">
                <a:solidFill>
                  <a:srgbClr val="002060"/>
                </a:solidFill>
              </a:rPr>
              <a:t>التعريف علي مقومات الهوية الوطنية </a:t>
            </a:r>
          </a:p>
          <a:p>
            <a:pPr marL="285750" indent="-285750">
              <a:buFont typeface="Arial" pitchFamily="34" charset="0"/>
              <a:buChar char="•"/>
              <a:defRPr/>
            </a:pPr>
            <a:r>
              <a:rPr lang="ar-EG" sz="3200" b="1" dirty="0">
                <a:solidFill>
                  <a:srgbClr val="002060"/>
                </a:solidFill>
              </a:rPr>
              <a:t>التعريف على اهمية اليوم الوطني ومعانيه </a:t>
            </a:r>
          </a:p>
          <a:p>
            <a:pPr marL="285750" indent="-285750">
              <a:buFont typeface="Arial" pitchFamily="34" charset="0"/>
              <a:buChar char="•"/>
              <a:defRPr/>
            </a:pPr>
            <a:r>
              <a:rPr lang="ar-EG" sz="3200" b="1" dirty="0">
                <a:solidFill>
                  <a:srgbClr val="002060"/>
                </a:solidFill>
              </a:rPr>
              <a:t>التعريف علي العلم الوطني والاوسمة السعودية </a:t>
            </a:r>
          </a:p>
        </p:txBody>
      </p:sp>
      <p:pic>
        <p:nvPicPr>
          <p:cNvPr id="3079" name="Picture 7" descr="ÙØªÙØ¬Ø© Ø¨Ø­Ø« Ø§ÙØµÙØ± Ø¹Ù Ø£ÙØ¯Ø§Ù">
            <a:extLst>
              <a:ext uri="{FF2B5EF4-FFF2-40B4-BE49-F238E27FC236}">
                <a16:creationId xmlns:a16="http://schemas.microsoft.com/office/drawing/2014/main" id="{ED512D5B-BEB8-4895-B342-2ADA55023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39" y="811763"/>
            <a:ext cx="2772829" cy="2799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٥">
            <a:hlinkClick r:id="rId2" action="ppaction://hlinksldjump"/>
          </p:cNvPr>
          <p:cNvSpPr/>
          <p:nvPr/>
        </p:nvSpPr>
        <p:spPr>
          <a:xfrm rot="269689">
            <a:off x="5073929" y="2562818"/>
            <a:ext cx="1472007" cy="2297359"/>
          </a:xfrm>
          <a:prstGeom prst="roundRect">
            <a:avLst>
              <a:gd name="adj" fmla="val 10000"/>
            </a:avLst>
          </a:prstGeom>
          <a:solidFill>
            <a:srgbClr val="BD99B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97" name="٤">
            <a:hlinkClick r:id="rId3" action="ppaction://hlinksldjump"/>
          </p:cNvPr>
          <p:cNvSpPr/>
          <p:nvPr/>
        </p:nvSpPr>
        <p:spPr>
          <a:xfrm rot="781696">
            <a:off x="7086486" y="2760156"/>
            <a:ext cx="1472007" cy="2465320"/>
          </a:xfrm>
          <a:prstGeom prst="roundRect">
            <a:avLst>
              <a:gd name="adj" fmla="val 10000"/>
            </a:avLst>
          </a:prstGeom>
          <a:solidFill>
            <a:srgbClr val="7030A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94" name="١">
            <a:hlinkClick r:id="rId4" action="ppaction://hlinksldjump"/>
          </p:cNvPr>
          <p:cNvSpPr/>
          <p:nvPr/>
        </p:nvSpPr>
        <p:spPr>
          <a:xfrm rot="975648">
            <a:off x="6148385" y="2697610"/>
            <a:ext cx="1472007" cy="2385216"/>
          </a:xfrm>
          <a:prstGeom prst="roundRect">
            <a:avLst>
              <a:gd name="adj" fmla="val 10000"/>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98" name="٦">
            <a:hlinkClick r:id="rId5" action="ppaction://hlinksldjump"/>
          </p:cNvPr>
          <p:cNvSpPr/>
          <p:nvPr/>
        </p:nvSpPr>
        <p:spPr>
          <a:xfrm rot="900609">
            <a:off x="3969256" y="2653324"/>
            <a:ext cx="1472007" cy="2088307"/>
          </a:xfrm>
          <a:prstGeom prst="roundRect">
            <a:avLst>
              <a:gd name="adj" fmla="val 10000"/>
            </a:avLst>
          </a:prstGeom>
          <a:solidFill>
            <a:srgbClr val="ECEC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93" name="٢">
            <a:hlinkClick r:id="rId6" action="ppaction://hlinksldjump"/>
          </p:cNvPr>
          <p:cNvSpPr/>
          <p:nvPr/>
        </p:nvSpPr>
        <p:spPr>
          <a:xfrm>
            <a:off x="8329087" y="2868283"/>
            <a:ext cx="1472007" cy="2491382"/>
          </a:xfrm>
          <a:prstGeom prst="roundRect">
            <a:avLst>
              <a:gd name="adj" fmla="val 10000"/>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95" name="٣">
            <a:hlinkClick r:id="rId7" action="ppaction://hlinksldjump"/>
          </p:cNvPr>
          <p:cNvSpPr/>
          <p:nvPr/>
        </p:nvSpPr>
        <p:spPr>
          <a:xfrm rot="223732">
            <a:off x="2847269" y="2543984"/>
            <a:ext cx="1472007" cy="2088308"/>
          </a:xfrm>
          <a:prstGeom prst="roundRect">
            <a:avLst>
              <a:gd name="adj" fmla="val 10000"/>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5800"/>
            </a:lvl1pPr>
          </a:lstStyle>
          <a:p>
            <a:endParaRPr sz="4078" dirty="0"/>
          </a:p>
        </p:txBody>
      </p:sp>
      <p:sp>
        <p:nvSpPr>
          <p:cNvPr id="10" name="لعبة البطاقات…">
            <a:extLst>
              <a:ext uri="{FF2B5EF4-FFF2-40B4-BE49-F238E27FC236}">
                <a16:creationId xmlns:a16="http://schemas.microsoft.com/office/drawing/2014/main" id="{64FD3D0F-5F61-42D7-AA96-B141B13E303D}"/>
              </a:ext>
            </a:extLst>
          </p:cNvPr>
          <p:cNvSpPr txBox="1">
            <a:spLocks noGrp="1"/>
          </p:cNvSpPr>
          <p:nvPr>
            <p:ph type="title"/>
          </p:nvPr>
        </p:nvSpPr>
        <p:spPr>
          <a:xfrm>
            <a:off x="3676261" y="720039"/>
            <a:ext cx="5882517" cy="703408"/>
          </a:xfrm>
          <a:prstGeom prst="rect">
            <a:avLst/>
          </a:prstGeom>
          <a:solidFill>
            <a:schemeClr val="accent2"/>
          </a:solidFill>
        </p:spPr>
        <p:txBody>
          <a:bodyPr>
            <a:normAutofit/>
          </a:bodyPr>
          <a:lstStyle/>
          <a:p>
            <a:pPr algn="ctr" rtl="0">
              <a:defRPr sz="3400"/>
            </a:pPr>
            <a:r>
              <a:rPr lang="ar-SA" sz="4000" dirty="0"/>
              <a:t>استراتيجية البطاقات الملونة</a:t>
            </a:r>
            <a:endParaRPr sz="40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نتيجة بحث الصور عن طرق الحج قديما">
            <a:extLst>
              <a:ext uri="{FF2B5EF4-FFF2-40B4-BE49-F238E27FC236}">
                <a16:creationId xmlns:a16="http://schemas.microsoft.com/office/drawing/2014/main" id="{9DA577F7-A111-4F20-96E3-1F83A7036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906" y="320512"/>
            <a:ext cx="3597897" cy="2341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طرق الحج قديما">
            <a:extLst>
              <a:ext uri="{FF2B5EF4-FFF2-40B4-BE49-F238E27FC236}">
                <a16:creationId xmlns:a16="http://schemas.microsoft.com/office/drawing/2014/main" id="{80801C11-EB1E-40BF-B8C0-24A50D168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334" y="301658"/>
            <a:ext cx="3406269" cy="23417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يجة بحث الصور عن طرق الحج حديثا">
            <a:extLst>
              <a:ext uri="{FF2B5EF4-FFF2-40B4-BE49-F238E27FC236}">
                <a16:creationId xmlns:a16="http://schemas.microsoft.com/office/drawing/2014/main" id="{B64E5BDF-FCCE-4F6B-B268-D14E4513D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786" y="3702693"/>
            <a:ext cx="3597897" cy="2515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يجة بحث الصور عن ميناء جدة حجاج">
            <a:extLst>
              <a:ext uri="{FF2B5EF4-FFF2-40B4-BE49-F238E27FC236}">
                <a16:creationId xmlns:a16="http://schemas.microsoft.com/office/drawing/2014/main" id="{CC52E17B-1B27-4646-94B6-A3C84C521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3334" y="3683839"/>
            <a:ext cx="3482503" cy="25158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جدول 3">
            <a:extLst>
              <a:ext uri="{FF2B5EF4-FFF2-40B4-BE49-F238E27FC236}">
                <a16:creationId xmlns:a16="http://schemas.microsoft.com/office/drawing/2014/main" id="{8E01A79F-3A3F-46C5-9F85-0FF1FF390649}"/>
              </a:ext>
            </a:extLst>
          </p:cNvPr>
          <p:cNvGraphicFramePr>
            <a:graphicFrameLocks noGrp="1"/>
          </p:cNvGraphicFramePr>
          <p:nvPr>
            <p:extLst>
              <p:ext uri="{D42A27DB-BD31-4B8C-83A1-F6EECF244321}">
                <p14:modId xmlns:p14="http://schemas.microsoft.com/office/powerpoint/2010/main" val="1082408013"/>
              </p:ext>
            </p:extLst>
          </p:nvPr>
        </p:nvGraphicFramePr>
        <p:xfrm>
          <a:off x="368457" y="4030494"/>
          <a:ext cx="3648819" cy="1925320"/>
        </p:xfrm>
        <a:graphic>
          <a:graphicData uri="http://schemas.openxmlformats.org/drawingml/2006/table">
            <a:tbl>
              <a:tblPr rtl="1" firstRow="1" bandRow="1">
                <a:tableStyleId>{5940675A-B579-460E-94D1-54222C63F5DA}</a:tableStyleId>
              </a:tblPr>
              <a:tblGrid>
                <a:gridCol w="3648819">
                  <a:extLst>
                    <a:ext uri="{9D8B030D-6E8A-4147-A177-3AD203B41FA5}">
                      <a16:colId xmlns:a16="http://schemas.microsoft.com/office/drawing/2014/main" val="1054567287"/>
                    </a:ext>
                  </a:extLst>
                </a:gridCol>
              </a:tblGrid>
              <a:tr h="370840">
                <a:tc>
                  <a:txBody>
                    <a:bodyPr/>
                    <a:lstStyle/>
                    <a:p>
                      <a:pPr rtl="1"/>
                      <a:r>
                        <a:rPr lang="ar-SA" sz="1600" b="1" dirty="0">
                          <a:solidFill>
                            <a:srgbClr val="7030A0"/>
                          </a:solidFill>
                        </a:rPr>
                        <a:t>حديثا</a:t>
                      </a:r>
                    </a:p>
                  </a:txBody>
                  <a:tcPr/>
                </a:tc>
                <a:extLst>
                  <a:ext uri="{0D108BD9-81ED-4DB2-BD59-A6C34878D82A}">
                    <a16:rowId xmlns:a16="http://schemas.microsoft.com/office/drawing/2014/main" val="3229887948"/>
                  </a:ext>
                </a:extLst>
              </a:tr>
              <a:tr h="370840">
                <a:tc>
                  <a:txBody>
                    <a:bodyPr/>
                    <a:lstStyle/>
                    <a:p>
                      <a:pPr rtl="1"/>
                      <a:r>
                        <a:rPr lang="ar-SA" sz="1600" b="1" i="0" kern="1200" dirty="0">
                          <a:solidFill>
                            <a:srgbClr val="7030A0"/>
                          </a:solidFill>
                          <a:effectLst/>
                          <a:latin typeface="+mn-lt"/>
                          <a:ea typeface="+mn-ea"/>
                          <a:cs typeface="+mn-cs"/>
                        </a:rPr>
                        <a:t>أصبح اليوم الحج ميسرًا لكل من أراد الحج فالإنسان مهما بعدت به المسافات فهو خلال ساعات معدودة يستطيع أن يصل إلى بلاد الحرمين الشريفين. فقد عم الأمن طرق الحج البرية وجهزت طرق السفر السريعة بين مدن المملكة وجهزت الموانئ البرية والبحرية لاستقبال الحجاج من كل أنحاء العالم</a:t>
                      </a:r>
                    </a:p>
                  </a:txBody>
                  <a:tcPr/>
                </a:tc>
                <a:extLst>
                  <a:ext uri="{0D108BD9-81ED-4DB2-BD59-A6C34878D82A}">
                    <a16:rowId xmlns:a16="http://schemas.microsoft.com/office/drawing/2014/main" val="3579554553"/>
                  </a:ext>
                </a:extLst>
              </a:tr>
            </a:tbl>
          </a:graphicData>
        </a:graphic>
      </p:graphicFrame>
      <p:graphicFrame>
        <p:nvGraphicFramePr>
          <p:cNvPr id="5" name="جدول 4">
            <a:extLst>
              <a:ext uri="{FF2B5EF4-FFF2-40B4-BE49-F238E27FC236}">
                <a16:creationId xmlns:a16="http://schemas.microsoft.com/office/drawing/2014/main" id="{10BFD8C7-6F8A-4B97-8C1D-084261445DDA}"/>
              </a:ext>
            </a:extLst>
          </p:cNvPr>
          <p:cNvGraphicFramePr>
            <a:graphicFrameLocks noGrp="1"/>
          </p:cNvGraphicFramePr>
          <p:nvPr>
            <p:extLst>
              <p:ext uri="{D42A27DB-BD31-4B8C-83A1-F6EECF244321}">
                <p14:modId xmlns:p14="http://schemas.microsoft.com/office/powerpoint/2010/main" val="1919639198"/>
              </p:ext>
            </p:extLst>
          </p:nvPr>
        </p:nvGraphicFramePr>
        <p:xfrm>
          <a:off x="733919" y="424842"/>
          <a:ext cx="3223155" cy="3108960"/>
        </p:xfrm>
        <a:graphic>
          <a:graphicData uri="http://schemas.openxmlformats.org/drawingml/2006/table">
            <a:tbl>
              <a:tblPr rtl="1" firstRow="1" bandRow="1">
                <a:tableStyleId>{5940675A-B579-460E-94D1-54222C63F5DA}</a:tableStyleId>
              </a:tblPr>
              <a:tblGrid>
                <a:gridCol w="3223155">
                  <a:extLst>
                    <a:ext uri="{9D8B030D-6E8A-4147-A177-3AD203B41FA5}">
                      <a16:colId xmlns:a16="http://schemas.microsoft.com/office/drawing/2014/main" val="3932820359"/>
                    </a:ext>
                  </a:extLst>
                </a:gridCol>
              </a:tblGrid>
              <a:tr h="370840">
                <a:tc>
                  <a:txBody>
                    <a:bodyPr/>
                    <a:lstStyle/>
                    <a:p>
                      <a:pPr rtl="1"/>
                      <a:r>
                        <a:rPr lang="ar-SA" sz="1600" b="1" dirty="0">
                          <a:solidFill>
                            <a:schemeClr val="accent1"/>
                          </a:solidFill>
                        </a:rPr>
                        <a:t>قديما</a:t>
                      </a:r>
                    </a:p>
                    <a:p>
                      <a:pPr rtl="1"/>
                      <a:endParaRPr lang="ar-SA" sz="1600" b="1" dirty="0">
                        <a:solidFill>
                          <a:schemeClr val="accent1"/>
                        </a:solidFill>
                      </a:endParaRPr>
                    </a:p>
                  </a:txBody>
                  <a:tcPr/>
                </a:tc>
                <a:extLst>
                  <a:ext uri="{0D108BD9-81ED-4DB2-BD59-A6C34878D82A}">
                    <a16:rowId xmlns:a16="http://schemas.microsoft.com/office/drawing/2014/main" val="540109150"/>
                  </a:ext>
                </a:extLst>
              </a:tr>
              <a:tr h="370840">
                <a:tc>
                  <a:txBody>
                    <a:bodyPr/>
                    <a:lstStyle/>
                    <a:p>
                      <a:pPr rtl="1"/>
                      <a:r>
                        <a:rPr lang="ar-SA" sz="1600" b="1" i="0" kern="1200" dirty="0">
                          <a:solidFill>
                            <a:srgbClr val="0070C0"/>
                          </a:solidFill>
                          <a:effectLst/>
                          <a:latin typeface="+mn-lt"/>
                          <a:ea typeface="+mn-ea"/>
                          <a:cs typeface="+mn-cs"/>
                        </a:rPr>
                        <a:t>في الماضي كان الحج يتم على ظهر الدواب، وكان الحجيج يخترقون الجبال مشياً على الأقدام، يحملون متاعهم ومأكلهم ومشربهم على الدواب، تحملها الحمير والجمال، وكانت هذه وسيلة النقل الوحيدة في الماضي، وكان الطريق مثلا من الباحة إلى مكة يستغرق شهرا كاملا.</a:t>
                      </a:r>
                      <a:br>
                        <a:rPr lang="ar-SA" sz="1600" b="1" dirty="0">
                          <a:solidFill>
                            <a:srgbClr val="0070C0"/>
                          </a:solidFill>
                        </a:rPr>
                      </a:br>
                      <a:r>
                        <a:rPr lang="ar-SA" sz="1600" b="1" i="0" kern="1200" dirty="0">
                          <a:solidFill>
                            <a:srgbClr val="0070C0"/>
                          </a:solidFill>
                          <a:effectLst/>
                          <a:latin typeface="+mn-lt"/>
                          <a:ea typeface="+mn-ea"/>
                          <a:cs typeface="+mn-cs"/>
                        </a:rPr>
                        <a:t>وكان الخطر الكبير على الحجيج، هو اللصوص وقطاع الطرق، حيث كانوا يترصدون الحجاج وينهبونهم بعد أن يقتلوهم</a:t>
                      </a:r>
                      <a:endParaRPr lang="ar-SA" sz="1600" b="1" dirty="0">
                        <a:solidFill>
                          <a:srgbClr val="0070C0"/>
                        </a:solidFill>
                      </a:endParaRPr>
                    </a:p>
                  </a:txBody>
                  <a:tcPr/>
                </a:tc>
                <a:extLst>
                  <a:ext uri="{0D108BD9-81ED-4DB2-BD59-A6C34878D82A}">
                    <a16:rowId xmlns:a16="http://schemas.microsoft.com/office/drawing/2014/main" val="4232262588"/>
                  </a:ext>
                </a:extLst>
              </a:tr>
            </a:tbl>
          </a:graphicData>
        </a:graphic>
      </p:graphicFrame>
      <p:graphicFrame>
        <p:nvGraphicFramePr>
          <p:cNvPr id="6" name="جدول 5">
            <a:extLst>
              <a:ext uri="{FF2B5EF4-FFF2-40B4-BE49-F238E27FC236}">
                <a16:creationId xmlns:a16="http://schemas.microsoft.com/office/drawing/2014/main" id="{4563EE32-BBDD-46A6-B0C4-C709A1ABF004}"/>
              </a:ext>
            </a:extLst>
          </p:cNvPr>
          <p:cNvGraphicFramePr>
            <a:graphicFrameLocks noGrp="1"/>
          </p:cNvGraphicFramePr>
          <p:nvPr>
            <p:extLst>
              <p:ext uri="{D42A27DB-BD31-4B8C-83A1-F6EECF244321}">
                <p14:modId xmlns:p14="http://schemas.microsoft.com/office/powerpoint/2010/main" val="562624561"/>
              </p:ext>
            </p:extLst>
          </p:nvPr>
        </p:nvGraphicFramePr>
        <p:xfrm>
          <a:off x="6096000" y="2893722"/>
          <a:ext cx="5084975" cy="640080"/>
        </p:xfrm>
        <a:graphic>
          <a:graphicData uri="http://schemas.openxmlformats.org/drawingml/2006/table">
            <a:tbl>
              <a:tblPr rtl="1" firstRow="1" bandRow="1">
                <a:tableStyleId>{5940675A-B579-460E-94D1-54222C63F5DA}</a:tableStyleId>
              </a:tblPr>
              <a:tblGrid>
                <a:gridCol w="5084975">
                  <a:extLst>
                    <a:ext uri="{9D8B030D-6E8A-4147-A177-3AD203B41FA5}">
                      <a16:colId xmlns:a16="http://schemas.microsoft.com/office/drawing/2014/main" val="1711509462"/>
                    </a:ext>
                  </a:extLst>
                </a:gridCol>
              </a:tblGrid>
              <a:tr h="492034">
                <a:tc>
                  <a:txBody>
                    <a:bodyPr/>
                    <a:lstStyle/>
                    <a:p>
                      <a:pPr algn="ctr" rtl="1"/>
                      <a:r>
                        <a:rPr lang="ar-SA" sz="3600" b="1" dirty="0"/>
                        <a:t>طرق الحج</a:t>
                      </a:r>
                    </a:p>
                  </a:txBody>
                  <a:tcPr>
                    <a:solidFill>
                      <a:schemeClr val="accent2"/>
                    </a:solidFill>
                  </a:tcPr>
                </a:tc>
                <a:extLst>
                  <a:ext uri="{0D108BD9-81ED-4DB2-BD59-A6C34878D82A}">
                    <a16:rowId xmlns:a16="http://schemas.microsoft.com/office/drawing/2014/main" val="1856696203"/>
                  </a:ext>
                </a:extLst>
              </a:tr>
            </a:tbl>
          </a:graphicData>
        </a:graphic>
      </p:graphicFrame>
    </p:spTree>
    <p:extLst>
      <p:ext uri="{BB962C8B-B14F-4D97-AF65-F5344CB8AC3E}">
        <p14:creationId xmlns:p14="http://schemas.microsoft.com/office/powerpoint/2010/main" val="28763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نتيجة بحث الصور عن أسواق الرياض قديما">
            <a:extLst>
              <a:ext uri="{FF2B5EF4-FFF2-40B4-BE49-F238E27FC236}">
                <a16:creationId xmlns:a16="http://schemas.microsoft.com/office/drawing/2014/main" id="{71243216-0B4A-4A08-8A3B-7164D2FED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28" y="242892"/>
            <a:ext cx="3704252" cy="29423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نتيجة بحث الصور عن أسواق الرياض قديما">
            <a:extLst>
              <a:ext uri="{FF2B5EF4-FFF2-40B4-BE49-F238E27FC236}">
                <a16:creationId xmlns:a16="http://schemas.microsoft.com/office/drawing/2014/main" id="{2C85311F-8084-482F-A73C-AA56133CB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10" y="283303"/>
            <a:ext cx="3823811" cy="2861485"/>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0BD64B6D-1681-4196-B39D-B456DDD08E05}"/>
              </a:ext>
            </a:extLst>
          </p:cNvPr>
          <p:cNvSpPr/>
          <p:nvPr/>
        </p:nvSpPr>
        <p:spPr>
          <a:xfrm>
            <a:off x="628263" y="698382"/>
            <a:ext cx="3203510" cy="2031325"/>
          </a:xfrm>
          <a:prstGeom prst="rect">
            <a:avLst/>
          </a:prstGeom>
          <a:ln w="57150">
            <a:solidFill>
              <a:schemeClr val="accent6"/>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ar-SA" b="1" dirty="0">
                <a:solidFill>
                  <a:srgbClr val="0070C0"/>
                </a:solidFill>
              </a:rPr>
              <a:t>كانت التجارة في المدن بدائية، تقوم على الجهد الفردي والجماعي، معتمدة على نوعين من السلع، هما المواد الغذائية ومنتجات الزراعة والمراعي. وكانت السلع تعرض في محلات ضيقة وصغيرة في شوارع عرفت قديما بأنها مكان لتجمع التجارة</a:t>
            </a:r>
            <a:endParaRPr lang="ar-SA" dirty="0"/>
          </a:p>
        </p:txBody>
      </p:sp>
      <p:pic>
        <p:nvPicPr>
          <p:cNvPr id="2054" name="Picture 6" descr="نتيجة بحث الصور عن رياض بارك">
            <a:extLst>
              <a:ext uri="{FF2B5EF4-FFF2-40B4-BE49-F238E27FC236}">
                <a16:creationId xmlns:a16="http://schemas.microsoft.com/office/drawing/2014/main" id="{39C07A16-8B55-40E2-A6F6-EBD415E9A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531" y="3428999"/>
            <a:ext cx="3905273" cy="29423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نتيجة بحث الصور عن الرياض بارك">
            <a:extLst>
              <a:ext uri="{FF2B5EF4-FFF2-40B4-BE49-F238E27FC236}">
                <a16:creationId xmlns:a16="http://schemas.microsoft.com/office/drawing/2014/main" id="{6FBBDC08-F7F4-4115-81F6-8F692E835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099" y="3330658"/>
            <a:ext cx="3487802" cy="304064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99EB69AB-C070-4ED0-BA33-ADA0D29576CD}"/>
              </a:ext>
            </a:extLst>
          </p:cNvPr>
          <p:cNvSpPr/>
          <p:nvPr/>
        </p:nvSpPr>
        <p:spPr>
          <a:xfrm>
            <a:off x="609602" y="3863074"/>
            <a:ext cx="3203510" cy="2554545"/>
          </a:xfrm>
          <a:prstGeom prst="rect">
            <a:avLst/>
          </a:prstGeom>
          <a:ln w="57150">
            <a:solidFill>
              <a:schemeClr val="accent6"/>
            </a:solidFill>
          </a:ln>
        </p:spPr>
        <p:txBody>
          <a:bodyPr wrap="square">
            <a:spAutoFit/>
          </a:bodyPr>
          <a:lstStyle/>
          <a:p>
            <a:r>
              <a:rPr lang="ar-SA" sz="2000" b="1" dirty="0">
                <a:solidFill>
                  <a:srgbClr val="7030A0"/>
                </a:solidFill>
              </a:rPr>
              <a:t>أما رياض اليوم فقد تطورت فيها التجارة، وأصبحت تنظمها اللوائح والقوانين والتعلم التجارية العلمية، فهي ترتبط بالأسواق العالمية، وتتعامل في جميع</a:t>
            </a:r>
            <a:br>
              <a:rPr lang="ar-SA" sz="2000" b="1" dirty="0">
                <a:solidFill>
                  <a:srgbClr val="7030A0"/>
                </a:solidFill>
              </a:rPr>
            </a:br>
            <a:r>
              <a:rPr lang="ar-SA" sz="2000" b="1" dirty="0">
                <a:solidFill>
                  <a:srgbClr val="7030A0"/>
                </a:solidFill>
              </a:rPr>
              <a:t>السلع وخصصت لها مباني فخمة مفتوحة ومغلقة لتلبي كل احتياجات الناس</a:t>
            </a:r>
          </a:p>
        </p:txBody>
      </p:sp>
    </p:spTree>
    <p:extLst>
      <p:ext uri="{BB962C8B-B14F-4D97-AF65-F5344CB8AC3E}">
        <p14:creationId xmlns:p14="http://schemas.microsoft.com/office/powerpoint/2010/main" val="2170530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a:extLst>
              <a:ext uri="{FF2B5EF4-FFF2-40B4-BE49-F238E27FC236}">
                <a16:creationId xmlns:a16="http://schemas.microsoft.com/office/drawing/2014/main" id="{CAE1D2D8-1FFA-4B96-B456-C3697D5273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4827" y="2655985"/>
            <a:ext cx="9319638" cy="386185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a:extLst>
              <a:ext uri="{FF2B5EF4-FFF2-40B4-BE49-F238E27FC236}">
                <a16:creationId xmlns:a16="http://schemas.microsoft.com/office/drawing/2014/main" id="{609F4553-D675-48B6-A2A7-24A9D279E190}"/>
              </a:ext>
            </a:extLst>
          </p:cNvPr>
          <p:cNvPicPr>
            <a:picLocks noChangeAspect="1"/>
          </p:cNvPicPr>
          <p:nvPr/>
        </p:nvPicPr>
        <p:blipFill>
          <a:blip r:embed="rId3"/>
          <a:stretch>
            <a:fillRect/>
          </a:stretch>
        </p:blipFill>
        <p:spPr>
          <a:xfrm>
            <a:off x="9378750" y="242596"/>
            <a:ext cx="2578500" cy="633959"/>
          </a:xfrm>
          <a:prstGeom prst="rect">
            <a:avLst/>
          </a:prstGeom>
        </p:spPr>
      </p:pic>
      <p:sp>
        <p:nvSpPr>
          <p:cNvPr id="5" name="عنصر نائب للمحتوى 2">
            <a:extLst>
              <a:ext uri="{FF2B5EF4-FFF2-40B4-BE49-F238E27FC236}">
                <a16:creationId xmlns:a16="http://schemas.microsoft.com/office/drawing/2014/main" id="{04394163-E5D6-4890-B087-74D33FFAB8C1}"/>
              </a:ext>
            </a:extLst>
          </p:cNvPr>
          <p:cNvSpPr txBox="1">
            <a:spLocks/>
          </p:cNvSpPr>
          <p:nvPr/>
        </p:nvSpPr>
        <p:spPr>
          <a:xfrm>
            <a:off x="1287535" y="1266751"/>
            <a:ext cx="9725428" cy="19812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ar-EG" altLang="ar-SA" b="1" dirty="0">
                <a:ea typeface="Majalla UI"/>
                <a:cs typeface="Majalla UI"/>
              </a:rPr>
              <a:t>كانت مدينة جدة في نهاية عهد الملك عبد العزيز لا تتجاوز مساحتها (13كم) ، واليوم تزيد مساحتها عن (1.600كم) </a:t>
            </a:r>
            <a:r>
              <a:rPr lang="ar-SA" altLang="ar-SA" b="1" dirty="0">
                <a:ea typeface="Majalla UI"/>
                <a:cs typeface="Majalla UI"/>
              </a:rPr>
              <a:t>تحولت من ميناء تجاري بسيط لواحد من أهم </a:t>
            </a:r>
            <a:r>
              <a:rPr lang="ar-SA" altLang="ar-SA" b="1" dirty="0" err="1">
                <a:ea typeface="Majalla UI"/>
                <a:cs typeface="Majalla UI"/>
              </a:rPr>
              <a:t>المؤاني</a:t>
            </a:r>
            <a:r>
              <a:rPr lang="ar-SA" altLang="ar-SA" b="1" dirty="0">
                <a:ea typeface="Majalla UI"/>
                <a:cs typeface="Majalla UI"/>
              </a:rPr>
              <a:t> التجارية في العالم وتحولت بيتها البسيطة لمباني فخمة وأسواقها الصغيرة  لمباني تجارية  كبيرة</a:t>
            </a:r>
            <a:endParaRPr lang="ar-EG" altLang="ar-SA" b="1" dirty="0">
              <a:ea typeface="Majalla UI"/>
              <a:cs typeface="Majalla UI"/>
            </a:endParaRPr>
          </a:p>
        </p:txBody>
      </p:sp>
      <p:sp>
        <p:nvSpPr>
          <p:cNvPr id="3" name="مستطيل 2">
            <a:extLst>
              <a:ext uri="{FF2B5EF4-FFF2-40B4-BE49-F238E27FC236}">
                <a16:creationId xmlns:a16="http://schemas.microsoft.com/office/drawing/2014/main" id="{D15F151E-EBCA-4708-A7DD-38CFFED15EAB}"/>
              </a:ext>
            </a:extLst>
          </p:cNvPr>
          <p:cNvSpPr/>
          <p:nvPr/>
        </p:nvSpPr>
        <p:spPr>
          <a:xfrm>
            <a:off x="2035717" y="799697"/>
            <a:ext cx="7809722" cy="400110"/>
          </a:xfrm>
          <a:prstGeom prst="rect">
            <a:avLst/>
          </a:prstGeom>
          <a:solidFill>
            <a:schemeClr val="bg2"/>
          </a:solidFill>
        </p:spPr>
        <p:txBody>
          <a:bodyPr wrap="square">
            <a:spAutoFit/>
          </a:bodyPr>
          <a:lstStyle/>
          <a:p>
            <a:r>
              <a:rPr lang="ar-EG" sz="2000" b="1" dirty="0">
                <a:solidFill>
                  <a:schemeClr val="tx2">
                    <a:satMod val="130000"/>
                  </a:schemeClr>
                </a:solidFill>
              </a:rPr>
              <a:t>يصف الطلاب في فقرة موجزة ابرز مظاهر التطور في احدي مدن المملكة العربية السعودية .</a:t>
            </a:r>
            <a:endParaRPr lang="ar-SA" sz="4800" b="1" dirty="0">
              <a:solidFill>
                <a:schemeClr val="tx2">
                  <a:satMod val="130000"/>
                </a:schemeClr>
              </a:solidFill>
            </a:endParaRPr>
          </a:p>
        </p:txBody>
      </p:sp>
      <p:sp>
        <p:nvSpPr>
          <p:cNvPr id="12" name="مربع نص 11">
            <a:extLst>
              <a:ext uri="{FF2B5EF4-FFF2-40B4-BE49-F238E27FC236}">
                <a16:creationId xmlns:a16="http://schemas.microsoft.com/office/drawing/2014/main" id="{C0376BED-574B-4F55-8876-0330C978483E}"/>
              </a:ext>
            </a:extLst>
          </p:cNvPr>
          <p:cNvSpPr txBox="1"/>
          <p:nvPr/>
        </p:nvSpPr>
        <p:spPr>
          <a:xfrm>
            <a:off x="710770" y="363421"/>
            <a:ext cx="2295331" cy="369332"/>
          </a:xfrm>
          <a:prstGeom prst="rect">
            <a:avLst/>
          </a:prstGeom>
          <a:solidFill>
            <a:schemeClr val="bg2"/>
          </a:solidFill>
        </p:spPr>
        <p:txBody>
          <a:bodyPr wrap="square" rtlCol="1">
            <a:spAutoFit/>
          </a:bodyPr>
          <a:lstStyle/>
          <a:p>
            <a:r>
              <a:rPr lang="ar-SA" dirty="0"/>
              <a:t>استراتيجية  التعليم التعاوني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 name="اعطِ سؤلاً لصديقه"/>
          <p:cNvSpPr/>
          <p:nvPr/>
        </p:nvSpPr>
        <p:spPr>
          <a:xfrm>
            <a:off x="3017553" y="783771"/>
            <a:ext cx="5790095" cy="4294583"/>
          </a:xfrm>
          <a:prstGeom prst="roundRect">
            <a:avLst>
              <a:gd name="adj" fmla="val 8682"/>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pPr algn="ctr"/>
            <a:r>
              <a:rPr lang="ar-SA" sz="4000" dirty="0"/>
              <a:t>أطرحي سؤالا على صديقة تختارينها بنفسك</a:t>
            </a:r>
            <a:endParaRPr sz="4000" dirty="0"/>
          </a:p>
        </p:txBody>
      </p:sp>
      <p:sp>
        <p:nvSpPr>
          <p:cNvPr id="202" name="العودة">
            <a:hlinkClick r:id="rId2" action="ppaction://hlinksldjump"/>
          </p:cNvPr>
          <p:cNvSpPr/>
          <p:nvPr/>
        </p:nvSpPr>
        <p:spPr>
          <a:xfrm>
            <a:off x="8807648" y="5539425"/>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a:t>العودة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 name="ما اول بيت وضع للناس ؟"/>
          <p:cNvSpPr/>
          <p:nvPr/>
        </p:nvSpPr>
        <p:spPr>
          <a:xfrm>
            <a:off x="3684631" y="671804"/>
            <a:ext cx="5696788" cy="4219938"/>
          </a:xfrm>
          <a:prstGeom prst="roundRect">
            <a:avLst>
              <a:gd name="adj" fmla="val 8682"/>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r>
              <a:rPr lang="ar-SA" sz="4800" b="1" dirty="0"/>
              <a:t>بكم مرحلة مر قيام المملكة العربية السعودية  ؟ </a:t>
            </a:r>
            <a:endParaRPr sz="4800" b="1" dirty="0"/>
          </a:p>
        </p:txBody>
      </p:sp>
      <p:sp>
        <p:nvSpPr>
          <p:cNvPr id="206" name="العودة">
            <a:hlinkClick r:id="rId2" action="ppaction://hlinksldjump"/>
          </p:cNvPr>
          <p:cNvSpPr/>
          <p:nvPr/>
        </p:nvSpPr>
        <p:spPr>
          <a:xfrm>
            <a:off x="8807648" y="5539425"/>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a:t>العودة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9" name="اكتبي قيمه"/>
          <p:cNvSpPr/>
          <p:nvPr/>
        </p:nvSpPr>
        <p:spPr>
          <a:xfrm>
            <a:off x="3680477" y="877078"/>
            <a:ext cx="5939384" cy="3986672"/>
          </a:xfrm>
          <a:prstGeom prst="roundRect">
            <a:avLst>
              <a:gd name="adj" fmla="val 8682"/>
            </a:avLst>
          </a:prstGeom>
          <a:solidFill>
            <a:srgbClr val="00B05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pPr algn="ctr"/>
            <a:r>
              <a:rPr lang="ar-SA" sz="5400" dirty="0"/>
              <a:t>قدمي نصيحة لزميلاتك </a:t>
            </a:r>
            <a:endParaRPr sz="5400" dirty="0"/>
          </a:p>
        </p:txBody>
      </p:sp>
      <p:sp>
        <p:nvSpPr>
          <p:cNvPr id="210" name="العودة">
            <a:hlinkClick r:id="rId2" action="ppaction://hlinksldjump"/>
          </p:cNvPr>
          <p:cNvSpPr/>
          <p:nvPr/>
        </p:nvSpPr>
        <p:spPr>
          <a:xfrm>
            <a:off x="10076612" y="5138208"/>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a:t>العودة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3" name="اعطِ سؤلاً للمجموعة"/>
          <p:cNvSpPr/>
          <p:nvPr/>
        </p:nvSpPr>
        <p:spPr>
          <a:xfrm>
            <a:off x="2855720" y="643812"/>
            <a:ext cx="6480560" cy="4425211"/>
          </a:xfrm>
          <a:prstGeom prst="roundRect">
            <a:avLst>
              <a:gd name="adj" fmla="val 8682"/>
            </a:avLst>
          </a:prstGeom>
          <a:solidFill>
            <a:srgbClr val="7030A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pPr algn="ctr"/>
            <a:r>
              <a:rPr lang="ar-SA" sz="4400" b="1" dirty="0">
                <a:solidFill>
                  <a:schemeClr val="bg1"/>
                </a:solidFill>
              </a:rPr>
              <a:t>صفي شكل الأسواق قديما وحديثا</a:t>
            </a:r>
            <a:endParaRPr sz="4400" b="1" dirty="0">
              <a:solidFill>
                <a:schemeClr val="bg1"/>
              </a:solidFill>
            </a:endParaRPr>
          </a:p>
        </p:txBody>
      </p:sp>
      <p:sp>
        <p:nvSpPr>
          <p:cNvPr id="214" name="العودة">
            <a:hlinkClick r:id="rId2" action="ppaction://hlinksldjump"/>
          </p:cNvPr>
          <p:cNvSpPr/>
          <p:nvPr/>
        </p:nvSpPr>
        <p:spPr>
          <a:xfrm>
            <a:off x="8807648" y="5539425"/>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dirty="0" err="1"/>
              <a:t>العودة</a:t>
            </a:r>
            <a:r>
              <a:rPr sz="1547" dirty="0"/>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 name="ماذا تعلمتِ اليوم ؟"/>
          <p:cNvSpPr/>
          <p:nvPr/>
        </p:nvSpPr>
        <p:spPr>
          <a:xfrm>
            <a:off x="3363236" y="886408"/>
            <a:ext cx="5696788" cy="4089309"/>
          </a:xfrm>
          <a:prstGeom prst="roundRect">
            <a:avLst>
              <a:gd name="adj" fmla="val 8682"/>
            </a:avLst>
          </a:prstGeom>
          <a:solidFill>
            <a:srgbClr val="BD99B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pPr algn="ctr"/>
            <a:r>
              <a:rPr sz="6600" dirty="0" err="1"/>
              <a:t>ماذا</a:t>
            </a:r>
            <a:r>
              <a:rPr sz="6600" dirty="0"/>
              <a:t> </a:t>
            </a:r>
            <a:r>
              <a:rPr sz="6600" dirty="0" err="1"/>
              <a:t>تعلمتِ</a:t>
            </a:r>
            <a:r>
              <a:rPr sz="6600" dirty="0"/>
              <a:t> </a:t>
            </a:r>
            <a:r>
              <a:rPr sz="6600" dirty="0" err="1"/>
              <a:t>اليوم</a:t>
            </a:r>
            <a:r>
              <a:rPr sz="6600" dirty="0"/>
              <a:t> ؟</a:t>
            </a:r>
          </a:p>
        </p:txBody>
      </p:sp>
      <p:sp>
        <p:nvSpPr>
          <p:cNvPr id="218" name="العودة">
            <a:hlinkClick r:id="rId2" action="ppaction://hlinksldjump"/>
          </p:cNvPr>
          <p:cNvSpPr/>
          <p:nvPr/>
        </p:nvSpPr>
        <p:spPr>
          <a:xfrm>
            <a:off x="8807648" y="5539425"/>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a:t>العودة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 name="اكشفي عن الباركود"/>
          <p:cNvSpPr/>
          <p:nvPr/>
        </p:nvSpPr>
        <p:spPr>
          <a:xfrm>
            <a:off x="4286966" y="1119673"/>
            <a:ext cx="5043646" cy="3716085"/>
          </a:xfrm>
          <a:prstGeom prst="roundRect">
            <a:avLst>
              <a:gd name="adj" fmla="val 8682"/>
            </a:avLst>
          </a:prstGeom>
          <a:solidFill>
            <a:srgbClr val="ECEC8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3300" b="0">
                <a:latin typeface="+mn-lt"/>
                <a:ea typeface="+mn-ea"/>
                <a:cs typeface="+mn-cs"/>
                <a:sym typeface="Helvetica Neue Medium"/>
              </a:defRPr>
            </a:lvl1pPr>
          </a:lstStyle>
          <a:p>
            <a:pPr algn="ctr"/>
            <a:r>
              <a:rPr lang="ar-SA" sz="3600" dirty="0"/>
              <a:t>عبري عن حبك لوطنك بجملة </a:t>
            </a:r>
            <a:endParaRPr sz="3600" dirty="0"/>
          </a:p>
        </p:txBody>
      </p:sp>
      <p:sp>
        <p:nvSpPr>
          <p:cNvPr id="222" name="العودة">
            <a:hlinkClick r:id="rId2" action="ppaction://hlinksldjump"/>
          </p:cNvPr>
          <p:cNvSpPr/>
          <p:nvPr/>
        </p:nvSpPr>
        <p:spPr>
          <a:xfrm>
            <a:off x="8807648" y="5539425"/>
            <a:ext cx="1339454" cy="1154436"/>
          </a:xfrm>
          <a:prstGeom prst="rightArrow">
            <a:avLst>
              <a:gd name="adj1" fmla="val 32000"/>
              <a:gd name="adj2" fmla="val 57162"/>
            </a:avLst>
          </a:prstGeom>
          <a:gradFill>
            <a:gsLst>
              <a:gs pos="0">
                <a:schemeClr val="accent1">
                  <a:lumOff val="16847"/>
                </a:schemeClr>
              </a:gs>
              <a:gs pos="100000">
                <a:srgbClr val="F7FAD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rtl="1">
              <a:defRPr sz="2200" b="0">
                <a:solidFill>
                  <a:srgbClr val="FFFFFF"/>
                </a:solidFill>
                <a:latin typeface="+mn-lt"/>
                <a:ea typeface="+mn-ea"/>
                <a:cs typeface="+mn-cs"/>
                <a:sym typeface="Helvetica Neue Medium"/>
              </a:defRPr>
            </a:lvl1pPr>
          </a:lstStyle>
          <a:p>
            <a:r>
              <a:rPr sz="1547"/>
              <a:t>العودة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7A7AC53-4C2B-44E3-B401-2CABAE430903}"/>
              </a:ext>
            </a:extLst>
          </p:cNvPr>
          <p:cNvPicPr>
            <a:picLocks noChangeAspect="1"/>
          </p:cNvPicPr>
          <p:nvPr/>
        </p:nvPicPr>
        <p:blipFill>
          <a:blip r:embed="rId2"/>
          <a:stretch>
            <a:fillRect/>
          </a:stretch>
        </p:blipFill>
        <p:spPr>
          <a:xfrm>
            <a:off x="2175639" y="1672886"/>
            <a:ext cx="7840723" cy="3512228"/>
          </a:xfrm>
          <a:prstGeom prst="rect">
            <a:avLst/>
          </a:prstGeom>
        </p:spPr>
      </p:pic>
    </p:spTree>
    <p:extLst>
      <p:ext uri="{BB962C8B-B14F-4D97-AF65-F5344CB8AC3E}">
        <p14:creationId xmlns:p14="http://schemas.microsoft.com/office/powerpoint/2010/main" val="2328915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2E1F483-C99C-4D33-B774-42A567EA4054}"/>
              </a:ext>
            </a:extLst>
          </p:cNvPr>
          <p:cNvPicPr>
            <a:picLocks noChangeAspect="1"/>
          </p:cNvPicPr>
          <p:nvPr/>
        </p:nvPicPr>
        <p:blipFill>
          <a:blip r:embed="rId2"/>
          <a:stretch>
            <a:fillRect/>
          </a:stretch>
        </p:blipFill>
        <p:spPr>
          <a:xfrm>
            <a:off x="2086129" y="2283079"/>
            <a:ext cx="7449756" cy="1434197"/>
          </a:xfrm>
          <a:prstGeom prst="rect">
            <a:avLst/>
          </a:prstGeom>
        </p:spPr>
      </p:pic>
    </p:spTree>
    <p:extLst>
      <p:ext uri="{BB962C8B-B14F-4D97-AF65-F5344CB8AC3E}">
        <p14:creationId xmlns:p14="http://schemas.microsoft.com/office/powerpoint/2010/main" val="107404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676B077F-2673-4205-BFCF-24AF92A333BD}"/>
              </a:ext>
            </a:extLst>
          </p:cNvPr>
          <p:cNvSpPr>
            <a:spLocks noGrp="1"/>
          </p:cNvSpPr>
          <p:nvPr>
            <p:ph type="title"/>
          </p:nvPr>
        </p:nvSpPr>
        <p:spPr>
          <a:xfrm>
            <a:off x="970385" y="541176"/>
            <a:ext cx="10552922" cy="1143000"/>
          </a:xfrm>
        </p:spPr>
        <p:txBody>
          <a:bodyPr>
            <a:noAutofit/>
          </a:bodyPr>
          <a:lstStyle/>
          <a:p>
            <a:pPr fontAlgn="auto">
              <a:spcAft>
                <a:spcPts val="0"/>
              </a:spcAft>
              <a:defRPr/>
            </a:pPr>
            <a:r>
              <a:rPr lang="ar-EG" sz="3600" dirty="0">
                <a:solidFill>
                  <a:schemeClr val="accent1"/>
                </a:solidFill>
                <a:cs typeface="+mj-cs"/>
              </a:rPr>
              <a:t>1- علي ماذا يقوم الاساس الديني في المملكة العربية السعودية ؟ </a:t>
            </a:r>
          </a:p>
        </p:txBody>
      </p:sp>
      <p:sp>
        <p:nvSpPr>
          <p:cNvPr id="5" name="مربع نص 4">
            <a:extLst>
              <a:ext uri="{FF2B5EF4-FFF2-40B4-BE49-F238E27FC236}">
                <a16:creationId xmlns:a16="http://schemas.microsoft.com/office/drawing/2014/main" id="{919AB72C-8889-4689-8470-9DF28195ABCC}"/>
              </a:ext>
            </a:extLst>
          </p:cNvPr>
          <p:cNvSpPr txBox="1"/>
          <p:nvPr/>
        </p:nvSpPr>
        <p:spPr>
          <a:xfrm>
            <a:off x="2043404" y="1684176"/>
            <a:ext cx="9106677" cy="830997"/>
          </a:xfrm>
          <a:prstGeom prst="rect">
            <a:avLst/>
          </a:prstGeom>
          <a:noFill/>
        </p:spPr>
        <p:txBody>
          <a:bodyPr wrap="square" rtlCol="1">
            <a:spAutoFit/>
          </a:bodyPr>
          <a:lstStyle/>
          <a:p>
            <a:r>
              <a:rPr lang="ar-SA" sz="2400" b="1" dirty="0"/>
              <a:t>دينها الإسلام- دستورها القران والسنة- لغتها العربية- حماية الدولة والعقيدة- أرضها قبلة المسلمين</a:t>
            </a:r>
          </a:p>
        </p:txBody>
      </p:sp>
      <p:sp>
        <p:nvSpPr>
          <p:cNvPr id="6" name="مستطيل 5">
            <a:extLst>
              <a:ext uri="{FF2B5EF4-FFF2-40B4-BE49-F238E27FC236}">
                <a16:creationId xmlns:a16="http://schemas.microsoft.com/office/drawing/2014/main" id="{9D9CFF55-46CE-40F9-BFE0-F1899E32A244}"/>
              </a:ext>
            </a:extLst>
          </p:cNvPr>
          <p:cNvSpPr/>
          <p:nvPr/>
        </p:nvSpPr>
        <p:spPr>
          <a:xfrm>
            <a:off x="7174313" y="2515173"/>
            <a:ext cx="3975768" cy="584775"/>
          </a:xfrm>
          <a:prstGeom prst="rect">
            <a:avLst/>
          </a:prstGeom>
        </p:spPr>
        <p:txBody>
          <a:bodyPr wrap="none">
            <a:spAutoFit/>
          </a:bodyPr>
          <a:lstStyle/>
          <a:p>
            <a:r>
              <a:rPr lang="ar-EG" sz="3200" b="1" dirty="0">
                <a:solidFill>
                  <a:schemeClr val="accent1"/>
                </a:solidFill>
              </a:rPr>
              <a:t>يملأ الطالب الفراغات الاتية :</a:t>
            </a:r>
            <a:endParaRPr lang="ar-SA" sz="6600" b="1" dirty="0">
              <a:solidFill>
                <a:schemeClr val="accent1"/>
              </a:solidFill>
            </a:endParaRPr>
          </a:p>
        </p:txBody>
      </p:sp>
      <p:graphicFrame>
        <p:nvGraphicFramePr>
          <p:cNvPr id="7" name="عنصر نائب للمحتوى 3">
            <a:extLst>
              <a:ext uri="{FF2B5EF4-FFF2-40B4-BE49-F238E27FC236}">
                <a16:creationId xmlns:a16="http://schemas.microsoft.com/office/drawing/2014/main" id="{7D0E447D-4F88-440A-8AFF-28C7C69B4CD2}"/>
              </a:ext>
            </a:extLst>
          </p:cNvPr>
          <p:cNvGraphicFramePr>
            <a:graphicFrameLocks noGrp="1"/>
          </p:cNvGraphicFramePr>
          <p:nvPr>
            <p:ph idx="1"/>
            <p:extLst>
              <p:ext uri="{D42A27DB-BD31-4B8C-83A1-F6EECF244321}">
                <p14:modId xmlns:p14="http://schemas.microsoft.com/office/powerpoint/2010/main" val="2712633945"/>
              </p:ext>
            </p:extLst>
          </p:nvPr>
        </p:nvGraphicFramePr>
        <p:xfrm>
          <a:off x="1457714" y="3102133"/>
          <a:ext cx="9692367" cy="3484872"/>
        </p:xfrm>
        <a:graphic>
          <a:graphicData uri="http://schemas.openxmlformats.org/drawingml/2006/table">
            <a:tbl>
              <a:tblPr rtl="1" firstRow="1" bandRow="1">
                <a:tableStyleId>{7DF18680-E054-41AD-8BC1-D1AEF772440D}</a:tableStyleId>
              </a:tblPr>
              <a:tblGrid>
                <a:gridCol w="2881992">
                  <a:extLst>
                    <a:ext uri="{9D8B030D-6E8A-4147-A177-3AD203B41FA5}">
                      <a16:colId xmlns:a16="http://schemas.microsoft.com/office/drawing/2014/main" val="20000"/>
                    </a:ext>
                  </a:extLst>
                </a:gridCol>
                <a:gridCol w="3539202">
                  <a:extLst>
                    <a:ext uri="{9D8B030D-6E8A-4147-A177-3AD203B41FA5}">
                      <a16:colId xmlns:a16="http://schemas.microsoft.com/office/drawing/2014/main" val="20001"/>
                    </a:ext>
                  </a:extLst>
                </a:gridCol>
                <a:gridCol w="3271173">
                  <a:extLst>
                    <a:ext uri="{9D8B030D-6E8A-4147-A177-3AD203B41FA5}">
                      <a16:colId xmlns:a16="http://schemas.microsoft.com/office/drawing/2014/main" val="20002"/>
                    </a:ext>
                  </a:extLst>
                </a:gridCol>
              </a:tblGrid>
              <a:tr h="760062">
                <a:tc>
                  <a:txBody>
                    <a:bodyPr/>
                    <a:lstStyle/>
                    <a:p>
                      <a:pPr algn="ctr" rtl="1"/>
                      <a:r>
                        <a:rPr lang="ar-SA" sz="2400" dirty="0"/>
                        <a:t>المرحلة</a:t>
                      </a:r>
                      <a:endParaRPr lang="ar-EG" sz="2400" b="1" dirty="0">
                        <a:solidFill>
                          <a:schemeClr val="tx1"/>
                        </a:solidFill>
                      </a:endParaRPr>
                    </a:p>
                  </a:txBody>
                  <a:tcPr marL="91447" marR="91447"/>
                </a:tc>
                <a:tc>
                  <a:txBody>
                    <a:bodyPr/>
                    <a:lstStyle/>
                    <a:p>
                      <a:pPr algn="ctr" rtl="1"/>
                      <a:endParaRPr lang="ar-EG" sz="2400" dirty="0"/>
                    </a:p>
                    <a:p>
                      <a:pPr algn="ctr" rtl="1"/>
                      <a:r>
                        <a:rPr lang="ar-EG" sz="2400" dirty="0"/>
                        <a:t>المؤسس </a:t>
                      </a:r>
                      <a:endParaRPr lang="ar-EG" sz="2400" b="1" dirty="0">
                        <a:solidFill>
                          <a:schemeClr val="tx1"/>
                        </a:solidFill>
                      </a:endParaRPr>
                    </a:p>
                  </a:txBody>
                  <a:tcPr marL="91447" marR="91447"/>
                </a:tc>
                <a:tc>
                  <a:txBody>
                    <a:bodyPr/>
                    <a:lstStyle/>
                    <a:p>
                      <a:pPr algn="ctr" rtl="1"/>
                      <a:endParaRPr lang="ar-EG" sz="2400" dirty="0"/>
                    </a:p>
                    <a:p>
                      <a:pPr algn="ctr" rtl="1"/>
                      <a:r>
                        <a:rPr lang="ar-EG" sz="2400" dirty="0"/>
                        <a:t>العاصمة </a:t>
                      </a:r>
                      <a:endParaRPr lang="ar-EG" sz="2400" b="1" dirty="0">
                        <a:solidFill>
                          <a:schemeClr val="tx1"/>
                        </a:solidFill>
                      </a:endParaRPr>
                    </a:p>
                  </a:txBody>
                  <a:tcPr marL="91447" marR="91447"/>
                </a:tc>
                <a:extLst>
                  <a:ext uri="{0D108BD9-81ED-4DB2-BD59-A6C34878D82A}">
                    <a16:rowId xmlns:a16="http://schemas.microsoft.com/office/drawing/2014/main" val="10000"/>
                  </a:ext>
                </a:extLst>
              </a:tr>
              <a:tr h="760062">
                <a:tc>
                  <a:txBody>
                    <a:bodyPr/>
                    <a:lstStyle/>
                    <a:p>
                      <a:pPr algn="ctr" rtl="1"/>
                      <a:endParaRPr lang="ar-EG" sz="2400" dirty="0"/>
                    </a:p>
                    <a:p>
                      <a:pPr algn="ctr" rtl="1"/>
                      <a:r>
                        <a:rPr lang="ar-EG" sz="2400" dirty="0"/>
                        <a:t>الدولة السعودية الاولي </a:t>
                      </a:r>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extLst>
                  <a:ext uri="{0D108BD9-81ED-4DB2-BD59-A6C34878D82A}">
                    <a16:rowId xmlns:a16="http://schemas.microsoft.com/office/drawing/2014/main" val="10001"/>
                  </a:ext>
                </a:extLst>
              </a:tr>
              <a:tr h="760062">
                <a:tc>
                  <a:txBody>
                    <a:bodyPr/>
                    <a:lstStyle/>
                    <a:p>
                      <a:pPr algn="ctr" rtl="1"/>
                      <a:endParaRPr lang="ar-EG" sz="2400" dirty="0"/>
                    </a:p>
                    <a:p>
                      <a:pPr algn="ctr" rtl="1"/>
                      <a:r>
                        <a:rPr lang="ar-EG" sz="2400" dirty="0"/>
                        <a:t>الدولة السعودية الثانية </a:t>
                      </a:r>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extLst>
                  <a:ext uri="{0D108BD9-81ED-4DB2-BD59-A6C34878D82A}">
                    <a16:rowId xmlns:a16="http://schemas.microsoft.com/office/drawing/2014/main" val="10002"/>
                  </a:ext>
                </a:extLst>
              </a:tr>
              <a:tr h="1015992">
                <a:tc>
                  <a:txBody>
                    <a:bodyPr/>
                    <a:lstStyle/>
                    <a:p>
                      <a:pPr algn="ctr" rtl="1"/>
                      <a:endParaRPr lang="ar-EG" sz="2400" dirty="0"/>
                    </a:p>
                    <a:p>
                      <a:pPr algn="ctr" rtl="1"/>
                      <a:r>
                        <a:rPr lang="ar-EG" sz="2400" dirty="0"/>
                        <a:t>المملكة العربية السعودية </a:t>
                      </a:r>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tc>
                  <a:txBody>
                    <a:bodyPr/>
                    <a:lstStyle/>
                    <a:p>
                      <a:pPr algn="ctr" rtl="1"/>
                      <a:endParaRPr lang="ar-EG" sz="2400" b="1" dirty="0">
                        <a:solidFill>
                          <a:schemeClr val="tx1"/>
                        </a:solidFill>
                      </a:endParaRPr>
                    </a:p>
                  </a:txBody>
                  <a:tcPr marL="91447" marR="91447"/>
                </a:tc>
                <a:extLst>
                  <a:ext uri="{0D108BD9-81ED-4DB2-BD59-A6C34878D82A}">
                    <a16:rowId xmlns:a16="http://schemas.microsoft.com/office/drawing/2014/main" val="10003"/>
                  </a:ext>
                </a:extLst>
              </a:tr>
            </a:tbl>
          </a:graphicData>
        </a:graphic>
      </p:graphicFrame>
      <p:sp>
        <p:nvSpPr>
          <p:cNvPr id="8" name="مربع نص 7">
            <a:extLst>
              <a:ext uri="{FF2B5EF4-FFF2-40B4-BE49-F238E27FC236}">
                <a16:creationId xmlns:a16="http://schemas.microsoft.com/office/drawing/2014/main" id="{F44A5472-508C-47DE-A5F5-228CA97D975E}"/>
              </a:ext>
            </a:extLst>
          </p:cNvPr>
          <p:cNvSpPr txBox="1"/>
          <p:nvPr/>
        </p:nvSpPr>
        <p:spPr>
          <a:xfrm>
            <a:off x="2067799" y="3930945"/>
            <a:ext cx="5589037" cy="1015663"/>
          </a:xfrm>
          <a:prstGeom prst="rect">
            <a:avLst/>
          </a:prstGeom>
          <a:noFill/>
        </p:spPr>
        <p:txBody>
          <a:bodyPr wrap="square" rtlCol="1">
            <a:spAutoFit/>
          </a:bodyPr>
          <a:lstStyle/>
          <a:p>
            <a:pPr fontAlgn="t"/>
            <a:r>
              <a:rPr lang="ar-SA" sz="2000" b="1" dirty="0">
                <a:solidFill>
                  <a:schemeClr val="accent1"/>
                </a:solidFill>
              </a:rPr>
              <a:t>محمد بن سعود                                               الدرعية</a:t>
            </a:r>
            <a:endParaRPr lang="ar-SA" sz="2000" dirty="0">
              <a:solidFill>
                <a:schemeClr val="accent1"/>
              </a:solidFill>
            </a:endParaRPr>
          </a:p>
          <a:p>
            <a:pPr fontAlgn="t"/>
            <a:endParaRPr lang="ar-SA" sz="2000" dirty="0">
              <a:solidFill>
                <a:schemeClr val="accent1"/>
              </a:solidFill>
            </a:endParaRPr>
          </a:p>
          <a:p>
            <a:endParaRPr lang="ar-SA" sz="2000" dirty="0">
              <a:solidFill>
                <a:schemeClr val="accent1"/>
              </a:solidFill>
            </a:endParaRPr>
          </a:p>
        </p:txBody>
      </p:sp>
      <p:sp>
        <p:nvSpPr>
          <p:cNvPr id="9" name="مربع نص 8">
            <a:extLst>
              <a:ext uri="{FF2B5EF4-FFF2-40B4-BE49-F238E27FC236}">
                <a16:creationId xmlns:a16="http://schemas.microsoft.com/office/drawing/2014/main" id="{FB1DF365-98EB-470A-9D09-F1223C9B6433}"/>
              </a:ext>
            </a:extLst>
          </p:cNvPr>
          <p:cNvSpPr txBox="1"/>
          <p:nvPr/>
        </p:nvSpPr>
        <p:spPr>
          <a:xfrm>
            <a:off x="1457714" y="4854275"/>
            <a:ext cx="6762555" cy="707886"/>
          </a:xfrm>
          <a:prstGeom prst="rect">
            <a:avLst/>
          </a:prstGeom>
          <a:noFill/>
        </p:spPr>
        <p:txBody>
          <a:bodyPr wrap="square" rtlCol="1">
            <a:spAutoFit/>
          </a:bodyPr>
          <a:lstStyle/>
          <a:p>
            <a:pPr fontAlgn="t"/>
            <a:r>
              <a:rPr lang="ar-SA" sz="2000" b="1" dirty="0">
                <a:solidFill>
                  <a:schemeClr val="accent1"/>
                </a:solidFill>
              </a:rPr>
              <a:t>تركي بن عبدالله                                                       الرياض</a:t>
            </a:r>
            <a:endParaRPr lang="ar-SA" sz="2000" dirty="0">
              <a:solidFill>
                <a:schemeClr val="accent1"/>
              </a:solidFill>
            </a:endParaRPr>
          </a:p>
          <a:p>
            <a:endParaRPr lang="ar-SA" sz="2000" dirty="0">
              <a:solidFill>
                <a:schemeClr val="accent1"/>
              </a:solidFill>
            </a:endParaRPr>
          </a:p>
        </p:txBody>
      </p:sp>
      <p:sp>
        <p:nvSpPr>
          <p:cNvPr id="10" name="مربع نص 9">
            <a:extLst>
              <a:ext uri="{FF2B5EF4-FFF2-40B4-BE49-F238E27FC236}">
                <a16:creationId xmlns:a16="http://schemas.microsoft.com/office/drawing/2014/main" id="{A64B9844-ED67-4854-A3F6-22D0FAEC2E0F}"/>
              </a:ext>
            </a:extLst>
          </p:cNvPr>
          <p:cNvSpPr txBox="1"/>
          <p:nvPr/>
        </p:nvSpPr>
        <p:spPr>
          <a:xfrm>
            <a:off x="2220199" y="5777605"/>
            <a:ext cx="5589037" cy="923330"/>
          </a:xfrm>
          <a:prstGeom prst="rect">
            <a:avLst/>
          </a:prstGeom>
          <a:noFill/>
        </p:spPr>
        <p:txBody>
          <a:bodyPr wrap="square" rtlCol="1">
            <a:spAutoFit/>
          </a:bodyPr>
          <a:lstStyle/>
          <a:p>
            <a:pPr fontAlgn="t"/>
            <a:r>
              <a:rPr lang="ar-SA" b="1" dirty="0">
                <a:solidFill>
                  <a:schemeClr val="accent1"/>
                </a:solidFill>
              </a:rPr>
              <a:t>عبدالعزيز بن عبدالرحمن                                     </a:t>
            </a:r>
            <a:r>
              <a:rPr lang="ar-SA" b="1" dirty="0" err="1">
                <a:solidFill>
                  <a:schemeClr val="accent1"/>
                </a:solidFill>
              </a:rPr>
              <a:t>الريااض</a:t>
            </a:r>
            <a:endParaRPr lang="ar-SA" dirty="0">
              <a:solidFill>
                <a:schemeClr val="accent1"/>
              </a:solidFill>
            </a:endParaRPr>
          </a:p>
          <a:p>
            <a:pPr fontAlgn="t"/>
            <a:endParaRPr lang="ar-SA" dirty="0">
              <a:solidFill>
                <a:schemeClr val="accent1"/>
              </a:solidFill>
            </a:endParaRPr>
          </a:p>
          <a:p>
            <a:endParaRPr lang="ar-SA" dirty="0">
              <a:solidFill>
                <a:schemeClr val="accent1"/>
              </a:solidFill>
            </a:endParaRPr>
          </a:p>
        </p:txBody>
      </p:sp>
    </p:spTree>
    <p:extLst>
      <p:ext uri="{BB962C8B-B14F-4D97-AF65-F5344CB8AC3E}">
        <p14:creationId xmlns:p14="http://schemas.microsoft.com/office/powerpoint/2010/main" val="275466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BC524138-11F9-4280-80D5-F261EB1BFFE4}"/>
              </a:ext>
            </a:extLst>
          </p:cNvPr>
          <p:cNvSpPr>
            <a:spLocks noGrp="1"/>
          </p:cNvSpPr>
          <p:nvPr>
            <p:ph type="title"/>
          </p:nvPr>
        </p:nvSpPr>
        <p:spPr>
          <a:xfrm>
            <a:off x="3282562" y="181332"/>
            <a:ext cx="7499350" cy="1143000"/>
          </a:xfrm>
        </p:spPr>
        <p:txBody>
          <a:bodyPr>
            <a:normAutofit/>
          </a:bodyPr>
          <a:lstStyle/>
          <a:p>
            <a:pPr fontAlgn="auto">
              <a:spcAft>
                <a:spcPts val="0"/>
              </a:spcAft>
              <a:defRPr/>
            </a:pPr>
            <a:r>
              <a:rPr lang="ar-EG" sz="3600" b="1" dirty="0">
                <a:solidFill>
                  <a:schemeClr val="accent1"/>
                </a:solidFill>
                <a:cs typeface="+mj-cs"/>
              </a:rPr>
              <a:t>3- يمثل الطالب للجوانب التنموية الاتية :</a:t>
            </a:r>
          </a:p>
        </p:txBody>
      </p:sp>
      <p:graphicFrame>
        <p:nvGraphicFramePr>
          <p:cNvPr id="5" name="عنصر نائب للمحتوى 3">
            <a:extLst>
              <a:ext uri="{FF2B5EF4-FFF2-40B4-BE49-F238E27FC236}">
                <a16:creationId xmlns:a16="http://schemas.microsoft.com/office/drawing/2014/main" id="{0A9BA190-BD5B-4670-95F5-6F5FB338083E}"/>
              </a:ext>
            </a:extLst>
          </p:cNvPr>
          <p:cNvGraphicFramePr>
            <a:graphicFrameLocks noGrp="1"/>
          </p:cNvGraphicFramePr>
          <p:nvPr>
            <p:ph idx="1"/>
            <p:extLst>
              <p:ext uri="{D42A27DB-BD31-4B8C-83A1-F6EECF244321}">
                <p14:modId xmlns:p14="http://schemas.microsoft.com/office/powerpoint/2010/main" val="3920729371"/>
              </p:ext>
            </p:extLst>
          </p:nvPr>
        </p:nvGraphicFramePr>
        <p:xfrm>
          <a:off x="2304662" y="1659294"/>
          <a:ext cx="8229600" cy="4495800"/>
        </p:xfrm>
        <a:graphic>
          <a:graphicData uri="http://schemas.openxmlformats.org/drawingml/2006/table">
            <a:tbl>
              <a:tblPr rtl="1" firstRow="1" bandRow="1">
                <a:tableStyleId>{F5AB1C69-6EDB-4FF4-983F-18BD219EF322}</a:tableStyleId>
              </a:tblPr>
              <a:tblGrid>
                <a:gridCol w="2911416">
                  <a:extLst>
                    <a:ext uri="{9D8B030D-6E8A-4147-A177-3AD203B41FA5}">
                      <a16:colId xmlns:a16="http://schemas.microsoft.com/office/drawing/2014/main" val="20000"/>
                    </a:ext>
                  </a:extLst>
                </a:gridCol>
                <a:gridCol w="5318184">
                  <a:extLst>
                    <a:ext uri="{9D8B030D-6E8A-4147-A177-3AD203B41FA5}">
                      <a16:colId xmlns:a16="http://schemas.microsoft.com/office/drawing/2014/main" val="20001"/>
                    </a:ext>
                  </a:extLst>
                </a:gridCol>
              </a:tblGrid>
              <a:tr h="899160">
                <a:tc>
                  <a:txBody>
                    <a:bodyPr/>
                    <a:lstStyle/>
                    <a:p>
                      <a:pPr algn="ctr" rtl="1"/>
                      <a:endParaRPr lang="ar-EG" sz="2400" b="1" dirty="0">
                        <a:solidFill>
                          <a:schemeClr val="tx1"/>
                        </a:solidFill>
                      </a:endParaRPr>
                    </a:p>
                    <a:p>
                      <a:pPr algn="ctr" rtl="1"/>
                      <a:r>
                        <a:rPr lang="ar-EG" sz="2400" b="1" dirty="0">
                          <a:solidFill>
                            <a:schemeClr val="tx1"/>
                          </a:solidFill>
                        </a:rPr>
                        <a:t>الأساس التنموي</a:t>
                      </a:r>
                      <a:r>
                        <a:rPr lang="ar-EG" sz="2400" b="1" baseline="0" dirty="0">
                          <a:solidFill>
                            <a:schemeClr val="tx1"/>
                          </a:solidFill>
                        </a:rPr>
                        <a:t> </a:t>
                      </a:r>
                      <a:endParaRPr lang="ar-EG" sz="2400" b="1" dirty="0">
                        <a:solidFill>
                          <a:schemeClr val="tx1"/>
                        </a:solidFill>
                      </a:endParaRPr>
                    </a:p>
                  </a:txBody>
                  <a:tcPr/>
                </a:tc>
                <a:tc>
                  <a:txBody>
                    <a:bodyPr/>
                    <a:lstStyle/>
                    <a:p>
                      <a:pPr algn="ctr" rtl="1"/>
                      <a:endParaRPr lang="ar-EG" sz="2400" b="1" dirty="0">
                        <a:solidFill>
                          <a:schemeClr val="accent1"/>
                        </a:solidFill>
                      </a:endParaRPr>
                    </a:p>
                    <a:p>
                      <a:pPr algn="ctr" rtl="1"/>
                      <a:r>
                        <a:rPr lang="ar-EG" sz="2400" b="1" dirty="0">
                          <a:solidFill>
                            <a:schemeClr val="accent1"/>
                          </a:solidFill>
                        </a:rPr>
                        <a:t>مثال</a:t>
                      </a:r>
                    </a:p>
                  </a:txBody>
                  <a:tcPr/>
                </a:tc>
                <a:extLst>
                  <a:ext uri="{0D108BD9-81ED-4DB2-BD59-A6C34878D82A}">
                    <a16:rowId xmlns:a16="http://schemas.microsoft.com/office/drawing/2014/main" val="10000"/>
                  </a:ext>
                </a:extLst>
              </a:tr>
              <a:tr h="899160">
                <a:tc>
                  <a:txBody>
                    <a:bodyPr/>
                    <a:lstStyle/>
                    <a:p>
                      <a:pPr algn="ctr" rtl="1"/>
                      <a:r>
                        <a:rPr lang="ar-EG" sz="2400" b="1" dirty="0">
                          <a:solidFill>
                            <a:schemeClr val="tx1"/>
                          </a:solidFill>
                        </a:rPr>
                        <a:t>استغلال الدولة لمواردها الطبيعية </a:t>
                      </a:r>
                    </a:p>
                  </a:txBody>
                  <a:tcPr/>
                </a:tc>
                <a:tc>
                  <a:txBody>
                    <a:bodyPr/>
                    <a:lstStyle/>
                    <a:p>
                      <a:pPr algn="ctr" rtl="1"/>
                      <a:r>
                        <a:rPr lang="ar-SA" sz="2400" b="1" dirty="0">
                          <a:solidFill>
                            <a:schemeClr val="accent1"/>
                          </a:solidFill>
                        </a:rPr>
                        <a:t>تصدير النفط</a:t>
                      </a:r>
                      <a:endParaRPr lang="ar-EG" sz="2400" b="1" dirty="0">
                        <a:solidFill>
                          <a:schemeClr val="accent1"/>
                        </a:solidFill>
                      </a:endParaRPr>
                    </a:p>
                  </a:txBody>
                  <a:tcPr/>
                </a:tc>
                <a:extLst>
                  <a:ext uri="{0D108BD9-81ED-4DB2-BD59-A6C34878D82A}">
                    <a16:rowId xmlns:a16="http://schemas.microsoft.com/office/drawing/2014/main" val="10001"/>
                  </a:ext>
                </a:extLst>
              </a:tr>
              <a:tr h="899160">
                <a:tc>
                  <a:txBody>
                    <a:bodyPr/>
                    <a:lstStyle/>
                    <a:p>
                      <a:pPr algn="ctr" rtl="1"/>
                      <a:r>
                        <a:rPr lang="ar-EG" sz="2400" b="1" dirty="0">
                          <a:solidFill>
                            <a:schemeClr val="tx1"/>
                          </a:solidFill>
                        </a:rPr>
                        <a:t>استثمار الدولة للموارد البشرية </a:t>
                      </a:r>
                    </a:p>
                  </a:txBody>
                  <a:tcPr/>
                </a:tc>
                <a:tc>
                  <a:txBody>
                    <a:bodyPr/>
                    <a:lstStyle/>
                    <a:p>
                      <a:pPr algn="ctr" rtl="1"/>
                      <a:r>
                        <a:rPr lang="ar-SA" sz="2400" b="1" dirty="0">
                          <a:solidFill>
                            <a:schemeClr val="accent1"/>
                          </a:solidFill>
                        </a:rPr>
                        <a:t>الاهتمام  ببناء الإنسان و رفاهية مواطنيها وخدمتهم</a:t>
                      </a:r>
                      <a:endParaRPr lang="ar-EG" sz="2400" b="1" dirty="0">
                        <a:solidFill>
                          <a:schemeClr val="accent1"/>
                        </a:solidFill>
                      </a:endParaRPr>
                    </a:p>
                  </a:txBody>
                  <a:tcPr/>
                </a:tc>
                <a:extLst>
                  <a:ext uri="{0D108BD9-81ED-4DB2-BD59-A6C34878D82A}">
                    <a16:rowId xmlns:a16="http://schemas.microsoft.com/office/drawing/2014/main" val="10002"/>
                  </a:ext>
                </a:extLst>
              </a:tr>
              <a:tr h="899160">
                <a:tc>
                  <a:txBody>
                    <a:bodyPr/>
                    <a:lstStyle/>
                    <a:p>
                      <a:pPr algn="ctr" rtl="1"/>
                      <a:endParaRPr lang="ar-EG" sz="2400" b="1" dirty="0">
                        <a:solidFill>
                          <a:schemeClr val="tx1"/>
                        </a:solidFill>
                      </a:endParaRPr>
                    </a:p>
                    <a:p>
                      <a:pPr algn="ctr" rtl="1"/>
                      <a:r>
                        <a:rPr lang="ar-EG" sz="2400" b="1" dirty="0">
                          <a:solidFill>
                            <a:schemeClr val="tx1"/>
                          </a:solidFill>
                        </a:rPr>
                        <a:t>إنجازات تنموية في النقل </a:t>
                      </a:r>
                    </a:p>
                  </a:txBody>
                  <a:tcPr/>
                </a:tc>
                <a:tc>
                  <a:txBody>
                    <a:bodyPr/>
                    <a:lstStyle/>
                    <a:p>
                      <a:pPr algn="ctr" rtl="1"/>
                      <a:r>
                        <a:rPr lang="ar-SA" sz="2400" b="1" dirty="0">
                          <a:solidFill>
                            <a:schemeClr val="accent1"/>
                          </a:solidFill>
                        </a:rPr>
                        <a:t>الاهتمام  بالبنية التحتية والطرق  والتوسع العمراني</a:t>
                      </a:r>
                      <a:endParaRPr lang="ar-EG" sz="2400" b="1" dirty="0">
                        <a:solidFill>
                          <a:schemeClr val="accent1"/>
                        </a:solidFill>
                      </a:endParaRPr>
                    </a:p>
                  </a:txBody>
                  <a:tcPr/>
                </a:tc>
                <a:extLst>
                  <a:ext uri="{0D108BD9-81ED-4DB2-BD59-A6C34878D82A}">
                    <a16:rowId xmlns:a16="http://schemas.microsoft.com/office/drawing/2014/main" val="10003"/>
                  </a:ext>
                </a:extLst>
              </a:tr>
              <a:tr h="899160">
                <a:tc>
                  <a:txBody>
                    <a:bodyPr/>
                    <a:lstStyle/>
                    <a:p>
                      <a:pPr algn="ctr" rtl="1"/>
                      <a:endParaRPr lang="ar-EG" sz="2400" b="1" dirty="0">
                        <a:solidFill>
                          <a:schemeClr val="tx1"/>
                        </a:solidFill>
                      </a:endParaRPr>
                    </a:p>
                    <a:p>
                      <a:pPr algn="ctr" rtl="1"/>
                      <a:r>
                        <a:rPr lang="ar-EG" sz="2400" b="1" dirty="0">
                          <a:solidFill>
                            <a:schemeClr val="tx1"/>
                          </a:solidFill>
                        </a:rPr>
                        <a:t>التخطيط المستقبلي </a:t>
                      </a:r>
                    </a:p>
                  </a:txBody>
                  <a:tcPr/>
                </a:tc>
                <a:tc>
                  <a:txBody>
                    <a:bodyPr/>
                    <a:lstStyle/>
                    <a:p>
                      <a:pPr algn="ctr" rtl="1"/>
                      <a:r>
                        <a:rPr lang="ar-SA" sz="2400" b="1" dirty="0">
                          <a:solidFill>
                            <a:schemeClr val="accent1"/>
                          </a:solidFill>
                        </a:rPr>
                        <a:t>رؤية 2030</a:t>
                      </a:r>
                      <a:endParaRPr lang="ar-EG" sz="2400" b="1" dirty="0">
                        <a:solidFill>
                          <a:schemeClr val="accent1"/>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375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a:extLst>
              <a:ext uri="{FF2B5EF4-FFF2-40B4-BE49-F238E27FC236}">
                <a16:creationId xmlns:a16="http://schemas.microsoft.com/office/drawing/2014/main" id="{E365E61C-1D80-419A-A1A5-80D65E383D02}"/>
              </a:ext>
            </a:extLst>
          </p:cNvPr>
          <p:cNvSpPr/>
          <p:nvPr/>
        </p:nvSpPr>
        <p:spPr>
          <a:xfrm>
            <a:off x="1763313" y="1421363"/>
            <a:ext cx="8534400" cy="198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ar-EG" sz="2400" b="1" dirty="0">
                <a:solidFill>
                  <a:schemeClr val="tx1"/>
                </a:solidFill>
              </a:rPr>
              <a:t>تقوم المملكة العربية السعودية علي مبادئ وأسس تمتد جذورها إلي تأسيس الدولة السعودية الأولي في منتصف القرن الثاني عشر الهجري ،ومن أبرز تلك الاسس : الاساس الديني والاساس التاريخي ،والاساس التنموي .</a:t>
            </a:r>
          </a:p>
        </p:txBody>
      </p:sp>
      <p:pic>
        <p:nvPicPr>
          <p:cNvPr id="2" name="صورة 1">
            <a:extLst>
              <a:ext uri="{FF2B5EF4-FFF2-40B4-BE49-F238E27FC236}">
                <a16:creationId xmlns:a16="http://schemas.microsoft.com/office/drawing/2014/main" id="{1A7DD19A-68F1-4A31-B5F3-96AADEE4FD01}"/>
              </a:ext>
            </a:extLst>
          </p:cNvPr>
          <p:cNvPicPr>
            <a:picLocks noChangeAspect="1"/>
          </p:cNvPicPr>
          <p:nvPr/>
        </p:nvPicPr>
        <p:blipFill>
          <a:blip r:embed="rId2"/>
          <a:stretch>
            <a:fillRect/>
          </a:stretch>
        </p:blipFill>
        <p:spPr>
          <a:xfrm>
            <a:off x="6225083" y="152400"/>
            <a:ext cx="4203605" cy="1295400"/>
          </a:xfrm>
          <a:prstGeom prst="rect">
            <a:avLst/>
          </a:prstGeom>
        </p:spPr>
      </p:pic>
      <p:graphicFrame>
        <p:nvGraphicFramePr>
          <p:cNvPr id="7" name="رسم تخطيطي 6">
            <a:extLst>
              <a:ext uri="{FF2B5EF4-FFF2-40B4-BE49-F238E27FC236}">
                <a16:creationId xmlns:a16="http://schemas.microsoft.com/office/drawing/2014/main" id="{09A5C5D5-8804-48B9-B569-93853ACD76B7}"/>
              </a:ext>
            </a:extLst>
          </p:cNvPr>
          <p:cNvGraphicFramePr/>
          <p:nvPr/>
        </p:nvGraphicFramePr>
        <p:xfrm>
          <a:off x="1864740" y="3429000"/>
          <a:ext cx="8534400" cy="307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100D5612-4AF2-4286-96D2-0FBCC5DB7C05}"/>
              </a:ext>
            </a:extLst>
          </p:cNvPr>
          <p:cNvSpPr txBox="1">
            <a:spLocks/>
          </p:cNvSpPr>
          <p:nvPr/>
        </p:nvSpPr>
        <p:spPr bwMode="auto">
          <a:xfrm>
            <a:off x="566057" y="205273"/>
            <a:ext cx="3632718" cy="735563"/>
          </a:xfrm>
          <a:prstGeom prst="rect">
            <a:avLst/>
          </a:prstGeom>
          <a:solidFill>
            <a:schemeClr val="bg2"/>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ar-SA" sz="2800" b="1" dirty="0">
                <a:solidFill>
                  <a:schemeClr val="tx2"/>
                </a:solidFill>
              </a:rPr>
              <a:t>استراتيجية  خرائط المفاهيم</a:t>
            </a:r>
          </a:p>
        </p:txBody>
      </p:sp>
      <p:graphicFrame>
        <p:nvGraphicFramePr>
          <p:cNvPr id="6" name="رسم تخطيطي 5">
            <a:extLst>
              <a:ext uri="{FF2B5EF4-FFF2-40B4-BE49-F238E27FC236}">
                <a16:creationId xmlns:a16="http://schemas.microsoft.com/office/drawing/2014/main" id="{97EA37DD-00F6-4B0C-AC7F-89B055FBA8B0}"/>
              </a:ext>
            </a:extLst>
          </p:cNvPr>
          <p:cNvGraphicFramePr/>
          <p:nvPr/>
        </p:nvGraphicFramePr>
        <p:xfrm>
          <a:off x="1230923" y="1453661"/>
          <a:ext cx="10128739" cy="3162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849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a:extLst>
              <a:ext uri="{FF2B5EF4-FFF2-40B4-BE49-F238E27FC236}">
                <a16:creationId xmlns:a16="http://schemas.microsoft.com/office/drawing/2014/main" id="{B1E93EA4-0053-4549-A846-B2BAB5858DA6}"/>
              </a:ext>
            </a:extLst>
          </p:cNvPr>
          <p:cNvSpPr/>
          <p:nvPr/>
        </p:nvSpPr>
        <p:spPr>
          <a:xfrm>
            <a:off x="465991" y="436685"/>
            <a:ext cx="11409485" cy="17789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defRPr/>
            </a:pPr>
            <a:r>
              <a:rPr lang="ar-EG" sz="3200" b="1" dirty="0">
                <a:solidFill>
                  <a:srgbClr val="0070C0"/>
                </a:solidFill>
                <a:latin typeface="Arial" panose="020B0604020202020204" pitchFamily="34" charset="0"/>
                <a:cs typeface="Arial" panose="020B0604020202020204" pitchFamily="34" charset="0"/>
              </a:rPr>
              <a:t>ولهذا تخدم المملكة العربية السعودية الاسلام ،والحرمين الشريفين ، ومصادر الشريعة ، والمسلمين في أنحاء الأرض .وهو دور عظيم لا يماثله دور في اي دولة أخري .</a:t>
            </a:r>
          </a:p>
        </p:txBody>
      </p:sp>
      <p:pic>
        <p:nvPicPr>
          <p:cNvPr id="1026" name="Picture 2" descr="ÙØªÙØ¬Ø© Ø¨Ø­Ø« Ø§ÙØµÙØ± Ø¹Ù Ø®Ø¯ÙØ© Ø§ÙØ­Ø±ÙÙÙ">
            <a:extLst>
              <a:ext uri="{FF2B5EF4-FFF2-40B4-BE49-F238E27FC236}">
                <a16:creationId xmlns:a16="http://schemas.microsoft.com/office/drawing/2014/main" id="{2E90CDC7-0EF8-463E-80F8-918C557AD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177" y="2215662"/>
            <a:ext cx="3742592" cy="374259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ÙØªÙØ¬Ø© Ø¨Ø­Ø« Ø§ÙØµÙØ± Ø¹Ù Ø®Ø¯ÙØ© Ø§ÙØ­Ø±ÙÙÙ">
            <a:extLst>
              <a:ext uri="{FF2B5EF4-FFF2-40B4-BE49-F238E27FC236}">
                <a16:creationId xmlns:a16="http://schemas.microsoft.com/office/drawing/2014/main" id="{01C5CD11-EBBB-4C0D-BEC8-FE65B63A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955" y="2522083"/>
            <a:ext cx="5865935" cy="304577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G_8369">
            <a:hlinkClick r:id="" action="ppaction://media"/>
            <a:extLst>
              <a:ext uri="{FF2B5EF4-FFF2-40B4-BE49-F238E27FC236}">
                <a16:creationId xmlns:a16="http://schemas.microsoft.com/office/drawing/2014/main" id="{DE9533EC-C12F-4C63-84E5-677347CFA6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828" y="2126927"/>
            <a:ext cx="5962261" cy="4339188"/>
          </a:xfrm>
          <a:prstGeom prst="rect">
            <a:avLst/>
          </a:prstGeom>
        </p:spPr>
      </p:pic>
      <p:pic>
        <p:nvPicPr>
          <p:cNvPr id="10" name="صورة 9">
            <a:extLst>
              <a:ext uri="{FF2B5EF4-FFF2-40B4-BE49-F238E27FC236}">
                <a16:creationId xmlns:a16="http://schemas.microsoft.com/office/drawing/2014/main" id="{02774BC7-BDF5-4402-BE16-4174DD2A8535}"/>
              </a:ext>
            </a:extLst>
          </p:cNvPr>
          <p:cNvPicPr>
            <a:picLocks noChangeAspect="1"/>
          </p:cNvPicPr>
          <p:nvPr/>
        </p:nvPicPr>
        <p:blipFill rotWithShape="1">
          <a:blip r:embed="rId5"/>
          <a:srcRect b="48251"/>
          <a:stretch/>
        </p:blipFill>
        <p:spPr>
          <a:xfrm>
            <a:off x="6718041" y="391885"/>
            <a:ext cx="5154599" cy="2836507"/>
          </a:xfrm>
          <a:prstGeom prst="rect">
            <a:avLst/>
          </a:prstGeom>
        </p:spPr>
      </p:pic>
      <p:sp>
        <p:nvSpPr>
          <p:cNvPr id="7" name="مربع نص 6">
            <a:extLst>
              <a:ext uri="{FF2B5EF4-FFF2-40B4-BE49-F238E27FC236}">
                <a16:creationId xmlns:a16="http://schemas.microsoft.com/office/drawing/2014/main" id="{9A25EF6F-E0CF-4FA4-A563-3EE5E48DD468}"/>
              </a:ext>
            </a:extLst>
          </p:cNvPr>
          <p:cNvSpPr txBox="1"/>
          <p:nvPr/>
        </p:nvSpPr>
        <p:spPr>
          <a:xfrm>
            <a:off x="233265" y="482672"/>
            <a:ext cx="3816219" cy="1200329"/>
          </a:xfrm>
          <a:prstGeom prst="rect">
            <a:avLst/>
          </a:prstGeom>
          <a:noFill/>
        </p:spPr>
        <p:txBody>
          <a:bodyPr wrap="square" rtlCol="1">
            <a:spAutoFit/>
          </a:bodyPr>
          <a:lstStyle/>
          <a:p>
            <a:pPr algn="ctr"/>
            <a:r>
              <a:rPr lang="ar-SA" sz="2400" b="1" dirty="0"/>
              <a:t>استراتيجية الدقيقة  الواحدة  </a:t>
            </a:r>
          </a:p>
          <a:p>
            <a:pPr algn="ctr"/>
            <a:r>
              <a:rPr lang="ar-SA" sz="2400" b="1" dirty="0"/>
              <a:t>عزيزتي الطالبة خلال دقيقة واحدة </a:t>
            </a:r>
            <a:r>
              <a:rPr lang="ar-SA" sz="2400" b="1" dirty="0" err="1"/>
              <a:t>أجيبي</a:t>
            </a:r>
            <a:r>
              <a:rPr lang="ar-SA" sz="2400" b="1" dirty="0"/>
              <a:t> عن السؤال التالي</a:t>
            </a:r>
          </a:p>
        </p:txBody>
      </p:sp>
      <p:sp>
        <p:nvSpPr>
          <p:cNvPr id="12" name="مربع نص 11">
            <a:extLst>
              <a:ext uri="{FF2B5EF4-FFF2-40B4-BE49-F238E27FC236}">
                <a16:creationId xmlns:a16="http://schemas.microsoft.com/office/drawing/2014/main" id="{9C4DC155-E15D-4D46-A87C-C0BE989097DC}"/>
              </a:ext>
            </a:extLst>
          </p:cNvPr>
          <p:cNvSpPr txBox="1"/>
          <p:nvPr/>
        </p:nvSpPr>
        <p:spPr>
          <a:xfrm>
            <a:off x="6911805" y="3721328"/>
            <a:ext cx="4960835" cy="1384995"/>
          </a:xfrm>
          <a:prstGeom prst="rect">
            <a:avLst/>
          </a:prstGeom>
          <a:solidFill>
            <a:schemeClr val="bg1"/>
          </a:solidFill>
        </p:spPr>
        <p:txBody>
          <a:bodyPr wrap="square" rtlCol="1">
            <a:spAutoFit/>
          </a:bodyPr>
          <a:lstStyle/>
          <a:p>
            <a:pPr algn="r"/>
            <a:r>
              <a:rPr lang="ar-SA" sz="2800" b="1" dirty="0"/>
              <a:t>1- خدمة الحرمين الشريفين</a:t>
            </a:r>
          </a:p>
          <a:p>
            <a:pPr algn="r"/>
            <a:r>
              <a:rPr lang="ar-SA" sz="2800" b="1" dirty="0"/>
              <a:t>2- تطبيق الشريعة الإسلامية</a:t>
            </a:r>
          </a:p>
          <a:p>
            <a:pPr algn="r"/>
            <a:r>
              <a:rPr lang="ar-SA" sz="2800" b="1" dirty="0"/>
              <a:t>3- خدمة المسلمين في أنحاء العالم</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9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barn(inVertical)">
                                      <p:cBhvr>
                                        <p:cTn id="11" dur="500"/>
                                        <p:tgtEl>
                                          <p:spTgt spid="12">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5">
            <a:extLst>
              <a:ext uri="{FF2B5EF4-FFF2-40B4-BE49-F238E27FC236}">
                <a16:creationId xmlns:a16="http://schemas.microsoft.com/office/drawing/2014/main" id="{ED14942B-2B84-42D1-9EFF-434442ACFC2D}"/>
              </a:ext>
            </a:extLst>
          </p:cNvPr>
          <p:cNvGraphicFramePr/>
          <p:nvPr>
            <p:extLst>
              <p:ext uri="{D42A27DB-BD31-4B8C-83A1-F6EECF244321}">
                <p14:modId xmlns:p14="http://schemas.microsoft.com/office/powerpoint/2010/main" val="3909566019"/>
              </p:ext>
            </p:extLst>
          </p:nvPr>
        </p:nvGraphicFramePr>
        <p:xfrm>
          <a:off x="641838" y="498475"/>
          <a:ext cx="10788162"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F8FAEED1-DDF7-4598-BD97-42B553930A3D}"/>
              </a:ext>
            </a:extLst>
          </p:cNvPr>
          <p:cNvSpPr txBox="1">
            <a:spLocks noChangeArrowheads="1"/>
          </p:cNvSpPr>
          <p:nvPr/>
        </p:nvSpPr>
        <p:spPr bwMode="auto">
          <a:xfrm>
            <a:off x="1019907" y="422519"/>
            <a:ext cx="10498016" cy="5016758"/>
          </a:xfrm>
          <a:prstGeom prst="rect">
            <a:avLst/>
          </a:prstGeom>
          <a:noFill/>
          <a:ln>
            <a:noFill/>
            <a:headEnd/>
            <a:tailEnd/>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defRPr/>
            </a:pPr>
            <a:r>
              <a:rPr lang="ar-EG" sz="4000" b="1" dirty="0">
                <a:solidFill>
                  <a:srgbClr val="0070C0"/>
                </a:solidFill>
                <a:latin typeface="Arial" panose="020B0604020202020204" pitchFamily="34" charset="0"/>
                <a:cs typeface="Arial" panose="020B0604020202020204" pitchFamily="34" charset="0"/>
              </a:rPr>
              <a:t>تتميز المملكة العربية السعودية بغرث تاريخي عريق امتدت جذورها لأكثر من 590 سنة منذ بدء بناء الدرعية عاصمة الدولة السعودية الولي . ولقوة مبادئها ورسوخ أسسها استمرت الدولة السعودية علي الرغم من التحديات وهجوم الاعداء والغزاة :</a:t>
            </a:r>
          </a:p>
          <a:p>
            <a:pPr algn="just" rtl="1">
              <a:defRPr/>
            </a:pPr>
            <a:r>
              <a:rPr lang="ar-EG" sz="4000" b="1" dirty="0">
                <a:solidFill>
                  <a:srgbClr val="0070C0"/>
                </a:solidFill>
                <a:latin typeface="Arial" panose="020B0604020202020204" pitchFamily="34" charset="0"/>
                <a:cs typeface="Arial" panose="020B0604020202020204" pitchFamily="34" charset="0"/>
              </a:rPr>
              <a:t>فقد تأسست الدولة السعودية الاولي ،ثم قامت بعدها الدولة السعودية الثانية ، ثم تأسست مرة ثالثة علي يد الملك عبد العزيز ، وتوحدت باسم المملكة العربية السعودية .</a:t>
            </a:r>
          </a:p>
        </p:txBody>
      </p:sp>
    </p:spTree>
    <p:extLst>
      <p:ext uri="{BB962C8B-B14F-4D97-AF65-F5344CB8AC3E}">
        <p14:creationId xmlns:p14="http://schemas.microsoft.com/office/powerpoint/2010/main" val="3376923871"/>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TotalTime>
  <Words>1238</Words>
  <Application>Microsoft Office PowerPoint</Application>
  <PresentationFormat>شاشة عريضة</PresentationFormat>
  <Paragraphs>137</Paragraphs>
  <Slides>32</Slides>
  <Notes>0</Notes>
  <HiddenSlides>8</HiddenSlides>
  <MMClips>2</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32</vt:i4>
      </vt:variant>
    </vt:vector>
  </HeadingPairs>
  <TitlesOfParts>
    <vt:vector size="37" baseType="lpstr">
      <vt:lpstr>Arial</vt:lpstr>
      <vt:lpstr>Calibri</vt:lpstr>
      <vt:lpstr>Calibri Light</vt:lpstr>
      <vt:lpstr>Noto Naskh Arabic UI</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ننظر الي هذه الصور التي تعرض لنا مجالا يسيرا للمقارنة :</vt:lpstr>
      <vt:lpstr>عرض تقديمي في PowerPoint</vt:lpstr>
      <vt:lpstr>عرض تقديمي في PowerPoint</vt:lpstr>
      <vt:lpstr>بقية المقارنات ( الأسواق وطرق الحج)  مطلوبة كنشاط في بوابة المستقبل</vt:lpstr>
      <vt:lpstr>استراتيجية البطاقات الملونة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1- علي ماذا يقوم الاساس الديني في المملكة العربية السعودية ؟ </vt:lpstr>
      <vt:lpstr>3- يمثل الطالب للجوانب التنموية الاتية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قلق يتجدد</dc:creator>
  <cp:lastModifiedBy>Maha Aldrees</cp:lastModifiedBy>
  <cp:revision>64</cp:revision>
  <dcterms:created xsi:type="dcterms:W3CDTF">2019-09-10T16:17:15Z</dcterms:created>
  <dcterms:modified xsi:type="dcterms:W3CDTF">2019-09-18T18:27:08Z</dcterms:modified>
</cp:coreProperties>
</file>