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3" r:id="rId3"/>
    <p:sldId id="265" r:id="rId4"/>
    <p:sldId id="261" r:id="rId5"/>
    <p:sldId id="262" r:id="rId6"/>
    <p:sldId id="259" r:id="rId7"/>
    <p:sldId id="260" r:id="rId8"/>
    <p:sldId id="266" r:id="rId9"/>
    <p:sldId id="267" r:id="rId10"/>
    <p:sldId id="264" r:id="rId1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035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780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063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7401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23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252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579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560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772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93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529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AB4F7-44BD-42AA-A7FE-D8E1A4233B80}" type="datetimeFigureOut">
              <a:rPr lang="ar-SA" smtClean="0"/>
              <a:t>14/02/1443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1C89-26FD-4980-915A-45FE3686FA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906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10.wdp" 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4.jpg" /><Relationship Id="rId7" Type="http://schemas.openxmlformats.org/officeDocument/2006/relationships/image" Target="../media/image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6.png" /><Relationship Id="rId10" Type="http://schemas.microsoft.com/office/2007/relationships/hdphoto" Target="../media/hdphoto4.wdp" /><Relationship Id="rId4" Type="http://schemas.openxmlformats.org/officeDocument/2006/relationships/image" Target="../media/image5.png" /><Relationship Id="rId9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5.wdp" /><Relationship Id="rId5" Type="http://schemas.openxmlformats.org/officeDocument/2006/relationships/image" Target="../media/image9.png" /><Relationship Id="rId4" Type="http://schemas.microsoft.com/office/2007/relationships/hdphoto" Target="../media/hdphoto4.wdp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0.png" /><Relationship Id="rId7" Type="http://schemas.openxmlformats.org/officeDocument/2006/relationships/image" Target="../media/image6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openxmlformats.org/officeDocument/2006/relationships/image" Target="../media/image4.jpg" /><Relationship Id="rId10" Type="http://schemas.microsoft.com/office/2007/relationships/hdphoto" Target="../media/hdphoto3.wdp" /><Relationship Id="rId4" Type="http://schemas.microsoft.com/office/2007/relationships/hdphoto" Target="../media/hdphoto6.wdp" /><Relationship Id="rId9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4.jpg" /><Relationship Id="rId7" Type="http://schemas.openxmlformats.org/officeDocument/2006/relationships/image" Target="../media/image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7.wdp" /><Relationship Id="rId5" Type="http://schemas.openxmlformats.org/officeDocument/2006/relationships/image" Target="../media/image12.png" /><Relationship Id="rId10" Type="http://schemas.microsoft.com/office/2007/relationships/hdphoto" Target="../media/hdphoto8.wdp" /><Relationship Id="rId4" Type="http://schemas.openxmlformats.org/officeDocument/2006/relationships/image" Target="../media/image11.png" /><Relationship Id="rId9" Type="http://schemas.openxmlformats.org/officeDocument/2006/relationships/image" Target="../media/image1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9.wdp" /><Relationship Id="rId5" Type="http://schemas.openxmlformats.org/officeDocument/2006/relationships/image" Target="../media/image19.png" /><Relationship Id="rId4" Type="http://schemas.openxmlformats.org/officeDocument/2006/relationships/image" Target="../media/image18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 rot="918690">
            <a:off x="2932361" y="1996492"/>
            <a:ext cx="3024336" cy="107721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وحدة قصار المفصل</a:t>
            </a:r>
          </a:p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(الكوثر والماعون)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8" y="0"/>
            <a:ext cx="7392792" cy="738557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66" y="1312409"/>
            <a:ext cx="2143125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/>
          <p:cNvSpPr txBox="1"/>
          <p:nvPr/>
        </p:nvSpPr>
        <p:spPr>
          <a:xfrm>
            <a:off x="2699792" y="3789040"/>
            <a:ext cx="36004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تفسير سورة الكوثر </a:t>
            </a:r>
          </a:p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تفسير سورة الماعون</a:t>
            </a:r>
          </a:p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الصف الأول متوسط </a:t>
            </a:r>
          </a:p>
        </p:txBody>
      </p:sp>
    </p:spTree>
    <p:extLst>
      <p:ext uri="{BB962C8B-B14F-4D97-AF65-F5344CB8AC3E}">
        <p14:creationId xmlns:p14="http://schemas.microsoft.com/office/powerpoint/2010/main" val="177243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 rot="918690">
            <a:off x="2932361" y="1996492"/>
            <a:ext cx="3024336" cy="107721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وحدة قصار المفصل</a:t>
            </a:r>
          </a:p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(الكوثر والماعون)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8" y="0"/>
            <a:ext cx="7392792" cy="7385572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2699792" y="3789040"/>
            <a:ext cx="36004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شكرا لفاعلكن الرائع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13" y="568573"/>
            <a:ext cx="277730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5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539172" y="1004575"/>
            <a:ext cx="338437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الاستراتيجيات </a:t>
            </a:r>
          </a:p>
          <a:p>
            <a:pPr algn="ctr"/>
            <a:endParaRPr lang="ar-SA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74235"/>
            <a:ext cx="2638818" cy="916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86" y="2475930"/>
            <a:ext cx="1565572" cy="15655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50" y="4693994"/>
            <a:ext cx="1637726" cy="163772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07" y="668023"/>
            <a:ext cx="1213469" cy="172707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" y="4356354"/>
            <a:ext cx="3609924" cy="1810656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6394986" y="1789405"/>
            <a:ext cx="1489382" cy="6056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القصة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934611" y="4053507"/>
            <a:ext cx="2410132" cy="6056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عرض تعليمي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475656" y="3854004"/>
            <a:ext cx="2100583" cy="6551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دون أفكارك</a:t>
            </a:r>
          </a:p>
        </p:txBody>
      </p:sp>
    </p:spTree>
    <p:extLst>
      <p:ext uri="{BB962C8B-B14F-4D97-AF65-F5344CB8AC3E}">
        <p14:creationId xmlns:p14="http://schemas.microsoft.com/office/powerpoint/2010/main" val="2445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" y="147696"/>
            <a:ext cx="8856984" cy="648072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" y="4356354"/>
            <a:ext cx="3609924" cy="1810656"/>
          </a:xfrm>
          <a:prstGeom prst="rect">
            <a:avLst/>
          </a:prstGeom>
        </p:spPr>
      </p:pic>
      <p:sp>
        <p:nvSpPr>
          <p:cNvPr id="12" name="مستطيل مستدير الزوايا 11"/>
          <p:cNvSpPr/>
          <p:nvPr/>
        </p:nvSpPr>
        <p:spPr>
          <a:xfrm>
            <a:off x="5999547" y="908720"/>
            <a:ext cx="2410132" cy="6056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عرض تعليمي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6" b="899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15" y="1514414"/>
            <a:ext cx="8477250" cy="4914900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1138754" y="1211567"/>
            <a:ext cx="2623265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طالبتي سندون ما نريد تعلمه..</a:t>
            </a:r>
          </a:p>
          <a:p>
            <a:pPr algn="ctr"/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ثم أتركك مع عرض تعليمي اكتشفي معه شرح آياتنا لهذا اليوم..</a:t>
            </a:r>
          </a:p>
          <a:p>
            <a:pPr algn="ctr"/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70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54896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39552" y="2132856"/>
            <a:ext cx="3384376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سبب النزول 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ما المقصود بالكوثر؟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ما هي العبادات المأمورون بها في الآية؟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ما معنى (شانئك)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ما المقصود (الأبتر)؟</a:t>
            </a:r>
          </a:p>
          <a:p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3" y="954939"/>
            <a:ext cx="1938248" cy="6732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11654"/>
            <a:ext cx="2006352" cy="20063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74" y="558773"/>
            <a:ext cx="1412776" cy="141277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4" y="558773"/>
            <a:ext cx="1213469" cy="17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63865" y="1469664"/>
            <a:ext cx="3384376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ما معنى الدين؟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2-عددي صفات المكذبين في السورة؟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معنى : (ويل )؟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ماهي المخالفات التي ارتكبها (المصلون) في الآية 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ما معنى الرياء؟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6-من علامات البخل في السورة؟</a:t>
            </a:r>
          </a:p>
          <a:p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93" y="492509"/>
            <a:ext cx="1938248" cy="6732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11654"/>
            <a:ext cx="2006352" cy="20063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74" y="558773"/>
            <a:ext cx="1412776" cy="141277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8683"/>
            <a:ext cx="853004" cy="121404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74" y="2310260"/>
            <a:ext cx="3055767" cy="157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929-WA00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00" y="-1539552"/>
            <a:ext cx="9110599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0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929-WA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086" y="-5805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0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292080" y="1628800"/>
            <a:ext cx="3384376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حل </a:t>
            </a:r>
          </a:p>
          <a:p>
            <a:pPr algn="ctr"/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أسئلة التقويم</a:t>
            </a:r>
          </a:p>
          <a:p>
            <a:pPr algn="ctr"/>
            <a:endParaRPr lang="ar-SA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1991576" cy="28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0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436095" y="3086369"/>
            <a:ext cx="3384376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المناقشة 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بعد العرض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نعيد طرح الأسئلة السابقة لتكتمل الصورة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052737"/>
            <a:ext cx="2232248" cy="16806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21" y="493787"/>
            <a:ext cx="2143125" cy="214312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83" y="3086369"/>
            <a:ext cx="2871763" cy="28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132</Words>
  <Application>Microsoft Office PowerPoint</Application>
  <PresentationFormat>عرض على الشاشة (4:3)</PresentationFormat>
  <Paragraphs>31</Paragraphs>
  <Slides>10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