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6" autoAdjust="0"/>
    <p:restoredTop sz="94660"/>
  </p:normalViewPr>
  <p:slideViewPr>
    <p:cSldViewPr snapToGrid="0">
      <p:cViewPr>
        <p:scale>
          <a:sx n="67" d="100"/>
          <a:sy n="67" d="100"/>
        </p:scale>
        <p:origin x="648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ar-SA"/>
              <a:t>انقر لتحرير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457200" rtl="1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EEA6F94F-114D-4A04-9B4B-41F2C309D2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20" t="10862" r="11795" b="75833"/>
          <a:stretch/>
        </p:blipFill>
        <p:spPr>
          <a:xfrm>
            <a:off x="9290963" y="0"/>
            <a:ext cx="2901037" cy="1255059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170236BF-974A-4582-B505-6144A76AF000}"/>
              </a:ext>
            </a:extLst>
          </p:cNvPr>
          <p:cNvSpPr/>
          <p:nvPr/>
        </p:nvSpPr>
        <p:spPr>
          <a:xfrm>
            <a:off x="657412" y="318359"/>
            <a:ext cx="7817223" cy="125505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>
                <a:latin typeface="ZWAdobeF" pitchFamily="2" charset="0"/>
                <a:cs typeface="ZWAdobeF" pitchFamily="2" charset="0"/>
              </a:rPr>
              <a:t>تولى حكم الدولة السعودية الأولى عدة أئمة من آل سعود تمكنوا من بنائها وتوحيد أجزائها ، من هم أئمة الدولة السعودية الأولى ؟ وما جهودهم في بناء الوطن وتحقيق الأمن ؟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E71457CF-86DB-4844-BC20-7E9B04816537}"/>
              </a:ext>
            </a:extLst>
          </p:cNvPr>
          <p:cNvSpPr/>
          <p:nvPr/>
        </p:nvSpPr>
        <p:spPr>
          <a:xfrm>
            <a:off x="6435090" y="1573419"/>
            <a:ext cx="5572125" cy="1809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شهدة الدرعية قوة واستقرار داخلياً منذ أن تولى الإمام محمد بن سعود بن محمد بن مقرن الإمارة فيها عام 1157هـ ، ثم استمر ذلك بعد تأسيس الدولة السعودية </a:t>
            </a:r>
            <a:r>
              <a:rPr lang="ar-SA" sz="2400" b="1" dirty="0" err="1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الأولة</a:t>
            </a:r>
            <a:r>
              <a:rPr lang="ar-SA" sz="2400" b="1" dirty="0">
                <a:solidFill>
                  <a:schemeClr val="tx1"/>
                </a:solidFill>
                <a:latin typeface="ZWAdobeF" pitchFamily="2" charset="0"/>
                <a:cs typeface="ZWAdobeF" pitchFamily="2" charset="0"/>
              </a:rPr>
              <a:t> عام 1157هـ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395B994E-2CEF-403F-BA97-E1EBAB81F0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585" b="57453" l="15810" r="39143">
                        <a14:foregroundMark x1="34691" y1="46552" x2="34684" y2="46871"/>
                        <a14:foregroundMark x1="34857" y1="39057" x2="34846" y2="39563"/>
                        <a14:foregroundMark x1="32919" y1="49754" x2="30957" y2="52125"/>
                        <a14:foregroundMark x1="30148" y1="49441" x2="29820" y2="50115"/>
                        <a14:foregroundMark x1="35110" y1="47173" x2="35005" y2="47392"/>
                        <a14:foregroundMark x1="18190" y1="56226" x2="28000" y2="57075"/>
                        <a14:foregroundMark x1="35714" y1="39811" x2="26000" y2="39623"/>
                        <a14:foregroundMark x1="36000" y1="38585" x2="35048" y2="41698"/>
                        <a14:foregroundMark x1="18381" y1="39151" x2="24095" y2="39811"/>
                        <a14:foregroundMark x1="30095" y1="43868" x2="29333" y2="43679"/>
                        <a14:foregroundMark x1="21905" y1="43679" x2="22476" y2="43868"/>
                        <a14:foregroundMark x1="27143" y1="51604" x2="30667" y2="50943"/>
                        <a14:foregroundMark x1="31238" y1="52170" x2="29619" y2="51981"/>
                        <a14:foregroundMark x1="35810" y1="57547" x2="17905" y2="57358"/>
                        <a14:foregroundMark x1="21048" y1="46887" x2="18095" y2="46038"/>
                        <a14:foregroundMark x1="17143" y1="46226" x2="18667" y2="46321"/>
                        <a14:foregroundMark x1="16667" y1="44717" x2="16667" y2="45943"/>
                        <a14:foregroundMark x1="16190" y1="45000" x2="16381" y2="46226"/>
                        <a14:foregroundMark x1="18000" y1="47075" x2="19619" y2="46981"/>
                        <a14:backgroundMark x1="38000" y1="42547" x2="37451" y2="42547"/>
                        <a14:backgroundMark x1="23060" y1="42251" x2="22607" y2="42223"/>
                        <a14:backgroundMark x1="27905" y1="42547" x2="23749" y2="42293"/>
                        <a14:backgroundMark x1="15714" y1="41792" x2="15810" y2="41792"/>
                        <a14:backgroundMark x1="15619" y1="41792" x2="16667" y2="42453"/>
                        <a14:backgroundMark x1="15905" y1="41132" x2="15524" y2="42358"/>
                        <a14:backgroundMark x1="20675" y1="43318" x2="22055" y2="43493"/>
                        <a14:backgroundMark x1="18988" y1="43105" x2="19212" y2="43133"/>
                        <a14:backgroundMark x1="28381" y1="43396" x2="29203" y2="43444"/>
                        <a14:backgroundMark x1="36179" y1="43174" x2="35905" y2="43491"/>
                        <a14:backgroundMark x1="16000" y1="52264" x2="16000" y2="52264"/>
                        <a14:backgroundMark x1="15810" y1="52170" x2="15429" y2="51887"/>
                        <a14:backgroundMark x1="16190" y1="42830" x2="16190" y2="43113"/>
                        <a14:backgroundMark x1="37619" y1="53113" x2="37619" y2="53113"/>
                        <a14:backgroundMark x1="37619" y1="52075" x2="37619" y2="53774"/>
                        <a14:backgroundMark x1="39429" y1="54528" x2="38667" y2="55566"/>
                        <a14:backgroundMark x1="37810" y1="50943" x2="38190" y2="51226"/>
                        <a14:backgroundMark x1="38095" y1="51792" x2="38286" y2="53302"/>
                        <a14:backgroundMark x1="37810" y1="51604" x2="38571" y2="54528"/>
                        <a14:backgroundMark x1="37714" y1="51226" x2="38952" y2="55377"/>
                        <a14:backgroundMark x1="15524" y1="51981" x2="15810" y2="52925"/>
                        <a14:backgroundMark x1="16000" y1="52170" x2="16000" y2="51792"/>
                        <a14:backgroundMark x1="18943" y1="48072" x2="19226" y2="48114"/>
                        <a14:backgroundMark x1="38286" y1="48019" x2="35810" y2="48208"/>
                        <a14:backgroundMark x1="34952" y1="48113" x2="31905" y2="48208"/>
                        <a14:backgroundMark x1="31905" y1="48302" x2="29333" y2="48113"/>
                        <a14:backgroundMark x1="35333" y1="47925" x2="33905" y2="47830"/>
                        <a14:backgroundMark x1="18717" y1="48437" x2="19393" y2="48421"/>
                        <a14:backgroundMark x1="24857" y1="43396" x2="22286" y2="42925"/>
                      </a14:backgroundRemoval>
                    </a14:imgEffect>
                  </a14:imgLayer>
                </a14:imgProps>
              </a:ext>
            </a:extLst>
          </a:blip>
          <a:srcRect l="13562" t="37516" r="60500" b="41752"/>
          <a:stretch/>
        </p:blipFill>
        <p:spPr>
          <a:xfrm>
            <a:off x="345185" y="1514476"/>
            <a:ext cx="3565780" cy="51034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AF9792FF-2C92-4A1A-9A15-D55773E9DD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28697" t="62967" r="26240" b="32808"/>
          <a:stretch/>
        </p:blipFill>
        <p:spPr>
          <a:xfrm>
            <a:off x="5852873" y="3643386"/>
            <a:ext cx="5777865" cy="648140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C6DBA75A-34F3-44C6-835C-0B355D638B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732" t="70162" r="11384" b="18207"/>
          <a:stretch/>
        </p:blipFill>
        <p:spPr>
          <a:xfrm>
            <a:off x="10515625" y="4587602"/>
            <a:ext cx="1331190" cy="17480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DD0FF59F-8D9D-46C7-BF89-095A8AEE77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191" r="20748"/>
          <a:stretch/>
        </p:blipFill>
        <p:spPr>
          <a:xfrm>
            <a:off x="9014004" y="4587602"/>
            <a:ext cx="1331190" cy="18411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D5126023-2E7C-4CC6-91EA-877EB9402A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954" r="41057"/>
          <a:stretch/>
        </p:blipFill>
        <p:spPr>
          <a:xfrm>
            <a:off x="7489991" y="4587602"/>
            <a:ext cx="1325881" cy="18411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7B61F719-F11A-4A52-8F68-551A4CD60A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62" r="61062"/>
          <a:stretch/>
        </p:blipFill>
        <p:spPr>
          <a:xfrm>
            <a:off x="5959795" y="4587602"/>
            <a:ext cx="1354456" cy="18411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590FCF91-8759-4248-832A-CDF04E29E72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58" r="82540"/>
          <a:stretch/>
        </p:blipFill>
        <p:spPr>
          <a:xfrm>
            <a:off x="4270808" y="4587601"/>
            <a:ext cx="1513248" cy="19520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سهم: لليسار 1">
            <a:extLst>
              <a:ext uri="{FF2B5EF4-FFF2-40B4-BE49-F238E27FC236}">
                <a16:creationId xmlns:a16="http://schemas.microsoft.com/office/drawing/2014/main" id="{2E63743F-C9D1-49ED-B0EC-A928BAC719B8}"/>
              </a:ext>
            </a:extLst>
          </p:cNvPr>
          <p:cNvSpPr/>
          <p:nvPr/>
        </p:nvSpPr>
        <p:spPr>
          <a:xfrm rot="21260360">
            <a:off x="3489617" y="1889193"/>
            <a:ext cx="1485231" cy="35747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70827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خطط انسيابي: معالجة متعاقبة 4">
            <a:extLst>
              <a:ext uri="{FF2B5EF4-FFF2-40B4-BE49-F238E27FC236}">
                <a16:creationId xmlns:a16="http://schemas.microsoft.com/office/drawing/2014/main" id="{3D7BE9CA-4BA0-4153-94D7-DDB54651BA29}"/>
              </a:ext>
            </a:extLst>
          </p:cNvPr>
          <p:cNvSpPr/>
          <p:nvPr/>
        </p:nvSpPr>
        <p:spPr>
          <a:xfrm>
            <a:off x="1238251" y="196850"/>
            <a:ext cx="7645400" cy="906146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ZWAdobeF" pitchFamily="2" charset="0"/>
                <a:cs typeface="ZWAdobeF" pitchFamily="2" charset="0"/>
              </a:rPr>
              <a:t>ما سبب اختيار الدرعية عاصمة للدولة السعودية الأولى  ؟</a:t>
            </a:r>
          </a:p>
        </p:txBody>
      </p:sp>
      <p:sp>
        <p:nvSpPr>
          <p:cNvPr id="6" name="مخطط انسيابي: معالجة متعاقبة 5">
            <a:extLst>
              <a:ext uri="{FF2B5EF4-FFF2-40B4-BE49-F238E27FC236}">
                <a16:creationId xmlns:a16="http://schemas.microsoft.com/office/drawing/2014/main" id="{3F958F1C-6E79-4478-873E-609F357C661F}"/>
              </a:ext>
            </a:extLst>
          </p:cNvPr>
          <p:cNvSpPr/>
          <p:nvPr/>
        </p:nvSpPr>
        <p:spPr>
          <a:xfrm>
            <a:off x="8883651" y="1860604"/>
            <a:ext cx="2894330" cy="1031131"/>
          </a:xfrm>
          <a:prstGeom prst="flowChartAlternateProcess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6">
                    <a:lumMod val="50000"/>
                  </a:schemeClr>
                </a:solidFill>
                <a:latin typeface="ZWAdobeF" pitchFamily="2" charset="0"/>
                <a:cs typeface="ZWAdobeF" pitchFamily="2" charset="0"/>
              </a:rPr>
              <a:t>ابتداء توحيــد الـدولة 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90095856-2C8F-4E1C-9F46-0E1FE12FF6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998" t="7776" r="12004" b="78764"/>
          <a:stretch/>
        </p:blipFill>
        <p:spPr>
          <a:xfrm>
            <a:off x="4840016" y="3185688"/>
            <a:ext cx="7196344" cy="1919604"/>
          </a:xfrm>
          <a:prstGeom prst="roundRect">
            <a:avLst>
              <a:gd name="adj" fmla="val 1864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93CB248-A33A-4748-9535-9AD2BDA17A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57" t="2249" r="56464" b="77696"/>
          <a:stretch/>
        </p:blipFill>
        <p:spPr>
          <a:xfrm>
            <a:off x="628650" y="2901950"/>
            <a:ext cx="3759200" cy="375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C7154480-28D1-4429-B25C-1C906C5C7F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776" b="94393" l="0" r="99441">
                        <a14:foregroundMark x1="89088" y1="53148" x2="89734" y2="73685"/>
                        <a14:foregroundMark x1="71811" y1="85521" x2="55307" y2="85981"/>
                        <a14:foregroundMark x1="93855" y1="85047" x2="93855" y2="85047"/>
                        <a14:foregroundMark x1="92737" y1="79439" x2="92112" y2="80485"/>
                        <a14:foregroundMark x1="61779" y1="56832" x2="47486" y2="57944"/>
                        <a14:foregroundMark x1="64053" y1="63335" x2="48603" y2="68224"/>
                        <a14:foregroundMark x1="31481" y1="45056" x2="13408" y2="45794"/>
                        <a14:foregroundMark x1="57542" y1="73832" x2="49261" y2="73832"/>
                        <a14:foregroundMark x1="24575" y1="44937" x2="14525" y2="47664"/>
                        <a14:foregroundMark x1="4469" y1="43925" x2="5873" y2="55197"/>
                        <a14:foregroundMark x1="6145" y1="42991" x2="5293" y2="55107"/>
                        <a14:foregroundMark x1="89944" y1="45794" x2="85475" y2="69159"/>
                        <a14:foregroundMark x1="81006" y1="50467" x2="48603" y2="52336"/>
                        <a14:foregroundMark x1="83799" y1="80374" x2="54190" y2="74766"/>
                        <a14:foregroundMark x1="57542" y1="78505" x2="33520" y2="79439"/>
                        <a14:foregroundMark x1="35754" y1="46729" x2="15084" y2="47664"/>
                        <a14:foregroundMark x1="18994" y1="53271" x2="21788" y2="69159"/>
                        <a14:foregroundMark x1="31285" y1="85981" x2="12849" y2="85047"/>
                        <a14:foregroundMark x1="6145" y1="44860" x2="8939" y2="73832"/>
                        <a14:foregroundMark x1="8939" y1="73832" x2="8939" y2="73832"/>
                        <a14:foregroundMark x1="6145" y1="52336" x2="7821" y2="72897"/>
                        <a14:backgroundMark x1="95531" y1="31776" x2="80789" y2="30167"/>
                        <a14:backgroundMark x1="7552" y1="31215" x2="0" y2="31776"/>
                        <a14:backgroundMark x1="559" y1="95327" x2="559" y2="93459"/>
                        <a14:backgroundMark x1="2235" y1="41121" x2="2252" y2="42228"/>
                        <a14:backgroundMark x1="17812" y1="98339" x2="7821" y2="99065"/>
                        <a14:backgroundMark x1="1117" y1="95327" x2="0" y2="95327"/>
                        <a14:backgroundMark x1="2793" y1="90654" x2="0" y2="84112"/>
                        <a14:backgroundMark x1="15990" y1="93458" x2="11173" y2="93458"/>
                        <a14:backgroundMark x1="35876" y1="19626" x2="34078" y2="19626"/>
                        <a14:backgroundMark x1="86592" y1="19626" x2="69005" y2="19626"/>
                        <a14:backgroundMark x1="58101" y1="12150" x2="3911" y2="11215"/>
                        <a14:backgroundMark x1="67598" y1="6542" x2="15084" y2="10280"/>
                        <a14:backgroundMark x1="98324" y1="37383" x2="99441" y2="46729"/>
                        <a14:backgroundMark x1="38545" y1="92448" x2="33399" y2="91645"/>
                        <a14:backgroundMark x1="16083" y1="93707" x2="1117" y2="90654"/>
                        <a14:backgroundMark x1="1117" y1="90654" x2="1117" y2="90654"/>
                        <a14:backgroundMark x1="16547" y1="94950" x2="559" y2="94393"/>
                        <a14:backgroundMark x1="96648" y1="93458" x2="87703" y2="91370"/>
                      </a14:backgroundRemoval>
                    </a14:imgEffect>
                  </a14:imgLayer>
                </a14:imgProps>
              </a:ext>
            </a:extLst>
          </a:blip>
          <a:srcRect t="31504" r="3926" b="7066"/>
          <a:stretch/>
        </p:blipFill>
        <p:spPr>
          <a:xfrm>
            <a:off x="9230430" y="71864"/>
            <a:ext cx="2697804" cy="1031132"/>
          </a:xfrm>
          <a:prstGeom prst="rect">
            <a:avLst/>
          </a:prstGeom>
        </p:spPr>
      </p:pic>
      <p:sp>
        <p:nvSpPr>
          <p:cNvPr id="14" name="مستطيل: زوايا قطرية مستديرة 13">
            <a:extLst>
              <a:ext uri="{FF2B5EF4-FFF2-40B4-BE49-F238E27FC236}">
                <a16:creationId xmlns:a16="http://schemas.microsoft.com/office/drawing/2014/main" id="{E9D03194-56EE-43DF-AC5E-0C77FA7BE1C0}"/>
              </a:ext>
            </a:extLst>
          </p:cNvPr>
          <p:cNvSpPr/>
          <p:nvPr/>
        </p:nvSpPr>
        <p:spPr>
          <a:xfrm>
            <a:off x="3083668" y="874868"/>
            <a:ext cx="6024664" cy="985736"/>
          </a:xfrm>
          <a:prstGeom prst="round2Diag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dirty="0">
                <a:latin typeface="ZWAdobeF" pitchFamily="2" charset="0"/>
                <a:cs typeface="ZWAdobeF" pitchFamily="2" charset="0"/>
              </a:rPr>
              <a:t>لقـــوتهــا واستقـــرارهـــا</a:t>
            </a:r>
          </a:p>
        </p:txBody>
      </p:sp>
    </p:spTree>
    <p:extLst>
      <p:ext uri="{BB962C8B-B14F-4D97-AF65-F5344CB8AC3E}">
        <p14:creationId xmlns:p14="http://schemas.microsoft.com/office/powerpoint/2010/main" val="3312984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BB3E261D-72F6-491E-9356-8990244069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3898" y1="70965" x2="43898" y2="70965"/>
                        <a14:foregroundMark x1="40870" y1="72111" x2="35005" y2="71920"/>
                        <a14:foregroundMark x1="47966" y1="71156" x2="37275" y2="72111"/>
                        <a14:foregroundMark x1="37370" y1="72111" x2="21949" y2="72302"/>
                        <a14:foregroundMark x1="21949" y1="72302" x2="20530" y2="72875"/>
                        <a14:foregroundMark x1="39167" y1="70678" x2="27247" y2="69245"/>
                        <a14:foregroundMark x1="27247" y1="69245" x2="14853" y2="71156"/>
                        <a14:foregroundMark x1="30274" y1="42407" x2="31126" y2="59885"/>
                        <a14:foregroundMark x1="31126" y1="59885" x2="27625" y2="66667"/>
                        <a14:foregroundMark x1="26963" y1="43171" x2="28382" y2="56065"/>
                        <a14:foregroundMark x1="28382" y1="56065" x2="23179" y2="67049"/>
                        <a14:foregroundMark x1="24314" y1="33333" x2="24598" y2="56543"/>
                        <a14:foregroundMark x1="15989" y1="73066" x2="15989" y2="73066"/>
                        <a14:foregroundMark x1="21192" y1="72779" x2="21192" y2="72779"/>
                        <a14:foregroundMark x1="20719" y1="72588" x2="16556" y2="72588"/>
                        <a14:foregroundMark x1="36897" y1="71347" x2="21949" y2="71442"/>
                        <a14:foregroundMark x1="46831" y1="72588" x2="38694" y2="72875"/>
                        <a14:foregroundMark x1="16746" y1="72397" x2="13623" y2="72779"/>
                      </a14:backgroundRemoval>
                    </a14:imgEffect>
                  </a14:imgLayer>
                </a14:imgProps>
              </a:ext>
            </a:extLst>
          </a:blip>
          <a:srcRect l="10657" t="24494" r="49964" b="24880"/>
          <a:stretch/>
        </p:blipFill>
        <p:spPr>
          <a:xfrm>
            <a:off x="552450" y="317499"/>
            <a:ext cx="4146550" cy="6292849"/>
          </a:xfrm>
          <a:prstGeom prst="rect">
            <a:avLst/>
          </a:prstGeom>
        </p:spPr>
      </p:pic>
      <p:sp>
        <p:nvSpPr>
          <p:cNvPr id="10" name="مستطيل: زوايا قطرية مستديرة 9">
            <a:extLst>
              <a:ext uri="{FF2B5EF4-FFF2-40B4-BE49-F238E27FC236}">
                <a16:creationId xmlns:a16="http://schemas.microsoft.com/office/drawing/2014/main" id="{55488D8E-08CC-48D8-8FA9-9E39A34A8513}"/>
              </a:ext>
            </a:extLst>
          </p:cNvPr>
          <p:cNvSpPr/>
          <p:nvPr/>
        </p:nvSpPr>
        <p:spPr>
          <a:xfrm>
            <a:off x="8572500" y="44450"/>
            <a:ext cx="3467100" cy="831850"/>
          </a:xfrm>
          <a:prstGeom prst="round2DiagRect">
            <a:avLst>
              <a:gd name="adj1" fmla="val 0"/>
              <a:gd name="adj2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latin typeface="ZWAdobeF" pitchFamily="2" charset="0"/>
                <a:cs typeface="ZWAdobeF" pitchFamily="2" charset="0"/>
              </a:rPr>
              <a:t>الـدفاع عن الدولة 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F53D8489-09C2-4FA9-9BA6-C189531341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86377" y1="28749" x2="86755" y2="50621"/>
                        <a14:foregroundMark x1="86755" y1="50621" x2="84484" y2="63133"/>
                        <a14:foregroundMark x1="84674" y1="28940" x2="84390" y2="55014"/>
                        <a14:foregroundMark x1="75970" y1="33811" x2="80227" y2="64565"/>
                        <a14:foregroundMark x1="82498" y1="30946" x2="81835" y2="55110"/>
                        <a14:foregroundMark x1="84674" y1="29895" x2="58467" y2="32856"/>
                        <a14:foregroundMark x1="83917" y1="29226" x2="55156" y2="30659"/>
                        <a14:foregroundMark x1="85430" y1="29322" x2="50899" y2="29608"/>
                        <a14:foregroundMark x1="54872" y1="29895" x2="59886" y2="41261"/>
                        <a14:foregroundMark x1="59886" y1="41261" x2="57711" y2="52531"/>
                        <a14:foregroundMark x1="57711" y1="52531" x2="58373" y2="52436"/>
                        <a14:foregroundMark x1="66036" y1="39446" x2="70766" y2="61796"/>
                        <a14:foregroundMark x1="78335" y1="34575" x2="63103" y2="54728"/>
                        <a14:foregroundMark x1="76821" y1="33906" x2="61779" y2="46896"/>
                        <a14:foregroundMark x1="74551" y1="35721" x2="56008" y2="45845"/>
                        <a14:foregroundMark x1="69820" y1="34575" x2="55345" y2="42693"/>
                        <a14:foregroundMark x1="67644" y1="35244" x2="53264" y2="43935"/>
                        <a14:foregroundMark x1="58940" y1="35435" x2="51277" y2="43266"/>
                        <a14:foregroundMark x1="51277" y1="43266" x2="49574" y2="44222"/>
                        <a14:foregroundMark x1="56102" y1="34479" x2="52034" y2="39733"/>
                        <a14:foregroundMark x1="55061" y1="33238" x2="52696" y2="36199"/>
                        <a14:foregroundMark x1="56008" y1="31328" x2="52980" y2="32187"/>
                        <a14:foregroundMark x1="86377" y1="27985" x2="50142" y2="29513"/>
                        <a14:foregroundMark x1="79281" y1="42407" x2="57237" y2="54919"/>
                        <a14:foregroundMark x1="78240" y1="50812" x2="59603" y2="58644"/>
                        <a14:foregroundMark x1="80416" y1="57211" x2="58657" y2="64183"/>
                        <a14:foregroundMark x1="84201" y1="58548" x2="73037" y2="67813"/>
                        <a14:foregroundMark x1="73037" y1="67813" x2="71712" y2="66667"/>
                        <a14:foregroundMark x1="86282" y1="57975" x2="82781" y2="66476"/>
                        <a14:foregroundMark x1="86377" y1="54059" x2="87323" y2="67144"/>
                        <a14:foregroundMark x1="70956" y1="54728" x2="63955" y2="63037"/>
                        <a14:foregroundMark x1="63955" y1="63037" x2="63671" y2="63133"/>
                        <a14:foregroundMark x1="67171" y1="58262" x2="56008" y2="64374"/>
                        <a14:foregroundMark x1="61495" y1="54346" x2="52980" y2="60840"/>
                        <a14:foregroundMark x1="57994" y1="55778" x2="52791" y2="58930"/>
                        <a14:foregroundMark x1="58467" y1="55301" x2="54210" y2="56734"/>
                        <a14:foregroundMark x1="57427" y1="47469" x2="53737" y2="48424"/>
                        <a14:foregroundMark x1="60360" y1="45654" x2="54399" y2="47851"/>
                        <a14:foregroundMark x1="56481" y1="45559" x2="50899" y2="46227"/>
                        <a14:foregroundMark x1="58657" y1="46227" x2="53264" y2="49761"/>
                        <a14:foregroundMark x1="53169" y1="45559" x2="52223" y2="54728"/>
                        <a14:foregroundMark x1="51750" y1="47182" x2="51750" y2="57211"/>
                        <a14:foregroundMark x1="52223" y1="53391" x2="54399" y2="65521"/>
                        <a14:foregroundMark x1="51277" y1="54059" x2="50899" y2="63897"/>
                        <a14:foregroundMark x1="52318" y1="29035" x2="51845" y2="36867"/>
                        <a14:foregroundMark x1="86566" y1="27889" x2="48061" y2="28653"/>
                        <a14:foregroundMark x1="48061" y1="28653" x2="47304" y2="29035"/>
                        <a14:foregroundMark x1="55061" y1="28271" x2="55061" y2="28271"/>
                        <a14:foregroundMark x1="85904" y1="65234" x2="46358" y2="64470"/>
                        <a14:foregroundMark x1="85809" y1="66476" x2="53737" y2="64756"/>
                        <a14:foregroundMark x1="83538" y1="66858" x2="52696" y2="68004"/>
                        <a14:foregroundMark x1="86282" y1="66476" x2="49196" y2="66380"/>
                        <a14:foregroundMark x1="50426" y1="65043" x2="49858" y2="68768"/>
                        <a14:foregroundMark x1="50331" y1="68959" x2="84201" y2="66762"/>
                        <a14:foregroundMark x1="71712" y1="27030" x2="51750" y2="27698"/>
                        <a14:foregroundMark x1="86093" y1="68386" x2="54115" y2="68959"/>
                      </a14:backgroundRemoval>
                    </a14:imgEffect>
                  </a14:imgLayer>
                </a14:imgProps>
              </a:ext>
            </a:extLst>
          </a:blip>
          <a:srcRect l="50630" t="27174" r="13579" b="32022"/>
          <a:stretch/>
        </p:blipFill>
        <p:spPr>
          <a:xfrm>
            <a:off x="5537200" y="927100"/>
            <a:ext cx="6324060" cy="5683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5314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FD18B705-927D-4774-BE1A-AEC2DA2E44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567" b="20493" l="46228" r="88383">
                        <a14:foregroundMark x1="88144" y1="16059" x2="83353" y2="19015"/>
                        <a14:foregroundMark x1="83353" y1="19015" x2="57964" y2="19015"/>
                        <a14:foregroundMark x1="85389" y1="16453" x2="48024" y2="17044"/>
                        <a14:foregroundMark x1="48024" y1="17044" x2="53174" y2="19015"/>
                        <a14:foregroundMark x1="53174" y1="19015" x2="58683" y2="19606"/>
                        <a14:foregroundMark x1="58683" y1="19606" x2="80719" y2="18128"/>
                        <a14:foregroundMark x1="83952" y1="17931" x2="48144" y2="18522"/>
                        <a14:foregroundMark x1="50060" y1="18522" x2="50060" y2="18522"/>
                        <a14:foregroundMark x1="47305" y1="19015" x2="52216" y2="19015"/>
                        <a14:foregroundMark x1="48503" y1="17537" x2="48503" y2="19507"/>
                        <a14:foregroundMark x1="47425" y1="17241" x2="47425" y2="19015"/>
                        <a14:foregroundMark x1="48383" y1="20197" x2="56647" y2="19901"/>
                        <a14:foregroundMark x1="56647" y1="19901" x2="61078" y2="19901"/>
                        <a14:foregroundMark x1="88144" y1="16749" x2="82395" y2="16453"/>
                        <a14:foregroundMark x1="82395" y1="16453" x2="82395" y2="16453"/>
                        <a14:foregroundMark x1="87425" y1="16355" x2="82515" y2="16552"/>
                        <a14:foregroundMark x1="87545" y1="16059" x2="73772" y2="16355"/>
                        <a14:foregroundMark x1="78084" y1="16256" x2="57605" y2="16453"/>
                        <a14:foregroundMark x1="59760" y1="16059" x2="48862" y2="16355"/>
                        <a14:foregroundMark x1="53653" y1="16650" x2="47066" y2="16650"/>
                        <a14:foregroundMark x1="81317" y1="19310" x2="63593" y2="20000"/>
                        <a14:foregroundMark x1="87305" y1="17340" x2="88383" y2="20000"/>
                        <a14:foregroundMark x1="88144" y1="19803" x2="78683" y2="19901"/>
                        <a14:foregroundMark x1="87425" y1="20000" x2="74371" y2="20000"/>
                        <a14:foregroundMark x1="73413" y1="19606" x2="60958" y2="19901"/>
                        <a14:foregroundMark x1="74251" y1="19803" x2="69581" y2="20000"/>
                        <a14:foregroundMark x1="50898" y1="16256" x2="47904" y2="16256"/>
                        <a14:foregroundMark x1="48263" y1="15764" x2="46587" y2="15764"/>
                        <a14:foregroundMark x1="47305" y1="15665" x2="48503" y2="19409"/>
                        <a14:foregroundMark x1="47425" y1="17340" x2="47425" y2="19409"/>
                        <a14:foregroundMark x1="46228" y1="17438" x2="46826" y2="20591"/>
                        <a14:foregroundMark x1="88263" y1="17537" x2="88263" y2="18818"/>
                        <a14:foregroundMark x1="88383" y1="17340" x2="88383" y2="17340"/>
                        <a14:foregroundMark x1="88383" y1="17241" x2="88383" y2="17241"/>
                        <a14:foregroundMark x1="87425" y1="17044" x2="87425" y2="17044"/>
                        <a14:foregroundMark x1="86587" y1="16552" x2="86587" y2="16552"/>
                        <a14:foregroundMark x1="83114" y1="16749" x2="78802" y2="16946"/>
                        <a14:foregroundMark x1="81916" y1="16158" x2="81916" y2="16158"/>
                        <a14:foregroundMark x1="81677" y1="16059" x2="71856" y2="16256"/>
                        <a14:foregroundMark x1="70299" y1="15961" x2="61437" y2="15961"/>
                        <a14:foregroundMark x1="70778" y1="16256" x2="83713" y2="16847"/>
                        <a14:foregroundMark x1="80359" y1="15862" x2="71018" y2="15862"/>
                        <a14:foregroundMark x1="86946" y1="16059" x2="82754" y2="16059"/>
                        <a14:foregroundMark x1="58323" y1="16059" x2="50539" y2="16552"/>
                        <a14:foregroundMark x1="57725" y1="15764" x2="48623" y2="15764"/>
                        <a14:foregroundMark x1="47066" y1="16946" x2="47784" y2="19212"/>
                      </a14:backgroundRemoval>
                    </a14:imgEffect>
                  </a14:imgLayer>
                </a14:imgProps>
              </a:ext>
            </a:extLst>
          </a:blip>
          <a:srcRect l="46326" t="16351" r="11688" b="80017"/>
          <a:stretch/>
        </p:blipFill>
        <p:spPr>
          <a:xfrm>
            <a:off x="7774328" y="57149"/>
            <a:ext cx="4417672" cy="792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7E21CF1-0FC5-48C7-B244-9C4A210E1B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8683" y1="19901" x2="18683" y2="20395"/>
                        <a14:foregroundMark x1="15395" y1="23676" x2="15332" y2="24492"/>
                        <a14:foregroundMark x1="38765" y1="26897" x2="39181" y2="29026"/>
                        <a14:foregroundMark x1="37605" y1="33300" x2="23713" y2="33596"/>
                        <a14:backgroundMark x1="39880" y1="20690" x2="20359" y2="21084"/>
                        <a14:backgroundMark x1="16647" y1="21182" x2="15329" y2="21182"/>
                        <a14:backgroundMark x1="18443" y1="21675" x2="18443" y2="21675"/>
                        <a14:backgroundMark x1="19521" y1="21478" x2="18683" y2="21478"/>
                        <a14:backgroundMark x1="18683" y1="20887" x2="15449" y2="21773"/>
                        <a14:backgroundMark x1="38802" y1="25222" x2="38802" y2="25222"/>
                        <a14:backgroundMark x1="29581" y1="26010" x2="29581" y2="26010"/>
                        <a14:backgroundMark x1="17365" y1="25911" x2="17365" y2="25911"/>
                        <a14:backgroundMark x1="14731" y1="25123" x2="14731" y2="25123"/>
                        <a14:backgroundMark x1="14731" y1="26502" x2="14731" y2="26502"/>
                        <a14:backgroundMark x1="15689" y1="26108" x2="14970" y2="27094"/>
                        <a14:backgroundMark x1="19401" y1="25813" x2="24072" y2="25813"/>
                        <a14:backgroundMark x1="29222" y1="25911" x2="38922" y2="26010"/>
                        <a14:backgroundMark x1="30060" y1="25517" x2="24192" y2="25517"/>
                        <a14:backgroundMark x1="15569" y1="25616" x2="15569" y2="25616"/>
                        <a14:backgroundMark x1="15569" y1="25616" x2="15569" y2="25222"/>
                        <a14:backgroundMark x1="15210" y1="24828" x2="15210" y2="24828"/>
                        <a14:backgroundMark x1="14970" y1="24631" x2="15569" y2="25616"/>
                        <a14:backgroundMark x1="19641" y1="25911" x2="17126" y2="25911"/>
                        <a14:backgroundMark x1="15928" y1="26010" x2="14611" y2="26207"/>
                        <a14:backgroundMark x1="15329" y1="25222" x2="15329" y2="25222"/>
                        <a14:backgroundMark x1="15090" y1="22069" x2="15090" y2="22069"/>
                        <a14:backgroundMark x1="15210" y1="22167" x2="15210" y2="22167"/>
                        <a14:backgroundMark x1="15210" y1="22167" x2="15449" y2="22266"/>
                        <a14:backgroundMark x1="38323" y1="26207" x2="38323" y2="26502"/>
                        <a14:backgroundMark x1="39641" y1="29655" x2="40120" y2="31133"/>
                        <a14:backgroundMark x1="21114" y1="30293" x2="15569" y2="30246"/>
                        <a14:backgroundMark x1="38922" y1="30443" x2="35333" y2="30413"/>
                        <a14:backgroundMark x1="39401" y1="29655" x2="39401" y2="29655"/>
                        <a14:backgroundMark x1="39521" y1="29163" x2="39760" y2="28867"/>
                        <a14:backgroundMark x1="39042" y1="29655" x2="39281" y2="30542"/>
                        <a14:backgroundMark x1="38563" y1="26897" x2="38563" y2="26897"/>
                        <a14:backgroundMark x1="39162" y1="26897" x2="39162" y2="26897"/>
                        <a14:backgroundMark x1="38802" y1="26700" x2="38683" y2="26502"/>
                        <a14:backgroundMark x1="39281" y1="29064" x2="39042" y2="29458"/>
                        <a14:backgroundMark x1="15329" y1="24532" x2="15329" y2="24532"/>
                        <a14:backgroundMark x1="15569" y1="22069" x2="15569" y2="22365"/>
                      </a14:backgroundRemoval>
                    </a14:imgEffect>
                  </a14:imgLayer>
                </a14:imgProps>
              </a:ext>
            </a:extLst>
          </a:blip>
          <a:srcRect l="12816" t="14831" r="57897" b="64132"/>
          <a:stretch/>
        </p:blipFill>
        <p:spPr>
          <a:xfrm>
            <a:off x="463787" y="184420"/>
            <a:ext cx="3233817" cy="5994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683BCAA8-05AB-4021-A3CD-4AEF44CB23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014" t="20446" r="11282" b="65106"/>
          <a:stretch/>
        </p:blipFill>
        <p:spPr>
          <a:xfrm>
            <a:off x="4920913" y="1187720"/>
            <a:ext cx="7004049" cy="1993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6F61197C-8807-4F06-9141-3117AA7AC8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792" t="35503" r="10833" b="47845"/>
          <a:stretch/>
        </p:blipFill>
        <p:spPr>
          <a:xfrm>
            <a:off x="4376367" y="3429000"/>
            <a:ext cx="7150099" cy="3003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سهم: لأسفل 1">
            <a:extLst>
              <a:ext uri="{FF2B5EF4-FFF2-40B4-BE49-F238E27FC236}">
                <a16:creationId xmlns:a16="http://schemas.microsoft.com/office/drawing/2014/main" id="{79FEDC77-4D75-4058-9185-CDA83380BD17}"/>
              </a:ext>
            </a:extLst>
          </p:cNvPr>
          <p:cNvSpPr/>
          <p:nvPr/>
        </p:nvSpPr>
        <p:spPr>
          <a:xfrm rot="2414168">
            <a:off x="3276105" y="1446678"/>
            <a:ext cx="495206" cy="1049975"/>
          </a:xfrm>
          <a:prstGeom prst="downArrow">
            <a:avLst>
              <a:gd name="adj1" fmla="val 38849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0951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553E3202-4AE4-44EC-AA4A-C42AF48825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79" t="53583" r="10682" b="36630"/>
          <a:stretch/>
        </p:blipFill>
        <p:spPr>
          <a:xfrm>
            <a:off x="2916678" y="49201"/>
            <a:ext cx="5916172" cy="1784350"/>
          </a:xfrm>
          <a:prstGeom prst="roundRect">
            <a:avLst>
              <a:gd name="adj" fmla="val 1215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C569808F-1286-44D8-AC74-F7AFBE48D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215" t="63878" r="11623" b="33564"/>
          <a:stretch/>
        </p:blipFill>
        <p:spPr>
          <a:xfrm>
            <a:off x="9448800" y="2114550"/>
            <a:ext cx="2438400" cy="565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4C93D325-CB47-4259-86D3-54A2B7A89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66764" r="13283" b="29523"/>
          <a:stretch/>
        </p:blipFill>
        <p:spPr>
          <a:xfrm>
            <a:off x="5515673" y="2165350"/>
            <a:ext cx="3317177" cy="783031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7076AE14-BCCB-46EA-BD25-07B249A61F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699" t="70529" r="11810" b="26659"/>
          <a:stretch/>
        </p:blipFill>
        <p:spPr>
          <a:xfrm>
            <a:off x="9282874" y="3372840"/>
            <a:ext cx="2604326" cy="592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53B59C0D-DFFF-4F8E-9DF2-CF868DBAAD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57" t="73699" r="13808" b="22706"/>
          <a:stretch/>
        </p:blipFill>
        <p:spPr>
          <a:xfrm>
            <a:off x="5581650" y="3324428"/>
            <a:ext cx="3317177" cy="734619"/>
          </a:xfrm>
          <a:prstGeom prst="round2DiagRect">
            <a:avLst>
              <a:gd name="adj1" fmla="val 0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C743C79E-FDD6-4751-851D-52F96576E0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351" t="76852" r="11927" b="19539"/>
          <a:stretch/>
        </p:blipFill>
        <p:spPr>
          <a:xfrm>
            <a:off x="9282874" y="4500169"/>
            <a:ext cx="2604326" cy="592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B4DC698A-9243-4035-857F-2F145B8EC7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914" t="80135" r="13487" b="15941"/>
          <a:stretch/>
        </p:blipFill>
        <p:spPr>
          <a:xfrm>
            <a:off x="5314950" y="4500168"/>
            <a:ext cx="3517900" cy="843839"/>
          </a:xfrm>
          <a:prstGeom prst="round2DiagRect">
            <a:avLst>
              <a:gd name="adj1" fmla="val 5000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صورة 18">
            <a:extLst>
              <a:ext uri="{FF2B5EF4-FFF2-40B4-BE49-F238E27FC236}">
                <a16:creationId xmlns:a16="http://schemas.microsoft.com/office/drawing/2014/main" id="{FC91F277-9ECC-47EA-BD2B-0BF6E8C3F4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40575" t="83728" r="11357" b="11961"/>
          <a:stretch/>
        </p:blipFill>
        <p:spPr>
          <a:xfrm>
            <a:off x="242727" y="5702300"/>
            <a:ext cx="6818474" cy="1023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7563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4B26A4C4-529C-40A9-9FA1-8951F59E6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265" l="1828" r="99297">
                        <a14:foregroundMark x1="99578" y1="612" x2="76231" y2="42347"/>
                        <a14:foregroundMark x1="89873" y1="11939" x2="67370" y2="37959"/>
                        <a14:foregroundMark x1="70042" y1="13265" x2="21097" y2="15102"/>
                        <a14:foregroundMark x1="54008" y1="19796" x2="16878" y2="19388"/>
                        <a14:foregroundMark x1="27707" y1="17041" x2="8158" y2="16122"/>
                        <a14:foregroundMark x1="30802" y1="5408" x2="9001" y2="5408"/>
                        <a14:foregroundMark x1="3938" y1="1224" x2="2672" y2="23469"/>
                        <a14:foregroundMark x1="3094" y1="34286" x2="2532" y2="41735"/>
                        <a14:foregroundMark x1="2532" y1="41735" x2="4219" y2="47653"/>
                        <a14:foregroundMark x1="1828" y1="58061" x2="563" y2="84082"/>
                        <a14:foregroundMark x1="563" y1="84082" x2="4079" y2="90510"/>
                        <a14:foregroundMark x1="4079" y1="90510" x2="4219" y2="93163"/>
                        <a14:foregroundMark x1="97609" y1="97143" x2="57806" y2="97653"/>
                        <a14:foregroundMark x1="54430" y1="93878" x2="45429" y2="97653"/>
                        <a14:foregroundMark x1="45429" y1="97653" x2="39100" y2="98367"/>
                        <a14:foregroundMark x1="45429" y1="97755" x2="10689" y2="97143"/>
                        <a14:foregroundMark x1="19691" y1="96735" x2="1828" y2="96122"/>
                        <a14:foregroundMark x1="1828" y1="96122" x2="1828" y2="96122"/>
                        <a14:foregroundMark x1="56681" y1="93571" x2="48101" y2="93469"/>
                        <a14:foregroundMark x1="10549" y1="75510" x2="3657" y2="86429"/>
                        <a14:foregroundMark x1="20816" y1="80816" x2="5626" y2="82857"/>
                        <a14:foregroundMark x1="21378" y1="81122" x2="5063" y2="81327"/>
                        <a14:foregroundMark x1="17722" y1="77959" x2="5204" y2="79490"/>
                        <a14:foregroundMark x1="80309" y1="81837" x2="35443" y2="82653"/>
                        <a14:backgroundMark x1="46414" y1="30000" x2="43601" y2="44796"/>
                        <a14:backgroundMark x1="43601" y1="44796" x2="41772" y2="46327"/>
                        <a14:backgroundMark x1="42897" y1="34796" x2="24613" y2="36837"/>
                        <a14:backgroundMark x1="24613" y1="36837" x2="20253" y2="36837"/>
                        <a14:backgroundMark x1="43038" y1="32551" x2="11533" y2="31633"/>
                        <a14:backgroundMark x1="11533" y1="31633" x2="10549" y2="31224"/>
                        <a14:backgroundMark x1="45288" y1="31122" x2="9845" y2="31327"/>
                        <a14:backgroundMark x1="9845" y1="31327" x2="7876" y2="31837"/>
                        <a14:backgroundMark x1="44444" y1="36429" x2="17300" y2="36122"/>
                        <a14:backgroundMark x1="46695" y1="44286" x2="14909" y2="43571"/>
                        <a14:backgroundMark x1="27848" y1="47755" x2="10267" y2="46224"/>
                        <a14:backgroundMark x1="17581" y1="48878" x2="10830" y2="48367"/>
                        <a14:backgroundMark x1="18143" y1="47551" x2="8861" y2="47143"/>
                        <a14:backgroundMark x1="8298" y1="31020" x2="8250" y2="34491"/>
                        <a14:backgroundMark x1="7876" y1="32551" x2="7934" y2="34478"/>
                        <a14:backgroundMark x1="88748" y1="56633" x2="52602" y2="57041"/>
                        <a14:backgroundMark x1="89170" y1="53878" x2="46273" y2="54184"/>
                        <a14:backgroundMark x1="89030" y1="61633" x2="27286" y2="57959"/>
                        <a14:backgroundMark x1="56540" y1="60714" x2="17159" y2="58367"/>
                        <a14:backgroundMark x1="47257" y1="55408" x2="13924" y2="56224"/>
                        <a14:backgroundMark x1="25738" y1="53878" x2="12096" y2="55000"/>
                        <a14:backgroundMark x1="23066" y1="56735" x2="11674" y2="58163"/>
                        <a14:backgroundMark x1="27286" y1="61531" x2="11533" y2="60000"/>
                        <a14:backgroundMark x1="60619" y1="64898" x2="18565" y2="61020"/>
                        <a14:backgroundMark x1="64276" y1="65612" x2="24754" y2="66122"/>
                        <a14:backgroundMark x1="58368" y1="72449" x2="28270" y2="70000"/>
                        <a14:backgroundMark x1="28270" y1="70000" x2="27286" y2="69694"/>
                        <a14:backgroundMark x1="84810" y1="67959" x2="63010" y2="67755"/>
                        <a14:backgroundMark x1="89873" y1="70816" x2="74262" y2="70714"/>
                        <a14:backgroundMark x1="23066" y1="61224" x2="21519" y2="66633"/>
                        <a14:backgroundMark x1="18143" y1="63878" x2="16737" y2="68265"/>
                        <a14:backgroundMark x1="45288" y1="30612" x2="37131" y2="33878"/>
                        <a14:backgroundMark x1="37131" y1="33878" x2="24332" y2="34796"/>
                        <a14:backgroundMark x1="42616" y1="32143" x2="15049" y2="31939"/>
                        <a14:backgroundMark x1="15049" y1="31939" x2="15049" y2="31939"/>
                        <a14:backgroundMark x1="38397" y1="36020" x2="17440" y2="35000"/>
                        <a14:backgroundMark x1="17440" y1="35000" x2="14768" y2="34184"/>
                        <a14:backgroundMark x1="40788" y1="45204" x2="15612" y2="43673"/>
                        <a14:backgroundMark x1="18565" y1="47959" x2="8158" y2="48469"/>
                        <a14:backgroundMark x1="16878" y1="48367" x2="8158" y2="49082"/>
                        <a14:backgroundMark x1="8158" y1="49082" x2="8298" y2="48776"/>
                        <a14:backgroundMark x1="18706" y1="48265" x2="10408" y2="47449"/>
                        <a14:backgroundMark x1="10408" y1="47449" x2="10127" y2="47245"/>
                        <a14:backgroundMark x1="41491" y1="62653" x2="49789" y2="62347"/>
                        <a14:backgroundMark x1="73840" y1="60000" x2="31786" y2="57857"/>
                        <a14:backgroundMark x1="78059" y1="57449" x2="13502" y2="59796"/>
                        <a14:backgroundMark x1="16878" y1="62041" x2="12096" y2="63163"/>
                        <a14:backgroundMark x1="18143" y1="62449" x2="14627" y2="66939"/>
                        <a14:backgroundMark x1="20534" y1="69388" x2="17722" y2="69796"/>
                        <a14:backgroundMark x1="12799" y1="64286" x2="11111" y2="68776"/>
                        <a14:backgroundMark x1="11111" y1="70714" x2="10830" y2="72959"/>
                        <a14:backgroundMark x1="15893" y1="71224" x2="13924" y2="712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3285" y="0"/>
            <a:ext cx="6052186" cy="68580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88ABD4A5-2B8C-4ED5-8F14-D18B673BF9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9283" r="89873">
                        <a14:foregroundMark x1="45570" y1="31633" x2="29255" y2="40102"/>
                        <a14:foregroundMark x1="16878" y1="48265" x2="16878" y2="48265"/>
                        <a14:foregroundMark x1="16174" y1="48163" x2="11392" y2="47959"/>
                        <a14:foregroundMark x1="13361" y1="48265" x2="9283" y2="48980"/>
                        <a14:backgroundMark x1="89030" y1="54592" x2="70745" y2="63367"/>
                        <a14:backgroundMark x1="86076" y1="63878" x2="51617" y2="63367"/>
                        <a14:backgroundMark x1="90858" y1="68367" x2="54430" y2="65816"/>
                        <a14:backgroundMark x1="86217" y1="70204" x2="46273" y2="67245"/>
                        <a14:backgroundMark x1="51617" y1="57347" x2="23207" y2="57041"/>
                        <a14:backgroundMark x1="22504" y1="74082" x2="15049" y2="74184"/>
                        <a14:backgroundMark x1="23066" y1="73878" x2="13361" y2="734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3285" y="0"/>
            <a:ext cx="6052186" cy="6858000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8E0E14BF-5D8F-412F-8132-063093BF69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469" b="73061" l="8439" r="94093">
                        <a14:foregroundMark x1="94093" y1="53673" x2="82138" y2="60408"/>
                        <a14:foregroundMark x1="82138" y1="60408" x2="72293" y2="63163"/>
                        <a14:foregroundMark x1="17300" y1="56224" x2="8579" y2="57245"/>
                        <a14:foregroundMark x1="14627" y1="54082" x2="9423" y2="54286"/>
                        <a14:foregroundMark x1="81857" y1="71122" x2="60338" y2="71224"/>
                        <a14:foregroundMark x1="74262" y1="73061" x2="61181" y2="72449"/>
                        <a14:foregroundMark x1="61181" y1="72449" x2="61181" y2="72449"/>
                        <a14:foregroundMark x1="93530" y1="54286" x2="93530" y2="54286"/>
                        <a14:foregroundMark x1="92968" y1="57653" x2="94093" y2="54082"/>
                      </a14:backgroundRemoval>
                    </a14:imgEffect>
                  </a14:imgLayer>
                </a14:imgProps>
              </a:ext>
            </a:extLst>
          </a:blip>
          <a:srcRect t="51990" b="24441"/>
          <a:stretch/>
        </p:blipFill>
        <p:spPr>
          <a:xfrm>
            <a:off x="3469004" y="3606165"/>
            <a:ext cx="6052186" cy="154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83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44120AA-0D3F-447A-AFF4-5A11BCF4B3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33" t="7460" r="12133" b="87702"/>
          <a:stretch/>
        </p:blipFill>
        <p:spPr>
          <a:xfrm>
            <a:off x="7048550" y="1"/>
            <a:ext cx="4963967" cy="902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14CD51C6-1B52-45F1-9488-7491FD4F71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8216" y1="10130" x2="34460" y2="29870"/>
                        <a14:foregroundMark x1="17371" y1="12121" x2="17653" y2="17403"/>
                        <a14:foregroundMark x1="16526" y1="13939" x2="17653" y2="17403"/>
                      </a14:backgroundRemoval>
                    </a14:imgEffect>
                  </a14:imgLayer>
                </a14:imgProps>
              </a:ext>
            </a:extLst>
          </a:blip>
          <a:srcRect l="13148" t="7926" r="57417" b="69349"/>
          <a:stretch/>
        </p:blipFill>
        <p:spPr>
          <a:xfrm>
            <a:off x="179483" y="0"/>
            <a:ext cx="3766185" cy="5040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سهم: لليسار 8">
            <a:extLst>
              <a:ext uri="{FF2B5EF4-FFF2-40B4-BE49-F238E27FC236}">
                <a16:creationId xmlns:a16="http://schemas.microsoft.com/office/drawing/2014/main" id="{A3108F96-55AE-40D2-9918-FA21F304E892}"/>
              </a:ext>
            </a:extLst>
          </p:cNvPr>
          <p:cNvSpPr/>
          <p:nvPr/>
        </p:nvSpPr>
        <p:spPr>
          <a:xfrm rot="19191615">
            <a:off x="3141502" y="2653394"/>
            <a:ext cx="1095894" cy="457392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F3CD2486-3CBC-4C3A-A90C-3373E2453BD0}"/>
              </a:ext>
            </a:extLst>
          </p:cNvPr>
          <p:cNvGrpSpPr/>
          <p:nvPr/>
        </p:nvGrpSpPr>
        <p:grpSpPr>
          <a:xfrm>
            <a:off x="1074007" y="902971"/>
            <a:ext cx="10807065" cy="5466998"/>
            <a:chOff x="1091152" y="836647"/>
            <a:chExt cx="10807065" cy="5466998"/>
          </a:xfrm>
        </p:grpSpPr>
        <p:pic>
          <p:nvPicPr>
            <p:cNvPr id="11" name="صورة 10">
              <a:extLst>
                <a:ext uri="{FF2B5EF4-FFF2-40B4-BE49-F238E27FC236}">
                  <a16:creationId xmlns:a16="http://schemas.microsoft.com/office/drawing/2014/main" id="{F40CCD50-1771-45B7-BCDA-361710650C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879" b="89957" l="9859" r="90704">
                          <a14:foregroundMark x1="86761" y1="13680" x2="87512" y2="41813"/>
                          <a14:foregroundMark x1="72688" y1="53560" x2="72582" y2="54545"/>
                          <a14:foregroundMark x1="76808" y1="15325" x2="74266" y2="38920"/>
                          <a14:foregroundMark x1="68451" y1="14719" x2="64386" y2="38945"/>
                          <a14:foregroundMark x1="56526" y1="14545" x2="48671" y2="40463"/>
                          <a14:foregroundMark x1="48263" y1="34199" x2="15587" y2="34545"/>
                          <a14:foregroundMark x1="62254" y1="12987" x2="50423" y2="12641"/>
                          <a14:foregroundMark x1="50423" y1="12641" x2="45728" y2="14545"/>
                          <a14:foregroundMark x1="45540" y1="14026" x2="43850" y2="15325"/>
                          <a14:foregroundMark x1="88920" y1="7792" x2="49859" y2="7879"/>
                          <a14:foregroundMark x1="49859" y1="7879" x2="45164" y2="9524"/>
                          <a14:foregroundMark x1="85822" y1="9264" x2="85915" y2="15065"/>
                          <a14:foregroundMark x1="86948" y1="9524" x2="85822" y2="16537"/>
                          <a14:foregroundMark x1="27567" y1="62288" x2="26150" y2="62260"/>
                          <a14:foregroundMark x1="14366" y1="28017" x2="14460" y2="27446"/>
                          <a14:foregroundMark x1="12484" y1="39480" x2="14017" y2="30145"/>
                          <a14:foregroundMark x1="87793" y1="12900" x2="85188" y2="38893"/>
                          <a14:foregroundMark x1="90141" y1="9264" x2="90511" y2="42085"/>
                          <a14:foregroundMark x1="65070" y1="36104" x2="44695" y2="37662"/>
                          <a14:foregroundMark x1="45822" y1="36797" x2="19812" y2="40087"/>
                          <a14:foregroundMark x1="19812" y1="40087" x2="19343" y2="40000"/>
                          <a14:foregroundMark x1="22162" y1="29719" x2="21784" y2="29697"/>
                          <a14:backgroundMark x1="36432" y1="9004" x2="33991" y2="20866"/>
                          <a14:backgroundMark x1="33991" y1="20866" x2="33427" y2="21818"/>
                          <a14:backgroundMark x1="40657" y1="24069" x2="31737" y2="28485"/>
                          <a14:backgroundMark x1="89577" y1="41991" x2="55211" y2="42078"/>
                          <a14:backgroundMark x1="87793" y1="44416" x2="47136" y2="47013"/>
                          <a14:backgroundMark x1="87606" y1="50909" x2="40657" y2="49610"/>
                          <a14:backgroundMark x1="87042" y1="62338" x2="42066" y2="54805"/>
                          <a14:backgroundMark x1="42066" y1="54805" x2="41878" y2="54632"/>
                          <a14:backgroundMark x1="89484" y1="41991" x2="87324" y2="62165"/>
                          <a14:backgroundMark x1="70892" y1="45974" x2="28638" y2="47706"/>
                          <a14:backgroundMark x1="58028" y1="43636" x2="18498" y2="43290"/>
                          <a14:backgroundMark x1="14836" y1="47186" x2="17371" y2="59394"/>
                          <a14:backgroundMark x1="17371" y1="59394" x2="25915" y2="67186"/>
                          <a14:backgroundMark x1="25915" y1="67186" x2="60939" y2="73853"/>
                          <a14:backgroundMark x1="60939" y1="73853" x2="68075" y2="73333"/>
                          <a14:backgroundMark x1="76526" y1="62857" x2="43005" y2="60087"/>
                          <a14:backgroundMark x1="52582" y1="60260" x2="34554" y2="60260"/>
                          <a14:backgroundMark x1="37277" y1="58268" x2="28920" y2="60087"/>
                          <a14:backgroundMark x1="36526" y1="62078" x2="27136" y2="61645"/>
                          <a14:backgroundMark x1="12488" y1="39481" x2="10516" y2="56450"/>
                          <a14:backgroundMark x1="17840" y1="53333" x2="11080" y2="61299"/>
                          <a14:backgroundMark x1="89484" y1="61818" x2="86385" y2="64156"/>
                          <a14:backgroundMark x1="89296" y1="62944" x2="89014" y2="63377"/>
                          <a14:backgroundMark x1="85070" y1="49870" x2="81315" y2="58268"/>
                          <a14:backgroundMark x1="84507" y1="53593" x2="81315" y2="57749"/>
                          <a14:backgroundMark x1="72958" y1="54632" x2="72958" y2="54286"/>
                          <a14:backgroundMark x1="28920" y1="62338" x2="28075" y2="62424"/>
                          <a14:backgroundMark x1="39437" y1="16537" x2="38967" y2="18442"/>
                          <a14:backgroundMark x1="39906" y1="16450" x2="39906" y2="16450"/>
                          <a14:backgroundMark x1="38310" y1="26147" x2="38310" y2="26147"/>
                          <a14:backgroundMark x1="39343" y1="26580" x2="39906" y2="26926"/>
                          <a14:backgroundMark x1="35117" y1="25887" x2="29577" y2="25628"/>
                          <a14:backgroundMark x1="27700" y1="25974" x2="22347" y2="25628"/>
                          <a14:backgroundMark x1="19906" y1="25887" x2="20282" y2="25801"/>
                          <a14:backgroundMark x1="17277" y1="26147" x2="16620" y2="27186"/>
                          <a14:backgroundMark x1="16338" y1="27532" x2="16901" y2="29437"/>
                          <a14:backgroundMark x1="39624" y1="27273" x2="39061" y2="28831"/>
                          <a14:backgroundMark x1="38404" y1="29351" x2="33803" y2="28571"/>
                          <a14:backgroundMark x1="36244" y1="29610" x2="31643" y2="29177"/>
                          <a14:backgroundMark x1="31268" y1="29351" x2="29390" y2="29351"/>
                          <a14:backgroundMark x1="27324" y1="29437" x2="25446" y2="29264"/>
                          <a14:backgroundMark x1="21342" y1="29031" x2="21127" y2="29004"/>
                          <a14:backgroundMark x1="18028" y1="29351" x2="20657" y2="29351"/>
                          <a14:backgroundMark x1="14836" y1="26753" x2="14836" y2="26926"/>
                          <a14:backgroundMark x1="26761" y1="29437" x2="24507" y2="29351"/>
                          <a14:backgroundMark x1="24413" y1="29524" x2="21972" y2="29437"/>
                          <a14:backgroundMark x1="22066" y1="29524" x2="22066" y2="29524"/>
                        </a14:backgroundRemoval>
                      </a14:imgEffect>
                    </a14:imgLayer>
                  </a14:imgProps>
                </a:ext>
              </a:extLst>
            </a:blip>
            <a:srcRect l="41472" t="13062" r="11033" b="67674"/>
            <a:stretch/>
          </p:blipFill>
          <p:spPr>
            <a:xfrm>
              <a:off x="4583018" y="836647"/>
              <a:ext cx="7315199" cy="3958238"/>
            </a:xfrm>
            <a:prstGeom prst="rect">
              <a:avLst/>
            </a:prstGeom>
          </p:spPr>
        </p:pic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CCF410FA-8BD9-474B-9783-F9A2C7A5C0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902" t="-13090" r="5381" b="33334"/>
            <a:stretch/>
          </p:blipFill>
          <p:spPr>
            <a:xfrm>
              <a:off x="1091152" y="4497705"/>
              <a:ext cx="10807065" cy="18059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09467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8130007-71A0-484D-A0BF-5842F55726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88638" y1="41299" x2="86103" y2="63983"/>
                        <a14:foregroundMark x1="86103" y1="63983" x2="16995" y2="60087"/>
                        <a14:foregroundMark x1="84789" y1="41039" x2="14930" y2="44156"/>
                        <a14:foregroundMark x1="14930" y1="44156" x2="13146" y2="44675"/>
                        <a14:foregroundMark x1="85915" y1="45108" x2="79155" y2="57489"/>
                        <a14:foregroundMark x1="72019" y1="47446" x2="53146" y2="57662"/>
                        <a14:foregroundMark x1="89484" y1="42597" x2="85915" y2="64762"/>
                        <a14:foregroundMark x1="88732" y1="54286" x2="87606" y2="64935"/>
                        <a14:foregroundMark x1="13615" y1="42338" x2="15117" y2="54632"/>
                        <a14:foregroundMark x1="12300" y1="49091" x2="14366" y2="71775"/>
                        <a14:foregroundMark x1="14366" y1="71775" x2="19249" y2="71688"/>
                        <a14:foregroundMark x1="16995" y1="70909" x2="17934" y2="70909"/>
                        <a14:backgroundMark x1="24319" y1="11169" x2="48357" y2="12381"/>
                        <a14:backgroundMark x1="19906" y1="11342" x2="23850" y2="12208"/>
                      </a14:backgroundRemoval>
                    </a14:imgEffect>
                  </a14:imgLayer>
                </a14:imgProps>
              </a:ext>
            </a:extLst>
          </a:blip>
          <a:srcRect l="63104" t="40344" r="11224" b="56328"/>
          <a:stretch/>
        </p:blipFill>
        <p:spPr>
          <a:xfrm>
            <a:off x="9526905" y="194312"/>
            <a:ext cx="2565140" cy="891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DC942185-D23E-4D28-84F8-DF943A612D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7" b="89957" l="9953" r="94836">
                        <a14:foregroundMark x1="87042" y1="67619" x2="72161" y2="67619"/>
                        <a14:foregroundMark x1="69202" y1="70909" x2="69492" y2="71387"/>
                        <a14:foregroundMark x1="75650" y1="73314" x2="87454" y2="72638"/>
                        <a14:backgroundMark x1="66385" y1="67619" x2="64977" y2="71429"/>
                        <a14:backgroundMark x1="65070" y1="74372" x2="71268" y2="74632"/>
                        <a14:backgroundMark x1="62723" y1="71948" x2="62723" y2="71948"/>
                        <a14:backgroundMark x1="68075" y1="67013" x2="68075" y2="67013"/>
                        <a14:backgroundMark x1="68075" y1="67100" x2="66385" y2="67879"/>
                        <a14:backgroundMark x1="66479" y1="71688" x2="61972" y2="71688"/>
                        <a14:backgroundMark x1="64413" y1="71688" x2="56808" y2="71688"/>
                        <a14:backgroundMark x1="75117" y1="73506" x2="75117" y2="73506"/>
                        <a14:backgroundMark x1="75962" y1="73766" x2="71549" y2="73766"/>
                        <a14:backgroundMark x1="87512" y1="72554" x2="96338" y2="72554"/>
                        <a14:backgroundMark x1="68169" y1="66753" x2="68169" y2="68398"/>
                      </a14:backgroundRemoval>
                    </a14:imgEffect>
                  </a14:imgLayer>
                </a14:imgProps>
              </a:ext>
            </a:extLst>
          </a:blip>
          <a:srcRect l="68214" t="66882" r="12210" b="26625"/>
          <a:stretch/>
        </p:blipFill>
        <p:spPr>
          <a:xfrm>
            <a:off x="9949816" y="2868930"/>
            <a:ext cx="1994534" cy="611505"/>
          </a:xfrm>
          <a:prstGeom prst="rect">
            <a:avLst/>
          </a:prstGeom>
        </p:spPr>
      </p:pic>
      <p:sp>
        <p:nvSpPr>
          <p:cNvPr id="8" name="مستطيل: زوايا قطرية مستديرة 7">
            <a:extLst>
              <a:ext uri="{FF2B5EF4-FFF2-40B4-BE49-F238E27FC236}">
                <a16:creationId xmlns:a16="http://schemas.microsoft.com/office/drawing/2014/main" id="{E2531305-D5CE-4C8D-BB13-07C0DAF67BCD}"/>
              </a:ext>
            </a:extLst>
          </p:cNvPr>
          <p:cNvSpPr/>
          <p:nvPr/>
        </p:nvSpPr>
        <p:spPr>
          <a:xfrm>
            <a:off x="654144" y="2770821"/>
            <a:ext cx="9023985" cy="931545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rgbClr val="FF0000"/>
                </a:solidFill>
                <a:latin typeface="ZWAdobeF" pitchFamily="2" charset="0"/>
                <a:cs typeface="ZWAdobeF" pitchFamily="2" charset="0"/>
              </a:rPr>
              <a:t>أ- لماذا وُصف الإمام سعود بن عبد العزيز بسعود الكبير؟</a:t>
            </a:r>
          </a:p>
        </p:txBody>
      </p:sp>
      <p:sp>
        <p:nvSpPr>
          <p:cNvPr id="9" name="مستطيل: زوايا قطرية مستديرة 8">
            <a:extLst>
              <a:ext uri="{FF2B5EF4-FFF2-40B4-BE49-F238E27FC236}">
                <a16:creationId xmlns:a16="http://schemas.microsoft.com/office/drawing/2014/main" id="{87983101-5459-47EC-94CB-A39071F7B503}"/>
              </a:ext>
            </a:extLst>
          </p:cNvPr>
          <p:cNvSpPr/>
          <p:nvPr/>
        </p:nvSpPr>
        <p:spPr>
          <a:xfrm>
            <a:off x="1036320" y="4959668"/>
            <a:ext cx="8770620" cy="984885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FF0000"/>
                </a:solidFill>
                <a:latin typeface="ZWAdobeF" pitchFamily="2" charset="0"/>
                <a:cs typeface="ZWAdobeF" pitchFamily="2" charset="0"/>
              </a:rPr>
              <a:t>ب- لماذا سمي قصر الحكم في الدرعية بقصر سلوى ؟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D6FB9D0B-F8BB-4CC7-A8FC-14D347E46A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62" t="20766" r="6260" b="10060"/>
          <a:stretch/>
        </p:blipFill>
        <p:spPr>
          <a:xfrm>
            <a:off x="1840230" y="64773"/>
            <a:ext cx="7526655" cy="2607942"/>
          </a:xfrm>
          <a:prstGeom prst="rect">
            <a:avLst/>
          </a:prstGeom>
        </p:spPr>
      </p:pic>
      <p:sp>
        <p:nvSpPr>
          <p:cNvPr id="12" name="مستطيل: زوايا قطرية مستديرة 11">
            <a:extLst>
              <a:ext uri="{FF2B5EF4-FFF2-40B4-BE49-F238E27FC236}">
                <a16:creationId xmlns:a16="http://schemas.microsoft.com/office/drawing/2014/main" id="{F120274A-A262-4A56-B26E-8C0A6703434A}"/>
              </a:ext>
            </a:extLst>
          </p:cNvPr>
          <p:cNvSpPr/>
          <p:nvPr/>
        </p:nvSpPr>
        <p:spPr>
          <a:xfrm>
            <a:off x="828228" y="3809999"/>
            <a:ext cx="9023985" cy="1245872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bg1"/>
                </a:solidFill>
                <a:latin typeface="ZWAdobeF" pitchFamily="2" charset="0"/>
                <a:cs typeface="ZWAdobeF" pitchFamily="2" charset="0"/>
              </a:rPr>
              <a:t>لأن الدولة السعودية الأولى وصلت في عهده إلى أوج قوتها وأتساعها ، وأيضاً للتمييز بينه وبين الملك سعود بن عبد العزيز أحد ملوك المملكة العربية السعودية </a:t>
            </a:r>
          </a:p>
        </p:txBody>
      </p:sp>
      <p:sp>
        <p:nvSpPr>
          <p:cNvPr id="13" name="مستطيل: زوايا قطرية مستديرة 12">
            <a:extLst>
              <a:ext uri="{FF2B5EF4-FFF2-40B4-BE49-F238E27FC236}">
                <a16:creationId xmlns:a16="http://schemas.microsoft.com/office/drawing/2014/main" id="{DC9EA285-7BDC-4AD2-A1E3-4B5BA321ECF9}"/>
              </a:ext>
            </a:extLst>
          </p:cNvPr>
          <p:cNvSpPr/>
          <p:nvPr/>
        </p:nvSpPr>
        <p:spPr>
          <a:xfrm>
            <a:off x="1274445" y="5875018"/>
            <a:ext cx="10147935" cy="659131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bg1"/>
                </a:solidFill>
                <a:latin typeface="ZWAdobeF" pitchFamily="2" charset="0"/>
                <a:cs typeface="ZWAdobeF" pitchFamily="2" charset="0"/>
              </a:rPr>
              <a:t>من السلوان ، وهو ما يبعث على النفس السعادة والأنس </a:t>
            </a:r>
          </a:p>
        </p:txBody>
      </p:sp>
    </p:spTree>
    <p:extLst>
      <p:ext uri="{BB962C8B-B14F-4D97-AF65-F5344CB8AC3E}">
        <p14:creationId xmlns:p14="http://schemas.microsoft.com/office/powerpoint/2010/main" val="2879004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8A770C51-44AA-4B97-9D17-281101898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63" t="6970" r="14788" b="87457"/>
          <a:stretch/>
        </p:blipFill>
        <p:spPr>
          <a:xfrm>
            <a:off x="6823710" y="217170"/>
            <a:ext cx="4807083" cy="822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02470BAC-F30D-4F6E-BB1E-6051DDD9CF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483" r="89971">
                        <a14:foregroundMark x1="14804" y1="35299" x2="2483" y2="34786"/>
                        <a14:foregroundMark x1="84527" y1="13077" x2="89112" y2="63419"/>
                        <a14:foregroundMark x1="89112" y1="63419" x2="83286" y2="85726"/>
                        <a14:foregroundMark x1="83286" y1="85726" x2="85005" y2="88291"/>
                        <a14:foregroundMark x1="84814" y1="87521" x2="56351" y2="84957"/>
                        <a14:foregroundMark x1="73543" y1="87692" x2="43744" y2="84701"/>
                        <a14:foregroundMark x1="81375" y1="86667" x2="62082" y2="86923"/>
                        <a14:foregroundMark x1="79847" y1="89231" x2="52053" y2="86154"/>
                        <a14:foregroundMark x1="55587" y1="86923" x2="44317" y2="86752"/>
                        <a14:foregroundMark x1="62082" y1="87179" x2="50334" y2="87179"/>
                        <a14:foregroundMark x1="83095" y1="12735" x2="59026" y2="11538"/>
                        <a14:foregroundMark x1="54441" y1="11453" x2="46514" y2="12479"/>
                        <a14:backgroundMark x1="29704" y1="63419" x2="24069" y2="75726"/>
                        <a14:backgroundMark x1="24069" y1="75726" x2="23973" y2="77265"/>
                        <a14:backgroundMark x1="13085" y1="64359" x2="25119" y2="62650"/>
                        <a14:backgroundMark x1="25119" y1="62650" x2="26266" y2="62137"/>
                        <a14:backgroundMark x1="29990" y1="68803" x2="30850" y2="82308"/>
                        <a14:backgroundMark x1="37918" y1="18718" x2="35626" y2="26923"/>
                        <a14:backgroundMark x1="34862" y1="32821" x2="22159" y2="33333"/>
                        <a14:backgroundMark x1="12703" y1="64957" x2="12130" y2="80342"/>
                        <a14:backgroundMark x1="45150" y1="10737" x2="39924" y2="10769"/>
                        <a14:backgroundMark x1="58419" y1="10655" x2="53839" y2="10683"/>
                      </a14:backgroundRemoval>
                    </a14:imgEffect>
                  </a14:imgLayer>
                </a14:imgProps>
              </a:ext>
            </a:extLst>
          </a:blip>
          <a:srcRect l="42100" t="11927" r="13853" b="62899"/>
          <a:stretch/>
        </p:blipFill>
        <p:spPr>
          <a:xfrm>
            <a:off x="5297806" y="1114425"/>
            <a:ext cx="6252978" cy="4834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4A3063DF-3794-42E0-88A3-808AC0C2EF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82" t="13080" r="59265" b="64999"/>
          <a:stretch/>
        </p:blipFill>
        <p:spPr>
          <a:xfrm>
            <a:off x="771525" y="348615"/>
            <a:ext cx="3509010" cy="56007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سهم: لليسار 9">
            <a:extLst>
              <a:ext uri="{FF2B5EF4-FFF2-40B4-BE49-F238E27FC236}">
                <a16:creationId xmlns:a16="http://schemas.microsoft.com/office/drawing/2014/main" id="{D4955AAD-A428-432C-8C51-90EC289A1A57}"/>
              </a:ext>
            </a:extLst>
          </p:cNvPr>
          <p:cNvSpPr/>
          <p:nvPr/>
        </p:nvSpPr>
        <p:spPr>
          <a:xfrm>
            <a:off x="3937635" y="5354955"/>
            <a:ext cx="1040130" cy="382905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9097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561AD3FB-0DA1-4C82-8D38-0F343863A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068" t="37466" r="15310" b="59684"/>
          <a:stretch/>
        </p:blipFill>
        <p:spPr>
          <a:xfrm>
            <a:off x="8103019" y="71595"/>
            <a:ext cx="3474066" cy="900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A9BA8982-F655-4B73-9579-FFB8C38CD3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9608" y1="64701" x2="23018" y2="82308"/>
                        <a14:foregroundMark x1="29322" y1="87009" x2="19675" y2="84957"/>
                        <a14:backgroundMark x1="80420" y1="12308" x2="73257" y2="70940"/>
                        <a14:backgroundMark x1="73257" y1="70940" x2="79656" y2="86239"/>
                      </a14:backgroundRemoval>
                    </a14:imgEffect>
                  </a14:imgLayer>
                </a14:imgProps>
              </a:ext>
            </a:extLst>
          </a:blip>
          <a:srcRect l="9936" t="61153" r="67572" b="11927"/>
          <a:stretch/>
        </p:blipFill>
        <p:spPr>
          <a:xfrm>
            <a:off x="449179" y="1325880"/>
            <a:ext cx="3088406" cy="4823460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DEED6105-85A0-45FF-9A57-58EA87D27F6A}"/>
              </a:ext>
            </a:extLst>
          </p:cNvPr>
          <p:cNvGrpSpPr/>
          <p:nvPr/>
        </p:nvGrpSpPr>
        <p:grpSpPr>
          <a:xfrm>
            <a:off x="4497704" y="1126315"/>
            <a:ext cx="7079381" cy="5314490"/>
            <a:chOff x="4497704" y="1126315"/>
            <a:chExt cx="7079381" cy="5314490"/>
          </a:xfrm>
        </p:grpSpPr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565A41EF-7048-4CE1-94F6-B55BFDED5B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937" t="40642" r="13853" b="40770"/>
            <a:stretch/>
          </p:blipFill>
          <p:spPr>
            <a:xfrm>
              <a:off x="4497704" y="1126315"/>
              <a:ext cx="7079381" cy="2714165"/>
            </a:xfrm>
            <a:prstGeom prst="rect">
              <a:avLst/>
            </a:prstGeom>
          </p:spPr>
        </p:pic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BA7BC3AC-4792-492F-9E83-07C0773281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3717" t="59497" r="14425" b="11926"/>
            <a:stretch/>
          </p:blipFill>
          <p:spPr>
            <a:xfrm>
              <a:off x="4497704" y="3840480"/>
              <a:ext cx="7079381" cy="26003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6965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شريحة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302</TotalTime>
  <Words>136</Words>
  <Application>Microsoft Office PowerPoint</Application>
  <PresentationFormat>شاشة عريضة</PresentationFormat>
  <Paragraphs>10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Century Gothic</vt:lpstr>
      <vt:lpstr>Wingdings 3</vt:lpstr>
      <vt:lpstr>ZWAdobeF</vt:lpstr>
      <vt:lpstr>شريحة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صالح أبو سويد</dc:creator>
  <cp:lastModifiedBy>صالح أبو سويد</cp:lastModifiedBy>
  <cp:revision>25</cp:revision>
  <dcterms:created xsi:type="dcterms:W3CDTF">2020-09-26T03:00:01Z</dcterms:created>
  <dcterms:modified xsi:type="dcterms:W3CDTF">2020-10-01T09:15:40Z</dcterms:modified>
</cp:coreProperties>
</file>