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018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820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6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84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18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302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783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04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095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800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912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295C-871E-47E5-A078-6986A4E7EF56}" type="datetimeFigureOut">
              <a:rPr lang="ar-SA" smtClean="0"/>
              <a:t>18/02/1443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37E0C-5E36-458E-9A73-8AC82B5D7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5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microsoft.com/office/2007/relationships/hdphoto" Target="../media/hdphoto12.wdp" /><Relationship Id="rId7" Type="http://schemas.openxmlformats.org/officeDocument/2006/relationships/image" Target="../media/image21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microsoft.com/office/2007/relationships/hdphoto" Target="../media/hdphoto13.wdp" /><Relationship Id="rId4" Type="http://schemas.openxmlformats.org/officeDocument/2006/relationships/image" Target="../media/image20.png" /><Relationship Id="rId9" Type="http://schemas.microsoft.com/office/2007/relationships/hdphoto" Target="../media/hdphoto10.wdp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 /><Relationship Id="rId3" Type="http://schemas.microsoft.com/office/2007/relationships/hdphoto" Target="../media/hdphoto14.wdp" /><Relationship Id="rId7" Type="http://schemas.openxmlformats.org/officeDocument/2006/relationships/image" Target="../media/image17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microsoft.com/office/2007/relationships/hdphoto" Target="../media/hdphoto15.wdp" /><Relationship Id="rId4" Type="http://schemas.openxmlformats.org/officeDocument/2006/relationships/image" Target="../media/image23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microsoft.com/office/2007/relationships/hdphoto" Target="../media/hdphoto16.wdp" /><Relationship Id="rId7" Type="http://schemas.openxmlformats.org/officeDocument/2006/relationships/image" Target="../media/image8.jp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microsoft.com/office/2007/relationships/hdphoto" Target="../media/hdphoto17.wdp" /><Relationship Id="rId4" Type="http://schemas.openxmlformats.org/officeDocument/2006/relationships/image" Target="../media/image25.png" /><Relationship Id="rId9" Type="http://schemas.microsoft.com/office/2007/relationships/hdphoto" Target="../media/hdphoto10.wdp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g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9.wdp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gif" /><Relationship Id="rId5" Type="http://schemas.microsoft.com/office/2007/relationships/hdphoto" Target="../media/hdphoto20.wdp" /><Relationship Id="rId4" Type="http://schemas.openxmlformats.org/officeDocument/2006/relationships/image" Target="../media/image28.png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microsoft.com/office/2007/relationships/hdphoto" Target="../media/hdphoto5.wdp" /><Relationship Id="rId5" Type="http://schemas.openxmlformats.org/officeDocument/2006/relationships/image" Target="../media/image9.png" /><Relationship Id="rId4" Type="http://schemas.openxmlformats.org/officeDocument/2006/relationships/image" Target="../media/image8.jpg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6" Type="http://schemas.microsoft.com/office/2007/relationships/hdphoto" Target="../media/hdphoto5.wdp" /><Relationship Id="rId5" Type="http://schemas.openxmlformats.org/officeDocument/2006/relationships/image" Target="../media/image9.png" /><Relationship Id="rId4" Type="http://schemas.openxmlformats.org/officeDocument/2006/relationships/image" Target="../media/image14.jp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6" Type="http://schemas.microsoft.com/office/2007/relationships/hdphoto" Target="../media/hdphoto10.wdp" /><Relationship Id="rId5" Type="http://schemas.openxmlformats.org/officeDocument/2006/relationships/image" Target="../media/image17.png" /><Relationship Id="rId4" Type="http://schemas.openxmlformats.org/officeDocument/2006/relationships/image" Target="../media/image16.jp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69" y="881729"/>
            <a:ext cx="8424267" cy="5386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5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1" y="118494"/>
            <a:ext cx="5788609" cy="2482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9" y="2127880"/>
            <a:ext cx="9947323" cy="473012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8" y="208377"/>
            <a:ext cx="2671302" cy="2302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مستطيل مستدير الزوايا 8"/>
          <p:cNvSpPr/>
          <p:nvPr/>
        </p:nvSpPr>
        <p:spPr>
          <a:xfrm>
            <a:off x="6273800" y="3606800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التسمية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273800" y="4089400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الأكل باليد اليمنى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273800" y="4718050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الأكل مما يليه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273800" y="5276850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لعق الأصابع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284075" y="5848350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لعق الصحفة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70" y="4307877"/>
            <a:ext cx="1366446" cy="1366446"/>
          </a:xfrm>
          <a:prstGeom prst="rect">
            <a:avLst/>
          </a:prstGeom>
        </p:spPr>
      </p:pic>
      <p:sp>
        <p:nvSpPr>
          <p:cNvPr id="15" name="وسيلة شرح على شكل سحابة 14"/>
          <p:cNvSpPr/>
          <p:nvPr/>
        </p:nvSpPr>
        <p:spPr>
          <a:xfrm>
            <a:off x="8640014" y="1927225"/>
            <a:ext cx="2713785" cy="2743200"/>
          </a:xfrm>
          <a:prstGeom prst="cloudCallout">
            <a:avLst>
              <a:gd name="adj1" fmla="val -39084"/>
              <a:gd name="adj2" fmla="val 6481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ولكن متى يجوز الأكل من الأطباق الأخرى غير ما يليه؟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660900" y="3516999"/>
            <a:ext cx="4229100" cy="12963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إذا تنوعت أصناف الطعام فيجوز له مد اليد إلى غير طبقه.</a:t>
            </a: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" b="96973" l="9817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44" y="3257693"/>
            <a:ext cx="2494583" cy="27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3" y="1002891"/>
            <a:ext cx="10311627" cy="5589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5" y="0"/>
            <a:ext cx="1872236" cy="1613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مستطيل مستدير الزوايا 5"/>
          <p:cNvSpPr/>
          <p:nvPr/>
        </p:nvSpPr>
        <p:spPr>
          <a:xfrm>
            <a:off x="7162800" y="1613997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أخذ الأكل الساقط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162800" y="2498152"/>
            <a:ext cx="2971800" cy="7657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الحمد والثناء لله بعد الانتهاء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162800" y="3524660"/>
            <a:ext cx="2971800" cy="15045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من نسي التسمية في أول الطعام فليسمي في منتصفه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98" y="404528"/>
            <a:ext cx="3619500" cy="125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وسيلة شرح على شكل سحابة 9"/>
          <p:cNvSpPr/>
          <p:nvPr/>
        </p:nvSpPr>
        <p:spPr>
          <a:xfrm>
            <a:off x="3075163" y="353318"/>
            <a:ext cx="4270233" cy="1598779"/>
          </a:xfrm>
          <a:prstGeom prst="cloudCallout">
            <a:avLst>
              <a:gd name="adj1" fmla="val 75536"/>
              <a:gd name="adj2" fmla="val 4563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solidFill>
                  <a:srgbClr val="FF0000"/>
                </a:solidFill>
              </a:rPr>
              <a:t>ماهو</a:t>
            </a:r>
            <a:r>
              <a:rPr lang="ar-SA" sz="3200" b="1" dirty="0">
                <a:solidFill>
                  <a:srgbClr val="FF0000"/>
                </a:solidFill>
              </a:rPr>
              <a:t> الهدي النبوي في التعامل مع ما سقط من الطعام؟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" b="96973" l="9817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13" y="1152707"/>
            <a:ext cx="2494583" cy="27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68" y="49874"/>
            <a:ext cx="5564351" cy="2579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6" y="2498107"/>
            <a:ext cx="8880901" cy="4006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94" y="195260"/>
            <a:ext cx="2671302" cy="2302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مستطيل مستدير الزوايا 8"/>
          <p:cNvSpPr/>
          <p:nvPr/>
        </p:nvSpPr>
        <p:spPr>
          <a:xfrm>
            <a:off x="5791200" y="3748056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الأكل باليد اليسرى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791200" y="4659371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ذم الطعام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91200" y="5461909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/>
              <a:t>الإتكاء</a:t>
            </a:r>
            <a:r>
              <a:rPr lang="ar-SA" sz="2400" b="1" dirty="0"/>
              <a:t> 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37" y="4204609"/>
            <a:ext cx="3619500" cy="125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وسيلة شرح على شكل سحابة 12"/>
          <p:cNvSpPr/>
          <p:nvPr/>
        </p:nvSpPr>
        <p:spPr>
          <a:xfrm>
            <a:off x="3143619" y="1213402"/>
            <a:ext cx="4270233" cy="1781387"/>
          </a:xfrm>
          <a:prstGeom prst="cloudCallout">
            <a:avLst>
              <a:gd name="adj1" fmla="val 49959"/>
              <a:gd name="adj2" fmla="val 16030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ما هي مساوئ ذم الطعام؟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" b="96973" l="9817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13" y="1152707"/>
            <a:ext cx="2494583" cy="27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5" y="814890"/>
            <a:ext cx="11120349" cy="5598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435478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454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344894" y="1900791"/>
            <a:ext cx="9960520" cy="4500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66" y="601662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93" y="1120774"/>
            <a:ext cx="3009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7" y="299269"/>
            <a:ext cx="7990449" cy="60572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9" y="883366"/>
            <a:ext cx="2895600" cy="3216685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4318000" y="1841500"/>
            <a:ext cx="20574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محرم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318000" y="2641600"/>
            <a:ext cx="20574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مكروه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318000" y="3441700"/>
            <a:ext cx="20574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سنة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318000" y="4162527"/>
            <a:ext cx="20574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واجب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318000" y="4883354"/>
            <a:ext cx="20574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سنة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318000" y="5664405"/>
            <a:ext cx="20574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مكروه</a:t>
            </a:r>
          </a:p>
        </p:txBody>
      </p:sp>
    </p:spTree>
    <p:extLst>
      <p:ext uri="{BB962C8B-B14F-4D97-AF65-F5344CB8AC3E}">
        <p14:creationId xmlns:p14="http://schemas.microsoft.com/office/powerpoint/2010/main" val="7259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82" y="575187"/>
            <a:ext cx="9642554" cy="5869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01" y="209548"/>
            <a:ext cx="3178550" cy="2740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مستطيل مستدير الزوايا 5"/>
          <p:cNvSpPr/>
          <p:nvPr/>
        </p:nvSpPr>
        <p:spPr>
          <a:xfrm>
            <a:off x="6959600" y="5308600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إكرام الضيف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959600" y="5921067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نصرة المظلوم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111500" y="5308600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الصلح بين المتخاصمين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111500" y="5921067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حقوق الجار</a:t>
            </a:r>
          </a:p>
        </p:txBody>
      </p:sp>
    </p:spTree>
    <p:extLst>
      <p:ext uri="{BB962C8B-B14F-4D97-AF65-F5344CB8AC3E}">
        <p14:creationId xmlns:p14="http://schemas.microsoft.com/office/powerpoint/2010/main" val="22567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79" y="660502"/>
            <a:ext cx="9797208" cy="5696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0" y="0"/>
            <a:ext cx="5015289" cy="1742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مستطيل مستدير الزوايا 5"/>
          <p:cNvSpPr/>
          <p:nvPr/>
        </p:nvSpPr>
        <p:spPr>
          <a:xfrm>
            <a:off x="9379974" y="2875935"/>
            <a:ext cx="1253613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784258" y="2875935"/>
            <a:ext cx="2485283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9379974" y="4247535"/>
            <a:ext cx="1253613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784258" y="4385186"/>
            <a:ext cx="2540499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235974" y="1961535"/>
            <a:ext cx="2227007" cy="280219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cs typeface="Akhbar MT" pitchFamily="2" charset="-78"/>
              </a:rPr>
              <a:t>صنفي من خلال النصوص الشرعية أحكام الضيافة؟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" b="96973" l="9817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" y="3605304"/>
            <a:ext cx="2494583" cy="27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0658"/>
            <a:ext cx="10313411" cy="526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2854853" cy="1976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59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86" y="852230"/>
            <a:ext cx="9439792" cy="551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2854853" cy="1976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43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35" y="732937"/>
            <a:ext cx="9678678" cy="583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6" y="0"/>
            <a:ext cx="3376079" cy="2142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" b="96973" l="9817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1" y="2513923"/>
            <a:ext cx="2494583" cy="3813135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3810000" y="4147440"/>
            <a:ext cx="29718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إطعام الجائع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810233" y="4809940"/>
            <a:ext cx="4250967" cy="7475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إدخال الفرح و السرور على قلب المضيف فيشعر بالقبول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810232" y="5557475"/>
            <a:ext cx="3971567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 رد الجميل و المعروف</a:t>
            </a:r>
          </a:p>
        </p:txBody>
      </p:sp>
    </p:spTree>
    <p:extLst>
      <p:ext uri="{BB962C8B-B14F-4D97-AF65-F5344CB8AC3E}">
        <p14:creationId xmlns:p14="http://schemas.microsoft.com/office/powerpoint/2010/main" val="158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7" y="3109728"/>
            <a:ext cx="11419799" cy="16097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33" y="564126"/>
            <a:ext cx="3960557" cy="2217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" b="96973" l="9817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" y="3605304"/>
            <a:ext cx="2494583" cy="27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قطة الشاشة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3" y="2154057"/>
            <a:ext cx="11426533" cy="2875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051056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113</Words>
  <Application>Microsoft Office PowerPoint</Application>
  <PresentationFormat>شاشة عريضة</PresentationFormat>
  <Paragraphs>29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شريفة البحيري</cp:lastModifiedBy>
  <cp:revision>9</cp:revision>
  <dcterms:created xsi:type="dcterms:W3CDTF">2021-09-25T01:21:30Z</dcterms:created>
  <dcterms:modified xsi:type="dcterms:W3CDTF">2021-09-25T02:09:59Z</dcterms:modified>
</cp:coreProperties>
</file>