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removePersonalInfoOnSave="1" saveSubsetFonts="1" autoCompressPictures="0">
  <p:sldMasterIdLst>
    <p:sldMasterId id="214748385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75" r:id="rId7"/>
    <p:sldId id="274" r:id="rId8"/>
    <p:sldId id="276" r:id="rId9"/>
    <p:sldId id="273" r:id="rId10"/>
  </p:sldIdLst>
  <p:sldSz cx="12192000" cy="6858000"/>
  <p:notesSz cx="6858000" cy="9144000"/>
  <p:defaultTextStyle>
    <a:defPPr algn="r" rtl="1">
      <a:defRPr lang="ar-SA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75"/>
  </p:normalViewPr>
  <p:slideViewPr>
    <p:cSldViewPr snapToGrid="0" snapToObjects="1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presProps" Target="pres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theme" Target="theme/theme1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svg" /><Relationship Id="rId1" Type="http://schemas.openxmlformats.org/officeDocument/2006/relationships/image" Target="../media/image8.png" /><Relationship Id="rId6" Type="http://schemas.openxmlformats.org/officeDocument/2006/relationships/image" Target="../media/image12.svg" /><Relationship Id="rId5" Type="http://schemas.openxmlformats.org/officeDocument/2006/relationships/image" Target="../media/image11.png" /><Relationship Id="rId4" Type="http://schemas.microsoft.com/office/2007/relationships/hdphoto" Target="../media/hdphoto3.wdp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 /><Relationship Id="rId2" Type="http://schemas.openxmlformats.org/officeDocument/2006/relationships/image" Target="../media/image14.png" /><Relationship Id="rId1" Type="http://schemas.openxmlformats.org/officeDocument/2006/relationships/image" Target="../media/image13.jpg" /><Relationship Id="rId4" Type="http://schemas.openxmlformats.org/officeDocument/2006/relationships/image" Target="../media/image16.jp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svg" /><Relationship Id="rId1" Type="http://schemas.openxmlformats.org/officeDocument/2006/relationships/image" Target="../media/image8.png" /><Relationship Id="rId6" Type="http://schemas.openxmlformats.org/officeDocument/2006/relationships/image" Target="../media/image12.svg" /><Relationship Id="rId5" Type="http://schemas.openxmlformats.org/officeDocument/2006/relationships/image" Target="../media/image11.png" /><Relationship Id="rId4" Type="http://schemas.microsoft.com/office/2007/relationships/hdphoto" Target="../media/hdphoto3.wdp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 /><Relationship Id="rId2" Type="http://schemas.openxmlformats.org/officeDocument/2006/relationships/image" Target="../media/image14.png" /><Relationship Id="rId1" Type="http://schemas.openxmlformats.org/officeDocument/2006/relationships/image" Target="../media/image13.jpg" /><Relationship Id="rId4" Type="http://schemas.openxmlformats.org/officeDocument/2006/relationships/image" Target="../media/image16.jp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 rtlCol="1"/>
        <a:lstStyle/>
        <a:p>
          <a:pPr rtl="1"/>
          <a:endParaRPr lang="en-US"/>
        </a:p>
      </dgm:t>
    </dgm:pt>
    <dgm:pt modelId="{41CDB9B8-E81E-41E7-AE89-8F6EDFC88D92}">
      <dgm:prSet/>
      <dgm:spPr/>
      <dgm:t>
        <a:bodyPr rtlCol="1" anchor="ctr"/>
        <a:lstStyle/>
        <a:p>
          <a:pPr rtl="1">
            <a:lnSpc>
              <a:spcPct val="100000"/>
            </a:lnSpc>
            <a:defRPr cap="all"/>
          </a:pPr>
          <a:r>
            <a:rPr lang="ar-SA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المتجر</a:t>
          </a:r>
        </a:p>
      </dgm:t>
    </dgm:pt>
    <dgm:pt modelId="{5D2FF527-BA77-40BE-9414-16FAE46386BB}" type="parTrans" cxnId="{21EB7847-13AE-4881-9090-909F31360F4E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791450-8D1E-4A6F-B71D-2984D9E245C4}" type="sibTrans" cxnId="{21EB7847-13AE-4881-9090-909F31360F4E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7D34C7-9466-4514-BF51-7396C17436B5}">
      <dgm:prSet/>
      <dgm:spPr/>
      <dgm:t>
        <a:bodyPr rtlCol="1" anchor="ctr"/>
        <a:lstStyle/>
        <a:p>
          <a:pPr rtl="1">
            <a:lnSpc>
              <a:spcPct val="100000"/>
            </a:lnSpc>
            <a:defRPr cap="all"/>
          </a:pPr>
          <a:r>
            <a:rPr lang="ar-SA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استقصاء</a:t>
          </a:r>
        </a:p>
      </dgm:t>
    </dgm:pt>
    <dgm:pt modelId="{37DD6CE0-C2AA-4EB6-9E7D-14AED2127C40}" type="parTrans" cxnId="{7EEBEB1B-497E-4365-84F9-FBB75D7759E5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3498F9-A0C2-4668-85AB-D8E6E254F73B}" type="sibTrans" cxnId="{7EEBEB1B-497E-4365-84F9-FBB75D7759E5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185869-F0D4-43E2-B08A-2F3E83EE98F3}">
      <dgm:prSet/>
      <dgm:spPr/>
      <dgm:t>
        <a:bodyPr rtlCol="1" anchor="ctr"/>
        <a:lstStyle/>
        <a:p>
          <a:pPr rtl="1">
            <a:lnSpc>
              <a:spcPct val="100000"/>
            </a:lnSpc>
            <a:defRPr cap="all"/>
          </a:pPr>
          <a:r>
            <a:rPr lang="ar-SA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من صديق</a:t>
          </a:r>
        </a:p>
      </dgm:t>
    </dgm:pt>
    <dgm:pt modelId="{7EE27099-92EA-4EDF-B176-0E355876D272}" type="parTrans" cxnId="{7F970F62-30E3-4F5B-A242-825013BF84A8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D0876E-2BA2-4E28-ADB5-9885FCB7156A}" type="sibTrans" cxnId="{7F970F62-30E3-4F5B-A242-825013BF84A8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B1B46A-CA1D-4445-8579-F40C78A1880B}" type="pres">
      <dgm:prSet presAssocID="{7B62DEA7-9DCD-4B2E-9DC5-BE121C266AFD}" presName="root" presStyleCnt="0">
        <dgm:presLayoutVars>
          <dgm:dir val="rev"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10800000" custLinFactX="-178667" custLinFactNeighborX="-200000" custLinFactNeighborY="-4087"/>
      <dgm:spPr>
        <a:prstGeom prst="flowChartAlternateProcess">
          <a:avLst/>
        </a:prstGeom>
        <a:solidFill>
          <a:schemeClr val="accent2"/>
        </a:solidFill>
      </dgm:spPr>
    </dgm:pt>
    <dgm:pt modelId="{CEC3BB2D-F9F1-4489-93C4-A156AC3849E7}" type="pres">
      <dgm:prSet presAssocID="{41CDB9B8-E81E-41E7-AE89-8F6EDFC88D92}" presName="iconRect" presStyleLbl="node1" presStyleIdx="0" presStyleCnt="3" custLinFactX="-300000" custLinFactNeighborX="-366989" custLinFactNeighborY="-1633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 custLinFactX="-100000" custLinFactNeighborX="-136194" custLinFactNeighborY="-38805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10800000" custLinFactNeighborX="1515" custLinFactNeighborY="-7902"/>
      <dgm:spPr>
        <a:prstGeom prst="flowChartAlternateProcess">
          <a:avLst/>
        </a:prstGeom>
        <a:solidFill>
          <a:schemeClr val="accent2"/>
        </a:solidFill>
      </dgm:spPr>
    </dgm:pt>
    <dgm:pt modelId="{8BA5F9BB-3E28-4026-A392-7F4C0A3085E2}" type="pres">
      <dgm:prSet presAssocID="{4D7D34C7-9466-4514-BF51-7396C17436B5}" presName="iconRect" presStyleLbl="node1" presStyleIdx="1" presStyleCnt="3" custLinFactNeighborX="19127" custLinFactNeighborY="-7124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</dgm:spPr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 custLinFactNeighborX="4" custLinFactNeighborY="-21868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10800000" custLinFactX="200000" custLinFactNeighborX="202031" custLinFactNeighborY="-7902"/>
      <dgm:spPr>
        <a:prstGeom prst="flowChartAlternateProcess">
          <a:avLst/>
        </a:prstGeom>
        <a:solidFill>
          <a:schemeClr val="accent2"/>
        </a:solidFill>
      </dgm:spPr>
    </dgm:pt>
    <dgm:pt modelId="{FD5546ED-1D49-469E-BE29-17C87FAFD7C8}" type="pres">
      <dgm:prSet presAssocID="{8E185869-F0D4-43E2-B08A-2F3E83EE98F3}" presName="iconRect" presStyleLbl="node1" presStyleIdx="2" presStyleCnt="3" custLinFactX="303829" custLinFactNeighborX="400000" custLinFactNeighborY="-2100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 custLinFactX="100000" custLinFactNeighborX="144130" custLinFactNeighborY="-27160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C7C57223-128C-D045-9445-4EB53CB7DBA0}" type="presOf" srcId="{7B62DEA7-9DCD-4B2E-9DC5-BE121C266AFD}" destId="{87B1B46A-CA1D-4445-8579-F40C78A1880B}" srcOrd="0" destOrd="0" presId="urn:microsoft.com/office/officeart/2018/5/layout/IconCircleLabelList"/>
    <dgm:cxn modelId="{A001473D-3297-7D45-84AC-0B226F7C2AAB}" type="presOf" srcId="{8E185869-F0D4-43E2-B08A-2F3E83EE98F3}" destId="{3360347C-5C69-4C15-9A6A-3E9A9E20C3DA}" srcOrd="0" destOrd="0" presId="urn:microsoft.com/office/officeart/2018/5/layout/IconCircleLabelList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42D2B1F0-5121-8B4F-A45A-08B836B744A0}" type="presOf" srcId="{41CDB9B8-E81E-41E7-AE89-8F6EDFC88D92}" destId="{7600CD1A-2D28-4054-8809-838E618A0595}" srcOrd="0" destOrd="0" presId="urn:microsoft.com/office/officeart/2018/5/layout/IconCircleLabelList"/>
    <dgm:cxn modelId="{943952FA-ED89-A54B-B607-EA71B7A0FD37}" type="presOf" srcId="{4D7D34C7-9466-4514-BF51-7396C17436B5}" destId="{529F61D3-444E-4541-AC4F-326FDA9BEAF3}" srcOrd="0" destOrd="0" presId="urn:microsoft.com/office/officeart/2018/5/layout/IconCircleLabelList"/>
    <dgm:cxn modelId="{5EBFF232-F7A7-2D46-838E-C1DC0DC45441}" type="presParOf" srcId="{87B1B46A-CA1D-4445-8579-F40C78A1880B}" destId="{B78F77A9-D452-4F3F-ADF1-08124CDCB940}" srcOrd="0" destOrd="0" presId="urn:microsoft.com/office/officeart/2018/5/layout/IconCircleLabelList"/>
    <dgm:cxn modelId="{D42C670A-A6E9-B346-9697-C254261F351D}" type="presParOf" srcId="{B78F77A9-D452-4F3F-ADF1-08124CDCB940}" destId="{223CEBFB-B6C0-4518-9E76-B1250D3AEE20}" srcOrd="0" destOrd="0" presId="urn:microsoft.com/office/officeart/2018/5/layout/IconCircleLabelList"/>
    <dgm:cxn modelId="{C868C8F4-3E34-6843-9C0A-37F0A4E25803}" type="presParOf" srcId="{B78F77A9-D452-4F3F-ADF1-08124CDCB940}" destId="{CEC3BB2D-F9F1-4489-93C4-A156AC3849E7}" srcOrd="1" destOrd="0" presId="urn:microsoft.com/office/officeart/2018/5/layout/IconCircleLabelList"/>
    <dgm:cxn modelId="{D025EAC7-D623-3242-B506-0E81D95E5CD7}" type="presParOf" srcId="{B78F77A9-D452-4F3F-ADF1-08124CDCB940}" destId="{99D442A7-5D31-4CD1-A931-5F3D628718C8}" srcOrd="2" destOrd="0" presId="urn:microsoft.com/office/officeart/2018/5/layout/IconCircleLabelList"/>
    <dgm:cxn modelId="{E1E909F0-336D-674B-9FA1-FC739DF7FE51}" type="presParOf" srcId="{B78F77A9-D452-4F3F-ADF1-08124CDCB940}" destId="{7600CD1A-2D28-4054-8809-838E618A0595}" srcOrd="3" destOrd="0" presId="urn:microsoft.com/office/officeart/2018/5/layout/IconCircleLabelList"/>
    <dgm:cxn modelId="{5262FBE1-63B4-AA41-A54A-ECED07154A7A}" type="presParOf" srcId="{87B1B46A-CA1D-4445-8579-F40C78A1880B}" destId="{9D599636-89FD-41B5-970D-9F8617BA295C}" srcOrd="1" destOrd="0" presId="urn:microsoft.com/office/officeart/2018/5/layout/IconCircleLabelList"/>
    <dgm:cxn modelId="{CA9393FE-4693-1D4B-8B34-DE2ACE402067}" type="presParOf" srcId="{87B1B46A-CA1D-4445-8579-F40C78A1880B}" destId="{E765D845-767A-46E9-BD73-B0B0E82FE9B0}" srcOrd="2" destOrd="0" presId="urn:microsoft.com/office/officeart/2018/5/layout/IconCircleLabelList"/>
    <dgm:cxn modelId="{9CEDDB38-FDB7-CA43-A348-3505FC1F0B5B}" type="presParOf" srcId="{E765D845-767A-46E9-BD73-B0B0E82FE9B0}" destId="{F82A6E7C-4234-4816-9EB8-ED399009E25C}" srcOrd="0" destOrd="0" presId="urn:microsoft.com/office/officeart/2018/5/layout/IconCircleLabelList"/>
    <dgm:cxn modelId="{C6FA9580-19CC-2A48-906B-E1BAE52D431F}" type="presParOf" srcId="{E765D845-767A-46E9-BD73-B0B0E82FE9B0}" destId="{8BA5F9BB-3E28-4026-A392-7F4C0A3085E2}" srcOrd="1" destOrd="0" presId="urn:microsoft.com/office/officeart/2018/5/layout/IconCircleLabelList"/>
    <dgm:cxn modelId="{4B648784-2E04-4143-80C9-C4646C1E0425}" type="presParOf" srcId="{E765D845-767A-46E9-BD73-B0B0E82FE9B0}" destId="{DC8182C7-C8E0-4DAE-B344-FE508B06E860}" srcOrd="2" destOrd="0" presId="urn:microsoft.com/office/officeart/2018/5/layout/IconCircleLabelList"/>
    <dgm:cxn modelId="{AF68AB63-F8A3-DD4A-9759-D43E709017AB}" type="presParOf" srcId="{E765D845-767A-46E9-BD73-B0B0E82FE9B0}" destId="{529F61D3-444E-4541-AC4F-326FDA9BEAF3}" srcOrd="3" destOrd="0" presId="urn:microsoft.com/office/officeart/2018/5/layout/IconCircleLabelList"/>
    <dgm:cxn modelId="{D63C15A7-49C2-CD4F-8F08-8FF35B43080D}" type="presParOf" srcId="{87B1B46A-CA1D-4445-8579-F40C78A1880B}" destId="{A999AABC-CAD9-4E1C-B78B-2BECA8D43C27}" srcOrd="3" destOrd="0" presId="urn:microsoft.com/office/officeart/2018/5/layout/IconCircleLabelList"/>
    <dgm:cxn modelId="{5160E128-ACBA-0B47-A34F-4921A967C90D}" type="presParOf" srcId="{87B1B46A-CA1D-4445-8579-F40C78A1880B}" destId="{DB99A9BB-B1B8-433F-A4FA-6F31B826EE48}" srcOrd="4" destOrd="0" presId="urn:microsoft.com/office/officeart/2018/5/layout/IconCircleLabelList"/>
    <dgm:cxn modelId="{D7D48B26-A481-BA43-9905-5FED3593232E}" type="presParOf" srcId="{DB99A9BB-B1B8-433F-A4FA-6F31B826EE48}" destId="{CA848760-99D5-488A-AFB3-9EA6BD946B87}" srcOrd="0" destOrd="0" presId="urn:microsoft.com/office/officeart/2018/5/layout/IconCircleLabelList"/>
    <dgm:cxn modelId="{3DAEF284-ECC4-B84C-B919-25F937F9278E}" type="presParOf" srcId="{DB99A9BB-B1B8-433F-A4FA-6F31B826EE48}" destId="{FD5546ED-1D49-469E-BE29-17C87FAFD7C8}" srcOrd="1" destOrd="0" presId="urn:microsoft.com/office/officeart/2018/5/layout/IconCircleLabelList"/>
    <dgm:cxn modelId="{EDDA1972-D6E4-D54F-90C4-C7C06F920946}" type="presParOf" srcId="{DB99A9BB-B1B8-433F-A4FA-6F31B826EE48}" destId="{408A0B1B-BC17-40DB-A76F-65541C3B4325}" srcOrd="2" destOrd="0" presId="urn:microsoft.com/office/officeart/2018/5/layout/IconCircleLabelList"/>
    <dgm:cxn modelId="{A9D4C85D-074D-8E47-822F-ED978054DA4A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 rtlCol="1"/>
        <a:lstStyle/>
        <a:p>
          <a:pPr rtl="1"/>
          <a:endParaRPr lang="en-US"/>
        </a:p>
      </dgm:t>
    </dgm:pt>
    <dgm:pt modelId="{41CDB9B8-E81E-41E7-AE89-8F6EDFC88D92}">
      <dgm:prSet/>
      <dgm:spPr/>
      <dgm:t>
        <a:bodyPr rtlCol="1" anchor="ctr"/>
        <a:lstStyle/>
        <a:p>
          <a:pPr rtl="1">
            <a:lnSpc>
              <a:spcPct val="100000"/>
            </a:lnSpc>
            <a:defRPr cap="all"/>
          </a:pPr>
          <a:r>
            <a:rPr lang="ar-SA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البحث</a:t>
          </a:r>
        </a:p>
      </dgm:t>
    </dgm:pt>
    <dgm:pt modelId="{5D2FF527-BA77-40BE-9414-16FAE46386BB}" type="parTrans" cxnId="{21EB7847-13AE-4881-9090-909F31360F4E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791450-8D1E-4A6F-B71D-2984D9E245C4}" type="sibTrans" cxnId="{21EB7847-13AE-4881-9090-909F31360F4E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7D34C7-9466-4514-BF51-7396C17436B5}">
      <dgm:prSet/>
      <dgm:spPr/>
      <dgm:t>
        <a:bodyPr rtlCol="1" anchor="ctr"/>
        <a:lstStyle/>
        <a:p>
          <a:pPr rtl="1">
            <a:lnSpc>
              <a:spcPct val="100000"/>
            </a:lnSpc>
            <a:defRPr cap="all"/>
          </a:pPr>
          <a:r>
            <a:rPr lang="ar-SA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المزرعة</a:t>
          </a:r>
        </a:p>
      </dgm:t>
    </dgm:pt>
    <dgm:pt modelId="{37DD6CE0-C2AA-4EB6-9E7D-14AED2127C40}" type="parTrans" cxnId="{7EEBEB1B-497E-4365-84F9-FBB75D7759E5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3498F9-A0C2-4668-85AB-D8E6E254F73B}" type="sibTrans" cxnId="{7EEBEB1B-497E-4365-84F9-FBB75D7759E5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185869-F0D4-43E2-B08A-2F3E83EE98F3}">
      <dgm:prSet/>
      <dgm:spPr/>
      <dgm:t>
        <a:bodyPr rtlCol="1" anchor="ctr"/>
        <a:lstStyle/>
        <a:p>
          <a:pPr rtl="1">
            <a:lnSpc>
              <a:spcPct val="100000"/>
            </a:lnSpc>
            <a:defRPr cap="all"/>
          </a:pPr>
          <a:r>
            <a:rPr lang="ar-SA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الساعة</a:t>
          </a:r>
        </a:p>
      </dgm:t>
    </dgm:pt>
    <dgm:pt modelId="{7EE27099-92EA-4EDF-B176-0E355876D272}" type="parTrans" cxnId="{7F970F62-30E3-4F5B-A242-825013BF84A8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7D0876E-2BA2-4E28-ADB5-9885FCB7156A}" type="sibTrans" cxnId="{7F970F62-30E3-4F5B-A242-825013BF84A8}">
      <dgm:prSet/>
      <dgm:spPr/>
      <dgm:t>
        <a:bodyPr rtlCol="1"/>
        <a:lstStyle/>
        <a:p>
          <a:pPr rtl="1"/>
          <a:endParaRPr lang="ar-SA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B1B46A-CA1D-4445-8579-F40C78A1880B}" type="pres">
      <dgm:prSet presAssocID="{7B62DEA7-9DCD-4B2E-9DC5-BE121C266AFD}" presName="root" presStyleCnt="0">
        <dgm:presLayoutVars>
          <dgm:dir val="rev"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10800000" custLinFactX="-178667" custLinFactNeighborX="-200000" custLinFactNeighborY="-4087"/>
      <dgm:spPr>
        <a:prstGeom prst="flowChartAlternateProcess">
          <a:avLst/>
        </a:prstGeom>
        <a:solidFill>
          <a:schemeClr val="accent2"/>
        </a:solidFill>
      </dgm:spPr>
    </dgm:pt>
    <dgm:pt modelId="{CEC3BB2D-F9F1-4489-93C4-A156AC3849E7}" type="pres">
      <dgm:prSet presAssocID="{41CDB9B8-E81E-41E7-AE89-8F6EDFC88D92}" presName="iconRect" presStyleLbl="node1" presStyleIdx="0" presStyleCnt="3" custLinFactX="-300000" custLinFactNeighborX="-366989" custLinFactNeighborY="-163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 custLinFactX="-100000" custLinFactNeighborX="-136194" custLinFactNeighborY="-38805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10800000" custLinFactX="91467" custLinFactNeighborX="100000" custLinFactNeighborY="2574"/>
      <dgm:spPr>
        <a:prstGeom prst="flowChartAlternateProcess">
          <a:avLst/>
        </a:prstGeom>
        <a:solidFill>
          <a:schemeClr val="accent2"/>
        </a:solidFill>
      </dgm:spPr>
    </dgm:pt>
    <dgm:pt modelId="{8BA5F9BB-3E28-4026-A392-7F4C0A3085E2}" type="pres">
      <dgm:prSet presAssocID="{4D7D34C7-9466-4514-BF51-7396C17436B5}" presName="iconRect" presStyleLbl="node1" presStyleIdx="1" presStyleCnt="3" custLinFactX="141221" custLinFactNeighborX="200000" custLinFactNeighborY="13647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 custLinFactX="12893" custLinFactNeighborX="100000" custLinFactNeighborY="-33514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10800000" custLinFactX="93223" custLinFactNeighborX="100000" custLinFactNeighborY="-919"/>
      <dgm:spPr>
        <a:prstGeom prst="flowChartAlternateProcess">
          <a:avLst/>
        </a:prstGeom>
        <a:solidFill>
          <a:schemeClr val="accent2"/>
        </a:solidFill>
      </dgm:spPr>
    </dgm:pt>
    <dgm:pt modelId="{FD5546ED-1D49-469E-BE29-17C87FAFD7C8}" type="pres">
      <dgm:prSet presAssocID="{8E185869-F0D4-43E2-B08A-2F3E83EE98F3}" presName="iconRect" presStyleLbl="node1" presStyleIdx="2" presStyleCnt="3" custLinFactX="141124" custLinFactNeighborX="200000" custLinFactNeighborY="-1370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 custLinFactX="14627" custLinFactNeighborX="100000" custLinFactNeighborY="-24514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7737596F-0D54-4F18-9EDC-C82A889DF2EE}" type="presOf" srcId="{41CDB9B8-E81E-41E7-AE89-8F6EDFC88D92}" destId="{7600CD1A-2D28-4054-8809-838E618A0595}" srcOrd="0" destOrd="0" presId="urn:microsoft.com/office/officeart/2018/5/layout/IconCircleLabelList"/>
    <dgm:cxn modelId="{96D71352-643C-447C-9B1F-D7A299DCA1CC}" type="presOf" srcId="{8E185869-F0D4-43E2-B08A-2F3E83EE98F3}" destId="{3360347C-5C69-4C15-9A6A-3E9A9E20C3DA}" srcOrd="0" destOrd="0" presId="urn:microsoft.com/office/officeart/2018/5/layout/IconCircleLabelList"/>
    <dgm:cxn modelId="{A899F6B3-C13E-48EC-9932-FAC01291A2E2}" type="presOf" srcId="{4D7D34C7-9466-4514-BF51-7396C17436B5}" destId="{529F61D3-444E-4541-AC4F-326FDA9BEAF3}" srcOrd="0" destOrd="0" presId="urn:microsoft.com/office/officeart/2018/5/layout/IconCircleLabelList"/>
    <dgm:cxn modelId="{39AB93CA-9AE6-4B7C-85F0-5B4DF60B83FB}" type="presOf" srcId="{7B62DEA7-9DCD-4B2E-9DC5-BE121C266AFD}" destId="{87B1B46A-CA1D-4445-8579-F40C78A1880B}" srcOrd="0" destOrd="0" presId="urn:microsoft.com/office/officeart/2018/5/layout/IconCircleLabelList"/>
    <dgm:cxn modelId="{4A932A0F-98C1-4857-B539-14290BE260D2}" type="presParOf" srcId="{87B1B46A-CA1D-4445-8579-F40C78A1880B}" destId="{B78F77A9-D452-4F3F-ADF1-08124CDCB940}" srcOrd="0" destOrd="0" presId="urn:microsoft.com/office/officeart/2018/5/layout/IconCircleLabelList"/>
    <dgm:cxn modelId="{32100D78-C95F-43F6-92D5-4912795912EC}" type="presParOf" srcId="{B78F77A9-D452-4F3F-ADF1-08124CDCB940}" destId="{223CEBFB-B6C0-4518-9E76-B1250D3AEE20}" srcOrd="0" destOrd="0" presId="urn:microsoft.com/office/officeart/2018/5/layout/IconCircleLabelList"/>
    <dgm:cxn modelId="{422D3321-CBD2-4A2C-8933-8CB3A00FFED9}" type="presParOf" srcId="{B78F77A9-D452-4F3F-ADF1-08124CDCB940}" destId="{CEC3BB2D-F9F1-4489-93C4-A156AC3849E7}" srcOrd="1" destOrd="0" presId="urn:microsoft.com/office/officeart/2018/5/layout/IconCircleLabelList"/>
    <dgm:cxn modelId="{2E525FE2-A7E4-45B6-AD0C-5E8633FBE8FC}" type="presParOf" srcId="{B78F77A9-D452-4F3F-ADF1-08124CDCB940}" destId="{99D442A7-5D31-4CD1-A931-5F3D628718C8}" srcOrd="2" destOrd="0" presId="urn:microsoft.com/office/officeart/2018/5/layout/IconCircleLabelList"/>
    <dgm:cxn modelId="{8F79D42A-1B06-4EE2-B7E3-BC943DC443B6}" type="presParOf" srcId="{B78F77A9-D452-4F3F-ADF1-08124CDCB940}" destId="{7600CD1A-2D28-4054-8809-838E618A0595}" srcOrd="3" destOrd="0" presId="urn:microsoft.com/office/officeart/2018/5/layout/IconCircleLabelList"/>
    <dgm:cxn modelId="{7AE54528-D509-4B70-92D5-4E45DEEEF1CE}" type="presParOf" srcId="{87B1B46A-CA1D-4445-8579-F40C78A1880B}" destId="{9D599636-89FD-41B5-970D-9F8617BA295C}" srcOrd="1" destOrd="0" presId="urn:microsoft.com/office/officeart/2018/5/layout/IconCircleLabelList"/>
    <dgm:cxn modelId="{1D264052-4EFE-40E6-A074-44ADD1CE6684}" type="presParOf" srcId="{87B1B46A-CA1D-4445-8579-F40C78A1880B}" destId="{E765D845-767A-46E9-BD73-B0B0E82FE9B0}" srcOrd="2" destOrd="0" presId="urn:microsoft.com/office/officeart/2018/5/layout/IconCircleLabelList"/>
    <dgm:cxn modelId="{1F22B644-5BD4-49D1-A634-4EAE8515B8A1}" type="presParOf" srcId="{E765D845-767A-46E9-BD73-B0B0E82FE9B0}" destId="{F82A6E7C-4234-4816-9EB8-ED399009E25C}" srcOrd="0" destOrd="0" presId="urn:microsoft.com/office/officeart/2018/5/layout/IconCircleLabelList"/>
    <dgm:cxn modelId="{850F228F-90BD-4670-B5CD-FE5D077DD0C3}" type="presParOf" srcId="{E765D845-767A-46E9-BD73-B0B0E82FE9B0}" destId="{8BA5F9BB-3E28-4026-A392-7F4C0A3085E2}" srcOrd="1" destOrd="0" presId="urn:microsoft.com/office/officeart/2018/5/layout/IconCircleLabelList"/>
    <dgm:cxn modelId="{E8160204-ED4E-4A9F-B7D6-3289A2731EB2}" type="presParOf" srcId="{E765D845-767A-46E9-BD73-B0B0E82FE9B0}" destId="{DC8182C7-C8E0-4DAE-B344-FE508B06E860}" srcOrd="2" destOrd="0" presId="urn:microsoft.com/office/officeart/2018/5/layout/IconCircleLabelList"/>
    <dgm:cxn modelId="{E99789A1-45B8-4E7D-92D3-1EF401845035}" type="presParOf" srcId="{E765D845-767A-46E9-BD73-B0B0E82FE9B0}" destId="{529F61D3-444E-4541-AC4F-326FDA9BEAF3}" srcOrd="3" destOrd="0" presId="urn:microsoft.com/office/officeart/2018/5/layout/IconCircleLabelList"/>
    <dgm:cxn modelId="{C2143E9B-8677-40C9-8AC1-86EE91D4263B}" type="presParOf" srcId="{87B1B46A-CA1D-4445-8579-F40C78A1880B}" destId="{A999AABC-CAD9-4E1C-B78B-2BECA8D43C27}" srcOrd="3" destOrd="0" presId="urn:microsoft.com/office/officeart/2018/5/layout/IconCircleLabelList"/>
    <dgm:cxn modelId="{A3B45A02-E408-4CFF-951A-B553CC9464D7}" type="presParOf" srcId="{87B1B46A-CA1D-4445-8579-F40C78A1880B}" destId="{DB99A9BB-B1B8-433F-A4FA-6F31B826EE48}" srcOrd="4" destOrd="0" presId="urn:microsoft.com/office/officeart/2018/5/layout/IconCircleLabelList"/>
    <dgm:cxn modelId="{3E5CCB9D-F82B-4C9F-89C6-F4F6EE2877DB}" type="presParOf" srcId="{DB99A9BB-B1B8-433F-A4FA-6F31B826EE48}" destId="{CA848760-99D5-488A-AFB3-9EA6BD946B87}" srcOrd="0" destOrd="0" presId="urn:microsoft.com/office/officeart/2018/5/layout/IconCircleLabelList"/>
    <dgm:cxn modelId="{80BC1CAA-9A1A-40BE-B654-C7B91414E450}" type="presParOf" srcId="{DB99A9BB-B1B8-433F-A4FA-6F31B826EE48}" destId="{FD5546ED-1D49-469E-BE29-17C87FAFD7C8}" srcOrd="1" destOrd="0" presId="urn:microsoft.com/office/officeart/2018/5/layout/IconCircleLabelList"/>
    <dgm:cxn modelId="{A5F00916-2BF2-472E-BAFA-02F9701BC2EA}" type="presParOf" srcId="{DB99A9BB-B1B8-433F-A4FA-6F31B826EE48}" destId="{408A0B1B-BC17-40DB-A76F-65541C3B4325}" srcOrd="2" destOrd="0" presId="urn:microsoft.com/office/officeart/2018/5/layout/IconCircleLabelList"/>
    <dgm:cxn modelId="{32FF9941-51E2-4CEA-8318-C1485EFAC7EF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10800000">
          <a:off x="736591" y="398825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1050836" y="690287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10" y="2578754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15557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3500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المتجر</a:t>
          </a:r>
        </a:p>
      </dsp:txBody>
      <dsp:txXfrm>
        <a:off x="10" y="2578754"/>
        <a:ext cx="2981250" cy="720000"/>
      </dsp:txXfrm>
    </dsp:sp>
    <dsp:sp modelId="{F82A6E7C-4234-4816-9EB8-ED399009E25C}">
      <dsp:nvSpPr>
        <dsp:cNvPr id="0" name=""/>
        <dsp:cNvSpPr/>
      </dsp:nvSpPr>
      <dsp:spPr>
        <a:xfrm rot="10800000">
          <a:off x="4147469" y="329447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4707059" y="78637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538694" y="270070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15557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3500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استقصاء</a:t>
          </a:r>
        </a:p>
      </dsp:txBody>
      <dsp:txXfrm>
        <a:off x="3538694" y="2700700"/>
        <a:ext cx="2981250" cy="720000"/>
      </dsp:txXfrm>
    </dsp:sp>
    <dsp:sp modelId="{CA848760-99D5-488A-AFB3-9EA6BD946B87}">
      <dsp:nvSpPr>
        <dsp:cNvPr id="0" name=""/>
        <dsp:cNvSpPr/>
      </dsp:nvSpPr>
      <dsp:spPr>
        <a:xfrm rot="10800000">
          <a:off x="7928135" y="329447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8348528" y="64152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7077149" y="266259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15557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3500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من صديق</a:t>
          </a:r>
        </a:p>
      </dsp:txBody>
      <dsp:txXfrm>
        <a:off x="7077149" y="2662598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10800000">
          <a:off x="736591" y="398825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1050836" y="690287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10" y="2578754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1778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4000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البحث</a:t>
          </a:r>
        </a:p>
      </dsp:txBody>
      <dsp:txXfrm>
        <a:off x="10" y="2578754"/>
        <a:ext cx="2981250" cy="720000"/>
      </dsp:txXfrm>
    </dsp:sp>
    <dsp:sp modelId="{F82A6E7C-4234-4816-9EB8-ED399009E25C}">
      <dsp:nvSpPr>
        <dsp:cNvPr id="0" name=""/>
        <dsp:cNvSpPr/>
      </dsp:nvSpPr>
      <dsp:spPr>
        <a:xfrm rot="10800000">
          <a:off x="7601865" y="519959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8067909" y="100311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6904197" y="2616849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1778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4000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المزرعة</a:t>
          </a:r>
        </a:p>
      </dsp:txBody>
      <dsp:txXfrm>
        <a:off x="6904197" y="2616849"/>
        <a:ext cx="2981250" cy="720000"/>
      </dsp:txXfrm>
    </dsp:sp>
    <dsp:sp modelId="{CA848760-99D5-488A-AFB3-9EA6BD946B87}">
      <dsp:nvSpPr>
        <dsp:cNvPr id="0" name=""/>
        <dsp:cNvSpPr/>
      </dsp:nvSpPr>
      <dsp:spPr>
        <a:xfrm rot="10800000">
          <a:off x="4130831" y="456437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4563928" y="717730"/>
          <a:ext cx="1043437" cy="10434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3452923" y="2681649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1" anchor="ctr" anchorCtr="0">
          <a:noAutofit/>
        </a:bodyPr>
        <a:lstStyle/>
        <a:p>
          <a:pPr marL="0" lvl="0" indent="0" algn="ctr" defTabSz="1778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ar-SA" sz="4000" kern="1200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سؤال الساعة</a:t>
          </a:r>
        </a:p>
      </dsp:txBody>
      <dsp:txXfrm>
        <a:off x="3452923" y="2681649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r" rtl="1"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r" rtl="1"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0E5BE8CB-7513-40D5-8F25-8F7A26ADE7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FDC1CD-8851-4B36-92F7-008E10F52F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447F5388-1D3C-49A7-8D87-8F16F0602AFF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25/02/1443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تذييل الصفحة 3">
            <a:extLst>
              <a:ext uri="{FF2B5EF4-FFF2-40B4-BE49-F238E27FC236}">
                <a16:creationId xmlns:a16="http://schemas.microsoft.com/office/drawing/2014/main" id="{BACA7B18-D3B1-45F3-9E34-1A660C29A0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0838E9E-6E33-4E23-B47B-480AB40E07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FBAD922C-BDCA-48C2-A83F-9C54D92D4494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75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9880333-B35E-4500-9041-ACCF754B3112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2D76E09-41B7-FE4E-B099-04DFD58B8CF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D2D76E09-41B7-FE4E-B099-04DFD58B8CF1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D2D76E09-41B7-FE4E-B099-04DFD58B8CF1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7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D2D76E09-41B7-FE4E-B099-04DFD58B8CF1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D2D76E09-41B7-FE4E-B099-04DFD58B8CF1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8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D2D76E09-41B7-FE4E-B099-04DFD58B8CF1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5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 flipH="1">
            <a:off x="104817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 flipH="1">
            <a:off x="104817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 flipH="1">
            <a:off x="104817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مجموعة 9"/>
          <p:cNvGrpSpPr/>
          <p:nvPr/>
        </p:nvGrpSpPr>
        <p:grpSpPr>
          <a:xfrm flipH="1">
            <a:off x="1461881" y="4068923"/>
            <a:ext cx="1080904" cy="1080902"/>
            <a:chOff x="9685338" y="4460675"/>
            <a:chExt cx="1080904" cy="1080902"/>
          </a:xfrm>
        </p:grpSpPr>
        <p:sp>
          <p:nvSpPr>
            <p:cNvPr id="11" name="شكل بيضاوي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شكل بيضاوي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173480" y="1432223"/>
            <a:ext cx="9966960" cy="3035808"/>
          </a:xfrm>
        </p:spPr>
        <p:txBody>
          <a:bodyPr rtlCol="1" anchor="ctr">
            <a:noAutofit/>
          </a:bodyPr>
          <a:lstStyle>
            <a:lvl1pPr algn="r" rtl="1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3230880" y="4389120"/>
            <a:ext cx="7891272" cy="1069848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200"/>
            </a:lvl2pPr>
            <a:lvl3pPr marL="914400" indent="0" algn="ctr" rtl="1">
              <a:buNone/>
              <a:defRPr sz="2200"/>
            </a:lvl3pPr>
            <a:lvl4pPr marL="1371600" indent="0" algn="ctr" rtl="1">
              <a:buNone/>
              <a:defRPr sz="2000"/>
            </a:lvl4pPr>
            <a:lvl5pPr marL="1828800" indent="0" algn="ctr" rtl="1">
              <a:buNone/>
              <a:defRPr sz="2000"/>
            </a:lvl5pPr>
            <a:lvl6pPr marL="2286000" indent="0" algn="ctr" rtl="1">
              <a:buNone/>
              <a:defRPr sz="2000"/>
            </a:lvl6pPr>
            <a:lvl7pPr marL="2743200" indent="0" algn="ctr" rtl="1">
              <a:buNone/>
              <a:defRPr sz="2000"/>
            </a:lvl7pPr>
            <a:lvl8pPr marL="3200400" indent="0" algn="ctr" rtl="1">
              <a:buNone/>
              <a:defRPr sz="2000"/>
            </a:lvl8pPr>
            <a:lvl9pPr marL="3657600" indent="0" algn="ctr" rtl="1">
              <a:buNone/>
              <a:defRPr sz="2000"/>
            </a:lvl9pPr>
          </a:lstStyle>
          <a:p>
            <a:pPr rtl="1"/>
            <a:r>
              <a:rPr lang="ar-SA" noProof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3A580EC-8E7B-4F1F-9F71-46DDF55EF1F8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405399" y="4289334"/>
            <a:ext cx="1193868" cy="640080"/>
          </a:xfrm>
        </p:spPr>
        <p:txBody>
          <a:bodyPr rtlCol="1"/>
          <a:lstStyle>
            <a:lvl1pPr algn="ctr" rtl="1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3752" y="484632"/>
            <a:ext cx="10058400" cy="16093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>
            <a:off x="1063752" y="2121408"/>
            <a:ext cx="10058400" cy="4050792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9E3B47B-78EB-476D-B4EC-6C14817B1194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/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>
            <a:off x="914400" y="533400"/>
            <a:ext cx="2552700" cy="5638800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>
            <a:off x="3619500" y="533400"/>
            <a:ext cx="7505700" cy="56388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2BDB5BA5-81DE-413D-9E53-AD1AD7153037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/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3752" y="484632"/>
            <a:ext cx="10058400" cy="16093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063752" y="2121408"/>
            <a:ext cx="10058400" cy="405079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0FD6F158-2853-419D-B8F1-9F27ACCB369C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/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 flipH="1"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43712" y="1225296"/>
            <a:ext cx="9281160" cy="3520440"/>
          </a:xfrm>
        </p:spPr>
        <p:txBody>
          <a:bodyPr rtlCol="1" anchor="ctr">
            <a:normAutofit/>
          </a:bodyPr>
          <a:lstStyle>
            <a:lvl1pPr algn="r" rtl="1">
              <a:lnSpc>
                <a:spcPct val="80000"/>
              </a:lnSpc>
              <a:defRPr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973666" y="5020056"/>
            <a:ext cx="9052560" cy="10668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2644309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2C9D442-555E-4AF1-881C-07713B8FB10A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3681644" y="6272784"/>
            <a:ext cx="6327648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grpSp>
        <p:nvGrpSpPr>
          <p:cNvPr id="8" name="مجموعة 7"/>
          <p:cNvGrpSpPr/>
          <p:nvPr/>
        </p:nvGrpSpPr>
        <p:grpSpPr>
          <a:xfrm flipH="1">
            <a:off x="10213697" y="2325848"/>
            <a:ext cx="1080904" cy="1080902"/>
            <a:chOff x="9685338" y="4460675"/>
            <a:chExt cx="1080904" cy="1080902"/>
          </a:xfrm>
        </p:grpSpPr>
        <p:sp>
          <p:nvSpPr>
            <p:cNvPr id="9" name="شكل بيضاوي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شكل بيضاوي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0160000" y="2506133"/>
            <a:ext cx="1188298" cy="720332"/>
          </a:xfrm>
        </p:spPr>
        <p:txBody>
          <a:bodyPr rtlCol="1"/>
          <a:lstStyle>
            <a:lvl1pPr algn="ctr" rtl="1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3752" y="484632"/>
            <a:ext cx="10058400" cy="16093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6367272" y="2194560"/>
            <a:ext cx="4754880" cy="3977640"/>
          </a:xfrm>
        </p:spPr>
        <p:txBody>
          <a:bodyPr rtlCol="1"/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1072896" y="2194560"/>
            <a:ext cx="4754880" cy="3977640"/>
          </a:xfrm>
        </p:spPr>
        <p:txBody>
          <a:bodyPr rtlCol="1"/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A42F8177-343C-4133-BEC1-DA70509F73CF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/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/>
          <p:cNvSpPr>
            <a:spLocks noGrp="1"/>
          </p:cNvSpPr>
          <p:nvPr>
            <p:ph type="title"/>
          </p:nvPr>
        </p:nvSpPr>
        <p:spPr>
          <a:xfrm flipH="1">
            <a:off x="1063752" y="484632"/>
            <a:ext cx="10058400" cy="16093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6370320" y="2048256"/>
            <a:ext cx="4754880" cy="640080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6367272" y="2743200"/>
            <a:ext cx="4754880" cy="3291840"/>
          </a:xfrm>
        </p:spPr>
        <p:txBody>
          <a:bodyPr rtlCol="1"/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1072896" y="2048256"/>
            <a:ext cx="4754880" cy="640080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1072896" y="2743200"/>
            <a:ext cx="4754880" cy="3291840"/>
          </a:xfrm>
        </p:spPr>
        <p:txBody>
          <a:bodyPr rtlCol="1"/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159E0BDD-7697-4E5D-9084-8282ED4DC91C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/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 flipH="1">
            <a:off x="1063752" y="484632"/>
            <a:ext cx="10058400" cy="16093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A3BC13A9-03B0-4AD3-82CC-2E9D254F3BE7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/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54FFF92-1FC2-4A62-A376-54846A5BD880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1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441960" y="685800"/>
            <a:ext cx="3200400" cy="1737360"/>
          </a:xfrm>
        </p:spPr>
        <p:txBody>
          <a:bodyPr rtlCol="1" anchor="b">
            <a:normAutofit/>
          </a:bodyPr>
          <a:lstStyle>
            <a:lvl1pPr algn="r" rtl="1"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4642104" y="685800"/>
            <a:ext cx="6711696" cy="5020056"/>
          </a:xfrm>
        </p:spPr>
        <p:txBody>
          <a:bodyPr rtlCol="1"/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441960" y="2423160"/>
            <a:ext cx="3200400" cy="329184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46312BB-2F95-4003-A9A4-1D6B273DBB14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76216" y="6272784"/>
            <a:ext cx="6327648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grpSp>
        <p:nvGrpSpPr>
          <p:cNvPr id="9" name="مجموعة 8"/>
          <p:cNvGrpSpPr>
            <a:grpSpLocks noChangeAspect="1"/>
          </p:cNvGrpSpPr>
          <p:nvPr/>
        </p:nvGrpSpPr>
        <p:grpSpPr>
          <a:xfrm flipH="1">
            <a:off x="333075" y="6229681"/>
            <a:ext cx="457200" cy="457200"/>
            <a:chOff x="11361456" y="6195813"/>
            <a:chExt cx="548640" cy="548640"/>
          </a:xfrm>
        </p:grpSpPr>
        <p:sp>
          <p:nvSpPr>
            <p:cNvPr id="10" name="شكل بيضاوي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شكل بيضاوي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 flipH="1">
            <a:off x="1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441960" y="685800"/>
            <a:ext cx="3200400" cy="1737360"/>
          </a:xfrm>
        </p:spPr>
        <p:txBody>
          <a:bodyPr rtlCol="1" anchor="b">
            <a:normAutofit/>
          </a:bodyPr>
          <a:lstStyle>
            <a:lvl1pPr algn="r" rtl="1"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388826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1" anchor="t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441960" y="2423160"/>
            <a:ext cx="3200400" cy="329184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954024" y="6272784"/>
            <a:ext cx="3273552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54DE0B-F40E-48CC-8925-236AB9CE6A1E}" type="datetime1">
              <a:rPr lang="ar-SA" smtClean="0"/>
              <a:pPr/>
              <a:t>25/02/1443</a:t>
            </a:fld>
            <a:endParaRPr lang="ar-SA" dirty="0"/>
          </a:p>
        </p:txBody>
      </p:sp>
      <p:grpSp>
        <p:nvGrpSpPr>
          <p:cNvPr id="8" name="مجموعة 7"/>
          <p:cNvGrpSpPr>
            <a:grpSpLocks noChangeAspect="1"/>
          </p:cNvGrpSpPr>
          <p:nvPr/>
        </p:nvGrpSpPr>
        <p:grpSpPr>
          <a:xfrm flipH="1">
            <a:off x="333075" y="6229681"/>
            <a:ext cx="457200" cy="457200"/>
            <a:chOff x="11361456" y="6195813"/>
            <a:chExt cx="548640" cy="548640"/>
          </a:xfrm>
        </p:grpSpPr>
        <p:sp>
          <p:nvSpPr>
            <p:cNvPr id="9" name="شكل بيضاوي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شكل بيضاوي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1063752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063752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9540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7238848-554C-4A89-A8F0-8E660137A02F}" type="datetime1">
              <a:rPr lang="ar-SA" smtClean="0"/>
              <a:pPr/>
              <a:t>25/02/1443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3"/>
          </p:nvPr>
        </p:nvSpPr>
        <p:spPr>
          <a:xfrm flipH="1">
            <a:off x="477621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grpSp>
        <p:nvGrpSpPr>
          <p:cNvPr id="7" name="مجموعة 6"/>
          <p:cNvGrpSpPr>
            <a:grpSpLocks noChangeAspect="1"/>
          </p:cNvGrpSpPr>
          <p:nvPr/>
        </p:nvGrpSpPr>
        <p:grpSpPr>
          <a:xfrm flipH="1">
            <a:off x="333075" y="6229681"/>
            <a:ext cx="457200" cy="457200"/>
            <a:chOff x="11361456" y="6195813"/>
            <a:chExt cx="548640" cy="548640"/>
          </a:xfrm>
        </p:grpSpPr>
        <p:sp>
          <p:nvSpPr>
            <p:cNvPr id="8" name="شكل بيضاوي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شكل بيضاوي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240792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4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3" Type="http://schemas.openxmlformats.org/officeDocument/2006/relationships/image" Target="../media/image6.jpeg" /><Relationship Id="rId7" Type="http://schemas.openxmlformats.org/officeDocument/2006/relationships/diagramLayout" Target="../diagrams/layout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1.xml" /><Relationship Id="rId5" Type="http://schemas.openxmlformats.org/officeDocument/2006/relationships/image" Target="../media/image2.png" /><Relationship Id="rId10" Type="http://schemas.microsoft.com/office/2007/relationships/diagramDrawing" Target="../diagrams/drawing1.xml" /><Relationship Id="rId4" Type="http://schemas.openxmlformats.org/officeDocument/2006/relationships/image" Target="../media/image7.png" /><Relationship Id="rId9" Type="http://schemas.openxmlformats.org/officeDocument/2006/relationships/diagramColors" Target="../diagrams/colors1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 /><Relationship Id="rId3" Type="http://schemas.openxmlformats.org/officeDocument/2006/relationships/image" Target="../media/image6.jpeg" /><Relationship Id="rId7" Type="http://schemas.openxmlformats.org/officeDocument/2006/relationships/diagramLayout" Target="../diagrams/layout2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2.xml" /><Relationship Id="rId5" Type="http://schemas.openxmlformats.org/officeDocument/2006/relationships/image" Target="../media/image2.png" /><Relationship Id="rId10" Type="http://schemas.microsoft.com/office/2007/relationships/diagramDrawing" Target="../diagrams/drawing2.xml" /><Relationship Id="rId4" Type="http://schemas.openxmlformats.org/officeDocument/2006/relationships/image" Target="../media/image7.png" /><Relationship Id="rId9" Type="http://schemas.openxmlformats.org/officeDocument/2006/relationships/diagramColors" Target="../diagrams/colors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8.png" /><Relationship Id="rId4" Type="http://schemas.microsoft.com/office/2007/relationships/hdphoto" Target="../media/hdphoto4.wdp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Relationship Id="rId6" Type="http://schemas.microsoft.com/office/2007/relationships/hdphoto" Target="../media/hdphoto6.wdp" /><Relationship Id="rId5" Type="http://schemas.openxmlformats.org/officeDocument/2006/relationships/image" Target="../media/image20.png" /><Relationship Id="rId4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microsoft.com/office/2007/relationships/hdphoto" Target="../media/hdphoto2.wdp" /><Relationship Id="rId4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صورة 12" descr="أفوكادو وفلفل على لوح تقطيع">
            <a:extLst>
              <a:ext uri="{FF2B5EF4-FFF2-40B4-BE49-F238E27FC236}">
                <a16:creationId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0"/>
            <a:ext cx="12191980" cy="6857989"/>
          </a:xfrm>
          <a:prstGeom prst="rect">
            <a:avLst/>
          </a:prstGeom>
        </p:spPr>
      </p:pic>
      <p:sp>
        <p:nvSpPr>
          <p:cNvPr id="2" name="العنوان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173480" y="1432223"/>
            <a:ext cx="9966960" cy="3035808"/>
          </a:xfrm>
        </p:spPr>
        <p:txBody>
          <a:bodyPr rtlCol="1" anchor="b">
            <a:normAutofit/>
          </a:bodyPr>
          <a:lstStyle/>
          <a:p>
            <a:pPr algn="ctr" rtl="1"/>
            <a:r>
              <a:rPr lang="ar-SA" dirty="0">
                <a:solidFill>
                  <a:srgbClr val="FFFFFF"/>
                </a:solidFill>
              </a:rPr>
              <a:t>زكاة الفطر</a:t>
            </a:r>
            <a:br>
              <a:rPr lang="ar-SA" dirty="0">
                <a:solidFill>
                  <a:srgbClr val="FFFFFF"/>
                </a:solidFill>
              </a:rPr>
            </a:br>
            <a:endParaRPr lang="ar-SA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عنوان فرعي 7">
            <a:extLst>
              <a:ext uri="{FF2B5EF4-FFF2-40B4-BE49-F238E27FC236}">
                <a16:creationId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354580" y="3854196"/>
            <a:ext cx="7891272" cy="1069848"/>
          </a:xfrm>
        </p:spPr>
        <p:txBody>
          <a:bodyPr rtlCol="1">
            <a:normAutofit/>
          </a:bodyPr>
          <a:lstStyle/>
          <a:p>
            <a:pPr algn="ctr" rtl="1"/>
            <a:r>
              <a:rPr lang="ar-SA" sz="6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الصف الثاني متوسط</a:t>
            </a:r>
          </a:p>
        </p:txBody>
      </p:sp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13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صورة 8" descr="خس">
            <a:extLst>
              <a:ext uri="{FF2B5EF4-FFF2-40B4-BE49-F238E27FC236}">
                <a16:creationId xmlns:a16="http://schemas.microsoft.com/office/drawing/2014/main" id="{E993FA7A-9A61-804B-A5E4-16683DB6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908" y="1"/>
            <a:ext cx="12192000" cy="6857999"/>
          </a:xfrm>
          <a:prstGeom prst="rect">
            <a:avLst/>
          </a:prstGeom>
        </p:spPr>
      </p:pic>
      <p:sp>
        <p:nvSpPr>
          <p:cNvPr id="23" name="مستطيل 15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908" y="0"/>
            <a:ext cx="12188952" cy="6858000"/>
          </a:xfrm>
          <a:prstGeom prst="rect">
            <a:avLst/>
          </a:prstGeom>
          <a:blipFill dpi="0" rotWithShape="1">
            <a:blip r:embed="rId4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63752" y="484632"/>
            <a:ext cx="10058400" cy="1609344"/>
          </a:xfrm>
        </p:spPr>
        <p:txBody>
          <a:bodyPr rtlCol="1">
            <a:normAutofit/>
          </a:bodyPr>
          <a:lstStyle/>
          <a:p>
            <a:pPr algn="ctr" rtl="1"/>
            <a:r>
              <a:rPr lang="ar-S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مصادر أسئلة الدرس</a:t>
            </a:r>
          </a:p>
        </p:txBody>
      </p:sp>
      <p:grpSp>
        <p:nvGrpSpPr>
          <p:cNvPr id="24" name="مجموعة 17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3075" y="6229681"/>
            <a:ext cx="457200" cy="457200"/>
            <a:chOff x="-1920924" y="6195813"/>
            <a:chExt cx="548640" cy="548640"/>
          </a:xfrm>
        </p:grpSpPr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1920924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1885892" y="6230845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>
            <a:normAutofit/>
          </a:bodyPr>
          <a:lstStyle/>
          <a:p>
            <a:pPr algn="ctr" rtl="1">
              <a:spcAft>
                <a:spcPts val="600"/>
              </a:spcAft>
            </a:pPr>
            <a:fld id="{4FAB73BC-B049-4115-A692-8D63A059BFB8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 rtl="1">
                <a:spcAft>
                  <a:spcPts val="600"/>
                </a:spcAft>
              </a:pPr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عنصر نائب للمحتوى 2" descr="أيقونة رسم SmartArt">
            <a:extLst>
              <a:ext uri="{FF2B5EF4-FFF2-40B4-BE49-F238E27FC236}">
                <a16:creationId xmlns:a16="http://schemas.microsoft.com/office/drawing/2014/main" id="{A3D1C6A2-434F-413C-ACCC-99B0DBD24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906431"/>
              </p:ext>
            </p:extLst>
          </p:nvPr>
        </p:nvGraphicFramePr>
        <p:xfrm>
          <a:off x="106362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مستطيل مستدير الزوايا 3"/>
          <p:cNvSpPr/>
          <p:nvPr/>
        </p:nvSpPr>
        <p:spPr>
          <a:xfrm>
            <a:off x="8255000" y="5600701"/>
            <a:ext cx="3082925" cy="8382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ما المقصود بزكاة الفطر؟</a:t>
            </a:r>
          </a:p>
          <a:p>
            <a:pPr algn="ctr"/>
            <a:r>
              <a:rPr lang="ar-SA" sz="2800" b="1" dirty="0"/>
              <a:t>ومتى فرضت ؟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78921" y="5617146"/>
            <a:ext cx="3082925" cy="8382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حللي النص الشرعي حسب المطلوب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902842" y="5562600"/>
            <a:ext cx="3082925" cy="8382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/>
              <a:t>ماهو</a:t>
            </a:r>
            <a:r>
              <a:rPr lang="ar-SA" sz="2800" b="1" dirty="0"/>
              <a:t> مقدارها المطلوب؟</a:t>
            </a:r>
          </a:p>
        </p:txBody>
      </p:sp>
    </p:spTree>
    <p:extLst>
      <p:ext uri="{BB962C8B-B14F-4D97-AF65-F5344CB8AC3E}">
        <p14:creationId xmlns:p14="http://schemas.microsoft.com/office/powerpoint/2010/main" val="13158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13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صورة 8" descr="خس">
            <a:extLst>
              <a:ext uri="{FF2B5EF4-FFF2-40B4-BE49-F238E27FC236}">
                <a16:creationId xmlns:a16="http://schemas.microsoft.com/office/drawing/2014/main" id="{E993FA7A-9A61-804B-A5E4-16683DB6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908" y="1"/>
            <a:ext cx="12192000" cy="6857999"/>
          </a:xfrm>
          <a:prstGeom prst="rect">
            <a:avLst/>
          </a:prstGeom>
        </p:spPr>
      </p:pic>
      <p:sp>
        <p:nvSpPr>
          <p:cNvPr id="23" name="مستطيل 15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908" y="0"/>
            <a:ext cx="12188952" cy="6858000"/>
          </a:xfrm>
          <a:prstGeom prst="rect">
            <a:avLst/>
          </a:prstGeom>
          <a:blipFill dpi="0" rotWithShape="1">
            <a:blip r:embed="rId4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63752" y="484632"/>
            <a:ext cx="10058400" cy="1609344"/>
          </a:xfrm>
        </p:spPr>
        <p:txBody>
          <a:bodyPr rtlCol="1">
            <a:normAutofit/>
          </a:bodyPr>
          <a:lstStyle/>
          <a:p>
            <a:pPr algn="ctr" rtl="1"/>
            <a:r>
              <a:rPr lang="ar-S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مصادر أسئلة الدرس</a:t>
            </a:r>
          </a:p>
        </p:txBody>
      </p:sp>
      <p:grpSp>
        <p:nvGrpSpPr>
          <p:cNvPr id="24" name="مجموعة 17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3075" y="6229681"/>
            <a:ext cx="457200" cy="457200"/>
            <a:chOff x="-1920924" y="6195813"/>
            <a:chExt cx="548640" cy="548640"/>
          </a:xfrm>
        </p:grpSpPr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1920924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1885892" y="6230845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40792" y="6272784"/>
            <a:ext cx="640080" cy="365125"/>
          </a:xfrm>
        </p:spPr>
        <p:txBody>
          <a:bodyPr rtlCol="1">
            <a:normAutofit/>
          </a:bodyPr>
          <a:lstStyle/>
          <a:p>
            <a:pPr algn="ctr" rtl="1">
              <a:spcAft>
                <a:spcPts val="600"/>
              </a:spcAft>
            </a:pPr>
            <a:fld id="{4FAB73BC-B049-4115-A692-8D63A059BFB8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 rtl="1">
                <a:spcAft>
                  <a:spcPts val="600"/>
                </a:spcAft>
              </a:pPr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عنصر نائب للمحتوى 2" descr="أيقونة رسم SmartArt">
            <a:extLst>
              <a:ext uri="{FF2B5EF4-FFF2-40B4-BE49-F238E27FC236}">
                <a16:creationId xmlns:a16="http://schemas.microsoft.com/office/drawing/2014/main" id="{A3D1C6A2-434F-413C-ACCC-99B0DBD24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964453"/>
              </p:ext>
            </p:extLst>
          </p:nvPr>
        </p:nvGraphicFramePr>
        <p:xfrm>
          <a:off x="106362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مستطيل مستدير الزوايا 10"/>
          <p:cNvSpPr/>
          <p:nvPr/>
        </p:nvSpPr>
        <p:spPr>
          <a:xfrm>
            <a:off x="8039227" y="5562600"/>
            <a:ext cx="3886073" cy="8382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حددي أصناف الطعام المشروعة في زكاة الفطر؟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033363" y="5562600"/>
            <a:ext cx="3886073" cy="8382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/>
              <a:t>ماهو</a:t>
            </a:r>
            <a:r>
              <a:rPr lang="ar-SA" sz="2800" b="1" dirty="0"/>
              <a:t> الوقت المشروع لإخراجها؟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09600" y="5562600"/>
            <a:ext cx="3363867" cy="8382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لمن تعطى ذكاة الفطر؟</a:t>
            </a:r>
          </a:p>
        </p:txBody>
      </p:sp>
    </p:spTree>
    <p:extLst>
      <p:ext uri="{BB962C8B-B14F-4D97-AF65-F5344CB8AC3E}">
        <p14:creationId xmlns:p14="http://schemas.microsoft.com/office/powerpoint/2010/main" val="399794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173480" y="1432223"/>
            <a:ext cx="9966960" cy="3035808"/>
          </a:xfrm>
        </p:spPr>
        <p:txBody>
          <a:bodyPr rtlCol="1" anchor="b">
            <a:normAutofit/>
          </a:bodyPr>
          <a:lstStyle/>
          <a:p>
            <a:pPr algn="ctr" rtl="1"/>
            <a:br>
              <a:rPr lang="ar-SA" dirty="0">
                <a:solidFill>
                  <a:srgbClr val="FFFFFF"/>
                </a:solidFill>
              </a:rPr>
            </a:br>
            <a:endParaRPr lang="ar-SA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5" y="2548850"/>
            <a:ext cx="11373678" cy="1077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مستطيل مستدير الزوايا 11"/>
          <p:cNvSpPr/>
          <p:nvPr/>
        </p:nvSpPr>
        <p:spPr>
          <a:xfrm>
            <a:off x="7076695" y="1124232"/>
            <a:ext cx="4439443" cy="11661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حللي النص حسب المعطيات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662975" y="3884935"/>
            <a:ext cx="6003235" cy="234563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1- ماحكم زكاة الفطر؟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2-ماالحكمة من مشروعيتها؟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63" y="3989039"/>
            <a:ext cx="1667939" cy="906841"/>
          </a:xfrm>
          <a:prstGeom prst="rect">
            <a:avLst/>
          </a:prstGeom>
        </p:spPr>
      </p:pic>
      <p:sp>
        <p:nvSpPr>
          <p:cNvPr id="7" name="إطار 6"/>
          <p:cNvSpPr/>
          <p:nvPr/>
        </p:nvSpPr>
        <p:spPr>
          <a:xfrm>
            <a:off x="8664592" y="2548849"/>
            <a:ext cx="911208" cy="1045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282700" y="2598415"/>
            <a:ext cx="5168900" cy="9263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8464213" y="1949676"/>
            <a:ext cx="1311965" cy="7961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حكم</a:t>
            </a:r>
          </a:p>
        </p:txBody>
      </p:sp>
      <p:sp>
        <p:nvSpPr>
          <p:cNvPr id="19" name="شكل بيضاوي 18"/>
          <p:cNvSpPr/>
          <p:nvPr/>
        </p:nvSpPr>
        <p:spPr>
          <a:xfrm>
            <a:off x="571577" y="1614069"/>
            <a:ext cx="6129420" cy="7961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الحكمة من مشروعيتها؟</a:t>
            </a:r>
          </a:p>
        </p:txBody>
      </p:sp>
    </p:spTree>
    <p:extLst>
      <p:ext uri="{BB962C8B-B14F-4D97-AF65-F5344CB8AC3E}">
        <p14:creationId xmlns:p14="http://schemas.microsoft.com/office/powerpoint/2010/main" val="6054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9" y="1493935"/>
            <a:ext cx="10816159" cy="272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إطار 4"/>
          <p:cNvSpPr/>
          <p:nvPr/>
        </p:nvSpPr>
        <p:spPr>
          <a:xfrm>
            <a:off x="8507896" y="1432223"/>
            <a:ext cx="834887" cy="11121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علامة الطرح 5"/>
          <p:cNvSpPr/>
          <p:nvPr/>
        </p:nvSpPr>
        <p:spPr>
          <a:xfrm>
            <a:off x="5088834" y="2217958"/>
            <a:ext cx="1219200" cy="596348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إطار 6"/>
          <p:cNvSpPr/>
          <p:nvPr/>
        </p:nvSpPr>
        <p:spPr>
          <a:xfrm>
            <a:off x="4518991" y="1493935"/>
            <a:ext cx="702366" cy="10504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علامة الطرح 7"/>
          <p:cNvSpPr/>
          <p:nvPr/>
        </p:nvSpPr>
        <p:spPr>
          <a:xfrm>
            <a:off x="3763617" y="2415985"/>
            <a:ext cx="556592" cy="28745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لامة الطرح 8"/>
          <p:cNvSpPr/>
          <p:nvPr/>
        </p:nvSpPr>
        <p:spPr>
          <a:xfrm>
            <a:off x="1961322" y="2415985"/>
            <a:ext cx="891539" cy="28745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>
            <a:off x="8647043" y="2458542"/>
            <a:ext cx="556591" cy="791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217588" y="2854063"/>
            <a:ext cx="5208104" cy="12408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>
            <a:off x="5221357" y="2516132"/>
            <a:ext cx="583095" cy="733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8269355" y="2347736"/>
            <a:ext cx="1311965" cy="7961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حكم</a:t>
            </a:r>
          </a:p>
        </p:txBody>
      </p:sp>
      <p:sp>
        <p:nvSpPr>
          <p:cNvPr id="16" name="شكل بيضاوي 15"/>
          <p:cNvSpPr/>
          <p:nvPr/>
        </p:nvSpPr>
        <p:spPr>
          <a:xfrm>
            <a:off x="1991470" y="3752936"/>
            <a:ext cx="3812982" cy="7961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وقتها المستحب</a:t>
            </a:r>
          </a:p>
        </p:txBody>
      </p:sp>
      <p:sp>
        <p:nvSpPr>
          <p:cNvPr id="17" name="شكل بيضاوي 16"/>
          <p:cNvSpPr/>
          <p:nvPr/>
        </p:nvSpPr>
        <p:spPr>
          <a:xfrm>
            <a:off x="4041913" y="590512"/>
            <a:ext cx="1961253" cy="7961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مقدارها</a:t>
            </a:r>
          </a:p>
        </p:txBody>
      </p:sp>
      <p:sp>
        <p:nvSpPr>
          <p:cNvPr id="18" name="شكل بيضاوي 17"/>
          <p:cNvSpPr/>
          <p:nvPr/>
        </p:nvSpPr>
        <p:spPr>
          <a:xfrm>
            <a:off x="154883" y="585963"/>
            <a:ext cx="3812982" cy="7961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الأصناف التي تخرج منها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327374" y="4359964"/>
            <a:ext cx="6003235" cy="234563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1- ماحكم زكاة الفطر؟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2-ماو قت إخراجها </a:t>
            </a:r>
            <a:r>
              <a:rPr lang="ar-SA" sz="3600" b="1" dirty="0" err="1">
                <a:solidFill>
                  <a:schemeClr val="tx1"/>
                </a:solidFill>
                <a:cs typeface="Akhbar MT" pitchFamily="2" charset="-78"/>
              </a:rPr>
              <a:t>وماهو</a:t>
            </a:r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 المستحب في ذلك؟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3- </a:t>
            </a:r>
            <a:r>
              <a:rPr lang="ar-SA" sz="3600" b="1" dirty="0" err="1">
                <a:solidFill>
                  <a:schemeClr val="tx1"/>
                </a:solidFill>
                <a:cs typeface="Akhbar MT" pitchFamily="2" charset="-78"/>
              </a:rPr>
              <a:t>ماهو</a:t>
            </a:r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 المقدار الواجب في إخراجها؟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4-ماهي الأصناف التي تخرج منها؟</a:t>
            </a: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53" y="4126766"/>
            <a:ext cx="1667939" cy="906841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7076695" y="111208"/>
            <a:ext cx="4439443" cy="11661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حللي النص حسب المعطيات </a:t>
            </a:r>
          </a:p>
        </p:txBody>
      </p:sp>
      <p:pic>
        <p:nvPicPr>
          <p:cNvPr id="23" name="صورة 2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30" y="4359964"/>
            <a:ext cx="2924583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صورة 4" descr="أفوكادو وفلفل على لوح تقطيع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0"/>
            <a:ext cx="12191980" cy="6857989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173480" y="1432223"/>
            <a:ext cx="9966960" cy="3035808"/>
          </a:xfrm>
        </p:spPr>
        <p:txBody>
          <a:bodyPr rtlCol="1" anchor="b">
            <a:normAutofit/>
          </a:bodyPr>
          <a:lstStyle/>
          <a:p>
            <a:pPr algn="r" rtl="1"/>
            <a:r>
              <a:rPr lang="ar-SA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وفقكن الله </a:t>
            </a:r>
            <a:endParaRPr lang="ar-SA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العنوان الفرعي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230880" y="4389120"/>
            <a:ext cx="7891272" cy="1069848"/>
          </a:xfrm>
        </p:spPr>
        <p:txBody>
          <a:bodyPr rtlCol="1">
            <a:normAutofit/>
          </a:bodyPr>
          <a:lstStyle/>
          <a:p>
            <a:pPr algn="r" rtl="1"/>
            <a:r>
              <a:rPr lang="ar-SA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someone@example.com</a:t>
            </a:r>
          </a:p>
        </p:txBody>
      </p:sp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نوع الخشب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خشب</MediaServiceKeyPoint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F63BB-8299-4DC6-BEF4-D74C2867262F}">
  <ds:schemaRefs>
    <ds:schemaRef ds:uri="http://schemas.microsoft.com/office/2006/metadata/properties"/>
    <ds:schemaRef ds:uri="http://www.w3.org/2000/xmlns/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20D8A54-1D72-4F92-B62A-7D5313FD654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D8D68FF4-BAD0-4642-AF13-8C81E6DA6F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إنشاء تصميم نوع الخشب</Template>
  <TotalTime>0</TotalTime>
  <Words>125</Words>
  <Application>Microsoft Office PowerPoint</Application>
  <PresentationFormat>شاشة عريضة</PresentationFormat>
  <Paragraphs>41</Paragraphs>
  <Slides>6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نوع الخشب</vt:lpstr>
      <vt:lpstr>زكاة الفطر </vt:lpstr>
      <vt:lpstr>مصادر أسئلة الدرس</vt:lpstr>
      <vt:lpstr>مصادر أسئلة الدرس</vt:lpstr>
      <vt:lpstr> </vt:lpstr>
      <vt:lpstr>عرض تقديمي في PowerPoint</vt:lpstr>
      <vt:lpstr>وفقكن الله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خشب</dc:title>
  <dc:creator/>
  <cp:lastModifiedBy>شريفة البحيري</cp:lastModifiedBy>
  <cp:revision>2</cp:revision>
  <dcterms:created xsi:type="dcterms:W3CDTF">2021-02-24T19:14:42Z</dcterms:created>
  <dcterms:modified xsi:type="dcterms:W3CDTF">2021-10-02T20:15:02Z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