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13"/>
  </p:notesMasterIdLst>
  <p:sldIdLst>
    <p:sldId id="256" r:id="rId3"/>
    <p:sldId id="257" r:id="rId4"/>
    <p:sldId id="258" r:id="rId5"/>
    <p:sldId id="259" r:id="rId6"/>
    <p:sldId id="260" r:id="rId7"/>
    <p:sldId id="261" r:id="rId8"/>
    <p:sldId id="262" r:id="rId9"/>
    <p:sldId id="264" r:id="rId10"/>
    <p:sldId id="279" r:id="rId11"/>
    <p:sldId id="314" r:id="rId12"/>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644" autoAdjust="0"/>
    <p:restoredTop sz="94660"/>
  </p:normalViewPr>
  <p:slideViewPr>
    <p:cSldViewPr snapToGrid="0" showGuides="1">
      <p:cViewPr varScale="1">
        <p:scale>
          <a:sx n="73" d="100"/>
          <a:sy n="73" d="100"/>
        </p:scale>
        <p:origin x="81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890A9ED-9E5D-455C-9795-59E3D8E7A239}" type="datetimeFigureOut">
              <a:rPr lang="ar-SA" smtClean="0"/>
              <a:t>19/01/43</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04748D0-DA4B-45CE-8A63-6D95C7F2D0D7}" type="slidenum">
              <a:rPr lang="ar-SA" smtClean="0"/>
              <a:t>‹#›</a:t>
            </a:fld>
            <a:endParaRPr lang="ar-SA"/>
          </a:p>
        </p:txBody>
      </p:sp>
    </p:spTree>
    <p:extLst>
      <p:ext uri="{BB962C8B-B14F-4D97-AF65-F5344CB8AC3E}">
        <p14:creationId xmlns:p14="http://schemas.microsoft.com/office/powerpoint/2010/main" val="6053141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7774D43-3DEA-422D-9E46-980EC397645D}" type="slidenum">
              <a:rPr lang="ar-SA" smtClean="0"/>
              <a:t>9</a:t>
            </a:fld>
            <a:endParaRPr lang="ar-SA"/>
          </a:p>
        </p:txBody>
      </p:sp>
    </p:spTree>
    <p:extLst>
      <p:ext uri="{BB962C8B-B14F-4D97-AF65-F5344CB8AC3E}">
        <p14:creationId xmlns:p14="http://schemas.microsoft.com/office/powerpoint/2010/main" val="2592876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086F92-E2EC-4247-A205-117C48BF0044}"/>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9092D85-47B5-4CFB-A9C4-2BAE2740D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1217198-0868-4D0E-8A98-1E2DC12E8941}"/>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5" name="عنصر نائب للتذييل 4">
            <a:extLst>
              <a:ext uri="{FF2B5EF4-FFF2-40B4-BE49-F238E27FC236}">
                <a16:creationId xmlns:a16="http://schemas.microsoft.com/office/drawing/2014/main" id="{CABC123B-398F-42AD-A937-F5A98B763A48}"/>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B96DB7-9FFD-4BAC-A102-E8E58231B984}"/>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459666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E09CB37-1B1C-47DD-AEC7-203DD09F5B7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53BA5744-0061-426C-B403-AA965AFA0EDC}"/>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88DE76D-0E83-4F39-8CB7-065FEB4BB2F4}"/>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5" name="عنصر نائب للتذييل 4">
            <a:extLst>
              <a:ext uri="{FF2B5EF4-FFF2-40B4-BE49-F238E27FC236}">
                <a16:creationId xmlns:a16="http://schemas.microsoft.com/office/drawing/2014/main" id="{B177A7AC-A1A0-4AA6-87F4-780ADC676F9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8608155-7FEA-4B9D-8DEC-BC9DF09E4E1B}"/>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743950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EF9F7EFC-E13F-4695-89E6-897FF0B3EC5D}"/>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1F5A2240-9CFE-4750-B062-3A2DF5B0C4A4}"/>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D6BCF3F-0813-41E5-A5C4-84DFF5D7A947}"/>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5" name="عنصر نائب للتذييل 4">
            <a:extLst>
              <a:ext uri="{FF2B5EF4-FFF2-40B4-BE49-F238E27FC236}">
                <a16:creationId xmlns:a16="http://schemas.microsoft.com/office/drawing/2014/main" id="{35880006-9254-49F5-A3C2-1E0C518C93E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D42C226-9E4D-4725-902B-5CDFADC4A612}"/>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202504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3"/>
          </a:xfrm>
        </p:spPr>
        <p:txBody>
          <a:bodyPr anchor="b">
            <a:noAutofit/>
          </a:bodyPr>
          <a:lstStyle>
            <a:lvl1pPr algn="r">
              <a:defRPr sz="5400">
                <a:solidFill>
                  <a:schemeClr val="accent1"/>
                </a:solidFill>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8A37BDD7-0D76-43B7-A3BC-0C2843F46A9D}" type="datetimeFigureOut">
              <a:rPr lang="ar-SA" smtClean="0"/>
              <a:t>19/01/43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1136179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A37BDD7-0D76-43B7-A3BC-0C2843F46A9D}" type="datetimeFigureOut">
              <a:rPr lang="ar-SA" smtClean="0"/>
              <a:t>19/01/43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3141715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8"/>
            <a:ext cx="8596668" cy="1826581"/>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A37BDD7-0D76-43B7-A3BC-0C2843F46A9D}" type="datetimeFigureOut">
              <a:rPr lang="ar-SA" smtClean="0"/>
              <a:t>19/01/43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811826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77335" y="2160590"/>
            <a:ext cx="4184035" cy="388077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089969" y="2160590"/>
            <a:ext cx="4184035" cy="3880773"/>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8A37BDD7-0D76-43B7-A3BC-0C2843F46A9D}" type="datetimeFigureOut">
              <a:rPr lang="ar-SA" smtClean="0"/>
              <a:t>19/01/43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438318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5746" y="2160983"/>
            <a:ext cx="4185623"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75746" y="2737246"/>
            <a:ext cx="4185623" cy="33041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088383" y="2160983"/>
            <a:ext cx="4185619" cy="576263"/>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088385" y="2737246"/>
            <a:ext cx="4185617" cy="330411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A37BDD7-0D76-43B7-A3BC-0C2843F46A9D}" type="datetimeFigureOut">
              <a:rPr lang="ar-SA" smtClean="0"/>
              <a:t>19/01/43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2938584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1320800"/>
          </a:xfrm>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8A37BDD7-0D76-43B7-A3BC-0C2843F46A9D}" type="datetimeFigureOut">
              <a:rPr lang="ar-SA" smtClean="0"/>
              <a:t>19/01/43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3453467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37BDD7-0D76-43B7-A3BC-0C2843F46A9D}" type="datetimeFigureOut">
              <a:rPr lang="ar-SA" smtClean="0"/>
              <a:t>19/01/43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2397993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1498604"/>
            <a:ext cx="3854528" cy="1278467"/>
          </a:xfrm>
        </p:spPr>
        <p:txBody>
          <a:bodyPr anchor="b">
            <a:normAutofit/>
          </a:bodyPr>
          <a:lstStyle>
            <a:lvl1pPr>
              <a:defRPr sz="20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60462" y="514924"/>
            <a:ext cx="4513541" cy="5526437"/>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77335" y="2777070"/>
            <a:ext cx="3854528" cy="2584449"/>
          </a:xfrm>
        </p:spPr>
        <p:txBody>
          <a:bodyPr>
            <a:normAutofit/>
          </a:bodyPr>
          <a:lstStyle>
            <a:lvl1pPr marL="0" indent="0">
              <a:buNone/>
              <a:defRPr sz="1400"/>
            </a:lvl1pPr>
            <a:lvl2pPr marL="457051" indent="0">
              <a:buNone/>
              <a:defRPr sz="1400"/>
            </a:lvl2pPr>
            <a:lvl3pPr marL="914104" indent="0">
              <a:buNone/>
              <a:defRPr sz="1200"/>
            </a:lvl3pPr>
            <a:lvl4pPr marL="1371155" indent="0">
              <a:buNone/>
              <a:defRPr sz="1000"/>
            </a:lvl4pPr>
            <a:lvl5pPr marL="1828205" indent="0">
              <a:buNone/>
              <a:defRPr sz="1000"/>
            </a:lvl5pPr>
            <a:lvl6pPr marL="2285258" indent="0">
              <a:buNone/>
              <a:defRPr sz="1000"/>
            </a:lvl6pPr>
            <a:lvl7pPr marL="2742309" indent="0">
              <a:buNone/>
              <a:defRPr sz="1000"/>
            </a:lvl7pPr>
            <a:lvl8pPr marL="3199360" indent="0">
              <a:buNone/>
              <a:defRPr sz="1000"/>
            </a:lvl8pPr>
            <a:lvl9pPr marL="3656411"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A37BDD7-0D76-43B7-A3BC-0C2843F46A9D}" type="datetimeFigureOut">
              <a:rPr lang="ar-SA" smtClean="0"/>
              <a:t>19/01/43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3922703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1517CD4-F71D-4ACC-A2CE-AD96A848C266}"/>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1022ED4-1604-41D7-9028-7D4E12866445}"/>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4C98027-180D-4DD4-B71E-933933F2F0C6}"/>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5" name="عنصر نائب للتذييل 4">
            <a:extLst>
              <a:ext uri="{FF2B5EF4-FFF2-40B4-BE49-F238E27FC236}">
                <a16:creationId xmlns:a16="http://schemas.microsoft.com/office/drawing/2014/main" id="{F0629E48-A8E3-427B-80AF-C44253EA8A8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0556D09-A9B7-45EE-AF06-8CA1D6D800D0}"/>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4165485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4800600"/>
            <a:ext cx="8596667" cy="566739"/>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77335" y="609601"/>
            <a:ext cx="8596668" cy="3845719"/>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77335" y="5367339"/>
            <a:ext cx="8596667" cy="674024"/>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8A37BDD7-0D76-43B7-A3BC-0C2843F46A9D}" type="datetimeFigureOut">
              <a:rPr lang="ar-SA" smtClean="0"/>
              <a:t>19/01/43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1340058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A37BDD7-0D76-43B7-A3BC-0C2843F46A9D}" type="datetimeFigureOut">
              <a:rPr lang="ar-SA" smtClean="0"/>
              <a:t>19/01/43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2537534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470400"/>
            <a:ext cx="8596668" cy="1570963"/>
          </a:xfrm>
        </p:spPr>
        <p:txBody>
          <a:bodyPr anchor="ctr">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8A37BDD7-0D76-43B7-A3BC-0C2843F46A9D}" type="datetimeFigureOut">
              <a:rPr lang="ar-SA" smtClean="0"/>
              <a:t>19/01/43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94028CB-EDEE-486A-9B60-0D872CF5EE62}" type="slidenum">
              <a:rPr lang="ar-SA" smtClean="0"/>
              <a:t>‹#›</a:t>
            </a:fld>
            <a:endParaRPr lang="ar-SA"/>
          </a:p>
        </p:txBody>
      </p:sp>
      <p:sp>
        <p:nvSpPr>
          <p:cNvPr id="20" name="TextBox 19"/>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sz="1400" dirty="0">
              <a:solidFill>
                <a:schemeClr val="accent1">
                  <a:lumMod val="60000"/>
                  <a:lumOff val="40000"/>
                </a:schemeClr>
              </a:solidFill>
              <a:latin typeface="Arial"/>
            </a:endParaRPr>
          </a:p>
        </p:txBody>
      </p:sp>
    </p:spTree>
    <p:extLst>
      <p:ext uri="{BB962C8B-B14F-4D97-AF65-F5344CB8AC3E}">
        <p14:creationId xmlns:p14="http://schemas.microsoft.com/office/powerpoint/2010/main" val="2486531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9"/>
            <a:ext cx="8596668" cy="2595460"/>
          </a:xfrm>
        </p:spPr>
        <p:txBody>
          <a:bodyPr anchor="b">
            <a:normAutofit/>
          </a:bodyPr>
          <a:lstStyle>
            <a:lvl1pPr algn="l">
              <a:defRPr sz="44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75000"/>
                    <a:lumOff val="2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83345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5"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1" y="790379"/>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63677346"/>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588203" cy="3022600"/>
          </a:xfrm>
        </p:spPr>
        <p:txBody>
          <a:bodyPr anchor="ctr">
            <a:normAutofit/>
          </a:bodyPr>
          <a:lstStyle>
            <a:lvl1pPr algn="l">
              <a:defRPr sz="4400" b="0" cap="none"/>
            </a:lvl1pPr>
          </a:lstStyle>
          <a:p>
            <a:r>
              <a:rPr lang="ar-SA"/>
              <a:t>انقر لتحرير نمط عنوان الشكل الرئيسي</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677335" y="4527448"/>
            <a:ext cx="8596668" cy="1513915"/>
          </a:xfrm>
        </p:spPr>
        <p:txBody>
          <a:bodyPr anchor="t">
            <a:normAutofit/>
          </a:bodyPr>
          <a:lstStyle>
            <a:lvl1pPr marL="0" indent="0" algn="l">
              <a:buNone/>
              <a:defRPr sz="1800">
                <a:solidFill>
                  <a:schemeClr val="tx1">
                    <a:lumMod val="50000"/>
                    <a:lumOff val="5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8/27/2021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3578610"/>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A37BDD7-0D76-43B7-A3BC-0C2843F46A9D}" type="datetimeFigureOut">
              <a:rPr lang="ar-SA" smtClean="0"/>
              <a:t>19/01/43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3476794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4" y="609600"/>
            <a:ext cx="1304743" cy="5251451"/>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77335" y="609600"/>
            <a:ext cx="7060151" cy="5251451"/>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8A37BDD7-0D76-43B7-A3BC-0C2843F46A9D}" type="datetimeFigureOut">
              <a:rPr lang="ar-SA" smtClean="0"/>
              <a:t>19/01/43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94028CB-EDEE-486A-9B60-0D872CF5EE62}" type="slidenum">
              <a:rPr lang="ar-SA" smtClean="0"/>
              <a:t>‹#›</a:t>
            </a:fld>
            <a:endParaRPr lang="ar-SA"/>
          </a:p>
        </p:txBody>
      </p:sp>
    </p:spTree>
    <p:extLst>
      <p:ext uri="{BB962C8B-B14F-4D97-AF65-F5344CB8AC3E}">
        <p14:creationId xmlns:p14="http://schemas.microsoft.com/office/powerpoint/2010/main" val="33934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E528885-A9C9-4CCA-B45B-B9AC77921546}"/>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7075A6D-B732-49F3-B7AF-B60B1C6C36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4E5033AD-5DAD-422F-BB22-3628543D6939}"/>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5" name="عنصر نائب للتذييل 4">
            <a:extLst>
              <a:ext uri="{FF2B5EF4-FFF2-40B4-BE49-F238E27FC236}">
                <a16:creationId xmlns:a16="http://schemas.microsoft.com/office/drawing/2014/main" id="{5C498F6A-9471-4227-BEC3-A0080446FF5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14A6D17F-E00F-4352-B0B1-83CF19E895A7}"/>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2340061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6F8EC76-7786-4746-A57D-B4A1391B273E}"/>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0127797-F0A5-4692-A224-BCC60BDC49C5}"/>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4A72B47D-D387-447B-8AAA-C4B5C47522D5}"/>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0FA025E-9BE3-4ACF-B4B9-FC8C984E4091}"/>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6" name="عنصر نائب للتذييل 5">
            <a:extLst>
              <a:ext uri="{FF2B5EF4-FFF2-40B4-BE49-F238E27FC236}">
                <a16:creationId xmlns:a16="http://schemas.microsoft.com/office/drawing/2014/main" id="{23F4D665-74F8-4E41-8953-8F70CD06FB81}"/>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4FBD741-2A76-4836-842B-AF49C36CBACA}"/>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53468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948691-6A6B-49FD-979B-0FC9BCBA9FA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2F7F1BC-8B23-4AC5-92EE-FA7FC081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A30078DD-752C-4342-A377-4DF1F11AADC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795AF84F-C40B-41F0-BEF2-18CFBADC1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E87F638-B5E4-4536-9A1F-8925D2F28E1F}"/>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B7F0C27A-C86C-44D1-BB97-BCF30DA04E78}"/>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8" name="عنصر نائب للتذييل 7">
            <a:extLst>
              <a:ext uri="{FF2B5EF4-FFF2-40B4-BE49-F238E27FC236}">
                <a16:creationId xmlns:a16="http://schemas.microsoft.com/office/drawing/2014/main" id="{7A992E05-6D07-4873-95EA-F0B7C78620AB}"/>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1D67916C-2895-4F9D-9C5B-94C44463D2AB}"/>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2694801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4287D23-DD7A-4BE5-AACE-4A9B85F0FA0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7A613BB2-D428-4ED5-A342-2D7C8636BBC0}"/>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4" name="عنصر نائب للتذييل 3">
            <a:extLst>
              <a:ext uri="{FF2B5EF4-FFF2-40B4-BE49-F238E27FC236}">
                <a16:creationId xmlns:a16="http://schemas.microsoft.com/office/drawing/2014/main" id="{2DC978A2-334E-433B-B84E-2A841623649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9751C870-EC11-49BF-AEA7-7CFEB77DCD40}"/>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403606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32772AA1-AE0B-4B74-87FC-4446A282A1BA}"/>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3" name="عنصر نائب للتذييل 2">
            <a:extLst>
              <a:ext uri="{FF2B5EF4-FFF2-40B4-BE49-F238E27FC236}">
                <a16:creationId xmlns:a16="http://schemas.microsoft.com/office/drawing/2014/main" id="{AA9E2922-6F19-482F-8308-8A96589ECCE0}"/>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4C6D11DB-EA5A-4ED9-9330-75C981654C67}"/>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2904641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A3AB7B9-91A4-4BF1-87AC-CA4469FEA73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F2DD6462-2E3D-4CF8-96FF-B5263BEEE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81CCDB17-BD2B-4FD2-BDE6-A36A0577B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BD7F7E7-BFC4-41EE-AA63-51BE06FC7D16}"/>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6" name="عنصر نائب للتذييل 5">
            <a:extLst>
              <a:ext uri="{FF2B5EF4-FFF2-40B4-BE49-F238E27FC236}">
                <a16:creationId xmlns:a16="http://schemas.microsoft.com/office/drawing/2014/main" id="{4BC6B0E3-E8D5-4012-A569-95CD907F68C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A00E03-74A8-4BB5-A96C-4E80156AC489}"/>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1429471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02F00F9-6AF7-4849-92EB-55D72AFB80C7}"/>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2B675975-863C-4504-8307-A35E223801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3228CAA8-4BB7-4D43-81B0-910467B9C6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39F153B2-14D7-4D33-8355-FA7B0660079F}"/>
              </a:ext>
            </a:extLst>
          </p:cNvPr>
          <p:cNvSpPr>
            <a:spLocks noGrp="1"/>
          </p:cNvSpPr>
          <p:nvPr>
            <p:ph type="dt" sz="half" idx="10"/>
          </p:nvPr>
        </p:nvSpPr>
        <p:spPr/>
        <p:txBody>
          <a:bodyPr/>
          <a:lstStyle/>
          <a:p>
            <a:fld id="{C13D78D1-1C23-48DA-9D20-275F62B9A987}" type="datetimeFigureOut">
              <a:rPr lang="ar-SA" smtClean="0"/>
              <a:t>19/01/43</a:t>
            </a:fld>
            <a:endParaRPr lang="ar-SA"/>
          </a:p>
        </p:txBody>
      </p:sp>
      <p:sp>
        <p:nvSpPr>
          <p:cNvPr id="6" name="عنصر نائب للتذييل 5">
            <a:extLst>
              <a:ext uri="{FF2B5EF4-FFF2-40B4-BE49-F238E27FC236}">
                <a16:creationId xmlns:a16="http://schemas.microsoft.com/office/drawing/2014/main" id="{5C9814C6-BBA8-41ED-9C17-C1EDE4B8EC0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35380210-D8F5-47FD-B4DF-6FD2F2BA9176}"/>
              </a:ext>
            </a:extLst>
          </p:cNvPr>
          <p:cNvSpPr>
            <a:spLocks noGrp="1"/>
          </p:cNvSpPr>
          <p:nvPr>
            <p:ph type="sldNum" sz="quarter" idx="12"/>
          </p:nvPr>
        </p:nvSpPr>
        <p:spPr/>
        <p:txBody>
          <a:bodyPr/>
          <a:lstStyle/>
          <a:p>
            <a:fld id="{360425FB-DF15-494A-A218-3FD8B06EFC5E}" type="slidenum">
              <a:rPr lang="ar-SA" smtClean="0"/>
              <a:t>‹#›</a:t>
            </a:fld>
            <a:endParaRPr lang="ar-SA"/>
          </a:p>
        </p:txBody>
      </p:sp>
    </p:spTree>
    <p:extLst>
      <p:ext uri="{BB962C8B-B14F-4D97-AF65-F5344CB8AC3E}">
        <p14:creationId xmlns:p14="http://schemas.microsoft.com/office/powerpoint/2010/main" val="3296594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56000"/>
          </a:schemeClr>
        </a:solid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856F1DD8-EFE1-4B15-9C17-CB0EC466A54C}"/>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48FBB9A3-4F7D-4877-9EB3-88B4623941E5}"/>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C23B57E1-E8E7-4503-8A66-558E9D8192E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13D78D1-1C23-48DA-9D20-275F62B9A987}" type="datetimeFigureOut">
              <a:rPr lang="ar-SA" smtClean="0"/>
              <a:t>19/01/43</a:t>
            </a:fld>
            <a:endParaRPr lang="ar-SA"/>
          </a:p>
        </p:txBody>
      </p:sp>
      <p:sp>
        <p:nvSpPr>
          <p:cNvPr id="5" name="عنصر نائب للتذييل 4">
            <a:extLst>
              <a:ext uri="{FF2B5EF4-FFF2-40B4-BE49-F238E27FC236}">
                <a16:creationId xmlns:a16="http://schemas.microsoft.com/office/drawing/2014/main" id="{35F1A48E-52DD-4EEC-B1FA-F1CAAE4B4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7D826078-0CE0-4AD2-9307-21A5ACEDA9D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60425FB-DF15-494A-A218-3FD8B06EFC5E}" type="slidenum">
              <a:rPr lang="ar-SA" smtClean="0"/>
              <a:t>‹#›</a:t>
            </a:fld>
            <a:endParaRPr lang="ar-SA"/>
          </a:p>
        </p:txBody>
      </p:sp>
    </p:spTree>
    <p:extLst>
      <p:ext uri="{BB962C8B-B14F-4D97-AF65-F5344CB8AC3E}">
        <p14:creationId xmlns:p14="http://schemas.microsoft.com/office/powerpoint/2010/main" val="1200799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5" y="609600"/>
            <a:ext cx="8596668" cy="132080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77335" y="2160590"/>
            <a:ext cx="8596668" cy="3880773"/>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205133" y="6041363"/>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8/27/2021</a:t>
            </a:fld>
            <a:endParaRPr lang="en-US" dirty="0"/>
          </a:p>
        </p:txBody>
      </p:sp>
      <p:sp>
        <p:nvSpPr>
          <p:cNvPr id="5" name="Footer Placeholder 4"/>
          <p:cNvSpPr>
            <a:spLocks noGrp="1"/>
          </p:cNvSpPr>
          <p:nvPr>
            <p:ph type="ftr" sz="quarter" idx="3"/>
          </p:nvPr>
        </p:nvSpPr>
        <p:spPr>
          <a:xfrm>
            <a:off x="677335" y="6041363"/>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4" y="6041363"/>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25547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189"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891" indent="-342891" algn="r" defTabSz="457189"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r" defTabSz="457189"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r" defTabSz="457189"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r" defTabSz="457189"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189" rtl="1" eaLnBrk="1" latinLnBrk="0" hangingPunct="1">
        <a:defRPr sz="1800" kern="1200">
          <a:solidFill>
            <a:schemeClr val="tx1"/>
          </a:solidFill>
          <a:latin typeface="+mn-lt"/>
          <a:ea typeface="+mn-ea"/>
          <a:cs typeface="+mn-cs"/>
        </a:defRPr>
      </a:lvl1pPr>
      <a:lvl2pPr marL="457189" algn="r" defTabSz="457189" rtl="1" eaLnBrk="1" latinLnBrk="0" hangingPunct="1">
        <a:defRPr sz="1800" kern="1200">
          <a:solidFill>
            <a:schemeClr val="tx1"/>
          </a:solidFill>
          <a:latin typeface="+mn-lt"/>
          <a:ea typeface="+mn-ea"/>
          <a:cs typeface="+mn-cs"/>
        </a:defRPr>
      </a:lvl2pPr>
      <a:lvl3pPr marL="914377" algn="r" defTabSz="457189" rtl="1" eaLnBrk="1" latinLnBrk="0" hangingPunct="1">
        <a:defRPr sz="1800" kern="1200">
          <a:solidFill>
            <a:schemeClr val="tx1"/>
          </a:solidFill>
          <a:latin typeface="+mn-lt"/>
          <a:ea typeface="+mn-ea"/>
          <a:cs typeface="+mn-cs"/>
        </a:defRPr>
      </a:lvl3pPr>
      <a:lvl4pPr marL="1371566" algn="r" defTabSz="457189" rtl="1" eaLnBrk="1" latinLnBrk="0" hangingPunct="1">
        <a:defRPr sz="1800" kern="1200">
          <a:solidFill>
            <a:schemeClr val="tx1"/>
          </a:solidFill>
          <a:latin typeface="+mn-lt"/>
          <a:ea typeface="+mn-ea"/>
          <a:cs typeface="+mn-cs"/>
        </a:defRPr>
      </a:lvl4pPr>
      <a:lvl5pPr marL="1828754" algn="r" defTabSz="457189" rtl="1" eaLnBrk="1" latinLnBrk="0" hangingPunct="1">
        <a:defRPr sz="1800" kern="1200">
          <a:solidFill>
            <a:schemeClr val="tx1"/>
          </a:solidFill>
          <a:latin typeface="+mn-lt"/>
          <a:ea typeface="+mn-ea"/>
          <a:cs typeface="+mn-cs"/>
        </a:defRPr>
      </a:lvl5pPr>
      <a:lvl6pPr marL="2285943" algn="r" defTabSz="457189" rtl="1" eaLnBrk="1" latinLnBrk="0" hangingPunct="1">
        <a:defRPr sz="1800" kern="1200">
          <a:solidFill>
            <a:schemeClr val="tx1"/>
          </a:solidFill>
          <a:latin typeface="+mn-lt"/>
          <a:ea typeface="+mn-ea"/>
          <a:cs typeface="+mn-cs"/>
        </a:defRPr>
      </a:lvl6pPr>
      <a:lvl7pPr marL="2743131" algn="r" defTabSz="457189" rtl="1" eaLnBrk="1" latinLnBrk="0" hangingPunct="1">
        <a:defRPr sz="1800" kern="1200">
          <a:solidFill>
            <a:schemeClr val="tx1"/>
          </a:solidFill>
          <a:latin typeface="+mn-lt"/>
          <a:ea typeface="+mn-ea"/>
          <a:cs typeface="+mn-cs"/>
        </a:defRPr>
      </a:lvl7pPr>
      <a:lvl8pPr marL="3200320" algn="r" defTabSz="457189" rtl="1" eaLnBrk="1" latinLnBrk="0" hangingPunct="1">
        <a:defRPr sz="1800" kern="1200">
          <a:solidFill>
            <a:schemeClr val="tx1"/>
          </a:solidFill>
          <a:latin typeface="+mn-lt"/>
          <a:ea typeface="+mn-ea"/>
          <a:cs typeface="+mn-cs"/>
        </a:defRPr>
      </a:lvl8pPr>
      <a:lvl9pPr marL="3657509" algn="r" defTabSz="457189"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slide" Target="slide3.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12.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slide" Target="slide3.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jpg"/><Relationship Id="rId3" Type="http://schemas.openxmlformats.org/officeDocument/2006/relationships/image" Target="../media/image2.png"/><Relationship Id="rId7" Type="http://schemas.openxmlformats.org/officeDocument/2006/relationships/image" Target="../media/image8.jpg"/><Relationship Id="rId12"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slide" Target="slide2.xml"/><Relationship Id="rId10" Type="http://schemas.openxmlformats.org/officeDocument/2006/relationships/image" Target="../media/image11.jpg"/><Relationship Id="rId4" Type="http://schemas.openxmlformats.org/officeDocument/2006/relationships/slide" Target="slide1.xml"/><Relationship Id="rId9" Type="http://schemas.openxmlformats.org/officeDocument/2006/relationships/image" Target="../media/image10.jpg"/><Relationship Id="rId14" Type="http://schemas.openxmlformats.org/officeDocument/2006/relationships/image" Target="../media/image15.jpg"/></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slide" Target="slide2.xml"/><Relationship Id="rId4" Type="http://schemas.openxmlformats.org/officeDocument/2006/relationships/slide" Target="slide1.xml"/><Relationship Id="rId9" Type="http://schemas.openxmlformats.org/officeDocument/2006/relationships/image" Target="../media/image19.jpg"/></Relationships>
</file>

<file path=ppt/slides/_rels/slide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png"/><Relationship Id="rId7" Type="http://schemas.openxmlformats.org/officeDocument/2006/relationships/image" Target="../media/image21.jpg"/><Relationship Id="rId12" Type="http://schemas.openxmlformats.org/officeDocument/2006/relationships/image" Target="../media/image26.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slide" Target="slide2.xml"/><Relationship Id="rId10" Type="http://schemas.openxmlformats.org/officeDocument/2006/relationships/image" Target="../media/image24.jpg"/><Relationship Id="rId4" Type="http://schemas.openxmlformats.org/officeDocument/2006/relationships/slide" Target="slide1.xml"/><Relationship Id="rId9" Type="http://schemas.openxmlformats.org/officeDocument/2006/relationships/image" Target="../media/image23.jpg"/></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slide" Target="slide2.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slide" Target="slide2.xml"/><Relationship Id="rId4" Type="http://schemas.openxmlformats.org/officeDocument/2006/relationships/slide" Target="slide1.xml"/><Relationship Id="rId9" Type="http://schemas.openxmlformats.org/officeDocument/2006/relationships/image" Target="../media/image3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51918D8-4C8D-4BE0-A068-B63790EA1D4C}"/>
              </a:ext>
            </a:extLst>
          </p:cNvPr>
          <p:cNvSpPr/>
          <p:nvPr/>
        </p:nvSpPr>
        <p:spPr>
          <a:xfrm>
            <a:off x="6200776" y="365760"/>
            <a:ext cx="5219700" cy="6126480"/>
          </a:xfrm>
          <a:prstGeom prst="roundRect">
            <a:avLst>
              <a:gd name="adj" fmla="val 5105"/>
            </a:avLst>
          </a:prstGeom>
          <a:blipFill>
            <a:blip r:embed="rId2"/>
            <a:stretch>
              <a:fillRect/>
            </a:stretch>
          </a:blipFill>
          <a:ln>
            <a:noFill/>
          </a:ln>
          <a:effectLst>
            <a:outerShdw blurRad="152400" dist="101600" algn="l" rotWithShape="0">
              <a:prstClr val="black">
                <a:alpha val="8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8" name="مستطيل: زوايا قطرية مستديرة 117">
            <a:extLst>
              <a:ext uri="{FF2B5EF4-FFF2-40B4-BE49-F238E27FC236}">
                <a16:creationId xmlns:a16="http://schemas.microsoft.com/office/drawing/2014/main" id="{819F6EF1-1928-4817-B5C4-D876F4EFA9C1}"/>
              </a:ext>
            </a:extLst>
          </p:cNvPr>
          <p:cNvSpPr/>
          <p:nvPr/>
        </p:nvSpPr>
        <p:spPr>
          <a:xfrm rot="20729575">
            <a:off x="10493754" y="593786"/>
            <a:ext cx="1116809" cy="483517"/>
          </a:xfrm>
          <a:prstGeom prst="round2DiagRect">
            <a:avLst>
              <a:gd name="adj1" fmla="val 50000"/>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9" name="مستطيل: زوايا قطرية مستديرة 118">
            <a:extLst>
              <a:ext uri="{FF2B5EF4-FFF2-40B4-BE49-F238E27FC236}">
                <a16:creationId xmlns:a16="http://schemas.microsoft.com/office/drawing/2014/main" id="{1C6300F6-E07C-4DEC-8A9B-C388F435A824}"/>
              </a:ext>
            </a:extLst>
          </p:cNvPr>
          <p:cNvSpPr/>
          <p:nvPr/>
        </p:nvSpPr>
        <p:spPr>
          <a:xfrm rot="20729575">
            <a:off x="10493754" y="1211148"/>
            <a:ext cx="1116809" cy="483517"/>
          </a:xfrm>
          <a:prstGeom prst="round2DiagRect">
            <a:avLst>
              <a:gd name="adj1" fmla="val 5000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0" name="مستطيل: زوايا قطرية مستديرة 119">
            <a:extLst>
              <a:ext uri="{FF2B5EF4-FFF2-40B4-BE49-F238E27FC236}">
                <a16:creationId xmlns:a16="http://schemas.microsoft.com/office/drawing/2014/main" id="{64E1142C-8668-41E3-994C-8721A0C46F4C}"/>
              </a:ext>
            </a:extLst>
          </p:cNvPr>
          <p:cNvSpPr/>
          <p:nvPr/>
        </p:nvSpPr>
        <p:spPr>
          <a:xfrm rot="20729575">
            <a:off x="10493754" y="1828510"/>
            <a:ext cx="1116809" cy="483517"/>
          </a:xfrm>
          <a:prstGeom prst="round2Diag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1" name="مستطيل: زوايا قطرية مستديرة 120">
            <a:extLst>
              <a:ext uri="{FF2B5EF4-FFF2-40B4-BE49-F238E27FC236}">
                <a16:creationId xmlns:a16="http://schemas.microsoft.com/office/drawing/2014/main" id="{BED5540C-BBEE-4BAD-9ECB-041F135A70E1}"/>
              </a:ext>
            </a:extLst>
          </p:cNvPr>
          <p:cNvSpPr/>
          <p:nvPr/>
        </p:nvSpPr>
        <p:spPr>
          <a:xfrm rot="20729575">
            <a:off x="10493754" y="2445872"/>
            <a:ext cx="1116809" cy="483517"/>
          </a:xfrm>
          <a:prstGeom prst="round2Diag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مستطيل: زوايا قطرية مستديرة 121">
            <a:extLst>
              <a:ext uri="{FF2B5EF4-FFF2-40B4-BE49-F238E27FC236}">
                <a16:creationId xmlns:a16="http://schemas.microsoft.com/office/drawing/2014/main" id="{11277429-44EB-46C5-BAFF-D1A477D1FE26}"/>
              </a:ext>
            </a:extLst>
          </p:cNvPr>
          <p:cNvSpPr/>
          <p:nvPr/>
        </p:nvSpPr>
        <p:spPr>
          <a:xfrm rot="20729575">
            <a:off x="10493754" y="3063234"/>
            <a:ext cx="1116809" cy="483517"/>
          </a:xfrm>
          <a:prstGeom prst="round2DiagRect">
            <a:avLst>
              <a:gd name="adj1" fmla="val 5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3" name="مستطيل: زوايا قطرية مستديرة 122">
            <a:extLst>
              <a:ext uri="{FF2B5EF4-FFF2-40B4-BE49-F238E27FC236}">
                <a16:creationId xmlns:a16="http://schemas.microsoft.com/office/drawing/2014/main" id="{A97A9A0A-AE0D-402B-ABD9-A7733B87B684}"/>
              </a:ext>
            </a:extLst>
          </p:cNvPr>
          <p:cNvSpPr/>
          <p:nvPr/>
        </p:nvSpPr>
        <p:spPr>
          <a:xfrm rot="20729575">
            <a:off x="10493754" y="3680596"/>
            <a:ext cx="1116809" cy="483517"/>
          </a:xfrm>
          <a:prstGeom prst="round2Diag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4" name="مستطيل: زوايا قطرية مستديرة 123">
            <a:extLst>
              <a:ext uri="{FF2B5EF4-FFF2-40B4-BE49-F238E27FC236}">
                <a16:creationId xmlns:a16="http://schemas.microsoft.com/office/drawing/2014/main" id="{5F8D57F9-D3C9-489F-A950-369933E47DC4}"/>
              </a:ext>
            </a:extLst>
          </p:cNvPr>
          <p:cNvSpPr/>
          <p:nvPr/>
        </p:nvSpPr>
        <p:spPr>
          <a:xfrm rot="20729575">
            <a:off x="10493754" y="4297958"/>
            <a:ext cx="1116809" cy="483517"/>
          </a:xfrm>
          <a:prstGeom prst="round2Diag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5" name="مستطيل: زوايا قطرية مستديرة 124">
            <a:extLst>
              <a:ext uri="{FF2B5EF4-FFF2-40B4-BE49-F238E27FC236}">
                <a16:creationId xmlns:a16="http://schemas.microsoft.com/office/drawing/2014/main" id="{05E531CB-3B4C-4D70-B854-BA3CD01C7485}"/>
              </a:ext>
            </a:extLst>
          </p:cNvPr>
          <p:cNvSpPr/>
          <p:nvPr/>
        </p:nvSpPr>
        <p:spPr>
          <a:xfrm rot="20729575">
            <a:off x="10493754" y="4915320"/>
            <a:ext cx="1116809" cy="483517"/>
          </a:xfrm>
          <a:prstGeom prst="round2Diag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6" name="مستطيل: زوايا قطرية مستديرة 125">
            <a:extLst>
              <a:ext uri="{FF2B5EF4-FFF2-40B4-BE49-F238E27FC236}">
                <a16:creationId xmlns:a16="http://schemas.microsoft.com/office/drawing/2014/main" id="{DDCE6DE6-3F48-4FA0-AF3E-56FB9F337EEF}"/>
              </a:ext>
            </a:extLst>
          </p:cNvPr>
          <p:cNvSpPr/>
          <p:nvPr/>
        </p:nvSpPr>
        <p:spPr>
          <a:xfrm rot="20729575">
            <a:off x="10493754" y="5532682"/>
            <a:ext cx="1116809" cy="483517"/>
          </a:xfrm>
          <a:prstGeom prst="round2DiagRect">
            <a:avLst>
              <a:gd name="adj1" fmla="val 50000"/>
              <a:gd name="adj2" fmla="val 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C0BA412C-BE0B-4BE9-991E-E5CF647BBC15}"/>
              </a:ext>
            </a:extLst>
          </p:cNvPr>
          <p:cNvSpPr/>
          <p:nvPr/>
        </p:nvSpPr>
        <p:spPr>
          <a:xfrm>
            <a:off x="771526" y="365760"/>
            <a:ext cx="5219700" cy="6126480"/>
          </a:xfrm>
          <a:prstGeom prst="roundRect">
            <a:avLst>
              <a:gd name="adj" fmla="val 5105"/>
            </a:avLst>
          </a:prstGeom>
          <a:blipFill>
            <a:blip r:embed="rId2"/>
            <a:stretch>
              <a:fillRect/>
            </a:stretch>
          </a:blipFill>
          <a:ln>
            <a:noFill/>
          </a:ln>
          <a:effectLst>
            <a:outerShdw blurRad="215900" dist="63500" dir="10800000" algn="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AE970C84-E4CD-47EF-81DF-D2C35C3B52D0}"/>
              </a:ext>
            </a:extLst>
          </p:cNvPr>
          <p:cNvSpPr/>
          <p:nvPr/>
        </p:nvSpPr>
        <p:spPr>
          <a:xfrm>
            <a:off x="6276975" y="576262"/>
            <a:ext cx="4343400" cy="5705475"/>
          </a:xfrm>
          <a:prstGeom prst="rect">
            <a:avLst/>
          </a:prstGeom>
          <a:solidFill>
            <a:schemeClr val="bg1"/>
          </a:solidFill>
          <a:ln>
            <a:noFill/>
          </a:ln>
          <a:effectLst>
            <a:outerShdw blurRad="241300" dist="76200" algn="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E4E4084-F260-4A23-971F-5388DA18F398}"/>
              </a:ext>
            </a:extLst>
          </p:cNvPr>
          <p:cNvSpPr/>
          <p:nvPr/>
        </p:nvSpPr>
        <p:spPr>
          <a:xfrm>
            <a:off x="1571625" y="576261"/>
            <a:ext cx="4343400" cy="5705475"/>
          </a:xfrm>
          <a:prstGeom prst="rect">
            <a:avLst/>
          </a:prstGeom>
          <a:solidFill>
            <a:schemeClr val="bg1"/>
          </a:solidFill>
          <a:ln>
            <a:noFill/>
          </a:ln>
          <a:effectLst>
            <a:outerShdw blurRad="139700" dist="152400" dir="10800000" algn="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3" name="مجموعة 112">
            <a:extLst>
              <a:ext uri="{FF2B5EF4-FFF2-40B4-BE49-F238E27FC236}">
                <a16:creationId xmlns:a16="http://schemas.microsoft.com/office/drawing/2014/main" id="{CCBEB425-4164-4619-9436-7DDD01B1F5C2}"/>
              </a:ext>
            </a:extLst>
          </p:cNvPr>
          <p:cNvGrpSpPr/>
          <p:nvPr/>
        </p:nvGrpSpPr>
        <p:grpSpPr>
          <a:xfrm>
            <a:off x="5639992" y="657183"/>
            <a:ext cx="912019" cy="5543630"/>
            <a:chOff x="5641181" y="716757"/>
            <a:chExt cx="912019" cy="5543630"/>
          </a:xfrm>
        </p:grpSpPr>
        <p:grpSp>
          <p:nvGrpSpPr>
            <p:cNvPr id="12" name="مجموعة 11">
              <a:extLst>
                <a:ext uri="{FF2B5EF4-FFF2-40B4-BE49-F238E27FC236}">
                  <a16:creationId xmlns:a16="http://schemas.microsoft.com/office/drawing/2014/main" id="{4AD84F36-A8BE-4EBC-B498-F5E6A1FB7D2F}"/>
                </a:ext>
              </a:extLst>
            </p:cNvPr>
            <p:cNvGrpSpPr/>
            <p:nvPr/>
          </p:nvGrpSpPr>
          <p:grpSpPr>
            <a:xfrm>
              <a:off x="5641181" y="716757"/>
              <a:ext cx="912019" cy="133350"/>
              <a:chOff x="5641181" y="716757"/>
              <a:chExt cx="912019" cy="133350"/>
            </a:xfrm>
          </p:grpSpPr>
          <p:sp>
            <p:nvSpPr>
              <p:cNvPr id="8" name="شكل بيضاوي 7">
                <a:extLst>
                  <a:ext uri="{FF2B5EF4-FFF2-40B4-BE49-F238E27FC236}">
                    <a16:creationId xmlns:a16="http://schemas.microsoft.com/office/drawing/2014/main" id="{B5F18F3C-33C5-433A-940B-029AB07BBC7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01D010B7-0D31-4863-8965-206A1B42572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D1AFDFF-C14D-4CDF-B331-A069940BF5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DAEABFC-9622-458C-8294-7E3F4ADD74A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3" name="مجموعة 12">
              <a:extLst>
                <a:ext uri="{FF2B5EF4-FFF2-40B4-BE49-F238E27FC236}">
                  <a16:creationId xmlns:a16="http://schemas.microsoft.com/office/drawing/2014/main" id="{438D2B56-0E42-4D19-8F02-2F6B1D6AFAA1}"/>
                </a:ext>
              </a:extLst>
            </p:cNvPr>
            <p:cNvGrpSpPr/>
            <p:nvPr/>
          </p:nvGrpSpPr>
          <p:grpSpPr>
            <a:xfrm>
              <a:off x="5641181" y="987271"/>
              <a:ext cx="912019" cy="133350"/>
              <a:chOff x="5641181" y="716757"/>
              <a:chExt cx="912019" cy="133350"/>
            </a:xfrm>
          </p:grpSpPr>
          <p:sp>
            <p:nvSpPr>
              <p:cNvPr id="14" name="شكل بيضاوي 13">
                <a:extLst>
                  <a:ext uri="{FF2B5EF4-FFF2-40B4-BE49-F238E27FC236}">
                    <a16:creationId xmlns:a16="http://schemas.microsoft.com/office/drawing/2014/main" id="{4499E7C0-A825-4800-BD4B-42A6B7C333D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2C33AEA6-8B05-4865-8B55-8AC6BA8CBF7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FA2A8430-4707-4A7B-B5A6-1F615C1D891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9DC0F287-CC02-43ED-A666-7895FD57EC70}"/>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8" name="مجموعة 17">
              <a:extLst>
                <a:ext uri="{FF2B5EF4-FFF2-40B4-BE49-F238E27FC236}">
                  <a16:creationId xmlns:a16="http://schemas.microsoft.com/office/drawing/2014/main" id="{5777CFC1-031B-4F72-AB3B-A44817B249B0}"/>
                </a:ext>
              </a:extLst>
            </p:cNvPr>
            <p:cNvGrpSpPr/>
            <p:nvPr/>
          </p:nvGrpSpPr>
          <p:grpSpPr>
            <a:xfrm>
              <a:off x="5641181" y="1257785"/>
              <a:ext cx="912019" cy="133350"/>
              <a:chOff x="5641181" y="716757"/>
              <a:chExt cx="912019" cy="133350"/>
            </a:xfrm>
          </p:grpSpPr>
          <p:sp>
            <p:nvSpPr>
              <p:cNvPr id="19" name="شكل بيضاوي 18">
                <a:extLst>
                  <a:ext uri="{FF2B5EF4-FFF2-40B4-BE49-F238E27FC236}">
                    <a16:creationId xmlns:a16="http://schemas.microsoft.com/office/drawing/2014/main" id="{506875CF-90A9-4D59-9636-71D7F40DD13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4DB1EC31-CF84-41E9-ACC6-0F143B93A83C}"/>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C05D84B7-F861-473C-9D82-422C8F1510F4}"/>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50618798-1B75-4034-967F-020A0EE281CF}"/>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3" name="مجموعة 22">
              <a:extLst>
                <a:ext uri="{FF2B5EF4-FFF2-40B4-BE49-F238E27FC236}">
                  <a16:creationId xmlns:a16="http://schemas.microsoft.com/office/drawing/2014/main" id="{0323BE93-D359-493A-9BFE-8506B2DF305C}"/>
                </a:ext>
              </a:extLst>
            </p:cNvPr>
            <p:cNvGrpSpPr/>
            <p:nvPr/>
          </p:nvGrpSpPr>
          <p:grpSpPr>
            <a:xfrm>
              <a:off x="5641181" y="1528299"/>
              <a:ext cx="912019" cy="133350"/>
              <a:chOff x="5641181" y="716757"/>
              <a:chExt cx="912019" cy="133350"/>
            </a:xfrm>
          </p:grpSpPr>
          <p:sp>
            <p:nvSpPr>
              <p:cNvPr id="24" name="شكل بيضاوي 23">
                <a:extLst>
                  <a:ext uri="{FF2B5EF4-FFF2-40B4-BE49-F238E27FC236}">
                    <a16:creationId xmlns:a16="http://schemas.microsoft.com/office/drawing/2014/main" id="{45D4BA33-A423-4A99-BF1B-E8CB1C6676AC}"/>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a:extLst>
                  <a:ext uri="{FF2B5EF4-FFF2-40B4-BE49-F238E27FC236}">
                    <a16:creationId xmlns:a16="http://schemas.microsoft.com/office/drawing/2014/main" id="{EC35335A-BE4A-4C46-B53E-E04853829F88}"/>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094AA478-C248-4612-A1C2-650F18DD994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B774C8B0-37EF-4A38-96BC-6164F31132E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8" name="مجموعة 27">
              <a:extLst>
                <a:ext uri="{FF2B5EF4-FFF2-40B4-BE49-F238E27FC236}">
                  <a16:creationId xmlns:a16="http://schemas.microsoft.com/office/drawing/2014/main" id="{45920664-7080-4F7C-822C-74C6E1ACEEF8}"/>
                </a:ext>
              </a:extLst>
            </p:cNvPr>
            <p:cNvGrpSpPr/>
            <p:nvPr/>
          </p:nvGrpSpPr>
          <p:grpSpPr>
            <a:xfrm>
              <a:off x="5641181" y="1798813"/>
              <a:ext cx="912019" cy="133350"/>
              <a:chOff x="5641181" y="716757"/>
              <a:chExt cx="912019" cy="133350"/>
            </a:xfrm>
          </p:grpSpPr>
          <p:sp>
            <p:nvSpPr>
              <p:cNvPr id="29" name="شكل بيضاوي 28">
                <a:extLst>
                  <a:ext uri="{FF2B5EF4-FFF2-40B4-BE49-F238E27FC236}">
                    <a16:creationId xmlns:a16="http://schemas.microsoft.com/office/drawing/2014/main" id="{787AD42F-7847-4073-8AFC-ED7126D2E969}"/>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شكل بيضاوي 29">
                <a:extLst>
                  <a:ext uri="{FF2B5EF4-FFF2-40B4-BE49-F238E27FC236}">
                    <a16:creationId xmlns:a16="http://schemas.microsoft.com/office/drawing/2014/main" id="{C1C03207-E969-4856-B782-CBA736E726D4}"/>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a:extLst>
                  <a:ext uri="{FF2B5EF4-FFF2-40B4-BE49-F238E27FC236}">
                    <a16:creationId xmlns:a16="http://schemas.microsoft.com/office/drawing/2014/main" id="{2EC4BA99-CC3D-4DB0-A038-1B56C9330B80}"/>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a:extLst>
                  <a:ext uri="{FF2B5EF4-FFF2-40B4-BE49-F238E27FC236}">
                    <a16:creationId xmlns:a16="http://schemas.microsoft.com/office/drawing/2014/main" id="{B095C57D-64A1-4349-BC6E-4B0DD0FC7EA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3" name="مجموعة 32">
              <a:extLst>
                <a:ext uri="{FF2B5EF4-FFF2-40B4-BE49-F238E27FC236}">
                  <a16:creationId xmlns:a16="http://schemas.microsoft.com/office/drawing/2014/main" id="{95F7B88D-5C18-46B2-9449-32F6508D48E8}"/>
                </a:ext>
              </a:extLst>
            </p:cNvPr>
            <p:cNvGrpSpPr/>
            <p:nvPr/>
          </p:nvGrpSpPr>
          <p:grpSpPr>
            <a:xfrm>
              <a:off x="5641181" y="2069327"/>
              <a:ext cx="912019" cy="133350"/>
              <a:chOff x="5641181" y="716757"/>
              <a:chExt cx="912019" cy="133350"/>
            </a:xfrm>
          </p:grpSpPr>
          <p:sp>
            <p:nvSpPr>
              <p:cNvPr id="34" name="شكل بيضاوي 33">
                <a:extLst>
                  <a:ext uri="{FF2B5EF4-FFF2-40B4-BE49-F238E27FC236}">
                    <a16:creationId xmlns:a16="http://schemas.microsoft.com/office/drawing/2014/main" id="{96FA9DA2-743E-414B-B403-8DBF7836FC24}"/>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6DF4E46D-F0E0-4834-B57B-19101DBD5D8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0592A4A9-C0D3-4521-831B-F5FFA9A379E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ستطيل 36">
                <a:extLst>
                  <a:ext uri="{FF2B5EF4-FFF2-40B4-BE49-F238E27FC236}">
                    <a16:creationId xmlns:a16="http://schemas.microsoft.com/office/drawing/2014/main" id="{87B5A8D1-E8B6-44BA-BDFE-1F5E4199421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8" name="مجموعة 37">
              <a:extLst>
                <a:ext uri="{FF2B5EF4-FFF2-40B4-BE49-F238E27FC236}">
                  <a16:creationId xmlns:a16="http://schemas.microsoft.com/office/drawing/2014/main" id="{5A23E565-14C5-40E6-B7E2-19249267672C}"/>
                </a:ext>
              </a:extLst>
            </p:cNvPr>
            <p:cNvGrpSpPr/>
            <p:nvPr/>
          </p:nvGrpSpPr>
          <p:grpSpPr>
            <a:xfrm>
              <a:off x="5641181" y="2339841"/>
              <a:ext cx="912019" cy="133350"/>
              <a:chOff x="5641181" y="716757"/>
              <a:chExt cx="912019" cy="133350"/>
            </a:xfrm>
          </p:grpSpPr>
          <p:sp>
            <p:nvSpPr>
              <p:cNvPr id="39" name="شكل بيضاوي 38">
                <a:extLst>
                  <a:ext uri="{FF2B5EF4-FFF2-40B4-BE49-F238E27FC236}">
                    <a16:creationId xmlns:a16="http://schemas.microsoft.com/office/drawing/2014/main" id="{E20FF86B-9A11-4A7A-AB9F-87B8DC6F0BFE}"/>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شكل بيضاوي 39">
                <a:extLst>
                  <a:ext uri="{FF2B5EF4-FFF2-40B4-BE49-F238E27FC236}">
                    <a16:creationId xmlns:a16="http://schemas.microsoft.com/office/drawing/2014/main" id="{9F9EF767-01D5-4990-9FCF-2363540E53C9}"/>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مستطيل 40">
                <a:extLst>
                  <a:ext uri="{FF2B5EF4-FFF2-40B4-BE49-F238E27FC236}">
                    <a16:creationId xmlns:a16="http://schemas.microsoft.com/office/drawing/2014/main" id="{2C75CF71-DCDB-4F63-8A3F-13D154A00D92}"/>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مستطيل 41">
                <a:extLst>
                  <a:ext uri="{FF2B5EF4-FFF2-40B4-BE49-F238E27FC236}">
                    <a16:creationId xmlns:a16="http://schemas.microsoft.com/office/drawing/2014/main" id="{45525DD3-4560-4C9A-8DC2-6BCFFD0DBBB8}"/>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3" name="مجموعة 42">
              <a:extLst>
                <a:ext uri="{FF2B5EF4-FFF2-40B4-BE49-F238E27FC236}">
                  <a16:creationId xmlns:a16="http://schemas.microsoft.com/office/drawing/2014/main" id="{B6DAFA85-5E42-48F7-8A6C-F50F2A8F2372}"/>
                </a:ext>
              </a:extLst>
            </p:cNvPr>
            <p:cNvGrpSpPr/>
            <p:nvPr/>
          </p:nvGrpSpPr>
          <p:grpSpPr>
            <a:xfrm>
              <a:off x="5641181" y="2610355"/>
              <a:ext cx="912019" cy="133350"/>
              <a:chOff x="5641181" y="716757"/>
              <a:chExt cx="912019" cy="133350"/>
            </a:xfrm>
          </p:grpSpPr>
          <p:sp>
            <p:nvSpPr>
              <p:cNvPr id="44" name="شكل بيضاوي 43">
                <a:extLst>
                  <a:ext uri="{FF2B5EF4-FFF2-40B4-BE49-F238E27FC236}">
                    <a16:creationId xmlns:a16="http://schemas.microsoft.com/office/drawing/2014/main" id="{66D09342-0727-46E9-ACCB-91FF6EFC7CB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شكل بيضاوي 44">
                <a:extLst>
                  <a:ext uri="{FF2B5EF4-FFF2-40B4-BE49-F238E27FC236}">
                    <a16:creationId xmlns:a16="http://schemas.microsoft.com/office/drawing/2014/main" id="{0EFE1E74-A329-4013-95A6-181E0DFF42D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مستطيل 45">
                <a:extLst>
                  <a:ext uri="{FF2B5EF4-FFF2-40B4-BE49-F238E27FC236}">
                    <a16:creationId xmlns:a16="http://schemas.microsoft.com/office/drawing/2014/main" id="{5A069F7D-0A21-45C7-9A8B-6987760E08F8}"/>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46">
                <a:extLst>
                  <a:ext uri="{FF2B5EF4-FFF2-40B4-BE49-F238E27FC236}">
                    <a16:creationId xmlns:a16="http://schemas.microsoft.com/office/drawing/2014/main" id="{199207E3-8BAB-468D-A1E3-8610FEBEE53B}"/>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8" name="مجموعة 47">
              <a:extLst>
                <a:ext uri="{FF2B5EF4-FFF2-40B4-BE49-F238E27FC236}">
                  <a16:creationId xmlns:a16="http://schemas.microsoft.com/office/drawing/2014/main" id="{0477CEBE-6B29-430C-9FAB-7BB60D4B285B}"/>
                </a:ext>
              </a:extLst>
            </p:cNvPr>
            <p:cNvGrpSpPr/>
            <p:nvPr/>
          </p:nvGrpSpPr>
          <p:grpSpPr>
            <a:xfrm>
              <a:off x="5641181" y="2880869"/>
              <a:ext cx="912019" cy="133350"/>
              <a:chOff x="5641181" y="716757"/>
              <a:chExt cx="912019" cy="133350"/>
            </a:xfrm>
          </p:grpSpPr>
          <p:sp>
            <p:nvSpPr>
              <p:cNvPr id="49" name="شكل بيضاوي 48">
                <a:extLst>
                  <a:ext uri="{FF2B5EF4-FFF2-40B4-BE49-F238E27FC236}">
                    <a16:creationId xmlns:a16="http://schemas.microsoft.com/office/drawing/2014/main" id="{FA8A8660-7E8D-47ED-9093-A1A7318E8297}"/>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شكل بيضاوي 49">
                <a:extLst>
                  <a:ext uri="{FF2B5EF4-FFF2-40B4-BE49-F238E27FC236}">
                    <a16:creationId xmlns:a16="http://schemas.microsoft.com/office/drawing/2014/main" id="{3FE3C8DC-712D-486F-8E7A-403E4AADF88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ستطيل 50">
                <a:extLst>
                  <a:ext uri="{FF2B5EF4-FFF2-40B4-BE49-F238E27FC236}">
                    <a16:creationId xmlns:a16="http://schemas.microsoft.com/office/drawing/2014/main" id="{1AF92C49-D837-45C7-98F9-0E1A85E73A4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EE58A627-FF8D-41F1-B4CF-7D6AA24F656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3" name="مجموعة 52">
              <a:extLst>
                <a:ext uri="{FF2B5EF4-FFF2-40B4-BE49-F238E27FC236}">
                  <a16:creationId xmlns:a16="http://schemas.microsoft.com/office/drawing/2014/main" id="{2DE113C4-38D7-478C-8E97-7622D28A3AF7}"/>
                </a:ext>
              </a:extLst>
            </p:cNvPr>
            <p:cNvGrpSpPr/>
            <p:nvPr/>
          </p:nvGrpSpPr>
          <p:grpSpPr>
            <a:xfrm>
              <a:off x="5641181" y="3151383"/>
              <a:ext cx="912019" cy="133350"/>
              <a:chOff x="5641181" y="716757"/>
              <a:chExt cx="912019" cy="133350"/>
            </a:xfrm>
          </p:grpSpPr>
          <p:sp>
            <p:nvSpPr>
              <p:cNvPr id="54" name="شكل بيضاوي 53">
                <a:extLst>
                  <a:ext uri="{FF2B5EF4-FFF2-40B4-BE49-F238E27FC236}">
                    <a16:creationId xmlns:a16="http://schemas.microsoft.com/office/drawing/2014/main" id="{13706F9C-CF29-465B-B949-BFEA12EAFC0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4">
                <a:extLst>
                  <a:ext uri="{FF2B5EF4-FFF2-40B4-BE49-F238E27FC236}">
                    <a16:creationId xmlns:a16="http://schemas.microsoft.com/office/drawing/2014/main" id="{EE90A551-5C68-43B3-85FD-91BAFA7C1A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مستطيل 55">
                <a:extLst>
                  <a:ext uri="{FF2B5EF4-FFF2-40B4-BE49-F238E27FC236}">
                    <a16:creationId xmlns:a16="http://schemas.microsoft.com/office/drawing/2014/main" id="{E22C8D45-3508-4267-8B81-777FBA4A6D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ستطيل 56">
                <a:extLst>
                  <a:ext uri="{FF2B5EF4-FFF2-40B4-BE49-F238E27FC236}">
                    <a16:creationId xmlns:a16="http://schemas.microsoft.com/office/drawing/2014/main" id="{F04C9CCC-E586-4B32-8BDF-62ECF7440E67}"/>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8" name="مجموعة 57">
              <a:extLst>
                <a:ext uri="{FF2B5EF4-FFF2-40B4-BE49-F238E27FC236}">
                  <a16:creationId xmlns:a16="http://schemas.microsoft.com/office/drawing/2014/main" id="{B52B9385-70FC-4E36-A3E4-4B75D28118DA}"/>
                </a:ext>
              </a:extLst>
            </p:cNvPr>
            <p:cNvGrpSpPr/>
            <p:nvPr/>
          </p:nvGrpSpPr>
          <p:grpSpPr>
            <a:xfrm>
              <a:off x="5641181" y="3421897"/>
              <a:ext cx="912019" cy="133350"/>
              <a:chOff x="5641181" y="716757"/>
              <a:chExt cx="912019" cy="133350"/>
            </a:xfrm>
          </p:grpSpPr>
          <p:sp>
            <p:nvSpPr>
              <p:cNvPr id="59" name="شكل بيضاوي 58">
                <a:extLst>
                  <a:ext uri="{FF2B5EF4-FFF2-40B4-BE49-F238E27FC236}">
                    <a16:creationId xmlns:a16="http://schemas.microsoft.com/office/drawing/2014/main" id="{647C50A1-4C32-4FFF-AA4F-34CF76FE1A5B}"/>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شكل بيضاوي 59">
                <a:extLst>
                  <a:ext uri="{FF2B5EF4-FFF2-40B4-BE49-F238E27FC236}">
                    <a16:creationId xmlns:a16="http://schemas.microsoft.com/office/drawing/2014/main" id="{3E8B6CA4-0B5D-4B4D-AB34-117284C7BB2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ستطيل 60">
                <a:extLst>
                  <a:ext uri="{FF2B5EF4-FFF2-40B4-BE49-F238E27FC236}">
                    <a16:creationId xmlns:a16="http://schemas.microsoft.com/office/drawing/2014/main" id="{2A77DD26-A20F-4378-95BD-05D9FAEF524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ستطيل 61">
                <a:extLst>
                  <a:ext uri="{FF2B5EF4-FFF2-40B4-BE49-F238E27FC236}">
                    <a16:creationId xmlns:a16="http://schemas.microsoft.com/office/drawing/2014/main" id="{C78F694C-C159-4DAB-828F-A8C74493AD29}"/>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3" name="مجموعة 62">
              <a:extLst>
                <a:ext uri="{FF2B5EF4-FFF2-40B4-BE49-F238E27FC236}">
                  <a16:creationId xmlns:a16="http://schemas.microsoft.com/office/drawing/2014/main" id="{3F180B13-D6A8-42BE-A2AC-F40B122204EF}"/>
                </a:ext>
              </a:extLst>
            </p:cNvPr>
            <p:cNvGrpSpPr/>
            <p:nvPr/>
          </p:nvGrpSpPr>
          <p:grpSpPr>
            <a:xfrm>
              <a:off x="5641181" y="3692411"/>
              <a:ext cx="912019" cy="133350"/>
              <a:chOff x="5641181" y="716757"/>
              <a:chExt cx="912019" cy="133350"/>
            </a:xfrm>
          </p:grpSpPr>
          <p:sp>
            <p:nvSpPr>
              <p:cNvPr id="64" name="شكل بيضاوي 63">
                <a:extLst>
                  <a:ext uri="{FF2B5EF4-FFF2-40B4-BE49-F238E27FC236}">
                    <a16:creationId xmlns:a16="http://schemas.microsoft.com/office/drawing/2014/main" id="{E2BB4436-55E0-42B5-AF3D-81DEE4E27145}"/>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شكل بيضاوي 64">
                <a:extLst>
                  <a:ext uri="{FF2B5EF4-FFF2-40B4-BE49-F238E27FC236}">
                    <a16:creationId xmlns:a16="http://schemas.microsoft.com/office/drawing/2014/main" id="{9F6E9D9B-9E4E-4D84-8143-BC0594829D5E}"/>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مستطيل 65">
                <a:extLst>
                  <a:ext uri="{FF2B5EF4-FFF2-40B4-BE49-F238E27FC236}">
                    <a16:creationId xmlns:a16="http://schemas.microsoft.com/office/drawing/2014/main" id="{7AD4942E-D608-4C73-B90E-42FB9DDBA59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مستطيل 66">
                <a:extLst>
                  <a:ext uri="{FF2B5EF4-FFF2-40B4-BE49-F238E27FC236}">
                    <a16:creationId xmlns:a16="http://schemas.microsoft.com/office/drawing/2014/main" id="{BE6734E8-FA36-44FC-9956-488C07F3149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8" name="مجموعة 67">
              <a:extLst>
                <a:ext uri="{FF2B5EF4-FFF2-40B4-BE49-F238E27FC236}">
                  <a16:creationId xmlns:a16="http://schemas.microsoft.com/office/drawing/2014/main" id="{B5B413F4-E86D-4BC7-9CE2-4ADFB03FE1B7}"/>
                </a:ext>
              </a:extLst>
            </p:cNvPr>
            <p:cNvGrpSpPr/>
            <p:nvPr/>
          </p:nvGrpSpPr>
          <p:grpSpPr>
            <a:xfrm>
              <a:off x="5641181" y="3962925"/>
              <a:ext cx="912019" cy="133350"/>
              <a:chOff x="5641181" y="716757"/>
              <a:chExt cx="912019" cy="133350"/>
            </a:xfrm>
          </p:grpSpPr>
          <p:sp>
            <p:nvSpPr>
              <p:cNvPr id="69" name="شكل بيضاوي 68">
                <a:extLst>
                  <a:ext uri="{FF2B5EF4-FFF2-40B4-BE49-F238E27FC236}">
                    <a16:creationId xmlns:a16="http://schemas.microsoft.com/office/drawing/2014/main" id="{F6550730-3758-4C88-8928-4A1BD3D9FA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0" name="شكل بيضاوي 69">
                <a:extLst>
                  <a:ext uri="{FF2B5EF4-FFF2-40B4-BE49-F238E27FC236}">
                    <a16:creationId xmlns:a16="http://schemas.microsoft.com/office/drawing/2014/main" id="{CC2C6F61-AED9-42E1-AE7F-8A8C95CA4D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مستطيل 70">
                <a:extLst>
                  <a:ext uri="{FF2B5EF4-FFF2-40B4-BE49-F238E27FC236}">
                    <a16:creationId xmlns:a16="http://schemas.microsoft.com/office/drawing/2014/main" id="{D65B5E8E-8AE5-4E08-B2E0-981493A600C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مستطيل 71">
                <a:extLst>
                  <a:ext uri="{FF2B5EF4-FFF2-40B4-BE49-F238E27FC236}">
                    <a16:creationId xmlns:a16="http://schemas.microsoft.com/office/drawing/2014/main" id="{CA7E6CAD-F14B-4F95-9A41-70CBCA462E4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3" name="مجموعة 72">
              <a:extLst>
                <a:ext uri="{FF2B5EF4-FFF2-40B4-BE49-F238E27FC236}">
                  <a16:creationId xmlns:a16="http://schemas.microsoft.com/office/drawing/2014/main" id="{8C4AB56A-091D-4536-915A-9767EE0A4C9B}"/>
                </a:ext>
              </a:extLst>
            </p:cNvPr>
            <p:cNvGrpSpPr/>
            <p:nvPr/>
          </p:nvGrpSpPr>
          <p:grpSpPr>
            <a:xfrm>
              <a:off x="5641181" y="4233439"/>
              <a:ext cx="912019" cy="133350"/>
              <a:chOff x="5641181" y="716757"/>
              <a:chExt cx="912019" cy="133350"/>
            </a:xfrm>
          </p:grpSpPr>
          <p:sp>
            <p:nvSpPr>
              <p:cNvPr id="74" name="شكل بيضاوي 73">
                <a:extLst>
                  <a:ext uri="{FF2B5EF4-FFF2-40B4-BE49-F238E27FC236}">
                    <a16:creationId xmlns:a16="http://schemas.microsoft.com/office/drawing/2014/main" id="{B2B01368-2026-4753-A199-6D0B78AFAA6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5" name="شكل بيضاوي 74">
                <a:extLst>
                  <a:ext uri="{FF2B5EF4-FFF2-40B4-BE49-F238E27FC236}">
                    <a16:creationId xmlns:a16="http://schemas.microsoft.com/office/drawing/2014/main" id="{287DD0CC-F3FF-4EC7-A26B-509BE28293E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6" name="مستطيل 75">
                <a:extLst>
                  <a:ext uri="{FF2B5EF4-FFF2-40B4-BE49-F238E27FC236}">
                    <a16:creationId xmlns:a16="http://schemas.microsoft.com/office/drawing/2014/main" id="{06434ACE-1BAA-480F-A258-5E399CB79EA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7" name="مستطيل 76">
                <a:extLst>
                  <a:ext uri="{FF2B5EF4-FFF2-40B4-BE49-F238E27FC236}">
                    <a16:creationId xmlns:a16="http://schemas.microsoft.com/office/drawing/2014/main" id="{CF51FAE9-A131-4431-93EB-E3C9EC1F929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8" name="مجموعة 77">
              <a:extLst>
                <a:ext uri="{FF2B5EF4-FFF2-40B4-BE49-F238E27FC236}">
                  <a16:creationId xmlns:a16="http://schemas.microsoft.com/office/drawing/2014/main" id="{64FE69F8-8270-4F14-BA0A-5E966681E121}"/>
                </a:ext>
              </a:extLst>
            </p:cNvPr>
            <p:cNvGrpSpPr/>
            <p:nvPr/>
          </p:nvGrpSpPr>
          <p:grpSpPr>
            <a:xfrm>
              <a:off x="5641181" y="4503953"/>
              <a:ext cx="912019" cy="133350"/>
              <a:chOff x="5641181" y="716757"/>
              <a:chExt cx="912019" cy="133350"/>
            </a:xfrm>
          </p:grpSpPr>
          <p:sp>
            <p:nvSpPr>
              <p:cNvPr id="79" name="شكل بيضاوي 78">
                <a:extLst>
                  <a:ext uri="{FF2B5EF4-FFF2-40B4-BE49-F238E27FC236}">
                    <a16:creationId xmlns:a16="http://schemas.microsoft.com/office/drawing/2014/main" id="{46A9482F-4101-46E8-ABEF-CDD839ACB7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0" name="شكل بيضاوي 79">
                <a:extLst>
                  <a:ext uri="{FF2B5EF4-FFF2-40B4-BE49-F238E27FC236}">
                    <a16:creationId xmlns:a16="http://schemas.microsoft.com/office/drawing/2014/main" id="{7654F8B5-451E-4A83-8102-0479D3E1D63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1" name="مستطيل 80">
                <a:extLst>
                  <a:ext uri="{FF2B5EF4-FFF2-40B4-BE49-F238E27FC236}">
                    <a16:creationId xmlns:a16="http://schemas.microsoft.com/office/drawing/2014/main" id="{404FF76F-68B3-41E3-BB29-C604C62BEE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مستطيل 81">
                <a:extLst>
                  <a:ext uri="{FF2B5EF4-FFF2-40B4-BE49-F238E27FC236}">
                    <a16:creationId xmlns:a16="http://schemas.microsoft.com/office/drawing/2014/main" id="{FCEF4A11-4482-4515-9885-8E267F9063B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3" name="مجموعة 82">
              <a:extLst>
                <a:ext uri="{FF2B5EF4-FFF2-40B4-BE49-F238E27FC236}">
                  <a16:creationId xmlns:a16="http://schemas.microsoft.com/office/drawing/2014/main" id="{BE3D71D8-CF69-4564-AA4F-65EE977D2C46}"/>
                </a:ext>
              </a:extLst>
            </p:cNvPr>
            <p:cNvGrpSpPr/>
            <p:nvPr/>
          </p:nvGrpSpPr>
          <p:grpSpPr>
            <a:xfrm>
              <a:off x="5641181" y="4774467"/>
              <a:ext cx="912019" cy="133350"/>
              <a:chOff x="5641181" y="716757"/>
              <a:chExt cx="912019" cy="133350"/>
            </a:xfrm>
          </p:grpSpPr>
          <p:sp>
            <p:nvSpPr>
              <p:cNvPr id="84" name="شكل بيضاوي 83">
                <a:extLst>
                  <a:ext uri="{FF2B5EF4-FFF2-40B4-BE49-F238E27FC236}">
                    <a16:creationId xmlns:a16="http://schemas.microsoft.com/office/drawing/2014/main" id="{B2CF500A-8BFD-410A-AC6C-E30576AAFE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5" name="شكل بيضاوي 84">
                <a:extLst>
                  <a:ext uri="{FF2B5EF4-FFF2-40B4-BE49-F238E27FC236}">
                    <a16:creationId xmlns:a16="http://schemas.microsoft.com/office/drawing/2014/main" id="{A0501DED-2B15-4100-93A7-7EC1D6C4AA4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مستطيل 85">
                <a:extLst>
                  <a:ext uri="{FF2B5EF4-FFF2-40B4-BE49-F238E27FC236}">
                    <a16:creationId xmlns:a16="http://schemas.microsoft.com/office/drawing/2014/main" id="{7F9FAEDC-BEA4-40DF-B2CD-C83CDA1D15F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مستطيل 86">
                <a:extLst>
                  <a:ext uri="{FF2B5EF4-FFF2-40B4-BE49-F238E27FC236}">
                    <a16:creationId xmlns:a16="http://schemas.microsoft.com/office/drawing/2014/main" id="{A0D7BDCF-B71A-4657-8A9D-88734A9F03E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8" name="مجموعة 87">
              <a:extLst>
                <a:ext uri="{FF2B5EF4-FFF2-40B4-BE49-F238E27FC236}">
                  <a16:creationId xmlns:a16="http://schemas.microsoft.com/office/drawing/2014/main" id="{3DBC8FA9-5483-46A0-8019-303BDE5B2332}"/>
                </a:ext>
              </a:extLst>
            </p:cNvPr>
            <p:cNvGrpSpPr/>
            <p:nvPr/>
          </p:nvGrpSpPr>
          <p:grpSpPr>
            <a:xfrm>
              <a:off x="5641181" y="5044981"/>
              <a:ext cx="912019" cy="133350"/>
              <a:chOff x="5641181" y="716757"/>
              <a:chExt cx="912019" cy="133350"/>
            </a:xfrm>
          </p:grpSpPr>
          <p:sp>
            <p:nvSpPr>
              <p:cNvPr id="89" name="شكل بيضاوي 88">
                <a:extLst>
                  <a:ext uri="{FF2B5EF4-FFF2-40B4-BE49-F238E27FC236}">
                    <a16:creationId xmlns:a16="http://schemas.microsoft.com/office/drawing/2014/main" id="{D3CFFC9B-1B6C-45C5-9116-1D362BE63F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شكل بيضاوي 89">
                <a:extLst>
                  <a:ext uri="{FF2B5EF4-FFF2-40B4-BE49-F238E27FC236}">
                    <a16:creationId xmlns:a16="http://schemas.microsoft.com/office/drawing/2014/main" id="{A36998D0-4044-4153-83C1-00295B8D8EFA}"/>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مستطيل 90">
                <a:extLst>
                  <a:ext uri="{FF2B5EF4-FFF2-40B4-BE49-F238E27FC236}">
                    <a16:creationId xmlns:a16="http://schemas.microsoft.com/office/drawing/2014/main" id="{4E5419C2-EEBA-483B-8645-0C4E1C12C19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مستطيل 91">
                <a:extLst>
                  <a:ext uri="{FF2B5EF4-FFF2-40B4-BE49-F238E27FC236}">
                    <a16:creationId xmlns:a16="http://schemas.microsoft.com/office/drawing/2014/main" id="{CE4CB6DA-77A2-4ABF-BF42-6C8A5418848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3" name="مجموعة 92">
              <a:extLst>
                <a:ext uri="{FF2B5EF4-FFF2-40B4-BE49-F238E27FC236}">
                  <a16:creationId xmlns:a16="http://schemas.microsoft.com/office/drawing/2014/main" id="{60F804CA-B6F3-4450-983D-874B60FE8E54}"/>
                </a:ext>
              </a:extLst>
            </p:cNvPr>
            <p:cNvGrpSpPr/>
            <p:nvPr/>
          </p:nvGrpSpPr>
          <p:grpSpPr>
            <a:xfrm>
              <a:off x="5641181" y="5315495"/>
              <a:ext cx="912019" cy="133350"/>
              <a:chOff x="5641181" y="716757"/>
              <a:chExt cx="912019" cy="133350"/>
            </a:xfrm>
          </p:grpSpPr>
          <p:sp>
            <p:nvSpPr>
              <p:cNvPr id="94" name="شكل بيضاوي 93">
                <a:extLst>
                  <a:ext uri="{FF2B5EF4-FFF2-40B4-BE49-F238E27FC236}">
                    <a16:creationId xmlns:a16="http://schemas.microsoft.com/office/drawing/2014/main" id="{BE35D3AB-F7DC-4359-B27E-BD34D242179A}"/>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5" name="شكل بيضاوي 94">
                <a:extLst>
                  <a:ext uri="{FF2B5EF4-FFF2-40B4-BE49-F238E27FC236}">
                    <a16:creationId xmlns:a16="http://schemas.microsoft.com/office/drawing/2014/main" id="{B6D61CDE-F10C-48F0-996D-83DACFAB342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6" name="مستطيل 95">
                <a:extLst>
                  <a:ext uri="{FF2B5EF4-FFF2-40B4-BE49-F238E27FC236}">
                    <a16:creationId xmlns:a16="http://schemas.microsoft.com/office/drawing/2014/main" id="{85D8F849-D229-49D8-97AF-E4CB0F515CE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7" name="مستطيل 96">
                <a:extLst>
                  <a:ext uri="{FF2B5EF4-FFF2-40B4-BE49-F238E27FC236}">
                    <a16:creationId xmlns:a16="http://schemas.microsoft.com/office/drawing/2014/main" id="{CBFB0BB4-6EA4-4F59-A848-20F02FFA23C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8" name="مجموعة 97">
              <a:extLst>
                <a:ext uri="{FF2B5EF4-FFF2-40B4-BE49-F238E27FC236}">
                  <a16:creationId xmlns:a16="http://schemas.microsoft.com/office/drawing/2014/main" id="{768AB6BA-6C78-4FEA-886C-DA61EB4441E8}"/>
                </a:ext>
              </a:extLst>
            </p:cNvPr>
            <p:cNvGrpSpPr/>
            <p:nvPr/>
          </p:nvGrpSpPr>
          <p:grpSpPr>
            <a:xfrm>
              <a:off x="5641181" y="5586009"/>
              <a:ext cx="912019" cy="133350"/>
              <a:chOff x="5641181" y="716757"/>
              <a:chExt cx="912019" cy="133350"/>
            </a:xfrm>
          </p:grpSpPr>
          <p:sp>
            <p:nvSpPr>
              <p:cNvPr id="99" name="شكل بيضاوي 98">
                <a:extLst>
                  <a:ext uri="{FF2B5EF4-FFF2-40B4-BE49-F238E27FC236}">
                    <a16:creationId xmlns:a16="http://schemas.microsoft.com/office/drawing/2014/main" id="{E788348F-EC24-4645-BD15-2DB147F64C2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شكل بيضاوي 99">
                <a:extLst>
                  <a:ext uri="{FF2B5EF4-FFF2-40B4-BE49-F238E27FC236}">
                    <a16:creationId xmlns:a16="http://schemas.microsoft.com/office/drawing/2014/main" id="{B63E2DF4-FFF3-4139-8C5B-22B7BBA89A5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1" name="مستطيل 100">
                <a:extLst>
                  <a:ext uri="{FF2B5EF4-FFF2-40B4-BE49-F238E27FC236}">
                    <a16:creationId xmlns:a16="http://schemas.microsoft.com/office/drawing/2014/main" id="{F80BBBCD-4B8F-486D-9504-776D3076F2C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مستطيل 101">
                <a:extLst>
                  <a:ext uri="{FF2B5EF4-FFF2-40B4-BE49-F238E27FC236}">
                    <a16:creationId xmlns:a16="http://schemas.microsoft.com/office/drawing/2014/main" id="{857F366B-A893-427B-824E-DFCCEFBB6456}"/>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3" name="مجموعة 102">
              <a:extLst>
                <a:ext uri="{FF2B5EF4-FFF2-40B4-BE49-F238E27FC236}">
                  <a16:creationId xmlns:a16="http://schemas.microsoft.com/office/drawing/2014/main" id="{95BA31C4-836C-4C89-8858-F5D63AFE3A11}"/>
                </a:ext>
              </a:extLst>
            </p:cNvPr>
            <p:cNvGrpSpPr/>
            <p:nvPr/>
          </p:nvGrpSpPr>
          <p:grpSpPr>
            <a:xfrm>
              <a:off x="5641181" y="5856523"/>
              <a:ext cx="912019" cy="133350"/>
              <a:chOff x="5641181" y="716757"/>
              <a:chExt cx="912019" cy="133350"/>
            </a:xfrm>
          </p:grpSpPr>
          <p:sp>
            <p:nvSpPr>
              <p:cNvPr id="104" name="شكل بيضاوي 103">
                <a:extLst>
                  <a:ext uri="{FF2B5EF4-FFF2-40B4-BE49-F238E27FC236}">
                    <a16:creationId xmlns:a16="http://schemas.microsoft.com/office/drawing/2014/main" id="{61ACB5B0-1BE2-4304-8D44-04D34152954F}"/>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5" name="شكل بيضاوي 104">
                <a:extLst>
                  <a:ext uri="{FF2B5EF4-FFF2-40B4-BE49-F238E27FC236}">
                    <a16:creationId xmlns:a16="http://schemas.microsoft.com/office/drawing/2014/main" id="{811FA113-0F11-4789-A38F-6750FCD018ED}"/>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6" name="مستطيل 105">
                <a:extLst>
                  <a:ext uri="{FF2B5EF4-FFF2-40B4-BE49-F238E27FC236}">
                    <a16:creationId xmlns:a16="http://schemas.microsoft.com/office/drawing/2014/main" id="{23540B5E-3D28-4FD2-B1EE-15F6BFFC9D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7" name="مستطيل 106">
                <a:extLst>
                  <a:ext uri="{FF2B5EF4-FFF2-40B4-BE49-F238E27FC236}">
                    <a16:creationId xmlns:a16="http://schemas.microsoft.com/office/drawing/2014/main" id="{738D5D4B-329F-4D6D-8DB5-7D847660D3C4}"/>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8" name="مجموعة 107">
              <a:extLst>
                <a:ext uri="{FF2B5EF4-FFF2-40B4-BE49-F238E27FC236}">
                  <a16:creationId xmlns:a16="http://schemas.microsoft.com/office/drawing/2014/main" id="{4AB463DF-6C7E-43D5-B423-DFE887D35C96}"/>
                </a:ext>
              </a:extLst>
            </p:cNvPr>
            <p:cNvGrpSpPr/>
            <p:nvPr/>
          </p:nvGrpSpPr>
          <p:grpSpPr>
            <a:xfrm>
              <a:off x="5641181" y="6127037"/>
              <a:ext cx="912019" cy="133350"/>
              <a:chOff x="5641181" y="716757"/>
              <a:chExt cx="912019" cy="133350"/>
            </a:xfrm>
          </p:grpSpPr>
          <p:sp>
            <p:nvSpPr>
              <p:cNvPr id="109" name="شكل بيضاوي 108">
                <a:extLst>
                  <a:ext uri="{FF2B5EF4-FFF2-40B4-BE49-F238E27FC236}">
                    <a16:creationId xmlns:a16="http://schemas.microsoft.com/office/drawing/2014/main" id="{B58C0B7F-BBC1-4DD2-A158-72AC8510E752}"/>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شكل بيضاوي 109">
                <a:extLst>
                  <a:ext uri="{FF2B5EF4-FFF2-40B4-BE49-F238E27FC236}">
                    <a16:creationId xmlns:a16="http://schemas.microsoft.com/office/drawing/2014/main" id="{AA12CDD0-FD45-484D-A1E9-8F367BE789E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مستطيل 110">
                <a:extLst>
                  <a:ext uri="{FF2B5EF4-FFF2-40B4-BE49-F238E27FC236}">
                    <a16:creationId xmlns:a16="http://schemas.microsoft.com/office/drawing/2014/main" id="{900FDA58-0AEC-48CE-9530-283E5E96378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2" name="مستطيل 111">
                <a:extLst>
                  <a:ext uri="{FF2B5EF4-FFF2-40B4-BE49-F238E27FC236}">
                    <a16:creationId xmlns:a16="http://schemas.microsoft.com/office/drawing/2014/main" id="{B62A7F7D-382D-42BB-9B83-87096813434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pic>
        <p:nvPicPr>
          <p:cNvPr id="115" name="صورة 114">
            <a:extLst>
              <a:ext uri="{FF2B5EF4-FFF2-40B4-BE49-F238E27FC236}">
                <a16:creationId xmlns:a16="http://schemas.microsoft.com/office/drawing/2014/main" id="{C017D8A6-EF3C-4B8B-9DAB-882A3E0D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1777" y="2322651"/>
            <a:ext cx="3335862" cy="2084913"/>
          </a:xfrm>
          <a:prstGeom prst="rect">
            <a:avLst/>
          </a:prstGeom>
          <a:effectLst/>
        </p:spPr>
      </p:pic>
      <p:sp>
        <p:nvSpPr>
          <p:cNvPr id="117" name="مستطيل 116">
            <a:extLst>
              <a:ext uri="{FF2B5EF4-FFF2-40B4-BE49-F238E27FC236}">
                <a16:creationId xmlns:a16="http://schemas.microsoft.com/office/drawing/2014/main" id="{8B04B1C4-D3EB-400A-AF15-58C64A83FC1A}"/>
              </a:ext>
            </a:extLst>
          </p:cNvPr>
          <p:cNvSpPr/>
          <p:nvPr/>
        </p:nvSpPr>
        <p:spPr>
          <a:xfrm>
            <a:off x="889864" y="2511727"/>
            <a:ext cx="552579" cy="211458"/>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6" name="صورة 115">
            <a:extLst>
              <a:ext uri="{FF2B5EF4-FFF2-40B4-BE49-F238E27FC236}">
                <a16:creationId xmlns:a16="http://schemas.microsoft.com/office/drawing/2014/main" id="{4A488A36-36F4-476C-872C-95DE364CD670}"/>
              </a:ext>
            </a:extLst>
          </p:cNvPr>
          <p:cNvPicPr>
            <a:picLocks noChangeAspect="1"/>
          </p:cNvPicPr>
          <p:nvPr/>
        </p:nvPicPr>
        <p:blipFill rotWithShape="1">
          <a:blip r:embed="rId3">
            <a:extLst>
              <a:ext uri="{28A0092B-C50C-407E-A947-70E740481C1C}">
                <a14:useLocalDpi xmlns:a14="http://schemas.microsoft.com/office/drawing/2010/main" val="0"/>
              </a:ext>
            </a:extLst>
          </a:blip>
          <a:srcRect l="25072" t="48437" r="66818" b="47718"/>
          <a:stretch/>
        </p:blipFill>
        <p:spPr>
          <a:xfrm rot="5400000">
            <a:off x="1023753" y="2548793"/>
            <a:ext cx="270512" cy="80169"/>
          </a:xfrm>
          <a:prstGeom prst="rect">
            <a:avLst/>
          </a:prstGeom>
        </p:spPr>
      </p:pic>
      <p:sp>
        <p:nvSpPr>
          <p:cNvPr id="135" name="مستطيل 134">
            <a:extLst>
              <a:ext uri="{FF2B5EF4-FFF2-40B4-BE49-F238E27FC236}">
                <a16:creationId xmlns:a16="http://schemas.microsoft.com/office/drawing/2014/main" id="{8A01F566-E3B8-4E92-AFC4-B21506472FDC}"/>
              </a:ext>
            </a:extLst>
          </p:cNvPr>
          <p:cNvSpPr/>
          <p:nvPr/>
        </p:nvSpPr>
        <p:spPr>
          <a:xfrm rot="20519025">
            <a:off x="10813698" y="56545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01</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6" name="مستطيل 135">
            <a:hlinkClick r:id="rId4" action="ppaction://hlinksldjump"/>
            <a:extLst>
              <a:ext uri="{FF2B5EF4-FFF2-40B4-BE49-F238E27FC236}">
                <a16:creationId xmlns:a16="http://schemas.microsoft.com/office/drawing/2014/main" id="{ECA5671B-2727-40E1-9BE7-4D72D97DFC18}"/>
              </a:ext>
            </a:extLst>
          </p:cNvPr>
          <p:cNvSpPr/>
          <p:nvPr/>
        </p:nvSpPr>
        <p:spPr>
          <a:xfrm rot="20519025">
            <a:off x="10860449" y="114274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02</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7" name="مستطيل 136">
            <a:hlinkClick r:id="rId5" action="ppaction://hlinksldjump"/>
            <a:extLst>
              <a:ext uri="{FF2B5EF4-FFF2-40B4-BE49-F238E27FC236}">
                <a16:creationId xmlns:a16="http://schemas.microsoft.com/office/drawing/2014/main" id="{F7190FC2-E057-4995-A487-1EA4E011A1DC}"/>
              </a:ext>
            </a:extLst>
          </p:cNvPr>
          <p:cNvSpPr/>
          <p:nvPr/>
        </p:nvSpPr>
        <p:spPr>
          <a:xfrm rot="20519025">
            <a:off x="10831557" y="181901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03</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8" name="مستطيل 137">
            <a:extLst>
              <a:ext uri="{FF2B5EF4-FFF2-40B4-BE49-F238E27FC236}">
                <a16:creationId xmlns:a16="http://schemas.microsoft.com/office/drawing/2014/main" id="{F51153E2-E6D1-4BB8-BF70-C188FDD86236}"/>
              </a:ext>
            </a:extLst>
          </p:cNvPr>
          <p:cNvSpPr/>
          <p:nvPr/>
        </p:nvSpPr>
        <p:spPr>
          <a:xfrm rot="20519025">
            <a:off x="10904993" y="2411574"/>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04</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9" name="مستطيل 138">
            <a:extLst>
              <a:ext uri="{FF2B5EF4-FFF2-40B4-BE49-F238E27FC236}">
                <a16:creationId xmlns:a16="http://schemas.microsoft.com/office/drawing/2014/main" id="{AF2C5FBA-54E8-4430-A332-746FC246EDDC}"/>
              </a:ext>
            </a:extLst>
          </p:cNvPr>
          <p:cNvSpPr/>
          <p:nvPr/>
        </p:nvSpPr>
        <p:spPr>
          <a:xfrm rot="20519025">
            <a:off x="10829487" y="305114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05</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0" name="مستطيل 139">
            <a:extLst>
              <a:ext uri="{FF2B5EF4-FFF2-40B4-BE49-F238E27FC236}">
                <a16:creationId xmlns:a16="http://schemas.microsoft.com/office/drawing/2014/main" id="{26A779A3-F855-40CE-B36D-F63B24621499}"/>
              </a:ext>
            </a:extLst>
          </p:cNvPr>
          <p:cNvSpPr/>
          <p:nvPr/>
        </p:nvSpPr>
        <p:spPr>
          <a:xfrm rot="20519025">
            <a:off x="10851041" y="3614961"/>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06</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1" name="مستطيل 140">
            <a:extLst>
              <a:ext uri="{FF2B5EF4-FFF2-40B4-BE49-F238E27FC236}">
                <a16:creationId xmlns:a16="http://schemas.microsoft.com/office/drawing/2014/main" id="{6EF9322C-2DD4-44A1-93DD-C298A741E9F0}"/>
              </a:ext>
            </a:extLst>
          </p:cNvPr>
          <p:cNvSpPr/>
          <p:nvPr/>
        </p:nvSpPr>
        <p:spPr>
          <a:xfrm rot="20519025">
            <a:off x="10843262" y="423232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07</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2" name="مستطيل 141">
            <a:extLst>
              <a:ext uri="{FF2B5EF4-FFF2-40B4-BE49-F238E27FC236}">
                <a16:creationId xmlns:a16="http://schemas.microsoft.com/office/drawing/2014/main" id="{A82833B8-D694-485D-B6EA-A0F6006CAC1A}"/>
              </a:ext>
            </a:extLst>
          </p:cNvPr>
          <p:cNvSpPr/>
          <p:nvPr/>
        </p:nvSpPr>
        <p:spPr>
          <a:xfrm rot="20519025">
            <a:off x="10889223" y="4874863"/>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08</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3" name="مستطيل 142">
            <a:extLst>
              <a:ext uri="{FF2B5EF4-FFF2-40B4-BE49-F238E27FC236}">
                <a16:creationId xmlns:a16="http://schemas.microsoft.com/office/drawing/2014/main" id="{EB0B7D28-73A6-4D3A-ABD2-2527CBB03AD0}"/>
              </a:ext>
            </a:extLst>
          </p:cNvPr>
          <p:cNvSpPr/>
          <p:nvPr/>
        </p:nvSpPr>
        <p:spPr>
          <a:xfrm rot="20519025">
            <a:off x="10851041" y="547275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09</a:t>
            </a:r>
            <a:endParaRPr lang="ar-SA" sz="2800" b="1" cap="none" spc="0" dirty="0">
              <a:ln w="0"/>
              <a:solidFill>
                <a:schemeClr val="bg1"/>
              </a:solidFill>
              <a:effectLst>
                <a:outerShdw blurRad="38100" dist="19050" dir="2700000" algn="tl" rotWithShape="0">
                  <a:schemeClr val="dk1">
                    <a:alpha val="40000"/>
                  </a:schemeClr>
                </a:outerShdw>
              </a:effectLst>
            </a:endParaRPr>
          </a:p>
        </p:txBody>
      </p:sp>
      <p:pic>
        <p:nvPicPr>
          <p:cNvPr id="145" name="صورة 144">
            <a:extLst>
              <a:ext uri="{FF2B5EF4-FFF2-40B4-BE49-F238E27FC236}">
                <a16:creationId xmlns:a16="http://schemas.microsoft.com/office/drawing/2014/main" id="{FECE6614-4D89-4554-8C30-C29195B49F0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0307" y="1265842"/>
            <a:ext cx="3736249" cy="4664457"/>
          </a:xfrm>
          <a:prstGeom prst="rect">
            <a:avLst/>
          </a:prstGeom>
        </p:spPr>
      </p:pic>
      <p:sp>
        <p:nvSpPr>
          <p:cNvPr id="131" name="مربع نص 130">
            <a:extLst>
              <a:ext uri="{FF2B5EF4-FFF2-40B4-BE49-F238E27FC236}">
                <a16:creationId xmlns:a16="http://schemas.microsoft.com/office/drawing/2014/main" id="{BA4A9532-BFBA-42B6-9B31-D14991768D03}"/>
              </a:ext>
            </a:extLst>
          </p:cNvPr>
          <p:cNvSpPr txBox="1"/>
          <p:nvPr/>
        </p:nvSpPr>
        <p:spPr>
          <a:xfrm>
            <a:off x="1708193" y="1858105"/>
            <a:ext cx="3998474" cy="2585323"/>
          </a:xfrm>
          <a:prstGeom prst="rect">
            <a:avLst/>
          </a:prstGeom>
          <a:noFill/>
        </p:spPr>
        <p:txBody>
          <a:bodyPr wrap="square" rtlCol="1">
            <a:spAutoFit/>
          </a:bodyPr>
          <a:lstStyle/>
          <a:p>
            <a:pPr algn="ctr"/>
            <a:r>
              <a:rPr lang="ar-SA" sz="5400" b="1" dirty="0">
                <a:solidFill>
                  <a:schemeClr val="tx1">
                    <a:lumMod val="75000"/>
                    <a:lumOff val="25000"/>
                  </a:schemeClr>
                </a:solidFill>
                <a:latin typeface="Monadi" panose="020A0503020102020204" pitchFamily="18" charset="-78"/>
                <a:cs typeface="Monadi" panose="020A0503020102020204" pitchFamily="18" charset="-78"/>
              </a:rPr>
              <a:t>كتاب </a:t>
            </a:r>
          </a:p>
          <a:p>
            <a:pPr algn="ctr"/>
            <a:r>
              <a:rPr lang="ar-SA" sz="5400" b="1" dirty="0">
                <a:solidFill>
                  <a:schemeClr val="bg2">
                    <a:lumMod val="50000"/>
                  </a:schemeClr>
                </a:solidFill>
                <a:latin typeface="Monadi" panose="020A0503020102020204" pitchFamily="18" charset="-78"/>
                <a:cs typeface="Monadi" panose="020A0503020102020204" pitchFamily="18" charset="-78"/>
              </a:rPr>
              <a:t>الحديث</a:t>
            </a:r>
            <a:r>
              <a:rPr lang="ar-SA" sz="5400" b="1" dirty="0">
                <a:latin typeface="Monadi" panose="020A0503020102020204" pitchFamily="18" charset="-78"/>
                <a:cs typeface="Monadi" panose="020A0503020102020204" pitchFamily="18" charset="-78"/>
              </a:rPr>
              <a:t> والسيرة</a:t>
            </a:r>
            <a:r>
              <a:rPr lang="ar-SA" sz="4800" b="1" dirty="0">
                <a:latin typeface="Monadi" panose="020A0503020102020204" pitchFamily="18" charset="-78"/>
                <a:cs typeface="Monadi" panose="020A0503020102020204" pitchFamily="18" charset="-78"/>
              </a:rPr>
              <a:t> </a:t>
            </a:r>
          </a:p>
        </p:txBody>
      </p:sp>
      <p:sp>
        <p:nvSpPr>
          <p:cNvPr id="146" name="مربع نص 145">
            <a:extLst>
              <a:ext uri="{FF2B5EF4-FFF2-40B4-BE49-F238E27FC236}">
                <a16:creationId xmlns:a16="http://schemas.microsoft.com/office/drawing/2014/main" id="{EC82241E-E2BF-4C9E-93A9-D113367D95A6}"/>
              </a:ext>
            </a:extLst>
          </p:cNvPr>
          <p:cNvSpPr txBox="1"/>
          <p:nvPr/>
        </p:nvSpPr>
        <p:spPr>
          <a:xfrm>
            <a:off x="8435562" y="1668699"/>
            <a:ext cx="1821687" cy="400110"/>
          </a:xfrm>
          <a:prstGeom prst="rect">
            <a:avLst/>
          </a:prstGeom>
          <a:noFill/>
        </p:spPr>
        <p:txBody>
          <a:bodyPr wrap="square" rtlCol="1">
            <a:spAutoFit/>
          </a:bodyPr>
          <a:lstStyle/>
          <a:p>
            <a:r>
              <a:rPr lang="ar-SA" sz="2000" dirty="0">
                <a:latin typeface="TS Rotger Bold" panose="00000800000000000000" pitchFamily="50" charset="-78"/>
                <a:cs typeface="TS Rotger Bold" panose="00000800000000000000" pitchFamily="50" charset="-78"/>
              </a:rPr>
              <a:t>معنى الحديث</a:t>
            </a:r>
          </a:p>
        </p:txBody>
      </p:sp>
      <p:sp>
        <p:nvSpPr>
          <p:cNvPr id="147" name="مربع نص 146">
            <a:extLst>
              <a:ext uri="{FF2B5EF4-FFF2-40B4-BE49-F238E27FC236}">
                <a16:creationId xmlns:a16="http://schemas.microsoft.com/office/drawing/2014/main" id="{4BF412F2-1543-4550-9D40-B3E43B144929}"/>
              </a:ext>
            </a:extLst>
          </p:cNvPr>
          <p:cNvSpPr txBox="1"/>
          <p:nvPr/>
        </p:nvSpPr>
        <p:spPr>
          <a:xfrm>
            <a:off x="8441222" y="4054508"/>
            <a:ext cx="1798952" cy="400110"/>
          </a:xfrm>
          <a:prstGeom prst="rect">
            <a:avLst/>
          </a:prstGeom>
          <a:noFill/>
        </p:spPr>
        <p:txBody>
          <a:bodyPr wrap="square" rtlCol="1">
            <a:spAutoFit/>
          </a:bodyPr>
          <a:lstStyle/>
          <a:p>
            <a:r>
              <a:rPr lang="ar-SA" sz="2000" b="1" dirty="0">
                <a:latin typeface="TS Rotger Bold" panose="00000800000000000000" pitchFamily="50" charset="-78"/>
                <a:cs typeface="TS Rotger Bold" panose="00000800000000000000" pitchFamily="50" charset="-78"/>
              </a:rPr>
              <a:t>معنى السيرة </a:t>
            </a:r>
          </a:p>
        </p:txBody>
      </p:sp>
      <p:sp>
        <p:nvSpPr>
          <p:cNvPr id="149" name="مربع نص 148">
            <a:extLst>
              <a:ext uri="{FF2B5EF4-FFF2-40B4-BE49-F238E27FC236}">
                <a16:creationId xmlns:a16="http://schemas.microsoft.com/office/drawing/2014/main" id="{1B136369-8102-4378-AFC9-7579368A6E46}"/>
              </a:ext>
            </a:extLst>
          </p:cNvPr>
          <p:cNvSpPr txBox="1"/>
          <p:nvPr/>
        </p:nvSpPr>
        <p:spPr>
          <a:xfrm>
            <a:off x="6896088" y="5033039"/>
            <a:ext cx="1924557" cy="707886"/>
          </a:xfrm>
          <a:prstGeom prst="rect">
            <a:avLst/>
          </a:prstGeom>
          <a:noFill/>
        </p:spPr>
        <p:txBody>
          <a:bodyPr wrap="square" rtlCol="1">
            <a:spAutoFit/>
          </a:bodyPr>
          <a:lstStyle/>
          <a:p>
            <a:r>
              <a:rPr lang="ar-SA" sz="2000" b="1" dirty="0">
                <a:solidFill>
                  <a:schemeClr val="bg1"/>
                </a:solidFill>
                <a:latin typeface="TS Rotger Bold" panose="00000800000000000000" pitchFamily="50" charset="-78"/>
                <a:cs typeface="TS Rotger Bold" panose="00000800000000000000" pitchFamily="50" charset="-78"/>
              </a:rPr>
              <a:t>حياته / غزواته </a:t>
            </a:r>
          </a:p>
          <a:p>
            <a:r>
              <a:rPr lang="ar-SA" sz="2000" b="1" dirty="0">
                <a:solidFill>
                  <a:schemeClr val="bg1"/>
                </a:solidFill>
                <a:latin typeface="TS Rotger Bold" panose="00000800000000000000" pitchFamily="50" charset="-78"/>
                <a:cs typeface="TS Rotger Bold" panose="00000800000000000000" pitchFamily="50" charset="-78"/>
              </a:rPr>
              <a:t>أخلاقه / نسبه</a:t>
            </a:r>
          </a:p>
        </p:txBody>
      </p:sp>
      <p:sp>
        <p:nvSpPr>
          <p:cNvPr id="133" name="مربع نص 132">
            <a:extLst>
              <a:ext uri="{FF2B5EF4-FFF2-40B4-BE49-F238E27FC236}">
                <a16:creationId xmlns:a16="http://schemas.microsoft.com/office/drawing/2014/main" id="{BAEB4CD6-22B8-4730-9B5A-A8D5F09D94D1}"/>
              </a:ext>
            </a:extLst>
          </p:cNvPr>
          <p:cNvSpPr txBox="1"/>
          <p:nvPr/>
        </p:nvSpPr>
        <p:spPr>
          <a:xfrm>
            <a:off x="6825673" y="2647651"/>
            <a:ext cx="2477522" cy="707886"/>
          </a:xfrm>
          <a:prstGeom prst="rect">
            <a:avLst/>
          </a:prstGeom>
          <a:noFill/>
        </p:spPr>
        <p:txBody>
          <a:bodyPr wrap="square" rtlCol="1">
            <a:spAutoFit/>
          </a:bodyPr>
          <a:lstStyle/>
          <a:p>
            <a:pPr algn="ctr"/>
            <a:r>
              <a:rPr lang="ar-SA" sz="2000" b="1" dirty="0">
                <a:solidFill>
                  <a:schemeClr val="bg1"/>
                </a:solidFill>
                <a:latin typeface="TS Rotger Bold" panose="00000800000000000000" pitchFamily="50" charset="-78"/>
                <a:cs typeface="TS Rotger Bold" panose="00000800000000000000" pitchFamily="50" charset="-78"/>
              </a:rPr>
              <a:t>هو أقوال</a:t>
            </a:r>
          </a:p>
          <a:p>
            <a:pPr algn="ctr"/>
            <a:r>
              <a:rPr lang="ar-SA" sz="2000" b="1" dirty="0">
                <a:solidFill>
                  <a:schemeClr val="bg1"/>
                </a:solidFill>
                <a:latin typeface="TS Rotger Bold" panose="00000800000000000000" pitchFamily="50" charset="-78"/>
                <a:cs typeface="TS Rotger Bold" panose="00000800000000000000" pitchFamily="50" charset="-78"/>
              </a:rPr>
              <a:t> وأفعال النبي</a:t>
            </a:r>
          </a:p>
        </p:txBody>
      </p:sp>
    </p:spTree>
    <p:extLst>
      <p:ext uri="{BB962C8B-B14F-4D97-AF65-F5344CB8AC3E}">
        <p14:creationId xmlns:p14="http://schemas.microsoft.com/office/powerpoint/2010/main" val="4269398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anim calcmode="lin" valueType="num">
                                      <p:cBhvr>
                                        <p:cTn id="8" dur="1000" fill="hold"/>
                                        <p:tgtEl>
                                          <p:spTgt spid="131"/>
                                        </p:tgtEl>
                                        <p:attrNameLst>
                                          <p:attrName>ppt_x</p:attrName>
                                        </p:attrNameLst>
                                      </p:cBhvr>
                                      <p:tavLst>
                                        <p:tav tm="0">
                                          <p:val>
                                            <p:strVal val="#ppt_x"/>
                                          </p:val>
                                        </p:tav>
                                        <p:tav tm="100000">
                                          <p:val>
                                            <p:strVal val="#ppt_x"/>
                                          </p:val>
                                        </p:tav>
                                      </p:tavLst>
                                    </p:anim>
                                    <p:anim calcmode="lin" valueType="num">
                                      <p:cBhvr>
                                        <p:cTn id="9"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
                                        </p:tgtEl>
                                        <p:attrNameLst>
                                          <p:attrName>style.visibility</p:attrName>
                                        </p:attrNameLst>
                                      </p:cBhvr>
                                      <p:to>
                                        <p:strVal val="visible"/>
                                      </p:to>
                                    </p:set>
                                    <p:animEffect transition="in" filter="fade">
                                      <p:cBhvr>
                                        <p:cTn id="14" dur="1000"/>
                                        <p:tgtEl>
                                          <p:spTgt spid="133"/>
                                        </p:tgtEl>
                                      </p:cBhvr>
                                    </p:animEffect>
                                    <p:anim calcmode="lin" valueType="num">
                                      <p:cBhvr>
                                        <p:cTn id="15" dur="1000" fill="hold"/>
                                        <p:tgtEl>
                                          <p:spTgt spid="133"/>
                                        </p:tgtEl>
                                        <p:attrNameLst>
                                          <p:attrName>ppt_x</p:attrName>
                                        </p:attrNameLst>
                                      </p:cBhvr>
                                      <p:tavLst>
                                        <p:tav tm="0">
                                          <p:val>
                                            <p:strVal val="#ppt_x"/>
                                          </p:val>
                                        </p:tav>
                                        <p:tav tm="100000">
                                          <p:val>
                                            <p:strVal val="#ppt_x"/>
                                          </p:val>
                                        </p:tav>
                                      </p:tavLst>
                                    </p:anim>
                                    <p:anim calcmode="lin" valueType="num">
                                      <p:cBhvr>
                                        <p:cTn id="16"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9"/>
                                        </p:tgtEl>
                                        <p:attrNameLst>
                                          <p:attrName>style.visibility</p:attrName>
                                        </p:attrNameLst>
                                      </p:cBhvr>
                                      <p:to>
                                        <p:strVal val="visible"/>
                                      </p:to>
                                    </p:set>
                                    <p:animEffect transition="in" filter="fade">
                                      <p:cBhvr>
                                        <p:cTn id="21" dur="1000"/>
                                        <p:tgtEl>
                                          <p:spTgt spid="149"/>
                                        </p:tgtEl>
                                      </p:cBhvr>
                                    </p:animEffect>
                                    <p:anim calcmode="lin" valueType="num">
                                      <p:cBhvr>
                                        <p:cTn id="22" dur="1000" fill="hold"/>
                                        <p:tgtEl>
                                          <p:spTgt spid="149"/>
                                        </p:tgtEl>
                                        <p:attrNameLst>
                                          <p:attrName>ppt_x</p:attrName>
                                        </p:attrNameLst>
                                      </p:cBhvr>
                                      <p:tavLst>
                                        <p:tav tm="0">
                                          <p:val>
                                            <p:strVal val="#ppt_x"/>
                                          </p:val>
                                        </p:tav>
                                        <p:tav tm="100000">
                                          <p:val>
                                            <p:strVal val="#ppt_x"/>
                                          </p:val>
                                        </p:tav>
                                      </p:tavLst>
                                    </p:anim>
                                    <p:anim calcmode="lin" valueType="num">
                                      <p:cBhvr>
                                        <p:cTn id="23"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49" grpId="0"/>
      <p:bldP spid="13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F411E"/>
        </a:solidFill>
        <a:effectLst/>
      </p:bgPr>
    </p:bg>
    <p:spTree>
      <p:nvGrpSpPr>
        <p:cNvPr id="1" name=""/>
        <p:cNvGrpSpPr/>
        <p:nvPr/>
      </p:nvGrpSpPr>
      <p:grpSpPr>
        <a:xfrm>
          <a:off x="0" y="0"/>
          <a:ext cx="0" cy="0"/>
          <a:chOff x="0" y="0"/>
          <a:chExt cx="0" cy="0"/>
        </a:xfrm>
      </p:grpSpPr>
      <p:pic>
        <p:nvPicPr>
          <p:cNvPr id="51" name="صورة 50">
            <a:extLst>
              <a:ext uri="{FF2B5EF4-FFF2-40B4-BE49-F238E27FC236}">
                <a16:creationId xmlns:a16="http://schemas.microsoft.com/office/drawing/2014/main" id="{F360A203-B731-4FC8-8C8A-77126617BAFD}"/>
              </a:ext>
            </a:extLst>
          </p:cNvPr>
          <p:cNvPicPr>
            <a:picLocks noChangeAspect="1"/>
          </p:cNvPicPr>
          <p:nvPr/>
        </p:nvPicPr>
        <p:blipFill>
          <a:blip r:embed="rId2"/>
          <a:stretch>
            <a:fillRect/>
          </a:stretch>
        </p:blipFill>
        <p:spPr>
          <a:xfrm>
            <a:off x="-28779" y="0"/>
            <a:ext cx="4540073" cy="6858000"/>
          </a:xfrm>
          <a:prstGeom prst="rect">
            <a:avLst/>
          </a:prstGeom>
        </p:spPr>
      </p:pic>
      <p:sp>
        <p:nvSpPr>
          <p:cNvPr id="5" name="Spinner BG">
            <a:extLst>
              <a:ext uri="{FF2B5EF4-FFF2-40B4-BE49-F238E27FC236}">
                <a16:creationId xmlns:a16="http://schemas.microsoft.com/office/drawing/2014/main" id="{D1F68E9E-37B3-4123-8800-F8F665865630}"/>
              </a:ext>
            </a:extLst>
          </p:cNvPr>
          <p:cNvSpPr/>
          <p:nvPr/>
        </p:nvSpPr>
        <p:spPr>
          <a:xfrm rot="179653">
            <a:off x="3150200" y="368800"/>
            <a:ext cx="5890909" cy="58909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a:solidFill>
                <a:prstClr val="white"/>
              </a:solidFill>
              <a:latin typeface="Calibri" panose="020F0502020204030204"/>
              <a:sym typeface="Arial"/>
            </a:endParaRPr>
          </a:p>
        </p:txBody>
      </p:sp>
      <p:sp>
        <p:nvSpPr>
          <p:cNvPr id="6" name="Anchor">
            <a:extLst>
              <a:ext uri="{FF2B5EF4-FFF2-40B4-BE49-F238E27FC236}">
                <a16:creationId xmlns:a16="http://schemas.microsoft.com/office/drawing/2014/main" id="{AD73517D-19AB-4BA3-84D5-C7CE991DED59}"/>
              </a:ext>
            </a:extLst>
          </p:cNvPr>
          <p:cNvSpPr/>
          <p:nvPr/>
        </p:nvSpPr>
        <p:spPr>
          <a:xfrm>
            <a:off x="5277819" y="2533951"/>
            <a:ext cx="1636364" cy="1636364"/>
          </a:xfrm>
          <a:prstGeom prst="ellipse">
            <a:avLst/>
          </a:prstGeom>
          <a:solidFill>
            <a:srgbClr val="00B050">
              <a:alpha val="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sz="3200" dirty="0">
              <a:solidFill>
                <a:prstClr val="black"/>
              </a:solidFill>
              <a:latin typeface="Arial" panose="020B0604020202020204" pitchFamily="34" charset="0"/>
              <a:cs typeface="Arial" panose="020B0604020202020204" pitchFamily="34" charset="0"/>
              <a:sym typeface="Arial"/>
            </a:endParaRPr>
          </a:p>
        </p:txBody>
      </p:sp>
      <p:grpSp>
        <p:nvGrpSpPr>
          <p:cNvPr id="7" name="Spinning Wheel 20">
            <a:extLst>
              <a:ext uri="{FF2B5EF4-FFF2-40B4-BE49-F238E27FC236}">
                <a16:creationId xmlns:a16="http://schemas.microsoft.com/office/drawing/2014/main" id="{BEA5384D-6230-4315-BD69-30D85B0C3450}"/>
              </a:ext>
            </a:extLst>
          </p:cNvPr>
          <p:cNvGrpSpPr/>
          <p:nvPr/>
        </p:nvGrpSpPr>
        <p:grpSpPr>
          <a:xfrm>
            <a:off x="3329783" y="676782"/>
            <a:ext cx="5460636" cy="5350703"/>
            <a:chOff x="3035999" y="369002"/>
            <a:chExt cx="6120003" cy="6120000"/>
          </a:xfrm>
        </p:grpSpPr>
        <p:sp>
          <p:nvSpPr>
            <p:cNvPr id="8" name="Segment 20">
              <a:extLst>
                <a:ext uri="{FF2B5EF4-FFF2-40B4-BE49-F238E27FC236}">
                  <a16:creationId xmlns:a16="http://schemas.microsoft.com/office/drawing/2014/main" id="{AEBB71F4-8F48-4696-B885-0179A398B009}"/>
                </a:ext>
              </a:extLst>
            </p:cNvPr>
            <p:cNvSpPr/>
            <p:nvPr/>
          </p:nvSpPr>
          <p:spPr>
            <a:xfrm>
              <a:off x="5171245" y="369002"/>
              <a:ext cx="929980" cy="2233002"/>
            </a:xfrm>
            <a:custGeom>
              <a:avLst/>
              <a:gdLst>
                <a:gd name="connsiteX0" fmla="*/ 924755 w 929980"/>
                <a:gd name="connsiteY0" fmla="*/ 0 h 2233001"/>
                <a:gd name="connsiteX1" fmla="*/ 929980 w 929980"/>
                <a:gd name="connsiteY1" fmla="*/ 132 h 2233001"/>
                <a:gd name="connsiteX2" fmla="*/ 929980 w 929980"/>
                <a:gd name="connsiteY2" fmla="*/ 2197283 h 2233001"/>
                <a:gd name="connsiteX3" fmla="*/ 924755 w 929980"/>
                <a:gd name="connsiteY3" fmla="*/ 2197019 h 2233001"/>
                <a:gd name="connsiteX4" fmla="*/ 750834 w 929980"/>
                <a:gd name="connsiteY4" fmla="*/ 2214552 h 2233001"/>
                <a:gd name="connsiteX5" fmla="*/ 679085 w 929980"/>
                <a:gd name="connsiteY5" fmla="*/ 2233001 h 2233001"/>
                <a:gd name="connsiteX6" fmla="*/ 0 w 929980"/>
                <a:gd name="connsiteY6" fmla="*/ 142991 h 2233001"/>
                <a:gd name="connsiteX7" fmla="*/ 14805 w 929980"/>
                <a:gd name="connsiteY7" fmla="*/ 137572 h 2233001"/>
                <a:gd name="connsiteX8" fmla="*/ 924755 w 929980"/>
                <a:gd name="connsiteY8" fmla="*/ 0 h 223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980" h="2233001">
                  <a:moveTo>
                    <a:pt x="924755" y="0"/>
                  </a:moveTo>
                  <a:lnTo>
                    <a:pt x="929980" y="132"/>
                  </a:lnTo>
                  <a:lnTo>
                    <a:pt x="929980" y="2197283"/>
                  </a:lnTo>
                  <a:lnTo>
                    <a:pt x="924755" y="2197019"/>
                  </a:lnTo>
                  <a:cubicBezTo>
                    <a:pt x="865179" y="2197019"/>
                    <a:pt x="807013" y="2203056"/>
                    <a:pt x="750834" y="2214552"/>
                  </a:cubicBezTo>
                  <a:lnTo>
                    <a:pt x="679085" y="2233001"/>
                  </a:lnTo>
                  <a:lnTo>
                    <a:pt x="0" y="142991"/>
                  </a:lnTo>
                  <a:lnTo>
                    <a:pt x="14805" y="137572"/>
                  </a:lnTo>
                  <a:cubicBezTo>
                    <a:pt x="302258" y="48164"/>
                    <a:pt x="607882" y="0"/>
                    <a:pt x="924755" y="0"/>
                  </a:cubicBez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9" name="Segment 19">
              <a:extLst>
                <a:ext uri="{FF2B5EF4-FFF2-40B4-BE49-F238E27FC236}">
                  <a16:creationId xmlns:a16="http://schemas.microsoft.com/office/drawing/2014/main" id="{6E27F224-CD82-4DDC-A84B-97477D7AF263}"/>
                </a:ext>
              </a:extLst>
            </p:cNvPr>
            <p:cNvSpPr/>
            <p:nvPr/>
          </p:nvSpPr>
          <p:spPr>
            <a:xfrm>
              <a:off x="4302811" y="513229"/>
              <a:ext cx="1544026" cy="2216574"/>
            </a:xfrm>
            <a:custGeom>
              <a:avLst/>
              <a:gdLst>
                <a:gd name="connsiteX0" fmla="*/ 865050 w 1544025"/>
                <a:gd name="connsiteY0" fmla="*/ 0 h 2216574"/>
                <a:gd name="connsiteX1" fmla="*/ 1544025 w 1544025"/>
                <a:gd name="connsiteY1" fmla="*/ 2089670 h 2216574"/>
                <a:gd name="connsiteX2" fmla="*/ 1536565 w 1544025"/>
                <a:gd name="connsiteY2" fmla="*/ 2091588 h 2216574"/>
                <a:gd name="connsiteX3" fmla="*/ 1310688 w 1544025"/>
                <a:gd name="connsiteY3" fmla="*/ 2200174 h 2216574"/>
                <a:gd name="connsiteX4" fmla="*/ 1290811 w 1544025"/>
                <a:gd name="connsiteY4" fmla="*/ 2216574 h 2216574"/>
                <a:gd name="connsiteX5" fmla="*/ 0 w 1544025"/>
                <a:gd name="connsiteY5" fmla="*/ 439924 h 2216574"/>
                <a:gd name="connsiteX6" fmla="*/ 82314 w 1544025"/>
                <a:gd name="connsiteY6" fmla="*/ 378371 h 2216574"/>
                <a:gd name="connsiteX7" fmla="*/ 602099 w 1544025"/>
                <a:gd name="connsiteY7" fmla="*/ 96241 h 2216574"/>
                <a:gd name="connsiteX8" fmla="*/ 865050 w 1544025"/>
                <a:gd name="connsiteY8" fmla="*/ 0 h 221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4025" h="2216574">
                  <a:moveTo>
                    <a:pt x="865050" y="0"/>
                  </a:moveTo>
                  <a:lnTo>
                    <a:pt x="1544025" y="2089670"/>
                  </a:lnTo>
                  <a:lnTo>
                    <a:pt x="1536565" y="2091588"/>
                  </a:lnTo>
                  <a:cubicBezTo>
                    <a:pt x="1455498" y="2116803"/>
                    <a:pt x="1379555" y="2153649"/>
                    <a:pt x="1310688" y="2200174"/>
                  </a:cubicBezTo>
                  <a:lnTo>
                    <a:pt x="1290811" y="2216574"/>
                  </a:lnTo>
                  <a:lnTo>
                    <a:pt x="0" y="439924"/>
                  </a:lnTo>
                  <a:lnTo>
                    <a:pt x="82314" y="378371"/>
                  </a:lnTo>
                  <a:cubicBezTo>
                    <a:pt x="245107" y="268390"/>
                    <a:pt x="419053" y="173663"/>
                    <a:pt x="602099" y="96241"/>
                  </a:cubicBezTo>
                  <a:lnTo>
                    <a:pt x="865050"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dirty="0">
                <a:solidFill>
                  <a:srgbClr val="7030A0"/>
                </a:solidFill>
                <a:latin typeface="Calibri" panose="020F0502020204030204"/>
                <a:sym typeface="Arial"/>
              </a:endParaRPr>
            </a:p>
          </p:txBody>
        </p:sp>
        <p:sp>
          <p:nvSpPr>
            <p:cNvPr id="10" name="Segment 18">
              <a:extLst>
                <a:ext uri="{FF2B5EF4-FFF2-40B4-BE49-F238E27FC236}">
                  <a16:creationId xmlns:a16="http://schemas.microsoft.com/office/drawing/2014/main" id="{2816AFC8-0291-4830-8A6A-AD1DDC83BCCE}"/>
                </a:ext>
              </a:extLst>
            </p:cNvPr>
            <p:cNvSpPr/>
            <p:nvPr/>
          </p:nvSpPr>
          <p:spPr>
            <a:xfrm>
              <a:off x="3629527" y="955311"/>
              <a:ext cx="1961312" cy="1959217"/>
            </a:xfrm>
            <a:custGeom>
              <a:avLst/>
              <a:gdLst>
                <a:gd name="connsiteX0" fmla="*/ 670399 w 1961312"/>
                <a:gd name="connsiteY0" fmla="*/ 0 h 1959216"/>
                <a:gd name="connsiteX1" fmla="*/ 1961312 w 1961312"/>
                <a:gd name="connsiteY1" fmla="*/ 1776788 h 1959216"/>
                <a:gd name="connsiteX2" fmla="*/ 1856252 w 1961312"/>
                <a:gd name="connsiteY2" fmla="*/ 1863470 h 1959216"/>
                <a:gd name="connsiteX3" fmla="*/ 1777255 w 1961312"/>
                <a:gd name="connsiteY3" fmla="*/ 1959216 h 1959216"/>
                <a:gd name="connsiteX4" fmla="*/ 0 w 1961312"/>
                <a:gd name="connsiteY4" fmla="*/ 667964 h 1959216"/>
                <a:gd name="connsiteX5" fmla="*/ 105227 w 1961312"/>
                <a:gd name="connsiteY5" fmla="*/ 527246 h 1959216"/>
                <a:gd name="connsiteX6" fmla="*/ 520028 w 1961312"/>
                <a:gd name="connsiteY6" fmla="*/ 112445 h 1959216"/>
                <a:gd name="connsiteX7" fmla="*/ 670399 w 1961312"/>
                <a:gd name="connsiteY7" fmla="*/ 0 h 195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1312" h="1959216">
                  <a:moveTo>
                    <a:pt x="670399" y="0"/>
                  </a:moveTo>
                  <a:lnTo>
                    <a:pt x="1961312" y="1776788"/>
                  </a:lnTo>
                  <a:lnTo>
                    <a:pt x="1856252" y="1863470"/>
                  </a:lnTo>
                  <a:lnTo>
                    <a:pt x="1777255" y="1959216"/>
                  </a:lnTo>
                  <a:lnTo>
                    <a:pt x="0" y="667964"/>
                  </a:lnTo>
                  <a:lnTo>
                    <a:pt x="105227" y="527246"/>
                  </a:lnTo>
                  <a:cubicBezTo>
                    <a:pt x="229949" y="376118"/>
                    <a:pt x="368900" y="237167"/>
                    <a:pt x="520028" y="112445"/>
                  </a:cubicBezTo>
                  <a:lnTo>
                    <a:pt x="670399"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dirty="0">
                <a:solidFill>
                  <a:srgbClr val="E7E6E6">
                    <a:lumMod val="90000"/>
                  </a:srgbClr>
                </a:solidFill>
                <a:latin typeface="Calibri" panose="020F0502020204030204"/>
                <a:sym typeface="Arial"/>
              </a:endParaRPr>
            </a:p>
          </p:txBody>
        </p:sp>
        <p:sp>
          <p:nvSpPr>
            <p:cNvPr id="11" name="Segmen 17">
              <a:extLst>
                <a:ext uri="{FF2B5EF4-FFF2-40B4-BE49-F238E27FC236}">
                  <a16:creationId xmlns:a16="http://schemas.microsoft.com/office/drawing/2014/main" id="{1AB13DC0-83C9-423C-ADC4-21C0A866D141}"/>
                </a:ext>
              </a:extLst>
            </p:cNvPr>
            <p:cNvSpPr/>
            <p:nvPr/>
          </p:nvSpPr>
          <p:spPr>
            <a:xfrm>
              <a:off x="3190259" y="1626159"/>
              <a:ext cx="2214229" cy="1526040"/>
            </a:xfrm>
            <a:custGeom>
              <a:avLst/>
              <a:gdLst>
                <a:gd name="connsiteX0" fmla="*/ 437113 w 2214229"/>
                <a:gd name="connsiteY0" fmla="*/ 0 h 1526040"/>
                <a:gd name="connsiteX1" fmla="*/ 2214229 w 2214229"/>
                <a:gd name="connsiteY1" fmla="*/ 1291150 h 1526040"/>
                <a:gd name="connsiteX2" fmla="*/ 2190144 w 2214229"/>
                <a:gd name="connsiteY2" fmla="*/ 1320341 h 1526040"/>
                <a:gd name="connsiteX3" fmla="*/ 2110577 w 2214229"/>
                <a:gd name="connsiteY3" fmla="*/ 1466931 h 1526040"/>
                <a:gd name="connsiteX4" fmla="*/ 2088943 w 2214229"/>
                <a:gd name="connsiteY4" fmla="*/ 1526040 h 1526040"/>
                <a:gd name="connsiteX5" fmla="*/ 0 w 2214229"/>
                <a:gd name="connsiteY5" fmla="*/ 847301 h 1526040"/>
                <a:gd name="connsiteX6" fmla="*/ 86211 w 2214229"/>
                <a:gd name="connsiteY6" fmla="*/ 611752 h 1526040"/>
                <a:gd name="connsiteX7" fmla="*/ 368341 w 2214229"/>
                <a:gd name="connsiteY7" fmla="*/ 91967 h 1526040"/>
                <a:gd name="connsiteX8" fmla="*/ 437113 w 2214229"/>
                <a:gd name="connsiteY8" fmla="*/ 0 h 152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4229" h="1526040">
                  <a:moveTo>
                    <a:pt x="437113" y="0"/>
                  </a:moveTo>
                  <a:lnTo>
                    <a:pt x="2214229" y="1291150"/>
                  </a:lnTo>
                  <a:lnTo>
                    <a:pt x="2190144" y="1320341"/>
                  </a:lnTo>
                  <a:cubicBezTo>
                    <a:pt x="2159127" y="1366252"/>
                    <a:pt x="2132412" y="1415308"/>
                    <a:pt x="2110577" y="1466931"/>
                  </a:cubicBezTo>
                  <a:lnTo>
                    <a:pt x="2088943" y="1526040"/>
                  </a:lnTo>
                  <a:lnTo>
                    <a:pt x="0" y="847301"/>
                  </a:lnTo>
                  <a:lnTo>
                    <a:pt x="86211" y="611752"/>
                  </a:lnTo>
                  <a:cubicBezTo>
                    <a:pt x="163633" y="428705"/>
                    <a:pt x="258360" y="254760"/>
                    <a:pt x="368341" y="91967"/>
                  </a:cubicBezTo>
                  <a:lnTo>
                    <a:pt x="437113"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12" name="Segment 16">
              <a:extLst>
                <a:ext uri="{FF2B5EF4-FFF2-40B4-BE49-F238E27FC236}">
                  <a16:creationId xmlns:a16="http://schemas.microsoft.com/office/drawing/2014/main" id="{278FA3D3-F961-406F-A8B7-49044C4270E5}"/>
                </a:ext>
              </a:extLst>
            </p:cNvPr>
            <p:cNvSpPr/>
            <p:nvPr/>
          </p:nvSpPr>
          <p:spPr>
            <a:xfrm>
              <a:off x="3035999" y="2476844"/>
              <a:ext cx="2241964" cy="962113"/>
            </a:xfrm>
            <a:custGeom>
              <a:avLst/>
              <a:gdLst>
                <a:gd name="connsiteX0" fmla="*/ 153020 w 2241964"/>
                <a:gd name="connsiteY0" fmla="*/ 0 h 962112"/>
                <a:gd name="connsiteX1" fmla="*/ 2241964 w 2241964"/>
                <a:gd name="connsiteY1" fmla="*/ 678739 h 962112"/>
                <a:gd name="connsiteX2" fmla="*/ 2235817 w 2241964"/>
                <a:gd name="connsiteY2" fmla="*/ 695534 h 962112"/>
                <a:gd name="connsiteX3" fmla="*/ 2197019 w 2241964"/>
                <a:gd name="connsiteY3" fmla="*/ 952158 h 962112"/>
                <a:gd name="connsiteX4" fmla="*/ 2197522 w 2241964"/>
                <a:gd name="connsiteY4" fmla="*/ 962112 h 962112"/>
                <a:gd name="connsiteX5" fmla="*/ 252 w 2241964"/>
                <a:gd name="connsiteY5" fmla="*/ 962112 h 962112"/>
                <a:gd name="connsiteX6" fmla="*/ 0 w 2241964"/>
                <a:gd name="connsiteY6" fmla="*/ 952158 h 962112"/>
                <a:gd name="connsiteX7" fmla="*/ 137572 w 2241964"/>
                <a:gd name="connsiteY7" fmla="*/ 42208 h 962112"/>
                <a:gd name="connsiteX8" fmla="*/ 153020 w 2241964"/>
                <a:gd name="connsiteY8" fmla="*/ 0 h 96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1964" h="962112">
                  <a:moveTo>
                    <a:pt x="153020" y="0"/>
                  </a:moveTo>
                  <a:lnTo>
                    <a:pt x="2241964" y="678739"/>
                  </a:lnTo>
                  <a:lnTo>
                    <a:pt x="2235817" y="695534"/>
                  </a:lnTo>
                  <a:cubicBezTo>
                    <a:pt x="2210603" y="776602"/>
                    <a:pt x="2197019" y="862794"/>
                    <a:pt x="2197019" y="952158"/>
                  </a:cubicBezTo>
                  <a:lnTo>
                    <a:pt x="2197522" y="962112"/>
                  </a:lnTo>
                  <a:lnTo>
                    <a:pt x="252" y="962112"/>
                  </a:lnTo>
                  <a:lnTo>
                    <a:pt x="0" y="952158"/>
                  </a:lnTo>
                  <a:cubicBezTo>
                    <a:pt x="0" y="635285"/>
                    <a:pt x="48165" y="329661"/>
                    <a:pt x="137572" y="42208"/>
                  </a:cubicBezTo>
                  <a:lnTo>
                    <a:pt x="153020"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dirty="0">
                <a:solidFill>
                  <a:prstClr val="black"/>
                </a:solidFill>
                <a:latin typeface="Calibri" panose="020F0502020204030204"/>
                <a:sym typeface="Arial"/>
              </a:endParaRPr>
            </a:p>
          </p:txBody>
        </p:sp>
        <p:sp>
          <p:nvSpPr>
            <p:cNvPr id="13" name="Segment 15">
              <a:extLst>
                <a:ext uri="{FF2B5EF4-FFF2-40B4-BE49-F238E27FC236}">
                  <a16:creationId xmlns:a16="http://schemas.microsoft.com/office/drawing/2014/main" id="{1A7FD1B2-2844-468A-9567-AE667FCEDB94}"/>
                </a:ext>
              </a:extLst>
            </p:cNvPr>
            <p:cNvSpPr/>
            <p:nvPr/>
          </p:nvSpPr>
          <p:spPr>
            <a:xfrm>
              <a:off x="3036343" y="3442555"/>
              <a:ext cx="2239004" cy="931453"/>
            </a:xfrm>
            <a:custGeom>
              <a:avLst/>
              <a:gdLst>
                <a:gd name="connsiteX0" fmla="*/ 0 w 2239003"/>
                <a:gd name="connsiteY0" fmla="*/ 0 h 931452"/>
                <a:gd name="connsiteX1" fmla="*/ 2197361 w 2239003"/>
                <a:gd name="connsiteY1" fmla="*/ 0 h 931452"/>
                <a:gd name="connsiteX2" fmla="*/ 2201131 w 2239003"/>
                <a:gd name="connsiteY2" fmla="*/ 74681 h 931452"/>
                <a:gd name="connsiteX3" fmla="*/ 2235474 w 2239003"/>
                <a:gd name="connsiteY3" fmla="*/ 243070 h 931452"/>
                <a:gd name="connsiteX4" fmla="*/ 2239003 w 2239003"/>
                <a:gd name="connsiteY4" fmla="*/ 252712 h 931452"/>
                <a:gd name="connsiteX5" fmla="*/ 150059 w 2239003"/>
                <a:gd name="connsiteY5" fmla="*/ 931452 h 931452"/>
                <a:gd name="connsiteX6" fmla="*/ 137229 w 2239003"/>
                <a:gd name="connsiteY6" fmla="*/ 896396 h 931452"/>
                <a:gd name="connsiteX7" fmla="*/ 3639 w 2239003"/>
                <a:gd name="connsiteY7" fmla="*/ 143913 h 931452"/>
                <a:gd name="connsiteX8" fmla="*/ 0 w 2239003"/>
                <a:gd name="connsiteY8" fmla="*/ 0 h 9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9003" h="931452">
                  <a:moveTo>
                    <a:pt x="0" y="0"/>
                  </a:moveTo>
                  <a:lnTo>
                    <a:pt x="2197361" y="0"/>
                  </a:lnTo>
                  <a:lnTo>
                    <a:pt x="2201131" y="74681"/>
                  </a:lnTo>
                  <a:cubicBezTo>
                    <a:pt x="2207024" y="132703"/>
                    <a:pt x="2218664" y="189025"/>
                    <a:pt x="2235474" y="243070"/>
                  </a:cubicBezTo>
                  <a:lnTo>
                    <a:pt x="2239003" y="252712"/>
                  </a:lnTo>
                  <a:lnTo>
                    <a:pt x="150059" y="931452"/>
                  </a:lnTo>
                  <a:lnTo>
                    <a:pt x="137229" y="896396"/>
                  </a:lnTo>
                  <a:cubicBezTo>
                    <a:pt x="62723" y="656852"/>
                    <a:pt x="16858" y="404689"/>
                    <a:pt x="3639" y="143913"/>
                  </a:cubicBezTo>
                  <a:lnTo>
                    <a:pt x="0"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dirty="0">
                <a:solidFill>
                  <a:prstClr val="black"/>
                </a:solidFill>
                <a:latin typeface="Calibri" panose="020F0502020204030204"/>
                <a:sym typeface="Arial"/>
              </a:endParaRPr>
            </a:p>
          </p:txBody>
        </p:sp>
        <p:sp>
          <p:nvSpPr>
            <p:cNvPr id="14" name="Segment 14">
              <a:extLst>
                <a:ext uri="{FF2B5EF4-FFF2-40B4-BE49-F238E27FC236}">
                  <a16:creationId xmlns:a16="http://schemas.microsoft.com/office/drawing/2014/main" id="{8BCC8D11-9196-4F3C-9401-1472C440A1AF}"/>
                </a:ext>
              </a:extLst>
            </p:cNvPr>
            <p:cNvSpPr/>
            <p:nvPr/>
          </p:nvSpPr>
          <p:spPr>
            <a:xfrm>
              <a:off x="3187641" y="3698652"/>
              <a:ext cx="2197956" cy="1509463"/>
            </a:xfrm>
            <a:custGeom>
              <a:avLst/>
              <a:gdLst>
                <a:gd name="connsiteX0" fmla="*/ 2088944 w 2197955"/>
                <a:gd name="connsiteY0" fmla="*/ 0 h 1509463"/>
                <a:gd name="connsiteX1" fmla="*/ 2113195 w 2197955"/>
                <a:gd name="connsiteY1" fmla="*/ 66261 h 1509463"/>
                <a:gd name="connsiteX2" fmla="*/ 2192762 w 2197955"/>
                <a:gd name="connsiteY2" fmla="*/ 212851 h 1509463"/>
                <a:gd name="connsiteX3" fmla="*/ 2197955 w 2197955"/>
                <a:gd name="connsiteY3" fmla="*/ 219145 h 1509463"/>
                <a:gd name="connsiteX4" fmla="*/ 421986 w 2197955"/>
                <a:gd name="connsiteY4" fmla="*/ 1509463 h 1509463"/>
                <a:gd name="connsiteX5" fmla="*/ 370959 w 2197955"/>
                <a:gd name="connsiteY5" fmla="*/ 1441225 h 1509463"/>
                <a:gd name="connsiteX6" fmla="*/ 88829 w 2197955"/>
                <a:gd name="connsiteY6" fmla="*/ 921440 h 1509463"/>
                <a:gd name="connsiteX7" fmla="*/ 0 w 2197955"/>
                <a:gd name="connsiteY7" fmla="*/ 678739 h 1509463"/>
                <a:gd name="connsiteX8" fmla="*/ 2088944 w 2197955"/>
                <a:gd name="connsiteY8" fmla="*/ 0 h 150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7955" h="1509463">
                  <a:moveTo>
                    <a:pt x="2088944" y="0"/>
                  </a:moveTo>
                  <a:lnTo>
                    <a:pt x="2113195" y="66261"/>
                  </a:lnTo>
                  <a:cubicBezTo>
                    <a:pt x="2135030" y="117884"/>
                    <a:pt x="2161745" y="166940"/>
                    <a:pt x="2192762" y="212851"/>
                  </a:cubicBezTo>
                  <a:lnTo>
                    <a:pt x="2197955" y="219145"/>
                  </a:lnTo>
                  <a:lnTo>
                    <a:pt x="421986" y="1509463"/>
                  </a:lnTo>
                  <a:lnTo>
                    <a:pt x="370959" y="1441225"/>
                  </a:lnTo>
                  <a:cubicBezTo>
                    <a:pt x="260978" y="1278432"/>
                    <a:pt x="166251" y="1104487"/>
                    <a:pt x="88829" y="921440"/>
                  </a:cubicBezTo>
                  <a:lnTo>
                    <a:pt x="0" y="678739"/>
                  </a:lnTo>
                  <a:lnTo>
                    <a:pt x="2088944"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15" name="Segment 13">
              <a:extLst>
                <a:ext uri="{FF2B5EF4-FFF2-40B4-BE49-F238E27FC236}">
                  <a16:creationId xmlns:a16="http://schemas.microsoft.com/office/drawing/2014/main" id="{1F217DB8-B67F-46F5-B025-2CE46D3AE443}"/>
                </a:ext>
              </a:extLst>
            </p:cNvPr>
            <p:cNvSpPr/>
            <p:nvPr/>
          </p:nvSpPr>
          <p:spPr>
            <a:xfrm>
              <a:off x="3611782" y="3920580"/>
              <a:ext cx="1987180" cy="1988408"/>
            </a:xfrm>
            <a:custGeom>
              <a:avLst/>
              <a:gdLst>
                <a:gd name="connsiteX0" fmla="*/ 1776109 w 1987180"/>
                <a:gd name="connsiteY0" fmla="*/ 0 h 1988408"/>
                <a:gd name="connsiteX1" fmla="*/ 1873997 w 1987180"/>
                <a:gd name="connsiteY1" fmla="*/ 118642 h 1988408"/>
                <a:gd name="connsiteX2" fmla="*/ 1987180 w 1987180"/>
                <a:gd name="connsiteY2" fmla="*/ 212026 h 1988408"/>
                <a:gd name="connsiteX3" fmla="*/ 696563 w 1987180"/>
                <a:gd name="connsiteY3" fmla="*/ 1988408 h 1988408"/>
                <a:gd name="connsiteX4" fmla="*/ 537773 w 1987180"/>
                <a:gd name="connsiteY4" fmla="*/ 1869667 h 1988408"/>
                <a:gd name="connsiteX5" fmla="*/ 122972 w 1987180"/>
                <a:gd name="connsiteY5" fmla="*/ 1454866 h 1988408"/>
                <a:gd name="connsiteX6" fmla="*/ 0 w 1987180"/>
                <a:gd name="connsiteY6" fmla="*/ 1290418 h 1988408"/>
                <a:gd name="connsiteX7" fmla="*/ 1776109 w 1987180"/>
                <a:gd name="connsiteY7" fmla="*/ 0 h 198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7180" h="1988408">
                  <a:moveTo>
                    <a:pt x="1776109" y="0"/>
                  </a:moveTo>
                  <a:lnTo>
                    <a:pt x="1873997" y="118642"/>
                  </a:lnTo>
                  <a:lnTo>
                    <a:pt x="1987180" y="212026"/>
                  </a:lnTo>
                  <a:lnTo>
                    <a:pt x="696563" y="1988408"/>
                  </a:lnTo>
                  <a:lnTo>
                    <a:pt x="537773" y="1869667"/>
                  </a:lnTo>
                  <a:cubicBezTo>
                    <a:pt x="386645" y="1744945"/>
                    <a:pt x="247694" y="1605994"/>
                    <a:pt x="122972" y="1454866"/>
                  </a:cubicBezTo>
                  <a:lnTo>
                    <a:pt x="0" y="1290418"/>
                  </a:lnTo>
                  <a:lnTo>
                    <a:pt x="1776109"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16" name="Segment 12">
              <a:extLst>
                <a:ext uri="{FF2B5EF4-FFF2-40B4-BE49-F238E27FC236}">
                  <a16:creationId xmlns:a16="http://schemas.microsoft.com/office/drawing/2014/main" id="{DB7B28B1-E7D0-4882-BCE5-5085D7D3EA5A}"/>
                </a:ext>
              </a:extLst>
            </p:cNvPr>
            <p:cNvSpPr/>
            <p:nvPr/>
          </p:nvSpPr>
          <p:spPr>
            <a:xfrm>
              <a:off x="4311231" y="4134900"/>
              <a:ext cx="1536938" cy="2210344"/>
            </a:xfrm>
            <a:custGeom>
              <a:avLst/>
              <a:gdLst>
                <a:gd name="connsiteX0" fmla="*/ 1290515 w 1536937"/>
                <a:gd name="connsiteY0" fmla="*/ 0 h 2210344"/>
                <a:gd name="connsiteX1" fmla="*/ 1302269 w 1536937"/>
                <a:gd name="connsiteY1" fmla="*/ 9698 h 2210344"/>
                <a:gd name="connsiteX2" fmla="*/ 1528146 w 1536937"/>
                <a:gd name="connsiteY2" fmla="*/ 118284 h 2210344"/>
                <a:gd name="connsiteX3" fmla="*/ 1536937 w 1536937"/>
                <a:gd name="connsiteY3" fmla="*/ 120545 h 2210344"/>
                <a:gd name="connsiteX4" fmla="*/ 857920 w 1536937"/>
                <a:gd name="connsiteY4" fmla="*/ 2210344 h 2210344"/>
                <a:gd name="connsiteX5" fmla="*/ 593680 w 1536937"/>
                <a:gd name="connsiteY5" fmla="*/ 2113631 h 2210344"/>
                <a:gd name="connsiteX6" fmla="*/ 73895 w 1536937"/>
                <a:gd name="connsiteY6" fmla="*/ 1831501 h 2210344"/>
                <a:gd name="connsiteX7" fmla="*/ 0 w 1536937"/>
                <a:gd name="connsiteY7" fmla="*/ 1776243 h 2210344"/>
                <a:gd name="connsiteX8" fmla="*/ 1290515 w 1536937"/>
                <a:gd name="connsiteY8" fmla="*/ 0 h 221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937" h="2210344">
                  <a:moveTo>
                    <a:pt x="1290515" y="0"/>
                  </a:moveTo>
                  <a:lnTo>
                    <a:pt x="1302269" y="9698"/>
                  </a:lnTo>
                  <a:cubicBezTo>
                    <a:pt x="1371136" y="56224"/>
                    <a:pt x="1447079" y="93070"/>
                    <a:pt x="1528146" y="118284"/>
                  </a:cubicBezTo>
                  <a:lnTo>
                    <a:pt x="1536937" y="120545"/>
                  </a:lnTo>
                  <a:lnTo>
                    <a:pt x="857920" y="2210344"/>
                  </a:lnTo>
                  <a:lnTo>
                    <a:pt x="593680" y="2113631"/>
                  </a:lnTo>
                  <a:cubicBezTo>
                    <a:pt x="410634" y="2036209"/>
                    <a:pt x="236688" y="1941482"/>
                    <a:pt x="73895" y="1831501"/>
                  </a:cubicBezTo>
                  <a:lnTo>
                    <a:pt x="0" y="1776243"/>
                  </a:lnTo>
                  <a:lnTo>
                    <a:pt x="1290515"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17" name="Segment 11">
              <a:extLst>
                <a:ext uri="{FF2B5EF4-FFF2-40B4-BE49-F238E27FC236}">
                  <a16:creationId xmlns:a16="http://schemas.microsoft.com/office/drawing/2014/main" id="{C6317019-9FFC-4CAE-A3EB-AFF59FCBB94A}"/>
                </a:ext>
              </a:extLst>
            </p:cNvPr>
            <p:cNvSpPr/>
            <p:nvPr/>
          </p:nvSpPr>
          <p:spPr>
            <a:xfrm>
              <a:off x="5172533" y="4256343"/>
              <a:ext cx="937216" cy="2232659"/>
            </a:xfrm>
            <a:custGeom>
              <a:avLst/>
              <a:gdLst>
                <a:gd name="connsiteX0" fmla="*/ 679127 w 937216"/>
                <a:gd name="connsiteY0" fmla="*/ 0 h 2232658"/>
                <a:gd name="connsiteX1" fmla="*/ 749546 w 937216"/>
                <a:gd name="connsiteY1" fmla="*/ 18106 h 2232658"/>
                <a:gd name="connsiteX2" fmla="*/ 923467 w 937216"/>
                <a:gd name="connsiteY2" fmla="*/ 35639 h 2232658"/>
                <a:gd name="connsiteX3" fmla="*/ 937216 w 937216"/>
                <a:gd name="connsiteY3" fmla="*/ 34945 h 2232658"/>
                <a:gd name="connsiteX4" fmla="*/ 937216 w 937216"/>
                <a:gd name="connsiteY4" fmla="*/ 2232311 h 2232658"/>
                <a:gd name="connsiteX5" fmla="*/ 923467 w 937216"/>
                <a:gd name="connsiteY5" fmla="*/ 2232658 h 2232658"/>
                <a:gd name="connsiteX6" fmla="*/ 13517 w 937216"/>
                <a:gd name="connsiteY6" fmla="*/ 2095086 h 2232658"/>
                <a:gd name="connsiteX7" fmla="*/ 0 w 937216"/>
                <a:gd name="connsiteY7" fmla="*/ 2090139 h 2232658"/>
                <a:gd name="connsiteX8" fmla="*/ 679127 w 937216"/>
                <a:gd name="connsiteY8" fmla="*/ 0 h 223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7216" h="2232658">
                  <a:moveTo>
                    <a:pt x="679127" y="0"/>
                  </a:moveTo>
                  <a:lnTo>
                    <a:pt x="749546" y="18106"/>
                  </a:lnTo>
                  <a:cubicBezTo>
                    <a:pt x="805725" y="29602"/>
                    <a:pt x="863891" y="35639"/>
                    <a:pt x="923467" y="35639"/>
                  </a:cubicBezTo>
                  <a:lnTo>
                    <a:pt x="937216" y="34945"/>
                  </a:lnTo>
                  <a:lnTo>
                    <a:pt x="937216" y="2232311"/>
                  </a:lnTo>
                  <a:lnTo>
                    <a:pt x="923467" y="2232658"/>
                  </a:lnTo>
                  <a:cubicBezTo>
                    <a:pt x="606594" y="2232658"/>
                    <a:pt x="300970" y="2184494"/>
                    <a:pt x="13517" y="2095086"/>
                  </a:cubicBezTo>
                  <a:lnTo>
                    <a:pt x="0" y="2090139"/>
                  </a:lnTo>
                  <a:lnTo>
                    <a:pt x="679127"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18" name="Segment 10">
              <a:extLst>
                <a:ext uri="{FF2B5EF4-FFF2-40B4-BE49-F238E27FC236}">
                  <a16:creationId xmlns:a16="http://schemas.microsoft.com/office/drawing/2014/main" id="{D84C1E25-CE71-4815-8851-43C0CA306298}"/>
                </a:ext>
              </a:extLst>
            </p:cNvPr>
            <p:cNvSpPr/>
            <p:nvPr/>
          </p:nvSpPr>
          <p:spPr>
            <a:xfrm>
              <a:off x="6113350" y="4248825"/>
              <a:ext cx="929927" cy="2239739"/>
            </a:xfrm>
            <a:custGeom>
              <a:avLst/>
              <a:gdLst>
                <a:gd name="connsiteX0" fmla="*/ 251188 w 929927"/>
                <a:gd name="connsiteY0" fmla="*/ 0 h 2239739"/>
                <a:gd name="connsiteX1" fmla="*/ 929927 w 929927"/>
                <a:gd name="connsiteY1" fmla="*/ 2088944 h 2239739"/>
                <a:gd name="connsiteX2" fmla="*/ 892601 w 929927"/>
                <a:gd name="connsiteY2" fmla="*/ 2102605 h 2239739"/>
                <a:gd name="connsiteX3" fmla="*/ 140118 w 929927"/>
                <a:gd name="connsiteY3" fmla="*/ 2236195 h 2239739"/>
                <a:gd name="connsiteX4" fmla="*/ 0 w 929927"/>
                <a:gd name="connsiteY4" fmla="*/ 2239739 h 2239739"/>
                <a:gd name="connsiteX5" fmla="*/ 0 w 929927"/>
                <a:gd name="connsiteY5" fmla="*/ 42282 h 2239739"/>
                <a:gd name="connsiteX6" fmla="*/ 70886 w 929927"/>
                <a:gd name="connsiteY6" fmla="*/ 38703 h 2239739"/>
                <a:gd name="connsiteX7" fmla="*/ 239275 w 929927"/>
                <a:gd name="connsiteY7" fmla="*/ 4360 h 2239739"/>
                <a:gd name="connsiteX8" fmla="*/ 251188 w 929927"/>
                <a:gd name="connsiteY8" fmla="*/ 0 h 2239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9927" h="2239739">
                  <a:moveTo>
                    <a:pt x="251188" y="0"/>
                  </a:moveTo>
                  <a:lnTo>
                    <a:pt x="929927" y="2088944"/>
                  </a:lnTo>
                  <a:lnTo>
                    <a:pt x="892601" y="2102605"/>
                  </a:lnTo>
                  <a:cubicBezTo>
                    <a:pt x="653057" y="2177112"/>
                    <a:pt x="400894" y="2222977"/>
                    <a:pt x="140118" y="2236195"/>
                  </a:cubicBezTo>
                  <a:lnTo>
                    <a:pt x="0" y="2239739"/>
                  </a:lnTo>
                  <a:lnTo>
                    <a:pt x="0" y="42282"/>
                  </a:lnTo>
                  <a:lnTo>
                    <a:pt x="70886" y="38703"/>
                  </a:lnTo>
                  <a:cubicBezTo>
                    <a:pt x="128908" y="32810"/>
                    <a:pt x="185230" y="21170"/>
                    <a:pt x="239275" y="4360"/>
                  </a:cubicBezTo>
                  <a:lnTo>
                    <a:pt x="251188"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19" name="Segment 9">
              <a:extLst>
                <a:ext uri="{FF2B5EF4-FFF2-40B4-BE49-F238E27FC236}">
                  <a16:creationId xmlns:a16="http://schemas.microsoft.com/office/drawing/2014/main" id="{80387AC2-78EE-4FF8-8655-D0342A40411D}"/>
                </a:ext>
              </a:extLst>
            </p:cNvPr>
            <p:cNvSpPr/>
            <p:nvPr/>
          </p:nvSpPr>
          <p:spPr>
            <a:xfrm>
              <a:off x="6367921" y="4131265"/>
              <a:ext cx="1517419" cy="2205267"/>
            </a:xfrm>
            <a:custGeom>
              <a:avLst/>
              <a:gdLst>
                <a:gd name="connsiteX0" fmla="*/ 226744 w 1517419"/>
                <a:gd name="connsiteY0" fmla="*/ 0 h 2205267"/>
                <a:gd name="connsiteX1" fmla="*/ 1517419 w 1517419"/>
                <a:gd name="connsiteY1" fmla="*/ 1776464 h 2205267"/>
                <a:gd name="connsiteX2" fmla="*/ 1438955 w 1517419"/>
                <a:gd name="connsiteY2" fmla="*/ 1835138 h 2205267"/>
                <a:gd name="connsiteX3" fmla="*/ 919170 w 1517419"/>
                <a:gd name="connsiteY3" fmla="*/ 2117268 h 2205267"/>
                <a:gd name="connsiteX4" fmla="*/ 678739 w 1517419"/>
                <a:gd name="connsiteY4" fmla="*/ 2205267 h 2205267"/>
                <a:gd name="connsiteX5" fmla="*/ 0 w 1517419"/>
                <a:gd name="connsiteY5" fmla="*/ 116323 h 2205267"/>
                <a:gd name="connsiteX6" fmla="*/ 63991 w 1517419"/>
                <a:gd name="connsiteY6" fmla="*/ 92902 h 2205267"/>
                <a:gd name="connsiteX7" fmla="*/ 210581 w 1517419"/>
                <a:gd name="connsiteY7" fmla="*/ 13335 h 2205267"/>
                <a:gd name="connsiteX8" fmla="*/ 226744 w 1517419"/>
                <a:gd name="connsiteY8" fmla="*/ 0 h 220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7419" h="2205267">
                  <a:moveTo>
                    <a:pt x="226744" y="0"/>
                  </a:moveTo>
                  <a:lnTo>
                    <a:pt x="1517419" y="1776464"/>
                  </a:lnTo>
                  <a:lnTo>
                    <a:pt x="1438955" y="1835138"/>
                  </a:lnTo>
                  <a:cubicBezTo>
                    <a:pt x="1276162" y="1945119"/>
                    <a:pt x="1102217" y="2039846"/>
                    <a:pt x="919170" y="2117268"/>
                  </a:cubicBezTo>
                  <a:lnTo>
                    <a:pt x="678739" y="2205267"/>
                  </a:lnTo>
                  <a:lnTo>
                    <a:pt x="0" y="116323"/>
                  </a:lnTo>
                  <a:lnTo>
                    <a:pt x="63991" y="92902"/>
                  </a:lnTo>
                  <a:cubicBezTo>
                    <a:pt x="115614" y="71067"/>
                    <a:pt x="164670" y="44352"/>
                    <a:pt x="210581" y="13335"/>
                  </a:cubicBezTo>
                  <a:lnTo>
                    <a:pt x="226744"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20" name="Segment 8">
              <a:extLst>
                <a:ext uri="{FF2B5EF4-FFF2-40B4-BE49-F238E27FC236}">
                  <a16:creationId xmlns:a16="http://schemas.microsoft.com/office/drawing/2014/main" id="{407ACB0C-8D33-4687-8AC2-E7C8AFE433DB}"/>
                </a:ext>
              </a:extLst>
            </p:cNvPr>
            <p:cNvSpPr/>
            <p:nvPr/>
          </p:nvSpPr>
          <p:spPr>
            <a:xfrm>
              <a:off x="6597447" y="3927544"/>
              <a:ext cx="1977375" cy="1978029"/>
            </a:xfrm>
            <a:custGeom>
              <a:avLst/>
              <a:gdLst>
                <a:gd name="connsiteX0" fmla="*/ 200918 w 1977375"/>
                <a:gd name="connsiteY0" fmla="*/ 0 h 1978029"/>
                <a:gd name="connsiteX1" fmla="*/ 1977375 w 1977375"/>
                <a:gd name="connsiteY1" fmla="*/ 1290672 h 1978029"/>
                <a:gd name="connsiteX2" fmla="*/ 1859800 w 1977375"/>
                <a:gd name="connsiteY2" fmla="*/ 1447903 h 1978029"/>
                <a:gd name="connsiteX3" fmla="*/ 1444999 w 1977375"/>
                <a:gd name="connsiteY3" fmla="*/ 1862704 h 1978029"/>
                <a:gd name="connsiteX4" fmla="*/ 1290778 w 1977375"/>
                <a:gd name="connsiteY4" fmla="*/ 1978029 h 1978029"/>
                <a:gd name="connsiteX5" fmla="*/ 0 w 1977375"/>
                <a:gd name="connsiteY5" fmla="*/ 201426 h 1978029"/>
                <a:gd name="connsiteX6" fmla="*/ 108775 w 1977375"/>
                <a:gd name="connsiteY6" fmla="*/ 111679 h 1978029"/>
                <a:gd name="connsiteX7" fmla="*/ 200918 w 1977375"/>
                <a:gd name="connsiteY7" fmla="*/ 0 h 197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7375" h="1978029">
                  <a:moveTo>
                    <a:pt x="200918" y="0"/>
                  </a:moveTo>
                  <a:lnTo>
                    <a:pt x="1977375" y="1290672"/>
                  </a:lnTo>
                  <a:lnTo>
                    <a:pt x="1859800" y="1447903"/>
                  </a:lnTo>
                  <a:cubicBezTo>
                    <a:pt x="1735078" y="1599031"/>
                    <a:pt x="1596127" y="1737982"/>
                    <a:pt x="1444999" y="1862704"/>
                  </a:cubicBezTo>
                  <a:lnTo>
                    <a:pt x="1290778" y="1978029"/>
                  </a:lnTo>
                  <a:lnTo>
                    <a:pt x="0" y="201426"/>
                  </a:lnTo>
                  <a:lnTo>
                    <a:pt x="108775" y="111679"/>
                  </a:lnTo>
                  <a:lnTo>
                    <a:pt x="200918"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21" name="Segment 7">
              <a:extLst>
                <a:ext uri="{FF2B5EF4-FFF2-40B4-BE49-F238E27FC236}">
                  <a16:creationId xmlns:a16="http://schemas.microsoft.com/office/drawing/2014/main" id="{9EA3CB03-0AD0-4511-ACE7-B7AC67805D98}"/>
                </a:ext>
              </a:extLst>
            </p:cNvPr>
            <p:cNvSpPr/>
            <p:nvPr/>
          </p:nvSpPr>
          <p:spPr>
            <a:xfrm>
              <a:off x="6800660" y="3697152"/>
              <a:ext cx="2204250" cy="1518181"/>
            </a:xfrm>
            <a:custGeom>
              <a:avLst/>
              <a:gdLst>
                <a:gd name="connsiteX0" fmla="*/ 115306 w 2204250"/>
                <a:gd name="connsiteY0" fmla="*/ 0 h 1518181"/>
                <a:gd name="connsiteX1" fmla="*/ 2204250 w 2204250"/>
                <a:gd name="connsiteY1" fmla="*/ 678739 h 1518181"/>
                <a:gd name="connsiteX2" fmla="*/ 2114871 w 2204250"/>
                <a:gd name="connsiteY2" fmla="*/ 922941 h 1518181"/>
                <a:gd name="connsiteX3" fmla="*/ 1832741 w 2204250"/>
                <a:gd name="connsiteY3" fmla="*/ 1442726 h 1518181"/>
                <a:gd name="connsiteX4" fmla="*/ 1776317 w 2204250"/>
                <a:gd name="connsiteY4" fmla="*/ 1518181 h 1518181"/>
                <a:gd name="connsiteX5" fmla="*/ 0 w 2204250"/>
                <a:gd name="connsiteY5" fmla="*/ 227610 h 1518181"/>
                <a:gd name="connsiteX6" fmla="*/ 10938 w 2204250"/>
                <a:gd name="connsiteY6" fmla="*/ 214352 h 1518181"/>
                <a:gd name="connsiteX7" fmla="*/ 90505 w 2204250"/>
                <a:gd name="connsiteY7" fmla="*/ 67762 h 1518181"/>
                <a:gd name="connsiteX8" fmla="*/ 115306 w 2204250"/>
                <a:gd name="connsiteY8" fmla="*/ 0 h 151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50" h="1518181">
                  <a:moveTo>
                    <a:pt x="115306" y="0"/>
                  </a:moveTo>
                  <a:lnTo>
                    <a:pt x="2204250" y="678739"/>
                  </a:lnTo>
                  <a:lnTo>
                    <a:pt x="2114871" y="922941"/>
                  </a:lnTo>
                  <a:cubicBezTo>
                    <a:pt x="2037449" y="1105988"/>
                    <a:pt x="1942722" y="1279933"/>
                    <a:pt x="1832741" y="1442726"/>
                  </a:cubicBezTo>
                  <a:lnTo>
                    <a:pt x="1776317" y="1518181"/>
                  </a:lnTo>
                  <a:lnTo>
                    <a:pt x="0" y="227610"/>
                  </a:lnTo>
                  <a:lnTo>
                    <a:pt x="10938" y="214352"/>
                  </a:lnTo>
                  <a:cubicBezTo>
                    <a:pt x="41955" y="168441"/>
                    <a:pt x="68670" y="119385"/>
                    <a:pt x="90505" y="67762"/>
                  </a:cubicBezTo>
                  <a:lnTo>
                    <a:pt x="115306"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dirty="0">
                <a:solidFill>
                  <a:prstClr val="black"/>
                </a:solidFill>
                <a:latin typeface="Calibri" panose="020F0502020204030204"/>
                <a:sym typeface="Arial"/>
              </a:endParaRPr>
            </a:p>
          </p:txBody>
        </p:sp>
        <p:sp>
          <p:nvSpPr>
            <p:cNvPr id="22" name="Segment 6">
              <a:extLst>
                <a:ext uri="{FF2B5EF4-FFF2-40B4-BE49-F238E27FC236}">
                  <a16:creationId xmlns:a16="http://schemas.microsoft.com/office/drawing/2014/main" id="{22556591-BBE5-4725-BE77-C4F6B725A77F}"/>
                </a:ext>
              </a:extLst>
            </p:cNvPr>
            <p:cNvSpPr/>
            <p:nvPr/>
          </p:nvSpPr>
          <p:spPr>
            <a:xfrm>
              <a:off x="6917204" y="3427202"/>
              <a:ext cx="2238798" cy="945305"/>
            </a:xfrm>
            <a:custGeom>
              <a:avLst/>
              <a:gdLst>
                <a:gd name="connsiteX0" fmla="*/ 41687 w 2238797"/>
                <a:gd name="connsiteY0" fmla="*/ 0 h 945305"/>
                <a:gd name="connsiteX1" fmla="*/ 2238751 w 2238797"/>
                <a:gd name="connsiteY1" fmla="*/ 0 h 945305"/>
                <a:gd name="connsiteX2" fmla="*/ 2238797 w 2238797"/>
                <a:gd name="connsiteY2" fmla="*/ 1800 h 945305"/>
                <a:gd name="connsiteX3" fmla="*/ 2101225 w 2238797"/>
                <a:gd name="connsiteY3" fmla="*/ 911750 h 945305"/>
                <a:gd name="connsiteX4" fmla="*/ 2088944 w 2238797"/>
                <a:gd name="connsiteY4" fmla="*/ 945305 h 945305"/>
                <a:gd name="connsiteX5" fmla="*/ 0 w 2238797"/>
                <a:gd name="connsiteY5" fmla="*/ 266566 h 945305"/>
                <a:gd name="connsiteX6" fmla="*/ 2980 w 2238797"/>
                <a:gd name="connsiteY6" fmla="*/ 258424 h 945305"/>
                <a:gd name="connsiteX7" fmla="*/ 41778 w 2238797"/>
                <a:gd name="connsiteY7" fmla="*/ 1800 h 945305"/>
                <a:gd name="connsiteX8" fmla="*/ 41687 w 2238797"/>
                <a:gd name="connsiteY8" fmla="*/ 0 h 945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8797" h="945305">
                  <a:moveTo>
                    <a:pt x="41687" y="0"/>
                  </a:moveTo>
                  <a:lnTo>
                    <a:pt x="2238751" y="0"/>
                  </a:lnTo>
                  <a:lnTo>
                    <a:pt x="2238797" y="1800"/>
                  </a:lnTo>
                  <a:cubicBezTo>
                    <a:pt x="2238797" y="318673"/>
                    <a:pt x="2190633" y="624297"/>
                    <a:pt x="2101225" y="911750"/>
                  </a:cubicBezTo>
                  <a:lnTo>
                    <a:pt x="2088944" y="945305"/>
                  </a:lnTo>
                  <a:lnTo>
                    <a:pt x="0" y="266566"/>
                  </a:lnTo>
                  <a:lnTo>
                    <a:pt x="2980" y="258424"/>
                  </a:lnTo>
                  <a:cubicBezTo>
                    <a:pt x="28195" y="177357"/>
                    <a:pt x="41778" y="91165"/>
                    <a:pt x="41778" y="1800"/>
                  </a:cubicBezTo>
                  <a:lnTo>
                    <a:pt x="41687"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23" name="Segment 5">
              <a:extLst>
                <a:ext uri="{FF2B5EF4-FFF2-40B4-BE49-F238E27FC236}">
                  <a16:creationId xmlns:a16="http://schemas.microsoft.com/office/drawing/2014/main" id="{EA159B68-74DE-4C52-9570-2EFA3F430C88}"/>
                </a:ext>
              </a:extLst>
            </p:cNvPr>
            <p:cNvSpPr/>
            <p:nvPr/>
          </p:nvSpPr>
          <p:spPr>
            <a:xfrm>
              <a:off x="6922105" y="2500875"/>
              <a:ext cx="2233759" cy="922728"/>
            </a:xfrm>
            <a:custGeom>
              <a:avLst/>
              <a:gdLst>
                <a:gd name="connsiteX0" fmla="*/ 2089671 w 2233759"/>
                <a:gd name="connsiteY0" fmla="*/ 0 h 922727"/>
                <a:gd name="connsiteX1" fmla="*/ 2096324 w 2233759"/>
                <a:gd name="connsiteY1" fmla="*/ 18177 h 922727"/>
                <a:gd name="connsiteX2" fmla="*/ 2229914 w 2233759"/>
                <a:gd name="connsiteY2" fmla="*/ 770660 h 922727"/>
                <a:gd name="connsiteX3" fmla="*/ 2233759 w 2233759"/>
                <a:gd name="connsiteY3" fmla="*/ 922727 h 922727"/>
                <a:gd name="connsiteX4" fmla="*/ 36605 w 2233759"/>
                <a:gd name="connsiteY4" fmla="*/ 922727 h 922727"/>
                <a:gd name="connsiteX5" fmla="*/ 32422 w 2233759"/>
                <a:gd name="connsiteY5" fmla="*/ 839892 h 922727"/>
                <a:gd name="connsiteX6" fmla="*/ 19344 w 2233759"/>
                <a:gd name="connsiteY6" fmla="*/ 754206 h 922727"/>
                <a:gd name="connsiteX7" fmla="*/ 0 w 2233759"/>
                <a:gd name="connsiteY7" fmla="*/ 678975 h 922727"/>
                <a:gd name="connsiteX8" fmla="*/ 2089671 w 2233759"/>
                <a:gd name="connsiteY8" fmla="*/ 0 h 92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3759" h="922727">
                  <a:moveTo>
                    <a:pt x="2089671" y="0"/>
                  </a:moveTo>
                  <a:lnTo>
                    <a:pt x="2096324" y="18177"/>
                  </a:lnTo>
                  <a:cubicBezTo>
                    <a:pt x="2170830" y="257721"/>
                    <a:pt x="2216696" y="509884"/>
                    <a:pt x="2229914" y="770660"/>
                  </a:cubicBezTo>
                  <a:lnTo>
                    <a:pt x="2233759" y="922727"/>
                  </a:lnTo>
                  <a:lnTo>
                    <a:pt x="36605" y="922727"/>
                  </a:lnTo>
                  <a:lnTo>
                    <a:pt x="32422" y="839892"/>
                  </a:lnTo>
                  <a:cubicBezTo>
                    <a:pt x="29476" y="810881"/>
                    <a:pt x="25092" y="782295"/>
                    <a:pt x="19344" y="754206"/>
                  </a:cubicBezTo>
                  <a:lnTo>
                    <a:pt x="0" y="678975"/>
                  </a:lnTo>
                  <a:lnTo>
                    <a:pt x="2089671"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24" name="Segment 4">
              <a:extLst>
                <a:ext uri="{FF2B5EF4-FFF2-40B4-BE49-F238E27FC236}">
                  <a16:creationId xmlns:a16="http://schemas.microsoft.com/office/drawing/2014/main" id="{C9373851-3BF6-4D56-A7CD-F8A8EF52E052}"/>
                </a:ext>
              </a:extLst>
            </p:cNvPr>
            <p:cNvSpPr/>
            <p:nvPr/>
          </p:nvSpPr>
          <p:spPr>
            <a:xfrm>
              <a:off x="6807715" y="1651535"/>
              <a:ext cx="2202824" cy="1524821"/>
            </a:xfrm>
            <a:custGeom>
              <a:avLst/>
              <a:gdLst>
                <a:gd name="connsiteX0" fmla="*/ 1775890 w 2202823"/>
                <a:gd name="connsiteY0" fmla="*/ 0 h 1524821"/>
                <a:gd name="connsiteX1" fmla="*/ 1825686 w 2202823"/>
                <a:gd name="connsiteY1" fmla="*/ 66592 h 1524821"/>
                <a:gd name="connsiteX2" fmla="*/ 2107816 w 2202823"/>
                <a:gd name="connsiteY2" fmla="*/ 586377 h 1524821"/>
                <a:gd name="connsiteX3" fmla="*/ 2202823 w 2202823"/>
                <a:gd name="connsiteY3" fmla="*/ 845956 h 1524821"/>
                <a:gd name="connsiteX4" fmla="*/ 113492 w 2202823"/>
                <a:gd name="connsiteY4" fmla="*/ 1524821 h 1524821"/>
                <a:gd name="connsiteX5" fmla="*/ 112469 w 2202823"/>
                <a:gd name="connsiteY5" fmla="*/ 1520843 h 1524821"/>
                <a:gd name="connsiteX6" fmla="*/ 3883 w 2202823"/>
                <a:gd name="connsiteY6" fmla="*/ 1294966 h 1524821"/>
                <a:gd name="connsiteX7" fmla="*/ 0 w 2202823"/>
                <a:gd name="connsiteY7" fmla="*/ 1290260 h 1524821"/>
                <a:gd name="connsiteX8" fmla="*/ 1775890 w 2202823"/>
                <a:gd name="connsiteY8" fmla="*/ 0 h 152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2823" h="1524821">
                  <a:moveTo>
                    <a:pt x="1775890" y="0"/>
                  </a:moveTo>
                  <a:lnTo>
                    <a:pt x="1825686" y="66592"/>
                  </a:lnTo>
                  <a:cubicBezTo>
                    <a:pt x="1935667" y="229385"/>
                    <a:pt x="2030394" y="403330"/>
                    <a:pt x="2107816" y="586377"/>
                  </a:cubicBezTo>
                  <a:lnTo>
                    <a:pt x="2202823" y="845956"/>
                  </a:lnTo>
                  <a:lnTo>
                    <a:pt x="113492" y="1524821"/>
                  </a:lnTo>
                  <a:lnTo>
                    <a:pt x="112469" y="1520843"/>
                  </a:lnTo>
                  <a:cubicBezTo>
                    <a:pt x="87255" y="1439776"/>
                    <a:pt x="50409" y="1363833"/>
                    <a:pt x="3883" y="1294966"/>
                  </a:cubicBezTo>
                  <a:lnTo>
                    <a:pt x="0" y="1290260"/>
                  </a:lnTo>
                  <a:lnTo>
                    <a:pt x="1775890"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dirty="0">
                <a:solidFill>
                  <a:prstClr val="black"/>
                </a:solidFill>
                <a:latin typeface="Calibri" panose="020F0502020204030204"/>
                <a:sym typeface="Arial"/>
              </a:endParaRPr>
            </a:p>
          </p:txBody>
        </p:sp>
        <p:sp>
          <p:nvSpPr>
            <p:cNvPr id="25" name="Segment 3">
              <a:extLst>
                <a:ext uri="{FF2B5EF4-FFF2-40B4-BE49-F238E27FC236}">
                  <a16:creationId xmlns:a16="http://schemas.microsoft.com/office/drawing/2014/main" id="{A5CE26FA-BA2C-4EF6-A077-57829582C1DE}"/>
                </a:ext>
              </a:extLst>
            </p:cNvPr>
            <p:cNvSpPr/>
            <p:nvPr/>
          </p:nvSpPr>
          <p:spPr>
            <a:xfrm>
              <a:off x="6606981" y="959821"/>
              <a:ext cx="1974468" cy="1979190"/>
            </a:xfrm>
            <a:custGeom>
              <a:avLst/>
              <a:gdLst>
                <a:gd name="connsiteX0" fmla="*/ 1291124 w 1974467"/>
                <a:gd name="connsiteY0" fmla="*/ 0 h 1979190"/>
                <a:gd name="connsiteX1" fmla="*/ 1435464 w 1974467"/>
                <a:gd name="connsiteY1" fmla="*/ 107935 h 1979190"/>
                <a:gd name="connsiteX2" fmla="*/ 1850265 w 1974467"/>
                <a:gd name="connsiteY2" fmla="*/ 522736 h 1979190"/>
                <a:gd name="connsiteX3" fmla="*/ 1974467 w 1974467"/>
                <a:gd name="connsiteY3" fmla="*/ 688830 h 1979190"/>
                <a:gd name="connsiteX4" fmla="*/ 198438 w 1974467"/>
                <a:gd name="connsiteY4" fmla="*/ 1979190 h 1979190"/>
                <a:gd name="connsiteX5" fmla="*/ 99240 w 1974467"/>
                <a:gd name="connsiteY5" fmla="*/ 1858960 h 1979190"/>
                <a:gd name="connsiteX6" fmla="*/ 0 w 1974467"/>
                <a:gd name="connsiteY6" fmla="*/ 1777080 h 1979190"/>
                <a:gd name="connsiteX7" fmla="*/ 1291124 w 1974467"/>
                <a:gd name="connsiteY7" fmla="*/ 0 h 197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4467" h="1979190">
                  <a:moveTo>
                    <a:pt x="1291124" y="0"/>
                  </a:moveTo>
                  <a:lnTo>
                    <a:pt x="1435464" y="107935"/>
                  </a:lnTo>
                  <a:cubicBezTo>
                    <a:pt x="1586592" y="232657"/>
                    <a:pt x="1725543" y="371608"/>
                    <a:pt x="1850265" y="522736"/>
                  </a:cubicBezTo>
                  <a:lnTo>
                    <a:pt x="1974467" y="688830"/>
                  </a:lnTo>
                  <a:lnTo>
                    <a:pt x="198438" y="1979190"/>
                  </a:lnTo>
                  <a:lnTo>
                    <a:pt x="99240" y="1858960"/>
                  </a:lnTo>
                  <a:lnTo>
                    <a:pt x="0" y="1777080"/>
                  </a:lnTo>
                  <a:lnTo>
                    <a:pt x="1291124"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26" name="Segment 2">
              <a:extLst>
                <a:ext uri="{FF2B5EF4-FFF2-40B4-BE49-F238E27FC236}">
                  <a16:creationId xmlns:a16="http://schemas.microsoft.com/office/drawing/2014/main" id="{23DCA6F0-233B-44A2-B480-70F63D9888A3}"/>
                </a:ext>
              </a:extLst>
            </p:cNvPr>
            <p:cNvSpPr/>
            <p:nvPr/>
          </p:nvSpPr>
          <p:spPr>
            <a:xfrm>
              <a:off x="6370338" y="522358"/>
              <a:ext cx="1524885" cy="2212249"/>
            </a:xfrm>
            <a:custGeom>
              <a:avLst/>
              <a:gdLst>
                <a:gd name="connsiteX0" fmla="*/ 678739 w 1524885"/>
                <a:gd name="connsiteY0" fmla="*/ 0 h 2212249"/>
                <a:gd name="connsiteX1" fmla="*/ 916754 w 1524885"/>
                <a:gd name="connsiteY1" fmla="*/ 87114 h 2212249"/>
                <a:gd name="connsiteX2" fmla="*/ 1436539 w 1524885"/>
                <a:gd name="connsiteY2" fmla="*/ 369244 h 2212249"/>
                <a:gd name="connsiteX3" fmla="*/ 1524885 w 1524885"/>
                <a:gd name="connsiteY3" fmla="*/ 435307 h 2212249"/>
                <a:gd name="connsiteX4" fmla="*/ 233862 w 1524885"/>
                <a:gd name="connsiteY4" fmla="*/ 2212249 h 2212249"/>
                <a:gd name="connsiteX5" fmla="*/ 208165 w 1524885"/>
                <a:gd name="connsiteY5" fmla="*/ 2191047 h 2212249"/>
                <a:gd name="connsiteX6" fmla="*/ 61575 w 1524885"/>
                <a:gd name="connsiteY6" fmla="*/ 2111480 h 2212249"/>
                <a:gd name="connsiteX7" fmla="*/ 0 w 1524885"/>
                <a:gd name="connsiteY7" fmla="*/ 2088944 h 2212249"/>
                <a:gd name="connsiteX8" fmla="*/ 678739 w 1524885"/>
                <a:gd name="connsiteY8" fmla="*/ 0 h 221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885" h="2212249">
                  <a:moveTo>
                    <a:pt x="678739" y="0"/>
                  </a:moveTo>
                  <a:lnTo>
                    <a:pt x="916754" y="87114"/>
                  </a:lnTo>
                  <a:cubicBezTo>
                    <a:pt x="1099801" y="164536"/>
                    <a:pt x="1273746" y="259263"/>
                    <a:pt x="1436539" y="369244"/>
                  </a:cubicBezTo>
                  <a:lnTo>
                    <a:pt x="1524885" y="435307"/>
                  </a:lnTo>
                  <a:lnTo>
                    <a:pt x="233862" y="2212249"/>
                  </a:lnTo>
                  <a:lnTo>
                    <a:pt x="208165" y="2191047"/>
                  </a:lnTo>
                  <a:cubicBezTo>
                    <a:pt x="162254" y="2160030"/>
                    <a:pt x="113198" y="2133315"/>
                    <a:pt x="61575" y="2111480"/>
                  </a:cubicBezTo>
                  <a:lnTo>
                    <a:pt x="0" y="2088944"/>
                  </a:lnTo>
                  <a:lnTo>
                    <a:pt x="678739" y="0"/>
                  </a:lnTo>
                  <a:close/>
                </a:path>
              </a:pathLst>
            </a:cu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a:solidFill>
                  <a:prstClr val="black"/>
                </a:solidFill>
                <a:latin typeface="Calibri" panose="020F0502020204030204"/>
                <a:sym typeface="Arial"/>
              </a:endParaRPr>
            </a:p>
          </p:txBody>
        </p:sp>
        <p:sp>
          <p:nvSpPr>
            <p:cNvPr id="27" name="Segment 1">
              <a:extLst>
                <a:ext uri="{FF2B5EF4-FFF2-40B4-BE49-F238E27FC236}">
                  <a16:creationId xmlns:a16="http://schemas.microsoft.com/office/drawing/2014/main" id="{97593B01-BE0E-4595-BD0B-A1CE42F36836}"/>
                </a:ext>
              </a:extLst>
            </p:cNvPr>
            <p:cNvSpPr/>
            <p:nvPr/>
          </p:nvSpPr>
          <p:spPr>
            <a:xfrm>
              <a:off x="6104826" y="369224"/>
              <a:ext cx="940868" cy="2240838"/>
            </a:xfrm>
            <a:custGeom>
              <a:avLst/>
              <a:gdLst>
                <a:gd name="connsiteX0" fmla="*/ 0 w 940867"/>
                <a:gd name="connsiteY0" fmla="*/ 0 h 2240838"/>
                <a:gd name="connsiteX1" fmla="*/ 148642 w 940867"/>
                <a:gd name="connsiteY1" fmla="*/ 3759 h 2240838"/>
                <a:gd name="connsiteX2" fmla="*/ 901125 w 940867"/>
                <a:gd name="connsiteY2" fmla="*/ 137349 h 2240838"/>
                <a:gd name="connsiteX3" fmla="*/ 940867 w 940867"/>
                <a:gd name="connsiteY3" fmla="*/ 151895 h 2240838"/>
                <a:gd name="connsiteX4" fmla="*/ 262128 w 940867"/>
                <a:gd name="connsiteY4" fmla="*/ 2240838 h 2240838"/>
                <a:gd name="connsiteX5" fmla="*/ 247799 w 940867"/>
                <a:gd name="connsiteY5" fmla="*/ 2235594 h 2240838"/>
                <a:gd name="connsiteX6" fmla="*/ 79410 w 940867"/>
                <a:gd name="connsiteY6" fmla="*/ 2201251 h 2240838"/>
                <a:gd name="connsiteX7" fmla="*/ 0 w 940867"/>
                <a:gd name="connsiteY7" fmla="*/ 2197242 h 2240838"/>
                <a:gd name="connsiteX8" fmla="*/ 0 w 940867"/>
                <a:gd name="connsiteY8" fmla="*/ 0 h 224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867" h="2240838">
                  <a:moveTo>
                    <a:pt x="0" y="0"/>
                  </a:moveTo>
                  <a:lnTo>
                    <a:pt x="148642" y="3759"/>
                  </a:lnTo>
                  <a:cubicBezTo>
                    <a:pt x="409418" y="16977"/>
                    <a:pt x="661581" y="62843"/>
                    <a:pt x="901125" y="137349"/>
                  </a:cubicBezTo>
                  <a:lnTo>
                    <a:pt x="940867" y="151895"/>
                  </a:lnTo>
                  <a:lnTo>
                    <a:pt x="262128" y="2240838"/>
                  </a:lnTo>
                  <a:lnTo>
                    <a:pt x="247799" y="2235594"/>
                  </a:lnTo>
                  <a:cubicBezTo>
                    <a:pt x="193754" y="2218784"/>
                    <a:pt x="137432" y="2207144"/>
                    <a:pt x="79410" y="2201251"/>
                  </a:cubicBezTo>
                  <a:lnTo>
                    <a:pt x="0" y="2197242"/>
                  </a:lnTo>
                  <a:lnTo>
                    <a:pt x="0" y="0"/>
                  </a:lnTo>
                  <a:close/>
                </a:path>
              </a:pathLst>
            </a:cu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7"/>
              <a:endParaRPr lang="en-GB" dirty="0">
                <a:solidFill>
                  <a:prstClr val="black"/>
                </a:solidFill>
                <a:latin typeface="Calibri" panose="020F0502020204030204"/>
                <a:sym typeface="Arial"/>
              </a:endParaRPr>
            </a:p>
          </p:txBody>
        </p:sp>
        <p:sp>
          <p:nvSpPr>
            <p:cNvPr id="28" name="Segment 20 Text">
              <a:extLst>
                <a:ext uri="{FF2B5EF4-FFF2-40B4-BE49-F238E27FC236}">
                  <a16:creationId xmlns:a16="http://schemas.microsoft.com/office/drawing/2014/main" id="{F046F510-8DEE-4B3A-9C88-426BC31B52EF}"/>
                </a:ext>
              </a:extLst>
            </p:cNvPr>
            <p:cNvSpPr/>
            <p:nvPr/>
          </p:nvSpPr>
          <p:spPr>
            <a:xfrm rot="15576345">
              <a:off x="4716029" y="1065622"/>
              <a:ext cx="2134633"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29" name="Segment 19 Text">
              <a:extLst>
                <a:ext uri="{FF2B5EF4-FFF2-40B4-BE49-F238E27FC236}">
                  <a16:creationId xmlns:a16="http://schemas.microsoft.com/office/drawing/2014/main" id="{1CBB7F01-0DC7-4644-ABCE-1BD7A551E848}"/>
                </a:ext>
              </a:extLst>
            </p:cNvPr>
            <p:cNvSpPr/>
            <p:nvPr/>
          </p:nvSpPr>
          <p:spPr>
            <a:xfrm rot="14471101">
              <a:off x="4108590" y="1249673"/>
              <a:ext cx="2134633"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0" name="Segment 18 Text">
              <a:extLst>
                <a:ext uri="{FF2B5EF4-FFF2-40B4-BE49-F238E27FC236}">
                  <a16:creationId xmlns:a16="http://schemas.microsoft.com/office/drawing/2014/main" id="{8799A05C-959D-4C7F-A7D1-F37D6D20B276}"/>
                </a:ext>
              </a:extLst>
            </p:cNvPr>
            <p:cNvSpPr/>
            <p:nvPr/>
          </p:nvSpPr>
          <p:spPr>
            <a:xfrm rot="13451075">
              <a:off x="3611687" y="1623160"/>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1" name="Segment 17 Text">
              <a:extLst>
                <a:ext uri="{FF2B5EF4-FFF2-40B4-BE49-F238E27FC236}">
                  <a16:creationId xmlns:a16="http://schemas.microsoft.com/office/drawing/2014/main" id="{36CD3790-41B8-4A9C-9FC6-7B77A1483A77}"/>
                </a:ext>
              </a:extLst>
            </p:cNvPr>
            <p:cNvSpPr/>
            <p:nvPr/>
          </p:nvSpPr>
          <p:spPr>
            <a:xfrm rot="12366945">
              <a:off x="3243532" y="2132567"/>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2" name="Segment 16 Text">
              <a:extLst>
                <a:ext uri="{FF2B5EF4-FFF2-40B4-BE49-F238E27FC236}">
                  <a16:creationId xmlns:a16="http://schemas.microsoft.com/office/drawing/2014/main" id="{6BF1887F-01CF-4FD8-BFD6-A85BE389C461}"/>
                </a:ext>
              </a:extLst>
            </p:cNvPr>
            <p:cNvSpPr/>
            <p:nvPr/>
          </p:nvSpPr>
          <p:spPr>
            <a:xfrm rot="11306519">
              <a:off x="3067076" y="2521100"/>
              <a:ext cx="2134631"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a:p>
              <a:pPr algn="ctr" defTabSz="914377"/>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3" name="Segment 15 Text">
              <a:extLst>
                <a:ext uri="{FF2B5EF4-FFF2-40B4-BE49-F238E27FC236}">
                  <a16:creationId xmlns:a16="http://schemas.microsoft.com/office/drawing/2014/main" id="{DED19972-AE57-47B9-8450-702E6E9D48A6}"/>
                </a:ext>
              </a:extLst>
            </p:cNvPr>
            <p:cNvSpPr/>
            <p:nvPr/>
          </p:nvSpPr>
          <p:spPr>
            <a:xfrm rot="10149926">
              <a:off x="3067076" y="3369867"/>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4" name="Segment 14 Text">
              <a:extLst>
                <a:ext uri="{FF2B5EF4-FFF2-40B4-BE49-F238E27FC236}">
                  <a16:creationId xmlns:a16="http://schemas.microsoft.com/office/drawing/2014/main" id="{0D178C55-E6BB-46A1-A89A-26966ECDB786}"/>
                </a:ext>
              </a:extLst>
            </p:cNvPr>
            <p:cNvSpPr/>
            <p:nvPr/>
          </p:nvSpPr>
          <p:spPr>
            <a:xfrm rot="9182237">
              <a:off x="3254106" y="3919878"/>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5" name="Segment 13 Text">
              <a:extLst>
                <a:ext uri="{FF2B5EF4-FFF2-40B4-BE49-F238E27FC236}">
                  <a16:creationId xmlns:a16="http://schemas.microsoft.com/office/drawing/2014/main" id="{04B1D0AB-9253-489E-9351-96E1B1DE0198}"/>
                </a:ext>
              </a:extLst>
            </p:cNvPr>
            <p:cNvSpPr/>
            <p:nvPr/>
          </p:nvSpPr>
          <p:spPr>
            <a:xfrm rot="8043545">
              <a:off x="3651559" y="4435612"/>
              <a:ext cx="2134633"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6" name="Segment 12 Text">
              <a:extLst>
                <a:ext uri="{FF2B5EF4-FFF2-40B4-BE49-F238E27FC236}">
                  <a16:creationId xmlns:a16="http://schemas.microsoft.com/office/drawing/2014/main" id="{6257D808-3ED8-4CCF-BBB2-358D4609230A}"/>
                </a:ext>
              </a:extLst>
            </p:cNvPr>
            <p:cNvSpPr/>
            <p:nvPr/>
          </p:nvSpPr>
          <p:spPr>
            <a:xfrm rot="6926181">
              <a:off x="4170727" y="4805427"/>
              <a:ext cx="2134633"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7" name="Segment 11 Text">
              <a:extLst>
                <a:ext uri="{FF2B5EF4-FFF2-40B4-BE49-F238E27FC236}">
                  <a16:creationId xmlns:a16="http://schemas.microsoft.com/office/drawing/2014/main" id="{9DBE773C-297D-438C-85AF-B9EDBF543232}"/>
                </a:ext>
              </a:extLst>
            </p:cNvPr>
            <p:cNvSpPr/>
            <p:nvPr/>
          </p:nvSpPr>
          <p:spPr>
            <a:xfrm rot="5837799">
              <a:off x="4765271" y="5006937"/>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8" name="Segment 10 Text">
              <a:extLst>
                <a:ext uri="{FF2B5EF4-FFF2-40B4-BE49-F238E27FC236}">
                  <a16:creationId xmlns:a16="http://schemas.microsoft.com/office/drawing/2014/main" id="{19FE3599-B58B-4D36-B42F-CBB270A32C45}"/>
                </a:ext>
              </a:extLst>
            </p:cNvPr>
            <p:cNvSpPr/>
            <p:nvPr/>
          </p:nvSpPr>
          <p:spPr>
            <a:xfrm rot="4815310">
              <a:off x="5372951" y="4985592"/>
              <a:ext cx="2134633"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39" name="Segment 9 Text">
              <a:extLst>
                <a:ext uri="{FF2B5EF4-FFF2-40B4-BE49-F238E27FC236}">
                  <a16:creationId xmlns:a16="http://schemas.microsoft.com/office/drawing/2014/main" id="{C3418D9B-ADA0-45F1-A5FD-14291B8B5966}"/>
                </a:ext>
              </a:extLst>
            </p:cNvPr>
            <p:cNvSpPr/>
            <p:nvPr/>
          </p:nvSpPr>
          <p:spPr>
            <a:xfrm rot="3680776">
              <a:off x="5954387" y="4780463"/>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40" name="Segment 8 Text">
              <a:extLst>
                <a:ext uri="{FF2B5EF4-FFF2-40B4-BE49-F238E27FC236}">
                  <a16:creationId xmlns:a16="http://schemas.microsoft.com/office/drawing/2014/main" id="{3B37E191-9F8B-488A-8B20-595F5BE12188}"/>
                </a:ext>
              </a:extLst>
            </p:cNvPr>
            <p:cNvSpPr/>
            <p:nvPr/>
          </p:nvSpPr>
          <p:spPr>
            <a:xfrm rot="2690616">
              <a:off x="6443943" y="4414751"/>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41" name="Segment 7 Text">
              <a:extLst>
                <a:ext uri="{FF2B5EF4-FFF2-40B4-BE49-F238E27FC236}">
                  <a16:creationId xmlns:a16="http://schemas.microsoft.com/office/drawing/2014/main" id="{B9AC2AA2-2CF8-47D2-B99B-2811E742AA2E}"/>
                </a:ext>
              </a:extLst>
            </p:cNvPr>
            <p:cNvSpPr/>
            <p:nvPr/>
          </p:nvSpPr>
          <p:spPr>
            <a:xfrm rot="1585716">
              <a:off x="6815608" y="3913152"/>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42" name="Segment 6 Text">
              <a:extLst>
                <a:ext uri="{FF2B5EF4-FFF2-40B4-BE49-F238E27FC236}">
                  <a16:creationId xmlns:a16="http://schemas.microsoft.com/office/drawing/2014/main" id="{2FC5F28A-696B-4AC7-9C68-55CBF52C4034}"/>
                </a:ext>
              </a:extLst>
            </p:cNvPr>
            <p:cNvSpPr/>
            <p:nvPr/>
          </p:nvSpPr>
          <p:spPr>
            <a:xfrm rot="452216">
              <a:off x="7003903" y="3325522"/>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43" name="Segment 5 Text">
              <a:extLst>
                <a:ext uri="{FF2B5EF4-FFF2-40B4-BE49-F238E27FC236}">
                  <a16:creationId xmlns:a16="http://schemas.microsoft.com/office/drawing/2014/main" id="{D95BEF48-D750-4FFC-AB2C-D7AF3AEEBC13}"/>
                </a:ext>
              </a:extLst>
            </p:cNvPr>
            <p:cNvSpPr/>
            <p:nvPr/>
          </p:nvSpPr>
          <p:spPr>
            <a:xfrm rot="21099828">
              <a:off x="6991942" y="2709572"/>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44" name="Segment 4 Text">
              <a:extLst>
                <a:ext uri="{FF2B5EF4-FFF2-40B4-BE49-F238E27FC236}">
                  <a16:creationId xmlns:a16="http://schemas.microsoft.com/office/drawing/2014/main" id="{33618CA5-CDA1-48B5-BDFA-D2C58E79B108}"/>
                </a:ext>
              </a:extLst>
            </p:cNvPr>
            <p:cNvSpPr/>
            <p:nvPr/>
          </p:nvSpPr>
          <p:spPr>
            <a:xfrm rot="19985801">
              <a:off x="6818026" y="2142071"/>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45" name="Segment 3 Text">
              <a:extLst>
                <a:ext uri="{FF2B5EF4-FFF2-40B4-BE49-F238E27FC236}">
                  <a16:creationId xmlns:a16="http://schemas.microsoft.com/office/drawing/2014/main" id="{E5AA1220-0E50-42A6-914F-2CB4A367E4EF}"/>
                </a:ext>
              </a:extLst>
            </p:cNvPr>
            <p:cNvSpPr/>
            <p:nvPr/>
          </p:nvSpPr>
          <p:spPr>
            <a:xfrm rot="18915660">
              <a:off x="6437137" y="1623160"/>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46" name="Segment 2 Text">
              <a:extLst>
                <a:ext uri="{FF2B5EF4-FFF2-40B4-BE49-F238E27FC236}">
                  <a16:creationId xmlns:a16="http://schemas.microsoft.com/office/drawing/2014/main" id="{27EC82FD-B54B-4A1E-8078-5707E8A048C1}"/>
                </a:ext>
              </a:extLst>
            </p:cNvPr>
            <p:cNvSpPr/>
            <p:nvPr/>
          </p:nvSpPr>
          <p:spPr>
            <a:xfrm rot="17872985">
              <a:off x="5917941" y="1244818"/>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sp>
          <p:nvSpPr>
            <p:cNvPr id="47" name="Segment 1 Text">
              <a:extLst>
                <a:ext uri="{FF2B5EF4-FFF2-40B4-BE49-F238E27FC236}">
                  <a16:creationId xmlns:a16="http://schemas.microsoft.com/office/drawing/2014/main" id="{1B9252F3-2829-4FA0-B744-53A5AED1043A}"/>
                </a:ext>
              </a:extLst>
            </p:cNvPr>
            <p:cNvSpPr/>
            <p:nvPr/>
          </p:nvSpPr>
          <p:spPr>
            <a:xfrm rot="16701266">
              <a:off x="5343961" y="1054484"/>
              <a:ext cx="2134632" cy="815259"/>
            </a:xfrm>
            <a:prstGeom prst="rect">
              <a:avLst/>
            </a:prstGeom>
            <a:noFill/>
          </p:spPr>
          <p:txBody>
            <a:bodyPr vert="horz" wrap="square" lIns="36000" tIns="36000" rIns="36000" bIns="36000" anchor="ctr" anchorCtr="0">
              <a:normAutofit/>
            </a:bodyPr>
            <a:lstStyle/>
            <a:p>
              <a:pPr algn="ctr" defTabSz="914377"/>
              <a:r>
                <a:rPr lang="ar-SA" sz="2400" b="1" dirty="0">
                  <a:ln w="0"/>
                  <a:solidFill>
                    <a:prstClr val="black"/>
                  </a:solidFill>
                  <a:latin typeface="Arial" panose="020B0604020202020204" pitchFamily="34" charset="0"/>
                  <a:cs typeface="Arial" panose="020B0604020202020204" pitchFamily="34" charset="0"/>
                  <a:sym typeface="Arial"/>
                </a:rPr>
                <a:t>اسم الطالب</a:t>
              </a:r>
              <a:endParaRPr lang="en-US" sz="2400" b="1" dirty="0">
                <a:ln w="0"/>
                <a:solidFill>
                  <a:prstClr val="black"/>
                </a:solidFill>
                <a:latin typeface="Arial" panose="020B0604020202020204" pitchFamily="34" charset="0"/>
                <a:cs typeface="Arial" panose="020B0604020202020204" pitchFamily="34" charset="0"/>
                <a:sym typeface="Arial"/>
              </a:endParaRPr>
            </a:p>
          </p:txBody>
        </p:sp>
      </p:grpSp>
      <p:sp>
        <p:nvSpPr>
          <p:cNvPr id="49" name="Spin Button">
            <a:extLst>
              <a:ext uri="{FF2B5EF4-FFF2-40B4-BE49-F238E27FC236}">
                <a16:creationId xmlns:a16="http://schemas.microsoft.com/office/drawing/2014/main" id="{77306DBC-4875-4DAB-AA16-5A1B61602077}"/>
              </a:ext>
            </a:extLst>
          </p:cNvPr>
          <p:cNvSpPr/>
          <p:nvPr/>
        </p:nvSpPr>
        <p:spPr>
          <a:xfrm>
            <a:off x="5238568" y="2548039"/>
            <a:ext cx="1674937" cy="1636364"/>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solidFill>
            <a:srgbClr val="002060"/>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defTabSz="914377"/>
            <a:endParaRPr lang="ar-SA" sz="133" b="1" dirty="0">
              <a:solidFill>
                <a:prstClr val="white"/>
              </a:solidFill>
              <a:latin typeface="Asmaa Font" panose="00000500000000000000" pitchFamily="50" charset="-78"/>
              <a:cs typeface="Asmaa Font" panose="00000500000000000000" pitchFamily="50" charset="-78"/>
              <a:sym typeface="Arial"/>
            </a:endParaRPr>
          </a:p>
          <a:p>
            <a:pPr algn="ctr" defTabSz="914377"/>
            <a:endParaRPr lang="ar-SA" sz="133" b="1" dirty="0">
              <a:solidFill>
                <a:prstClr val="white"/>
              </a:solidFill>
              <a:latin typeface="Asmaa Font" panose="00000500000000000000" pitchFamily="50" charset="-78"/>
              <a:cs typeface="Asmaa Font" panose="00000500000000000000" pitchFamily="50" charset="-78"/>
              <a:sym typeface="Arial"/>
            </a:endParaRPr>
          </a:p>
          <a:p>
            <a:pPr algn="ctr" defTabSz="914377"/>
            <a:endParaRPr lang="ar-SA" sz="133" b="1" dirty="0">
              <a:solidFill>
                <a:prstClr val="white"/>
              </a:solidFill>
              <a:latin typeface="Asmaa Font" panose="00000500000000000000" pitchFamily="50" charset="-78"/>
              <a:cs typeface="Asmaa Font" panose="00000500000000000000" pitchFamily="50" charset="-78"/>
              <a:sym typeface="Arial"/>
            </a:endParaRPr>
          </a:p>
          <a:p>
            <a:pPr algn="ctr" defTabSz="914377"/>
            <a:endParaRPr lang="ar-SA" sz="133" b="1" dirty="0">
              <a:solidFill>
                <a:prstClr val="white"/>
              </a:solidFill>
              <a:latin typeface="Asmaa Font" panose="00000500000000000000" pitchFamily="50" charset="-78"/>
              <a:cs typeface="Asmaa Font" panose="00000500000000000000" pitchFamily="50" charset="-78"/>
              <a:sym typeface="Arial"/>
            </a:endParaRPr>
          </a:p>
          <a:p>
            <a:pPr algn="ctr" defTabSz="914377"/>
            <a:endParaRPr lang="ar-SA" sz="133" b="1" dirty="0">
              <a:solidFill>
                <a:prstClr val="white"/>
              </a:solidFill>
              <a:latin typeface="Asmaa Font" panose="00000500000000000000" pitchFamily="50" charset="-78"/>
              <a:cs typeface="Asmaa Font" panose="00000500000000000000" pitchFamily="50" charset="-78"/>
              <a:sym typeface="Arial"/>
            </a:endParaRPr>
          </a:p>
          <a:p>
            <a:pPr algn="ctr" defTabSz="914377"/>
            <a:endParaRPr lang="ar-SA" sz="133" b="1" dirty="0">
              <a:solidFill>
                <a:prstClr val="white"/>
              </a:solidFill>
              <a:latin typeface="Asmaa Font" panose="00000500000000000000" pitchFamily="50" charset="-78"/>
              <a:cs typeface="Asmaa Font" panose="00000500000000000000" pitchFamily="50" charset="-78"/>
              <a:sym typeface="Arial"/>
            </a:endParaRPr>
          </a:p>
          <a:p>
            <a:pPr algn="ctr" defTabSz="914377"/>
            <a:endParaRPr lang="ar-SA" sz="133" b="1" dirty="0">
              <a:solidFill>
                <a:prstClr val="white"/>
              </a:solidFill>
              <a:latin typeface="Asmaa Font" panose="00000500000000000000" pitchFamily="50" charset="-78"/>
              <a:cs typeface="Asmaa Font" panose="00000500000000000000" pitchFamily="50" charset="-78"/>
              <a:sym typeface="Arial"/>
            </a:endParaRPr>
          </a:p>
          <a:p>
            <a:pPr algn="ctr" defTabSz="914377"/>
            <a:r>
              <a:rPr lang="ar-SA" sz="3000" b="1" dirty="0">
                <a:solidFill>
                  <a:prstClr val="white"/>
                </a:solidFill>
                <a:latin typeface="Asmaa Font" panose="00000500000000000000" pitchFamily="50" charset="-78"/>
                <a:cs typeface="Asmaa Font" panose="00000500000000000000" pitchFamily="50" charset="-78"/>
                <a:sym typeface="Arial"/>
              </a:rPr>
              <a:t>اضغط </a:t>
            </a:r>
          </a:p>
          <a:p>
            <a:pPr algn="ctr" defTabSz="914377"/>
            <a:r>
              <a:rPr lang="ar-SA" sz="3000" b="1" dirty="0">
                <a:solidFill>
                  <a:prstClr val="white"/>
                </a:solidFill>
                <a:latin typeface="Asmaa Font" panose="00000500000000000000" pitchFamily="50" charset="-78"/>
                <a:cs typeface="Asmaa Font" panose="00000500000000000000" pitchFamily="50" charset="-78"/>
                <a:sym typeface="Arial"/>
              </a:rPr>
              <a:t>هنا</a:t>
            </a:r>
            <a:endParaRPr lang="en-GB" sz="3000" b="1" dirty="0">
              <a:solidFill>
                <a:prstClr val="white"/>
              </a:solidFill>
              <a:latin typeface="Asmaa Font" panose="00000500000000000000" pitchFamily="50" charset="-78"/>
              <a:cs typeface="Asmaa Font" panose="00000500000000000000" pitchFamily="50" charset="-78"/>
              <a:sym typeface="Arial"/>
            </a:endParaRPr>
          </a:p>
        </p:txBody>
      </p:sp>
      <p:sp>
        <p:nvSpPr>
          <p:cNvPr id="58" name="Circle: Hollow 45">
            <a:extLst>
              <a:ext uri="{FF2B5EF4-FFF2-40B4-BE49-F238E27FC236}">
                <a16:creationId xmlns:a16="http://schemas.microsoft.com/office/drawing/2014/main" id="{3C22C426-139C-45D6-937B-0AB995AE6F52}"/>
              </a:ext>
            </a:extLst>
          </p:cNvPr>
          <p:cNvSpPr/>
          <p:nvPr/>
        </p:nvSpPr>
        <p:spPr>
          <a:xfrm flipH="1">
            <a:off x="2756752" y="140320"/>
            <a:ext cx="6565851" cy="6427304"/>
          </a:xfrm>
          <a:prstGeom prst="donut">
            <a:avLst>
              <a:gd name="adj" fmla="val 5713"/>
            </a:avLst>
          </a:prstGeom>
          <a:gradFill>
            <a:gsLst>
              <a:gs pos="0">
                <a:srgbClr val="0033CC"/>
              </a:gs>
              <a:gs pos="100000">
                <a:srgbClr val="000099"/>
              </a:gs>
            </a:gsLst>
            <a:lin ang="5400000" scaled="1"/>
          </a:gradFill>
          <a:ln>
            <a:noFill/>
          </a:ln>
          <a:effectLst>
            <a:outerShdw blurRad="139700" dist="63500" dir="2700000" algn="tl" rotWithShape="0">
              <a:prstClr val="black">
                <a:alpha val="40000"/>
              </a:prstClr>
            </a:outerShdw>
          </a:effectLst>
          <a:scene3d>
            <a:camera prst="orthographicFront"/>
            <a:lightRig rig="flat" dir="t"/>
          </a:scene3d>
          <a:sp3d prstMaterial="powder">
            <a:bevelT w="114300" h="171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endParaRPr lang="en-US">
              <a:solidFill>
                <a:prstClr val="black"/>
              </a:solidFill>
              <a:latin typeface="Calibri" panose="020F0502020204030204"/>
              <a:sym typeface="Arial"/>
            </a:endParaRPr>
          </a:p>
        </p:txBody>
      </p:sp>
      <p:pic>
        <p:nvPicPr>
          <p:cNvPr id="57" name="رسم 56" descr="السهم: مستقيم">
            <a:extLst>
              <a:ext uri="{FF2B5EF4-FFF2-40B4-BE49-F238E27FC236}">
                <a16:creationId xmlns:a16="http://schemas.microsoft.com/office/drawing/2014/main" id="{2064A65D-DC50-491B-82A9-548AD1B74F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52220">
            <a:off x="9430393" y="3317797"/>
            <a:ext cx="1925895" cy="1733208"/>
          </a:xfrm>
          <a:prstGeom prst="rect">
            <a:avLst/>
          </a:prstGeom>
          <a:effectLst>
            <a:innerShdw blurRad="114300">
              <a:prstClr val="black"/>
            </a:innerShdw>
          </a:effectLst>
        </p:spPr>
      </p:pic>
    </p:spTree>
    <p:extLst>
      <p:ext uri="{BB962C8B-B14F-4D97-AF65-F5344CB8AC3E}">
        <p14:creationId xmlns:p14="http://schemas.microsoft.com/office/powerpoint/2010/main" val="17011794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25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4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51918D8-4C8D-4BE0-A068-B63790EA1D4C}"/>
              </a:ext>
            </a:extLst>
          </p:cNvPr>
          <p:cNvSpPr/>
          <p:nvPr/>
        </p:nvSpPr>
        <p:spPr>
          <a:xfrm>
            <a:off x="6200776" y="365760"/>
            <a:ext cx="5219700" cy="6126480"/>
          </a:xfrm>
          <a:prstGeom prst="roundRect">
            <a:avLst>
              <a:gd name="adj" fmla="val 5105"/>
            </a:avLst>
          </a:prstGeom>
          <a:blipFill>
            <a:blip r:embed="rId2"/>
            <a:stretch>
              <a:fillRect/>
            </a:stretch>
          </a:blipFill>
          <a:ln>
            <a:noFill/>
          </a:ln>
          <a:effectLst>
            <a:outerShdw blurRad="152400" dist="101600" algn="l" rotWithShape="0">
              <a:prstClr val="black">
                <a:alpha val="8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8" name="مستطيل: زوايا قطرية مستديرة 117">
            <a:extLst>
              <a:ext uri="{FF2B5EF4-FFF2-40B4-BE49-F238E27FC236}">
                <a16:creationId xmlns:a16="http://schemas.microsoft.com/office/drawing/2014/main" id="{819F6EF1-1928-4817-B5C4-D876F4EFA9C1}"/>
              </a:ext>
            </a:extLst>
          </p:cNvPr>
          <p:cNvSpPr/>
          <p:nvPr/>
        </p:nvSpPr>
        <p:spPr>
          <a:xfrm rot="20729575">
            <a:off x="10493754" y="593786"/>
            <a:ext cx="1116809" cy="483517"/>
          </a:xfrm>
          <a:prstGeom prst="round2DiagRect">
            <a:avLst>
              <a:gd name="adj1" fmla="val 50000"/>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9" name="مستطيل: زوايا قطرية مستديرة 118">
            <a:extLst>
              <a:ext uri="{FF2B5EF4-FFF2-40B4-BE49-F238E27FC236}">
                <a16:creationId xmlns:a16="http://schemas.microsoft.com/office/drawing/2014/main" id="{1C6300F6-E07C-4DEC-8A9B-C388F435A824}"/>
              </a:ext>
            </a:extLst>
          </p:cNvPr>
          <p:cNvSpPr/>
          <p:nvPr/>
        </p:nvSpPr>
        <p:spPr>
          <a:xfrm rot="20729575">
            <a:off x="10493754" y="1211148"/>
            <a:ext cx="1116809" cy="483517"/>
          </a:xfrm>
          <a:prstGeom prst="round2DiagRect">
            <a:avLst>
              <a:gd name="adj1" fmla="val 5000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0" name="مستطيل: زوايا قطرية مستديرة 119">
            <a:extLst>
              <a:ext uri="{FF2B5EF4-FFF2-40B4-BE49-F238E27FC236}">
                <a16:creationId xmlns:a16="http://schemas.microsoft.com/office/drawing/2014/main" id="{64E1142C-8668-41E3-994C-8721A0C46F4C}"/>
              </a:ext>
            </a:extLst>
          </p:cNvPr>
          <p:cNvSpPr/>
          <p:nvPr/>
        </p:nvSpPr>
        <p:spPr>
          <a:xfrm rot="20729575">
            <a:off x="10493754" y="1828510"/>
            <a:ext cx="1116809" cy="483517"/>
          </a:xfrm>
          <a:prstGeom prst="round2Diag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1" name="مستطيل: زوايا قطرية مستديرة 120">
            <a:extLst>
              <a:ext uri="{FF2B5EF4-FFF2-40B4-BE49-F238E27FC236}">
                <a16:creationId xmlns:a16="http://schemas.microsoft.com/office/drawing/2014/main" id="{BED5540C-BBEE-4BAD-9ECB-041F135A70E1}"/>
              </a:ext>
            </a:extLst>
          </p:cNvPr>
          <p:cNvSpPr/>
          <p:nvPr/>
        </p:nvSpPr>
        <p:spPr>
          <a:xfrm rot="20729575">
            <a:off x="10493754" y="2445872"/>
            <a:ext cx="1116809" cy="483517"/>
          </a:xfrm>
          <a:prstGeom prst="round2Diag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مستطيل: زوايا قطرية مستديرة 121">
            <a:extLst>
              <a:ext uri="{FF2B5EF4-FFF2-40B4-BE49-F238E27FC236}">
                <a16:creationId xmlns:a16="http://schemas.microsoft.com/office/drawing/2014/main" id="{11277429-44EB-46C5-BAFF-D1A477D1FE26}"/>
              </a:ext>
            </a:extLst>
          </p:cNvPr>
          <p:cNvSpPr/>
          <p:nvPr/>
        </p:nvSpPr>
        <p:spPr>
          <a:xfrm rot="20729575">
            <a:off x="10493754" y="3063234"/>
            <a:ext cx="1116809" cy="483517"/>
          </a:xfrm>
          <a:prstGeom prst="round2DiagRect">
            <a:avLst>
              <a:gd name="adj1" fmla="val 5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3" name="مستطيل: زوايا قطرية مستديرة 122">
            <a:extLst>
              <a:ext uri="{FF2B5EF4-FFF2-40B4-BE49-F238E27FC236}">
                <a16:creationId xmlns:a16="http://schemas.microsoft.com/office/drawing/2014/main" id="{A97A9A0A-AE0D-402B-ABD9-A7733B87B684}"/>
              </a:ext>
            </a:extLst>
          </p:cNvPr>
          <p:cNvSpPr/>
          <p:nvPr/>
        </p:nvSpPr>
        <p:spPr>
          <a:xfrm rot="20729575">
            <a:off x="10493754" y="3680596"/>
            <a:ext cx="1116809" cy="483517"/>
          </a:xfrm>
          <a:prstGeom prst="round2Diag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4" name="مستطيل: زوايا قطرية مستديرة 123">
            <a:extLst>
              <a:ext uri="{FF2B5EF4-FFF2-40B4-BE49-F238E27FC236}">
                <a16:creationId xmlns:a16="http://schemas.microsoft.com/office/drawing/2014/main" id="{5F8D57F9-D3C9-489F-A950-369933E47DC4}"/>
              </a:ext>
            </a:extLst>
          </p:cNvPr>
          <p:cNvSpPr/>
          <p:nvPr/>
        </p:nvSpPr>
        <p:spPr>
          <a:xfrm rot="20729575">
            <a:off x="10493754" y="4297958"/>
            <a:ext cx="1116809" cy="483517"/>
          </a:xfrm>
          <a:prstGeom prst="round2Diag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5" name="مستطيل: زوايا قطرية مستديرة 124">
            <a:extLst>
              <a:ext uri="{FF2B5EF4-FFF2-40B4-BE49-F238E27FC236}">
                <a16:creationId xmlns:a16="http://schemas.microsoft.com/office/drawing/2014/main" id="{05E531CB-3B4C-4D70-B854-BA3CD01C7485}"/>
              </a:ext>
            </a:extLst>
          </p:cNvPr>
          <p:cNvSpPr/>
          <p:nvPr/>
        </p:nvSpPr>
        <p:spPr>
          <a:xfrm rot="20729575">
            <a:off x="10493754" y="4915320"/>
            <a:ext cx="1116809" cy="483517"/>
          </a:xfrm>
          <a:prstGeom prst="round2Diag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6" name="مستطيل: زوايا قطرية مستديرة 125">
            <a:extLst>
              <a:ext uri="{FF2B5EF4-FFF2-40B4-BE49-F238E27FC236}">
                <a16:creationId xmlns:a16="http://schemas.microsoft.com/office/drawing/2014/main" id="{DDCE6DE6-3F48-4FA0-AF3E-56FB9F337EEF}"/>
              </a:ext>
            </a:extLst>
          </p:cNvPr>
          <p:cNvSpPr/>
          <p:nvPr/>
        </p:nvSpPr>
        <p:spPr>
          <a:xfrm rot="20729575">
            <a:off x="10493754" y="5532682"/>
            <a:ext cx="1116809" cy="483517"/>
          </a:xfrm>
          <a:prstGeom prst="round2DiagRect">
            <a:avLst>
              <a:gd name="adj1" fmla="val 50000"/>
              <a:gd name="adj2" fmla="val 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C0BA412C-BE0B-4BE9-991E-E5CF647BBC15}"/>
              </a:ext>
            </a:extLst>
          </p:cNvPr>
          <p:cNvSpPr/>
          <p:nvPr/>
        </p:nvSpPr>
        <p:spPr>
          <a:xfrm>
            <a:off x="771526" y="365760"/>
            <a:ext cx="5219700" cy="6126480"/>
          </a:xfrm>
          <a:prstGeom prst="roundRect">
            <a:avLst>
              <a:gd name="adj" fmla="val 5105"/>
            </a:avLst>
          </a:prstGeom>
          <a:blipFill>
            <a:blip r:embed="rId2"/>
            <a:stretch>
              <a:fillRect/>
            </a:stretch>
          </a:blipFill>
          <a:ln>
            <a:noFill/>
          </a:ln>
          <a:effectLst>
            <a:outerShdw blurRad="215900" dist="63500" dir="10800000" algn="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AE970C84-E4CD-47EF-81DF-D2C35C3B52D0}"/>
              </a:ext>
            </a:extLst>
          </p:cNvPr>
          <p:cNvSpPr/>
          <p:nvPr/>
        </p:nvSpPr>
        <p:spPr>
          <a:xfrm>
            <a:off x="6276975" y="576262"/>
            <a:ext cx="4343400" cy="5705475"/>
          </a:xfrm>
          <a:prstGeom prst="rect">
            <a:avLst/>
          </a:prstGeom>
          <a:solidFill>
            <a:schemeClr val="bg1"/>
          </a:solidFill>
          <a:ln>
            <a:noFill/>
          </a:ln>
          <a:effectLst>
            <a:outerShdw blurRad="241300" dist="76200" algn="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E4E4084-F260-4A23-971F-5388DA18F398}"/>
              </a:ext>
            </a:extLst>
          </p:cNvPr>
          <p:cNvSpPr/>
          <p:nvPr/>
        </p:nvSpPr>
        <p:spPr>
          <a:xfrm>
            <a:off x="1571625" y="576261"/>
            <a:ext cx="4343400" cy="5705475"/>
          </a:xfrm>
          <a:prstGeom prst="rect">
            <a:avLst/>
          </a:prstGeom>
          <a:solidFill>
            <a:schemeClr val="bg1"/>
          </a:solidFill>
          <a:ln>
            <a:noFill/>
          </a:ln>
          <a:effectLst>
            <a:outerShdw blurRad="139700" dist="152400" dir="10800000" algn="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3" name="مجموعة 112">
            <a:extLst>
              <a:ext uri="{FF2B5EF4-FFF2-40B4-BE49-F238E27FC236}">
                <a16:creationId xmlns:a16="http://schemas.microsoft.com/office/drawing/2014/main" id="{CCBEB425-4164-4619-9436-7DDD01B1F5C2}"/>
              </a:ext>
            </a:extLst>
          </p:cNvPr>
          <p:cNvGrpSpPr/>
          <p:nvPr/>
        </p:nvGrpSpPr>
        <p:grpSpPr>
          <a:xfrm>
            <a:off x="5639992" y="657183"/>
            <a:ext cx="912019" cy="5543630"/>
            <a:chOff x="5641181" y="716757"/>
            <a:chExt cx="912019" cy="5543630"/>
          </a:xfrm>
        </p:grpSpPr>
        <p:grpSp>
          <p:nvGrpSpPr>
            <p:cNvPr id="12" name="مجموعة 11">
              <a:extLst>
                <a:ext uri="{FF2B5EF4-FFF2-40B4-BE49-F238E27FC236}">
                  <a16:creationId xmlns:a16="http://schemas.microsoft.com/office/drawing/2014/main" id="{4AD84F36-A8BE-4EBC-B498-F5E6A1FB7D2F}"/>
                </a:ext>
              </a:extLst>
            </p:cNvPr>
            <p:cNvGrpSpPr/>
            <p:nvPr/>
          </p:nvGrpSpPr>
          <p:grpSpPr>
            <a:xfrm>
              <a:off x="5641181" y="716757"/>
              <a:ext cx="912019" cy="133350"/>
              <a:chOff x="5641181" y="716757"/>
              <a:chExt cx="912019" cy="133350"/>
            </a:xfrm>
          </p:grpSpPr>
          <p:sp>
            <p:nvSpPr>
              <p:cNvPr id="8" name="شكل بيضاوي 7">
                <a:extLst>
                  <a:ext uri="{FF2B5EF4-FFF2-40B4-BE49-F238E27FC236}">
                    <a16:creationId xmlns:a16="http://schemas.microsoft.com/office/drawing/2014/main" id="{B5F18F3C-33C5-433A-940B-029AB07BBC7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01D010B7-0D31-4863-8965-206A1B42572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D1AFDFF-C14D-4CDF-B331-A069940BF5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DAEABFC-9622-458C-8294-7E3F4ADD74A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3" name="مجموعة 12">
              <a:extLst>
                <a:ext uri="{FF2B5EF4-FFF2-40B4-BE49-F238E27FC236}">
                  <a16:creationId xmlns:a16="http://schemas.microsoft.com/office/drawing/2014/main" id="{438D2B56-0E42-4D19-8F02-2F6B1D6AFAA1}"/>
                </a:ext>
              </a:extLst>
            </p:cNvPr>
            <p:cNvGrpSpPr/>
            <p:nvPr/>
          </p:nvGrpSpPr>
          <p:grpSpPr>
            <a:xfrm>
              <a:off x="5641181" y="987271"/>
              <a:ext cx="912019" cy="133350"/>
              <a:chOff x="5641181" y="716757"/>
              <a:chExt cx="912019" cy="133350"/>
            </a:xfrm>
          </p:grpSpPr>
          <p:sp>
            <p:nvSpPr>
              <p:cNvPr id="14" name="شكل بيضاوي 13">
                <a:extLst>
                  <a:ext uri="{FF2B5EF4-FFF2-40B4-BE49-F238E27FC236}">
                    <a16:creationId xmlns:a16="http://schemas.microsoft.com/office/drawing/2014/main" id="{4499E7C0-A825-4800-BD4B-42A6B7C333D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2C33AEA6-8B05-4865-8B55-8AC6BA8CBF7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FA2A8430-4707-4A7B-B5A6-1F615C1D891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9DC0F287-CC02-43ED-A666-7895FD57EC70}"/>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8" name="مجموعة 17">
              <a:extLst>
                <a:ext uri="{FF2B5EF4-FFF2-40B4-BE49-F238E27FC236}">
                  <a16:creationId xmlns:a16="http://schemas.microsoft.com/office/drawing/2014/main" id="{5777CFC1-031B-4F72-AB3B-A44817B249B0}"/>
                </a:ext>
              </a:extLst>
            </p:cNvPr>
            <p:cNvGrpSpPr/>
            <p:nvPr/>
          </p:nvGrpSpPr>
          <p:grpSpPr>
            <a:xfrm>
              <a:off x="5641181" y="1257785"/>
              <a:ext cx="912019" cy="133350"/>
              <a:chOff x="5641181" y="716757"/>
              <a:chExt cx="912019" cy="133350"/>
            </a:xfrm>
          </p:grpSpPr>
          <p:sp>
            <p:nvSpPr>
              <p:cNvPr id="19" name="شكل بيضاوي 18">
                <a:extLst>
                  <a:ext uri="{FF2B5EF4-FFF2-40B4-BE49-F238E27FC236}">
                    <a16:creationId xmlns:a16="http://schemas.microsoft.com/office/drawing/2014/main" id="{506875CF-90A9-4D59-9636-71D7F40DD13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4DB1EC31-CF84-41E9-ACC6-0F143B93A83C}"/>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C05D84B7-F861-473C-9D82-422C8F1510F4}"/>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50618798-1B75-4034-967F-020A0EE281CF}"/>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3" name="مجموعة 22">
              <a:extLst>
                <a:ext uri="{FF2B5EF4-FFF2-40B4-BE49-F238E27FC236}">
                  <a16:creationId xmlns:a16="http://schemas.microsoft.com/office/drawing/2014/main" id="{0323BE93-D359-493A-9BFE-8506B2DF305C}"/>
                </a:ext>
              </a:extLst>
            </p:cNvPr>
            <p:cNvGrpSpPr/>
            <p:nvPr/>
          </p:nvGrpSpPr>
          <p:grpSpPr>
            <a:xfrm>
              <a:off x="5641181" y="1528299"/>
              <a:ext cx="912019" cy="133350"/>
              <a:chOff x="5641181" y="716757"/>
              <a:chExt cx="912019" cy="133350"/>
            </a:xfrm>
          </p:grpSpPr>
          <p:sp>
            <p:nvSpPr>
              <p:cNvPr id="24" name="شكل بيضاوي 23">
                <a:extLst>
                  <a:ext uri="{FF2B5EF4-FFF2-40B4-BE49-F238E27FC236}">
                    <a16:creationId xmlns:a16="http://schemas.microsoft.com/office/drawing/2014/main" id="{45D4BA33-A423-4A99-BF1B-E8CB1C6676AC}"/>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a:extLst>
                  <a:ext uri="{FF2B5EF4-FFF2-40B4-BE49-F238E27FC236}">
                    <a16:creationId xmlns:a16="http://schemas.microsoft.com/office/drawing/2014/main" id="{EC35335A-BE4A-4C46-B53E-E04853829F88}"/>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094AA478-C248-4612-A1C2-650F18DD994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B774C8B0-37EF-4A38-96BC-6164F31132E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8" name="مجموعة 27">
              <a:extLst>
                <a:ext uri="{FF2B5EF4-FFF2-40B4-BE49-F238E27FC236}">
                  <a16:creationId xmlns:a16="http://schemas.microsoft.com/office/drawing/2014/main" id="{45920664-7080-4F7C-822C-74C6E1ACEEF8}"/>
                </a:ext>
              </a:extLst>
            </p:cNvPr>
            <p:cNvGrpSpPr/>
            <p:nvPr/>
          </p:nvGrpSpPr>
          <p:grpSpPr>
            <a:xfrm>
              <a:off x="5641181" y="1798813"/>
              <a:ext cx="912019" cy="133350"/>
              <a:chOff x="5641181" y="716757"/>
              <a:chExt cx="912019" cy="133350"/>
            </a:xfrm>
          </p:grpSpPr>
          <p:sp>
            <p:nvSpPr>
              <p:cNvPr id="29" name="شكل بيضاوي 28">
                <a:extLst>
                  <a:ext uri="{FF2B5EF4-FFF2-40B4-BE49-F238E27FC236}">
                    <a16:creationId xmlns:a16="http://schemas.microsoft.com/office/drawing/2014/main" id="{787AD42F-7847-4073-8AFC-ED7126D2E969}"/>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شكل بيضاوي 29">
                <a:extLst>
                  <a:ext uri="{FF2B5EF4-FFF2-40B4-BE49-F238E27FC236}">
                    <a16:creationId xmlns:a16="http://schemas.microsoft.com/office/drawing/2014/main" id="{C1C03207-E969-4856-B782-CBA736E726D4}"/>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a:extLst>
                  <a:ext uri="{FF2B5EF4-FFF2-40B4-BE49-F238E27FC236}">
                    <a16:creationId xmlns:a16="http://schemas.microsoft.com/office/drawing/2014/main" id="{2EC4BA99-CC3D-4DB0-A038-1B56C9330B80}"/>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a:extLst>
                  <a:ext uri="{FF2B5EF4-FFF2-40B4-BE49-F238E27FC236}">
                    <a16:creationId xmlns:a16="http://schemas.microsoft.com/office/drawing/2014/main" id="{B095C57D-64A1-4349-BC6E-4B0DD0FC7EA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3" name="مجموعة 32">
              <a:extLst>
                <a:ext uri="{FF2B5EF4-FFF2-40B4-BE49-F238E27FC236}">
                  <a16:creationId xmlns:a16="http://schemas.microsoft.com/office/drawing/2014/main" id="{95F7B88D-5C18-46B2-9449-32F6508D48E8}"/>
                </a:ext>
              </a:extLst>
            </p:cNvPr>
            <p:cNvGrpSpPr/>
            <p:nvPr/>
          </p:nvGrpSpPr>
          <p:grpSpPr>
            <a:xfrm>
              <a:off x="5641181" y="2069327"/>
              <a:ext cx="912019" cy="133350"/>
              <a:chOff x="5641181" y="716757"/>
              <a:chExt cx="912019" cy="133350"/>
            </a:xfrm>
          </p:grpSpPr>
          <p:sp>
            <p:nvSpPr>
              <p:cNvPr id="34" name="شكل بيضاوي 33">
                <a:extLst>
                  <a:ext uri="{FF2B5EF4-FFF2-40B4-BE49-F238E27FC236}">
                    <a16:creationId xmlns:a16="http://schemas.microsoft.com/office/drawing/2014/main" id="{96FA9DA2-743E-414B-B403-8DBF7836FC24}"/>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6DF4E46D-F0E0-4834-B57B-19101DBD5D8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0592A4A9-C0D3-4521-831B-F5FFA9A379E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ستطيل 36">
                <a:extLst>
                  <a:ext uri="{FF2B5EF4-FFF2-40B4-BE49-F238E27FC236}">
                    <a16:creationId xmlns:a16="http://schemas.microsoft.com/office/drawing/2014/main" id="{87B5A8D1-E8B6-44BA-BDFE-1F5E4199421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8" name="مجموعة 37">
              <a:extLst>
                <a:ext uri="{FF2B5EF4-FFF2-40B4-BE49-F238E27FC236}">
                  <a16:creationId xmlns:a16="http://schemas.microsoft.com/office/drawing/2014/main" id="{5A23E565-14C5-40E6-B7E2-19249267672C}"/>
                </a:ext>
              </a:extLst>
            </p:cNvPr>
            <p:cNvGrpSpPr/>
            <p:nvPr/>
          </p:nvGrpSpPr>
          <p:grpSpPr>
            <a:xfrm>
              <a:off x="5641181" y="2339841"/>
              <a:ext cx="912019" cy="133350"/>
              <a:chOff x="5641181" y="716757"/>
              <a:chExt cx="912019" cy="133350"/>
            </a:xfrm>
          </p:grpSpPr>
          <p:sp>
            <p:nvSpPr>
              <p:cNvPr id="39" name="شكل بيضاوي 38">
                <a:extLst>
                  <a:ext uri="{FF2B5EF4-FFF2-40B4-BE49-F238E27FC236}">
                    <a16:creationId xmlns:a16="http://schemas.microsoft.com/office/drawing/2014/main" id="{E20FF86B-9A11-4A7A-AB9F-87B8DC6F0BFE}"/>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شكل بيضاوي 39">
                <a:extLst>
                  <a:ext uri="{FF2B5EF4-FFF2-40B4-BE49-F238E27FC236}">
                    <a16:creationId xmlns:a16="http://schemas.microsoft.com/office/drawing/2014/main" id="{9F9EF767-01D5-4990-9FCF-2363540E53C9}"/>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مستطيل 40">
                <a:extLst>
                  <a:ext uri="{FF2B5EF4-FFF2-40B4-BE49-F238E27FC236}">
                    <a16:creationId xmlns:a16="http://schemas.microsoft.com/office/drawing/2014/main" id="{2C75CF71-DCDB-4F63-8A3F-13D154A00D92}"/>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مستطيل 41">
                <a:extLst>
                  <a:ext uri="{FF2B5EF4-FFF2-40B4-BE49-F238E27FC236}">
                    <a16:creationId xmlns:a16="http://schemas.microsoft.com/office/drawing/2014/main" id="{45525DD3-4560-4C9A-8DC2-6BCFFD0DBBB8}"/>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3" name="مجموعة 42">
              <a:extLst>
                <a:ext uri="{FF2B5EF4-FFF2-40B4-BE49-F238E27FC236}">
                  <a16:creationId xmlns:a16="http://schemas.microsoft.com/office/drawing/2014/main" id="{B6DAFA85-5E42-48F7-8A6C-F50F2A8F2372}"/>
                </a:ext>
              </a:extLst>
            </p:cNvPr>
            <p:cNvGrpSpPr/>
            <p:nvPr/>
          </p:nvGrpSpPr>
          <p:grpSpPr>
            <a:xfrm>
              <a:off x="5641181" y="2610355"/>
              <a:ext cx="912019" cy="133350"/>
              <a:chOff x="5641181" y="716757"/>
              <a:chExt cx="912019" cy="133350"/>
            </a:xfrm>
          </p:grpSpPr>
          <p:sp>
            <p:nvSpPr>
              <p:cNvPr id="44" name="شكل بيضاوي 43">
                <a:extLst>
                  <a:ext uri="{FF2B5EF4-FFF2-40B4-BE49-F238E27FC236}">
                    <a16:creationId xmlns:a16="http://schemas.microsoft.com/office/drawing/2014/main" id="{66D09342-0727-46E9-ACCB-91FF6EFC7CB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شكل بيضاوي 44">
                <a:extLst>
                  <a:ext uri="{FF2B5EF4-FFF2-40B4-BE49-F238E27FC236}">
                    <a16:creationId xmlns:a16="http://schemas.microsoft.com/office/drawing/2014/main" id="{0EFE1E74-A329-4013-95A6-181E0DFF42D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مستطيل 45">
                <a:extLst>
                  <a:ext uri="{FF2B5EF4-FFF2-40B4-BE49-F238E27FC236}">
                    <a16:creationId xmlns:a16="http://schemas.microsoft.com/office/drawing/2014/main" id="{5A069F7D-0A21-45C7-9A8B-6987760E08F8}"/>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46">
                <a:extLst>
                  <a:ext uri="{FF2B5EF4-FFF2-40B4-BE49-F238E27FC236}">
                    <a16:creationId xmlns:a16="http://schemas.microsoft.com/office/drawing/2014/main" id="{199207E3-8BAB-468D-A1E3-8610FEBEE53B}"/>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8" name="مجموعة 47">
              <a:extLst>
                <a:ext uri="{FF2B5EF4-FFF2-40B4-BE49-F238E27FC236}">
                  <a16:creationId xmlns:a16="http://schemas.microsoft.com/office/drawing/2014/main" id="{0477CEBE-6B29-430C-9FAB-7BB60D4B285B}"/>
                </a:ext>
              </a:extLst>
            </p:cNvPr>
            <p:cNvGrpSpPr/>
            <p:nvPr/>
          </p:nvGrpSpPr>
          <p:grpSpPr>
            <a:xfrm>
              <a:off x="5641181" y="2880869"/>
              <a:ext cx="912019" cy="133350"/>
              <a:chOff x="5641181" y="716757"/>
              <a:chExt cx="912019" cy="133350"/>
            </a:xfrm>
          </p:grpSpPr>
          <p:sp>
            <p:nvSpPr>
              <p:cNvPr id="49" name="شكل بيضاوي 48">
                <a:extLst>
                  <a:ext uri="{FF2B5EF4-FFF2-40B4-BE49-F238E27FC236}">
                    <a16:creationId xmlns:a16="http://schemas.microsoft.com/office/drawing/2014/main" id="{FA8A8660-7E8D-47ED-9093-A1A7318E8297}"/>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شكل بيضاوي 49">
                <a:extLst>
                  <a:ext uri="{FF2B5EF4-FFF2-40B4-BE49-F238E27FC236}">
                    <a16:creationId xmlns:a16="http://schemas.microsoft.com/office/drawing/2014/main" id="{3FE3C8DC-712D-486F-8E7A-403E4AADF88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ستطيل 50">
                <a:extLst>
                  <a:ext uri="{FF2B5EF4-FFF2-40B4-BE49-F238E27FC236}">
                    <a16:creationId xmlns:a16="http://schemas.microsoft.com/office/drawing/2014/main" id="{1AF92C49-D837-45C7-98F9-0E1A85E73A4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EE58A627-FF8D-41F1-B4CF-7D6AA24F656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3" name="مجموعة 52">
              <a:extLst>
                <a:ext uri="{FF2B5EF4-FFF2-40B4-BE49-F238E27FC236}">
                  <a16:creationId xmlns:a16="http://schemas.microsoft.com/office/drawing/2014/main" id="{2DE113C4-38D7-478C-8E97-7622D28A3AF7}"/>
                </a:ext>
              </a:extLst>
            </p:cNvPr>
            <p:cNvGrpSpPr/>
            <p:nvPr/>
          </p:nvGrpSpPr>
          <p:grpSpPr>
            <a:xfrm>
              <a:off x="5641181" y="3151383"/>
              <a:ext cx="912019" cy="133350"/>
              <a:chOff x="5641181" y="716757"/>
              <a:chExt cx="912019" cy="133350"/>
            </a:xfrm>
          </p:grpSpPr>
          <p:sp>
            <p:nvSpPr>
              <p:cNvPr id="54" name="شكل بيضاوي 53">
                <a:extLst>
                  <a:ext uri="{FF2B5EF4-FFF2-40B4-BE49-F238E27FC236}">
                    <a16:creationId xmlns:a16="http://schemas.microsoft.com/office/drawing/2014/main" id="{13706F9C-CF29-465B-B949-BFEA12EAFC0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4">
                <a:extLst>
                  <a:ext uri="{FF2B5EF4-FFF2-40B4-BE49-F238E27FC236}">
                    <a16:creationId xmlns:a16="http://schemas.microsoft.com/office/drawing/2014/main" id="{EE90A551-5C68-43B3-85FD-91BAFA7C1A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مستطيل 55">
                <a:extLst>
                  <a:ext uri="{FF2B5EF4-FFF2-40B4-BE49-F238E27FC236}">
                    <a16:creationId xmlns:a16="http://schemas.microsoft.com/office/drawing/2014/main" id="{E22C8D45-3508-4267-8B81-777FBA4A6D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ستطيل 56">
                <a:extLst>
                  <a:ext uri="{FF2B5EF4-FFF2-40B4-BE49-F238E27FC236}">
                    <a16:creationId xmlns:a16="http://schemas.microsoft.com/office/drawing/2014/main" id="{F04C9CCC-E586-4B32-8BDF-62ECF7440E67}"/>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8" name="مجموعة 57">
              <a:extLst>
                <a:ext uri="{FF2B5EF4-FFF2-40B4-BE49-F238E27FC236}">
                  <a16:creationId xmlns:a16="http://schemas.microsoft.com/office/drawing/2014/main" id="{B52B9385-70FC-4E36-A3E4-4B75D28118DA}"/>
                </a:ext>
              </a:extLst>
            </p:cNvPr>
            <p:cNvGrpSpPr/>
            <p:nvPr/>
          </p:nvGrpSpPr>
          <p:grpSpPr>
            <a:xfrm>
              <a:off x="5641181" y="3421897"/>
              <a:ext cx="912019" cy="133350"/>
              <a:chOff x="5641181" y="716757"/>
              <a:chExt cx="912019" cy="133350"/>
            </a:xfrm>
          </p:grpSpPr>
          <p:sp>
            <p:nvSpPr>
              <p:cNvPr id="59" name="شكل بيضاوي 58">
                <a:extLst>
                  <a:ext uri="{FF2B5EF4-FFF2-40B4-BE49-F238E27FC236}">
                    <a16:creationId xmlns:a16="http://schemas.microsoft.com/office/drawing/2014/main" id="{647C50A1-4C32-4FFF-AA4F-34CF76FE1A5B}"/>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شكل بيضاوي 59">
                <a:extLst>
                  <a:ext uri="{FF2B5EF4-FFF2-40B4-BE49-F238E27FC236}">
                    <a16:creationId xmlns:a16="http://schemas.microsoft.com/office/drawing/2014/main" id="{3E8B6CA4-0B5D-4B4D-AB34-117284C7BB2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ستطيل 60">
                <a:extLst>
                  <a:ext uri="{FF2B5EF4-FFF2-40B4-BE49-F238E27FC236}">
                    <a16:creationId xmlns:a16="http://schemas.microsoft.com/office/drawing/2014/main" id="{2A77DD26-A20F-4378-95BD-05D9FAEF524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ستطيل 61">
                <a:extLst>
                  <a:ext uri="{FF2B5EF4-FFF2-40B4-BE49-F238E27FC236}">
                    <a16:creationId xmlns:a16="http://schemas.microsoft.com/office/drawing/2014/main" id="{C78F694C-C159-4DAB-828F-A8C74493AD29}"/>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3" name="مجموعة 62">
              <a:extLst>
                <a:ext uri="{FF2B5EF4-FFF2-40B4-BE49-F238E27FC236}">
                  <a16:creationId xmlns:a16="http://schemas.microsoft.com/office/drawing/2014/main" id="{3F180B13-D6A8-42BE-A2AC-F40B122204EF}"/>
                </a:ext>
              </a:extLst>
            </p:cNvPr>
            <p:cNvGrpSpPr/>
            <p:nvPr/>
          </p:nvGrpSpPr>
          <p:grpSpPr>
            <a:xfrm>
              <a:off x="5641181" y="3692411"/>
              <a:ext cx="912019" cy="133350"/>
              <a:chOff x="5641181" y="716757"/>
              <a:chExt cx="912019" cy="133350"/>
            </a:xfrm>
          </p:grpSpPr>
          <p:sp>
            <p:nvSpPr>
              <p:cNvPr id="64" name="شكل بيضاوي 63">
                <a:extLst>
                  <a:ext uri="{FF2B5EF4-FFF2-40B4-BE49-F238E27FC236}">
                    <a16:creationId xmlns:a16="http://schemas.microsoft.com/office/drawing/2014/main" id="{E2BB4436-55E0-42B5-AF3D-81DEE4E27145}"/>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شكل بيضاوي 64">
                <a:extLst>
                  <a:ext uri="{FF2B5EF4-FFF2-40B4-BE49-F238E27FC236}">
                    <a16:creationId xmlns:a16="http://schemas.microsoft.com/office/drawing/2014/main" id="{9F6E9D9B-9E4E-4D84-8143-BC0594829D5E}"/>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مستطيل 65">
                <a:extLst>
                  <a:ext uri="{FF2B5EF4-FFF2-40B4-BE49-F238E27FC236}">
                    <a16:creationId xmlns:a16="http://schemas.microsoft.com/office/drawing/2014/main" id="{7AD4942E-D608-4C73-B90E-42FB9DDBA59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مستطيل 66">
                <a:extLst>
                  <a:ext uri="{FF2B5EF4-FFF2-40B4-BE49-F238E27FC236}">
                    <a16:creationId xmlns:a16="http://schemas.microsoft.com/office/drawing/2014/main" id="{BE6734E8-FA36-44FC-9956-488C07F3149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8" name="مجموعة 67">
              <a:extLst>
                <a:ext uri="{FF2B5EF4-FFF2-40B4-BE49-F238E27FC236}">
                  <a16:creationId xmlns:a16="http://schemas.microsoft.com/office/drawing/2014/main" id="{B5B413F4-E86D-4BC7-9CE2-4ADFB03FE1B7}"/>
                </a:ext>
              </a:extLst>
            </p:cNvPr>
            <p:cNvGrpSpPr/>
            <p:nvPr/>
          </p:nvGrpSpPr>
          <p:grpSpPr>
            <a:xfrm>
              <a:off x="5641181" y="3962925"/>
              <a:ext cx="912019" cy="133350"/>
              <a:chOff x="5641181" y="716757"/>
              <a:chExt cx="912019" cy="133350"/>
            </a:xfrm>
          </p:grpSpPr>
          <p:sp>
            <p:nvSpPr>
              <p:cNvPr id="69" name="شكل بيضاوي 68">
                <a:extLst>
                  <a:ext uri="{FF2B5EF4-FFF2-40B4-BE49-F238E27FC236}">
                    <a16:creationId xmlns:a16="http://schemas.microsoft.com/office/drawing/2014/main" id="{F6550730-3758-4C88-8928-4A1BD3D9FA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0" name="شكل بيضاوي 69">
                <a:extLst>
                  <a:ext uri="{FF2B5EF4-FFF2-40B4-BE49-F238E27FC236}">
                    <a16:creationId xmlns:a16="http://schemas.microsoft.com/office/drawing/2014/main" id="{CC2C6F61-AED9-42E1-AE7F-8A8C95CA4D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مستطيل 70">
                <a:extLst>
                  <a:ext uri="{FF2B5EF4-FFF2-40B4-BE49-F238E27FC236}">
                    <a16:creationId xmlns:a16="http://schemas.microsoft.com/office/drawing/2014/main" id="{D65B5E8E-8AE5-4E08-B2E0-981493A600C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مستطيل 71">
                <a:extLst>
                  <a:ext uri="{FF2B5EF4-FFF2-40B4-BE49-F238E27FC236}">
                    <a16:creationId xmlns:a16="http://schemas.microsoft.com/office/drawing/2014/main" id="{CA7E6CAD-F14B-4F95-9A41-70CBCA462E4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3" name="مجموعة 72">
              <a:extLst>
                <a:ext uri="{FF2B5EF4-FFF2-40B4-BE49-F238E27FC236}">
                  <a16:creationId xmlns:a16="http://schemas.microsoft.com/office/drawing/2014/main" id="{8C4AB56A-091D-4536-915A-9767EE0A4C9B}"/>
                </a:ext>
              </a:extLst>
            </p:cNvPr>
            <p:cNvGrpSpPr/>
            <p:nvPr/>
          </p:nvGrpSpPr>
          <p:grpSpPr>
            <a:xfrm>
              <a:off x="5641181" y="4233439"/>
              <a:ext cx="912019" cy="133350"/>
              <a:chOff x="5641181" y="716757"/>
              <a:chExt cx="912019" cy="133350"/>
            </a:xfrm>
          </p:grpSpPr>
          <p:sp>
            <p:nvSpPr>
              <p:cNvPr id="74" name="شكل بيضاوي 73">
                <a:extLst>
                  <a:ext uri="{FF2B5EF4-FFF2-40B4-BE49-F238E27FC236}">
                    <a16:creationId xmlns:a16="http://schemas.microsoft.com/office/drawing/2014/main" id="{B2B01368-2026-4753-A199-6D0B78AFAA6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5" name="شكل بيضاوي 74">
                <a:extLst>
                  <a:ext uri="{FF2B5EF4-FFF2-40B4-BE49-F238E27FC236}">
                    <a16:creationId xmlns:a16="http://schemas.microsoft.com/office/drawing/2014/main" id="{287DD0CC-F3FF-4EC7-A26B-509BE28293E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6" name="مستطيل 75">
                <a:extLst>
                  <a:ext uri="{FF2B5EF4-FFF2-40B4-BE49-F238E27FC236}">
                    <a16:creationId xmlns:a16="http://schemas.microsoft.com/office/drawing/2014/main" id="{06434ACE-1BAA-480F-A258-5E399CB79EA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7" name="مستطيل 76">
                <a:extLst>
                  <a:ext uri="{FF2B5EF4-FFF2-40B4-BE49-F238E27FC236}">
                    <a16:creationId xmlns:a16="http://schemas.microsoft.com/office/drawing/2014/main" id="{CF51FAE9-A131-4431-93EB-E3C9EC1F929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8" name="مجموعة 77">
              <a:extLst>
                <a:ext uri="{FF2B5EF4-FFF2-40B4-BE49-F238E27FC236}">
                  <a16:creationId xmlns:a16="http://schemas.microsoft.com/office/drawing/2014/main" id="{64FE69F8-8270-4F14-BA0A-5E966681E121}"/>
                </a:ext>
              </a:extLst>
            </p:cNvPr>
            <p:cNvGrpSpPr/>
            <p:nvPr/>
          </p:nvGrpSpPr>
          <p:grpSpPr>
            <a:xfrm>
              <a:off x="5641181" y="4503953"/>
              <a:ext cx="912019" cy="133350"/>
              <a:chOff x="5641181" y="716757"/>
              <a:chExt cx="912019" cy="133350"/>
            </a:xfrm>
          </p:grpSpPr>
          <p:sp>
            <p:nvSpPr>
              <p:cNvPr id="79" name="شكل بيضاوي 78">
                <a:extLst>
                  <a:ext uri="{FF2B5EF4-FFF2-40B4-BE49-F238E27FC236}">
                    <a16:creationId xmlns:a16="http://schemas.microsoft.com/office/drawing/2014/main" id="{46A9482F-4101-46E8-ABEF-CDD839ACB7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0" name="شكل بيضاوي 79">
                <a:extLst>
                  <a:ext uri="{FF2B5EF4-FFF2-40B4-BE49-F238E27FC236}">
                    <a16:creationId xmlns:a16="http://schemas.microsoft.com/office/drawing/2014/main" id="{7654F8B5-451E-4A83-8102-0479D3E1D63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1" name="مستطيل 80">
                <a:extLst>
                  <a:ext uri="{FF2B5EF4-FFF2-40B4-BE49-F238E27FC236}">
                    <a16:creationId xmlns:a16="http://schemas.microsoft.com/office/drawing/2014/main" id="{404FF76F-68B3-41E3-BB29-C604C62BEE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مستطيل 81">
                <a:extLst>
                  <a:ext uri="{FF2B5EF4-FFF2-40B4-BE49-F238E27FC236}">
                    <a16:creationId xmlns:a16="http://schemas.microsoft.com/office/drawing/2014/main" id="{FCEF4A11-4482-4515-9885-8E267F9063B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3" name="مجموعة 82">
              <a:extLst>
                <a:ext uri="{FF2B5EF4-FFF2-40B4-BE49-F238E27FC236}">
                  <a16:creationId xmlns:a16="http://schemas.microsoft.com/office/drawing/2014/main" id="{BE3D71D8-CF69-4564-AA4F-65EE977D2C46}"/>
                </a:ext>
              </a:extLst>
            </p:cNvPr>
            <p:cNvGrpSpPr/>
            <p:nvPr/>
          </p:nvGrpSpPr>
          <p:grpSpPr>
            <a:xfrm>
              <a:off x="5641181" y="4774467"/>
              <a:ext cx="912019" cy="133350"/>
              <a:chOff x="5641181" y="716757"/>
              <a:chExt cx="912019" cy="133350"/>
            </a:xfrm>
          </p:grpSpPr>
          <p:sp>
            <p:nvSpPr>
              <p:cNvPr id="84" name="شكل بيضاوي 83">
                <a:extLst>
                  <a:ext uri="{FF2B5EF4-FFF2-40B4-BE49-F238E27FC236}">
                    <a16:creationId xmlns:a16="http://schemas.microsoft.com/office/drawing/2014/main" id="{B2CF500A-8BFD-410A-AC6C-E30576AAFE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5" name="شكل بيضاوي 84">
                <a:extLst>
                  <a:ext uri="{FF2B5EF4-FFF2-40B4-BE49-F238E27FC236}">
                    <a16:creationId xmlns:a16="http://schemas.microsoft.com/office/drawing/2014/main" id="{A0501DED-2B15-4100-93A7-7EC1D6C4AA4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مستطيل 85">
                <a:extLst>
                  <a:ext uri="{FF2B5EF4-FFF2-40B4-BE49-F238E27FC236}">
                    <a16:creationId xmlns:a16="http://schemas.microsoft.com/office/drawing/2014/main" id="{7F9FAEDC-BEA4-40DF-B2CD-C83CDA1D15F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مستطيل 86">
                <a:extLst>
                  <a:ext uri="{FF2B5EF4-FFF2-40B4-BE49-F238E27FC236}">
                    <a16:creationId xmlns:a16="http://schemas.microsoft.com/office/drawing/2014/main" id="{A0D7BDCF-B71A-4657-8A9D-88734A9F03E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8" name="مجموعة 87">
              <a:extLst>
                <a:ext uri="{FF2B5EF4-FFF2-40B4-BE49-F238E27FC236}">
                  <a16:creationId xmlns:a16="http://schemas.microsoft.com/office/drawing/2014/main" id="{3DBC8FA9-5483-46A0-8019-303BDE5B2332}"/>
                </a:ext>
              </a:extLst>
            </p:cNvPr>
            <p:cNvGrpSpPr/>
            <p:nvPr/>
          </p:nvGrpSpPr>
          <p:grpSpPr>
            <a:xfrm>
              <a:off x="5641181" y="5044981"/>
              <a:ext cx="912019" cy="133350"/>
              <a:chOff x="5641181" y="716757"/>
              <a:chExt cx="912019" cy="133350"/>
            </a:xfrm>
          </p:grpSpPr>
          <p:sp>
            <p:nvSpPr>
              <p:cNvPr id="89" name="شكل بيضاوي 88">
                <a:extLst>
                  <a:ext uri="{FF2B5EF4-FFF2-40B4-BE49-F238E27FC236}">
                    <a16:creationId xmlns:a16="http://schemas.microsoft.com/office/drawing/2014/main" id="{D3CFFC9B-1B6C-45C5-9116-1D362BE63F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شكل بيضاوي 89">
                <a:extLst>
                  <a:ext uri="{FF2B5EF4-FFF2-40B4-BE49-F238E27FC236}">
                    <a16:creationId xmlns:a16="http://schemas.microsoft.com/office/drawing/2014/main" id="{A36998D0-4044-4153-83C1-00295B8D8EFA}"/>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مستطيل 90">
                <a:extLst>
                  <a:ext uri="{FF2B5EF4-FFF2-40B4-BE49-F238E27FC236}">
                    <a16:creationId xmlns:a16="http://schemas.microsoft.com/office/drawing/2014/main" id="{4E5419C2-EEBA-483B-8645-0C4E1C12C19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مستطيل 91">
                <a:extLst>
                  <a:ext uri="{FF2B5EF4-FFF2-40B4-BE49-F238E27FC236}">
                    <a16:creationId xmlns:a16="http://schemas.microsoft.com/office/drawing/2014/main" id="{CE4CB6DA-77A2-4ABF-BF42-6C8A5418848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3" name="مجموعة 92">
              <a:extLst>
                <a:ext uri="{FF2B5EF4-FFF2-40B4-BE49-F238E27FC236}">
                  <a16:creationId xmlns:a16="http://schemas.microsoft.com/office/drawing/2014/main" id="{60F804CA-B6F3-4450-983D-874B60FE8E54}"/>
                </a:ext>
              </a:extLst>
            </p:cNvPr>
            <p:cNvGrpSpPr/>
            <p:nvPr/>
          </p:nvGrpSpPr>
          <p:grpSpPr>
            <a:xfrm>
              <a:off x="5641181" y="5315495"/>
              <a:ext cx="912019" cy="133350"/>
              <a:chOff x="5641181" y="716757"/>
              <a:chExt cx="912019" cy="133350"/>
            </a:xfrm>
          </p:grpSpPr>
          <p:sp>
            <p:nvSpPr>
              <p:cNvPr id="94" name="شكل بيضاوي 93">
                <a:extLst>
                  <a:ext uri="{FF2B5EF4-FFF2-40B4-BE49-F238E27FC236}">
                    <a16:creationId xmlns:a16="http://schemas.microsoft.com/office/drawing/2014/main" id="{BE35D3AB-F7DC-4359-B27E-BD34D242179A}"/>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5" name="شكل بيضاوي 94">
                <a:extLst>
                  <a:ext uri="{FF2B5EF4-FFF2-40B4-BE49-F238E27FC236}">
                    <a16:creationId xmlns:a16="http://schemas.microsoft.com/office/drawing/2014/main" id="{B6D61CDE-F10C-48F0-996D-83DACFAB342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6" name="مستطيل 95">
                <a:extLst>
                  <a:ext uri="{FF2B5EF4-FFF2-40B4-BE49-F238E27FC236}">
                    <a16:creationId xmlns:a16="http://schemas.microsoft.com/office/drawing/2014/main" id="{85D8F849-D229-49D8-97AF-E4CB0F515CE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7" name="مستطيل 96">
                <a:extLst>
                  <a:ext uri="{FF2B5EF4-FFF2-40B4-BE49-F238E27FC236}">
                    <a16:creationId xmlns:a16="http://schemas.microsoft.com/office/drawing/2014/main" id="{CBFB0BB4-6EA4-4F59-A848-20F02FFA23C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8" name="مجموعة 97">
              <a:extLst>
                <a:ext uri="{FF2B5EF4-FFF2-40B4-BE49-F238E27FC236}">
                  <a16:creationId xmlns:a16="http://schemas.microsoft.com/office/drawing/2014/main" id="{768AB6BA-6C78-4FEA-886C-DA61EB4441E8}"/>
                </a:ext>
              </a:extLst>
            </p:cNvPr>
            <p:cNvGrpSpPr/>
            <p:nvPr/>
          </p:nvGrpSpPr>
          <p:grpSpPr>
            <a:xfrm>
              <a:off x="5641181" y="5586009"/>
              <a:ext cx="912019" cy="133350"/>
              <a:chOff x="5641181" y="716757"/>
              <a:chExt cx="912019" cy="133350"/>
            </a:xfrm>
          </p:grpSpPr>
          <p:sp>
            <p:nvSpPr>
              <p:cNvPr id="99" name="شكل بيضاوي 98">
                <a:extLst>
                  <a:ext uri="{FF2B5EF4-FFF2-40B4-BE49-F238E27FC236}">
                    <a16:creationId xmlns:a16="http://schemas.microsoft.com/office/drawing/2014/main" id="{E788348F-EC24-4645-BD15-2DB147F64C2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شكل بيضاوي 99">
                <a:extLst>
                  <a:ext uri="{FF2B5EF4-FFF2-40B4-BE49-F238E27FC236}">
                    <a16:creationId xmlns:a16="http://schemas.microsoft.com/office/drawing/2014/main" id="{B63E2DF4-FFF3-4139-8C5B-22B7BBA89A5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1" name="مستطيل 100">
                <a:extLst>
                  <a:ext uri="{FF2B5EF4-FFF2-40B4-BE49-F238E27FC236}">
                    <a16:creationId xmlns:a16="http://schemas.microsoft.com/office/drawing/2014/main" id="{F80BBBCD-4B8F-486D-9504-776D3076F2C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مستطيل 101">
                <a:extLst>
                  <a:ext uri="{FF2B5EF4-FFF2-40B4-BE49-F238E27FC236}">
                    <a16:creationId xmlns:a16="http://schemas.microsoft.com/office/drawing/2014/main" id="{857F366B-A893-427B-824E-DFCCEFBB6456}"/>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3" name="مجموعة 102">
              <a:extLst>
                <a:ext uri="{FF2B5EF4-FFF2-40B4-BE49-F238E27FC236}">
                  <a16:creationId xmlns:a16="http://schemas.microsoft.com/office/drawing/2014/main" id="{95BA31C4-836C-4C89-8858-F5D63AFE3A11}"/>
                </a:ext>
              </a:extLst>
            </p:cNvPr>
            <p:cNvGrpSpPr/>
            <p:nvPr/>
          </p:nvGrpSpPr>
          <p:grpSpPr>
            <a:xfrm>
              <a:off x="5641181" y="5856523"/>
              <a:ext cx="912019" cy="133350"/>
              <a:chOff x="5641181" y="716757"/>
              <a:chExt cx="912019" cy="133350"/>
            </a:xfrm>
          </p:grpSpPr>
          <p:sp>
            <p:nvSpPr>
              <p:cNvPr id="104" name="شكل بيضاوي 103">
                <a:extLst>
                  <a:ext uri="{FF2B5EF4-FFF2-40B4-BE49-F238E27FC236}">
                    <a16:creationId xmlns:a16="http://schemas.microsoft.com/office/drawing/2014/main" id="{61ACB5B0-1BE2-4304-8D44-04D34152954F}"/>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5" name="شكل بيضاوي 104">
                <a:extLst>
                  <a:ext uri="{FF2B5EF4-FFF2-40B4-BE49-F238E27FC236}">
                    <a16:creationId xmlns:a16="http://schemas.microsoft.com/office/drawing/2014/main" id="{811FA113-0F11-4789-A38F-6750FCD018ED}"/>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6" name="مستطيل 105">
                <a:extLst>
                  <a:ext uri="{FF2B5EF4-FFF2-40B4-BE49-F238E27FC236}">
                    <a16:creationId xmlns:a16="http://schemas.microsoft.com/office/drawing/2014/main" id="{23540B5E-3D28-4FD2-B1EE-15F6BFFC9D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7" name="مستطيل 106">
                <a:extLst>
                  <a:ext uri="{FF2B5EF4-FFF2-40B4-BE49-F238E27FC236}">
                    <a16:creationId xmlns:a16="http://schemas.microsoft.com/office/drawing/2014/main" id="{738D5D4B-329F-4D6D-8DB5-7D847660D3C4}"/>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8" name="مجموعة 107">
              <a:extLst>
                <a:ext uri="{FF2B5EF4-FFF2-40B4-BE49-F238E27FC236}">
                  <a16:creationId xmlns:a16="http://schemas.microsoft.com/office/drawing/2014/main" id="{4AB463DF-6C7E-43D5-B423-DFE887D35C96}"/>
                </a:ext>
              </a:extLst>
            </p:cNvPr>
            <p:cNvGrpSpPr/>
            <p:nvPr/>
          </p:nvGrpSpPr>
          <p:grpSpPr>
            <a:xfrm>
              <a:off x="5641181" y="6127037"/>
              <a:ext cx="912019" cy="133350"/>
              <a:chOff x="5641181" y="716757"/>
              <a:chExt cx="912019" cy="133350"/>
            </a:xfrm>
          </p:grpSpPr>
          <p:sp>
            <p:nvSpPr>
              <p:cNvPr id="109" name="شكل بيضاوي 108">
                <a:extLst>
                  <a:ext uri="{FF2B5EF4-FFF2-40B4-BE49-F238E27FC236}">
                    <a16:creationId xmlns:a16="http://schemas.microsoft.com/office/drawing/2014/main" id="{B58C0B7F-BBC1-4DD2-A158-72AC8510E752}"/>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شكل بيضاوي 109">
                <a:extLst>
                  <a:ext uri="{FF2B5EF4-FFF2-40B4-BE49-F238E27FC236}">
                    <a16:creationId xmlns:a16="http://schemas.microsoft.com/office/drawing/2014/main" id="{AA12CDD0-FD45-484D-A1E9-8F367BE789E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مستطيل 110">
                <a:extLst>
                  <a:ext uri="{FF2B5EF4-FFF2-40B4-BE49-F238E27FC236}">
                    <a16:creationId xmlns:a16="http://schemas.microsoft.com/office/drawing/2014/main" id="{900FDA58-0AEC-48CE-9530-283E5E96378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2" name="مستطيل 111">
                <a:extLst>
                  <a:ext uri="{FF2B5EF4-FFF2-40B4-BE49-F238E27FC236}">
                    <a16:creationId xmlns:a16="http://schemas.microsoft.com/office/drawing/2014/main" id="{B62A7F7D-382D-42BB-9B83-87096813434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pic>
        <p:nvPicPr>
          <p:cNvPr id="115" name="صورة 114">
            <a:extLst>
              <a:ext uri="{FF2B5EF4-FFF2-40B4-BE49-F238E27FC236}">
                <a16:creationId xmlns:a16="http://schemas.microsoft.com/office/drawing/2014/main" id="{C017D8A6-EF3C-4B8B-9DAB-882A3E0D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1777" y="2322651"/>
            <a:ext cx="3335862" cy="2084913"/>
          </a:xfrm>
          <a:prstGeom prst="rect">
            <a:avLst/>
          </a:prstGeom>
          <a:effectLst/>
        </p:spPr>
      </p:pic>
      <p:sp>
        <p:nvSpPr>
          <p:cNvPr id="117" name="مستطيل 116">
            <a:extLst>
              <a:ext uri="{FF2B5EF4-FFF2-40B4-BE49-F238E27FC236}">
                <a16:creationId xmlns:a16="http://schemas.microsoft.com/office/drawing/2014/main" id="{8B04B1C4-D3EB-400A-AF15-58C64A83FC1A}"/>
              </a:ext>
            </a:extLst>
          </p:cNvPr>
          <p:cNvSpPr/>
          <p:nvPr/>
        </p:nvSpPr>
        <p:spPr>
          <a:xfrm>
            <a:off x="889864" y="2511727"/>
            <a:ext cx="552579" cy="211458"/>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6" name="صورة 115">
            <a:extLst>
              <a:ext uri="{FF2B5EF4-FFF2-40B4-BE49-F238E27FC236}">
                <a16:creationId xmlns:a16="http://schemas.microsoft.com/office/drawing/2014/main" id="{4A488A36-36F4-476C-872C-95DE364CD670}"/>
              </a:ext>
            </a:extLst>
          </p:cNvPr>
          <p:cNvPicPr>
            <a:picLocks noChangeAspect="1"/>
          </p:cNvPicPr>
          <p:nvPr/>
        </p:nvPicPr>
        <p:blipFill rotWithShape="1">
          <a:blip r:embed="rId3">
            <a:extLst>
              <a:ext uri="{28A0092B-C50C-407E-A947-70E740481C1C}">
                <a14:useLocalDpi xmlns:a14="http://schemas.microsoft.com/office/drawing/2010/main" val="0"/>
              </a:ext>
            </a:extLst>
          </a:blip>
          <a:srcRect l="25072" t="48437" r="66818" b="47718"/>
          <a:stretch/>
        </p:blipFill>
        <p:spPr>
          <a:xfrm rot="5400000">
            <a:off x="1023753" y="2548793"/>
            <a:ext cx="270512" cy="80169"/>
          </a:xfrm>
          <a:prstGeom prst="rect">
            <a:avLst/>
          </a:prstGeom>
        </p:spPr>
      </p:pic>
      <p:sp>
        <p:nvSpPr>
          <p:cNvPr id="135" name="مستطيل 134">
            <a:hlinkClick r:id="rId4" action="ppaction://hlinksldjump"/>
            <a:extLst>
              <a:ext uri="{FF2B5EF4-FFF2-40B4-BE49-F238E27FC236}">
                <a16:creationId xmlns:a16="http://schemas.microsoft.com/office/drawing/2014/main" id="{8A01F566-E3B8-4E92-AFC4-B21506472FDC}"/>
              </a:ext>
            </a:extLst>
          </p:cNvPr>
          <p:cNvSpPr/>
          <p:nvPr/>
        </p:nvSpPr>
        <p:spPr>
          <a:xfrm rot="20519025">
            <a:off x="10813698" y="56545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01</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6" name="مستطيل 135">
            <a:extLst>
              <a:ext uri="{FF2B5EF4-FFF2-40B4-BE49-F238E27FC236}">
                <a16:creationId xmlns:a16="http://schemas.microsoft.com/office/drawing/2014/main" id="{ECA5671B-2727-40E1-9BE7-4D72D97DFC18}"/>
              </a:ext>
            </a:extLst>
          </p:cNvPr>
          <p:cNvSpPr/>
          <p:nvPr/>
        </p:nvSpPr>
        <p:spPr>
          <a:xfrm rot="20519025">
            <a:off x="10860449" y="114274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02</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7" name="مستطيل 136">
            <a:hlinkClick r:id="rId5" action="ppaction://hlinksldjump"/>
            <a:extLst>
              <a:ext uri="{FF2B5EF4-FFF2-40B4-BE49-F238E27FC236}">
                <a16:creationId xmlns:a16="http://schemas.microsoft.com/office/drawing/2014/main" id="{F7190FC2-E057-4995-A487-1EA4E011A1DC}"/>
              </a:ext>
            </a:extLst>
          </p:cNvPr>
          <p:cNvSpPr/>
          <p:nvPr/>
        </p:nvSpPr>
        <p:spPr>
          <a:xfrm rot="20519025">
            <a:off x="10831557" y="181901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03</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8" name="مستطيل 137">
            <a:extLst>
              <a:ext uri="{FF2B5EF4-FFF2-40B4-BE49-F238E27FC236}">
                <a16:creationId xmlns:a16="http://schemas.microsoft.com/office/drawing/2014/main" id="{F51153E2-E6D1-4BB8-BF70-C188FDD86236}"/>
              </a:ext>
            </a:extLst>
          </p:cNvPr>
          <p:cNvSpPr/>
          <p:nvPr/>
        </p:nvSpPr>
        <p:spPr>
          <a:xfrm rot="20519025">
            <a:off x="10904993" y="2411574"/>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04</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9" name="مستطيل 138">
            <a:extLst>
              <a:ext uri="{FF2B5EF4-FFF2-40B4-BE49-F238E27FC236}">
                <a16:creationId xmlns:a16="http://schemas.microsoft.com/office/drawing/2014/main" id="{AF2C5FBA-54E8-4430-A332-746FC246EDDC}"/>
              </a:ext>
            </a:extLst>
          </p:cNvPr>
          <p:cNvSpPr/>
          <p:nvPr/>
        </p:nvSpPr>
        <p:spPr>
          <a:xfrm rot="20519025">
            <a:off x="10829487" y="305114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05</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0" name="مستطيل 139">
            <a:extLst>
              <a:ext uri="{FF2B5EF4-FFF2-40B4-BE49-F238E27FC236}">
                <a16:creationId xmlns:a16="http://schemas.microsoft.com/office/drawing/2014/main" id="{26A779A3-F855-40CE-B36D-F63B24621499}"/>
              </a:ext>
            </a:extLst>
          </p:cNvPr>
          <p:cNvSpPr/>
          <p:nvPr/>
        </p:nvSpPr>
        <p:spPr>
          <a:xfrm rot="20519025">
            <a:off x="10851041" y="3614961"/>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06</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1" name="مستطيل 140">
            <a:extLst>
              <a:ext uri="{FF2B5EF4-FFF2-40B4-BE49-F238E27FC236}">
                <a16:creationId xmlns:a16="http://schemas.microsoft.com/office/drawing/2014/main" id="{6EF9322C-2DD4-44A1-93DD-C298A741E9F0}"/>
              </a:ext>
            </a:extLst>
          </p:cNvPr>
          <p:cNvSpPr/>
          <p:nvPr/>
        </p:nvSpPr>
        <p:spPr>
          <a:xfrm rot="20519025">
            <a:off x="10843262" y="423232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07</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2" name="مستطيل 141">
            <a:extLst>
              <a:ext uri="{FF2B5EF4-FFF2-40B4-BE49-F238E27FC236}">
                <a16:creationId xmlns:a16="http://schemas.microsoft.com/office/drawing/2014/main" id="{A82833B8-D694-485D-B6EA-A0F6006CAC1A}"/>
              </a:ext>
            </a:extLst>
          </p:cNvPr>
          <p:cNvSpPr/>
          <p:nvPr/>
        </p:nvSpPr>
        <p:spPr>
          <a:xfrm rot="20519025">
            <a:off x="10889223" y="4874863"/>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08</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3" name="مستطيل 142">
            <a:extLst>
              <a:ext uri="{FF2B5EF4-FFF2-40B4-BE49-F238E27FC236}">
                <a16:creationId xmlns:a16="http://schemas.microsoft.com/office/drawing/2014/main" id="{EB0B7D28-73A6-4D3A-ABD2-2527CBB03AD0}"/>
              </a:ext>
            </a:extLst>
          </p:cNvPr>
          <p:cNvSpPr/>
          <p:nvPr/>
        </p:nvSpPr>
        <p:spPr>
          <a:xfrm rot="20519025">
            <a:off x="10851041" y="547275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09</a:t>
            </a:r>
            <a:endParaRPr lang="ar-SA" sz="2800" b="1" cap="none" spc="0" dirty="0">
              <a:ln w="0"/>
              <a:solidFill>
                <a:schemeClr val="bg1"/>
              </a:solidFill>
              <a:effectLst>
                <a:outerShdw blurRad="38100" dist="19050" dir="2700000" algn="tl" rotWithShape="0">
                  <a:schemeClr val="dk1">
                    <a:alpha val="40000"/>
                  </a:schemeClr>
                </a:outerShdw>
              </a:effectLst>
            </a:endParaRPr>
          </a:p>
        </p:txBody>
      </p:sp>
      <p:pic>
        <p:nvPicPr>
          <p:cNvPr id="114" name="صورة 113">
            <a:extLst>
              <a:ext uri="{FF2B5EF4-FFF2-40B4-BE49-F238E27FC236}">
                <a16:creationId xmlns:a16="http://schemas.microsoft.com/office/drawing/2014/main" id="{0A08F620-0B4B-4E38-9144-AA9C59D045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5025" y="594957"/>
            <a:ext cx="3465542" cy="2128393"/>
          </a:xfrm>
          <a:prstGeom prst="rect">
            <a:avLst/>
          </a:prstGeom>
        </p:spPr>
      </p:pic>
      <p:sp>
        <p:nvSpPr>
          <p:cNvPr id="127" name="مربع نص 126">
            <a:extLst>
              <a:ext uri="{FF2B5EF4-FFF2-40B4-BE49-F238E27FC236}">
                <a16:creationId xmlns:a16="http://schemas.microsoft.com/office/drawing/2014/main" id="{3395BE97-2C92-4A65-B7D0-5BBCB406A345}"/>
              </a:ext>
            </a:extLst>
          </p:cNvPr>
          <p:cNvSpPr txBox="1"/>
          <p:nvPr/>
        </p:nvSpPr>
        <p:spPr>
          <a:xfrm>
            <a:off x="2644250" y="1317648"/>
            <a:ext cx="2406666" cy="830997"/>
          </a:xfrm>
          <a:prstGeom prst="rect">
            <a:avLst/>
          </a:prstGeom>
          <a:noFill/>
        </p:spPr>
        <p:txBody>
          <a:bodyPr wrap="square" rtlCol="1">
            <a:spAutoFit/>
          </a:bodyPr>
          <a:lstStyle/>
          <a:p>
            <a:pPr algn="ctr"/>
            <a:r>
              <a:rPr lang="ar-SA" sz="2400" b="1" dirty="0">
                <a:solidFill>
                  <a:schemeClr val="accent6">
                    <a:lumMod val="50000"/>
                  </a:schemeClr>
                </a:solidFill>
                <a:effectLst>
                  <a:innerShdw blurRad="63500" dist="50800" dir="13500000">
                    <a:prstClr val="black">
                      <a:alpha val="50000"/>
                    </a:prstClr>
                  </a:innerShdw>
                </a:effectLst>
                <a:latin typeface="TS Rotger" panose="00000500000000000000" pitchFamily="50" charset="-78"/>
                <a:cs typeface="TS Rotger" panose="00000500000000000000" pitchFamily="50" charset="-78"/>
              </a:rPr>
              <a:t>ما هو</a:t>
            </a:r>
          </a:p>
          <a:p>
            <a:pPr algn="ctr"/>
            <a:r>
              <a:rPr lang="ar-SA" sz="2400" b="1" dirty="0">
                <a:solidFill>
                  <a:schemeClr val="accent6">
                    <a:lumMod val="50000"/>
                  </a:schemeClr>
                </a:solidFill>
                <a:effectLst>
                  <a:innerShdw blurRad="63500" dist="50800" dir="13500000">
                    <a:prstClr val="black">
                      <a:alpha val="50000"/>
                    </a:prstClr>
                  </a:innerShdw>
                </a:effectLst>
                <a:latin typeface="TS Rotger" panose="00000500000000000000" pitchFamily="50" charset="-78"/>
                <a:cs typeface="TS Rotger" panose="00000500000000000000" pitchFamily="50" charset="-78"/>
              </a:rPr>
              <a:t> أسم النبي ؟</a:t>
            </a:r>
          </a:p>
        </p:txBody>
      </p:sp>
      <p:sp>
        <p:nvSpPr>
          <p:cNvPr id="149" name="مربع نص 148">
            <a:extLst>
              <a:ext uri="{FF2B5EF4-FFF2-40B4-BE49-F238E27FC236}">
                <a16:creationId xmlns:a16="http://schemas.microsoft.com/office/drawing/2014/main" id="{023043FB-82B5-4986-95B7-7690D06296E9}"/>
              </a:ext>
            </a:extLst>
          </p:cNvPr>
          <p:cNvSpPr txBox="1"/>
          <p:nvPr/>
        </p:nvSpPr>
        <p:spPr>
          <a:xfrm>
            <a:off x="2691570" y="2650991"/>
            <a:ext cx="2675867" cy="1631216"/>
          </a:xfrm>
          <a:prstGeom prst="rect">
            <a:avLst/>
          </a:prstGeom>
          <a:noFill/>
        </p:spPr>
        <p:txBody>
          <a:bodyPr wrap="square" rtlCol="1">
            <a:spAutoFit/>
          </a:bodyPr>
          <a:lstStyle/>
          <a:p>
            <a:pPr algn="ctr"/>
            <a:r>
              <a:rPr lang="ar-SA" sz="2000" b="1" dirty="0">
                <a:solidFill>
                  <a:schemeClr val="accent4">
                    <a:lumMod val="75000"/>
                  </a:schemeClr>
                </a:solidFill>
                <a:latin typeface="TS Rotger Bold" panose="00000800000000000000" pitchFamily="50" charset="-78"/>
                <a:cs typeface="TS Rotger Bold" panose="00000800000000000000" pitchFamily="50" charset="-78"/>
              </a:rPr>
              <a:t>هو محمد </a:t>
            </a:r>
          </a:p>
          <a:p>
            <a:pPr algn="ctr"/>
            <a:r>
              <a:rPr lang="ar-SA" sz="2000" b="1" dirty="0">
                <a:solidFill>
                  <a:schemeClr val="accent4">
                    <a:lumMod val="75000"/>
                  </a:schemeClr>
                </a:solidFill>
                <a:latin typeface="TS Rotger Bold" panose="00000800000000000000" pitchFamily="50" charset="-78"/>
                <a:cs typeface="TS Rotger Bold" panose="00000800000000000000" pitchFamily="50" charset="-78"/>
              </a:rPr>
              <a:t>صلى الله</a:t>
            </a:r>
          </a:p>
          <a:p>
            <a:pPr algn="ctr"/>
            <a:r>
              <a:rPr lang="ar-SA" sz="2000" b="1" dirty="0">
                <a:solidFill>
                  <a:schemeClr val="accent4">
                    <a:lumMod val="75000"/>
                  </a:schemeClr>
                </a:solidFill>
                <a:latin typeface="TS Rotger Bold" panose="00000800000000000000" pitchFamily="50" charset="-78"/>
                <a:cs typeface="TS Rotger Bold" panose="00000800000000000000" pitchFamily="50" charset="-78"/>
              </a:rPr>
              <a:t> عليه وسلم</a:t>
            </a:r>
          </a:p>
          <a:p>
            <a:pPr algn="ctr"/>
            <a:r>
              <a:rPr lang="ar-SA" sz="2000" b="1" dirty="0">
                <a:solidFill>
                  <a:srgbClr val="C00000"/>
                </a:solidFill>
                <a:latin typeface="TS Rotger Bold" panose="00000800000000000000" pitchFamily="50" charset="-78"/>
                <a:cs typeface="TS Rotger Bold" panose="00000800000000000000" pitchFamily="50" charset="-78"/>
              </a:rPr>
              <a:t>وهو خاتم الأنبياء والمرسلين</a:t>
            </a:r>
          </a:p>
        </p:txBody>
      </p:sp>
      <p:pic>
        <p:nvPicPr>
          <p:cNvPr id="151" name="صورة 150">
            <a:extLst>
              <a:ext uri="{FF2B5EF4-FFF2-40B4-BE49-F238E27FC236}">
                <a16:creationId xmlns:a16="http://schemas.microsoft.com/office/drawing/2014/main" id="{70193935-1483-4025-ADB7-2D9AFD1D49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98012" y="1160921"/>
            <a:ext cx="3813260" cy="4997032"/>
          </a:xfrm>
          <a:prstGeom prst="rect">
            <a:avLst/>
          </a:prstGeom>
        </p:spPr>
      </p:pic>
      <p:sp>
        <p:nvSpPr>
          <p:cNvPr id="152" name="مربع نص 151">
            <a:extLst>
              <a:ext uri="{FF2B5EF4-FFF2-40B4-BE49-F238E27FC236}">
                <a16:creationId xmlns:a16="http://schemas.microsoft.com/office/drawing/2014/main" id="{7D1970E2-E1DD-4131-B309-031C824D7C21}"/>
              </a:ext>
            </a:extLst>
          </p:cNvPr>
          <p:cNvSpPr txBox="1"/>
          <p:nvPr/>
        </p:nvSpPr>
        <p:spPr>
          <a:xfrm>
            <a:off x="9439165" y="1452906"/>
            <a:ext cx="600892" cy="369332"/>
          </a:xfrm>
          <a:prstGeom prst="rect">
            <a:avLst/>
          </a:prstGeom>
          <a:noFill/>
        </p:spPr>
        <p:txBody>
          <a:bodyPr wrap="square" rtlCol="1">
            <a:spAutoFit/>
          </a:bodyPr>
          <a:lstStyle/>
          <a:p>
            <a:r>
              <a:rPr lang="ar-SA" dirty="0">
                <a:solidFill>
                  <a:schemeClr val="bg1"/>
                </a:solidFill>
              </a:rPr>
              <a:t>آدم</a:t>
            </a:r>
          </a:p>
        </p:txBody>
      </p:sp>
      <p:sp>
        <p:nvSpPr>
          <p:cNvPr id="153" name="مربع نص 152">
            <a:extLst>
              <a:ext uri="{FF2B5EF4-FFF2-40B4-BE49-F238E27FC236}">
                <a16:creationId xmlns:a16="http://schemas.microsoft.com/office/drawing/2014/main" id="{D6C3C334-5A6D-4173-98C0-3E8E8133C2BC}"/>
              </a:ext>
            </a:extLst>
          </p:cNvPr>
          <p:cNvSpPr txBox="1"/>
          <p:nvPr/>
        </p:nvSpPr>
        <p:spPr>
          <a:xfrm>
            <a:off x="8523475" y="1435732"/>
            <a:ext cx="771934" cy="369332"/>
          </a:xfrm>
          <a:prstGeom prst="rect">
            <a:avLst/>
          </a:prstGeom>
          <a:noFill/>
        </p:spPr>
        <p:txBody>
          <a:bodyPr wrap="square" rtlCol="1">
            <a:spAutoFit/>
          </a:bodyPr>
          <a:lstStyle/>
          <a:p>
            <a:r>
              <a:rPr lang="ar-SA" dirty="0">
                <a:solidFill>
                  <a:schemeClr val="bg1"/>
                </a:solidFill>
              </a:rPr>
              <a:t>إدريس</a:t>
            </a:r>
          </a:p>
        </p:txBody>
      </p:sp>
      <p:sp>
        <p:nvSpPr>
          <p:cNvPr id="157" name="مربع نص 156">
            <a:extLst>
              <a:ext uri="{FF2B5EF4-FFF2-40B4-BE49-F238E27FC236}">
                <a16:creationId xmlns:a16="http://schemas.microsoft.com/office/drawing/2014/main" id="{B51D07D3-9D1E-4CAE-A430-0CBE8F1D0B03}"/>
              </a:ext>
            </a:extLst>
          </p:cNvPr>
          <p:cNvSpPr txBox="1"/>
          <p:nvPr/>
        </p:nvSpPr>
        <p:spPr>
          <a:xfrm>
            <a:off x="7597140" y="1442771"/>
            <a:ext cx="712391" cy="369332"/>
          </a:xfrm>
          <a:prstGeom prst="rect">
            <a:avLst/>
          </a:prstGeom>
          <a:noFill/>
        </p:spPr>
        <p:txBody>
          <a:bodyPr wrap="square" rtlCol="1">
            <a:spAutoFit/>
          </a:bodyPr>
          <a:lstStyle/>
          <a:p>
            <a:r>
              <a:rPr lang="ar-SA" dirty="0">
                <a:solidFill>
                  <a:schemeClr val="bg1"/>
                </a:solidFill>
              </a:rPr>
              <a:t>نوح</a:t>
            </a:r>
          </a:p>
        </p:txBody>
      </p:sp>
      <p:sp>
        <p:nvSpPr>
          <p:cNvPr id="158" name="مربع نص 157">
            <a:extLst>
              <a:ext uri="{FF2B5EF4-FFF2-40B4-BE49-F238E27FC236}">
                <a16:creationId xmlns:a16="http://schemas.microsoft.com/office/drawing/2014/main" id="{A964A965-9E9F-48C8-8223-28F699D63FA5}"/>
              </a:ext>
            </a:extLst>
          </p:cNvPr>
          <p:cNvSpPr txBox="1"/>
          <p:nvPr/>
        </p:nvSpPr>
        <p:spPr>
          <a:xfrm>
            <a:off x="6879976" y="1417409"/>
            <a:ext cx="561703" cy="369332"/>
          </a:xfrm>
          <a:prstGeom prst="rect">
            <a:avLst/>
          </a:prstGeom>
          <a:noFill/>
        </p:spPr>
        <p:txBody>
          <a:bodyPr wrap="square" rtlCol="1">
            <a:spAutoFit/>
          </a:bodyPr>
          <a:lstStyle/>
          <a:p>
            <a:r>
              <a:rPr lang="ar-SA" dirty="0">
                <a:solidFill>
                  <a:schemeClr val="bg1"/>
                </a:solidFill>
              </a:rPr>
              <a:t>هود</a:t>
            </a:r>
          </a:p>
        </p:txBody>
      </p:sp>
      <p:sp>
        <p:nvSpPr>
          <p:cNvPr id="159" name="مربع نص 158">
            <a:extLst>
              <a:ext uri="{FF2B5EF4-FFF2-40B4-BE49-F238E27FC236}">
                <a16:creationId xmlns:a16="http://schemas.microsoft.com/office/drawing/2014/main" id="{94565BF6-79FC-4A28-A9B7-127FD4B69935}"/>
              </a:ext>
            </a:extLst>
          </p:cNvPr>
          <p:cNvSpPr txBox="1"/>
          <p:nvPr/>
        </p:nvSpPr>
        <p:spPr>
          <a:xfrm>
            <a:off x="9307905" y="2121340"/>
            <a:ext cx="813193" cy="369332"/>
          </a:xfrm>
          <a:prstGeom prst="rect">
            <a:avLst/>
          </a:prstGeom>
          <a:noFill/>
        </p:spPr>
        <p:txBody>
          <a:bodyPr wrap="square" rtlCol="1">
            <a:spAutoFit/>
          </a:bodyPr>
          <a:lstStyle/>
          <a:p>
            <a:r>
              <a:rPr lang="ar-SA" dirty="0">
                <a:solidFill>
                  <a:schemeClr val="bg1"/>
                </a:solidFill>
              </a:rPr>
              <a:t>صالح</a:t>
            </a:r>
          </a:p>
        </p:txBody>
      </p:sp>
      <p:sp>
        <p:nvSpPr>
          <p:cNvPr id="160" name="مربع نص 159">
            <a:extLst>
              <a:ext uri="{FF2B5EF4-FFF2-40B4-BE49-F238E27FC236}">
                <a16:creationId xmlns:a16="http://schemas.microsoft.com/office/drawing/2014/main" id="{1BCA3446-5A41-4131-88F1-6D646E1C1B48}"/>
              </a:ext>
            </a:extLst>
          </p:cNvPr>
          <p:cNvSpPr txBox="1"/>
          <p:nvPr/>
        </p:nvSpPr>
        <p:spPr>
          <a:xfrm>
            <a:off x="8624918" y="2141029"/>
            <a:ext cx="572142" cy="369332"/>
          </a:xfrm>
          <a:prstGeom prst="rect">
            <a:avLst/>
          </a:prstGeom>
          <a:noFill/>
        </p:spPr>
        <p:txBody>
          <a:bodyPr wrap="square" rtlCol="1">
            <a:spAutoFit/>
          </a:bodyPr>
          <a:lstStyle/>
          <a:p>
            <a:r>
              <a:rPr lang="ar-SA" dirty="0">
                <a:solidFill>
                  <a:schemeClr val="bg1"/>
                </a:solidFill>
              </a:rPr>
              <a:t>لوط</a:t>
            </a:r>
          </a:p>
        </p:txBody>
      </p:sp>
      <p:sp>
        <p:nvSpPr>
          <p:cNvPr id="161" name="مربع نص 160">
            <a:extLst>
              <a:ext uri="{FF2B5EF4-FFF2-40B4-BE49-F238E27FC236}">
                <a16:creationId xmlns:a16="http://schemas.microsoft.com/office/drawing/2014/main" id="{0E73D4CE-C90D-498B-94EA-F9A023A515CE}"/>
              </a:ext>
            </a:extLst>
          </p:cNvPr>
          <p:cNvSpPr txBox="1"/>
          <p:nvPr/>
        </p:nvSpPr>
        <p:spPr>
          <a:xfrm>
            <a:off x="7670864" y="2141029"/>
            <a:ext cx="752632" cy="369332"/>
          </a:xfrm>
          <a:prstGeom prst="rect">
            <a:avLst/>
          </a:prstGeom>
          <a:noFill/>
        </p:spPr>
        <p:txBody>
          <a:bodyPr wrap="square" rtlCol="1">
            <a:spAutoFit/>
          </a:bodyPr>
          <a:lstStyle/>
          <a:p>
            <a:r>
              <a:rPr lang="ar-SA" dirty="0">
                <a:solidFill>
                  <a:schemeClr val="bg1"/>
                </a:solidFill>
              </a:rPr>
              <a:t>أبراهيم</a:t>
            </a:r>
          </a:p>
        </p:txBody>
      </p:sp>
      <p:sp>
        <p:nvSpPr>
          <p:cNvPr id="162" name="مربع نص 161">
            <a:extLst>
              <a:ext uri="{FF2B5EF4-FFF2-40B4-BE49-F238E27FC236}">
                <a16:creationId xmlns:a16="http://schemas.microsoft.com/office/drawing/2014/main" id="{18F1E847-0130-46BE-9BD0-375FB2B013CE}"/>
              </a:ext>
            </a:extLst>
          </p:cNvPr>
          <p:cNvSpPr txBox="1"/>
          <p:nvPr/>
        </p:nvSpPr>
        <p:spPr>
          <a:xfrm>
            <a:off x="6831076" y="2134211"/>
            <a:ext cx="679269" cy="369332"/>
          </a:xfrm>
          <a:prstGeom prst="rect">
            <a:avLst/>
          </a:prstGeom>
          <a:noFill/>
        </p:spPr>
        <p:txBody>
          <a:bodyPr wrap="square" rtlCol="1">
            <a:spAutoFit/>
          </a:bodyPr>
          <a:lstStyle/>
          <a:p>
            <a:r>
              <a:rPr lang="ar-SA" dirty="0">
                <a:solidFill>
                  <a:schemeClr val="bg1"/>
                </a:solidFill>
              </a:rPr>
              <a:t>أسحاق</a:t>
            </a:r>
          </a:p>
        </p:txBody>
      </p:sp>
      <p:sp>
        <p:nvSpPr>
          <p:cNvPr id="163" name="مربع نص 162">
            <a:extLst>
              <a:ext uri="{FF2B5EF4-FFF2-40B4-BE49-F238E27FC236}">
                <a16:creationId xmlns:a16="http://schemas.microsoft.com/office/drawing/2014/main" id="{2A4AE190-6CFD-495F-83D7-573185DAED34}"/>
              </a:ext>
            </a:extLst>
          </p:cNvPr>
          <p:cNvSpPr txBox="1"/>
          <p:nvPr/>
        </p:nvSpPr>
        <p:spPr>
          <a:xfrm>
            <a:off x="9439165" y="2830561"/>
            <a:ext cx="681933" cy="369332"/>
          </a:xfrm>
          <a:prstGeom prst="rect">
            <a:avLst/>
          </a:prstGeom>
          <a:noFill/>
        </p:spPr>
        <p:txBody>
          <a:bodyPr wrap="square" rtlCol="1">
            <a:spAutoFit/>
          </a:bodyPr>
          <a:lstStyle/>
          <a:p>
            <a:r>
              <a:rPr lang="ar-SA" dirty="0">
                <a:solidFill>
                  <a:schemeClr val="bg1"/>
                </a:solidFill>
              </a:rPr>
              <a:t>يعقوب</a:t>
            </a:r>
          </a:p>
        </p:txBody>
      </p:sp>
      <p:sp>
        <p:nvSpPr>
          <p:cNvPr id="164" name="مربع نص 163">
            <a:extLst>
              <a:ext uri="{FF2B5EF4-FFF2-40B4-BE49-F238E27FC236}">
                <a16:creationId xmlns:a16="http://schemas.microsoft.com/office/drawing/2014/main" id="{EAF05B0E-01D0-417F-B5DF-256C7F6ADBB7}"/>
              </a:ext>
            </a:extLst>
          </p:cNvPr>
          <p:cNvSpPr txBox="1"/>
          <p:nvPr/>
        </p:nvSpPr>
        <p:spPr>
          <a:xfrm>
            <a:off x="8444174" y="2821295"/>
            <a:ext cx="793569" cy="369332"/>
          </a:xfrm>
          <a:prstGeom prst="rect">
            <a:avLst/>
          </a:prstGeom>
          <a:noFill/>
        </p:spPr>
        <p:txBody>
          <a:bodyPr wrap="square" rtlCol="1">
            <a:spAutoFit/>
          </a:bodyPr>
          <a:lstStyle/>
          <a:p>
            <a:r>
              <a:rPr lang="ar-SA" dirty="0">
                <a:solidFill>
                  <a:schemeClr val="bg1"/>
                </a:solidFill>
              </a:rPr>
              <a:t>يوسف</a:t>
            </a:r>
          </a:p>
        </p:txBody>
      </p:sp>
      <p:sp>
        <p:nvSpPr>
          <p:cNvPr id="165" name="مربع نص 164">
            <a:extLst>
              <a:ext uri="{FF2B5EF4-FFF2-40B4-BE49-F238E27FC236}">
                <a16:creationId xmlns:a16="http://schemas.microsoft.com/office/drawing/2014/main" id="{2B622253-FCD1-4381-8D30-5373C0E52FE1}"/>
              </a:ext>
            </a:extLst>
          </p:cNvPr>
          <p:cNvSpPr txBox="1"/>
          <p:nvPr/>
        </p:nvSpPr>
        <p:spPr>
          <a:xfrm>
            <a:off x="7510705" y="2818124"/>
            <a:ext cx="832758" cy="369332"/>
          </a:xfrm>
          <a:prstGeom prst="rect">
            <a:avLst/>
          </a:prstGeom>
          <a:noFill/>
        </p:spPr>
        <p:txBody>
          <a:bodyPr wrap="square" rtlCol="1">
            <a:spAutoFit/>
          </a:bodyPr>
          <a:lstStyle/>
          <a:p>
            <a:r>
              <a:rPr lang="ar-SA" dirty="0">
                <a:solidFill>
                  <a:schemeClr val="bg1"/>
                </a:solidFill>
              </a:rPr>
              <a:t>شعيب</a:t>
            </a:r>
          </a:p>
        </p:txBody>
      </p:sp>
      <p:sp>
        <p:nvSpPr>
          <p:cNvPr id="166" name="مربع نص 165">
            <a:extLst>
              <a:ext uri="{FF2B5EF4-FFF2-40B4-BE49-F238E27FC236}">
                <a16:creationId xmlns:a16="http://schemas.microsoft.com/office/drawing/2014/main" id="{7F743393-C1C3-4266-8ED7-41C8AF26C0F3}"/>
              </a:ext>
            </a:extLst>
          </p:cNvPr>
          <p:cNvSpPr txBox="1"/>
          <p:nvPr/>
        </p:nvSpPr>
        <p:spPr>
          <a:xfrm>
            <a:off x="6743123" y="2818124"/>
            <a:ext cx="744582" cy="369332"/>
          </a:xfrm>
          <a:prstGeom prst="rect">
            <a:avLst/>
          </a:prstGeom>
          <a:noFill/>
        </p:spPr>
        <p:txBody>
          <a:bodyPr wrap="square" rtlCol="1">
            <a:spAutoFit/>
          </a:bodyPr>
          <a:lstStyle/>
          <a:p>
            <a:r>
              <a:rPr lang="ar-SA" dirty="0">
                <a:solidFill>
                  <a:schemeClr val="bg1"/>
                </a:solidFill>
              </a:rPr>
              <a:t>أيوب</a:t>
            </a:r>
          </a:p>
        </p:txBody>
      </p:sp>
      <p:sp>
        <p:nvSpPr>
          <p:cNvPr id="167" name="مربع نص 166">
            <a:extLst>
              <a:ext uri="{FF2B5EF4-FFF2-40B4-BE49-F238E27FC236}">
                <a16:creationId xmlns:a16="http://schemas.microsoft.com/office/drawing/2014/main" id="{3336B923-2267-431C-B322-7415D62DAF80}"/>
              </a:ext>
            </a:extLst>
          </p:cNvPr>
          <p:cNvSpPr txBox="1"/>
          <p:nvPr/>
        </p:nvSpPr>
        <p:spPr>
          <a:xfrm>
            <a:off x="9295409" y="3494258"/>
            <a:ext cx="871315" cy="338554"/>
          </a:xfrm>
          <a:prstGeom prst="rect">
            <a:avLst/>
          </a:prstGeom>
          <a:noFill/>
        </p:spPr>
        <p:txBody>
          <a:bodyPr wrap="square" rtlCol="1">
            <a:spAutoFit/>
          </a:bodyPr>
          <a:lstStyle/>
          <a:p>
            <a:r>
              <a:rPr lang="ar-SA" sz="1600" b="1" i="0" dirty="0">
                <a:solidFill>
                  <a:schemeClr val="bg1"/>
                </a:solidFill>
                <a:effectLst/>
                <a:latin typeface="DIN NEXTTM ARABIC"/>
              </a:rPr>
              <a:t>ذو الكفل</a:t>
            </a:r>
            <a:endParaRPr lang="ar-SA" sz="1600" dirty="0">
              <a:solidFill>
                <a:schemeClr val="bg1"/>
              </a:solidFill>
            </a:endParaRPr>
          </a:p>
        </p:txBody>
      </p:sp>
      <p:sp>
        <p:nvSpPr>
          <p:cNvPr id="168" name="مربع نص 167">
            <a:extLst>
              <a:ext uri="{FF2B5EF4-FFF2-40B4-BE49-F238E27FC236}">
                <a16:creationId xmlns:a16="http://schemas.microsoft.com/office/drawing/2014/main" id="{E752C1B7-7140-4EED-B1AE-8D4C9654E0E7}"/>
              </a:ext>
            </a:extLst>
          </p:cNvPr>
          <p:cNvSpPr txBox="1"/>
          <p:nvPr/>
        </p:nvSpPr>
        <p:spPr>
          <a:xfrm>
            <a:off x="8343463" y="3490469"/>
            <a:ext cx="901337" cy="369332"/>
          </a:xfrm>
          <a:prstGeom prst="rect">
            <a:avLst/>
          </a:prstGeom>
          <a:noFill/>
        </p:spPr>
        <p:txBody>
          <a:bodyPr wrap="square" rtlCol="1">
            <a:spAutoFit/>
          </a:bodyPr>
          <a:lstStyle/>
          <a:p>
            <a:r>
              <a:rPr lang="ar-SA" dirty="0">
                <a:solidFill>
                  <a:schemeClr val="bg1"/>
                </a:solidFill>
              </a:rPr>
              <a:t>يونس</a:t>
            </a:r>
          </a:p>
        </p:txBody>
      </p:sp>
      <p:sp>
        <p:nvSpPr>
          <p:cNvPr id="169" name="مربع نص 168">
            <a:extLst>
              <a:ext uri="{FF2B5EF4-FFF2-40B4-BE49-F238E27FC236}">
                <a16:creationId xmlns:a16="http://schemas.microsoft.com/office/drawing/2014/main" id="{6FE57561-1117-4380-B257-63C4C37FDDBD}"/>
              </a:ext>
            </a:extLst>
          </p:cNvPr>
          <p:cNvSpPr txBox="1"/>
          <p:nvPr/>
        </p:nvSpPr>
        <p:spPr>
          <a:xfrm>
            <a:off x="7441679" y="3461508"/>
            <a:ext cx="926230" cy="369332"/>
          </a:xfrm>
          <a:prstGeom prst="rect">
            <a:avLst/>
          </a:prstGeom>
          <a:noFill/>
        </p:spPr>
        <p:txBody>
          <a:bodyPr wrap="square" rtlCol="1">
            <a:spAutoFit/>
          </a:bodyPr>
          <a:lstStyle/>
          <a:p>
            <a:r>
              <a:rPr lang="ar-SA" dirty="0">
                <a:solidFill>
                  <a:schemeClr val="bg1"/>
                </a:solidFill>
              </a:rPr>
              <a:t>موسى</a:t>
            </a:r>
          </a:p>
        </p:txBody>
      </p:sp>
      <p:sp>
        <p:nvSpPr>
          <p:cNvPr id="170" name="مربع نص 169">
            <a:extLst>
              <a:ext uri="{FF2B5EF4-FFF2-40B4-BE49-F238E27FC236}">
                <a16:creationId xmlns:a16="http://schemas.microsoft.com/office/drawing/2014/main" id="{B65D3079-9A67-49F1-A4FC-73BC42E7AE0A}"/>
              </a:ext>
            </a:extLst>
          </p:cNvPr>
          <p:cNvSpPr txBox="1"/>
          <p:nvPr/>
        </p:nvSpPr>
        <p:spPr>
          <a:xfrm>
            <a:off x="6731931" y="3467211"/>
            <a:ext cx="806632" cy="369332"/>
          </a:xfrm>
          <a:prstGeom prst="rect">
            <a:avLst/>
          </a:prstGeom>
          <a:noFill/>
        </p:spPr>
        <p:txBody>
          <a:bodyPr wrap="square" rtlCol="1">
            <a:spAutoFit/>
          </a:bodyPr>
          <a:lstStyle/>
          <a:p>
            <a:r>
              <a:rPr lang="ar-SA" dirty="0">
                <a:solidFill>
                  <a:schemeClr val="bg1"/>
                </a:solidFill>
              </a:rPr>
              <a:t>هارون</a:t>
            </a:r>
          </a:p>
        </p:txBody>
      </p:sp>
      <p:sp>
        <p:nvSpPr>
          <p:cNvPr id="171" name="مربع نص 170">
            <a:extLst>
              <a:ext uri="{FF2B5EF4-FFF2-40B4-BE49-F238E27FC236}">
                <a16:creationId xmlns:a16="http://schemas.microsoft.com/office/drawing/2014/main" id="{87257C67-76FC-4DF4-8469-2B83D2E0A0F5}"/>
              </a:ext>
            </a:extLst>
          </p:cNvPr>
          <p:cNvSpPr txBox="1"/>
          <p:nvPr/>
        </p:nvSpPr>
        <p:spPr>
          <a:xfrm>
            <a:off x="9439164" y="4147833"/>
            <a:ext cx="681933" cy="369332"/>
          </a:xfrm>
          <a:prstGeom prst="rect">
            <a:avLst/>
          </a:prstGeom>
          <a:noFill/>
        </p:spPr>
        <p:txBody>
          <a:bodyPr wrap="square" rtlCol="1">
            <a:spAutoFit/>
          </a:bodyPr>
          <a:lstStyle/>
          <a:p>
            <a:r>
              <a:rPr lang="ar-SA" dirty="0">
                <a:solidFill>
                  <a:schemeClr val="bg1"/>
                </a:solidFill>
              </a:rPr>
              <a:t>إلياس</a:t>
            </a:r>
          </a:p>
        </p:txBody>
      </p:sp>
      <p:sp>
        <p:nvSpPr>
          <p:cNvPr id="172" name="مربع نص 171">
            <a:extLst>
              <a:ext uri="{FF2B5EF4-FFF2-40B4-BE49-F238E27FC236}">
                <a16:creationId xmlns:a16="http://schemas.microsoft.com/office/drawing/2014/main" id="{87C07B32-F6CF-4E0C-AA2A-12F4FD0D66C2}"/>
              </a:ext>
            </a:extLst>
          </p:cNvPr>
          <p:cNvSpPr txBox="1"/>
          <p:nvPr/>
        </p:nvSpPr>
        <p:spPr>
          <a:xfrm>
            <a:off x="8552469" y="4187202"/>
            <a:ext cx="692331" cy="369332"/>
          </a:xfrm>
          <a:prstGeom prst="rect">
            <a:avLst/>
          </a:prstGeom>
          <a:noFill/>
        </p:spPr>
        <p:txBody>
          <a:bodyPr wrap="square" rtlCol="1">
            <a:spAutoFit/>
          </a:bodyPr>
          <a:lstStyle/>
          <a:p>
            <a:r>
              <a:rPr lang="ar-SA" dirty="0">
                <a:solidFill>
                  <a:schemeClr val="bg1"/>
                </a:solidFill>
              </a:rPr>
              <a:t>أليسع</a:t>
            </a:r>
          </a:p>
        </p:txBody>
      </p:sp>
      <p:sp>
        <p:nvSpPr>
          <p:cNvPr id="173" name="مربع نص 172">
            <a:extLst>
              <a:ext uri="{FF2B5EF4-FFF2-40B4-BE49-F238E27FC236}">
                <a16:creationId xmlns:a16="http://schemas.microsoft.com/office/drawing/2014/main" id="{C4F65C30-0AA4-4381-93BB-33F287C4C884}"/>
              </a:ext>
            </a:extLst>
          </p:cNvPr>
          <p:cNvSpPr txBox="1"/>
          <p:nvPr/>
        </p:nvSpPr>
        <p:spPr>
          <a:xfrm>
            <a:off x="7757213" y="4167358"/>
            <a:ext cx="600892" cy="383862"/>
          </a:xfrm>
          <a:prstGeom prst="rect">
            <a:avLst/>
          </a:prstGeom>
          <a:noFill/>
        </p:spPr>
        <p:txBody>
          <a:bodyPr wrap="square" rtlCol="1">
            <a:spAutoFit/>
          </a:bodyPr>
          <a:lstStyle/>
          <a:p>
            <a:r>
              <a:rPr lang="ar-SA" dirty="0">
                <a:solidFill>
                  <a:schemeClr val="bg1"/>
                </a:solidFill>
              </a:rPr>
              <a:t>داوود</a:t>
            </a:r>
          </a:p>
        </p:txBody>
      </p:sp>
      <p:sp>
        <p:nvSpPr>
          <p:cNvPr id="174" name="مربع نص 173">
            <a:extLst>
              <a:ext uri="{FF2B5EF4-FFF2-40B4-BE49-F238E27FC236}">
                <a16:creationId xmlns:a16="http://schemas.microsoft.com/office/drawing/2014/main" id="{BC06FFED-A6B6-4F29-A979-F8631FC04D6F}"/>
              </a:ext>
            </a:extLst>
          </p:cNvPr>
          <p:cNvSpPr txBox="1"/>
          <p:nvPr/>
        </p:nvSpPr>
        <p:spPr>
          <a:xfrm>
            <a:off x="6676154" y="4173865"/>
            <a:ext cx="845820" cy="369332"/>
          </a:xfrm>
          <a:prstGeom prst="rect">
            <a:avLst/>
          </a:prstGeom>
          <a:noFill/>
        </p:spPr>
        <p:txBody>
          <a:bodyPr wrap="square" rtlCol="1">
            <a:spAutoFit/>
          </a:bodyPr>
          <a:lstStyle/>
          <a:p>
            <a:r>
              <a:rPr lang="ar-SA" dirty="0">
                <a:solidFill>
                  <a:schemeClr val="bg1"/>
                </a:solidFill>
              </a:rPr>
              <a:t>سليمان</a:t>
            </a:r>
          </a:p>
        </p:txBody>
      </p:sp>
      <p:sp>
        <p:nvSpPr>
          <p:cNvPr id="175" name="مربع نص 174">
            <a:extLst>
              <a:ext uri="{FF2B5EF4-FFF2-40B4-BE49-F238E27FC236}">
                <a16:creationId xmlns:a16="http://schemas.microsoft.com/office/drawing/2014/main" id="{0D4C9CEE-9D44-4AA9-827D-9E4A78D61BC3}"/>
              </a:ext>
            </a:extLst>
          </p:cNvPr>
          <p:cNvSpPr txBox="1"/>
          <p:nvPr/>
        </p:nvSpPr>
        <p:spPr>
          <a:xfrm>
            <a:off x="8545844" y="4847172"/>
            <a:ext cx="679268" cy="369332"/>
          </a:xfrm>
          <a:prstGeom prst="rect">
            <a:avLst/>
          </a:prstGeom>
          <a:noFill/>
        </p:spPr>
        <p:txBody>
          <a:bodyPr wrap="square" rtlCol="1">
            <a:spAutoFit/>
          </a:bodyPr>
          <a:lstStyle/>
          <a:p>
            <a:r>
              <a:rPr lang="ar-SA" dirty="0">
                <a:solidFill>
                  <a:schemeClr val="bg1"/>
                </a:solidFill>
              </a:rPr>
              <a:t>زكريا</a:t>
            </a:r>
          </a:p>
        </p:txBody>
      </p:sp>
      <p:sp>
        <p:nvSpPr>
          <p:cNvPr id="176" name="مربع نص 175">
            <a:extLst>
              <a:ext uri="{FF2B5EF4-FFF2-40B4-BE49-F238E27FC236}">
                <a16:creationId xmlns:a16="http://schemas.microsoft.com/office/drawing/2014/main" id="{9F99A222-9023-45EA-AA7E-72EA91C8776D}"/>
              </a:ext>
            </a:extLst>
          </p:cNvPr>
          <p:cNvSpPr txBox="1"/>
          <p:nvPr/>
        </p:nvSpPr>
        <p:spPr>
          <a:xfrm>
            <a:off x="7657026" y="4824211"/>
            <a:ext cx="679268" cy="369332"/>
          </a:xfrm>
          <a:prstGeom prst="rect">
            <a:avLst/>
          </a:prstGeom>
          <a:noFill/>
        </p:spPr>
        <p:txBody>
          <a:bodyPr wrap="square" rtlCol="1">
            <a:spAutoFit/>
          </a:bodyPr>
          <a:lstStyle/>
          <a:p>
            <a:r>
              <a:rPr lang="ar-SA" dirty="0">
                <a:solidFill>
                  <a:schemeClr val="bg1"/>
                </a:solidFill>
              </a:rPr>
              <a:t>يحيي</a:t>
            </a:r>
          </a:p>
        </p:txBody>
      </p:sp>
      <p:sp>
        <p:nvSpPr>
          <p:cNvPr id="177" name="مربع نص 176">
            <a:extLst>
              <a:ext uri="{FF2B5EF4-FFF2-40B4-BE49-F238E27FC236}">
                <a16:creationId xmlns:a16="http://schemas.microsoft.com/office/drawing/2014/main" id="{8606CD1C-8A34-49FD-895B-8A4D2C36E687}"/>
              </a:ext>
            </a:extLst>
          </p:cNvPr>
          <p:cNvSpPr txBox="1"/>
          <p:nvPr/>
        </p:nvSpPr>
        <p:spPr>
          <a:xfrm>
            <a:off x="6633700" y="4796577"/>
            <a:ext cx="888274" cy="369332"/>
          </a:xfrm>
          <a:prstGeom prst="rect">
            <a:avLst/>
          </a:prstGeom>
          <a:noFill/>
        </p:spPr>
        <p:txBody>
          <a:bodyPr wrap="square" rtlCol="1">
            <a:spAutoFit/>
          </a:bodyPr>
          <a:lstStyle/>
          <a:p>
            <a:r>
              <a:rPr lang="ar-SA" dirty="0">
                <a:solidFill>
                  <a:schemeClr val="bg1"/>
                </a:solidFill>
              </a:rPr>
              <a:t>عيسى</a:t>
            </a:r>
          </a:p>
        </p:txBody>
      </p:sp>
      <p:sp>
        <p:nvSpPr>
          <p:cNvPr id="178" name="مربع نص 177">
            <a:extLst>
              <a:ext uri="{FF2B5EF4-FFF2-40B4-BE49-F238E27FC236}">
                <a16:creationId xmlns:a16="http://schemas.microsoft.com/office/drawing/2014/main" id="{26CE15E9-825C-43F0-B9EC-09D4B34793D4}"/>
              </a:ext>
            </a:extLst>
          </p:cNvPr>
          <p:cNvSpPr txBox="1"/>
          <p:nvPr/>
        </p:nvSpPr>
        <p:spPr>
          <a:xfrm>
            <a:off x="9255356" y="4854989"/>
            <a:ext cx="932305" cy="338554"/>
          </a:xfrm>
          <a:prstGeom prst="rect">
            <a:avLst/>
          </a:prstGeom>
          <a:noFill/>
        </p:spPr>
        <p:txBody>
          <a:bodyPr wrap="square" rtlCol="1">
            <a:spAutoFit/>
          </a:bodyPr>
          <a:lstStyle/>
          <a:p>
            <a:r>
              <a:rPr lang="ar-SA" sz="1600" b="1" dirty="0">
                <a:solidFill>
                  <a:schemeClr val="bg1"/>
                </a:solidFill>
              </a:rPr>
              <a:t>إسماعيل</a:t>
            </a:r>
          </a:p>
        </p:txBody>
      </p:sp>
      <p:sp>
        <p:nvSpPr>
          <p:cNvPr id="179" name="مستطيل: زوايا مستديرة 178">
            <a:extLst>
              <a:ext uri="{FF2B5EF4-FFF2-40B4-BE49-F238E27FC236}">
                <a16:creationId xmlns:a16="http://schemas.microsoft.com/office/drawing/2014/main" id="{0C6C3CE0-A7D9-451E-B6C1-ED4F0F8238FD}"/>
              </a:ext>
            </a:extLst>
          </p:cNvPr>
          <p:cNvSpPr/>
          <p:nvPr/>
        </p:nvSpPr>
        <p:spPr>
          <a:xfrm>
            <a:off x="6949360" y="5541754"/>
            <a:ext cx="3217363" cy="499078"/>
          </a:xfrm>
          <a:prstGeom prst="roundRect">
            <a:avLst/>
          </a:prstGeom>
          <a:solidFill>
            <a:schemeClr val="tx1"/>
          </a:solidFill>
          <a:ln w="28575"/>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0" name="مربع نص 179">
            <a:extLst>
              <a:ext uri="{FF2B5EF4-FFF2-40B4-BE49-F238E27FC236}">
                <a16:creationId xmlns:a16="http://schemas.microsoft.com/office/drawing/2014/main" id="{7ED886BE-129B-4060-832B-6A938B2CB47D}"/>
              </a:ext>
            </a:extLst>
          </p:cNvPr>
          <p:cNvSpPr txBox="1"/>
          <p:nvPr/>
        </p:nvSpPr>
        <p:spPr>
          <a:xfrm>
            <a:off x="6791325" y="5517612"/>
            <a:ext cx="3548950" cy="523220"/>
          </a:xfrm>
          <a:prstGeom prst="rect">
            <a:avLst/>
          </a:prstGeom>
          <a:noFill/>
        </p:spPr>
        <p:txBody>
          <a:bodyPr wrap="square" rtlCol="1">
            <a:spAutoFit/>
          </a:bodyPr>
          <a:lstStyle/>
          <a:p>
            <a:pPr algn="ctr"/>
            <a:r>
              <a:rPr lang="ar-SA" sz="2800" dirty="0">
                <a:solidFill>
                  <a:schemeClr val="bg1"/>
                </a:solidFill>
              </a:rPr>
              <a:t>محمد صلى الله عليه وسلم </a:t>
            </a:r>
          </a:p>
        </p:txBody>
      </p:sp>
      <p:sp>
        <p:nvSpPr>
          <p:cNvPr id="181" name="مربع نص 180">
            <a:extLst>
              <a:ext uri="{FF2B5EF4-FFF2-40B4-BE49-F238E27FC236}">
                <a16:creationId xmlns:a16="http://schemas.microsoft.com/office/drawing/2014/main" id="{FB982717-6011-4C82-A256-AC8404E9EDB7}"/>
              </a:ext>
            </a:extLst>
          </p:cNvPr>
          <p:cNvSpPr txBox="1"/>
          <p:nvPr/>
        </p:nvSpPr>
        <p:spPr>
          <a:xfrm>
            <a:off x="6016495" y="776016"/>
            <a:ext cx="4343399" cy="307777"/>
          </a:xfrm>
          <a:prstGeom prst="rect">
            <a:avLst/>
          </a:prstGeom>
          <a:noFill/>
        </p:spPr>
        <p:txBody>
          <a:bodyPr wrap="square" rtlCol="1">
            <a:spAutoFit/>
          </a:bodyPr>
          <a:lstStyle/>
          <a:p>
            <a:r>
              <a:rPr lang="ar-SA" sz="1400" dirty="0">
                <a:latin typeface="TS Split Black" panose="00000A00000000000000" pitchFamily="50" charset="-78"/>
                <a:cs typeface="TS Split Black" panose="00000A00000000000000" pitchFamily="50" charset="-78"/>
              </a:rPr>
              <a:t>أسماء الأنبياء والرسل في القرآن الكريم</a:t>
            </a:r>
          </a:p>
        </p:txBody>
      </p:sp>
      <p:pic>
        <p:nvPicPr>
          <p:cNvPr id="3" name="صورة 2">
            <a:extLst>
              <a:ext uri="{FF2B5EF4-FFF2-40B4-BE49-F238E27FC236}">
                <a16:creationId xmlns:a16="http://schemas.microsoft.com/office/drawing/2014/main" id="{9476898A-EF38-4476-93FB-8813BD2136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700958" y="3291785"/>
            <a:ext cx="1948611" cy="3929455"/>
          </a:xfrm>
          <a:prstGeom prst="rect">
            <a:avLst/>
          </a:prstGeom>
        </p:spPr>
      </p:pic>
      <p:sp>
        <p:nvSpPr>
          <p:cNvPr id="128" name="مربع نص 127">
            <a:extLst>
              <a:ext uri="{FF2B5EF4-FFF2-40B4-BE49-F238E27FC236}">
                <a16:creationId xmlns:a16="http://schemas.microsoft.com/office/drawing/2014/main" id="{96FD312F-43F2-4EA0-97CB-3A2ED021CB8D}"/>
              </a:ext>
            </a:extLst>
          </p:cNvPr>
          <p:cNvSpPr txBox="1"/>
          <p:nvPr/>
        </p:nvSpPr>
        <p:spPr>
          <a:xfrm>
            <a:off x="3745348" y="4542282"/>
            <a:ext cx="1797462" cy="584775"/>
          </a:xfrm>
          <a:prstGeom prst="rect">
            <a:avLst/>
          </a:prstGeom>
          <a:noFill/>
        </p:spPr>
        <p:txBody>
          <a:bodyPr wrap="square" rtlCol="1">
            <a:spAutoFit/>
          </a:bodyPr>
          <a:lstStyle/>
          <a:p>
            <a:pPr algn="ctr"/>
            <a:r>
              <a:rPr lang="ar-SA" sz="1600" b="1" dirty="0">
                <a:latin typeface="Calibri" panose="020F0502020204030204" pitchFamily="34" charset="0"/>
                <a:cs typeface="Calibri" panose="020F0502020204030204" pitchFamily="34" charset="0"/>
              </a:rPr>
              <a:t>معنى خاتم الأنبياء </a:t>
            </a:r>
          </a:p>
          <a:p>
            <a:pPr algn="ctr"/>
            <a:r>
              <a:rPr lang="ar-SA" sz="1600" b="1" dirty="0">
                <a:latin typeface="Calibri" panose="020F0502020204030204" pitchFamily="34" charset="0"/>
                <a:cs typeface="Calibri" panose="020F0502020204030204" pitchFamily="34" charset="0"/>
              </a:rPr>
              <a:t>والمرسلين </a:t>
            </a:r>
          </a:p>
        </p:txBody>
      </p:sp>
      <p:sp>
        <p:nvSpPr>
          <p:cNvPr id="129" name="مربع نص 128">
            <a:extLst>
              <a:ext uri="{FF2B5EF4-FFF2-40B4-BE49-F238E27FC236}">
                <a16:creationId xmlns:a16="http://schemas.microsoft.com/office/drawing/2014/main" id="{3E9842B6-D4A1-4F7C-BEAF-20CC6636FB91}"/>
              </a:ext>
            </a:extLst>
          </p:cNvPr>
          <p:cNvSpPr txBox="1"/>
          <p:nvPr/>
        </p:nvSpPr>
        <p:spPr>
          <a:xfrm>
            <a:off x="1984914" y="4966951"/>
            <a:ext cx="1527590" cy="646331"/>
          </a:xfrm>
          <a:prstGeom prst="rect">
            <a:avLst/>
          </a:prstGeom>
          <a:noFill/>
        </p:spPr>
        <p:txBody>
          <a:bodyPr wrap="square" rtlCol="1">
            <a:spAutoFit/>
          </a:bodyPr>
          <a:lstStyle/>
          <a:p>
            <a:r>
              <a:rPr lang="ar-SA" b="1" dirty="0">
                <a:latin typeface="Calibri" panose="020F0502020204030204" pitchFamily="34" charset="0"/>
                <a:cs typeface="Calibri" panose="020F0502020204030204" pitchFamily="34" charset="0"/>
              </a:rPr>
              <a:t>الله ذكر في القران الكريم</a:t>
            </a:r>
          </a:p>
        </p:txBody>
      </p:sp>
      <p:sp>
        <p:nvSpPr>
          <p:cNvPr id="2" name="مربع نص 1">
            <a:extLst>
              <a:ext uri="{FF2B5EF4-FFF2-40B4-BE49-F238E27FC236}">
                <a16:creationId xmlns:a16="http://schemas.microsoft.com/office/drawing/2014/main" id="{82A69D8D-0836-4AC9-A099-A1955B1F672C}"/>
              </a:ext>
            </a:extLst>
          </p:cNvPr>
          <p:cNvSpPr txBox="1"/>
          <p:nvPr/>
        </p:nvSpPr>
        <p:spPr>
          <a:xfrm>
            <a:off x="3766986" y="5072653"/>
            <a:ext cx="1680554" cy="338554"/>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a:ln>
                  <a:noFill/>
                </a:ln>
                <a:solidFill>
                  <a:srgbClr val="44546A">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لا رسول ولا نبي بعده</a:t>
            </a:r>
            <a:endParaRPr kumimoji="0" lang="ar-SA" sz="1600" b="1" i="0" u="none" strike="noStrike" kern="1200" cap="none" spc="0" normalizeH="0" baseline="0" noProof="0" dirty="0">
              <a:ln>
                <a:noFill/>
              </a:ln>
              <a:solidFill>
                <a:srgbClr val="44546A">
                  <a:lumMod val="60000"/>
                  <a:lumOff val="40000"/>
                </a:srgbClr>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30" name="مربع نص 129">
            <a:extLst>
              <a:ext uri="{FF2B5EF4-FFF2-40B4-BE49-F238E27FC236}">
                <a16:creationId xmlns:a16="http://schemas.microsoft.com/office/drawing/2014/main" id="{4A32840F-DC02-454D-B546-E94E1B0DABDB}"/>
              </a:ext>
            </a:extLst>
          </p:cNvPr>
          <p:cNvSpPr txBox="1"/>
          <p:nvPr/>
        </p:nvSpPr>
        <p:spPr>
          <a:xfrm>
            <a:off x="2101712" y="5560967"/>
            <a:ext cx="1450517" cy="369332"/>
          </a:xfrm>
          <a:prstGeom prst="rect">
            <a:avLst/>
          </a:prstGeom>
          <a:noFill/>
        </p:spPr>
        <p:txBody>
          <a:bodyPr wrap="square" rtlCol="1">
            <a:spAutoFit/>
          </a:bodyPr>
          <a:lstStyle/>
          <a:p>
            <a:r>
              <a:rPr lang="ar-SA" b="1">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 نبي ورسول  </a:t>
            </a:r>
            <a:endParaRPr lang="ar-SA" b="1"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7720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ppt_x</p:attrName>
                                        </p:attrNameLst>
                                      </p:cBhvr>
                                      <p:tavLst>
                                        <p:tav tm="0">
                                          <p:val>
                                            <p:strVal val="#ppt_x"/>
                                          </p:val>
                                        </p:tav>
                                        <p:tav tm="100000">
                                          <p:val>
                                            <p:strVal val="#ppt_x"/>
                                          </p:val>
                                        </p:tav>
                                      </p:tavLst>
                                    </p:anim>
                                    <p:anim calcmode="lin" valueType="num">
                                      <p:cBhvr>
                                        <p:cTn id="23" dur="1000" fill="hold"/>
                                        <p:tgtEl>
                                          <p:spTgt spid="1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1"/>
                                        </p:tgtEl>
                                        <p:attrNameLst>
                                          <p:attrName>style.visibility</p:attrName>
                                        </p:attrNameLst>
                                      </p:cBhvr>
                                      <p:to>
                                        <p:strVal val="visible"/>
                                      </p:to>
                                    </p:set>
                                    <p:animEffect transition="in" filter="fade">
                                      <p:cBhvr>
                                        <p:cTn id="28" dur="1000"/>
                                        <p:tgtEl>
                                          <p:spTgt spid="151"/>
                                        </p:tgtEl>
                                      </p:cBhvr>
                                    </p:animEffect>
                                    <p:anim calcmode="lin" valueType="num">
                                      <p:cBhvr>
                                        <p:cTn id="29" dur="1000" fill="hold"/>
                                        <p:tgtEl>
                                          <p:spTgt spid="151"/>
                                        </p:tgtEl>
                                        <p:attrNameLst>
                                          <p:attrName>ppt_x</p:attrName>
                                        </p:attrNameLst>
                                      </p:cBhvr>
                                      <p:tavLst>
                                        <p:tav tm="0">
                                          <p:val>
                                            <p:strVal val="#ppt_x"/>
                                          </p:val>
                                        </p:tav>
                                        <p:tav tm="100000">
                                          <p:val>
                                            <p:strVal val="#ppt_x"/>
                                          </p:val>
                                        </p:tav>
                                      </p:tavLst>
                                    </p:anim>
                                    <p:anim calcmode="lin" valueType="num">
                                      <p:cBhvr>
                                        <p:cTn id="30"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2" grpId="0"/>
      <p:bldP spid="1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51918D8-4C8D-4BE0-A068-B63790EA1D4C}"/>
              </a:ext>
            </a:extLst>
          </p:cNvPr>
          <p:cNvSpPr/>
          <p:nvPr/>
        </p:nvSpPr>
        <p:spPr>
          <a:xfrm>
            <a:off x="6200776" y="365760"/>
            <a:ext cx="5219700" cy="6126480"/>
          </a:xfrm>
          <a:prstGeom prst="roundRect">
            <a:avLst>
              <a:gd name="adj" fmla="val 5105"/>
            </a:avLst>
          </a:prstGeom>
          <a:blipFill>
            <a:blip r:embed="rId2"/>
            <a:stretch>
              <a:fillRect/>
            </a:stretch>
          </a:blipFill>
          <a:ln>
            <a:noFill/>
          </a:ln>
          <a:effectLst>
            <a:outerShdw blurRad="152400" dist="101600" algn="l" rotWithShape="0">
              <a:prstClr val="black">
                <a:alpha val="8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8" name="مستطيل: زوايا قطرية مستديرة 117">
            <a:extLst>
              <a:ext uri="{FF2B5EF4-FFF2-40B4-BE49-F238E27FC236}">
                <a16:creationId xmlns:a16="http://schemas.microsoft.com/office/drawing/2014/main" id="{819F6EF1-1928-4817-B5C4-D876F4EFA9C1}"/>
              </a:ext>
            </a:extLst>
          </p:cNvPr>
          <p:cNvSpPr/>
          <p:nvPr/>
        </p:nvSpPr>
        <p:spPr>
          <a:xfrm rot="20729575">
            <a:off x="10493754" y="593786"/>
            <a:ext cx="1116809" cy="483517"/>
          </a:xfrm>
          <a:prstGeom prst="round2DiagRect">
            <a:avLst>
              <a:gd name="adj1" fmla="val 50000"/>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9" name="مستطيل: زوايا قطرية مستديرة 118">
            <a:extLst>
              <a:ext uri="{FF2B5EF4-FFF2-40B4-BE49-F238E27FC236}">
                <a16:creationId xmlns:a16="http://schemas.microsoft.com/office/drawing/2014/main" id="{1C6300F6-E07C-4DEC-8A9B-C388F435A824}"/>
              </a:ext>
            </a:extLst>
          </p:cNvPr>
          <p:cNvSpPr/>
          <p:nvPr/>
        </p:nvSpPr>
        <p:spPr>
          <a:xfrm rot="20729575">
            <a:off x="10493754" y="1211148"/>
            <a:ext cx="1116809" cy="483517"/>
          </a:xfrm>
          <a:prstGeom prst="round2DiagRect">
            <a:avLst>
              <a:gd name="adj1" fmla="val 5000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0" name="مستطيل: زوايا قطرية مستديرة 119">
            <a:extLst>
              <a:ext uri="{FF2B5EF4-FFF2-40B4-BE49-F238E27FC236}">
                <a16:creationId xmlns:a16="http://schemas.microsoft.com/office/drawing/2014/main" id="{64E1142C-8668-41E3-994C-8721A0C46F4C}"/>
              </a:ext>
            </a:extLst>
          </p:cNvPr>
          <p:cNvSpPr/>
          <p:nvPr/>
        </p:nvSpPr>
        <p:spPr>
          <a:xfrm rot="20729575">
            <a:off x="10493754" y="1828510"/>
            <a:ext cx="1116809" cy="483517"/>
          </a:xfrm>
          <a:prstGeom prst="round2Diag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1" name="مستطيل: زوايا قطرية مستديرة 120">
            <a:extLst>
              <a:ext uri="{FF2B5EF4-FFF2-40B4-BE49-F238E27FC236}">
                <a16:creationId xmlns:a16="http://schemas.microsoft.com/office/drawing/2014/main" id="{BED5540C-BBEE-4BAD-9ECB-041F135A70E1}"/>
              </a:ext>
            </a:extLst>
          </p:cNvPr>
          <p:cNvSpPr/>
          <p:nvPr/>
        </p:nvSpPr>
        <p:spPr>
          <a:xfrm rot="20729575">
            <a:off x="10493754" y="2445872"/>
            <a:ext cx="1116809" cy="483517"/>
          </a:xfrm>
          <a:prstGeom prst="round2Diag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مستطيل: زوايا قطرية مستديرة 121">
            <a:extLst>
              <a:ext uri="{FF2B5EF4-FFF2-40B4-BE49-F238E27FC236}">
                <a16:creationId xmlns:a16="http://schemas.microsoft.com/office/drawing/2014/main" id="{11277429-44EB-46C5-BAFF-D1A477D1FE26}"/>
              </a:ext>
            </a:extLst>
          </p:cNvPr>
          <p:cNvSpPr/>
          <p:nvPr/>
        </p:nvSpPr>
        <p:spPr>
          <a:xfrm rot="20729575">
            <a:off x="10493754" y="3063234"/>
            <a:ext cx="1116809" cy="483517"/>
          </a:xfrm>
          <a:prstGeom prst="round2DiagRect">
            <a:avLst>
              <a:gd name="adj1" fmla="val 5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3" name="مستطيل: زوايا قطرية مستديرة 122">
            <a:extLst>
              <a:ext uri="{FF2B5EF4-FFF2-40B4-BE49-F238E27FC236}">
                <a16:creationId xmlns:a16="http://schemas.microsoft.com/office/drawing/2014/main" id="{A97A9A0A-AE0D-402B-ABD9-A7733B87B684}"/>
              </a:ext>
            </a:extLst>
          </p:cNvPr>
          <p:cNvSpPr/>
          <p:nvPr/>
        </p:nvSpPr>
        <p:spPr>
          <a:xfrm rot="20729575">
            <a:off x="10493754" y="3680596"/>
            <a:ext cx="1116809" cy="483517"/>
          </a:xfrm>
          <a:prstGeom prst="round2Diag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4" name="مستطيل: زوايا قطرية مستديرة 123">
            <a:extLst>
              <a:ext uri="{FF2B5EF4-FFF2-40B4-BE49-F238E27FC236}">
                <a16:creationId xmlns:a16="http://schemas.microsoft.com/office/drawing/2014/main" id="{5F8D57F9-D3C9-489F-A950-369933E47DC4}"/>
              </a:ext>
            </a:extLst>
          </p:cNvPr>
          <p:cNvSpPr/>
          <p:nvPr/>
        </p:nvSpPr>
        <p:spPr>
          <a:xfrm rot="20729575">
            <a:off x="10493754" y="4297958"/>
            <a:ext cx="1116809" cy="483517"/>
          </a:xfrm>
          <a:prstGeom prst="round2Diag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5" name="مستطيل: زوايا قطرية مستديرة 124">
            <a:extLst>
              <a:ext uri="{FF2B5EF4-FFF2-40B4-BE49-F238E27FC236}">
                <a16:creationId xmlns:a16="http://schemas.microsoft.com/office/drawing/2014/main" id="{05E531CB-3B4C-4D70-B854-BA3CD01C7485}"/>
              </a:ext>
            </a:extLst>
          </p:cNvPr>
          <p:cNvSpPr/>
          <p:nvPr/>
        </p:nvSpPr>
        <p:spPr>
          <a:xfrm rot="20729575">
            <a:off x="10493754" y="4915320"/>
            <a:ext cx="1116809" cy="483517"/>
          </a:xfrm>
          <a:prstGeom prst="round2Diag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6" name="مستطيل: زوايا قطرية مستديرة 125">
            <a:extLst>
              <a:ext uri="{FF2B5EF4-FFF2-40B4-BE49-F238E27FC236}">
                <a16:creationId xmlns:a16="http://schemas.microsoft.com/office/drawing/2014/main" id="{DDCE6DE6-3F48-4FA0-AF3E-56FB9F337EEF}"/>
              </a:ext>
            </a:extLst>
          </p:cNvPr>
          <p:cNvSpPr/>
          <p:nvPr/>
        </p:nvSpPr>
        <p:spPr>
          <a:xfrm rot="20729575">
            <a:off x="10493754" y="5532682"/>
            <a:ext cx="1116809" cy="483517"/>
          </a:xfrm>
          <a:prstGeom prst="round2DiagRect">
            <a:avLst>
              <a:gd name="adj1" fmla="val 50000"/>
              <a:gd name="adj2" fmla="val 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C0BA412C-BE0B-4BE9-991E-E5CF647BBC15}"/>
              </a:ext>
            </a:extLst>
          </p:cNvPr>
          <p:cNvSpPr/>
          <p:nvPr/>
        </p:nvSpPr>
        <p:spPr>
          <a:xfrm>
            <a:off x="771526" y="365760"/>
            <a:ext cx="5219700" cy="6126480"/>
          </a:xfrm>
          <a:prstGeom prst="roundRect">
            <a:avLst>
              <a:gd name="adj" fmla="val 5105"/>
            </a:avLst>
          </a:prstGeom>
          <a:blipFill>
            <a:blip r:embed="rId2"/>
            <a:stretch>
              <a:fillRect/>
            </a:stretch>
          </a:blipFill>
          <a:ln>
            <a:noFill/>
          </a:ln>
          <a:effectLst>
            <a:outerShdw blurRad="215900" dist="63500" dir="10800000" algn="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AE970C84-E4CD-47EF-81DF-D2C35C3B52D0}"/>
              </a:ext>
            </a:extLst>
          </p:cNvPr>
          <p:cNvSpPr/>
          <p:nvPr/>
        </p:nvSpPr>
        <p:spPr>
          <a:xfrm>
            <a:off x="6276975" y="576262"/>
            <a:ext cx="4343400" cy="5705475"/>
          </a:xfrm>
          <a:prstGeom prst="rect">
            <a:avLst/>
          </a:prstGeom>
          <a:solidFill>
            <a:schemeClr val="bg1"/>
          </a:solidFill>
          <a:ln>
            <a:noFill/>
          </a:ln>
          <a:effectLst>
            <a:outerShdw blurRad="241300" dist="76200" algn="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E4E4084-F260-4A23-971F-5388DA18F398}"/>
              </a:ext>
            </a:extLst>
          </p:cNvPr>
          <p:cNvSpPr/>
          <p:nvPr/>
        </p:nvSpPr>
        <p:spPr>
          <a:xfrm>
            <a:off x="1571625" y="576261"/>
            <a:ext cx="4343400" cy="5705475"/>
          </a:xfrm>
          <a:prstGeom prst="rect">
            <a:avLst/>
          </a:prstGeom>
          <a:solidFill>
            <a:schemeClr val="bg1"/>
          </a:solidFill>
          <a:ln>
            <a:noFill/>
          </a:ln>
          <a:effectLst>
            <a:outerShdw blurRad="139700" dist="152400" dir="10800000" algn="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3" name="مجموعة 112">
            <a:extLst>
              <a:ext uri="{FF2B5EF4-FFF2-40B4-BE49-F238E27FC236}">
                <a16:creationId xmlns:a16="http://schemas.microsoft.com/office/drawing/2014/main" id="{CCBEB425-4164-4619-9436-7DDD01B1F5C2}"/>
              </a:ext>
            </a:extLst>
          </p:cNvPr>
          <p:cNvGrpSpPr/>
          <p:nvPr/>
        </p:nvGrpSpPr>
        <p:grpSpPr>
          <a:xfrm>
            <a:off x="5639992" y="657183"/>
            <a:ext cx="912019" cy="5543630"/>
            <a:chOff x="5641181" y="716757"/>
            <a:chExt cx="912019" cy="5543630"/>
          </a:xfrm>
        </p:grpSpPr>
        <p:grpSp>
          <p:nvGrpSpPr>
            <p:cNvPr id="12" name="مجموعة 11">
              <a:extLst>
                <a:ext uri="{FF2B5EF4-FFF2-40B4-BE49-F238E27FC236}">
                  <a16:creationId xmlns:a16="http://schemas.microsoft.com/office/drawing/2014/main" id="{4AD84F36-A8BE-4EBC-B498-F5E6A1FB7D2F}"/>
                </a:ext>
              </a:extLst>
            </p:cNvPr>
            <p:cNvGrpSpPr/>
            <p:nvPr/>
          </p:nvGrpSpPr>
          <p:grpSpPr>
            <a:xfrm>
              <a:off x="5641181" y="716757"/>
              <a:ext cx="912019" cy="133350"/>
              <a:chOff x="5641181" y="716757"/>
              <a:chExt cx="912019" cy="133350"/>
            </a:xfrm>
          </p:grpSpPr>
          <p:sp>
            <p:nvSpPr>
              <p:cNvPr id="8" name="شكل بيضاوي 7">
                <a:extLst>
                  <a:ext uri="{FF2B5EF4-FFF2-40B4-BE49-F238E27FC236}">
                    <a16:creationId xmlns:a16="http://schemas.microsoft.com/office/drawing/2014/main" id="{B5F18F3C-33C5-433A-940B-029AB07BBC7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01D010B7-0D31-4863-8965-206A1B42572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D1AFDFF-C14D-4CDF-B331-A069940BF5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DAEABFC-9622-458C-8294-7E3F4ADD74A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3" name="مجموعة 12">
              <a:extLst>
                <a:ext uri="{FF2B5EF4-FFF2-40B4-BE49-F238E27FC236}">
                  <a16:creationId xmlns:a16="http://schemas.microsoft.com/office/drawing/2014/main" id="{438D2B56-0E42-4D19-8F02-2F6B1D6AFAA1}"/>
                </a:ext>
              </a:extLst>
            </p:cNvPr>
            <p:cNvGrpSpPr/>
            <p:nvPr/>
          </p:nvGrpSpPr>
          <p:grpSpPr>
            <a:xfrm>
              <a:off x="5641181" y="987271"/>
              <a:ext cx="912019" cy="133350"/>
              <a:chOff x="5641181" y="716757"/>
              <a:chExt cx="912019" cy="133350"/>
            </a:xfrm>
          </p:grpSpPr>
          <p:sp>
            <p:nvSpPr>
              <p:cNvPr id="14" name="شكل بيضاوي 13">
                <a:extLst>
                  <a:ext uri="{FF2B5EF4-FFF2-40B4-BE49-F238E27FC236}">
                    <a16:creationId xmlns:a16="http://schemas.microsoft.com/office/drawing/2014/main" id="{4499E7C0-A825-4800-BD4B-42A6B7C333D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2C33AEA6-8B05-4865-8B55-8AC6BA8CBF7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FA2A8430-4707-4A7B-B5A6-1F615C1D891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9DC0F287-CC02-43ED-A666-7895FD57EC70}"/>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8" name="مجموعة 17">
              <a:extLst>
                <a:ext uri="{FF2B5EF4-FFF2-40B4-BE49-F238E27FC236}">
                  <a16:creationId xmlns:a16="http://schemas.microsoft.com/office/drawing/2014/main" id="{5777CFC1-031B-4F72-AB3B-A44817B249B0}"/>
                </a:ext>
              </a:extLst>
            </p:cNvPr>
            <p:cNvGrpSpPr/>
            <p:nvPr/>
          </p:nvGrpSpPr>
          <p:grpSpPr>
            <a:xfrm>
              <a:off x="5641181" y="1257785"/>
              <a:ext cx="912019" cy="133350"/>
              <a:chOff x="5641181" y="716757"/>
              <a:chExt cx="912019" cy="133350"/>
            </a:xfrm>
          </p:grpSpPr>
          <p:sp>
            <p:nvSpPr>
              <p:cNvPr id="19" name="شكل بيضاوي 18">
                <a:extLst>
                  <a:ext uri="{FF2B5EF4-FFF2-40B4-BE49-F238E27FC236}">
                    <a16:creationId xmlns:a16="http://schemas.microsoft.com/office/drawing/2014/main" id="{506875CF-90A9-4D59-9636-71D7F40DD13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4DB1EC31-CF84-41E9-ACC6-0F143B93A83C}"/>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C05D84B7-F861-473C-9D82-422C8F1510F4}"/>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50618798-1B75-4034-967F-020A0EE281CF}"/>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3" name="مجموعة 22">
              <a:extLst>
                <a:ext uri="{FF2B5EF4-FFF2-40B4-BE49-F238E27FC236}">
                  <a16:creationId xmlns:a16="http://schemas.microsoft.com/office/drawing/2014/main" id="{0323BE93-D359-493A-9BFE-8506B2DF305C}"/>
                </a:ext>
              </a:extLst>
            </p:cNvPr>
            <p:cNvGrpSpPr/>
            <p:nvPr/>
          </p:nvGrpSpPr>
          <p:grpSpPr>
            <a:xfrm>
              <a:off x="5641181" y="1528299"/>
              <a:ext cx="912019" cy="133350"/>
              <a:chOff x="5641181" y="716757"/>
              <a:chExt cx="912019" cy="133350"/>
            </a:xfrm>
          </p:grpSpPr>
          <p:sp>
            <p:nvSpPr>
              <p:cNvPr id="24" name="شكل بيضاوي 23">
                <a:extLst>
                  <a:ext uri="{FF2B5EF4-FFF2-40B4-BE49-F238E27FC236}">
                    <a16:creationId xmlns:a16="http://schemas.microsoft.com/office/drawing/2014/main" id="{45D4BA33-A423-4A99-BF1B-E8CB1C6676AC}"/>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a:extLst>
                  <a:ext uri="{FF2B5EF4-FFF2-40B4-BE49-F238E27FC236}">
                    <a16:creationId xmlns:a16="http://schemas.microsoft.com/office/drawing/2014/main" id="{EC35335A-BE4A-4C46-B53E-E04853829F88}"/>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094AA478-C248-4612-A1C2-650F18DD994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B774C8B0-37EF-4A38-96BC-6164F31132E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8" name="مجموعة 27">
              <a:extLst>
                <a:ext uri="{FF2B5EF4-FFF2-40B4-BE49-F238E27FC236}">
                  <a16:creationId xmlns:a16="http://schemas.microsoft.com/office/drawing/2014/main" id="{45920664-7080-4F7C-822C-74C6E1ACEEF8}"/>
                </a:ext>
              </a:extLst>
            </p:cNvPr>
            <p:cNvGrpSpPr/>
            <p:nvPr/>
          </p:nvGrpSpPr>
          <p:grpSpPr>
            <a:xfrm>
              <a:off x="5641181" y="1798813"/>
              <a:ext cx="912019" cy="133350"/>
              <a:chOff x="5641181" y="716757"/>
              <a:chExt cx="912019" cy="133350"/>
            </a:xfrm>
          </p:grpSpPr>
          <p:sp>
            <p:nvSpPr>
              <p:cNvPr id="29" name="شكل بيضاوي 28">
                <a:extLst>
                  <a:ext uri="{FF2B5EF4-FFF2-40B4-BE49-F238E27FC236}">
                    <a16:creationId xmlns:a16="http://schemas.microsoft.com/office/drawing/2014/main" id="{787AD42F-7847-4073-8AFC-ED7126D2E969}"/>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شكل بيضاوي 29">
                <a:extLst>
                  <a:ext uri="{FF2B5EF4-FFF2-40B4-BE49-F238E27FC236}">
                    <a16:creationId xmlns:a16="http://schemas.microsoft.com/office/drawing/2014/main" id="{C1C03207-E969-4856-B782-CBA736E726D4}"/>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a:extLst>
                  <a:ext uri="{FF2B5EF4-FFF2-40B4-BE49-F238E27FC236}">
                    <a16:creationId xmlns:a16="http://schemas.microsoft.com/office/drawing/2014/main" id="{2EC4BA99-CC3D-4DB0-A038-1B56C9330B80}"/>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a:extLst>
                  <a:ext uri="{FF2B5EF4-FFF2-40B4-BE49-F238E27FC236}">
                    <a16:creationId xmlns:a16="http://schemas.microsoft.com/office/drawing/2014/main" id="{B095C57D-64A1-4349-BC6E-4B0DD0FC7EA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3" name="مجموعة 32">
              <a:extLst>
                <a:ext uri="{FF2B5EF4-FFF2-40B4-BE49-F238E27FC236}">
                  <a16:creationId xmlns:a16="http://schemas.microsoft.com/office/drawing/2014/main" id="{95F7B88D-5C18-46B2-9449-32F6508D48E8}"/>
                </a:ext>
              </a:extLst>
            </p:cNvPr>
            <p:cNvGrpSpPr/>
            <p:nvPr/>
          </p:nvGrpSpPr>
          <p:grpSpPr>
            <a:xfrm>
              <a:off x="5641181" y="2069327"/>
              <a:ext cx="912019" cy="133350"/>
              <a:chOff x="5641181" y="716757"/>
              <a:chExt cx="912019" cy="133350"/>
            </a:xfrm>
          </p:grpSpPr>
          <p:sp>
            <p:nvSpPr>
              <p:cNvPr id="34" name="شكل بيضاوي 33">
                <a:extLst>
                  <a:ext uri="{FF2B5EF4-FFF2-40B4-BE49-F238E27FC236}">
                    <a16:creationId xmlns:a16="http://schemas.microsoft.com/office/drawing/2014/main" id="{96FA9DA2-743E-414B-B403-8DBF7836FC24}"/>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6DF4E46D-F0E0-4834-B57B-19101DBD5D8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0592A4A9-C0D3-4521-831B-F5FFA9A379E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ستطيل 36">
                <a:extLst>
                  <a:ext uri="{FF2B5EF4-FFF2-40B4-BE49-F238E27FC236}">
                    <a16:creationId xmlns:a16="http://schemas.microsoft.com/office/drawing/2014/main" id="{87B5A8D1-E8B6-44BA-BDFE-1F5E4199421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8" name="مجموعة 37">
              <a:extLst>
                <a:ext uri="{FF2B5EF4-FFF2-40B4-BE49-F238E27FC236}">
                  <a16:creationId xmlns:a16="http://schemas.microsoft.com/office/drawing/2014/main" id="{5A23E565-14C5-40E6-B7E2-19249267672C}"/>
                </a:ext>
              </a:extLst>
            </p:cNvPr>
            <p:cNvGrpSpPr/>
            <p:nvPr/>
          </p:nvGrpSpPr>
          <p:grpSpPr>
            <a:xfrm>
              <a:off x="5641181" y="2339841"/>
              <a:ext cx="912019" cy="133350"/>
              <a:chOff x="5641181" y="716757"/>
              <a:chExt cx="912019" cy="133350"/>
            </a:xfrm>
          </p:grpSpPr>
          <p:sp>
            <p:nvSpPr>
              <p:cNvPr id="39" name="شكل بيضاوي 38">
                <a:extLst>
                  <a:ext uri="{FF2B5EF4-FFF2-40B4-BE49-F238E27FC236}">
                    <a16:creationId xmlns:a16="http://schemas.microsoft.com/office/drawing/2014/main" id="{E20FF86B-9A11-4A7A-AB9F-87B8DC6F0BFE}"/>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شكل بيضاوي 39">
                <a:extLst>
                  <a:ext uri="{FF2B5EF4-FFF2-40B4-BE49-F238E27FC236}">
                    <a16:creationId xmlns:a16="http://schemas.microsoft.com/office/drawing/2014/main" id="{9F9EF767-01D5-4990-9FCF-2363540E53C9}"/>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مستطيل 40">
                <a:extLst>
                  <a:ext uri="{FF2B5EF4-FFF2-40B4-BE49-F238E27FC236}">
                    <a16:creationId xmlns:a16="http://schemas.microsoft.com/office/drawing/2014/main" id="{2C75CF71-DCDB-4F63-8A3F-13D154A00D92}"/>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مستطيل 41">
                <a:extLst>
                  <a:ext uri="{FF2B5EF4-FFF2-40B4-BE49-F238E27FC236}">
                    <a16:creationId xmlns:a16="http://schemas.microsoft.com/office/drawing/2014/main" id="{45525DD3-4560-4C9A-8DC2-6BCFFD0DBBB8}"/>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3" name="مجموعة 42">
              <a:extLst>
                <a:ext uri="{FF2B5EF4-FFF2-40B4-BE49-F238E27FC236}">
                  <a16:creationId xmlns:a16="http://schemas.microsoft.com/office/drawing/2014/main" id="{B6DAFA85-5E42-48F7-8A6C-F50F2A8F2372}"/>
                </a:ext>
              </a:extLst>
            </p:cNvPr>
            <p:cNvGrpSpPr/>
            <p:nvPr/>
          </p:nvGrpSpPr>
          <p:grpSpPr>
            <a:xfrm>
              <a:off x="5641181" y="2610355"/>
              <a:ext cx="912019" cy="133350"/>
              <a:chOff x="5641181" y="716757"/>
              <a:chExt cx="912019" cy="133350"/>
            </a:xfrm>
          </p:grpSpPr>
          <p:sp>
            <p:nvSpPr>
              <p:cNvPr id="44" name="شكل بيضاوي 43">
                <a:extLst>
                  <a:ext uri="{FF2B5EF4-FFF2-40B4-BE49-F238E27FC236}">
                    <a16:creationId xmlns:a16="http://schemas.microsoft.com/office/drawing/2014/main" id="{66D09342-0727-46E9-ACCB-91FF6EFC7CB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شكل بيضاوي 44">
                <a:extLst>
                  <a:ext uri="{FF2B5EF4-FFF2-40B4-BE49-F238E27FC236}">
                    <a16:creationId xmlns:a16="http://schemas.microsoft.com/office/drawing/2014/main" id="{0EFE1E74-A329-4013-95A6-181E0DFF42D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مستطيل 45">
                <a:extLst>
                  <a:ext uri="{FF2B5EF4-FFF2-40B4-BE49-F238E27FC236}">
                    <a16:creationId xmlns:a16="http://schemas.microsoft.com/office/drawing/2014/main" id="{5A069F7D-0A21-45C7-9A8B-6987760E08F8}"/>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46">
                <a:extLst>
                  <a:ext uri="{FF2B5EF4-FFF2-40B4-BE49-F238E27FC236}">
                    <a16:creationId xmlns:a16="http://schemas.microsoft.com/office/drawing/2014/main" id="{199207E3-8BAB-468D-A1E3-8610FEBEE53B}"/>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8" name="مجموعة 47">
              <a:extLst>
                <a:ext uri="{FF2B5EF4-FFF2-40B4-BE49-F238E27FC236}">
                  <a16:creationId xmlns:a16="http://schemas.microsoft.com/office/drawing/2014/main" id="{0477CEBE-6B29-430C-9FAB-7BB60D4B285B}"/>
                </a:ext>
              </a:extLst>
            </p:cNvPr>
            <p:cNvGrpSpPr/>
            <p:nvPr/>
          </p:nvGrpSpPr>
          <p:grpSpPr>
            <a:xfrm>
              <a:off x="5641181" y="2880869"/>
              <a:ext cx="912019" cy="133350"/>
              <a:chOff x="5641181" y="716757"/>
              <a:chExt cx="912019" cy="133350"/>
            </a:xfrm>
          </p:grpSpPr>
          <p:sp>
            <p:nvSpPr>
              <p:cNvPr id="49" name="شكل بيضاوي 48">
                <a:extLst>
                  <a:ext uri="{FF2B5EF4-FFF2-40B4-BE49-F238E27FC236}">
                    <a16:creationId xmlns:a16="http://schemas.microsoft.com/office/drawing/2014/main" id="{FA8A8660-7E8D-47ED-9093-A1A7318E8297}"/>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شكل بيضاوي 49">
                <a:extLst>
                  <a:ext uri="{FF2B5EF4-FFF2-40B4-BE49-F238E27FC236}">
                    <a16:creationId xmlns:a16="http://schemas.microsoft.com/office/drawing/2014/main" id="{3FE3C8DC-712D-486F-8E7A-403E4AADF88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ستطيل 50">
                <a:extLst>
                  <a:ext uri="{FF2B5EF4-FFF2-40B4-BE49-F238E27FC236}">
                    <a16:creationId xmlns:a16="http://schemas.microsoft.com/office/drawing/2014/main" id="{1AF92C49-D837-45C7-98F9-0E1A85E73A4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EE58A627-FF8D-41F1-B4CF-7D6AA24F656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3" name="مجموعة 52">
              <a:extLst>
                <a:ext uri="{FF2B5EF4-FFF2-40B4-BE49-F238E27FC236}">
                  <a16:creationId xmlns:a16="http://schemas.microsoft.com/office/drawing/2014/main" id="{2DE113C4-38D7-478C-8E97-7622D28A3AF7}"/>
                </a:ext>
              </a:extLst>
            </p:cNvPr>
            <p:cNvGrpSpPr/>
            <p:nvPr/>
          </p:nvGrpSpPr>
          <p:grpSpPr>
            <a:xfrm>
              <a:off x="5641181" y="3151383"/>
              <a:ext cx="912019" cy="133350"/>
              <a:chOff x="5641181" y="716757"/>
              <a:chExt cx="912019" cy="133350"/>
            </a:xfrm>
          </p:grpSpPr>
          <p:sp>
            <p:nvSpPr>
              <p:cNvPr id="54" name="شكل بيضاوي 53">
                <a:extLst>
                  <a:ext uri="{FF2B5EF4-FFF2-40B4-BE49-F238E27FC236}">
                    <a16:creationId xmlns:a16="http://schemas.microsoft.com/office/drawing/2014/main" id="{13706F9C-CF29-465B-B949-BFEA12EAFC0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4">
                <a:extLst>
                  <a:ext uri="{FF2B5EF4-FFF2-40B4-BE49-F238E27FC236}">
                    <a16:creationId xmlns:a16="http://schemas.microsoft.com/office/drawing/2014/main" id="{EE90A551-5C68-43B3-85FD-91BAFA7C1A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مستطيل 55">
                <a:extLst>
                  <a:ext uri="{FF2B5EF4-FFF2-40B4-BE49-F238E27FC236}">
                    <a16:creationId xmlns:a16="http://schemas.microsoft.com/office/drawing/2014/main" id="{E22C8D45-3508-4267-8B81-777FBA4A6D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ستطيل 56">
                <a:extLst>
                  <a:ext uri="{FF2B5EF4-FFF2-40B4-BE49-F238E27FC236}">
                    <a16:creationId xmlns:a16="http://schemas.microsoft.com/office/drawing/2014/main" id="{F04C9CCC-E586-4B32-8BDF-62ECF7440E67}"/>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8" name="مجموعة 57">
              <a:extLst>
                <a:ext uri="{FF2B5EF4-FFF2-40B4-BE49-F238E27FC236}">
                  <a16:creationId xmlns:a16="http://schemas.microsoft.com/office/drawing/2014/main" id="{B52B9385-70FC-4E36-A3E4-4B75D28118DA}"/>
                </a:ext>
              </a:extLst>
            </p:cNvPr>
            <p:cNvGrpSpPr/>
            <p:nvPr/>
          </p:nvGrpSpPr>
          <p:grpSpPr>
            <a:xfrm>
              <a:off x="5641181" y="3421897"/>
              <a:ext cx="912019" cy="133350"/>
              <a:chOff x="5641181" y="716757"/>
              <a:chExt cx="912019" cy="133350"/>
            </a:xfrm>
          </p:grpSpPr>
          <p:sp>
            <p:nvSpPr>
              <p:cNvPr id="59" name="شكل بيضاوي 58">
                <a:extLst>
                  <a:ext uri="{FF2B5EF4-FFF2-40B4-BE49-F238E27FC236}">
                    <a16:creationId xmlns:a16="http://schemas.microsoft.com/office/drawing/2014/main" id="{647C50A1-4C32-4FFF-AA4F-34CF76FE1A5B}"/>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شكل بيضاوي 59">
                <a:extLst>
                  <a:ext uri="{FF2B5EF4-FFF2-40B4-BE49-F238E27FC236}">
                    <a16:creationId xmlns:a16="http://schemas.microsoft.com/office/drawing/2014/main" id="{3E8B6CA4-0B5D-4B4D-AB34-117284C7BB2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ستطيل 60">
                <a:extLst>
                  <a:ext uri="{FF2B5EF4-FFF2-40B4-BE49-F238E27FC236}">
                    <a16:creationId xmlns:a16="http://schemas.microsoft.com/office/drawing/2014/main" id="{2A77DD26-A20F-4378-95BD-05D9FAEF524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ستطيل 61">
                <a:extLst>
                  <a:ext uri="{FF2B5EF4-FFF2-40B4-BE49-F238E27FC236}">
                    <a16:creationId xmlns:a16="http://schemas.microsoft.com/office/drawing/2014/main" id="{C78F694C-C159-4DAB-828F-A8C74493AD29}"/>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3" name="مجموعة 62">
              <a:extLst>
                <a:ext uri="{FF2B5EF4-FFF2-40B4-BE49-F238E27FC236}">
                  <a16:creationId xmlns:a16="http://schemas.microsoft.com/office/drawing/2014/main" id="{3F180B13-D6A8-42BE-A2AC-F40B122204EF}"/>
                </a:ext>
              </a:extLst>
            </p:cNvPr>
            <p:cNvGrpSpPr/>
            <p:nvPr/>
          </p:nvGrpSpPr>
          <p:grpSpPr>
            <a:xfrm>
              <a:off x="5641181" y="3692411"/>
              <a:ext cx="912019" cy="133350"/>
              <a:chOff x="5641181" y="716757"/>
              <a:chExt cx="912019" cy="133350"/>
            </a:xfrm>
          </p:grpSpPr>
          <p:sp>
            <p:nvSpPr>
              <p:cNvPr id="64" name="شكل بيضاوي 63">
                <a:extLst>
                  <a:ext uri="{FF2B5EF4-FFF2-40B4-BE49-F238E27FC236}">
                    <a16:creationId xmlns:a16="http://schemas.microsoft.com/office/drawing/2014/main" id="{E2BB4436-55E0-42B5-AF3D-81DEE4E27145}"/>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شكل بيضاوي 64">
                <a:extLst>
                  <a:ext uri="{FF2B5EF4-FFF2-40B4-BE49-F238E27FC236}">
                    <a16:creationId xmlns:a16="http://schemas.microsoft.com/office/drawing/2014/main" id="{9F6E9D9B-9E4E-4D84-8143-BC0594829D5E}"/>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مستطيل 65">
                <a:extLst>
                  <a:ext uri="{FF2B5EF4-FFF2-40B4-BE49-F238E27FC236}">
                    <a16:creationId xmlns:a16="http://schemas.microsoft.com/office/drawing/2014/main" id="{7AD4942E-D608-4C73-B90E-42FB9DDBA59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مستطيل 66">
                <a:extLst>
                  <a:ext uri="{FF2B5EF4-FFF2-40B4-BE49-F238E27FC236}">
                    <a16:creationId xmlns:a16="http://schemas.microsoft.com/office/drawing/2014/main" id="{BE6734E8-FA36-44FC-9956-488C07F3149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8" name="مجموعة 67">
              <a:extLst>
                <a:ext uri="{FF2B5EF4-FFF2-40B4-BE49-F238E27FC236}">
                  <a16:creationId xmlns:a16="http://schemas.microsoft.com/office/drawing/2014/main" id="{B5B413F4-E86D-4BC7-9CE2-4ADFB03FE1B7}"/>
                </a:ext>
              </a:extLst>
            </p:cNvPr>
            <p:cNvGrpSpPr/>
            <p:nvPr/>
          </p:nvGrpSpPr>
          <p:grpSpPr>
            <a:xfrm>
              <a:off x="5641181" y="3962925"/>
              <a:ext cx="912019" cy="133350"/>
              <a:chOff x="5641181" y="716757"/>
              <a:chExt cx="912019" cy="133350"/>
            </a:xfrm>
          </p:grpSpPr>
          <p:sp>
            <p:nvSpPr>
              <p:cNvPr id="69" name="شكل بيضاوي 68">
                <a:extLst>
                  <a:ext uri="{FF2B5EF4-FFF2-40B4-BE49-F238E27FC236}">
                    <a16:creationId xmlns:a16="http://schemas.microsoft.com/office/drawing/2014/main" id="{F6550730-3758-4C88-8928-4A1BD3D9FA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0" name="شكل بيضاوي 69">
                <a:extLst>
                  <a:ext uri="{FF2B5EF4-FFF2-40B4-BE49-F238E27FC236}">
                    <a16:creationId xmlns:a16="http://schemas.microsoft.com/office/drawing/2014/main" id="{CC2C6F61-AED9-42E1-AE7F-8A8C95CA4D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مستطيل 70">
                <a:extLst>
                  <a:ext uri="{FF2B5EF4-FFF2-40B4-BE49-F238E27FC236}">
                    <a16:creationId xmlns:a16="http://schemas.microsoft.com/office/drawing/2014/main" id="{D65B5E8E-8AE5-4E08-B2E0-981493A600C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مستطيل 71">
                <a:extLst>
                  <a:ext uri="{FF2B5EF4-FFF2-40B4-BE49-F238E27FC236}">
                    <a16:creationId xmlns:a16="http://schemas.microsoft.com/office/drawing/2014/main" id="{CA7E6CAD-F14B-4F95-9A41-70CBCA462E4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3" name="مجموعة 72">
              <a:extLst>
                <a:ext uri="{FF2B5EF4-FFF2-40B4-BE49-F238E27FC236}">
                  <a16:creationId xmlns:a16="http://schemas.microsoft.com/office/drawing/2014/main" id="{8C4AB56A-091D-4536-915A-9767EE0A4C9B}"/>
                </a:ext>
              </a:extLst>
            </p:cNvPr>
            <p:cNvGrpSpPr/>
            <p:nvPr/>
          </p:nvGrpSpPr>
          <p:grpSpPr>
            <a:xfrm>
              <a:off x="5641181" y="4233439"/>
              <a:ext cx="912019" cy="133350"/>
              <a:chOff x="5641181" y="716757"/>
              <a:chExt cx="912019" cy="133350"/>
            </a:xfrm>
          </p:grpSpPr>
          <p:sp>
            <p:nvSpPr>
              <p:cNvPr id="74" name="شكل بيضاوي 73">
                <a:extLst>
                  <a:ext uri="{FF2B5EF4-FFF2-40B4-BE49-F238E27FC236}">
                    <a16:creationId xmlns:a16="http://schemas.microsoft.com/office/drawing/2014/main" id="{B2B01368-2026-4753-A199-6D0B78AFAA6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5" name="شكل بيضاوي 74">
                <a:extLst>
                  <a:ext uri="{FF2B5EF4-FFF2-40B4-BE49-F238E27FC236}">
                    <a16:creationId xmlns:a16="http://schemas.microsoft.com/office/drawing/2014/main" id="{287DD0CC-F3FF-4EC7-A26B-509BE28293E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6" name="مستطيل 75">
                <a:extLst>
                  <a:ext uri="{FF2B5EF4-FFF2-40B4-BE49-F238E27FC236}">
                    <a16:creationId xmlns:a16="http://schemas.microsoft.com/office/drawing/2014/main" id="{06434ACE-1BAA-480F-A258-5E399CB79EA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7" name="مستطيل 76">
                <a:extLst>
                  <a:ext uri="{FF2B5EF4-FFF2-40B4-BE49-F238E27FC236}">
                    <a16:creationId xmlns:a16="http://schemas.microsoft.com/office/drawing/2014/main" id="{CF51FAE9-A131-4431-93EB-E3C9EC1F929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8" name="مجموعة 77">
              <a:extLst>
                <a:ext uri="{FF2B5EF4-FFF2-40B4-BE49-F238E27FC236}">
                  <a16:creationId xmlns:a16="http://schemas.microsoft.com/office/drawing/2014/main" id="{64FE69F8-8270-4F14-BA0A-5E966681E121}"/>
                </a:ext>
              </a:extLst>
            </p:cNvPr>
            <p:cNvGrpSpPr/>
            <p:nvPr/>
          </p:nvGrpSpPr>
          <p:grpSpPr>
            <a:xfrm>
              <a:off x="5641181" y="4503953"/>
              <a:ext cx="912019" cy="133350"/>
              <a:chOff x="5641181" y="716757"/>
              <a:chExt cx="912019" cy="133350"/>
            </a:xfrm>
          </p:grpSpPr>
          <p:sp>
            <p:nvSpPr>
              <p:cNvPr id="79" name="شكل بيضاوي 78">
                <a:extLst>
                  <a:ext uri="{FF2B5EF4-FFF2-40B4-BE49-F238E27FC236}">
                    <a16:creationId xmlns:a16="http://schemas.microsoft.com/office/drawing/2014/main" id="{46A9482F-4101-46E8-ABEF-CDD839ACB7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0" name="شكل بيضاوي 79">
                <a:extLst>
                  <a:ext uri="{FF2B5EF4-FFF2-40B4-BE49-F238E27FC236}">
                    <a16:creationId xmlns:a16="http://schemas.microsoft.com/office/drawing/2014/main" id="{7654F8B5-451E-4A83-8102-0479D3E1D63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1" name="مستطيل 80">
                <a:extLst>
                  <a:ext uri="{FF2B5EF4-FFF2-40B4-BE49-F238E27FC236}">
                    <a16:creationId xmlns:a16="http://schemas.microsoft.com/office/drawing/2014/main" id="{404FF76F-68B3-41E3-BB29-C604C62BEE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مستطيل 81">
                <a:extLst>
                  <a:ext uri="{FF2B5EF4-FFF2-40B4-BE49-F238E27FC236}">
                    <a16:creationId xmlns:a16="http://schemas.microsoft.com/office/drawing/2014/main" id="{FCEF4A11-4482-4515-9885-8E267F9063B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3" name="مجموعة 82">
              <a:extLst>
                <a:ext uri="{FF2B5EF4-FFF2-40B4-BE49-F238E27FC236}">
                  <a16:creationId xmlns:a16="http://schemas.microsoft.com/office/drawing/2014/main" id="{BE3D71D8-CF69-4564-AA4F-65EE977D2C46}"/>
                </a:ext>
              </a:extLst>
            </p:cNvPr>
            <p:cNvGrpSpPr/>
            <p:nvPr/>
          </p:nvGrpSpPr>
          <p:grpSpPr>
            <a:xfrm>
              <a:off x="5641181" y="4774467"/>
              <a:ext cx="912019" cy="133350"/>
              <a:chOff x="5641181" y="716757"/>
              <a:chExt cx="912019" cy="133350"/>
            </a:xfrm>
          </p:grpSpPr>
          <p:sp>
            <p:nvSpPr>
              <p:cNvPr id="84" name="شكل بيضاوي 83">
                <a:extLst>
                  <a:ext uri="{FF2B5EF4-FFF2-40B4-BE49-F238E27FC236}">
                    <a16:creationId xmlns:a16="http://schemas.microsoft.com/office/drawing/2014/main" id="{B2CF500A-8BFD-410A-AC6C-E30576AAFE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5" name="شكل بيضاوي 84">
                <a:extLst>
                  <a:ext uri="{FF2B5EF4-FFF2-40B4-BE49-F238E27FC236}">
                    <a16:creationId xmlns:a16="http://schemas.microsoft.com/office/drawing/2014/main" id="{A0501DED-2B15-4100-93A7-7EC1D6C4AA4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مستطيل 85">
                <a:extLst>
                  <a:ext uri="{FF2B5EF4-FFF2-40B4-BE49-F238E27FC236}">
                    <a16:creationId xmlns:a16="http://schemas.microsoft.com/office/drawing/2014/main" id="{7F9FAEDC-BEA4-40DF-B2CD-C83CDA1D15F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مستطيل 86">
                <a:extLst>
                  <a:ext uri="{FF2B5EF4-FFF2-40B4-BE49-F238E27FC236}">
                    <a16:creationId xmlns:a16="http://schemas.microsoft.com/office/drawing/2014/main" id="{A0D7BDCF-B71A-4657-8A9D-88734A9F03E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8" name="مجموعة 87">
              <a:extLst>
                <a:ext uri="{FF2B5EF4-FFF2-40B4-BE49-F238E27FC236}">
                  <a16:creationId xmlns:a16="http://schemas.microsoft.com/office/drawing/2014/main" id="{3DBC8FA9-5483-46A0-8019-303BDE5B2332}"/>
                </a:ext>
              </a:extLst>
            </p:cNvPr>
            <p:cNvGrpSpPr/>
            <p:nvPr/>
          </p:nvGrpSpPr>
          <p:grpSpPr>
            <a:xfrm>
              <a:off x="5641181" y="5044981"/>
              <a:ext cx="912019" cy="133350"/>
              <a:chOff x="5641181" y="716757"/>
              <a:chExt cx="912019" cy="133350"/>
            </a:xfrm>
          </p:grpSpPr>
          <p:sp>
            <p:nvSpPr>
              <p:cNvPr id="89" name="شكل بيضاوي 88">
                <a:extLst>
                  <a:ext uri="{FF2B5EF4-FFF2-40B4-BE49-F238E27FC236}">
                    <a16:creationId xmlns:a16="http://schemas.microsoft.com/office/drawing/2014/main" id="{D3CFFC9B-1B6C-45C5-9116-1D362BE63F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شكل بيضاوي 89">
                <a:extLst>
                  <a:ext uri="{FF2B5EF4-FFF2-40B4-BE49-F238E27FC236}">
                    <a16:creationId xmlns:a16="http://schemas.microsoft.com/office/drawing/2014/main" id="{A36998D0-4044-4153-83C1-00295B8D8EFA}"/>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مستطيل 90">
                <a:extLst>
                  <a:ext uri="{FF2B5EF4-FFF2-40B4-BE49-F238E27FC236}">
                    <a16:creationId xmlns:a16="http://schemas.microsoft.com/office/drawing/2014/main" id="{4E5419C2-EEBA-483B-8645-0C4E1C12C19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مستطيل 91">
                <a:extLst>
                  <a:ext uri="{FF2B5EF4-FFF2-40B4-BE49-F238E27FC236}">
                    <a16:creationId xmlns:a16="http://schemas.microsoft.com/office/drawing/2014/main" id="{CE4CB6DA-77A2-4ABF-BF42-6C8A5418848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3" name="مجموعة 92">
              <a:extLst>
                <a:ext uri="{FF2B5EF4-FFF2-40B4-BE49-F238E27FC236}">
                  <a16:creationId xmlns:a16="http://schemas.microsoft.com/office/drawing/2014/main" id="{60F804CA-B6F3-4450-983D-874B60FE8E54}"/>
                </a:ext>
              </a:extLst>
            </p:cNvPr>
            <p:cNvGrpSpPr/>
            <p:nvPr/>
          </p:nvGrpSpPr>
          <p:grpSpPr>
            <a:xfrm>
              <a:off x="5641181" y="5315495"/>
              <a:ext cx="912019" cy="133350"/>
              <a:chOff x="5641181" y="716757"/>
              <a:chExt cx="912019" cy="133350"/>
            </a:xfrm>
          </p:grpSpPr>
          <p:sp>
            <p:nvSpPr>
              <p:cNvPr id="94" name="شكل بيضاوي 93">
                <a:extLst>
                  <a:ext uri="{FF2B5EF4-FFF2-40B4-BE49-F238E27FC236}">
                    <a16:creationId xmlns:a16="http://schemas.microsoft.com/office/drawing/2014/main" id="{BE35D3AB-F7DC-4359-B27E-BD34D242179A}"/>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5" name="شكل بيضاوي 94">
                <a:extLst>
                  <a:ext uri="{FF2B5EF4-FFF2-40B4-BE49-F238E27FC236}">
                    <a16:creationId xmlns:a16="http://schemas.microsoft.com/office/drawing/2014/main" id="{B6D61CDE-F10C-48F0-996D-83DACFAB342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6" name="مستطيل 95">
                <a:extLst>
                  <a:ext uri="{FF2B5EF4-FFF2-40B4-BE49-F238E27FC236}">
                    <a16:creationId xmlns:a16="http://schemas.microsoft.com/office/drawing/2014/main" id="{85D8F849-D229-49D8-97AF-E4CB0F515CE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7" name="مستطيل 96">
                <a:extLst>
                  <a:ext uri="{FF2B5EF4-FFF2-40B4-BE49-F238E27FC236}">
                    <a16:creationId xmlns:a16="http://schemas.microsoft.com/office/drawing/2014/main" id="{CBFB0BB4-6EA4-4F59-A848-20F02FFA23C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8" name="مجموعة 97">
              <a:extLst>
                <a:ext uri="{FF2B5EF4-FFF2-40B4-BE49-F238E27FC236}">
                  <a16:creationId xmlns:a16="http://schemas.microsoft.com/office/drawing/2014/main" id="{768AB6BA-6C78-4FEA-886C-DA61EB4441E8}"/>
                </a:ext>
              </a:extLst>
            </p:cNvPr>
            <p:cNvGrpSpPr/>
            <p:nvPr/>
          </p:nvGrpSpPr>
          <p:grpSpPr>
            <a:xfrm>
              <a:off x="5641181" y="5586009"/>
              <a:ext cx="912019" cy="133350"/>
              <a:chOff x="5641181" y="716757"/>
              <a:chExt cx="912019" cy="133350"/>
            </a:xfrm>
          </p:grpSpPr>
          <p:sp>
            <p:nvSpPr>
              <p:cNvPr id="99" name="شكل بيضاوي 98">
                <a:extLst>
                  <a:ext uri="{FF2B5EF4-FFF2-40B4-BE49-F238E27FC236}">
                    <a16:creationId xmlns:a16="http://schemas.microsoft.com/office/drawing/2014/main" id="{E788348F-EC24-4645-BD15-2DB147F64C2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شكل بيضاوي 99">
                <a:extLst>
                  <a:ext uri="{FF2B5EF4-FFF2-40B4-BE49-F238E27FC236}">
                    <a16:creationId xmlns:a16="http://schemas.microsoft.com/office/drawing/2014/main" id="{B63E2DF4-FFF3-4139-8C5B-22B7BBA89A5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1" name="مستطيل 100">
                <a:extLst>
                  <a:ext uri="{FF2B5EF4-FFF2-40B4-BE49-F238E27FC236}">
                    <a16:creationId xmlns:a16="http://schemas.microsoft.com/office/drawing/2014/main" id="{F80BBBCD-4B8F-486D-9504-776D3076F2C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مستطيل 101">
                <a:extLst>
                  <a:ext uri="{FF2B5EF4-FFF2-40B4-BE49-F238E27FC236}">
                    <a16:creationId xmlns:a16="http://schemas.microsoft.com/office/drawing/2014/main" id="{857F366B-A893-427B-824E-DFCCEFBB6456}"/>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3" name="مجموعة 102">
              <a:extLst>
                <a:ext uri="{FF2B5EF4-FFF2-40B4-BE49-F238E27FC236}">
                  <a16:creationId xmlns:a16="http://schemas.microsoft.com/office/drawing/2014/main" id="{95BA31C4-836C-4C89-8858-F5D63AFE3A11}"/>
                </a:ext>
              </a:extLst>
            </p:cNvPr>
            <p:cNvGrpSpPr/>
            <p:nvPr/>
          </p:nvGrpSpPr>
          <p:grpSpPr>
            <a:xfrm>
              <a:off x="5641181" y="5856523"/>
              <a:ext cx="912019" cy="133350"/>
              <a:chOff x="5641181" y="716757"/>
              <a:chExt cx="912019" cy="133350"/>
            </a:xfrm>
          </p:grpSpPr>
          <p:sp>
            <p:nvSpPr>
              <p:cNvPr id="104" name="شكل بيضاوي 103">
                <a:extLst>
                  <a:ext uri="{FF2B5EF4-FFF2-40B4-BE49-F238E27FC236}">
                    <a16:creationId xmlns:a16="http://schemas.microsoft.com/office/drawing/2014/main" id="{61ACB5B0-1BE2-4304-8D44-04D34152954F}"/>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5" name="شكل بيضاوي 104">
                <a:extLst>
                  <a:ext uri="{FF2B5EF4-FFF2-40B4-BE49-F238E27FC236}">
                    <a16:creationId xmlns:a16="http://schemas.microsoft.com/office/drawing/2014/main" id="{811FA113-0F11-4789-A38F-6750FCD018ED}"/>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6" name="مستطيل 105">
                <a:extLst>
                  <a:ext uri="{FF2B5EF4-FFF2-40B4-BE49-F238E27FC236}">
                    <a16:creationId xmlns:a16="http://schemas.microsoft.com/office/drawing/2014/main" id="{23540B5E-3D28-4FD2-B1EE-15F6BFFC9D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7" name="مستطيل 106">
                <a:extLst>
                  <a:ext uri="{FF2B5EF4-FFF2-40B4-BE49-F238E27FC236}">
                    <a16:creationId xmlns:a16="http://schemas.microsoft.com/office/drawing/2014/main" id="{738D5D4B-329F-4D6D-8DB5-7D847660D3C4}"/>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8" name="مجموعة 107">
              <a:extLst>
                <a:ext uri="{FF2B5EF4-FFF2-40B4-BE49-F238E27FC236}">
                  <a16:creationId xmlns:a16="http://schemas.microsoft.com/office/drawing/2014/main" id="{4AB463DF-6C7E-43D5-B423-DFE887D35C96}"/>
                </a:ext>
              </a:extLst>
            </p:cNvPr>
            <p:cNvGrpSpPr/>
            <p:nvPr/>
          </p:nvGrpSpPr>
          <p:grpSpPr>
            <a:xfrm>
              <a:off x="5641181" y="6127037"/>
              <a:ext cx="912019" cy="133350"/>
              <a:chOff x="5641181" y="716757"/>
              <a:chExt cx="912019" cy="133350"/>
            </a:xfrm>
          </p:grpSpPr>
          <p:sp>
            <p:nvSpPr>
              <p:cNvPr id="109" name="شكل بيضاوي 108">
                <a:extLst>
                  <a:ext uri="{FF2B5EF4-FFF2-40B4-BE49-F238E27FC236}">
                    <a16:creationId xmlns:a16="http://schemas.microsoft.com/office/drawing/2014/main" id="{B58C0B7F-BBC1-4DD2-A158-72AC8510E752}"/>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شكل بيضاوي 109">
                <a:extLst>
                  <a:ext uri="{FF2B5EF4-FFF2-40B4-BE49-F238E27FC236}">
                    <a16:creationId xmlns:a16="http://schemas.microsoft.com/office/drawing/2014/main" id="{AA12CDD0-FD45-484D-A1E9-8F367BE789E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مستطيل 110">
                <a:extLst>
                  <a:ext uri="{FF2B5EF4-FFF2-40B4-BE49-F238E27FC236}">
                    <a16:creationId xmlns:a16="http://schemas.microsoft.com/office/drawing/2014/main" id="{900FDA58-0AEC-48CE-9530-283E5E96378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2" name="مستطيل 111">
                <a:extLst>
                  <a:ext uri="{FF2B5EF4-FFF2-40B4-BE49-F238E27FC236}">
                    <a16:creationId xmlns:a16="http://schemas.microsoft.com/office/drawing/2014/main" id="{B62A7F7D-382D-42BB-9B83-87096813434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pic>
        <p:nvPicPr>
          <p:cNvPr id="115" name="صورة 114">
            <a:extLst>
              <a:ext uri="{FF2B5EF4-FFF2-40B4-BE49-F238E27FC236}">
                <a16:creationId xmlns:a16="http://schemas.microsoft.com/office/drawing/2014/main" id="{C017D8A6-EF3C-4B8B-9DAB-882A3E0D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1777" y="2322651"/>
            <a:ext cx="3335862" cy="2084913"/>
          </a:xfrm>
          <a:prstGeom prst="rect">
            <a:avLst/>
          </a:prstGeom>
          <a:effectLst/>
        </p:spPr>
      </p:pic>
      <p:sp>
        <p:nvSpPr>
          <p:cNvPr id="117" name="مستطيل 116">
            <a:extLst>
              <a:ext uri="{FF2B5EF4-FFF2-40B4-BE49-F238E27FC236}">
                <a16:creationId xmlns:a16="http://schemas.microsoft.com/office/drawing/2014/main" id="{8B04B1C4-D3EB-400A-AF15-58C64A83FC1A}"/>
              </a:ext>
            </a:extLst>
          </p:cNvPr>
          <p:cNvSpPr/>
          <p:nvPr/>
        </p:nvSpPr>
        <p:spPr>
          <a:xfrm>
            <a:off x="889864" y="2511727"/>
            <a:ext cx="552579" cy="211458"/>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6" name="صورة 115">
            <a:extLst>
              <a:ext uri="{FF2B5EF4-FFF2-40B4-BE49-F238E27FC236}">
                <a16:creationId xmlns:a16="http://schemas.microsoft.com/office/drawing/2014/main" id="{4A488A36-36F4-476C-872C-95DE364CD670}"/>
              </a:ext>
            </a:extLst>
          </p:cNvPr>
          <p:cNvPicPr>
            <a:picLocks noChangeAspect="1"/>
          </p:cNvPicPr>
          <p:nvPr/>
        </p:nvPicPr>
        <p:blipFill rotWithShape="1">
          <a:blip r:embed="rId3">
            <a:extLst>
              <a:ext uri="{28A0092B-C50C-407E-A947-70E740481C1C}">
                <a14:useLocalDpi xmlns:a14="http://schemas.microsoft.com/office/drawing/2010/main" val="0"/>
              </a:ext>
            </a:extLst>
          </a:blip>
          <a:srcRect l="25072" t="48437" r="66818" b="47718"/>
          <a:stretch/>
        </p:blipFill>
        <p:spPr>
          <a:xfrm rot="5400000">
            <a:off x="1023753" y="2548793"/>
            <a:ext cx="270512" cy="80169"/>
          </a:xfrm>
          <a:prstGeom prst="rect">
            <a:avLst/>
          </a:prstGeom>
        </p:spPr>
      </p:pic>
      <p:sp>
        <p:nvSpPr>
          <p:cNvPr id="135" name="مستطيل 134">
            <a:hlinkClick r:id="rId4" action="ppaction://hlinksldjump"/>
            <a:extLst>
              <a:ext uri="{FF2B5EF4-FFF2-40B4-BE49-F238E27FC236}">
                <a16:creationId xmlns:a16="http://schemas.microsoft.com/office/drawing/2014/main" id="{8A01F566-E3B8-4E92-AFC4-B21506472FDC}"/>
              </a:ext>
            </a:extLst>
          </p:cNvPr>
          <p:cNvSpPr/>
          <p:nvPr/>
        </p:nvSpPr>
        <p:spPr>
          <a:xfrm rot="20519025">
            <a:off x="10813698" y="56545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01</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6" name="مستطيل 135">
            <a:hlinkClick r:id="rId5" action="ppaction://hlinksldjump"/>
            <a:extLst>
              <a:ext uri="{FF2B5EF4-FFF2-40B4-BE49-F238E27FC236}">
                <a16:creationId xmlns:a16="http://schemas.microsoft.com/office/drawing/2014/main" id="{ECA5671B-2727-40E1-9BE7-4D72D97DFC18}"/>
              </a:ext>
            </a:extLst>
          </p:cNvPr>
          <p:cNvSpPr/>
          <p:nvPr/>
        </p:nvSpPr>
        <p:spPr>
          <a:xfrm rot="20519025">
            <a:off x="10860449" y="114274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02</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7" name="مستطيل 136">
            <a:extLst>
              <a:ext uri="{FF2B5EF4-FFF2-40B4-BE49-F238E27FC236}">
                <a16:creationId xmlns:a16="http://schemas.microsoft.com/office/drawing/2014/main" id="{F7190FC2-E057-4995-A487-1EA4E011A1DC}"/>
              </a:ext>
            </a:extLst>
          </p:cNvPr>
          <p:cNvSpPr/>
          <p:nvPr/>
        </p:nvSpPr>
        <p:spPr>
          <a:xfrm rot="20519025">
            <a:off x="10831557" y="181901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03</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8" name="مستطيل 137">
            <a:extLst>
              <a:ext uri="{FF2B5EF4-FFF2-40B4-BE49-F238E27FC236}">
                <a16:creationId xmlns:a16="http://schemas.microsoft.com/office/drawing/2014/main" id="{F51153E2-E6D1-4BB8-BF70-C188FDD86236}"/>
              </a:ext>
            </a:extLst>
          </p:cNvPr>
          <p:cNvSpPr/>
          <p:nvPr/>
        </p:nvSpPr>
        <p:spPr>
          <a:xfrm rot="20519025">
            <a:off x="10904993" y="2411574"/>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04</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9" name="مستطيل 138">
            <a:extLst>
              <a:ext uri="{FF2B5EF4-FFF2-40B4-BE49-F238E27FC236}">
                <a16:creationId xmlns:a16="http://schemas.microsoft.com/office/drawing/2014/main" id="{AF2C5FBA-54E8-4430-A332-746FC246EDDC}"/>
              </a:ext>
            </a:extLst>
          </p:cNvPr>
          <p:cNvSpPr/>
          <p:nvPr/>
        </p:nvSpPr>
        <p:spPr>
          <a:xfrm rot="20519025">
            <a:off x="10829487" y="305114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05</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0" name="مستطيل 139">
            <a:extLst>
              <a:ext uri="{FF2B5EF4-FFF2-40B4-BE49-F238E27FC236}">
                <a16:creationId xmlns:a16="http://schemas.microsoft.com/office/drawing/2014/main" id="{26A779A3-F855-40CE-B36D-F63B24621499}"/>
              </a:ext>
            </a:extLst>
          </p:cNvPr>
          <p:cNvSpPr/>
          <p:nvPr/>
        </p:nvSpPr>
        <p:spPr>
          <a:xfrm rot="20519025">
            <a:off x="10851041" y="3614961"/>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06</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1" name="مستطيل 140">
            <a:extLst>
              <a:ext uri="{FF2B5EF4-FFF2-40B4-BE49-F238E27FC236}">
                <a16:creationId xmlns:a16="http://schemas.microsoft.com/office/drawing/2014/main" id="{6EF9322C-2DD4-44A1-93DD-C298A741E9F0}"/>
              </a:ext>
            </a:extLst>
          </p:cNvPr>
          <p:cNvSpPr/>
          <p:nvPr/>
        </p:nvSpPr>
        <p:spPr>
          <a:xfrm rot="20519025">
            <a:off x="10843262" y="423232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07</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2" name="مستطيل 141">
            <a:extLst>
              <a:ext uri="{FF2B5EF4-FFF2-40B4-BE49-F238E27FC236}">
                <a16:creationId xmlns:a16="http://schemas.microsoft.com/office/drawing/2014/main" id="{A82833B8-D694-485D-B6EA-A0F6006CAC1A}"/>
              </a:ext>
            </a:extLst>
          </p:cNvPr>
          <p:cNvSpPr/>
          <p:nvPr/>
        </p:nvSpPr>
        <p:spPr>
          <a:xfrm rot="20519025">
            <a:off x="10889223" y="4874863"/>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08</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3" name="مستطيل 142">
            <a:extLst>
              <a:ext uri="{FF2B5EF4-FFF2-40B4-BE49-F238E27FC236}">
                <a16:creationId xmlns:a16="http://schemas.microsoft.com/office/drawing/2014/main" id="{EB0B7D28-73A6-4D3A-ABD2-2527CBB03AD0}"/>
              </a:ext>
            </a:extLst>
          </p:cNvPr>
          <p:cNvSpPr/>
          <p:nvPr/>
        </p:nvSpPr>
        <p:spPr>
          <a:xfrm rot="20519025">
            <a:off x="10851041" y="547275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09</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4" name="مستطيل 143">
            <a:extLst>
              <a:ext uri="{FF2B5EF4-FFF2-40B4-BE49-F238E27FC236}">
                <a16:creationId xmlns:a16="http://schemas.microsoft.com/office/drawing/2014/main" id="{ACFB584A-2269-4F0A-9326-AC3D947525A8}"/>
              </a:ext>
            </a:extLst>
          </p:cNvPr>
          <p:cNvSpPr/>
          <p:nvPr/>
        </p:nvSpPr>
        <p:spPr>
          <a:xfrm>
            <a:off x="7332770" y="1438315"/>
            <a:ext cx="184730" cy="584775"/>
          </a:xfrm>
          <a:prstGeom prst="rect">
            <a:avLst/>
          </a:prstGeom>
          <a:noFill/>
        </p:spPr>
        <p:txBody>
          <a:bodyPr wrap="none" lIns="91440" tIns="45720" rIns="91440" bIns="45720">
            <a:spAutoFit/>
          </a:bodyPr>
          <a:lstStyle/>
          <a:p>
            <a:pPr algn="ctr"/>
            <a:endParaRPr lang="ar-SA" sz="3200" b="1" cap="none" spc="0" dirty="0">
              <a:ln w="0"/>
              <a:solidFill>
                <a:schemeClr val="tx1"/>
              </a:solidFill>
              <a:effectLst>
                <a:outerShdw blurRad="38100" dist="19050" dir="2700000" algn="tl" rotWithShape="0">
                  <a:schemeClr val="dk1">
                    <a:alpha val="40000"/>
                  </a:schemeClr>
                </a:outerShdw>
              </a:effectLst>
            </a:endParaRPr>
          </a:p>
        </p:txBody>
      </p:sp>
      <p:sp>
        <p:nvSpPr>
          <p:cNvPr id="114" name="مربع نص 113">
            <a:extLst>
              <a:ext uri="{FF2B5EF4-FFF2-40B4-BE49-F238E27FC236}">
                <a16:creationId xmlns:a16="http://schemas.microsoft.com/office/drawing/2014/main" id="{37F79E24-B609-435E-950F-474B5F80DA90}"/>
              </a:ext>
            </a:extLst>
          </p:cNvPr>
          <p:cNvSpPr txBox="1"/>
          <p:nvPr/>
        </p:nvSpPr>
        <p:spPr>
          <a:xfrm>
            <a:off x="2048976" y="2665470"/>
            <a:ext cx="3010199" cy="3109004"/>
          </a:xfrm>
          <a:prstGeom prst="rect">
            <a:avLst/>
          </a:prstGeom>
          <a:noFill/>
        </p:spPr>
        <p:txBody>
          <a:bodyPr wrap="square" rtlCol="1">
            <a:spAutoFit/>
          </a:bodyPr>
          <a:lstStyle/>
          <a:p>
            <a:endParaRPr lang="ar-SA" dirty="0"/>
          </a:p>
        </p:txBody>
      </p:sp>
      <p:pic>
        <p:nvPicPr>
          <p:cNvPr id="127" name="صورة 126">
            <a:extLst>
              <a:ext uri="{FF2B5EF4-FFF2-40B4-BE49-F238E27FC236}">
                <a16:creationId xmlns:a16="http://schemas.microsoft.com/office/drawing/2014/main" id="{01B0C60C-67BA-4939-B2BE-43C50780E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6449" y="1936792"/>
            <a:ext cx="3994888" cy="4223600"/>
          </a:xfrm>
          <a:prstGeom prst="rect">
            <a:avLst/>
          </a:prstGeom>
        </p:spPr>
      </p:pic>
      <p:sp>
        <p:nvSpPr>
          <p:cNvPr id="128" name="مربع نص 127">
            <a:extLst>
              <a:ext uri="{FF2B5EF4-FFF2-40B4-BE49-F238E27FC236}">
                <a16:creationId xmlns:a16="http://schemas.microsoft.com/office/drawing/2014/main" id="{9877FAAD-900F-4279-AECA-C915E8CC448A}"/>
              </a:ext>
            </a:extLst>
          </p:cNvPr>
          <p:cNvSpPr txBox="1"/>
          <p:nvPr/>
        </p:nvSpPr>
        <p:spPr>
          <a:xfrm>
            <a:off x="3866029" y="2346942"/>
            <a:ext cx="1202323"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Kharabeesh Font" panose="01000000000000000000" pitchFamily="2" charset="-78"/>
                <a:ea typeface="+mn-ea"/>
                <a:cs typeface="Kharabeesh Font" panose="01000000000000000000" pitchFamily="2" charset="-78"/>
              </a:rPr>
              <a:t>أتعلم سيرة النبي؟</a:t>
            </a:r>
          </a:p>
        </p:txBody>
      </p:sp>
      <p:sp>
        <p:nvSpPr>
          <p:cNvPr id="129" name="مربع نص 128">
            <a:extLst>
              <a:ext uri="{FF2B5EF4-FFF2-40B4-BE49-F238E27FC236}">
                <a16:creationId xmlns:a16="http://schemas.microsoft.com/office/drawing/2014/main" id="{E72B8E00-8A1C-48BC-A8F8-0A3306E40168}"/>
              </a:ext>
            </a:extLst>
          </p:cNvPr>
          <p:cNvSpPr txBox="1"/>
          <p:nvPr/>
        </p:nvSpPr>
        <p:spPr>
          <a:xfrm>
            <a:off x="2797478" y="2312870"/>
            <a:ext cx="992777"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Kharabeesh Font" panose="01000000000000000000" pitchFamily="2" charset="-78"/>
                <a:ea typeface="+mn-ea"/>
                <a:cs typeface="Kharabeesh Font" panose="01000000000000000000" pitchFamily="2" charset="-78"/>
              </a:rPr>
              <a:t>أسماء النبي؟</a:t>
            </a:r>
          </a:p>
        </p:txBody>
      </p:sp>
      <p:sp>
        <p:nvSpPr>
          <p:cNvPr id="131" name="مربع نص 130">
            <a:extLst>
              <a:ext uri="{FF2B5EF4-FFF2-40B4-BE49-F238E27FC236}">
                <a16:creationId xmlns:a16="http://schemas.microsoft.com/office/drawing/2014/main" id="{6840893A-4F7A-466C-97D2-78334C2961BF}"/>
              </a:ext>
            </a:extLst>
          </p:cNvPr>
          <p:cNvSpPr txBox="1"/>
          <p:nvPr/>
        </p:nvSpPr>
        <p:spPr>
          <a:xfrm>
            <a:off x="1843549" y="3020756"/>
            <a:ext cx="932057" cy="1015663"/>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Kharabeesh Font" panose="01000000000000000000" pitchFamily="2" charset="-78"/>
                <a:ea typeface="+mn-ea"/>
                <a:cs typeface="Kharabeesh Font" panose="01000000000000000000" pitchFamily="2" charset="-78"/>
              </a:rPr>
              <a:t>معاني أسماء النبي؟</a:t>
            </a:r>
          </a:p>
        </p:txBody>
      </p:sp>
      <p:sp>
        <p:nvSpPr>
          <p:cNvPr id="133" name="مربع نص 132">
            <a:extLst>
              <a:ext uri="{FF2B5EF4-FFF2-40B4-BE49-F238E27FC236}">
                <a16:creationId xmlns:a16="http://schemas.microsoft.com/office/drawing/2014/main" id="{892D7BB6-EA2A-426E-8A35-CD8187F2762A}"/>
              </a:ext>
            </a:extLst>
          </p:cNvPr>
          <p:cNvSpPr txBox="1"/>
          <p:nvPr/>
        </p:nvSpPr>
        <p:spPr>
          <a:xfrm>
            <a:off x="4177250" y="3391588"/>
            <a:ext cx="1202323"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Kharabeesh Font" panose="01000000000000000000" pitchFamily="2" charset="-78"/>
                <a:ea typeface="+mn-ea"/>
                <a:cs typeface="Kharabeesh Font" panose="01000000000000000000" pitchFamily="2" charset="-78"/>
              </a:rPr>
              <a:t>نسب النبي ووالديه؟</a:t>
            </a:r>
          </a:p>
        </p:txBody>
      </p:sp>
      <p:sp>
        <p:nvSpPr>
          <p:cNvPr id="134" name="مربع نص 133">
            <a:extLst>
              <a:ext uri="{FF2B5EF4-FFF2-40B4-BE49-F238E27FC236}">
                <a16:creationId xmlns:a16="http://schemas.microsoft.com/office/drawing/2014/main" id="{5A2392C0-89A1-470C-B180-C9283899EB05}"/>
              </a:ext>
            </a:extLst>
          </p:cNvPr>
          <p:cNvSpPr txBox="1"/>
          <p:nvPr/>
        </p:nvSpPr>
        <p:spPr>
          <a:xfrm>
            <a:off x="4125828" y="4457419"/>
            <a:ext cx="1100289" cy="1015663"/>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Kharabeesh Font" panose="01000000000000000000" pitchFamily="2" charset="-78"/>
                <a:ea typeface="+mn-ea"/>
                <a:cs typeface="Kharabeesh Font" panose="01000000000000000000" pitchFamily="2" charset="-78"/>
              </a:rPr>
              <a:t>وصف جسم النبي؟</a:t>
            </a:r>
          </a:p>
        </p:txBody>
      </p:sp>
      <p:sp>
        <p:nvSpPr>
          <p:cNvPr id="145" name="مربع نص 144">
            <a:extLst>
              <a:ext uri="{FF2B5EF4-FFF2-40B4-BE49-F238E27FC236}">
                <a16:creationId xmlns:a16="http://schemas.microsoft.com/office/drawing/2014/main" id="{DE73FF0A-52F3-4D38-A10D-3031614436FA}"/>
              </a:ext>
            </a:extLst>
          </p:cNvPr>
          <p:cNvSpPr txBox="1"/>
          <p:nvPr/>
        </p:nvSpPr>
        <p:spPr>
          <a:xfrm>
            <a:off x="2742624" y="3584312"/>
            <a:ext cx="1344568"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chemeClr val="accent4">
                    <a:lumMod val="40000"/>
                    <a:lumOff val="60000"/>
                  </a:schemeClr>
                </a:solidFill>
                <a:effectLst>
                  <a:outerShdw blurRad="38100" dist="38100" dir="2700000" algn="tl">
                    <a:srgbClr val="000000">
                      <a:alpha val="43137"/>
                    </a:srgbClr>
                  </a:outerShdw>
                </a:effectLst>
                <a:uLnTx/>
                <a:uFillTx/>
                <a:latin typeface="Kharabeesh Font" panose="01000000000000000000" pitchFamily="2" charset="-78"/>
                <a:ea typeface="+mn-ea"/>
                <a:cs typeface="Kharabeesh Font" panose="01000000000000000000" pitchFamily="2" charset="-78"/>
              </a:rPr>
              <a:t>وصف وجه النبي؟</a:t>
            </a:r>
          </a:p>
        </p:txBody>
      </p:sp>
      <p:sp>
        <p:nvSpPr>
          <p:cNvPr id="146" name="مربع نص 145">
            <a:extLst>
              <a:ext uri="{FF2B5EF4-FFF2-40B4-BE49-F238E27FC236}">
                <a16:creationId xmlns:a16="http://schemas.microsoft.com/office/drawing/2014/main" id="{A05C9484-7594-41AA-BF2E-CA8B89CA49DC}"/>
              </a:ext>
            </a:extLst>
          </p:cNvPr>
          <p:cNvSpPr txBox="1"/>
          <p:nvPr/>
        </p:nvSpPr>
        <p:spPr>
          <a:xfrm>
            <a:off x="1930582" y="4706132"/>
            <a:ext cx="961278"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chemeClr val="accent4">
                    <a:lumMod val="75000"/>
                  </a:schemeClr>
                </a:solidFill>
                <a:effectLst>
                  <a:outerShdw blurRad="38100" dist="38100" dir="2700000" algn="tl">
                    <a:srgbClr val="000000">
                      <a:alpha val="43137"/>
                    </a:srgbClr>
                  </a:outerShdw>
                </a:effectLst>
                <a:uLnTx/>
                <a:uFillTx/>
                <a:latin typeface="Kharabeesh Font" panose="01000000000000000000" pitchFamily="2" charset="-78"/>
                <a:ea typeface="+mn-ea"/>
                <a:cs typeface="Kharabeesh Font" panose="01000000000000000000" pitchFamily="2" charset="-78"/>
              </a:rPr>
              <a:t>أوصاف النبي؟</a:t>
            </a:r>
          </a:p>
        </p:txBody>
      </p:sp>
      <p:sp>
        <p:nvSpPr>
          <p:cNvPr id="147" name="مربع نص 146">
            <a:extLst>
              <a:ext uri="{FF2B5EF4-FFF2-40B4-BE49-F238E27FC236}">
                <a16:creationId xmlns:a16="http://schemas.microsoft.com/office/drawing/2014/main" id="{C87D3DD4-6160-41DA-B927-2DEEAC5801FC}"/>
              </a:ext>
            </a:extLst>
          </p:cNvPr>
          <p:cNvSpPr txBox="1"/>
          <p:nvPr/>
        </p:nvSpPr>
        <p:spPr>
          <a:xfrm>
            <a:off x="3157098" y="4842265"/>
            <a:ext cx="953589" cy="1015663"/>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Kharabeesh Font" panose="01000000000000000000" pitchFamily="2" charset="-78"/>
                <a:ea typeface="+mn-ea"/>
                <a:cs typeface="Kharabeesh Font" panose="01000000000000000000" pitchFamily="2" charset="-78"/>
              </a:rPr>
              <a:t>النبي أفضل الناس؟</a:t>
            </a:r>
          </a:p>
        </p:txBody>
      </p:sp>
      <p:sp>
        <p:nvSpPr>
          <p:cNvPr id="148" name="مربع نص 147">
            <a:extLst>
              <a:ext uri="{FF2B5EF4-FFF2-40B4-BE49-F238E27FC236}">
                <a16:creationId xmlns:a16="http://schemas.microsoft.com/office/drawing/2014/main" id="{6AC14688-E8E2-49B0-AA4F-064452150FEC}"/>
              </a:ext>
            </a:extLst>
          </p:cNvPr>
          <p:cNvSpPr txBox="1"/>
          <p:nvPr/>
        </p:nvSpPr>
        <p:spPr>
          <a:xfrm>
            <a:off x="1650735" y="994372"/>
            <a:ext cx="3847571" cy="892552"/>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a:ln>
                  <a:noFill/>
                </a:ln>
                <a:solidFill>
                  <a:srgbClr val="ED7D31"/>
                </a:solidFill>
                <a:effectLst/>
                <a:uLnTx/>
                <a:uFillTx/>
                <a:latin typeface="Kharabeesh Font" panose="01000000000000000000" pitchFamily="2" charset="-78"/>
                <a:ea typeface="+mn-ea"/>
                <a:cs typeface="Kharabeesh Font" panose="01000000000000000000" pitchFamily="2" charset="-78"/>
              </a:rPr>
              <a:t>الوحدة الأولى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400" b="1" i="0" u="none" strike="noStrike" kern="1200" cap="none" spc="0" normalizeH="0" baseline="0" noProof="0">
                <a:ln>
                  <a:noFill/>
                </a:ln>
                <a:solidFill>
                  <a:prstClr val="black"/>
                </a:solidFill>
                <a:effectLst/>
                <a:uLnTx/>
                <a:uFillTx/>
                <a:latin typeface="Kharabeesh Font" panose="01000000000000000000" pitchFamily="2" charset="-78"/>
                <a:ea typeface="+mn-ea"/>
                <a:cs typeface="Kharabeesh Font" panose="01000000000000000000" pitchFamily="2" charset="-78"/>
              </a:rPr>
              <a:t>التعريف بالنبي صلى الله عليه وسلم</a:t>
            </a:r>
            <a:endParaRPr kumimoji="0" lang="ar-SA" sz="2400" b="1" i="0" u="none" strike="noStrike" kern="1200" cap="none" spc="0" normalizeH="0" baseline="0" noProof="0" dirty="0">
              <a:ln>
                <a:noFill/>
              </a:ln>
              <a:solidFill>
                <a:prstClr val="black"/>
              </a:solidFill>
              <a:effectLst/>
              <a:uLnTx/>
              <a:uFillTx/>
              <a:latin typeface="Kharabeesh Font" panose="01000000000000000000" pitchFamily="2" charset="-78"/>
              <a:ea typeface="+mn-ea"/>
              <a:cs typeface="Kharabeesh Font" panose="01000000000000000000" pitchFamily="2" charset="-78"/>
            </a:endParaRPr>
          </a:p>
        </p:txBody>
      </p:sp>
      <p:pic>
        <p:nvPicPr>
          <p:cNvPr id="150" name="صورة 149">
            <a:extLst>
              <a:ext uri="{FF2B5EF4-FFF2-40B4-BE49-F238E27FC236}">
                <a16:creationId xmlns:a16="http://schemas.microsoft.com/office/drawing/2014/main" id="{DBD5F6F5-6497-4378-ACF4-BE8C1A3C1B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9770" y="590201"/>
            <a:ext cx="1172493" cy="1062240"/>
          </a:xfrm>
          <a:prstGeom prst="rect">
            <a:avLst/>
          </a:prstGeom>
        </p:spPr>
      </p:pic>
      <p:sp>
        <p:nvSpPr>
          <p:cNvPr id="151" name="مربع نص 150">
            <a:extLst>
              <a:ext uri="{FF2B5EF4-FFF2-40B4-BE49-F238E27FC236}">
                <a16:creationId xmlns:a16="http://schemas.microsoft.com/office/drawing/2014/main" id="{1FC32939-4E97-4866-BADE-22087386A63E}"/>
              </a:ext>
            </a:extLst>
          </p:cNvPr>
          <p:cNvSpPr txBox="1"/>
          <p:nvPr/>
        </p:nvSpPr>
        <p:spPr>
          <a:xfrm>
            <a:off x="9180746" y="1125089"/>
            <a:ext cx="1172493" cy="400110"/>
          </a:xfrm>
          <a:prstGeom prst="rect">
            <a:avLst/>
          </a:prstGeom>
          <a:noFill/>
        </p:spPr>
        <p:txBody>
          <a:bodyPr wrap="square" rtlCol="1">
            <a:spAutoFit/>
          </a:bodyPr>
          <a:lstStyle/>
          <a:p>
            <a:r>
              <a:rPr lang="ar-SA" sz="2000" b="1" dirty="0">
                <a:solidFill>
                  <a:srgbClr val="FFFF00"/>
                </a:solidFill>
                <a:cs typeface="Akhbar MT" pitchFamily="2" charset="-78"/>
              </a:rPr>
              <a:t>الدرس الاول</a:t>
            </a:r>
          </a:p>
        </p:txBody>
      </p:sp>
      <p:sp>
        <p:nvSpPr>
          <p:cNvPr id="152" name="مربع نص 151">
            <a:extLst>
              <a:ext uri="{FF2B5EF4-FFF2-40B4-BE49-F238E27FC236}">
                <a16:creationId xmlns:a16="http://schemas.microsoft.com/office/drawing/2014/main" id="{0FBC79E7-5BE5-458A-869D-406539C97A71}"/>
              </a:ext>
            </a:extLst>
          </p:cNvPr>
          <p:cNvSpPr txBox="1"/>
          <p:nvPr/>
        </p:nvSpPr>
        <p:spPr>
          <a:xfrm>
            <a:off x="6595713" y="1721073"/>
            <a:ext cx="4011963" cy="400110"/>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a:ln>
                  <a:noFill/>
                </a:ln>
                <a:effectLst>
                  <a:outerShdw blurRad="38100" dist="38100" dir="2700000" algn="tl">
                    <a:srgbClr val="000000">
                      <a:alpha val="43137"/>
                    </a:srgbClr>
                  </a:outerShdw>
                </a:effectLst>
                <a:uLnTx/>
                <a:uFillTx/>
                <a:latin typeface="TS Split Black" panose="00000A00000000000000" pitchFamily="50" charset="-78"/>
                <a:cs typeface="TS Split Black" panose="00000A00000000000000" pitchFamily="50" charset="-78"/>
              </a:rPr>
              <a:t>أتعلم </a:t>
            </a:r>
            <a:r>
              <a:rPr kumimoji="0" lang="ar-SA" sz="2000" b="0" i="0" u="none" strike="noStrike" kern="1200" cap="none" spc="0" normalizeH="0" baseline="0" noProof="0" dirty="0">
                <a:ln>
                  <a:noFill/>
                </a:ln>
                <a:effectLst>
                  <a:outerShdw blurRad="38100" dist="38100" dir="2700000" algn="tl">
                    <a:srgbClr val="000000">
                      <a:alpha val="43137"/>
                    </a:srgbClr>
                  </a:outerShdw>
                </a:effectLst>
                <a:uLnTx/>
                <a:uFillTx/>
                <a:latin typeface="TS Split Black" panose="00000A00000000000000" pitchFamily="50" charset="-78"/>
                <a:cs typeface="TS Split Black" panose="00000A00000000000000" pitchFamily="50" charset="-78"/>
              </a:rPr>
              <a:t>سيرة النبي؟</a:t>
            </a:r>
          </a:p>
        </p:txBody>
      </p:sp>
      <p:pic>
        <p:nvPicPr>
          <p:cNvPr id="154" name="صورة 153">
            <a:extLst>
              <a:ext uri="{FF2B5EF4-FFF2-40B4-BE49-F238E27FC236}">
                <a16:creationId xmlns:a16="http://schemas.microsoft.com/office/drawing/2014/main" id="{2A206CDA-42CF-4E30-B4A5-0304681AA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8529" y="2154214"/>
            <a:ext cx="2238375" cy="732177"/>
          </a:xfrm>
          <a:prstGeom prst="rect">
            <a:avLst/>
          </a:prstGeom>
        </p:spPr>
      </p:pic>
      <p:sp>
        <p:nvSpPr>
          <p:cNvPr id="155" name="مربع نص 154">
            <a:extLst>
              <a:ext uri="{FF2B5EF4-FFF2-40B4-BE49-F238E27FC236}">
                <a16:creationId xmlns:a16="http://schemas.microsoft.com/office/drawing/2014/main" id="{708033C6-5048-45C8-BC17-BC99E53D1413}"/>
              </a:ext>
            </a:extLst>
          </p:cNvPr>
          <p:cNvSpPr txBox="1"/>
          <p:nvPr/>
        </p:nvSpPr>
        <p:spPr>
          <a:xfrm>
            <a:off x="8257014" y="2305194"/>
            <a:ext cx="1202323" cy="461665"/>
          </a:xfrm>
          <a:prstGeom prst="rect">
            <a:avLst/>
          </a:prstGeom>
          <a:noFill/>
        </p:spPr>
        <p:txBody>
          <a:bodyPr wrap="square" rtlCol="1">
            <a:spAutoFit/>
          </a:bodyPr>
          <a:lstStyle/>
          <a:p>
            <a:r>
              <a:rPr lang="ar-SA" sz="2400" dirty="0">
                <a:solidFill>
                  <a:schemeClr val="bg2">
                    <a:lumMod val="50000"/>
                  </a:schemeClr>
                </a:solidFill>
                <a:latin typeface="TS Split Black" panose="00000A00000000000000" pitchFamily="50" charset="-78"/>
                <a:cs typeface="TS Split Black" panose="00000A00000000000000" pitchFamily="50" charset="-78"/>
              </a:rPr>
              <a:t>تمهيد</a:t>
            </a:r>
          </a:p>
        </p:txBody>
      </p:sp>
      <p:sp>
        <p:nvSpPr>
          <p:cNvPr id="156" name="مربع نص 155">
            <a:extLst>
              <a:ext uri="{FF2B5EF4-FFF2-40B4-BE49-F238E27FC236}">
                <a16:creationId xmlns:a16="http://schemas.microsoft.com/office/drawing/2014/main" id="{649491BC-B12D-42EC-998F-9A6DBF793608}"/>
              </a:ext>
            </a:extLst>
          </p:cNvPr>
          <p:cNvSpPr txBox="1"/>
          <p:nvPr/>
        </p:nvSpPr>
        <p:spPr>
          <a:xfrm>
            <a:off x="6659703" y="2945973"/>
            <a:ext cx="3945020" cy="1600438"/>
          </a:xfrm>
          <a:prstGeom prst="rect">
            <a:avLst/>
          </a:prstGeom>
          <a:noFill/>
        </p:spPr>
        <p:txBody>
          <a:bodyPr wrap="square" rtlCol="1">
            <a:spAutoFit/>
          </a:bodyPr>
          <a:lstStyle/>
          <a:p>
            <a:pPr algn="ctr"/>
            <a:r>
              <a:rPr lang="ar-SA" sz="1400" dirty="0">
                <a:solidFill>
                  <a:srgbClr val="00B050"/>
                </a:solidFill>
                <a:latin typeface="TS Rotger Black" panose="00000500000000000000" pitchFamily="50" charset="-78"/>
                <a:cs typeface="TS Rotger Black" panose="00000500000000000000" pitchFamily="50" charset="-78"/>
              </a:rPr>
              <a:t>من رحمة الله تعالى بالناس أن ارسل اليهم من يرشدهم إلى عبادته ويعلمهم دينه وهؤلاء هم الأنبياء والرسل ومن بين هؤلاء الأنبياء نبينا محمد فقد أرسل  الله بعد أن انتشر  الضلال والشرك والانحراف َ ليهدي الله به الناس إلى عبادة الله وحده. </a:t>
            </a:r>
          </a:p>
          <a:p>
            <a:pPr algn="ctr"/>
            <a:endParaRPr lang="ar-SA" sz="1400" dirty="0">
              <a:solidFill>
                <a:srgbClr val="00B050"/>
              </a:solidFill>
              <a:latin typeface="TS Rotger Black" panose="00000500000000000000" pitchFamily="50" charset="-78"/>
              <a:cs typeface="TS Rotger Black" panose="00000500000000000000" pitchFamily="50" charset="-78"/>
            </a:endParaRPr>
          </a:p>
        </p:txBody>
      </p:sp>
      <p:pic>
        <p:nvPicPr>
          <p:cNvPr id="158" name="صورة 157">
            <a:extLst>
              <a:ext uri="{FF2B5EF4-FFF2-40B4-BE49-F238E27FC236}">
                <a16:creationId xmlns:a16="http://schemas.microsoft.com/office/drawing/2014/main" id="{26986B9C-0F0F-4FA4-B7D2-497773A5E8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89119" y="4486304"/>
            <a:ext cx="1137785" cy="828673"/>
          </a:xfrm>
          <a:prstGeom prst="rect">
            <a:avLst/>
          </a:prstGeom>
        </p:spPr>
      </p:pic>
      <p:pic>
        <p:nvPicPr>
          <p:cNvPr id="160" name="صورة 159">
            <a:extLst>
              <a:ext uri="{FF2B5EF4-FFF2-40B4-BE49-F238E27FC236}">
                <a16:creationId xmlns:a16="http://schemas.microsoft.com/office/drawing/2014/main" id="{ADDC547F-D3C6-4854-B197-116899B511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55447" y="4478194"/>
            <a:ext cx="1137785" cy="791063"/>
          </a:xfrm>
          <a:prstGeom prst="rect">
            <a:avLst/>
          </a:prstGeom>
        </p:spPr>
      </p:pic>
      <p:pic>
        <p:nvPicPr>
          <p:cNvPr id="162" name="صورة 161">
            <a:extLst>
              <a:ext uri="{FF2B5EF4-FFF2-40B4-BE49-F238E27FC236}">
                <a16:creationId xmlns:a16="http://schemas.microsoft.com/office/drawing/2014/main" id="{9A3687B6-424D-426F-8FDE-9DD27102D8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18870" y="4430420"/>
            <a:ext cx="1003733" cy="841846"/>
          </a:xfrm>
          <a:prstGeom prst="rect">
            <a:avLst/>
          </a:prstGeom>
        </p:spPr>
      </p:pic>
      <p:pic>
        <p:nvPicPr>
          <p:cNvPr id="3" name="صورة 2">
            <a:extLst>
              <a:ext uri="{FF2B5EF4-FFF2-40B4-BE49-F238E27FC236}">
                <a16:creationId xmlns:a16="http://schemas.microsoft.com/office/drawing/2014/main" id="{5CBB3974-2D17-4436-AD84-3455944BD2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24659" y="5390578"/>
            <a:ext cx="1094108" cy="786795"/>
          </a:xfrm>
          <a:prstGeom prst="rect">
            <a:avLst/>
          </a:prstGeom>
        </p:spPr>
      </p:pic>
      <p:pic>
        <p:nvPicPr>
          <p:cNvPr id="132" name="صورة 131">
            <a:extLst>
              <a:ext uri="{FF2B5EF4-FFF2-40B4-BE49-F238E27FC236}">
                <a16:creationId xmlns:a16="http://schemas.microsoft.com/office/drawing/2014/main" id="{F340AA50-6B16-46EB-AB56-AD2E681E11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15684" y="5390578"/>
            <a:ext cx="1126338" cy="786795"/>
          </a:xfrm>
          <a:prstGeom prst="rect">
            <a:avLst/>
          </a:prstGeom>
        </p:spPr>
      </p:pic>
      <p:pic>
        <p:nvPicPr>
          <p:cNvPr id="153" name="صورة 152">
            <a:extLst>
              <a:ext uri="{FF2B5EF4-FFF2-40B4-BE49-F238E27FC236}">
                <a16:creationId xmlns:a16="http://schemas.microsoft.com/office/drawing/2014/main" id="{DF830967-ABF3-4F64-A481-9020599429A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29315" y="5397646"/>
            <a:ext cx="1003732" cy="753587"/>
          </a:xfrm>
          <a:prstGeom prst="rect">
            <a:avLst/>
          </a:prstGeom>
        </p:spPr>
      </p:pic>
    </p:spTree>
    <p:extLst>
      <p:ext uri="{BB962C8B-B14F-4D97-AF65-F5344CB8AC3E}">
        <p14:creationId xmlns:p14="http://schemas.microsoft.com/office/powerpoint/2010/main" val="3596176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anim calcmode="lin" valueType="num">
                                      <p:cBhvr>
                                        <p:cTn id="8" dur="1000" fill="hold"/>
                                        <p:tgtEl>
                                          <p:spTgt spid="128"/>
                                        </p:tgtEl>
                                        <p:attrNameLst>
                                          <p:attrName>ppt_x</p:attrName>
                                        </p:attrNameLst>
                                      </p:cBhvr>
                                      <p:tavLst>
                                        <p:tav tm="0">
                                          <p:val>
                                            <p:strVal val="#ppt_x"/>
                                          </p:val>
                                        </p:tav>
                                        <p:tav tm="100000">
                                          <p:val>
                                            <p:strVal val="#ppt_x"/>
                                          </p:val>
                                        </p:tav>
                                      </p:tavLst>
                                    </p:anim>
                                    <p:anim calcmode="lin" valueType="num">
                                      <p:cBhvr>
                                        <p:cTn id="9" dur="1000" fill="hold"/>
                                        <p:tgtEl>
                                          <p:spTgt spid="1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9"/>
                                        </p:tgtEl>
                                        <p:attrNameLst>
                                          <p:attrName>style.visibility</p:attrName>
                                        </p:attrNameLst>
                                      </p:cBhvr>
                                      <p:to>
                                        <p:strVal val="visible"/>
                                      </p:to>
                                    </p:set>
                                    <p:animEffect transition="in" filter="fade">
                                      <p:cBhvr>
                                        <p:cTn id="14" dur="1000"/>
                                        <p:tgtEl>
                                          <p:spTgt spid="129"/>
                                        </p:tgtEl>
                                      </p:cBhvr>
                                    </p:animEffect>
                                    <p:anim calcmode="lin" valueType="num">
                                      <p:cBhvr>
                                        <p:cTn id="15" dur="1000" fill="hold"/>
                                        <p:tgtEl>
                                          <p:spTgt spid="129"/>
                                        </p:tgtEl>
                                        <p:attrNameLst>
                                          <p:attrName>ppt_x</p:attrName>
                                        </p:attrNameLst>
                                      </p:cBhvr>
                                      <p:tavLst>
                                        <p:tav tm="0">
                                          <p:val>
                                            <p:strVal val="#ppt_x"/>
                                          </p:val>
                                        </p:tav>
                                        <p:tav tm="100000">
                                          <p:val>
                                            <p:strVal val="#ppt_x"/>
                                          </p:val>
                                        </p:tav>
                                      </p:tavLst>
                                    </p:anim>
                                    <p:anim calcmode="lin" valueType="num">
                                      <p:cBhvr>
                                        <p:cTn id="16"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1"/>
                                        </p:tgtEl>
                                        <p:attrNameLst>
                                          <p:attrName>style.visibility</p:attrName>
                                        </p:attrNameLst>
                                      </p:cBhvr>
                                      <p:to>
                                        <p:strVal val="visible"/>
                                      </p:to>
                                    </p:set>
                                    <p:animEffect transition="in" filter="fade">
                                      <p:cBhvr>
                                        <p:cTn id="21" dur="1000"/>
                                        <p:tgtEl>
                                          <p:spTgt spid="131"/>
                                        </p:tgtEl>
                                      </p:cBhvr>
                                    </p:animEffect>
                                    <p:anim calcmode="lin" valueType="num">
                                      <p:cBhvr>
                                        <p:cTn id="22" dur="1000" fill="hold"/>
                                        <p:tgtEl>
                                          <p:spTgt spid="131"/>
                                        </p:tgtEl>
                                        <p:attrNameLst>
                                          <p:attrName>ppt_x</p:attrName>
                                        </p:attrNameLst>
                                      </p:cBhvr>
                                      <p:tavLst>
                                        <p:tav tm="0">
                                          <p:val>
                                            <p:strVal val="#ppt_x"/>
                                          </p:val>
                                        </p:tav>
                                        <p:tav tm="100000">
                                          <p:val>
                                            <p:strVal val="#ppt_x"/>
                                          </p:val>
                                        </p:tav>
                                      </p:tavLst>
                                    </p:anim>
                                    <p:anim calcmode="lin" valueType="num">
                                      <p:cBhvr>
                                        <p:cTn id="23" dur="1000" fill="hold"/>
                                        <p:tgtEl>
                                          <p:spTgt spid="1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fade">
                                      <p:cBhvr>
                                        <p:cTn id="28" dur="1000"/>
                                        <p:tgtEl>
                                          <p:spTgt spid="145"/>
                                        </p:tgtEl>
                                      </p:cBhvr>
                                    </p:animEffect>
                                    <p:anim calcmode="lin" valueType="num">
                                      <p:cBhvr>
                                        <p:cTn id="29" dur="1000" fill="hold"/>
                                        <p:tgtEl>
                                          <p:spTgt spid="145"/>
                                        </p:tgtEl>
                                        <p:attrNameLst>
                                          <p:attrName>ppt_x</p:attrName>
                                        </p:attrNameLst>
                                      </p:cBhvr>
                                      <p:tavLst>
                                        <p:tav tm="0">
                                          <p:val>
                                            <p:strVal val="#ppt_x"/>
                                          </p:val>
                                        </p:tav>
                                        <p:tav tm="100000">
                                          <p:val>
                                            <p:strVal val="#ppt_x"/>
                                          </p:val>
                                        </p:tav>
                                      </p:tavLst>
                                    </p:anim>
                                    <p:anim calcmode="lin" valueType="num">
                                      <p:cBhvr>
                                        <p:cTn id="30"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1000"/>
                                        <p:tgtEl>
                                          <p:spTgt spid="133"/>
                                        </p:tgtEl>
                                      </p:cBhvr>
                                    </p:animEffect>
                                    <p:anim calcmode="lin" valueType="num">
                                      <p:cBhvr>
                                        <p:cTn id="36" dur="1000" fill="hold"/>
                                        <p:tgtEl>
                                          <p:spTgt spid="133"/>
                                        </p:tgtEl>
                                        <p:attrNameLst>
                                          <p:attrName>ppt_x</p:attrName>
                                        </p:attrNameLst>
                                      </p:cBhvr>
                                      <p:tavLst>
                                        <p:tav tm="0">
                                          <p:val>
                                            <p:strVal val="#ppt_x"/>
                                          </p:val>
                                        </p:tav>
                                        <p:tav tm="100000">
                                          <p:val>
                                            <p:strVal val="#ppt_x"/>
                                          </p:val>
                                        </p:tav>
                                      </p:tavLst>
                                    </p:anim>
                                    <p:anim calcmode="lin" valueType="num">
                                      <p:cBhvr>
                                        <p:cTn id="37" dur="1000" fill="hold"/>
                                        <p:tgtEl>
                                          <p:spTgt spid="13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fade">
                                      <p:cBhvr>
                                        <p:cTn id="42" dur="1000"/>
                                        <p:tgtEl>
                                          <p:spTgt spid="146"/>
                                        </p:tgtEl>
                                      </p:cBhvr>
                                    </p:animEffect>
                                    <p:anim calcmode="lin" valueType="num">
                                      <p:cBhvr>
                                        <p:cTn id="43" dur="1000" fill="hold"/>
                                        <p:tgtEl>
                                          <p:spTgt spid="146"/>
                                        </p:tgtEl>
                                        <p:attrNameLst>
                                          <p:attrName>ppt_x</p:attrName>
                                        </p:attrNameLst>
                                      </p:cBhvr>
                                      <p:tavLst>
                                        <p:tav tm="0">
                                          <p:val>
                                            <p:strVal val="#ppt_x"/>
                                          </p:val>
                                        </p:tav>
                                        <p:tav tm="100000">
                                          <p:val>
                                            <p:strVal val="#ppt_x"/>
                                          </p:val>
                                        </p:tav>
                                      </p:tavLst>
                                    </p:anim>
                                    <p:anim calcmode="lin" valueType="num">
                                      <p:cBhvr>
                                        <p:cTn id="44" dur="1000" fill="hold"/>
                                        <p:tgtEl>
                                          <p:spTgt spid="14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7"/>
                                        </p:tgtEl>
                                        <p:attrNameLst>
                                          <p:attrName>style.visibility</p:attrName>
                                        </p:attrNameLst>
                                      </p:cBhvr>
                                      <p:to>
                                        <p:strVal val="visible"/>
                                      </p:to>
                                    </p:set>
                                    <p:animEffect transition="in" filter="fade">
                                      <p:cBhvr>
                                        <p:cTn id="49" dur="1000"/>
                                        <p:tgtEl>
                                          <p:spTgt spid="147"/>
                                        </p:tgtEl>
                                      </p:cBhvr>
                                    </p:animEffect>
                                    <p:anim calcmode="lin" valueType="num">
                                      <p:cBhvr>
                                        <p:cTn id="50" dur="1000" fill="hold"/>
                                        <p:tgtEl>
                                          <p:spTgt spid="147"/>
                                        </p:tgtEl>
                                        <p:attrNameLst>
                                          <p:attrName>ppt_x</p:attrName>
                                        </p:attrNameLst>
                                      </p:cBhvr>
                                      <p:tavLst>
                                        <p:tav tm="0">
                                          <p:val>
                                            <p:strVal val="#ppt_x"/>
                                          </p:val>
                                        </p:tav>
                                        <p:tav tm="100000">
                                          <p:val>
                                            <p:strVal val="#ppt_x"/>
                                          </p:val>
                                        </p:tav>
                                      </p:tavLst>
                                    </p:anim>
                                    <p:anim calcmode="lin" valueType="num">
                                      <p:cBhvr>
                                        <p:cTn id="51"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4"/>
                                        </p:tgtEl>
                                        <p:attrNameLst>
                                          <p:attrName>style.visibility</p:attrName>
                                        </p:attrNameLst>
                                      </p:cBhvr>
                                      <p:to>
                                        <p:strVal val="visible"/>
                                      </p:to>
                                    </p:set>
                                    <p:animEffect transition="in" filter="fade">
                                      <p:cBhvr>
                                        <p:cTn id="56" dur="1000"/>
                                        <p:tgtEl>
                                          <p:spTgt spid="134"/>
                                        </p:tgtEl>
                                      </p:cBhvr>
                                    </p:animEffect>
                                    <p:anim calcmode="lin" valueType="num">
                                      <p:cBhvr>
                                        <p:cTn id="57" dur="1000" fill="hold"/>
                                        <p:tgtEl>
                                          <p:spTgt spid="134"/>
                                        </p:tgtEl>
                                        <p:attrNameLst>
                                          <p:attrName>ppt_x</p:attrName>
                                        </p:attrNameLst>
                                      </p:cBhvr>
                                      <p:tavLst>
                                        <p:tav tm="0">
                                          <p:val>
                                            <p:strVal val="#ppt_x"/>
                                          </p:val>
                                        </p:tav>
                                        <p:tav tm="100000">
                                          <p:val>
                                            <p:strVal val="#ppt_x"/>
                                          </p:val>
                                        </p:tav>
                                      </p:tavLst>
                                    </p:anim>
                                    <p:anim calcmode="lin" valueType="num">
                                      <p:cBhvr>
                                        <p:cTn id="58"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6"/>
                                        </p:tgtEl>
                                        <p:attrNameLst>
                                          <p:attrName>style.visibility</p:attrName>
                                        </p:attrNameLst>
                                      </p:cBhvr>
                                      <p:to>
                                        <p:strVal val="visible"/>
                                      </p:to>
                                    </p:set>
                                    <p:anim calcmode="lin" valueType="num">
                                      <p:cBhvr additive="base">
                                        <p:cTn id="63" dur="500" fill="hold"/>
                                        <p:tgtEl>
                                          <p:spTgt spid="156"/>
                                        </p:tgtEl>
                                        <p:attrNameLst>
                                          <p:attrName>ppt_x</p:attrName>
                                        </p:attrNameLst>
                                      </p:cBhvr>
                                      <p:tavLst>
                                        <p:tav tm="0">
                                          <p:val>
                                            <p:strVal val="#ppt_x"/>
                                          </p:val>
                                        </p:tav>
                                        <p:tav tm="100000">
                                          <p:val>
                                            <p:strVal val="#ppt_x"/>
                                          </p:val>
                                        </p:tav>
                                      </p:tavLst>
                                    </p:anim>
                                    <p:anim calcmode="lin" valueType="num">
                                      <p:cBhvr additive="base">
                                        <p:cTn id="64" dur="500" fill="hold"/>
                                        <p:tgtEl>
                                          <p:spTgt spid="15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58"/>
                                        </p:tgtEl>
                                        <p:attrNameLst>
                                          <p:attrName>style.visibility</p:attrName>
                                        </p:attrNameLst>
                                      </p:cBhvr>
                                      <p:to>
                                        <p:strVal val="visible"/>
                                      </p:to>
                                    </p:set>
                                    <p:animEffect transition="in" filter="barn(inVertical)">
                                      <p:cBhvr>
                                        <p:cTn id="69" dur="500"/>
                                        <p:tgtEl>
                                          <p:spTgt spid="158"/>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60"/>
                                        </p:tgtEl>
                                        <p:attrNameLst>
                                          <p:attrName>style.visibility</p:attrName>
                                        </p:attrNameLst>
                                      </p:cBhvr>
                                      <p:to>
                                        <p:strVal val="visible"/>
                                      </p:to>
                                    </p:set>
                                    <p:animEffect transition="in" filter="barn(inVertical)">
                                      <p:cBhvr>
                                        <p:cTn id="74" dur="500"/>
                                        <p:tgtEl>
                                          <p:spTgt spid="160"/>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barn(inVertical)">
                                      <p:cBhvr>
                                        <p:cTn id="79" dur="500"/>
                                        <p:tgtEl>
                                          <p:spTgt spid="162"/>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barn(inVertical)">
                                      <p:cBhvr>
                                        <p:cTn id="84" dur="500"/>
                                        <p:tgtEl>
                                          <p:spTgt spid="3"/>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barn(inVertical)">
                                      <p:cBhvr>
                                        <p:cTn id="89" dur="500"/>
                                        <p:tgtEl>
                                          <p:spTgt spid="132"/>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barn(inVertical)">
                                      <p:cBhvr>
                                        <p:cTn id="94"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1" grpId="0"/>
      <p:bldP spid="133" grpId="0"/>
      <p:bldP spid="134" grpId="0"/>
      <p:bldP spid="145" grpId="0"/>
      <p:bldP spid="146" grpId="0"/>
      <p:bldP spid="147" grpId="0"/>
      <p:bldP spid="15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51918D8-4C8D-4BE0-A068-B63790EA1D4C}"/>
              </a:ext>
            </a:extLst>
          </p:cNvPr>
          <p:cNvSpPr/>
          <p:nvPr/>
        </p:nvSpPr>
        <p:spPr>
          <a:xfrm>
            <a:off x="6200776" y="365760"/>
            <a:ext cx="5219700" cy="6126480"/>
          </a:xfrm>
          <a:prstGeom prst="roundRect">
            <a:avLst>
              <a:gd name="adj" fmla="val 5105"/>
            </a:avLst>
          </a:prstGeom>
          <a:blipFill>
            <a:blip r:embed="rId2"/>
            <a:stretch>
              <a:fillRect/>
            </a:stretch>
          </a:blipFill>
          <a:ln>
            <a:noFill/>
          </a:ln>
          <a:effectLst>
            <a:outerShdw blurRad="152400" dist="101600" algn="l" rotWithShape="0">
              <a:prstClr val="black">
                <a:alpha val="8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8" name="مستطيل: زوايا قطرية مستديرة 117">
            <a:extLst>
              <a:ext uri="{FF2B5EF4-FFF2-40B4-BE49-F238E27FC236}">
                <a16:creationId xmlns:a16="http://schemas.microsoft.com/office/drawing/2014/main" id="{819F6EF1-1928-4817-B5C4-D876F4EFA9C1}"/>
              </a:ext>
            </a:extLst>
          </p:cNvPr>
          <p:cNvSpPr/>
          <p:nvPr/>
        </p:nvSpPr>
        <p:spPr>
          <a:xfrm rot="20729575">
            <a:off x="10493754" y="593786"/>
            <a:ext cx="1116809" cy="483517"/>
          </a:xfrm>
          <a:prstGeom prst="round2DiagRect">
            <a:avLst>
              <a:gd name="adj1" fmla="val 50000"/>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9" name="مستطيل: زوايا قطرية مستديرة 118">
            <a:extLst>
              <a:ext uri="{FF2B5EF4-FFF2-40B4-BE49-F238E27FC236}">
                <a16:creationId xmlns:a16="http://schemas.microsoft.com/office/drawing/2014/main" id="{1C6300F6-E07C-4DEC-8A9B-C388F435A824}"/>
              </a:ext>
            </a:extLst>
          </p:cNvPr>
          <p:cNvSpPr/>
          <p:nvPr/>
        </p:nvSpPr>
        <p:spPr>
          <a:xfrm rot="20729575">
            <a:off x="10493754" y="1211148"/>
            <a:ext cx="1116809" cy="483517"/>
          </a:xfrm>
          <a:prstGeom prst="round2DiagRect">
            <a:avLst>
              <a:gd name="adj1" fmla="val 5000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0" name="مستطيل: زوايا قطرية مستديرة 119">
            <a:extLst>
              <a:ext uri="{FF2B5EF4-FFF2-40B4-BE49-F238E27FC236}">
                <a16:creationId xmlns:a16="http://schemas.microsoft.com/office/drawing/2014/main" id="{64E1142C-8668-41E3-994C-8721A0C46F4C}"/>
              </a:ext>
            </a:extLst>
          </p:cNvPr>
          <p:cNvSpPr/>
          <p:nvPr/>
        </p:nvSpPr>
        <p:spPr>
          <a:xfrm rot="20729575">
            <a:off x="10493754" y="1828510"/>
            <a:ext cx="1116809" cy="483517"/>
          </a:xfrm>
          <a:prstGeom prst="round2Diag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1" name="مستطيل: زوايا قطرية مستديرة 120">
            <a:extLst>
              <a:ext uri="{FF2B5EF4-FFF2-40B4-BE49-F238E27FC236}">
                <a16:creationId xmlns:a16="http://schemas.microsoft.com/office/drawing/2014/main" id="{BED5540C-BBEE-4BAD-9ECB-041F135A70E1}"/>
              </a:ext>
            </a:extLst>
          </p:cNvPr>
          <p:cNvSpPr/>
          <p:nvPr/>
        </p:nvSpPr>
        <p:spPr>
          <a:xfrm rot="20729575">
            <a:off x="10493754" y="2445872"/>
            <a:ext cx="1116809" cy="483517"/>
          </a:xfrm>
          <a:prstGeom prst="round2Diag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مستطيل: زوايا قطرية مستديرة 121">
            <a:extLst>
              <a:ext uri="{FF2B5EF4-FFF2-40B4-BE49-F238E27FC236}">
                <a16:creationId xmlns:a16="http://schemas.microsoft.com/office/drawing/2014/main" id="{11277429-44EB-46C5-BAFF-D1A477D1FE26}"/>
              </a:ext>
            </a:extLst>
          </p:cNvPr>
          <p:cNvSpPr/>
          <p:nvPr/>
        </p:nvSpPr>
        <p:spPr>
          <a:xfrm rot="20729575">
            <a:off x="10493754" y="3063234"/>
            <a:ext cx="1116809" cy="483517"/>
          </a:xfrm>
          <a:prstGeom prst="round2DiagRect">
            <a:avLst>
              <a:gd name="adj1" fmla="val 5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3" name="مستطيل: زوايا قطرية مستديرة 122">
            <a:extLst>
              <a:ext uri="{FF2B5EF4-FFF2-40B4-BE49-F238E27FC236}">
                <a16:creationId xmlns:a16="http://schemas.microsoft.com/office/drawing/2014/main" id="{A97A9A0A-AE0D-402B-ABD9-A7733B87B684}"/>
              </a:ext>
            </a:extLst>
          </p:cNvPr>
          <p:cNvSpPr/>
          <p:nvPr/>
        </p:nvSpPr>
        <p:spPr>
          <a:xfrm rot="20729575">
            <a:off x="10493754" y="3680596"/>
            <a:ext cx="1116809" cy="483517"/>
          </a:xfrm>
          <a:prstGeom prst="round2Diag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4" name="مستطيل: زوايا قطرية مستديرة 123">
            <a:extLst>
              <a:ext uri="{FF2B5EF4-FFF2-40B4-BE49-F238E27FC236}">
                <a16:creationId xmlns:a16="http://schemas.microsoft.com/office/drawing/2014/main" id="{5F8D57F9-D3C9-489F-A950-369933E47DC4}"/>
              </a:ext>
            </a:extLst>
          </p:cNvPr>
          <p:cNvSpPr/>
          <p:nvPr/>
        </p:nvSpPr>
        <p:spPr>
          <a:xfrm rot="20729575">
            <a:off x="10493754" y="4297958"/>
            <a:ext cx="1116809" cy="483517"/>
          </a:xfrm>
          <a:prstGeom prst="round2Diag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5" name="مستطيل: زوايا قطرية مستديرة 124">
            <a:extLst>
              <a:ext uri="{FF2B5EF4-FFF2-40B4-BE49-F238E27FC236}">
                <a16:creationId xmlns:a16="http://schemas.microsoft.com/office/drawing/2014/main" id="{05E531CB-3B4C-4D70-B854-BA3CD01C7485}"/>
              </a:ext>
            </a:extLst>
          </p:cNvPr>
          <p:cNvSpPr/>
          <p:nvPr/>
        </p:nvSpPr>
        <p:spPr>
          <a:xfrm rot="20729575">
            <a:off x="10493754" y="4915320"/>
            <a:ext cx="1116809" cy="483517"/>
          </a:xfrm>
          <a:prstGeom prst="round2Diag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6" name="مستطيل: زوايا قطرية مستديرة 125">
            <a:extLst>
              <a:ext uri="{FF2B5EF4-FFF2-40B4-BE49-F238E27FC236}">
                <a16:creationId xmlns:a16="http://schemas.microsoft.com/office/drawing/2014/main" id="{DDCE6DE6-3F48-4FA0-AF3E-56FB9F337EEF}"/>
              </a:ext>
            </a:extLst>
          </p:cNvPr>
          <p:cNvSpPr/>
          <p:nvPr/>
        </p:nvSpPr>
        <p:spPr>
          <a:xfrm rot="20729575">
            <a:off x="10493754" y="5532682"/>
            <a:ext cx="1116809" cy="483517"/>
          </a:xfrm>
          <a:prstGeom prst="round2DiagRect">
            <a:avLst>
              <a:gd name="adj1" fmla="val 50000"/>
              <a:gd name="adj2" fmla="val 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C0BA412C-BE0B-4BE9-991E-E5CF647BBC15}"/>
              </a:ext>
            </a:extLst>
          </p:cNvPr>
          <p:cNvSpPr/>
          <p:nvPr/>
        </p:nvSpPr>
        <p:spPr>
          <a:xfrm>
            <a:off x="771526" y="365760"/>
            <a:ext cx="5219700" cy="6126480"/>
          </a:xfrm>
          <a:prstGeom prst="roundRect">
            <a:avLst>
              <a:gd name="adj" fmla="val 5105"/>
            </a:avLst>
          </a:prstGeom>
          <a:blipFill>
            <a:blip r:embed="rId2"/>
            <a:stretch>
              <a:fillRect/>
            </a:stretch>
          </a:blipFill>
          <a:ln>
            <a:noFill/>
          </a:ln>
          <a:effectLst>
            <a:outerShdw blurRad="215900" dist="63500" dir="10800000" algn="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AE970C84-E4CD-47EF-81DF-D2C35C3B52D0}"/>
              </a:ext>
            </a:extLst>
          </p:cNvPr>
          <p:cNvSpPr/>
          <p:nvPr/>
        </p:nvSpPr>
        <p:spPr>
          <a:xfrm>
            <a:off x="6276975" y="576262"/>
            <a:ext cx="4343400" cy="5705475"/>
          </a:xfrm>
          <a:prstGeom prst="rect">
            <a:avLst/>
          </a:prstGeom>
          <a:solidFill>
            <a:schemeClr val="bg1"/>
          </a:solidFill>
          <a:ln>
            <a:noFill/>
          </a:ln>
          <a:effectLst>
            <a:outerShdw blurRad="241300" dist="76200" algn="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E4E4084-F260-4A23-971F-5388DA18F398}"/>
              </a:ext>
            </a:extLst>
          </p:cNvPr>
          <p:cNvSpPr/>
          <p:nvPr/>
        </p:nvSpPr>
        <p:spPr>
          <a:xfrm>
            <a:off x="1571625" y="576261"/>
            <a:ext cx="4343400" cy="5705475"/>
          </a:xfrm>
          <a:prstGeom prst="rect">
            <a:avLst/>
          </a:prstGeom>
          <a:solidFill>
            <a:schemeClr val="bg1"/>
          </a:solidFill>
          <a:ln>
            <a:noFill/>
          </a:ln>
          <a:effectLst>
            <a:outerShdw blurRad="139700" dist="152400" dir="10800000" algn="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3" name="مجموعة 112">
            <a:extLst>
              <a:ext uri="{FF2B5EF4-FFF2-40B4-BE49-F238E27FC236}">
                <a16:creationId xmlns:a16="http://schemas.microsoft.com/office/drawing/2014/main" id="{CCBEB425-4164-4619-9436-7DDD01B1F5C2}"/>
              </a:ext>
            </a:extLst>
          </p:cNvPr>
          <p:cNvGrpSpPr/>
          <p:nvPr/>
        </p:nvGrpSpPr>
        <p:grpSpPr>
          <a:xfrm>
            <a:off x="5639992" y="657183"/>
            <a:ext cx="912019" cy="5543630"/>
            <a:chOff x="5641181" y="716757"/>
            <a:chExt cx="912019" cy="5543630"/>
          </a:xfrm>
        </p:grpSpPr>
        <p:grpSp>
          <p:nvGrpSpPr>
            <p:cNvPr id="12" name="مجموعة 11">
              <a:extLst>
                <a:ext uri="{FF2B5EF4-FFF2-40B4-BE49-F238E27FC236}">
                  <a16:creationId xmlns:a16="http://schemas.microsoft.com/office/drawing/2014/main" id="{4AD84F36-A8BE-4EBC-B498-F5E6A1FB7D2F}"/>
                </a:ext>
              </a:extLst>
            </p:cNvPr>
            <p:cNvGrpSpPr/>
            <p:nvPr/>
          </p:nvGrpSpPr>
          <p:grpSpPr>
            <a:xfrm>
              <a:off x="5641181" y="716757"/>
              <a:ext cx="912019" cy="133350"/>
              <a:chOff x="5641181" y="716757"/>
              <a:chExt cx="912019" cy="133350"/>
            </a:xfrm>
          </p:grpSpPr>
          <p:sp>
            <p:nvSpPr>
              <p:cNvPr id="8" name="شكل بيضاوي 7">
                <a:extLst>
                  <a:ext uri="{FF2B5EF4-FFF2-40B4-BE49-F238E27FC236}">
                    <a16:creationId xmlns:a16="http://schemas.microsoft.com/office/drawing/2014/main" id="{B5F18F3C-33C5-433A-940B-029AB07BBC7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01D010B7-0D31-4863-8965-206A1B42572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D1AFDFF-C14D-4CDF-B331-A069940BF5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DAEABFC-9622-458C-8294-7E3F4ADD74A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3" name="مجموعة 12">
              <a:extLst>
                <a:ext uri="{FF2B5EF4-FFF2-40B4-BE49-F238E27FC236}">
                  <a16:creationId xmlns:a16="http://schemas.microsoft.com/office/drawing/2014/main" id="{438D2B56-0E42-4D19-8F02-2F6B1D6AFAA1}"/>
                </a:ext>
              </a:extLst>
            </p:cNvPr>
            <p:cNvGrpSpPr/>
            <p:nvPr/>
          </p:nvGrpSpPr>
          <p:grpSpPr>
            <a:xfrm>
              <a:off x="5641181" y="987271"/>
              <a:ext cx="912019" cy="133350"/>
              <a:chOff x="5641181" y="716757"/>
              <a:chExt cx="912019" cy="133350"/>
            </a:xfrm>
          </p:grpSpPr>
          <p:sp>
            <p:nvSpPr>
              <p:cNvPr id="14" name="شكل بيضاوي 13">
                <a:extLst>
                  <a:ext uri="{FF2B5EF4-FFF2-40B4-BE49-F238E27FC236}">
                    <a16:creationId xmlns:a16="http://schemas.microsoft.com/office/drawing/2014/main" id="{4499E7C0-A825-4800-BD4B-42A6B7C333D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2C33AEA6-8B05-4865-8B55-8AC6BA8CBF7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FA2A8430-4707-4A7B-B5A6-1F615C1D891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9DC0F287-CC02-43ED-A666-7895FD57EC70}"/>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8" name="مجموعة 17">
              <a:extLst>
                <a:ext uri="{FF2B5EF4-FFF2-40B4-BE49-F238E27FC236}">
                  <a16:creationId xmlns:a16="http://schemas.microsoft.com/office/drawing/2014/main" id="{5777CFC1-031B-4F72-AB3B-A44817B249B0}"/>
                </a:ext>
              </a:extLst>
            </p:cNvPr>
            <p:cNvGrpSpPr/>
            <p:nvPr/>
          </p:nvGrpSpPr>
          <p:grpSpPr>
            <a:xfrm>
              <a:off x="5641181" y="1257785"/>
              <a:ext cx="912019" cy="133350"/>
              <a:chOff x="5641181" y="716757"/>
              <a:chExt cx="912019" cy="133350"/>
            </a:xfrm>
          </p:grpSpPr>
          <p:sp>
            <p:nvSpPr>
              <p:cNvPr id="19" name="شكل بيضاوي 18">
                <a:extLst>
                  <a:ext uri="{FF2B5EF4-FFF2-40B4-BE49-F238E27FC236}">
                    <a16:creationId xmlns:a16="http://schemas.microsoft.com/office/drawing/2014/main" id="{506875CF-90A9-4D59-9636-71D7F40DD13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4DB1EC31-CF84-41E9-ACC6-0F143B93A83C}"/>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C05D84B7-F861-473C-9D82-422C8F1510F4}"/>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50618798-1B75-4034-967F-020A0EE281CF}"/>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3" name="مجموعة 22">
              <a:extLst>
                <a:ext uri="{FF2B5EF4-FFF2-40B4-BE49-F238E27FC236}">
                  <a16:creationId xmlns:a16="http://schemas.microsoft.com/office/drawing/2014/main" id="{0323BE93-D359-493A-9BFE-8506B2DF305C}"/>
                </a:ext>
              </a:extLst>
            </p:cNvPr>
            <p:cNvGrpSpPr/>
            <p:nvPr/>
          </p:nvGrpSpPr>
          <p:grpSpPr>
            <a:xfrm>
              <a:off x="5641181" y="1528299"/>
              <a:ext cx="912019" cy="133350"/>
              <a:chOff x="5641181" y="716757"/>
              <a:chExt cx="912019" cy="133350"/>
            </a:xfrm>
          </p:grpSpPr>
          <p:sp>
            <p:nvSpPr>
              <p:cNvPr id="24" name="شكل بيضاوي 23">
                <a:extLst>
                  <a:ext uri="{FF2B5EF4-FFF2-40B4-BE49-F238E27FC236}">
                    <a16:creationId xmlns:a16="http://schemas.microsoft.com/office/drawing/2014/main" id="{45D4BA33-A423-4A99-BF1B-E8CB1C6676AC}"/>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a:extLst>
                  <a:ext uri="{FF2B5EF4-FFF2-40B4-BE49-F238E27FC236}">
                    <a16:creationId xmlns:a16="http://schemas.microsoft.com/office/drawing/2014/main" id="{EC35335A-BE4A-4C46-B53E-E04853829F88}"/>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094AA478-C248-4612-A1C2-650F18DD994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B774C8B0-37EF-4A38-96BC-6164F31132E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8" name="مجموعة 27">
              <a:extLst>
                <a:ext uri="{FF2B5EF4-FFF2-40B4-BE49-F238E27FC236}">
                  <a16:creationId xmlns:a16="http://schemas.microsoft.com/office/drawing/2014/main" id="{45920664-7080-4F7C-822C-74C6E1ACEEF8}"/>
                </a:ext>
              </a:extLst>
            </p:cNvPr>
            <p:cNvGrpSpPr/>
            <p:nvPr/>
          </p:nvGrpSpPr>
          <p:grpSpPr>
            <a:xfrm>
              <a:off x="5641181" y="1798813"/>
              <a:ext cx="912019" cy="133350"/>
              <a:chOff x="5641181" y="716757"/>
              <a:chExt cx="912019" cy="133350"/>
            </a:xfrm>
          </p:grpSpPr>
          <p:sp>
            <p:nvSpPr>
              <p:cNvPr id="29" name="شكل بيضاوي 28">
                <a:extLst>
                  <a:ext uri="{FF2B5EF4-FFF2-40B4-BE49-F238E27FC236}">
                    <a16:creationId xmlns:a16="http://schemas.microsoft.com/office/drawing/2014/main" id="{787AD42F-7847-4073-8AFC-ED7126D2E969}"/>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شكل بيضاوي 29">
                <a:extLst>
                  <a:ext uri="{FF2B5EF4-FFF2-40B4-BE49-F238E27FC236}">
                    <a16:creationId xmlns:a16="http://schemas.microsoft.com/office/drawing/2014/main" id="{C1C03207-E969-4856-B782-CBA736E726D4}"/>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a:extLst>
                  <a:ext uri="{FF2B5EF4-FFF2-40B4-BE49-F238E27FC236}">
                    <a16:creationId xmlns:a16="http://schemas.microsoft.com/office/drawing/2014/main" id="{2EC4BA99-CC3D-4DB0-A038-1B56C9330B80}"/>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a:extLst>
                  <a:ext uri="{FF2B5EF4-FFF2-40B4-BE49-F238E27FC236}">
                    <a16:creationId xmlns:a16="http://schemas.microsoft.com/office/drawing/2014/main" id="{B095C57D-64A1-4349-BC6E-4B0DD0FC7EA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3" name="مجموعة 32">
              <a:extLst>
                <a:ext uri="{FF2B5EF4-FFF2-40B4-BE49-F238E27FC236}">
                  <a16:creationId xmlns:a16="http://schemas.microsoft.com/office/drawing/2014/main" id="{95F7B88D-5C18-46B2-9449-32F6508D48E8}"/>
                </a:ext>
              </a:extLst>
            </p:cNvPr>
            <p:cNvGrpSpPr/>
            <p:nvPr/>
          </p:nvGrpSpPr>
          <p:grpSpPr>
            <a:xfrm>
              <a:off x="5641181" y="2069327"/>
              <a:ext cx="912019" cy="133350"/>
              <a:chOff x="5641181" y="716757"/>
              <a:chExt cx="912019" cy="133350"/>
            </a:xfrm>
          </p:grpSpPr>
          <p:sp>
            <p:nvSpPr>
              <p:cNvPr id="34" name="شكل بيضاوي 33">
                <a:extLst>
                  <a:ext uri="{FF2B5EF4-FFF2-40B4-BE49-F238E27FC236}">
                    <a16:creationId xmlns:a16="http://schemas.microsoft.com/office/drawing/2014/main" id="{96FA9DA2-743E-414B-B403-8DBF7836FC24}"/>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6DF4E46D-F0E0-4834-B57B-19101DBD5D8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0592A4A9-C0D3-4521-831B-F5FFA9A379E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ستطيل 36">
                <a:extLst>
                  <a:ext uri="{FF2B5EF4-FFF2-40B4-BE49-F238E27FC236}">
                    <a16:creationId xmlns:a16="http://schemas.microsoft.com/office/drawing/2014/main" id="{87B5A8D1-E8B6-44BA-BDFE-1F5E4199421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8" name="مجموعة 37">
              <a:extLst>
                <a:ext uri="{FF2B5EF4-FFF2-40B4-BE49-F238E27FC236}">
                  <a16:creationId xmlns:a16="http://schemas.microsoft.com/office/drawing/2014/main" id="{5A23E565-14C5-40E6-B7E2-19249267672C}"/>
                </a:ext>
              </a:extLst>
            </p:cNvPr>
            <p:cNvGrpSpPr/>
            <p:nvPr/>
          </p:nvGrpSpPr>
          <p:grpSpPr>
            <a:xfrm>
              <a:off x="5641181" y="2339841"/>
              <a:ext cx="912019" cy="133350"/>
              <a:chOff x="5641181" y="716757"/>
              <a:chExt cx="912019" cy="133350"/>
            </a:xfrm>
          </p:grpSpPr>
          <p:sp>
            <p:nvSpPr>
              <p:cNvPr id="39" name="شكل بيضاوي 38">
                <a:extLst>
                  <a:ext uri="{FF2B5EF4-FFF2-40B4-BE49-F238E27FC236}">
                    <a16:creationId xmlns:a16="http://schemas.microsoft.com/office/drawing/2014/main" id="{E20FF86B-9A11-4A7A-AB9F-87B8DC6F0BFE}"/>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شكل بيضاوي 39">
                <a:extLst>
                  <a:ext uri="{FF2B5EF4-FFF2-40B4-BE49-F238E27FC236}">
                    <a16:creationId xmlns:a16="http://schemas.microsoft.com/office/drawing/2014/main" id="{9F9EF767-01D5-4990-9FCF-2363540E53C9}"/>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مستطيل 40">
                <a:extLst>
                  <a:ext uri="{FF2B5EF4-FFF2-40B4-BE49-F238E27FC236}">
                    <a16:creationId xmlns:a16="http://schemas.microsoft.com/office/drawing/2014/main" id="{2C75CF71-DCDB-4F63-8A3F-13D154A00D92}"/>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مستطيل 41">
                <a:extLst>
                  <a:ext uri="{FF2B5EF4-FFF2-40B4-BE49-F238E27FC236}">
                    <a16:creationId xmlns:a16="http://schemas.microsoft.com/office/drawing/2014/main" id="{45525DD3-4560-4C9A-8DC2-6BCFFD0DBBB8}"/>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3" name="مجموعة 42">
              <a:extLst>
                <a:ext uri="{FF2B5EF4-FFF2-40B4-BE49-F238E27FC236}">
                  <a16:creationId xmlns:a16="http://schemas.microsoft.com/office/drawing/2014/main" id="{B6DAFA85-5E42-48F7-8A6C-F50F2A8F2372}"/>
                </a:ext>
              </a:extLst>
            </p:cNvPr>
            <p:cNvGrpSpPr/>
            <p:nvPr/>
          </p:nvGrpSpPr>
          <p:grpSpPr>
            <a:xfrm>
              <a:off x="5641181" y="2610355"/>
              <a:ext cx="912019" cy="133350"/>
              <a:chOff x="5641181" y="716757"/>
              <a:chExt cx="912019" cy="133350"/>
            </a:xfrm>
          </p:grpSpPr>
          <p:sp>
            <p:nvSpPr>
              <p:cNvPr id="44" name="شكل بيضاوي 43">
                <a:extLst>
                  <a:ext uri="{FF2B5EF4-FFF2-40B4-BE49-F238E27FC236}">
                    <a16:creationId xmlns:a16="http://schemas.microsoft.com/office/drawing/2014/main" id="{66D09342-0727-46E9-ACCB-91FF6EFC7CB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شكل بيضاوي 44">
                <a:extLst>
                  <a:ext uri="{FF2B5EF4-FFF2-40B4-BE49-F238E27FC236}">
                    <a16:creationId xmlns:a16="http://schemas.microsoft.com/office/drawing/2014/main" id="{0EFE1E74-A329-4013-95A6-181E0DFF42D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مستطيل 45">
                <a:extLst>
                  <a:ext uri="{FF2B5EF4-FFF2-40B4-BE49-F238E27FC236}">
                    <a16:creationId xmlns:a16="http://schemas.microsoft.com/office/drawing/2014/main" id="{5A069F7D-0A21-45C7-9A8B-6987760E08F8}"/>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46">
                <a:extLst>
                  <a:ext uri="{FF2B5EF4-FFF2-40B4-BE49-F238E27FC236}">
                    <a16:creationId xmlns:a16="http://schemas.microsoft.com/office/drawing/2014/main" id="{199207E3-8BAB-468D-A1E3-8610FEBEE53B}"/>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8" name="مجموعة 47">
              <a:extLst>
                <a:ext uri="{FF2B5EF4-FFF2-40B4-BE49-F238E27FC236}">
                  <a16:creationId xmlns:a16="http://schemas.microsoft.com/office/drawing/2014/main" id="{0477CEBE-6B29-430C-9FAB-7BB60D4B285B}"/>
                </a:ext>
              </a:extLst>
            </p:cNvPr>
            <p:cNvGrpSpPr/>
            <p:nvPr/>
          </p:nvGrpSpPr>
          <p:grpSpPr>
            <a:xfrm>
              <a:off x="5641181" y="2880869"/>
              <a:ext cx="912019" cy="133350"/>
              <a:chOff x="5641181" y="716757"/>
              <a:chExt cx="912019" cy="133350"/>
            </a:xfrm>
          </p:grpSpPr>
          <p:sp>
            <p:nvSpPr>
              <p:cNvPr id="49" name="شكل بيضاوي 48">
                <a:extLst>
                  <a:ext uri="{FF2B5EF4-FFF2-40B4-BE49-F238E27FC236}">
                    <a16:creationId xmlns:a16="http://schemas.microsoft.com/office/drawing/2014/main" id="{FA8A8660-7E8D-47ED-9093-A1A7318E8297}"/>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شكل بيضاوي 49">
                <a:extLst>
                  <a:ext uri="{FF2B5EF4-FFF2-40B4-BE49-F238E27FC236}">
                    <a16:creationId xmlns:a16="http://schemas.microsoft.com/office/drawing/2014/main" id="{3FE3C8DC-712D-486F-8E7A-403E4AADF88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ستطيل 50">
                <a:extLst>
                  <a:ext uri="{FF2B5EF4-FFF2-40B4-BE49-F238E27FC236}">
                    <a16:creationId xmlns:a16="http://schemas.microsoft.com/office/drawing/2014/main" id="{1AF92C49-D837-45C7-98F9-0E1A85E73A4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EE58A627-FF8D-41F1-B4CF-7D6AA24F656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3" name="مجموعة 52">
              <a:extLst>
                <a:ext uri="{FF2B5EF4-FFF2-40B4-BE49-F238E27FC236}">
                  <a16:creationId xmlns:a16="http://schemas.microsoft.com/office/drawing/2014/main" id="{2DE113C4-38D7-478C-8E97-7622D28A3AF7}"/>
                </a:ext>
              </a:extLst>
            </p:cNvPr>
            <p:cNvGrpSpPr/>
            <p:nvPr/>
          </p:nvGrpSpPr>
          <p:grpSpPr>
            <a:xfrm>
              <a:off x="5641181" y="3151383"/>
              <a:ext cx="912019" cy="133350"/>
              <a:chOff x="5641181" y="716757"/>
              <a:chExt cx="912019" cy="133350"/>
            </a:xfrm>
          </p:grpSpPr>
          <p:sp>
            <p:nvSpPr>
              <p:cNvPr id="54" name="شكل بيضاوي 53">
                <a:extLst>
                  <a:ext uri="{FF2B5EF4-FFF2-40B4-BE49-F238E27FC236}">
                    <a16:creationId xmlns:a16="http://schemas.microsoft.com/office/drawing/2014/main" id="{13706F9C-CF29-465B-B949-BFEA12EAFC0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4">
                <a:extLst>
                  <a:ext uri="{FF2B5EF4-FFF2-40B4-BE49-F238E27FC236}">
                    <a16:creationId xmlns:a16="http://schemas.microsoft.com/office/drawing/2014/main" id="{EE90A551-5C68-43B3-85FD-91BAFA7C1A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مستطيل 55">
                <a:extLst>
                  <a:ext uri="{FF2B5EF4-FFF2-40B4-BE49-F238E27FC236}">
                    <a16:creationId xmlns:a16="http://schemas.microsoft.com/office/drawing/2014/main" id="{E22C8D45-3508-4267-8B81-777FBA4A6D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ستطيل 56">
                <a:extLst>
                  <a:ext uri="{FF2B5EF4-FFF2-40B4-BE49-F238E27FC236}">
                    <a16:creationId xmlns:a16="http://schemas.microsoft.com/office/drawing/2014/main" id="{F04C9CCC-E586-4B32-8BDF-62ECF7440E67}"/>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8" name="مجموعة 57">
              <a:extLst>
                <a:ext uri="{FF2B5EF4-FFF2-40B4-BE49-F238E27FC236}">
                  <a16:creationId xmlns:a16="http://schemas.microsoft.com/office/drawing/2014/main" id="{B52B9385-70FC-4E36-A3E4-4B75D28118DA}"/>
                </a:ext>
              </a:extLst>
            </p:cNvPr>
            <p:cNvGrpSpPr/>
            <p:nvPr/>
          </p:nvGrpSpPr>
          <p:grpSpPr>
            <a:xfrm>
              <a:off x="5641181" y="3421897"/>
              <a:ext cx="912019" cy="133350"/>
              <a:chOff x="5641181" y="716757"/>
              <a:chExt cx="912019" cy="133350"/>
            </a:xfrm>
          </p:grpSpPr>
          <p:sp>
            <p:nvSpPr>
              <p:cNvPr id="59" name="شكل بيضاوي 58">
                <a:extLst>
                  <a:ext uri="{FF2B5EF4-FFF2-40B4-BE49-F238E27FC236}">
                    <a16:creationId xmlns:a16="http://schemas.microsoft.com/office/drawing/2014/main" id="{647C50A1-4C32-4FFF-AA4F-34CF76FE1A5B}"/>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شكل بيضاوي 59">
                <a:extLst>
                  <a:ext uri="{FF2B5EF4-FFF2-40B4-BE49-F238E27FC236}">
                    <a16:creationId xmlns:a16="http://schemas.microsoft.com/office/drawing/2014/main" id="{3E8B6CA4-0B5D-4B4D-AB34-117284C7BB2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ستطيل 60">
                <a:extLst>
                  <a:ext uri="{FF2B5EF4-FFF2-40B4-BE49-F238E27FC236}">
                    <a16:creationId xmlns:a16="http://schemas.microsoft.com/office/drawing/2014/main" id="{2A77DD26-A20F-4378-95BD-05D9FAEF524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ستطيل 61">
                <a:extLst>
                  <a:ext uri="{FF2B5EF4-FFF2-40B4-BE49-F238E27FC236}">
                    <a16:creationId xmlns:a16="http://schemas.microsoft.com/office/drawing/2014/main" id="{C78F694C-C159-4DAB-828F-A8C74493AD29}"/>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3" name="مجموعة 62">
              <a:extLst>
                <a:ext uri="{FF2B5EF4-FFF2-40B4-BE49-F238E27FC236}">
                  <a16:creationId xmlns:a16="http://schemas.microsoft.com/office/drawing/2014/main" id="{3F180B13-D6A8-42BE-A2AC-F40B122204EF}"/>
                </a:ext>
              </a:extLst>
            </p:cNvPr>
            <p:cNvGrpSpPr/>
            <p:nvPr/>
          </p:nvGrpSpPr>
          <p:grpSpPr>
            <a:xfrm>
              <a:off x="5641181" y="3692411"/>
              <a:ext cx="912019" cy="133350"/>
              <a:chOff x="5641181" y="716757"/>
              <a:chExt cx="912019" cy="133350"/>
            </a:xfrm>
          </p:grpSpPr>
          <p:sp>
            <p:nvSpPr>
              <p:cNvPr id="64" name="شكل بيضاوي 63">
                <a:extLst>
                  <a:ext uri="{FF2B5EF4-FFF2-40B4-BE49-F238E27FC236}">
                    <a16:creationId xmlns:a16="http://schemas.microsoft.com/office/drawing/2014/main" id="{E2BB4436-55E0-42B5-AF3D-81DEE4E27145}"/>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شكل بيضاوي 64">
                <a:extLst>
                  <a:ext uri="{FF2B5EF4-FFF2-40B4-BE49-F238E27FC236}">
                    <a16:creationId xmlns:a16="http://schemas.microsoft.com/office/drawing/2014/main" id="{9F6E9D9B-9E4E-4D84-8143-BC0594829D5E}"/>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مستطيل 65">
                <a:extLst>
                  <a:ext uri="{FF2B5EF4-FFF2-40B4-BE49-F238E27FC236}">
                    <a16:creationId xmlns:a16="http://schemas.microsoft.com/office/drawing/2014/main" id="{7AD4942E-D608-4C73-B90E-42FB9DDBA59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مستطيل 66">
                <a:extLst>
                  <a:ext uri="{FF2B5EF4-FFF2-40B4-BE49-F238E27FC236}">
                    <a16:creationId xmlns:a16="http://schemas.microsoft.com/office/drawing/2014/main" id="{BE6734E8-FA36-44FC-9956-488C07F3149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8" name="مجموعة 67">
              <a:extLst>
                <a:ext uri="{FF2B5EF4-FFF2-40B4-BE49-F238E27FC236}">
                  <a16:creationId xmlns:a16="http://schemas.microsoft.com/office/drawing/2014/main" id="{B5B413F4-E86D-4BC7-9CE2-4ADFB03FE1B7}"/>
                </a:ext>
              </a:extLst>
            </p:cNvPr>
            <p:cNvGrpSpPr/>
            <p:nvPr/>
          </p:nvGrpSpPr>
          <p:grpSpPr>
            <a:xfrm>
              <a:off x="5641181" y="3962925"/>
              <a:ext cx="912019" cy="133350"/>
              <a:chOff x="5641181" y="716757"/>
              <a:chExt cx="912019" cy="133350"/>
            </a:xfrm>
          </p:grpSpPr>
          <p:sp>
            <p:nvSpPr>
              <p:cNvPr id="69" name="شكل بيضاوي 68">
                <a:extLst>
                  <a:ext uri="{FF2B5EF4-FFF2-40B4-BE49-F238E27FC236}">
                    <a16:creationId xmlns:a16="http://schemas.microsoft.com/office/drawing/2014/main" id="{F6550730-3758-4C88-8928-4A1BD3D9FA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0" name="شكل بيضاوي 69">
                <a:extLst>
                  <a:ext uri="{FF2B5EF4-FFF2-40B4-BE49-F238E27FC236}">
                    <a16:creationId xmlns:a16="http://schemas.microsoft.com/office/drawing/2014/main" id="{CC2C6F61-AED9-42E1-AE7F-8A8C95CA4D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مستطيل 70">
                <a:extLst>
                  <a:ext uri="{FF2B5EF4-FFF2-40B4-BE49-F238E27FC236}">
                    <a16:creationId xmlns:a16="http://schemas.microsoft.com/office/drawing/2014/main" id="{D65B5E8E-8AE5-4E08-B2E0-981493A600C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مستطيل 71">
                <a:extLst>
                  <a:ext uri="{FF2B5EF4-FFF2-40B4-BE49-F238E27FC236}">
                    <a16:creationId xmlns:a16="http://schemas.microsoft.com/office/drawing/2014/main" id="{CA7E6CAD-F14B-4F95-9A41-70CBCA462E4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3" name="مجموعة 72">
              <a:extLst>
                <a:ext uri="{FF2B5EF4-FFF2-40B4-BE49-F238E27FC236}">
                  <a16:creationId xmlns:a16="http://schemas.microsoft.com/office/drawing/2014/main" id="{8C4AB56A-091D-4536-915A-9767EE0A4C9B}"/>
                </a:ext>
              </a:extLst>
            </p:cNvPr>
            <p:cNvGrpSpPr/>
            <p:nvPr/>
          </p:nvGrpSpPr>
          <p:grpSpPr>
            <a:xfrm>
              <a:off x="5641181" y="4233439"/>
              <a:ext cx="912019" cy="133350"/>
              <a:chOff x="5641181" y="716757"/>
              <a:chExt cx="912019" cy="133350"/>
            </a:xfrm>
          </p:grpSpPr>
          <p:sp>
            <p:nvSpPr>
              <p:cNvPr id="74" name="شكل بيضاوي 73">
                <a:extLst>
                  <a:ext uri="{FF2B5EF4-FFF2-40B4-BE49-F238E27FC236}">
                    <a16:creationId xmlns:a16="http://schemas.microsoft.com/office/drawing/2014/main" id="{B2B01368-2026-4753-A199-6D0B78AFAA6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5" name="شكل بيضاوي 74">
                <a:extLst>
                  <a:ext uri="{FF2B5EF4-FFF2-40B4-BE49-F238E27FC236}">
                    <a16:creationId xmlns:a16="http://schemas.microsoft.com/office/drawing/2014/main" id="{287DD0CC-F3FF-4EC7-A26B-509BE28293E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6" name="مستطيل 75">
                <a:extLst>
                  <a:ext uri="{FF2B5EF4-FFF2-40B4-BE49-F238E27FC236}">
                    <a16:creationId xmlns:a16="http://schemas.microsoft.com/office/drawing/2014/main" id="{06434ACE-1BAA-480F-A258-5E399CB79EA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7" name="مستطيل 76">
                <a:extLst>
                  <a:ext uri="{FF2B5EF4-FFF2-40B4-BE49-F238E27FC236}">
                    <a16:creationId xmlns:a16="http://schemas.microsoft.com/office/drawing/2014/main" id="{CF51FAE9-A131-4431-93EB-E3C9EC1F929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8" name="مجموعة 77">
              <a:extLst>
                <a:ext uri="{FF2B5EF4-FFF2-40B4-BE49-F238E27FC236}">
                  <a16:creationId xmlns:a16="http://schemas.microsoft.com/office/drawing/2014/main" id="{64FE69F8-8270-4F14-BA0A-5E966681E121}"/>
                </a:ext>
              </a:extLst>
            </p:cNvPr>
            <p:cNvGrpSpPr/>
            <p:nvPr/>
          </p:nvGrpSpPr>
          <p:grpSpPr>
            <a:xfrm>
              <a:off x="5641181" y="4503953"/>
              <a:ext cx="912019" cy="133350"/>
              <a:chOff x="5641181" y="716757"/>
              <a:chExt cx="912019" cy="133350"/>
            </a:xfrm>
          </p:grpSpPr>
          <p:sp>
            <p:nvSpPr>
              <p:cNvPr id="79" name="شكل بيضاوي 78">
                <a:extLst>
                  <a:ext uri="{FF2B5EF4-FFF2-40B4-BE49-F238E27FC236}">
                    <a16:creationId xmlns:a16="http://schemas.microsoft.com/office/drawing/2014/main" id="{46A9482F-4101-46E8-ABEF-CDD839ACB7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0" name="شكل بيضاوي 79">
                <a:extLst>
                  <a:ext uri="{FF2B5EF4-FFF2-40B4-BE49-F238E27FC236}">
                    <a16:creationId xmlns:a16="http://schemas.microsoft.com/office/drawing/2014/main" id="{7654F8B5-451E-4A83-8102-0479D3E1D63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1" name="مستطيل 80">
                <a:extLst>
                  <a:ext uri="{FF2B5EF4-FFF2-40B4-BE49-F238E27FC236}">
                    <a16:creationId xmlns:a16="http://schemas.microsoft.com/office/drawing/2014/main" id="{404FF76F-68B3-41E3-BB29-C604C62BEE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مستطيل 81">
                <a:extLst>
                  <a:ext uri="{FF2B5EF4-FFF2-40B4-BE49-F238E27FC236}">
                    <a16:creationId xmlns:a16="http://schemas.microsoft.com/office/drawing/2014/main" id="{FCEF4A11-4482-4515-9885-8E267F9063B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3" name="مجموعة 82">
              <a:extLst>
                <a:ext uri="{FF2B5EF4-FFF2-40B4-BE49-F238E27FC236}">
                  <a16:creationId xmlns:a16="http://schemas.microsoft.com/office/drawing/2014/main" id="{BE3D71D8-CF69-4564-AA4F-65EE977D2C46}"/>
                </a:ext>
              </a:extLst>
            </p:cNvPr>
            <p:cNvGrpSpPr/>
            <p:nvPr/>
          </p:nvGrpSpPr>
          <p:grpSpPr>
            <a:xfrm>
              <a:off x="5641181" y="4774467"/>
              <a:ext cx="912019" cy="133350"/>
              <a:chOff x="5641181" y="716757"/>
              <a:chExt cx="912019" cy="133350"/>
            </a:xfrm>
          </p:grpSpPr>
          <p:sp>
            <p:nvSpPr>
              <p:cNvPr id="84" name="شكل بيضاوي 83">
                <a:extLst>
                  <a:ext uri="{FF2B5EF4-FFF2-40B4-BE49-F238E27FC236}">
                    <a16:creationId xmlns:a16="http://schemas.microsoft.com/office/drawing/2014/main" id="{B2CF500A-8BFD-410A-AC6C-E30576AAFE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5" name="شكل بيضاوي 84">
                <a:extLst>
                  <a:ext uri="{FF2B5EF4-FFF2-40B4-BE49-F238E27FC236}">
                    <a16:creationId xmlns:a16="http://schemas.microsoft.com/office/drawing/2014/main" id="{A0501DED-2B15-4100-93A7-7EC1D6C4AA4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مستطيل 85">
                <a:extLst>
                  <a:ext uri="{FF2B5EF4-FFF2-40B4-BE49-F238E27FC236}">
                    <a16:creationId xmlns:a16="http://schemas.microsoft.com/office/drawing/2014/main" id="{7F9FAEDC-BEA4-40DF-B2CD-C83CDA1D15F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مستطيل 86">
                <a:extLst>
                  <a:ext uri="{FF2B5EF4-FFF2-40B4-BE49-F238E27FC236}">
                    <a16:creationId xmlns:a16="http://schemas.microsoft.com/office/drawing/2014/main" id="{A0D7BDCF-B71A-4657-8A9D-88734A9F03E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8" name="مجموعة 87">
              <a:extLst>
                <a:ext uri="{FF2B5EF4-FFF2-40B4-BE49-F238E27FC236}">
                  <a16:creationId xmlns:a16="http://schemas.microsoft.com/office/drawing/2014/main" id="{3DBC8FA9-5483-46A0-8019-303BDE5B2332}"/>
                </a:ext>
              </a:extLst>
            </p:cNvPr>
            <p:cNvGrpSpPr/>
            <p:nvPr/>
          </p:nvGrpSpPr>
          <p:grpSpPr>
            <a:xfrm>
              <a:off x="5641181" y="5044981"/>
              <a:ext cx="912019" cy="133350"/>
              <a:chOff x="5641181" y="716757"/>
              <a:chExt cx="912019" cy="133350"/>
            </a:xfrm>
          </p:grpSpPr>
          <p:sp>
            <p:nvSpPr>
              <p:cNvPr id="89" name="شكل بيضاوي 88">
                <a:extLst>
                  <a:ext uri="{FF2B5EF4-FFF2-40B4-BE49-F238E27FC236}">
                    <a16:creationId xmlns:a16="http://schemas.microsoft.com/office/drawing/2014/main" id="{D3CFFC9B-1B6C-45C5-9116-1D362BE63F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شكل بيضاوي 89">
                <a:extLst>
                  <a:ext uri="{FF2B5EF4-FFF2-40B4-BE49-F238E27FC236}">
                    <a16:creationId xmlns:a16="http://schemas.microsoft.com/office/drawing/2014/main" id="{A36998D0-4044-4153-83C1-00295B8D8EFA}"/>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مستطيل 90">
                <a:extLst>
                  <a:ext uri="{FF2B5EF4-FFF2-40B4-BE49-F238E27FC236}">
                    <a16:creationId xmlns:a16="http://schemas.microsoft.com/office/drawing/2014/main" id="{4E5419C2-EEBA-483B-8645-0C4E1C12C19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مستطيل 91">
                <a:extLst>
                  <a:ext uri="{FF2B5EF4-FFF2-40B4-BE49-F238E27FC236}">
                    <a16:creationId xmlns:a16="http://schemas.microsoft.com/office/drawing/2014/main" id="{CE4CB6DA-77A2-4ABF-BF42-6C8A5418848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3" name="مجموعة 92">
              <a:extLst>
                <a:ext uri="{FF2B5EF4-FFF2-40B4-BE49-F238E27FC236}">
                  <a16:creationId xmlns:a16="http://schemas.microsoft.com/office/drawing/2014/main" id="{60F804CA-B6F3-4450-983D-874B60FE8E54}"/>
                </a:ext>
              </a:extLst>
            </p:cNvPr>
            <p:cNvGrpSpPr/>
            <p:nvPr/>
          </p:nvGrpSpPr>
          <p:grpSpPr>
            <a:xfrm>
              <a:off x="5641181" y="5315495"/>
              <a:ext cx="912019" cy="133350"/>
              <a:chOff x="5641181" y="716757"/>
              <a:chExt cx="912019" cy="133350"/>
            </a:xfrm>
          </p:grpSpPr>
          <p:sp>
            <p:nvSpPr>
              <p:cNvPr id="94" name="شكل بيضاوي 93">
                <a:extLst>
                  <a:ext uri="{FF2B5EF4-FFF2-40B4-BE49-F238E27FC236}">
                    <a16:creationId xmlns:a16="http://schemas.microsoft.com/office/drawing/2014/main" id="{BE35D3AB-F7DC-4359-B27E-BD34D242179A}"/>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5" name="شكل بيضاوي 94">
                <a:extLst>
                  <a:ext uri="{FF2B5EF4-FFF2-40B4-BE49-F238E27FC236}">
                    <a16:creationId xmlns:a16="http://schemas.microsoft.com/office/drawing/2014/main" id="{B6D61CDE-F10C-48F0-996D-83DACFAB342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6" name="مستطيل 95">
                <a:extLst>
                  <a:ext uri="{FF2B5EF4-FFF2-40B4-BE49-F238E27FC236}">
                    <a16:creationId xmlns:a16="http://schemas.microsoft.com/office/drawing/2014/main" id="{85D8F849-D229-49D8-97AF-E4CB0F515CE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7" name="مستطيل 96">
                <a:extLst>
                  <a:ext uri="{FF2B5EF4-FFF2-40B4-BE49-F238E27FC236}">
                    <a16:creationId xmlns:a16="http://schemas.microsoft.com/office/drawing/2014/main" id="{CBFB0BB4-6EA4-4F59-A848-20F02FFA23C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8" name="مجموعة 97">
              <a:extLst>
                <a:ext uri="{FF2B5EF4-FFF2-40B4-BE49-F238E27FC236}">
                  <a16:creationId xmlns:a16="http://schemas.microsoft.com/office/drawing/2014/main" id="{768AB6BA-6C78-4FEA-886C-DA61EB4441E8}"/>
                </a:ext>
              </a:extLst>
            </p:cNvPr>
            <p:cNvGrpSpPr/>
            <p:nvPr/>
          </p:nvGrpSpPr>
          <p:grpSpPr>
            <a:xfrm>
              <a:off x="5641181" y="5586009"/>
              <a:ext cx="912019" cy="133350"/>
              <a:chOff x="5641181" y="716757"/>
              <a:chExt cx="912019" cy="133350"/>
            </a:xfrm>
          </p:grpSpPr>
          <p:sp>
            <p:nvSpPr>
              <p:cNvPr id="99" name="شكل بيضاوي 98">
                <a:extLst>
                  <a:ext uri="{FF2B5EF4-FFF2-40B4-BE49-F238E27FC236}">
                    <a16:creationId xmlns:a16="http://schemas.microsoft.com/office/drawing/2014/main" id="{E788348F-EC24-4645-BD15-2DB147F64C2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شكل بيضاوي 99">
                <a:extLst>
                  <a:ext uri="{FF2B5EF4-FFF2-40B4-BE49-F238E27FC236}">
                    <a16:creationId xmlns:a16="http://schemas.microsoft.com/office/drawing/2014/main" id="{B63E2DF4-FFF3-4139-8C5B-22B7BBA89A5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1" name="مستطيل 100">
                <a:extLst>
                  <a:ext uri="{FF2B5EF4-FFF2-40B4-BE49-F238E27FC236}">
                    <a16:creationId xmlns:a16="http://schemas.microsoft.com/office/drawing/2014/main" id="{F80BBBCD-4B8F-486D-9504-776D3076F2C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مستطيل 101">
                <a:extLst>
                  <a:ext uri="{FF2B5EF4-FFF2-40B4-BE49-F238E27FC236}">
                    <a16:creationId xmlns:a16="http://schemas.microsoft.com/office/drawing/2014/main" id="{857F366B-A893-427B-824E-DFCCEFBB6456}"/>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3" name="مجموعة 102">
              <a:extLst>
                <a:ext uri="{FF2B5EF4-FFF2-40B4-BE49-F238E27FC236}">
                  <a16:creationId xmlns:a16="http://schemas.microsoft.com/office/drawing/2014/main" id="{95BA31C4-836C-4C89-8858-F5D63AFE3A11}"/>
                </a:ext>
              </a:extLst>
            </p:cNvPr>
            <p:cNvGrpSpPr/>
            <p:nvPr/>
          </p:nvGrpSpPr>
          <p:grpSpPr>
            <a:xfrm>
              <a:off x="5641181" y="5856523"/>
              <a:ext cx="912019" cy="133350"/>
              <a:chOff x="5641181" y="716757"/>
              <a:chExt cx="912019" cy="133350"/>
            </a:xfrm>
          </p:grpSpPr>
          <p:sp>
            <p:nvSpPr>
              <p:cNvPr id="104" name="شكل بيضاوي 103">
                <a:extLst>
                  <a:ext uri="{FF2B5EF4-FFF2-40B4-BE49-F238E27FC236}">
                    <a16:creationId xmlns:a16="http://schemas.microsoft.com/office/drawing/2014/main" id="{61ACB5B0-1BE2-4304-8D44-04D34152954F}"/>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5" name="شكل بيضاوي 104">
                <a:extLst>
                  <a:ext uri="{FF2B5EF4-FFF2-40B4-BE49-F238E27FC236}">
                    <a16:creationId xmlns:a16="http://schemas.microsoft.com/office/drawing/2014/main" id="{811FA113-0F11-4789-A38F-6750FCD018ED}"/>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6" name="مستطيل 105">
                <a:extLst>
                  <a:ext uri="{FF2B5EF4-FFF2-40B4-BE49-F238E27FC236}">
                    <a16:creationId xmlns:a16="http://schemas.microsoft.com/office/drawing/2014/main" id="{23540B5E-3D28-4FD2-B1EE-15F6BFFC9D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7" name="مستطيل 106">
                <a:extLst>
                  <a:ext uri="{FF2B5EF4-FFF2-40B4-BE49-F238E27FC236}">
                    <a16:creationId xmlns:a16="http://schemas.microsoft.com/office/drawing/2014/main" id="{738D5D4B-329F-4D6D-8DB5-7D847660D3C4}"/>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8" name="مجموعة 107">
              <a:extLst>
                <a:ext uri="{FF2B5EF4-FFF2-40B4-BE49-F238E27FC236}">
                  <a16:creationId xmlns:a16="http://schemas.microsoft.com/office/drawing/2014/main" id="{4AB463DF-6C7E-43D5-B423-DFE887D35C96}"/>
                </a:ext>
              </a:extLst>
            </p:cNvPr>
            <p:cNvGrpSpPr/>
            <p:nvPr/>
          </p:nvGrpSpPr>
          <p:grpSpPr>
            <a:xfrm>
              <a:off x="5641181" y="6127037"/>
              <a:ext cx="912019" cy="133350"/>
              <a:chOff x="5641181" y="716757"/>
              <a:chExt cx="912019" cy="133350"/>
            </a:xfrm>
          </p:grpSpPr>
          <p:sp>
            <p:nvSpPr>
              <p:cNvPr id="109" name="شكل بيضاوي 108">
                <a:extLst>
                  <a:ext uri="{FF2B5EF4-FFF2-40B4-BE49-F238E27FC236}">
                    <a16:creationId xmlns:a16="http://schemas.microsoft.com/office/drawing/2014/main" id="{B58C0B7F-BBC1-4DD2-A158-72AC8510E752}"/>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شكل بيضاوي 109">
                <a:extLst>
                  <a:ext uri="{FF2B5EF4-FFF2-40B4-BE49-F238E27FC236}">
                    <a16:creationId xmlns:a16="http://schemas.microsoft.com/office/drawing/2014/main" id="{AA12CDD0-FD45-484D-A1E9-8F367BE789E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مستطيل 110">
                <a:extLst>
                  <a:ext uri="{FF2B5EF4-FFF2-40B4-BE49-F238E27FC236}">
                    <a16:creationId xmlns:a16="http://schemas.microsoft.com/office/drawing/2014/main" id="{900FDA58-0AEC-48CE-9530-283E5E96378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2" name="مستطيل 111">
                <a:extLst>
                  <a:ext uri="{FF2B5EF4-FFF2-40B4-BE49-F238E27FC236}">
                    <a16:creationId xmlns:a16="http://schemas.microsoft.com/office/drawing/2014/main" id="{B62A7F7D-382D-42BB-9B83-87096813434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pic>
        <p:nvPicPr>
          <p:cNvPr id="115" name="صورة 114">
            <a:extLst>
              <a:ext uri="{FF2B5EF4-FFF2-40B4-BE49-F238E27FC236}">
                <a16:creationId xmlns:a16="http://schemas.microsoft.com/office/drawing/2014/main" id="{C017D8A6-EF3C-4B8B-9DAB-882A3E0D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1777" y="2322651"/>
            <a:ext cx="3335862" cy="2084913"/>
          </a:xfrm>
          <a:prstGeom prst="rect">
            <a:avLst/>
          </a:prstGeom>
          <a:effectLst/>
        </p:spPr>
      </p:pic>
      <p:sp>
        <p:nvSpPr>
          <p:cNvPr id="117" name="مستطيل 116">
            <a:extLst>
              <a:ext uri="{FF2B5EF4-FFF2-40B4-BE49-F238E27FC236}">
                <a16:creationId xmlns:a16="http://schemas.microsoft.com/office/drawing/2014/main" id="{8B04B1C4-D3EB-400A-AF15-58C64A83FC1A}"/>
              </a:ext>
            </a:extLst>
          </p:cNvPr>
          <p:cNvSpPr/>
          <p:nvPr/>
        </p:nvSpPr>
        <p:spPr>
          <a:xfrm>
            <a:off x="889864" y="2511727"/>
            <a:ext cx="552579" cy="211458"/>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6" name="صورة 115">
            <a:extLst>
              <a:ext uri="{FF2B5EF4-FFF2-40B4-BE49-F238E27FC236}">
                <a16:creationId xmlns:a16="http://schemas.microsoft.com/office/drawing/2014/main" id="{4A488A36-36F4-476C-872C-95DE364CD670}"/>
              </a:ext>
            </a:extLst>
          </p:cNvPr>
          <p:cNvPicPr>
            <a:picLocks noChangeAspect="1"/>
          </p:cNvPicPr>
          <p:nvPr/>
        </p:nvPicPr>
        <p:blipFill rotWithShape="1">
          <a:blip r:embed="rId3">
            <a:extLst>
              <a:ext uri="{28A0092B-C50C-407E-A947-70E740481C1C}">
                <a14:useLocalDpi xmlns:a14="http://schemas.microsoft.com/office/drawing/2010/main" val="0"/>
              </a:ext>
            </a:extLst>
          </a:blip>
          <a:srcRect l="25072" t="48437" r="66818" b="47718"/>
          <a:stretch/>
        </p:blipFill>
        <p:spPr>
          <a:xfrm rot="5400000">
            <a:off x="1023753" y="2548793"/>
            <a:ext cx="270512" cy="80169"/>
          </a:xfrm>
          <a:prstGeom prst="rect">
            <a:avLst/>
          </a:prstGeom>
        </p:spPr>
      </p:pic>
      <p:sp>
        <p:nvSpPr>
          <p:cNvPr id="135" name="مستطيل 134">
            <a:hlinkClick r:id="rId4" action="ppaction://hlinksldjump"/>
            <a:extLst>
              <a:ext uri="{FF2B5EF4-FFF2-40B4-BE49-F238E27FC236}">
                <a16:creationId xmlns:a16="http://schemas.microsoft.com/office/drawing/2014/main" id="{8A01F566-E3B8-4E92-AFC4-B21506472FDC}"/>
              </a:ext>
            </a:extLst>
          </p:cNvPr>
          <p:cNvSpPr/>
          <p:nvPr/>
        </p:nvSpPr>
        <p:spPr>
          <a:xfrm rot="20519025">
            <a:off x="10813698" y="56545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01</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6" name="مستطيل 135">
            <a:hlinkClick r:id="rId5" action="ppaction://hlinksldjump"/>
            <a:extLst>
              <a:ext uri="{FF2B5EF4-FFF2-40B4-BE49-F238E27FC236}">
                <a16:creationId xmlns:a16="http://schemas.microsoft.com/office/drawing/2014/main" id="{ECA5671B-2727-40E1-9BE7-4D72D97DFC18}"/>
              </a:ext>
            </a:extLst>
          </p:cNvPr>
          <p:cNvSpPr/>
          <p:nvPr/>
        </p:nvSpPr>
        <p:spPr>
          <a:xfrm rot="20519025">
            <a:off x="10860449" y="114274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02</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7" name="مستطيل 136">
            <a:extLst>
              <a:ext uri="{FF2B5EF4-FFF2-40B4-BE49-F238E27FC236}">
                <a16:creationId xmlns:a16="http://schemas.microsoft.com/office/drawing/2014/main" id="{F7190FC2-E057-4995-A487-1EA4E011A1DC}"/>
              </a:ext>
            </a:extLst>
          </p:cNvPr>
          <p:cNvSpPr/>
          <p:nvPr/>
        </p:nvSpPr>
        <p:spPr>
          <a:xfrm rot="20519025">
            <a:off x="10831557" y="181901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03</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8" name="مستطيل 137">
            <a:extLst>
              <a:ext uri="{FF2B5EF4-FFF2-40B4-BE49-F238E27FC236}">
                <a16:creationId xmlns:a16="http://schemas.microsoft.com/office/drawing/2014/main" id="{F51153E2-E6D1-4BB8-BF70-C188FDD86236}"/>
              </a:ext>
            </a:extLst>
          </p:cNvPr>
          <p:cNvSpPr/>
          <p:nvPr/>
        </p:nvSpPr>
        <p:spPr>
          <a:xfrm rot="20519025">
            <a:off x="10904993" y="2411574"/>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04</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9" name="مستطيل 138">
            <a:extLst>
              <a:ext uri="{FF2B5EF4-FFF2-40B4-BE49-F238E27FC236}">
                <a16:creationId xmlns:a16="http://schemas.microsoft.com/office/drawing/2014/main" id="{AF2C5FBA-54E8-4430-A332-746FC246EDDC}"/>
              </a:ext>
            </a:extLst>
          </p:cNvPr>
          <p:cNvSpPr/>
          <p:nvPr/>
        </p:nvSpPr>
        <p:spPr>
          <a:xfrm rot="20519025">
            <a:off x="10829487" y="305114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05</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0" name="مستطيل 139">
            <a:extLst>
              <a:ext uri="{FF2B5EF4-FFF2-40B4-BE49-F238E27FC236}">
                <a16:creationId xmlns:a16="http://schemas.microsoft.com/office/drawing/2014/main" id="{26A779A3-F855-40CE-B36D-F63B24621499}"/>
              </a:ext>
            </a:extLst>
          </p:cNvPr>
          <p:cNvSpPr/>
          <p:nvPr/>
        </p:nvSpPr>
        <p:spPr>
          <a:xfrm rot="20519025">
            <a:off x="10851041" y="3614961"/>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06</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1" name="مستطيل 140">
            <a:extLst>
              <a:ext uri="{FF2B5EF4-FFF2-40B4-BE49-F238E27FC236}">
                <a16:creationId xmlns:a16="http://schemas.microsoft.com/office/drawing/2014/main" id="{6EF9322C-2DD4-44A1-93DD-C298A741E9F0}"/>
              </a:ext>
            </a:extLst>
          </p:cNvPr>
          <p:cNvSpPr/>
          <p:nvPr/>
        </p:nvSpPr>
        <p:spPr>
          <a:xfrm rot="20519025">
            <a:off x="10843262" y="423232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07</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2" name="مستطيل 141">
            <a:extLst>
              <a:ext uri="{FF2B5EF4-FFF2-40B4-BE49-F238E27FC236}">
                <a16:creationId xmlns:a16="http://schemas.microsoft.com/office/drawing/2014/main" id="{A82833B8-D694-485D-B6EA-A0F6006CAC1A}"/>
              </a:ext>
            </a:extLst>
          </p:cNvPr>
          <p:cNvSpPr/>
          <p:nvPr/>
        </p:nvSpPr>
        <p:spPr>
          <a:xfrm rot="20519025">
            <a:off x="10889223" y="4874863"/>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08</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3" name="مستطيل 142">
            <a:extLst>
              <a:ext uri="{FF2B5EF4-FFF2-40B4-BE49-F238E27FC236}">
                <a16:creationId xmlns:a16="http://schemas.microsoft.com/office/drawing/2014/main" id="{EB0B7D28-73A6-4D3A-ABD2-2527CBB03AD0}"/>
              </a:ext>
            </a:extLst>
          </p:cNvPr>
          <p:cNvSpPr/>
          <p:nvPr/>
        </p:nvSpPr>
        <p:spPr>
          <a:xfrm rot="20519025">
            <a:off x="10851041" y="547275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09</a:t>
            </a:r>
            <a:endParaRPr lang="ar-SA" sz="2800" b="1" cap="none" spc="0" dirty="0">
              <a:ln w="0"/>
              <a:solidFill>
                <a:schemeClr val="bg1"/>
              </a:solidFill>
              <a:effectLst>
                <a:outerShdw blurRad="38100" dist="19050" dir="2700000" algn="tl" rotWithShape="0">
                  <a:schemeClr val="dk1">
                    <a:alpha val="40000"/>
                  </a:schemeClr>
                </a:outerShdw>
              </a:effectLst>
            </a:endParaRPr>
          </a:p>
        </p:txBody>
      </p:sp>
      <p:pic>
        <p:nvPicPr>
          <p:cNvPr id="3" name="صورة 2">
            <a:extLst>
              <a:ext uri="{FF2B5EF4-FFF2-40B4-BE49-F238E27FC236}">
                <a16:creationId xmlns:a16="http://schemas.microsoft.com/office/drawing/2014/main" id="{922A2DCA-8F35-4E96-B179-B7DE7D941C29}"/>
              </a:ext>
            </a:extLst>
          </p:cNvPr>
          <p:cNvPicPr>
            <a:picLocks noChangeAspect="1"/>
          </p:cNvPicPr>
          <p:nvPr/>
        </p:nvPicPr>
        <p:blipFill rotWithShape="1">
          <a:blip r:embed="rId6">
            <a:extLst>
              <a:ext uri="{28A0092B-C50C-407E-A947-70E740481C1C}">
                <a14:useLocalDpi xmlns:a14="http://schemas.microsoft.com/office/drawing/2010/main" val="0"/>
              </a:ext>
            </a:extLst>
          </a:blip>
          <a:srcRect l="-1499" t="-11896" r="1499" b="7699"/>
          <a:stretch/>
        </p:blipFill>
        <p:spPr>
          <a:xfrm>
            <a:off x="2832625" y="461613"/>
            <a:ext cx="2665681" cy="2054854"/>
          </a:xfrm>
          <a:prstGeom prst="rect">
            <a:avLst/>
          </a:prstGeom>
        </p:spPr>
      </p:pic>
      <p:sp>
        <p:nvSpPr>
          <p:cNvPr id="114" name="مربع نص 113">
            <a:extLst>
              <a:ext uri="{FF2B5EF4-FFF2-40B4-BE49-F238E27FC236}">
                <a16:creationId xmlns:a16="http://schemas.microsoft.com/office/drawing/2014/main" id="{ED7145AF-977D-474A-B734-6635E3E38D51}"/>
              </a:ext>
            </a:extLst>
          </p:cNvPr>
          <p:cNvSpPr txBox="1"/>
          <p:nvPr/>
        </p:nvSpPr>
        <p:spPr>
          <a:xfrm>
            <a:off x="3446307" y="1397452"/>
            <a:ext cx="1371599" cy="461665"/>
          </a:xfrm>
          <a:prstGeom prst="rect">
            <a:avLst/>
          </a:prstGeom>
          <a:noFill/>
        </p:spPr>
        <p:txBody>
          <a:bodyPr wrap="square" rtlCol="1">
            <a:spAutoFit/>
          </a:bodyPr>
          <a:lstStyle/>
          <a:p>
            <a:r>
              <a:rPr lang="ar-SA" sz="2400" b="1" dirty="0"/>
              <a:t>دعوة النبي </a:t>
            </a:r>
          </a:p>
        </p:txBody>
      </p:sp>
      <p:sp>
        <p:nvSpPr>
          <p:cNvPr id="127" name="مربع نص 126">
            <a:extLst>
              <a:ext uri="{FF2B5EF4-FFF2-40B4-BE49-F238E27FC236}">
                <a16:creationId xmlns:a16="http://schemas.microsoft.com/office/drawing/2014/main" id="{1D45F949-A423-4A84-A975-70789BF91A5D}"/>
              </a:ext>
            </a:extLst>
          </p:cNvPr>
          <p:cNvSpPr txBox="1"/>
          <p:nvPr/>
        </p:nvSpPr>
        <p:spPr>
          <a:xfrm>
            <a:off x="1793677" y="2564118"/>
            <a:ext cx="3829050" cy="1631216"/>
          </a:xfrm>
          <a:prstGeom prst="rect">
            <a:avLst/>
          </a:prstGeom>
          <a:noFill/>
        </p:spPr>
        <p:txBody>
          <a:bodyPr wrap="square" rtlCol="1">
            <a:spAutoFit/>
          </a:bodyPr>
          <a:lstStyle/>
          <a:p>
            <a:pPr algn="ctr"/>
            <a:r>
              <a:rPr lang="ar-SA" sz="2000" b="1" dirty="0"/>
              <a:t>دعا النبي إلى الإسلام وهو دين الله تعالى وخاتم الأديان المتضمن البعد عن الشرك وتوحيد الله بالعبادة واقام الصلاة وايتاء الزكاة والصوم والحج ومعاملة الناس بخلق حسن </a:t>
            </a:r>
          </a:p>
        </p:txBody>
      </p:sp>
      <p:sp>
        <p:nvSpPr>
          <p:cNvPr id="130" name="مربع نص 129">
            <a:extLst>
              <a:ext uri="{FF2B5EF4-FFF2-40B4-BE49-F238E27FC236}">
                <a16:creationId xmlns:a16="http://schemas.microsoft.com/office/drawing/2014/main" id="{DD93FBD4-87BF-44E4-829A-91CA5A9B267E}"/>
              </a:ext>
            </a:extLst>
          </p:cNvPr>
          <p:cNvSpPr txBox="1"/>
          <p:nvPr/>
        </p:nvSpPr>
        <p:spPr>
          <a:xfrm>
            <a:off x="1660777" y="4426636"/>
            <a:ext cx="2769326" cy="400110"/>
          </a:xfrm>
          <a:prstGeom prst="rect">
            <a:avLst/>
          </a:prstGeom>
          <a:noFill/>
        </p:spPr>
        <p:txBody>
          <a:bodyPr wrap="square" rtlCol="1">
            <a:spAutoFit/>
          </a:bodyPr>
          <a:lstStyle/>
          <a:p>
            <a:r>
              <a:rPr lang="ar-SA" sz="2000" b="1" dirty="0">
                <a:solidFill>
                  <a:schemeClr val="accent2">
                    <a:lumMod val="75000"/>
                  </a:schemeClr>
                </a:solidFill>
              </a:rPr>
              <a:t>الى ما</a:t>
            </a:r>
            <a:r>
              <a:rPr lang="ar-SA" sz="2000" b="1" i="0" dirty="0">
                <a:solidFill>
                  <a:schemeClr val="accent2">
                    <a:lumMod val="75000"/>
                  </a:schemeClr>
                </a:solidFill>
                <a:effectLst/>
                <a:latin typeface="Roboto" panose="02000000000000000000" pitchFamily="2" charset="0"/>
              </a:rPr>
              <a:t>ذا كان يدعو النبي ؟ </a:t>
            </a:r>
          </a:p>
        </p:txBody>
      </p:sp>
      <p:pic>
        <p:nvPicPr>
          <p:cNvPr id="131" name="صورة 130">
            <a:extLst>
              <a:ext uri="{FF2B5EF4-FFF2-40B4-BE49-F238E27FC236}">
                <a16:creationId xmlns:a16="http://schemas.microsoft.com/office/drawing/2014/main" id="{8AC75BA3-1D89-404A-BC5F-F0F6078BCD74}"/>
              </a:ext>
            </a:extLst>
          </p:cNvPr>
          <p:cNvPicPr>
            <a:picLocks noChangeAspect="1"/>
          </p:cNvPicPr>
          <p:nvPr/>
        </p:nvPicPr>
        <p:blipFill>
          <a:blip r:embed="rId7"/>
          <a:stretch>
            <a:fillRect/>
          </a:stretch>
        </p:blipFill>
        <p:spPr>
          <a:xfrm>
            <a:off x="6784083" y="2280267"/>
            <a:ext cx="3814830" cy="3787197"/>
          </a:xfrm>
          <a:prstGeom prst="rect">
            <a:avLst/>
          </a:prstGeom>
        </p:spPr>
      </p:pic>
      <p:pic>
        <p:nvPicPr>
          <p:cNvPr id="148" name="صورة 147">
            <a:extLst>
              <a:ext uri="{FF2B5EF4-FFF2-40B4-BE49-F238E27FC236}">
                <a16:creationId xmlns:a16="http://schemas.microsoft.com/office/drawing/2014/main" id="{0B33FAB4-FE81-488C-8DD7-257079763E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2405" y="4451823"/>
            <a:ext cx="965129" cy="1429724"/>
          </a:xfrm>
          <a:prstGeom prst="rect">
            <a:avLst/>
          </a:prstGeom>
        </p:spPr>
      </p:pic>
      <p:pic>
        <p:nvPicPr>
          <p:cNvPr id="152" name="صورة 151">
            <a:extLst>
              <a:ext uri="{FF2B5EF4-FFF2-40B4-BE49-F238E27FC236}">
                <a16:creationId xmlns:a16="http://schemas.microsoft.com/office/drawing/2014/main" id="{EB833D7E-D0AB-47AB-AC68-77F6788D3E3B}"/>
              </a:ext>
            </a:extLst>
          </p:cNvPr>
          <p:cNvPicPr>
            <a:picLocks noChangeAspect="1"/>
          </p:cNvPicPr>
          <p:nvPr/>
        </p:nvPicPr>
        <p:blipFill rotWithShape="1">
          <a:blip r:embed="rId9">
            <a:extLst>
              <a:ext uri="{28A0092B-C50C-407E-A947-70E740481C1C}">
                <a14:useLocalDpi xmlns:a14="http://schemas.microsoft.com/office/drawing/2010/main" val="0"/>
              </a:ext>
            </a:extLst>
          </a:blip>
          <a:srcRect l="499" t="-8312" r="-499" b="15658"/>
          <a:stretch/>
        </p:blipFill>
        <p:spPr>
          <a:xfrm>
            <a:off x="8251224" y="687226"/>
            <a:ext cx="2241671" cy="1572750"/>
          </a:xfrm>
          <a:prstGeom prst="rect">
            <a:avLst/>
          </a:prstGeom>
        </p:spPr>
      </p:pic>
      <p:sp>
        <p:nvSpPr>
          <p:cNvPr id="150" name="مربع نص 149">
            <a:extLst>
              <a:ext uri="{FF2B5EF4-FFF2-40B4-BE49-F238E27FC236}">
                <a16:creationId xmlns:a16="http://schemas.microsoft.com/office/drawing/2014/main" id="{84141008-E50F-4440-A853-1C294CAE2ECE}"/>
              </a:ext>
            </a:extLst>
          </p:cNvPr>
          <p:cNvSpPr txBox="1"/>
          <p:nvPr/>
        </p:nvSpPr>
        <p:spPr>
          <a:xfrm>
            <a:off x="7422354" y="2302717"/>
            <a:ext cx="3172297" cy="338554"/>
          </a:xfrm>
          <a:prstGeom prst="rect">
            <a:avLst/>
          </a:prstGeom>
          <a:noFill/>
        </p:spPr>
        <p:txBody>
          <a:bodyPr wrap="square" rtlCol="1">
            <a:spAutoFit/>
          </a:bodyPr>
          <a:lstStyle/>
          <a:p>
            <a:r>
              <a:rPr lang="ar-SA" sz="1600" b="1" dirty="0">
                <a:latin typeface="TS Split Black" panose="00000A00000000000000" pitchFamily="50" charset="-78"/>
                <a:cs typeface="TS Split Black" panose="00000A00000000000000" pitchFamily="50" charset="-78"/>
              </a:rPr>
              <a:t>أحب دراسة سيرة النبي من أجل</a:t>
            </a:r>
          </a:p>
        </p:txBody>
      </p:sp>
      <p:sp>
        <p:nvSpPr>
          <p:cNvPr id="153" name="مربع نص 152">
            <a:extLst>
              <a:ext uri="{FF2B5EF4-FFF2-40B4-BE49-F238E27FC236}">
                <a16:creationId xmlns:a16="http://schemas.microsoft.com/office/drawing/2014/main" id="{9D904944-9D70-42E4-B1F6-5B1D0EEA5E06}"/>
              </a:ext>
            </a:extLst>
          </p:cNvPr>
          <p:cNvSpPr txBox="1"/>
          <p:nvPr/>
        </p:nvSpPr>
        <p:spPr>
          <a:xfrm>
            <a:off x="8671767" y="1189674"/>
            <a:ext cx="1451050" cy="584775"/>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TS Rotger Black" panose="00000500000000000000" pitchFamily="50" charset="-78"/>
                <a:cs typeface="TS Rotger Black" panose="00000500000000000000" pitchFamily="50" charset="-78"/>
              </a:rPr>
              <a:t>دراسة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TS Rotger Black" panose="00000500000000000000" pitchFamily="50" charset="-78"/>
                <a:cs typeface="TS Rotger Black" panose="00000500000000000000" pitchFamily="50" charset="-78"/>
              </a:rPr>
              <a:t>سيرة النبي</a:t>
            </a:r>
          </a:p>
        </p:txBody>
      </p:sp>
      <p:sp>
        <p:nvSpPr>
          <p:cNvPr id="155" name="مربع نص 154">
            <a:extLst>
              <a:ext uri="{FF2B5EF4-FFF2-40B4-BE49-F238E27FC236}">
                <a16:creationId xmlns:a16="http://schemas.microsoft.com/office/drawing/2014/main" id="{F50C67CD-3B02-4036-9AD2-0617E95F0C43}"/>
              </a:ext>
            </a:extLst>
          </p:cNvPr>
          <p:cNvSpPr txBox="1"/>
          <p:nvPr/>
        </p:nvSpPr>
        <p:spPr>
          <a:xfrm>
            <a:off x="7658947" y="2857491"/>
            <a:ext cx="2439615" cy="338554"/>
          </a:xfrm>
          <a:prstGeom prst="rect">
            <a:avLst/>
          </a:prstGeom>
          <a:noFill/>
        </p:spPr>
        <p:txBody>
          <a:bodyPr wrap="square" rtlCol="1">
            <a:spAutoFit/>
          </a:bodyPr>
          <a:lstStyle/>
          <a:p>
            <a:r>
              <a:rPr lang="ar-SA" sz="1600" b="1" dirty="0">
                <a:solidFill>
                  <a:schemeClr val="bg1"/>
                </a:solidFill>
              </a:rPr>
              <a:t>الاقتداء به في أقواله وافعاله </a:t>
            </a:r>
          </a:p>
        </p:txBody>
      </p:sp>
      <p:sp>
        <p:nvSpPr>
          <p:cNvPr id="156" name="مربع نص 155">
            <a:extLst>
              <a:ext uri="{FF2B5EF4-FFF2-40B4-BE49-F238E27FC236}">
                <a16:creationId xmlns:a16="http://schemas.microsoft.com/office/drawing/2014/main" id="{5E444DEA-0D90-45B0-A255-60A9038D0018}"/>
              </a:ext>
            </a:extLst>
          </p:cNvPr>
          <p:cNvSpPr txBox="1"/>
          <p:nvPr/>
        </p:nvSpPr>
        <p:spPr>
          <a:xfrm>
            <a:off x="8129286" y="3518696"/>
            <a:ext cx="2068157" cy="338554"/>
          </a:xfrm>
          <a:prstGeom prst="rect">
            <a:avLst/>
          </a:prstGeom>
          <a:noFill/>
        </p:spPr>
        <p:txBody>
          <a:bodyPr wrap="square" rtlCol="1">
            <a:spAutoFit/>
          </a:bodyPr>
          <a:lstStyle/>
          <a:p>
            <a:r>
              <a:rPr lang="ar-SA" sz="1600" b="1" dirty="0">
                <a:solidFill>
                  <a:schemeClr val="tx1">
                    <a:lumMod val="95000"/>
                    <a:lumOff val="5000"/>
                  </a:schemeClr>
                </a:solidFill>
              </a:rPr>
              <a:t>التعرف على حياته وعيشه</a:t>
            </a:r>
          </a:p>
        </p:txBody>
      </p:sp>
      <p:sp>
        <p:nvSpPr>
          <p:cNvPr id="157" name="مربع نص 156">
            <a:extLst>
              <a:ext uri="{FF2B5EF4-FFF2-40B4-BE49-F238E27FC236}">
                <a16:creationId xmlns:a16="http://schemas.microsoft.com/office/drawing/2014/main" id="{14876115-6140-486B-AF6C-10EB5F173734}"/>
              </a:ext>
            </a:extLst>
          </p:cNvPr>
          <p:cNvSpPr txBox="1"/>
          <p:nvPr/>
        </p:nvSpPr>
        <p:spPr>
          <a:xfrm>
            <a:off x="7209637" y="4141943"/>
            <a:ext cx="2907739" cy="338554"/>
          </a:xfrm>
          <a:prstGeom prst="rect">
            <a:avLst/>
          </a:prstGeom>
          <a:noFill/>
        </p:spPr>
        <p:txBody>
          <a:bodyPr wrap="square" rtlCol="1">
            <a:spAutoFit/>
          </a:bodyPr>
          <a:lstStyle/>
          <a:p>
            <a:r>
              <a:rPr lang="ar-SA" sz="1600" b="1" dirty="0">
                <a:solidFill>
                  <a:schemeClr val="accent3">
                    <a:lumMod val="50000"/>
                  </a:schemeClr>
                </a:solidFill>
              </a:rPr>
              <a:t>التعرف على أخلاقه وصفاته</a:t>
            </a:r>
          </a:p>
        </p:txBody>
      </p:sp>
      <p:sp>
        <p:nvSpPr>
          <p:cNvPr id="158" name="مربع نص 157">
            <a:extLst>
              <a:ext uri="{FF2B5EF4-FFF2-40B4-BE49-F238E27FC236}">
                <a16:creationId xmlns:a16="http://schemas.microsoft.com/office/drawing/2014/main" id="{8C40FDFF-4C34-4D1F-B256-32CDC48EEEAD}"/>
              </a:ext>
            </a:extLst>
          </p:cNvPr>
          <p:cNvSpPr txBox="1"/>
          <p:nvPr/>
        </p:nvSpPr>
        <p:spPr>
          <a:xfrm>
            <a:off x="8377945" y="4773131"/>
            <a:ext cx="1733006" cy="338554"/>
          </a:xfrm>
          <a:prstGeom prst="rect">
            <a:avLst/>
          </a:prstGeom>
          <a:noFill/>
        </p:spPr>
        <p:txBody>
          <a:bodyPr wrap="square" rtlCol="1">
            <a:spAutoFit/>
          </a:bodyPr>
          <a:lstStyle/>
          <a:p>
            <a:r>
              <a:rPr lang="ar-SA" sz="1600" b="1" dirty="0">
                <a:solidFill>
                  <a:srgbClr val="002060"/>
                </a:solidFill>
              </a:rPr>
              <a:t>التعرف على أسرته</a:t>
            </a:r>
          </a:p>
        </p:txBody>
      </p:sp>
      <p:sp>
        <p:nvSpPr>
          <p:cNvPr id="159" name="مربع نص 158">
            <a:extLst>
              <a:ext uri="{FF2B5EF4-FFF2-40B4-BE49-F238E27FC236}">
                <a16:creationId xmlns:a16="http://schemas.microsoft.com/office/drawing/2014/main" id="{629C362C-5775-44EC-9342-A01E0C44EB15}"/>
              </a:ext>
            </a:extLst>
          </p:cNvPr>
          <p:cNvSpPr txBox="1"/>
          <p:nvPr/>
        </p:nvSpPr>
        <p:spPr>
          <a:xfrm>
            <a:off x="7769472" y="5442298"/>
            <a:ext cx="2321652" cy="338554"/>
          </a:xfrm>
          <a:prstGeom prst="rect">
            <a:avLst/>
          </a:prstGeom>
          <a:noFill/>
        </p:spPr>
        <p:txBody>
          <a:bodyPr wrap="square" rtlCol="1">
            <a:spAutoFit/>
          </a:bodyPr>
          <a:lstStyle/>
          <a:p>
            <a:r>
              <a:rPr lang="ar-SA" sz="1600" b="1" dirty="0">
                <a:solidFill>
                  <a:srgbClr val="FFFF00"/>
                </a:solidFill>
              </a:rPr>
              <a:t>التعرف على جميع أحواله</a:t>
            </a:r>
          </a:p>
        </p:txBody>
      </p:sp>
      <p:sp>
        <p:nvSpPr>
          <p:cNvPr id="2" name="مربع نص 1">
            <a:extLst>
              <a:ext uri="{FF2B5EF4-FFF2-40B4-BE49-F238E27FC236}">
                <a16:creationId xmlns:a16="http://schemas.microsoft.com/office/drawing/2014/main" id="{2308B644-75AC-4776-9456-F72FF3CF87E1}"/>
              </a:ext>
            </a:extLst>
          </p:cNvPr>
          <p:cNvSpPr txBox="1"/>
          <p:nvPr/>
        </p:nvSpPr>
        <p:spPr>
          <a:xfrm>
            <a:off x="2015729" y="4790901"/>
            <a:ext cx="2268872" cy="923330"/>
          </a:xfrm>
          <a:prstGeom prst="rect">
            <a:avLst/>
          </a:prstGeom>
          <a:noFill/>
        </p:spPr>
        <p:txBody>
          <a:bodyPr wrap="square" rtlCol="1">
            <a:spAutoFit/>
          </a:bodyPr>
          <a:lstStyle/>
          <a:p>
            <a:pPr marL="285750" indent="-285750">
              <a:buFont typeface="Wingdings" panose="05000000000000000000" pitchFamily="2" charset="2"/>
              <a:buChar char="§"/>
            </a:pPr>
            <a:r>
              <a:rPr lang="ar-SA" sz="1800" b="1">
                <a:solidFill>
                  <a:schemeClr val="accent2">
                    <a:lumMod val="60000"/>
                    <a:lumOff val="40000"/>
                  </a:schemeClr>
                </a:solidFill>
                <a:latin typeface="Roboto" panose="02000000000000000000" pitchFamily="2" charset="0"/>
              </a:rPr>
              <a:t>إلى دين الإسلام </a:t>
            </a:r>
          </a:p>
          <a:p>
            <a:pPr marL="285750" indent="-285750">
              <a:buFont typeface="Wingdings" panose="05000000000000000000" pitchFamily="2" charset="2"/>
              <a:buChar char="§"/>
            </a:pPr>
            <a:r>
              <a:rPr lang="ar-SA" sz="1800" b="1">
                <a:solidFill>
                  <a:schemeClr val="accent3">
                    <a:lumMod val="75000"/>
                  </a:schemeClr>
                </a:solidFill>
                <a:latin typeface="Roboto" panose="02000000000000000000" pitchFamily="2" charset="0"/>
              </a:rPr>
              <a:t>إلى دين  النصرانية</a:t>
            </a:r>
          </a:p>
          <a:p>
            <a:pPr marL="285750" indent="-285750">
              <a:buFont typeface="Wingdings" panose="05000000000000000000" pitchFamily="2" charset="2"/>
              <a:buChar char="§"/>
            </a:pPr>
            <a:r>
              <a:rPr lang="ar-SA" sz="1800" b="1">
                <a:solidFill>
                  <a:schemeClr val="accent3">
                    <a:lumMod val="50000"/>
                  </a:schemeClr>
                </a:solidFill>
                <a:latin typeface="Roboto" panose="02000000000000000000" pitchFamily="2" charset="0"/>
              </a:rPr>
              <a:t>إلى دين  اليهودية</a:t>
            </a:r>
            <a:endParaRPr lang="ar-SA" sz="1800" b="1" dirty="0">
              <a:solidFill>
                <a:schemeClr val="accent3">
                  <a:lumMod val="50000"/>
                </a:schemeClr>
              </a:solidFill>
            </a:endParaRPr>
          </a:p>
        </p:txBody>
      </p:sp>
    </p:spTree>
    <p:extLst>
      <p:ext uri="{BB962C8B-B14F-4D97-AF65-F5344CB8AC3E}">
        <p14:creationId xmlns:p14="http://schemas.microsoft.com/office/powerpoint/2010/main" val="3561507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anim calcmode="lin" valueType="num">
                                      <p:cBhvr>
                                        <p:cTn id="8" dur="1000" fill="hold"/>
                                        <p:tgtEl>
                                          <p:spTgt spid="127"/>
                                        </p:tgtEl>
                                        <p:attrNameLst>
                                          <p:attrName>ppt_x</p:attrName>
                                        </p:attrNameLst>
                                      </p:cBhvr>
                                      <p:tavLst>
                                        <p:tav tm="0">
                                          <p:val>
                                            <p:strVal val="#ppt_x"/>
                                          </p:val>
                                        </p:tav>
                                        <p:tav tm="100000">
                                          <p:val>
                                            <p:strVal val="#ppt_x"/>
                                          </p:val>
                                        </p:tav>
                                      </p:tavLst>
                                    </p:anim>
                                    <p:anim calcmode="lin" valueType="num">
                                      <p:cBhvr>
                                        <p:cTn id="9" dur="1000" fill="hold"/>
                                        <p:tgtEl>
                                          <p:spTgt spid="1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5"/>
                                        </p:tgtEl>
                                        <p:attrNameLst>
                                          <p:attrName>style.visibility</p:attrName>
                                        </p:attrNameLst>
                                      </p:cBhvr>
                                      <p:to>
                                        <p:strVal val="visible"/>
                                      </p:to>
                                    </p:set>
                                    <p:animEffect transition="in" filter="fade">
                                      <p:cBhvr>
                                        <p:cTn id="21" dur="1000"/>
                                        <p:tgtEl>
                                          <p:spTgt spid="155"/>
                                        </p:tgtEl>
                                      </p:cBhvr>
                                    </p:animEffect>
                                    <p:anim calcmode="lin" valueType="num">
                                      <p:cBhvr>
                                        <p:cTn id="22" dur="1000" fill="hold"/>
                                        <p:tgtEl>
                                          <p:spTgt spid="155"/>
                                        </p:tgtEl>
                                        <p:attrNameLst>
                                          <p:attrName>ppt_x</p:attrName>
                                        </p:attrNameLst>
                                      </p:cBhvr>
                                      <p:tavLst>
                                        <p:tav tm="0">
                                          <p:val>
                                            <p:strVal val="#ppt_x"/>
                                          </p:val>
                                        </p:tav>
                                        <p:tav tm="100000">
                                          <p:val>
                                            <p:strVal val="#ppt_x"/>
                                          </p:val>
                                        </p:tav>
                                      </p:tavLst>
                                    </p:anim>
                                    <p:anim calcmode="lin" valueType="num">
                                      <p:cBhvr>
                                        <p:cTn id="23"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1000"/>
                                        <p:tgtEl>
                                          <p:spTgt spid="156"/>
                                        </p:tgtEl>
                                      </p:cBhvr>
                                    </p:animEffect>
                                    <p:anim calcmode="lin" valueType="num">
                                      <p:cBhvr>
                                        <p:cTn id="29" dur="1000" fill="hold"/>
                                        <p:tgtEl>
                                          <p:spTgt spid="156"/>
                                        </p:tgtEl>
                                        <p:attrNameLst>
                                          <p:attrName>ppt_x</p:attrName>
                                        </p:attrNameLst>
                                      </p:cBhvr>
                                      <p:tavLst>
                                        <p:tav tm="0">
                                          <p:val>
                                            <p:strVal val="#ppt_x"/>
                                          </p:val>
                                        </p:tav>
                                        <p:tav tm="100000">
                                          <p:val>
                                            <p:strVal val="#ppt_x"/>
                                          </p:val>
                                        </p:tav>
                                      </p:tavLst>
                                    </p:anim>
                                    <p:anim calcmode="lin" valueType="num">
                                      <p:cBhvr>
                                        <p:cTn id="30" dur="1000" fill="hold"/>
                                        <p:tgtEl>
                                          <p:spTgt spid="15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7"/>
                                        </p:tgtEl>
                                        <p:attrNameLst>
                                          <p:attrName>style.visibility</p:attrName>
                                        </p:attrNameLst>
                                      </p:cBhvr>
                                      <p:to>
                                        <p:strVal val="visible"/>
                                      </p:to>
                                    </p:set>
                                    <p:animEffect transition="in" filter="fade">
                                      <p:cBhvr>
                                        <p:cTn id="35" dur="1000"/>
                                        <p:tgtEl>
                                          <p:spTgt spid="157"/>
                                        </p:tgtEl>
                                      </p:cBhvr>
                                    </p:animEffect>
                                    <p:anim calcmode="lin" valueType="num">
                                      <p:cBhvr>
                                        <p:cTn id="36" dur="1000" fill="hold"/>
                                        <p:tgtEl>
                                          <p:spTgt spid="157"/>
                                        </p:tgtEl>
                                        <p:attrNameLst>
                                          <p:attrName>ppt_x</p:attrName>
                                        </p:attrNameLst>
                                      </p:cBhvr>
                                      <p:tavLst>
                                        <p:tav tm="0">
                                          <p:val>
                                            <p:strVal val="#ppt_x"/>
                                          </p:val>
                                        </p:tav>
                                        <p:tav tm="100000">
                                          <p:val>
                                            <p:strVal val="#ppt_x"/>
                                          </p:val>
                                        </p:tav>
                                      </p:tavLst>
                                    </p:anim>
                                    <p:anim calcmode="lin" valueType="num">
                                      <p:cBhvr>
                                        <p:cTn id="37" dur="1000" fill="hold"/>
                                        <p:tgtEl>
                                          <p:spTgt spid="15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8"/>
                                        </p:tgtEl>
                                        <p:attrNameLst>
                                          <p:attrName>style.visibility</p:attrName>
                                        </p:attrNameLst>
                                      </p:cBhvr>
                                      <p:to>
                                        <p:strVal val="visible"/>
                                      </p:to>
                                    </p:set>
                                    <p:animEffect transition="in" filter="fade">
                                      <p:cBhvr>
                                        <p:cTn id="42" dur="1000"/>
                                        <p:tgtEl>
                                          <p:spTgt spid="158"/>
                                        </p:tgtEl>
                                      </p:cBhvr>
                                    </p:animEffect>
                                    <p:anim calcmode="lin" valueType="num">
                                      <p:cBhvr>
                                        <p:cTn id="43" dur="1000" fill="hold"/>
                                        <p:tgtEl>
                                          <p:spTgt spid="158"/>
                                        </p:tgtEl>
                                        <p:attrNameLst>
                                          <p:attrName>ppt_x</p:attrName>
                                        </p:attrNameLst>
                                      </p:cBhvr>
                                      <p:tavLst>
                                        <p:tav tm="0">
                                          <p:val>
                                            <p:strVal val="#ppt_x"/>
                                          </p:val>
                                        </p:tav>
                                        <p:tav tm="100000">
                                          <p:val>
                                            <p:strVal val="#ppt_x"/>
                                          </p:val>
                                        </p:tav>
                                      </p:tavLst>
                                    </p:anim>
                                    <p:anim calcmode="lin" valueType="num">
                                      <p:cBhvr>
                                        <p:cTn id="44" dur="1000" fill="hold"/>
                                        <p:tgtEl>
                                          <p:spTgt spid="15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9"/>
                                        </p:tgtEl>
                                        <p:attrNameLst>
                                          <p:attrName>style.visibility</p:attrName>
                                        </p:attrNameLst>
                                      </p:cBhvr>
                                      <p:to>
                                        <p:strVal val="visible"/>
                                      </p:to>
                                    </p:set>
                                    <p:animEffect transition="in" filter="fade">
                                      <p:cBhvr>
                                        <p:cTn id="49" dur="1000"/>
                                        <p:tgtEl>
                                          <p:spTgt spid="159"/>
                                        </p:tgtEl>
                                      </p:cBhvr>
                                    </p:animEffect>
                                    <p:anim calcmode="lin" valueType="num">
                                      <p:cBhvr>
                                        <p:cTn id="50" dur="1000" fill="hold"/>
                                        <p:tgtEl>
                                          <p:spTgt spid="159"/>
                                        </p:tgtEl>
                                        <p:attrNameLst>
                                          <p:attrName>ppt_x</p:attrName>
                                        </p:attrNameLst>
                                      </p:cBhvr>
                                      <p:tavLst>
                                        <p:tav tm="0">
                                          <p:val>
                                            <p:strVal val="#ppt_x"/>
                                          </p:val>
                                        </p:tav>
                                        <p:tav tm="100000">
                                          <p:val>
                                            <p:strVal val="#ppt_x"/>
                                          </p:val>
                                        </p:tav>
                                      </p:tavLst>
                                    </p:anim>
                                    <p:anim calcmode="lin" valueType="num">
                                      <p:cBhvr>
                                        <p:cTn id="51" dur="1000" fill="hold"/>
                                        <p:tgtEl>
                                          <p:spTgt spid="1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55" grpId="0"/>
      <p:bldP spid="156" grpId="0"/>
      <p:bldP spid="157" grpId="0"/>
      <p:bldP spid="158" grpId="0"/>
      <p:bldP spid="159"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51918D8-4C8D-4BE0-A068-B63790EA1D4C}"/>
              </a:ext>
            </a:extLst>
          </p:cNvPr>
          <p:cNvSpPr/>
          <p:nvPr/>
        </p:nvSpPr>
        <p:spPr>
          <a:xfrm>
            <a:off x="6200776" y="365760"/>
            <a:ext cx="5219700" cy="6126480"/>
          </a:xfrm>
          <a:prstGeom prst="roundRect">
            <a:avLst>
              <a:gd name="adj" fmla="val 5105"/>
            </a:avLst>
          </a:prstGeom>
          <a:blipFill>
            <a:blip r:embed="rId2"/>
            <a:stretch>
              <a:fillRect/>
            </a:stretch>
          </a:blipFill>
          <a:ln>
            <a:noFill/>
          </a:ln>
          <a:effectLst>
            <a:outerShdw blurRad="152400" dist="101600" algn="l" rotWithShape="0">
              <a:prstClr val="black">
                <a:alpha val="8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8" name="مستطيل: زوايا قطرية مستديرة 117">
            <a:extLst>
              <a:ext uri="{FF2B5EF4-FFF2-40B4-BE49-F238E27FC236}">
                <a16:creationId xmlns:a16="http://schemas.microsoft.com/office/drawing/2014/main" id="{819F6EF1-1928-4817-B5C4-D876F4EFA9C1}"/>
              </a:ext>
            </a:extLst>
          </p:cNvPr>
          <p:cNvSpPr/>
          <p:nvPr/>
        </p:nvSpPr>
        <p:spPr>
          <a:xfrm rot="20729575">
            <a:off x="10493754" y="593786"/>
            <a:ext cx="1116809" cy="483517"/>
          </a:xfrm>
          <a:prstGeom prst="round2DiagRect">
            <a:avLst>
              <a:gd name="adj1" fmla="val 50000"/>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9" name="مستطيل: زوايا قطرية مستديرة 118">
            <a:extLst>
              <a:ext uri="{FF2B5EF4-FFF2-40B4-BE49-F238E27FC236}">
                <a16:creationId xmlns:a16="http://schemas.microsoft.com/office/drawing/2014/main" id="{1C6300F6-E07C-4DEC-8A9B-C388F435A824}"/>
              </a:ext>
            </a:extLst>
          </p:cNvPr>
          <p:cNvSpPr/>
          <p:nvPr/>
        </p:nvSpPr>
        <p:spPr>
          <a:xfrm rot="20729575">
            <a:off x="10493754" y="1211148"/>
            <a:ext cx="1116809" cy="483517"/>
          </a:xfrm>
          <a:prstGeom prst="round2DiagRect">
            <a:avLst>
              <a:gd name="adj1" fmla="val 5000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0" name="مستطيل: زوايا قطرية مستديرة 119">
            <a:extLst>
              <a:ext uri="{FF2B5EF4-FFF2-40B4-BE49-F238E27FC236}">
                <a16:creationId xmlns:a16="http://schemas.microsoft.com/office/drawing/2014/main" id="{64E1142C-8668-41E3-994C-8721A0C46F4C}"/>
              </a:ext>
            </a:extLst>
          </p:cNvPr>
          <p:cNvSpPr/>
          <p:nvPr/>
        </p:nvSpPr>
        <p:spPr>
          <a:xfrm rot="20729575">
            <a:off x="10493754" y="1828510"/>
            <a:ext cx="1116809" cy="483517"/>
          </a:xfrm>
          <a:prstGeom prst="round2Diag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1" name="مستطيل: زوايا قطرية مستديرة 120">
            <a:extLst>
              <a:ext uri="{FF2B5EF4-FFF2-40B4-BE49-F238E27FC236}">
                <a16:creationId xmlns:a16="http://schemas.microsoft.com/office/drawing/2014/main" id="{BED5540C-BBEE-4BAD-9ECB-041F135A70E1}"/>
              </a:ext>
            </a:extLst>
          </p:cNvPr>
          <p:cNvSpPr/>
          <p:nvPr/>
        </p:nvSpPr>
        <p:spPr>
          <a:xfrm rot="20729575">
            <a:off x="10493754" y="2445872"/>
            <a:ext cx="1116809" cy="483517"/>
          </a:xfrm>
          <a:prstGeom prst="round2Diag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مستطيل: زوايا قطرية مستديرة 121">
            <a:extLst>
              <a:ext uri="{FF2B5EF4-FFF2-40B4-BE49-F238E27FC236}">
                <a16:creationId xmlns:a16="http://schemas.microsoft.com/office/drawing/2014/main" id="{11277429-44EB-46C5-BAFF-D1A477D1FE26}"/>
              </a:ext>
            </a:extLst>
          </p:cNvPr>
          <p:cNvSpPr/>
          <p:nvPr/>
        </p:nvSpPr>
        <p:spPr>
          <a:xfrm rot="20729575">
            <a:off x="10493754" y="3063234"/>
            <a:ext cx="1116809" cy="483517"/>
          </a:xfrm>
          <a:prstGeom prst="round2DiagRect">
            <a:avLst>
              <a:gd name="adj1" fmla="val 5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3" name="مستطيل: زوايا قطرية مستديرة 122">
            <a:extLst>
              <a:ext uri="{FF2B5EF4-FFF2-40B4-BE49-F238E27FC236}">
                <a16:creationId xmlns:a16="http://schemas.microsoft.com/office/drawing/2014/main" id="{A97A9A0A-AE0D-402B-ABD9-A7733B87B684}"/>
              </a:ext>
            </a:extLst>
          </p:cNvPr>
          <p:cNvSpPr/>
          <p:nvPr/>
        </p:nvSpPr>
        <p:spPr>
          <a:xfrm rot="20729575">
            <a:off x="10493754" y="3680596"/>
            <a:ext cx="1116809" cy="483517"/>
          </a:xfrm>
          <a:prstGeom prst="round2Diag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4" name="مستطيل: زوايا قطرية مستديرة 123">
            <a:extLst>
              <a:ext uri="{FF2B5EF4-FFF2-40B4-BE49-F238E27FC236}">
                <a16:creationId xmlns:a16="http://schemas.microsoft.com/office/drawing/2014/main" id="{5F8D57F9-D3C9-489F-A950-369933E47DC4}"/>
              </a:ext>
            </a:extLst>
          </p:cNvPr>
          <p:cNvSpPr/>
          <p:nvPr/>
        </p:nvSpPr>
        <p:spPr>
          <a:xfrm rot="20729575">
            <a:off x="10493754" y="4297958"/>
            <a:ext cx="1116809" cy="483517"/>
          </a:xfrm>
          <a:prstGeom prst="round2Diag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5" name="مستطيل: زوايا قطرية مستديرة 124">
            <a:extLst>
              <a:ext uri="{FF2B5EF4-FFF2-40B4-BE49-F238E27FC236}">
                <a16:creationId xmlns:a16="http://schemas.microsoft.com/office/drawing/2014/main" id="{05E531CB-3B4C-4D70-B854-BA3CD01C7485}"/>
              </a:ext>
            </a:extLst>
          </p:cNvPr>
          <p:cNvSpPr/>
          <p:nvPr/>
        </p:nvSpPr>
        <p:spPr>
          <a:xfrm rot="20729575">
            <a:off x="10493754" y="4915320"/>
            <a:ext cx="1116809" cy="483517"/>
          </a:xfrm>
          <a:prstGeom prst="round2Diag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6" name="مستطيل: زوايا قطرية مستديرة 125">
            <a:extLst>
              <a:ext uri="{FF2B5EF4-FFF2-40B4-BE49-F238E27FC236}">
                <a16:creationId xmlns:a16="http://schemas.microsoft.com/office/drawing/2014/main" id="{DDCE6DE6-3F48-4FA0-AF3E-56FB9F337EEF}"/>
              </a:ext>
            </a:extLst>
          </p:cNvPr>
          <p:cNvSpPr/>
          <p:nvPr/>
        </p:nvSpPr>
        <p:spPr>
          <a:xfrm rot="20729575">
            <a:off x="10493754" y="5532682"/>
            <a:ext cx="1116809" cy="483517"/>
          </a:xfrm>
          <a:prstGeom prst="round2DiagRect">
            <a:avLst>
              <a:gd name="adj1" fmla="val 50000"/>
              <a:gd name="adj2" fmla="val 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C0BA412C-BE0B-4BE9-991E-E5CF647BBC15}"/>
              </a:ext>
            </a:extLst>
          </p:cNvPr>
          <p:cNvSpPr/>
          <p:nvPr/>
        </p:nvSpPr>
        <p:spPr>
          <a:xfrm>
            <a:off x="771526" y="365760"/>
            <a:ext cx="5219700" cy="6126480"/>
          </a:xfrm>
          <a:prstGeom prst="roundRect">
            <a:avLst>
              <a:gd name="adj" fmla="val 5105"/>
            </a:avLst>
          </a:prstGeom>
          <a:blipFill>
            <a:blip r:embed="rId2"/>
            <a:stretch>
              <a:fillRect/>
            </a:stretch>
          </a:blipFill>
          <a:ln>
            <a:noFill/>
          </a:ln>
          <a:effectLst>
            <a:outerShdw blurRad="215900" dist="63500" dir="10800000" algn="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AE970C84-E4CD-47EF-81DF-D2C35C3B52D0}"/>
              </a:ext>
            </a:extLst>
          </p:cNvPr>
          <p:cNvSpPr/>
          <p:nvPr/>
        </p:nvSpPr>
        <p:spPr>
          <a:xfrm>
            <a:off x="6276975" y="576262"/>
            <a:ext cx="4343400" cy="5705475"/>
          </a:xfrm>
          <a:prstGeom prst="rect">
            <a:avLst/>
          </a:prstGeom>
          <a:solidFill>
            <a:schemeClr val="bg1"/>
          </a:solidFill>
          <a:ln>
            <a:noFill/>
          </a:ln>
          <a:effectLst>
            <a:outerShdw blurRad="241300" dist="76200" algn="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E4E4084-F260-4A23-971F-5388DA18F398}"/>
              </a:ext>
            </a:extLst>
          </p:cNvPr>
          <p:cNvSpPr/>
          <p:nvPr/>
        </p:nvSpPr>
        <p:spPr>
          <a:xfrm>
            <a:off x="1571625" y="576261"/>
            <a:ext cx="4343400" cy="5705475"/>
          </a:xfrm>
          <a:prstGeom prst="rect">
            <a:avLst/>
          </a:prstGeom>
          <a:solidFill>
            <a:schemeClr val="bg1"/>
          </a:solidFill>
          <a:ln>
            <a:noFill/>
          </a:ln>
          <a:effectLst>
            <a:outerShdw blurRad="139700" dist="152400" dir="10800000" algn="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113" name="مجموعة 112">
            <a:extLst>
              <a:ext uri="{FF2B5EF4-FFF2-40B4-BE49-F238E27FC236}">
                <a16:creationId xmlns:a16="http://schemas.microsoft.com/office/drawing/2014/main" id="{CCBEB425-4164-4619-9436-7DDD01B1F5C2}"/>
              </a:ext>
            </a:extLst>
          </p:cNvPr>
          <p:cNvGrpSpPr/>
          <p:nvPr/>
        </p:nvGrpSpPr>
        <p:grpSpPr>
          <a:xfrm>
            <a:off x="5639992" y="657183"/>
            <a:ext cx="912019" cy="5543630"/>
            <a:chOff x="5641181" y="716757"/>
            <a:chExt cx="912019" cy="5543630"/>
          </a:xfrm>
        </p:grpSpPr>
        <p:grpSp>
          <p:nvGrpSpPr>
            <p:cNvPr id="12" name="مجموعة 11">
              <a:extLst>
                <a:ext uri="{FF2B5EF4-FFF2-40B4-BE49-F238E27FC236}">
                  <a16:creationId xmlns:a16="http://schemas.microsoft.com/office/drawing/2014/main" id="{4AD84F36-A8BE-4EBC-B498-F5E6A1FB7D2F}"/>
                </a:ext>
              </a:extLst>
            </p:cNvPr>
            <p:cNvGrpSpPr/>
            <p:nvPr/>
          </p:nvGrpSpPr>
          <p:grpSpPr>
            <a:xfrm>
              <a:off x="5641181" y="716757"/>
              <a:ext cx="912019" cy="133350"/>
              <a:chOff x="5641181" y="716757"/>
              <a:chExt cx="912019" cy="133350"/>
            </a:xfrm>
          </p:grpSpPr>
          <p:sp>
            <p:nvSpPr>
              <p:cNvPr id="8" name="شكل بيضاوي 7">
                <a:extLst>
                  <a:ext uri="{FF2B5EF4-FFF2-40B4-BE49-F238E27FC236}">
                    <a16:creationId xmlns:a16="http://schemas.microsoft.com/office/drawing/2014/main" id="{B5F18F3C-33C5-433A-940B-029AB07BBC7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01D010B7-0D31-4863-8965-206A1B42572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D1AFDFF-C14D-4CDF-B331-A069940BF5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DAEABFC-9622-458C-8294-7E3F4ADD74A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3" name="مجموعة 12">
              <a:extLst>
                <a:ext uri="{FF2B5EF4-FFF2-40B4-BE49-F238E27FC236}">
                  <a16:creationId xmlns:a16="http://schemas.microsoft.com/office/drawing/2014/main" id="{438D2B56-0E42-4D19-8F02-2F6B1D6AFAA1}"/>
                </a:ext>
              </a:extLst>
            </p:cNvPr>
            <p:cNvGrpSpPr/>
            <p:nvPr/>
          </p:nvGrpSpPr>
          <p:grpSpPr>
            <a:xfrm>
              <a:off x="5641181" y="987271"/>
              <a:ext cx="912019" cy="133350"/>
              <a:chOff x="5641181" y="716757"/>
              <a:chExt cx="912019" cy="133350"/>
            </a:xfrm>
          </p:grpSpPr>
          <p:sp>
            <p:nvSpPr>
              <p:cNvPr id="14" name="شكل بيضاوي 13">
                <a:extLst>
                  <a:ext uri="{FF2B5EF4-FFF2-40B4-BE49-F238E27FC236}">
                    <a16:creationId xmlns:a16="http://schemas.microsoft.com/office/drawing/2014/main" id="{4499E7C0-A825-4800-BD4B-42A6B7C333D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2C33AEA6-8B05-4865-8B55-8AC6BA8CBF7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FA2A8430-4707-4A7B-B5A6-1F615C1D891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9DC0F287-CC02-43ED-A666-7895FD57EC70}"/>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8" name="مجموعة 17">
              <a:extLst>
                <a:ext uri="{FF2B5EF4-FFF2-40B4-BE49-F238E27FC236}">
                  <a16:creationId xmlns:a16="http://schemas.microsoft.com/office/drawing/2014/main" id="{5777CFC1-031B-4F72-AB3B-A44817B249B0}"/>
                </a:ext>
              </a:extLst>
            </p:cNvPr>
            <p:cNvGrpSpPr/>
            <p:nvPr/>
          </p:nvGrpSpPr>
          <p:grpSpPr>
            <a:xfrm>
              <a:off x="5641181" y="1257785"/>
              <a:ext cx="912019" cy="133350"/>
              <a:chOff x="5641181" y="716757"/>
              <a:chExt cx="912019" cy="133350"/>
            </a:xfrm>
          </p:grpSpPr>
          <p:sp>
            <p:nvSpPr>
              <p:cNvPr id="19" name="شكل بيضاوي 18">
                <a:extLst>
                  <a:ext uri="{FF2B5EF4-FFF2-40B4-BE49-F238E27FC236}">
                    <a16:creationId xmlns:a16="http://schemas.microsoft.com/office/drawing/2014/main" id="{506875CF-90A9-4D59-9636-71D7F40DD13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4DB1EC31-CF84-41E9-ACC6-0F143B93A83C}"/>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C05D84B7-F861-473C-9D82-422C8F1510F4}"/>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50618798-1B75-4034-967F-020A0EE281CF}"/>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3" name="مجموعة 22">
              <a:extLst>
                <a:ext uri="{FF2B5EF4-FFF2-40B4-BE49-F238E27FC236}">
                  <a16:creationId xmlns:a16="http://schemas.microsoft.com/office/drawing/2014/main" id="{0323BE93-D359-493A-9BFE-8506B2DF305C}"/>
                </a:ext>
              </a:extLst>
            </p:cNvPr>
            <p:cNvGrpSpPr/>
            <p:nvPr/>
          </p:nvGrpSpPr>
          <p:grpSpPr>
            <a:xfrm>
              <a:off x="5641181" y="1528299"/>
              <a:ext cx="912019" cy="133350"/>
              <a:chOff x="5641181" y="716757"/>
              <a:chExt cx="912019" cy="133350"/>
            </a:xfrm>
          </p:grpSpPr>
          <p:sp>
            <p:nvSpPr>
              <p:cNvPr id="24" name="شكل بيضاوي 23">
                <a:extLst>
                  <a:ext uri="{FF2B5EF4-FFF2-40B4-BE49-F238E27FC236}">
                    <a16:creationId xmlns:a16="http://schemas.microsoft.com/office/drawing/2014/main" id="{45D4BA33-A423-4A99-BF1B-E8CB1C6676AC}"/>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a:extLst>
                  <a:ext uri="{FF2B5EF4-FFF2-40B4-BE49-F238E27FC236}">
                    <a16:creationId xmlns:a16="http://schemas.microsoft.com/office/drawing/2014/main" id="{EC35335A-BE4A-4C46-B53E-E04853829F88}"/>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094AA478-C248-4612-A1C2-650F18DD994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B774C8B0-37EF-4A38-96BC-6164F31132E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8" name="مجموعة 27">
              <a:extLst>
                <a:ext uri="{FF2B5EF4-FFF2-40B4-BE49-F238E27FC236}">
                  <a16:creationId xmlns:a16="http://schemas.microsoft.com/office/drawing/2014/main" id="{45920664-7080-4F7C-822C-74C6E1ACEEF8}"/>
                </a:ext>
              </a:extLst>
            </p:cNvPr>
            <p:cNvGrpSpPr/>
            <p:nvPr/>
          </p:nvGrpSpPr>
          <p:grpSpPr>
            <a:xfrm>
              <a:off x="5641181" y="1798813"/>
              <a:ext cx="912019" cy="133350"/>
              <a:chOff x="5641181" y="716757"/>
              <a:chExt cx="912019" cy="133350"/>
            </a:xfrm>
          </p:grpSpPr>
          <p:sp>
            <p:nvSpPr>
              <p:cNvPr id="29" name="شكل بيضاوي 28">
                <a:extLst>
                  <a:ext uri="{FF2B5EF4-FFF2-40B4-BE49-F238E27FC236}">
                    <a16:creationId xmlns:a16="http://schemas.microsoft.com/office/drawing/2014/main" id="{787AD42F-7847-4073-8AFC-ED7126D2E969}"/>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شكل بيضاوي 29">
                <a:extLst>
                  <a:ext uri="{FF2B5EF4-FFF2-40B4-BE49-F238E27FC236}">
                    <a16:creationId xmlns:a16="http://schemas.microsoft.com/office/drawing/2014/main" id="{C1C03207-E969-4856-B782-CBA736E726D4}"/>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a:extLst>
                  <a:ext uri="{FF2B5EF4-FFF2-40B4-BE49-F238E27FC236}">
                    <a16:creationId xmlns:a16="http://schemas.microsoft.com/office/drawing/2014/main" id="{2EC4BA99-CC3D-4DB0-A038-1B56C9330B80}"/>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a:extLst>
                  <a:ext uri="{FF2B5EF4-FFF2-40B4-BE49-F238E27FC236}">
                    <a16:creationId xmlns:a16="http://schemas.microsoft.com/office/drawing/2014/main" id="{B095C57D-64A1-4349-BC6E-4B0DD0FC7EA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3" name="مجموعة 32">
              <a:extLst>
                <a:ext uri="{FF2B5EF4-FFF2-40B4-BE49-F238E27FC236}">
                  <a16:creationId xmlns:a16="http://schemas.microsoft.com/office/drawing/2014/main" id="{95F7B88D-5C18-46B2-9449-32F6508D48E8}"/>
                </a:ext>
              </a:extLst>
            </p:cNvPr>
            <p:cNvGrpSpPr/>
            <p:nvPr/>
          </p:nvGrpSpPr>
          <p:grpSpPr>
            <a:xfrm>
              <a:off x="5641181" y="2069327"/>
              <a:ext cx="912019" cy="133350"/>
              <a:chOff x="5641181" y="716757"/>
              <a:chExt cx="912019" cy="133350"/>
            </a:xfrm>
          </p:grpSpPr>
          <p:sp>
            <p:nvSpPr>
              <p:cNvPr id="34" name="شكل بيضاوي 33">
                <a:extLst>
                  <a:ext uri="{FF2B5EF4-FFF2-40B4-BE49-F238E27FC236}">
                    <a16:creationId xmlns:a16="http://schemas.microsoft.com/office/drawing/2014/main" id="{96FA9DA2-743E-414B-B403-8DBF7836FC24}"/>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6DF4E46D-F0E0-4834-B57B-19101DBD5D8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0592A4A9-C0D3-4521-831B-F5FFA9A379E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ستطيل 36">
                <a:extLst>
                  <a:ext uri="{FF2B5EF4-FFF2-40B4-BE49-F238E27FC236}">
                    <a16:creationId xmlns:a16="http://schemas.microsoft.com/office/drawing/2014/main" id="{87B5A8D1-E8B6-44BA-BDFE-1F5E4199421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8" name="مجموعة 37">
              <a:extLst>
                <a:ext uri="{FF2B5EF4-FFF2-40B4-BE49-F238E27FC236}">
                  <a16:creationId xmlns:a16="http://schemas.microsoft.com/office/drawing/2014/main" id="{5A23E565-14C5-40E6-B7E2-19249267672C}"/>
                </a:ext>
              </a:extLst>
            </p:cNvPr>
            <p:cNvGrpSpPr/>
            <p:nvPr/>
          </p:nvGrpSpPr>
          <p:grpSpPr>
            <a:xfrm>
              <a:off x="5641181" y="2339841"/>
              <a:ext cx="912019" cy="133350"/>
              <a:chOff x="5641181" y="716757"/>
              <a:chExt cx="912019" cy="133350"/>
            </a:xfrm>
          </p:grpSpPr>
          <p:sp>
            <p:nvSpPr>
              <p:cNvPr id="39" name="شكل بيضاوي 38">
                <a:extLst>
                  <a:ext uri="{FF2B5EF4-FFF2-40B4-BE49-F238E27FC236}">
                    <a16:creationId xmlns:a16="http://schemas.microsoft.com/office/drawing/2014/main" id="{E20FF86B-9A11-4A7A-AB9F-87B8DC6F0BFE}"/>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شكل بيضاوي 39">
                <a:extLst>
                  <a:ext uri="{FF2B5EF4-FFF2-40B4-BE49-F238E27FC236}">
                    <a16:creationId xmlns:a16="http://schemas.microsoft.com/office/drawing/2014/main" id="{9F9EF767-01D5-4990-9FCF-2363540E53C9}"/>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مستطيل 40">
                <a:extLst>
                  <a:ext uri="{FF2B5EF4-FFF2-40B4-BE49-F238E27FC236}">
                    <a16:creationId xmlns:a16="http://schemas.microsoft.com/office/drawing/2014/main" id="{2C75CF71-DCDB-4F63-8A3F-13D154A00D92}"/>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مستطيل 41">
                <a:extLst>
                  <a:ext uri="{FF2B5EF4-FFF2-40B4-BE49-F238E27FC236}">
                    <a16:creationId xmlns:a16="http://schemas.microsoft.com/office/drawing/2014/main" id="{45525DD3-4560-4C9A-8DC2-6BCFFD0DBBB8}"/>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3" name="مجموعة 42">
              <a:extLst>
                <a:ext uri="{FF2B5EF4-FFF2-40B4-BE49-F238E27FC236}">
                  <a16:creationId xmlns:a16="http://schemas.microsoft.com/office/drawing/2014/main" id="{B6DAFA85-5E42-48F7-8A6C-F50F2A8F2372}"/>
                </a:ext>
              </a:extLst>
            </p:cNvPr>
            <p:cNvGrpSpPr/>
            <p:nvPr/>
          </p:nvGrpSpPr>
          <p:grpSpPr>
            <a:xfrm>
              <a:off x="5641181" y="2610355"/>
              <a:ext cx="912019" cy="133350"/>
              <a:chOff x="5641181" y="716757"/>
              <a:chExt cx="912019" cy="133350"/>
            </a:xfrm>
          </p:grpSpPr>
          <p:sp>
            <p:nvSpPr>
              <p:cNvPr id="44" name="شكل بيضاوي 43">
                <a:extLst>
                  <a:ext uri="{FF2B5EF4-FFF2-40B4-BE49-F238E27FC236}">
                    <a16:creationId xmlns:a16="http://schemas.microsoft.com/office/drawing/2014/main" id="{66D09342-0727-46E9-ACCB-91FF6EFC7CB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شكل بيضاوي 44">
                <a:extLst>
                  <a:ext uri="{FF2B5EF4-FFF2-40B4-BE49-F238E27FC236}">
                    <a16:creationId xmlns:a16="http://schemas.microsoft.com/office/drawing/2014/main" id="{0EFE1E74-A329-4013-95A6-181E0DFF42D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مستطيل 45">
                <a:extLst>
                  <a:ext uri="{FF2B5EF4-FFF2-40B4-BE49-F238E27FC236}">
                    <a16:creationId xmlns:a16="http://schemas.microsoft.com/office/drawing/2014/main" id="{5A069F7D-0A21-45C7-9A8B-6987760E08F8}"/>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46">
                <a:extLst>
                  <a:ext uri="{FF2B5EF4-FFF2-40B4-BE49-F238E27FC236}">
                    <a16:creationId xmlns:a16="http://schemas.microsoft.com/office/drawing/2014/main" id="{199207E3-8BAB-468D-A1E3-8610FEBEE53B}"/>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8" name="مجموعة 47">
              <a:extLst>
                <a:ext uri="{FF2B5EF4-FFF2-40B4-BE49-F238E27FC236}">
                  <a16:creationId xmlns:a16="http://schemas.microsoft.com/office/drawing/2014/main" id="{0477CEBE-6B29-430C-9FAB-7BB60D4B285B}"/>
                </a:ext>
              </a:extLst>
            </p:cNvPr>
            <p:cNvGrpSpPr/>
            <p:nvPr/>
          </p:nvGrpSpPr>
          <p:grpSpPr>
            <a:xfrm>
              <a:off x="5641181" y="2880869"/>
              <a:ext cx="912019" cy="133350"/>
              <a:chOff x="5641181" y="716757"/>
              <a:chExt cx="912019" cy="133350"/>
            </a:xfrm>
          </p:grpSpPr>
          <p:sp>
            <p:nvSpPr>
              <p:cNvPr id="49" name="شكل بيضاوي 48">
                <a:extLst>
                  <a:ext uri="{FF2B5EF4-FFF2-40B4-BE49-F238E27FC236}">
                    <a16:creationId xmlns:a16="http://schemas.microsoft.com/office/drawing/2014/main" id="{FA8A8660-7E8D-47ED-9093-A1A7318E8297}"/>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شكل بيضاوي 49">
                <a:extLst>
                  <a:ext uri="{FF2B5EF4-FFF2-40B4-BE49-F238E27FC236}">
                    <a16:creationId xmlns:a16="http://schemas.microsoft.com/office/drawing/2014/main" id="{3FE3C8DC-712D-486F-8E7A-403E4AADF88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ستطيل 50">
                <a:extLst>
                  <a:ext uri="{FF2B5EF4-FFF2-40B4-BE49-F238E27FC236}">
                    <a16:creationId xmlns:a16="http://schemas.microsoft.com/office/drawing/2014/main" id="{1AF92C49-D837-45C7-98F9-0E1A85E73A4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EE58A627-FF8D-41F1-B4CF-7D6AA24F656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3" name="مجموعة 52">
              <a:extLst>
                <a:ext uri="{FF2B5EF4-FFF2-40B4-BE49-F238E27FC236}">
                  <a16:creationId xmlns:a16="http://schemas.microsoft.com/office/drawing/2014/main" id="{2DE113C4-38D7-478C-8E97-7622D28A3AF7}"/>
                </a:ext>
              </a:extLst>
            </p:cNvPr>
            <p:cNvGrpSpPr/>
            <p:nvPr/>
          </p:nvGrpSpPr>
          <p:grpSpPr>
            <a:xfrm>
              <a:off x="5641181" y="3151383"/>
              <a:ext cx="912019" cy="133350"/>
              <a:chOff x="5641181" y="716757"/>
              <a:chExt cx="912019" cy="133350"/>
            </a:xfrm>
          </p:grpSpPr>
          <p:sp>
            <p:nvSpPr>
              <p:cNvPr id="54" name="شكل بيضاوي 53">
                <a:extLst>
                  <a:ext uri="{FF2B5EF4-FFF2-40B4-BE49-F238E27FC236}">
                    <a16:creationId xmlns:a16="http://schemas.microsoft.com/office/drawing/2014/main" id="{13706F9C-CF29-465B-B949-BFEA12EAFC0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4">
                <a:extLst>
                  <a:ext uri="{FF2B5EF4-FFF2-40B4-BE49-F238E27FC236}">
                    <a16:creationId xmlns:a16="http://schemas.microsoft.com/office/drawing/2014/main" id="{EE90A551-5C68-43B3-85FD-91BAFA7C1A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مستطيل 55">
                <a:extLst>
                  <a:ext uri="{FF2B5EF4-FFF2-40B4-BE49-F238E27FC236}">
                    <a16:creationId xmlns:a16="http://schemas.microsoft.com/office/drawing/2014/main" id="{E22C8D45-3508-4267-8B81-777FBA4A6D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ستطيل 56">
                <a:extLst>
                  <a:ext uri="{FF2B5EF4-FFF2-40B4-BE49-F238E27FC236}">
                    <a16:creationId xmlns:a16="http://schemas.microsoft.com/office/drawing/2014/main" id="{F04C9CCC-E586-4B32-8BDF-62ECF7440E67}"/>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8" name="مجموعة 57">
              <a:extLst>
                <a:ext uri="{FF2B5EF4-FFF2-40B4-BE49-F238E27FC236}">
                  <a16:creationId xmlns:a16="http://schemas.microsoft.com/office/drawing/2014/main" id="{B52B9385-70FC-4E36-A3E4-4B75D28118DA}"/>
                </a:ext>
              </a:extLst>
            </p:cNvPr>
            <p:cNvGrpSpPr/>
            <p:nvPr/>
          </p:nvGrpSpPr>
          <p:grpSpPr>
            <a:xfrm>
              <a:off x="5641181" y="3421897"/>
              <a:ext cx="912019" cy="133350"/>
              <a:chOff x="5641181" y="716757"/>
              <a:chExt cx="912019" cy="133350"/>
            </a:xfrm>
          </p:grpSpPr>
          <p:sp>
            <p:nvSpPr>
              <p:cNvPr id="59" name="شكل بيضاوي 58">
                <a:extLst>
                  <a:ext uri="{FF2B5EF4-FFF2-40B4-BE49-F238E27FC236}">
                    <a16:creationId xmlns:a16="http://schemas.microsoft.com/office/drawing/2014/main" id="{647C50A1-4C32-4FFF-AA4F-34CF76FE1A5B}"/>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شكل بيضاوي 59">
                <a:extLst>
                  <a:ext uri="{FF2B5EF4-FFF2-40B4-BE49-F238E27FC236}">
                    <a16:creationId xmlns:a16="http://schemas.microsoft.com/office/drawing/2014/main" id="{3E8B6CA4-0B5D-4B4D-AB34-117284C7BB2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ستطيل 60">
                <a:extLst>
                  <a:ext uri="{FF2B5EF4-FFF2-40B4-BE49-F238E27FC236}">
                    <a16:creationId xmlns:a16="http://schemas.microsoft.com/office/drawing/2014/main" id="{2A77DD26-A20F-4378-95BD-05D9FAEF524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ستطيل 61">
                <a:extLst>
                  <a:ext uri="{FF2B5EF4-FFF2-40B4-BE49-F238E27FC236}">
                    <a16:creationId xmlns:a16="http://schemas.microsoft.com/office/drawing/2014/main" id="{C78F694C-C159-4DAB-828F-A8C74493AD29}"/>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3" name="مجموعة 62">
              <a:extLst>
                <a:ext uri="{FF2B5EF4-FFF2-40B4-BE49-F238E27FC236}">
                  <a16:creationId xmlns:a16="http://schemas.microsoft.com/office/drawing/2014/main" id="{3F180B13-D6A8-42BE-A2AC-F40B122204EF}"/>
                </a:ext>
              </a:extLst>
            </p:cNvPr>
            <p:cNvGrpSpPr/>
            <p:nvPr/>
          </p:nvGrpSpPr>
          <p:grpSpPr>
            <a:xfrm>
              <a:off x="5641181" y="3692411"/>
              <a:ext cx="912019" cy="133350"/>
              <a:chOff x="5641181" y="716757"/>
              <a:chExt cx="912019" cy="133350"/>
            </a:xfrm>
          </p:grpSpPr>
          <p:sp>
            <p:nvSpPr>
              <p:cNvPr id="64" name="شكل بيضاوي 63">
                <a:extLst>
                  <a:ext uri="{FF2B5EF4-FFF2-40B4-BE49-F238E27FC236}">
                    <a16:creationId xmlns:a16="http://schemas.microsoft.com/office/drawing/2014/main" id="{E2BB4436-55E0-42B5-AF3D-81DEE4E27145}"/>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شكل بيضاوي 64">
                <a:extLst>
                  <a:ext uri="{FF2B5EF4-FFF2-40B4-BE49-F238E27FC236}">
                    <a16:creationId xmlns:a16="http://schemas.microsoft.com/office/drawing/2014/main" id="{9F6E9D9B-9E4E-4D84-8143-BC0594829D5E}"/>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مستطيل 65">
                <a:extLst>
                  <a:ext uri="{FF2B5EF4-FFF2-40B4-BE49-F238E27FC236}">
                    <a16:creationId xmlns:a16="http://schemas.microsoft.com/office/drawing/2014/main" id="{7AD4942E-D608-4C73-B90E-42FB9DDBA59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مستطيل 66">
                <a:extLst>
                  <a:ext uri="{FF2B5EF4-FFF2-40B4-BE49-F238E27FC236}">
                    <a16:creationId xmlns:a16="http://schemas.microsoft.com/office/drawing/2014/main" id="{BE6734E8-FA36-44FC-9956-488C07F3149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8" name="مجموعة 67">
              <a:extLst>
                <a:ext uri="{FF2B5EF4-FFF2-40B4-BE49-F238E27FC236}">
                  <a16:creationId xmlns:a16="http://schemas.microsoft.com/office/drawing/2014/main" id="{B5B413F4-E86D-4BC7-9CE2-4ADFB03FE1B7}"/>
                </a:ext>
              </a:extLst>
            </p:cNvPr>
            <p:cNvGrpSpPr/>
            <p:nvPr/>
          </p:nvGrpSpPr>
          <p:grpSpPr>
            <a:xfrm>
              <a:off x="5641181" y="3962925"/>
              <a:ext cx="912019" cy="133350"/>
              <a:chOff x="5641181" y="716757"/>
              <a:chExt cx="912019" cy="133350"/>
            </a:xfrm>
          </p:grpSpPr>
          <p:sp>
            <p:nvSpPr>
              <p:cNvPr id="69" name="شكل بيضاوي 68">
                <a:extLst>
                  <a:ext uri="{FF2B5EF4-FFF2-40B4-BE49-F238E27FC236}">
                    <a16:creationId xmlns:a16="http://schemas.microsoft.com/office/drawing/2014/main" id="{F6550730-3758-4C88-8928-4A1BD3D9FA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0" name="شكل بيضاوي 69">
                <a:extLst>
                  <a:ext uri="{FF2B5EF4-FFF2-40B4-BE49-F238E27FC236}">
                    <a16:creationId xmlns:a16="http://schemas.microsoft.com/office/drawing/2014/main" id="{CC2C6F61-AED9-42E1-AE7F-8A8C95CA4D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مستطيل 70">
                <a:extLst>
                  <a:ext uri="{FF2B5EF4-FFF2-40B4-BE49-F238E27FC236}">
                    <a16:creationId xmlns:a16="http://schemas.microsoft.com/office/drawing/2014/main" id="{D65B5E8E-8AE5-4E08-B2E0-981493A600C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مستطيل 71">
                <a:extLst>
                  <a:ext uri="{FF2B5EF4-FFF2-40B4-BE49-F238E27FC236}">
                    <a16:creationId xmlns:a16="http://schemas.microsoft.com/office/drawing/2014/main" id="{CA7E6CAD-F14B-4F95-9A41-70CBCA462E4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3" name="مجموعة 72">
              <a:extLst>
                <a:ext uri="{FF2B5EF4-FFF2-40B4-BE49-F238E27FC236}">
                  <a16:creationId xmlns:a16="http://schemas.microsoft.com/office/drawing/2014/main" id="{8C4AB56A-091D-4536-915A-9767EE0A4C9B}"/>
                </a:ext>
              </a:extLst>
            </p:cNvPr>
            <p:cNvGrpSpPr/>
            <p:nvPr/>
          </p:nvGrpSpPr>
          <p:grpSpPr>
            <a:xfrm>
              <a:off x="5641181" y="4233439"/>
              <a:ext cx="912019" cy="133350"/>
              <a:chOff x="5641181" y="716757"/>
              <a:chExt cx="912019" cy="133350"/>
            </a:xfrm>
          </p:grpSpPr>
          <p:sp>
            <p:nvSpPr>
              <p:cNvPr id="74" name="شكل بيضاوي 73">
                <a:extLst>
                  <a:ext uri="{FF2B5EF4-FFF2-40B4-BE49-F238E27FC236}">
                    <a16:creationId xmlns:a16="http://schemas.microsoft.com/office/drawing/2014/main" id="{B2B01368-2026-4753-A199-6D0B78AFAA6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5" name="شكل بيضاوي 74">
                <a:extLst>
                  <a:ext uri="{FF2B5EF4-FFF2-40B4-BE49-F238E27FC236}">
                    <a16:creationId xmlns:a16="http://schemas.microsoft.com/office/drawing/2014/main" id="{287DD0CC-F3FF-4EC7-A26B-509BE28293E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6" name="مستطيل 75">
                <a:extLst>
                  <a:ext uri="{FF2B5EF4-FFF2-40B4-BE49-F238E27FC236}">
                    <a16:creationId xmlns:a16="http://schemas.microsoft.com/office/drawing/2014/main" id="{06434ACE-1BAA-480F-A258-5E399CB79EA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7" name="مستطيل 76">
                <a:extLst>
                  <a:ext uri="{FF2B5EF4-FFF2-40B4-BE49-F238E27FC236}">
                    <a16:creationId xmlns:a16="http://schemas.microsoft.com/office/drawing/2014/main" id="{CF51FAE9-A131-4431-93EB-E3C9EC1F929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8" name="مجموعة 77">
              <a:extLst>
                <a:ext uri="{FF2B5EF4-FFF2-40B4-BE49-F238E27FC236}">
                  <a16:creationId xmlns:a16="http://schemas.microsoft.com/office/drawing/2014/main" id="{64FE69F8-8270-4F14-BA0A-5E966681E121}"/>
                </a:ext>
              </a:extLst>
            </p:cNvPr>
            <p:cNvGrpSpPr/>
            <p:nvPr/>
          </p:nvGrpSpPr>
          <p:grpSpPr>
            <a:xfrm>
              <a:off x="5641181" y="4503953"/>
              <a:ext cx="912019" cy="133350"/>
              <a:chOff x="5641181" y="716757"/>
              <a:chExt cx="912019" cy="133350"/>
            </a:xfrm>
          </p:grpSpPr>
          <p:sp>
            <p:nvSpPr>
              <p:cNvPr id="79" name="شكل بيضاوي 78">
                <a:extLst>
                  <a:ext uri="{FF2B5EF4-FFF2-40B4-BE49-F238E27FC236}">
                    <a16:creationId xmlns:a16="http://schemas.microsoft.com/office/drawing/2014/main" id="{46A9482F-4101-46E8-ABEF-CDD839ACB7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0" name="شكل بيضاوي 79">
                <a:extLst>
                  <a:ext uri="{FF2B5EF4-FFF2-40B4-BE49-F238E27FC236}">
                    <a16:creationId xmlns:a16="http://schemas.microsoft.com/office/drawing/2014/main" id="{7654F8B5-451E-4A83-8102-0479D3E1D63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1" name="مستطيل 80">
                <a:extLst>
                  <a:ext uri="{FF2B5EF4-FFF2-40B4-BE49-F238E27FC236}">
                    <a16:creationId xmlns:a16="http://schemas.microsoft.com/office/drawing/2014/main" id="{404FF76F-68B3-41E3-BB29-C604C62BEE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مستطيل 81">
                <a:extLst>
                  <a:ext uri="{FF2B5EF4-FFF2-40B4-BE49-F238E27FC236}">
                    <a16:creationId xmlns:a16="http://schemas.microsoft.com/office/drawing/2014/main" id="{FCEF4A11-4482-4515-9885-8E267F9063B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3" name="مجموعة 82">
              <a:extLst>
                <a:ext uri="{FF2B5EF4-FFF2-40B4-BE49-F238E27FC236}">
                  <a16:creationId xmlns:a16="http://schemas.microsoft.com/office/drawing/2014/main" id="{BE3D71D8-CF69-4564-AA4F-65EE977D2C46}"/>
                </a:ext>
              </a:extLst>
            </p:cNvPr>
            <p:cNvGrpSpPr/>
            <p:nvPr/>
          </p:nvGrpSpPr>
          <p:grpSpPr>
            <a:xfrm>
              <a:off x="5641181" y="4774467"/>
              <a:ext cx="912019" cy="133350"/>
              <a:chOff x="5641181" y="716757"/>
              <a:chExt cx="912019" cy="133350"/>
            </a:xfrm>
          </p:grpSpPr>
          <p:sp>
            <p:nvSpPr>
              <p:cNvPr id="84" name="شكل بيضاوي 83">
                <a:extLst>
                  <a:ext uri="{FF2B5EF4-FFF2-40B4-BE49-F238E27FC236}">
                    <a16:creationId xmlns:a16="http://schemas.microsoft.com/office/drawing/2014/main" id="{B2CF500A-8BFD-410A-AC6C-E30576AAFE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5" name="شكل بيضاوي 84">
                <a:extLst>
                  <a:ext uri="{FF2B5EF4-FFF2-40B4-BE49-F238E27FC236}">
                    <a16:creationId xmlns:a16="http://schemas.microsoft.com/office/drawing/2014/main" id="{A0501DED-2B15-4100-93A7-7EC1D6C4AA4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مستطيل 85">
                <a:extLst>
                  <a:ext uri="{FF2B5EF4-FFF2-40B4-BE49-F238E27FC236}">
                    <a16:creationId xmlns:a16="http://schemas.microsoft.com/office/drawing/2014/main" id="{7F9FAEDC-BEA4-40DF-B2CD-C83CDA1D15F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مستطيل 86">
                <a:extLst>
                  <a:ext uri="{FF2B5EF4-FFF2-40B4-BE49-F238E27FC236}">
                    <a16:creationId xmlns:a16="http://schemas.microsoft.com/office/drawing/2014/main" id="{A0D7BDCF-B71A-4657-8A9D-88734A9F03E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8" name="مجموعة 87">
              <a:extLst>
                <a:ext uri="{FF2B5EF4-FFF2-40B4-BE49-F238E27FC236}">
                  <a16:creationId xmlns:a16="http://schemas.microsoft.com/office/drawing/2014/main" id="{3DBC8FA9-5483-46A0-8019-303BDE5B2332}"/>
                </a:ext>
              </a:extLst>
            </p:cNvPr>
            <p:cNvGrpSpPr/>
            <p:nvPr/>
          </p:nvGrpSpPr>
          <p:grpSpPr>
            <a:xfrm>
              <a:off x="5641181" y="5044981"/>
              <a:ext cx="912019" cy="133350"/>
              <a:chOff x="5641181" y="716757"/>
              <a:chExt cx="912019" cy="133350"/>
            </a:xfrm>
          </p:grpSpPr>
          <p:sp>
            <p:nvSpPr>
              <p:cNvPr id="89" name="شكل بيضاوي 88">
                <a:extLst>
                  <a:ext uri="{FF2B5EF4-FFF2-40B4-BE49-F238E27FC236}">
                    <a16:creationId xmlns:a16="http://schemas.microsoft.com/office/drawing/2014/main" id="{D3CFFC9B-1B6C-45C5-9116-1D362BE63F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شكل بيضاوي 89">
                <a:extLst>
                  <a:ext uri="{FF2B5EF4-FFF2-40B4-BE49-F238E27FC236}">
                    <a16:creationId xmlns:a16="http://schemas.microsoft.com/office/drawing/2014/main" id="{A36998D0-4044-4153-83C1-00295B8D8EFA}"/>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مستطيل 90">
                <a:extLst>
                  <a:ext uri="{FF2B5EF4-FFF2-40B4-BE49-F238E27FC236}">
                    <a16:creationId xmlns:a16="http://schemas.microsoft.com/office/drawing/2014/main" id="{4E5419C2-EEBA-483B-8645-0C4E1C12C19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مستطيل 91">
                <a:extLst>
                  <a:ext uri="{FF2B5EF4-FFF2-40B4-BE49-F238E27FC236}">
                    <a16:creationId xmlns:a16="http://schemas.microsoft.com/office/drawing/2014/main" id="{CE4CB6DA-77A2-4ABF-BF42-6C8A5418848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3" name="مجموعة 92">
              <a:extLst>
                <a:ext uri="{FF2B5EF4-FFF2-40B4-BE49-F238E27FC236}">
                  <a16:creationId xmlns:a16="http://schemas.microsoft.com/office/drawing/2014/main" id="{60F804CA-B6F3-4450-983D-874B60FE8E54}"/>
                </a:ext>
              </a:extLst>
            </p:cNvPr>
            <p:cNvGrpSpPr/>
            <p:nvPr/>
          </p:nvGrpSpPr>
          <p:grpSpPr>
            <a:xfrm>
              <a:off x="5641181" y="5315495"/>
              <a:ext cx="912019" cy="133350"/>
              <a:chOff x="5641181" y="716757"/>
              <a:chExt cx="912019" cy="133350"/>
            </a:xfrm>
          </p:grpSpPr>
          <p:sp>
            <p:nvSpPr>
              <p:cNvPr id="94" name="شكل بيضاوي 93">
                <a:extLst>
                  <a:ext uri="{FF2B5EF4-FFF2-40B4-BE49-F238E27FC236}">
                    <a16:creationId xmlns:a16="http://schemas.microsoft.com/office/drawing/2014/main" id="{BE35D3AB-F7DC-4359-B27E-BD34D242179A}"/>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5" name="شكل بيضاوي 94">
                <a:extLst>
                  <a:ext uri="{FF2B5EF4-FFF2-40B4-BE49-F238E27FC236}">
                    <a16:creationId xmlns:a16="http://schemas.microsoft.com/office/drawing/2014/main" id="{B6D61CDE-F10C-48F0-996D-83DACFAB342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6" name="مستطيل 95">
                <a:extLst>
                  <a:ext uri="{FF2B5EF4-FFF2-40B4-BE49-F238E27FC236}">
                    <a16:creationId xmlns:a16="http://schemas.microsoft.com/office/drawing/2014/main" id="{85D8F849-D229-49D8-97AF-E4CB0F515CE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7" name="مستطيل 96">
                <a:extLst>
                  <a:ext uri="{FF2B5EF4-FFF2-40B4-BE49-F238E27FC236}">
                    <a16:creationId xmlns:a16="http://schemas.microsoft.com/office/drawing/2014/main" id="{CBFB0BB4-6EA4-4F59-A848-20F02FFA23C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8" name="مجموعة 97">
              <a:extLst>
                <a:ext uri="{FF2B5EF4-FFF2-40B4-BE49-F238E27FC236}">
                  <a16:creationId xmlns:a16="http://schemas.microsoft.com/office/drawing/2014/main" id="{768AB6BA-6C78-4FEA-886C-DA61EB4441E8}"/>
                </a:ext>
              </a:extLst>
            </p:cNvPr>
            <p:cNvGrpSpPr/>
            <p:nvPr/>
          </p:nvGrpSpPr>
          <p:grpSpPr>
            <a:xfrm>
              <a:off x="5641181" y="5586009"/>
              <a:ext cx="912019" cy="133350"/>
              <a:chOff x="5641181" y="716757"/>
              <a:chExt cx="912019" cy="133350"/>
            </a:xfrm>
          </p:grpSpPr>
          <p:sp>
            <p:nvSpPr>
              <p:cNvPr id="99" name="شكل بيضاوي 98">
                <a:extLst>
                  <a:ext uri="{FF2B5EF4-FFF2-40B4-BE49-F238E27FC236}">
                    <a16:creationId xmlns:a16="http://schemas.microsoft.com/office/drawing/2014/main" id="{E788348F-EC24-4645-BD15-2DB147F64C2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شكل بيضاوي 99">
                <a:extLst>
                  <a:ext uri="{FF2B5EF4-FFF2-40B4-BE49-F238E27FC236}">
                    <a16:creationId xmlns:a16="http://schemas.microsoft.com/office/drawing/2014/main" id="{B63E2DF4-FFF3-4139-8C5B-22B7BBA89A5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1" name="مستطيل 100">
                <a:extLst>
                  <a:ext uri="{FF2B5EF4-FFF2-40B4-BE49-F238E27FC236}">
                    <a16:creationId xmlns:a16="http://schemas.microsoft.com/office/drawing/2014/main" id="{F80BBBCD-4B8F-486D-9504-776D3076F2C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مستطيل 101">
                <a:extLst>
                  <a:ext uri="{FF2B5EF4-FFF2-40B4-BE49-F238E27FC236}">
                    <a16:creationId xmlns:a16="http://schemas.microsoft.com/office/drawing/2014/main" id="{857F366B-A893-427B-824E-DFCCEFBB6456}"/>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3" name="مجموعة 102">
              <a:extLst>
                <a:ext uri="{FF2B5EF4-FFF2-40B4-BE49-F238E27FC236}">
                  <a16:creationId xmlns:a16="http://schemas.microsoft.com/office/drawing/2014/main" id="{95BA31C4-836C-4C89-8858-F5D63AFE3A11}"/>
                </a:ext>
              </a:extLst>
            </p:cNvPr>
            <p:cNvGrpSpPr/>
            <p:nvPr/>
          </p:nvGrpSpPr>
          <p:grpSpPr>
            <a:xfrm>
              <a:off x="5641181" y="5856523"/>
              <a:ext cx="912019" cy="133350"/>
              <a:chOff x="5641181" y="716757"/>
              <a:chExt cx="912019" cy="133350"/>
            </a:xfrm>
          </p:grpSpPr>
          <p:sp>
            <p:nvSpPr>
              <p:cNvPr id="104" name="شكل بيضاوي 103">
                <a:extLst>
                  <a:ext uri="{FF2B5EF4-FFF2-40B4-BE49-F238E27FC236}">
                    <a16:creationId xmlns:a16="http://schemas.microsoft.com/office/drawing/2014/main" id="{61ACB5B0-1BE2-4304-8D44-04D34152954F}"/>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5" name="شكل بيضاوي 104">
                <a:extLst>
                  <a:ext uri="{FF2B5EF4-FFF2-40B4-BE49-F238E27FC236}">
                    <a16:creationId xmlns:a16="http://schemas.microsoft.com/office/drawing/2014/main" id="{811FA113-0F11-4789-A38F-6750FCD018ED}"/>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6" name="مستطيل 105">
                <a:extLst>
                  <a:ext uri="{FF2B5EF4-FFF2-40B4-BE49-F238E27FC236}">
                    <a16:creationId xmlns:a16="http://schemas.microsoft.com/office/drawing/2014/main" id="{23540B5E-3D28-4FD2-B1EE-15F6BFFC9D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7" name="مستطيل 106">
                <a:extLst>
                  <a:ext uri="{FF2B5EF4-FFF2-40B4-BE49-F238E27FC236}">
                    <a16:creationId xmlns:a16="http://schemas.microsoft.com/office/drawing/2014/main" id="{738D5D4B-329F-4D6D-8DB5-7D847660D3C4}"/>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8" name="مجموعة 107">
              <a:extLst>
                <a:ext uri="{FF2B5EF4-FFF2-40B4-BE49-F238E27FC236}">
                  <a16:creationId xmlns:a16="http://schemas.microsoft.com/office/drawing/2014/main" id="{4AB463DF-6C7E-43D5-B423-DFE887D35C96}"/>
                </a:ext>
              </a:extLst>
            </p:cNvPr>
            <p:cNvGrpSpPr/>
            <p:nvPr/>
          </p:nvGrpSpPr>
          <p:grpSpPr>
            <a:xfrm>
              <a:off x="5641181" y="6127037"/>
              <a:ext cx="912019" cy="133350"/>
              <a:chOff x="5641181" y="716757"/>
              <a:chExt cx="912019" cy="133350"/>
            </a:xfrm>
          </p:grpSpPr>
          <p:sp>
            <p:nvSpPr>
              <p:cNvPr id="109" name="شكل بيضاوي 108">
                <a:extLst>
                  <a:ext uri="{FF2B5EF4-FFF2-40B4-BE49-F238E27FC236}">
                    <a16:creationId xmlns:a16="http://schemas.microsoft.com/office/drawing/2014/main" id="{B58C0B7F-BBC1-4DD2-A158-72AC8510E752}"/>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شكل بيضاوي 109">
                <a:extLst>
                  <a:ext uri="{FF2B5EF4-FFF2-40B4-BE49-F238E27FC236}">
                    <a16:creationId xmlns:a16="http://schemas.microsoft.com/office/drawing/2014/main" id="{AA12CDD0-FD45-484D-A1E9-8F367BE789E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مستطيل 110">
                <a:extLst>
                  <a:ext uri="{FF2B5EF4-FFF2-40B4-BE49-F238E27FC236}">
                    <a16:creationId xmlns:a16="http://schemas.microsoft.com/office/drawing/2014/main" id="{900FDA58-0AEC-48CE-9530-283E5E96378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2" name="مستطيل 111">
                <a:extLst>
                  <a:ext uri="{FF2B5EF4-FFF2-40B4-BE49-F238E27FC236}">
                    <a16:creationId xmlns:a16="http://schemas.microsoft.com/office/drawing/2014/main" id="{B62A7F7D-382D-42BB-9B83-87096813434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pic>
        <p:nvPicPr>
          <p:cNvPr id="115" name="صورة 114">
            <a:extLst>
              <a:ext uri="{FF2B5EF4-FFF2-40B4-BE49-F238E27FC236}">
                <a16:creationId xmlns:a16="http://schemas.microsoft.com/office/drawing/2014/main" id="{C017D8A6-EF3C-4B8B-9DAB-882A3E0D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1777" y="2322651"/>
            <a:ext cx="3335862" cy="2084913"/>
          </a:xfrm>
          <a:prstGeom prst="rect">
            <a:avLst/>
          </a:prstGeom>
          <a:effectLst/>
        </p:spPr>
      </p:pic>
      <p:sp>
        <p:nvSpPr>
          <p:cNvPr id="117" name="مستطيل 116">
            <a:extLst>
              <a:ext uri="{FF2B5EF4-FFF2-40B4-BE49-F238E27FC236}">
                <a16:creationId xmlns:a16="http://schemas.microsoft.com/office/drawing/2014/main" id="{8B04B1C4-D3EB-400A-AF15-58C64A83FC1A}"/>
              </a:ext>
            </a:extLst>
          </p:cNvPr>
          <p:cNvSpPr/>
          <p:nvPr/>
        </p:nvSpPr>
        <p:spPr>
          <a:xfrm>
            <a:off x="889864" y="2511727"/>
            <a:ext cx="552579" cy="211458"/>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6" name="صورة 115">
            <a:extLst>
              <a:ext uri="{FF2B5EF4-FFF2-40B4-BE49-F238E27FC236}">
                <a16:creationId xmlns:a16="http://schemas.microsoft.com/office/drawing/2014/main" id="{4A488A36-36F4-476C-872C-95DE364CD670}"/>
              </a:ext>
            </a:extLst>
          </p:cNvPr>
          <p:cNvPicPr>
            <a:picLocks noChangeAspect="1"/>
          </p:cNvPicPr>
          <p:nvPr/>
        </p:nvPicPr>
        <p:blipFill rotWithShape="1">
          <a:blip r:embed="rId3">
            <a:extLst>
              <a:ext uri="{28A0092B-C50C-407E-A947-70E740481C1C}">
                <a14:useLocalDpi xmlns:a14="http://schemas.microsoft.com/office/drawing/2010/main" val="0"/>
              </a:ext>
            </a:extLst>
          </a:blip>
          <a:srcRect l="25072" t="48437" r="66818" b="47718"/>
          <a:stretch/>
        </p:blipFill>
        <p:spPr>
          <a:xfrm rot="5400000">
            <a:off x="1023753" y="2548793"/>
            <a:ext cx="270512" cy="80169"/>
          </a:xfrm>
          <a:prstGeom prst="rect">
            <a:avLst/>
          </a:prstGeom>
        </p:spPr>
      </p:pic>
      <p:sp>
        <p:nvSpPr>
          <p:cNvPr id="135" name="مستطيل 134">
            <a:hlinkClick r:id="rId4" action="ppaction://hlinksldjump"/>
            <a:extLst>
              <a:ext uri="{FF2B5EF4-FFF2-40B4-BE49-F238E27FC236}">
                <a16:creationId xmlns:a16="http://schemas.microsoft.com/office/drawing/2014/main" id="{8A01F566-E3B8-4E92-AFC4-B21506472FDC}"/>
              </a:ext>
            </a:extLst>
          </p:cNvPr>
          <p:cNvSpPr/>
          <p:nvPr/>
        </p:nvSpPr>
        <p:spPr>
          <a:xfrm rot="20519025">
            <a:off x="10813698" y="56545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01</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6" name="مستطيل 135">
            <a:hlinkClick r:id="rId5" action="ppaction://hlinksldjump"/>
            <a:extLst>
              <a:ext uri="{FF2B5EF4-FFF2-40B4-BE49-F238E27FC236}">
                <a16:creationId xmlns:a16="http://schemas.microsoft.com/office/drawing/2014/main" id="{ECA5671B-2727-40E1-9BE7-4D72D97DFC18}"/>
              </a:ext>
            </a:extLst>
          </p:cNvPr>
          <p:cNvSpPr/>
          <p:nvPr/>
        </p:nvSpPr>
        <p:spPr>
          <a:xfrm rot="20519025">
            <a:off x="10860449" y="114274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02</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7" name="مستطيل 136">
            <a:extLst>
              <a:ext uri="{FF2B5EF4-FFF2-40B4-BE49-F238E27FC236}">
                <a16:creationId xmlns:a16="http://schemas.microsoft.com/office/drawing/2014/main" id="{F7190FC2-E057-4995-A487-1EA4E011A1DC}"/>
              </a:ext>
            </a:extLst>
          </p:cNvPr>
          <p:cNvSpPr/>
          <p:nvPr/>
        </p:nvSpPr>
        <p:spPr>
          <a:xfrm rot="20519025">
            <a:off x="10831557" y="181901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03</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8" name="مستطيل 137">
            <a:extLst>
              <a:ext uri="{FF2B5EF4-FFF2-40B4-BE49-F238E27FC236}">
                <a16:creationId xmlns:a16="http://schemas.microsoft.com/office/drawing/2014/main" id="{F51153E2-E6D1-4BB8-BF70-C188FDD86236}"/>
              </a:ext>
            </a:extLst>
          </p:cNvPr>
          <p:cNvSpPr/>
          <p:nvPr/>
        </p:nvSpPr>
        <p:spPr>
          <a:xfrm rot="20519025">
            <a:off x="10904993" y="2411574"/>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04</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9" name="مستطيل 138">
            <a:extLst>
              <a:ext uri="{FF2B5EF4-FFF2-40B4-BE49-F238E27FC236}">
                <a16:creationId xmlns:a16="http://schemas.microsoft.com/office/drawing/2014/main" id="{AF2C5FBA-54E8-4430-A332-746FC246EDDC}"/>
              </a:ext>
            </a:extLst>
          </p:cNvPr>
          <p:cNvSpPr/>
          <p:nvPr/>
        </p:nvSpPr>
        <p:spPr>
          <a:xfrm rot="20519025">
            <a:off x="10829487" y="305114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05</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0" name="مستطيل 139">
            <a:extLst>
              <a:ext uri="{FF2B5EF4-FFF2-40B4-BE49-F238E27FC236}">
                <a16:creationId xmlns:a16="http://schemas.microsoft.com/office/drawing/2014/main" id="{26A779A3-F855-40CE-B36D-F63B24621499}"/>
              </a:ext>
            </a:extLst>
          </p:cNvPr>
          <p:cNvSpPr/>
          <p:nvPr/>
        </p:nvSpPr>
        <p:spPr>
          <a:xfrm rot="20519025">
            <a:off x="10851041" y="3614961"/>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06</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1" name="مستطيل 140">
            <a:extLst>
              <a:ext uri="{FF2B5EF4-FFF2-40B4-BE49-F238E27FC236}">
                <a16:creationId xmlns:a16="http://schemas.microsoft.com/office/drawing/2014/main" id="{6EF9322C-2DD4-44A1-93DD-C298A741E9F0}"/>
              </a:ext>
            </a:extLst>
          </p:cNvPr>
          <p:cNvSpPr/>
          <p:nvPr/>
        </p:nvSpPr>
        <p:spPr>
          <a:xfrm rot="20519025">
            <a:off x="10843262" y="423232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07</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2" name="مستطيل 141">
            <a:extLst>
              <a:ext uri="{FF2B5EF4-FFF2-40B4-BE49-F238E27FC236}">
                <a16:creationId xmlns:a16="http://schemas.microsoft.com/office/drawing/2014/main" id="{A82833B8-D694-485D-B6EA-A0F6006CAC1A}"/>
              </a:ext>
            </a:extLst>
          </p:cNvPr>
          <p:cNvSpPr/>
          <p:nvPr/>
        </p:nvSpPr>
        <p:spPr>
          <a:xfrm rot="20519025">
            <a:off x="10889223" y="4874863"/>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08</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3" name="مستطيل 142">
            <a:extLst>
              <a:ext uri="{FF2B5EF4-FFF2-40B4-BE49-F238E27FC236}">
                <a16:creationId xmlns:a16="http://schemas.microsoft.com/office/drawing/2014/main" id="{EB0B7D28-73A6-4D3A-ABD2-2527CBB03AD0}"/>
              </a:ext>
            </a:extLst>
          </p:cNvPr>
          <p:cNvSpPr/>
          <p:nvPr/>
        </p:nvSpPr>
        <p:spPr>
          <a:xfrm rot="20519025">
            <a:off x="10851041" y="547275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09</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2" name="مربع نص 1">
            <a:extLst>
              <a:ext uri="{FF2B5EF4-FFF2-40B4-BE49-F238E27FC236}">
                <a16:creationId xmlns:a16="http://schemas.microsoft.com/office/drawing/2014/main" id="{BD4CDA13-8882-4C31-97D5-2B79CF3F4F82}"/>
              </a:ext>
            </a:extLst>
          </p:cNvPr>
          <p:cNvSpPr txBox="1"/>
          <p:nvPr/>
        </p:nvSpPr>
        <p:spPr>
          <a:xfrm>
            <a:off x="1272530" y="2540712"/>
            <a:ext cx="4318946" cy="307777"/>
          </a:xfrm>
          <a:prstGeom prst="rect">
            <a:avLst/>
          </a:prstGeom>
          <a:noFill/>
        </p:spPr>
        <p:txBody>
          <a:bodyPr wrap="square" rtlCol="1">
            <a:spAutoFit/>
          </a:bodyPr>
          <a:lstStyle/>
          <a:p>
            <a:r>
              <a:rPr lang="ar-SA" sz="1400" dirty="0">
                <a:latin typeface="TS Rotger Black" panose="00000500000000000000" pitchFamily="50" charset="-78"/>
                <a:cs typeface="TS Rotger Black" panose="00000500000000000000" pitchFamily="50" charset="-78"/>
              </a:rPr>
              <a:t>سجل ما الذي تحب أن تعرفه من حياة النبي ؟</a:t>
            </a:r>
          </a:p>
        </p:txBody>
      </p:sp>
      <p:pic>
        <p:nvPicPr>
          <p:cNvPr id="131" name="صورة 130">
            <a:extLst>
              <a:ext uri="{FF2B5EF4-FFF2-40B4-BE49-F238E27FC236}">
                <a16:creationId xmlns:a16="http://schemas.microsoft.com/office/drawing/2014/main" id="{1F34D866-0E4A-4225-BFA2-CA1FAF055DA1}"/>
              </a:ext>
            </a:extLst>
          </p:cNvPr>
          <p:cNvPicPr>
            <a:picLocks noChangeAspect="1"/>
          </p:cNvPicPr>
          <p:nvPr/>
        </p:nvPicPr>
        <p:blipFill rotWithShape="1">
          <a:blip r:embed="rId6">
            <a:extLst>
              <a:ext uri="{28A0092B-C50C-407E-A947-70E740481C1C}">
                <a14:useLocalDpi xmlns:a14="http://schemas.microsoft.com/office/drawing/2010/main" val="0"/>
              </a:ext>
            </a:extLst>
          </a:blip>
          <a:srcRect b="38971"/>
          <a:stretch/>
        </p:blipFill>
        <p:spPr>
          <a:xfrm>
            <a:off x="3290271" y="597329"/>
            <a:ext cx="2280707" cy="1614045"/>
          </a:xfrm>
          <a:prstGeom prst="rect">
            <a:avLst/>
          </a:prstGeom>
        </p:spPr>
      </p:pic>
      <p:sp>
        <p:nvSpPr>
          <p:cNvPr id="145" name="مربع نص 144">
            <a:extLst>
              <a:ext uri="{FF2B5EF4-FFF2-40B4-BE49-F238E27FC236}">
                <a16:creationId xmlns:a16="http://schemas.microsoft.com/office/drawing/2014/main" id="{0A14BCE3-A867-4B3B-947F-C0958C69E12B}"/>
              </a:ext>
            </a:extLst>
          </p:cNvPr>
          <p:cNvSpPr txBox="1"/>
          <p:nvPr/>
        </p:nvSpPr>
        <p:spPr>
          <a:xfrm>
            <a:off x="3594716" y="1544304"/>
            <a:ext cx="1198769"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Kharabeesh Font" panose="01000000000000000000" pitchFamily="2" charset="-78"/>
                <a:ea typeface="+mn-ea"/>
                <a:cs typeface="Kharabeesh Font" panose="01000000000000000000" pitchFamily="2" charset="-78"/>
              </a:rPr>
              <a:t>نشاط  1 </a:t>
            </a:r>
          </a:p>
        </p:txBody>
      </p:sp>
      <p:pic>
        <p:nvPicPr>
          <p:cNvPr id="147" name="صورة 146">
            <a:extLst>
              <a:ext uri="{FF2B5EF4-FFF2-40B4-BE49-F238E27FC236}">
                <a16:creationId xmlns:a16="http://schemas.microsoft.com/office/drawing/2014/main" id="{D71EC7FC-761D-4CCE-9919-EA15FE0E5F45}"/>
              </a:ext>
            </a:extLst>
          </p:cNvPr>
          <p:cNvPicPr>
            <a:picLocks noChangeAspect="1"/>
          </p:cNvPicPr>
          <p:nvPr/>
        </p:nvPicPr>
        <p:blipFill rotWithShape="1">
          <a:blip r:embed="rId7">
            <a:extLst>
              <a:ext uri="{28A0092B-C50C-407E-A947-70E740481C1C}">
                <a14:useLocalDpi xmlns:a14="http://schemas.microsoft.com/office/drawing/2010/main" val="0"/>
              </a:ext>
            </a:extLst>
          </a:blip>
          <a:srcRect b="55676"/>
          <a:stretch/>
        </p:blipFill>
        <p:spPr>
          <a:xfrm rot="5400000">
            <a:off x="1451765" y="1026687"/>
            <a:ext cx="1746096" cy="1435443"/>
          </a:xfrm>
          <a:prstGeom prst="rect">
            <a:avLst/>
          </a:prstGeom>
        </p:spPr>
      </p:pic>
      <p:sp>
        <p:nvSpPr>
          <p:cNvPr id="149" name="مربع نص 148">
            <a:extLst>
              <a:ext uri="{FF2B5EF4-FFF2-40B4-BE49-F238E27FC236}">
                <a16:creationId xmlns:a16="http://schemas.microsoft.com/office/drawing/2014/main" id="{FE2A239D-640B-4F89-B402-010D2E581CCC}"/>
              </a:ext>
            </a:extLst>
          </p:cNvPr>
          <p:cNvSpPr txBox="1"/>
          <p:nvPr/>
        </p:nvSpPr>
        <p:spPr>
          <a:xfrm>
            <a:off x="1876188" y="1435217"/>
            <a:ext cx="664845" cy="707886"/>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Kharabeesh Font" panose="01000000000000000000" pitchFamily="2" charset="-78"/>
                <a:ea typeface="+mn-ea"/>
                <a:cs typeface="Kharabeesh Font" panose="01000000000000000000" pitchFamily="2" charset="-78"/>
              </a:rPr>
              <a:t>ص 43</a:t>
            </a:r>
          </a:p>
        </p:txBody>
      </p:sp>
      <p:pic>
        <p:nvPicPr>
          <p:cNvPr id="151" name="صورة 150">
            <a:extLst>
              <a:ext uri="{FF2B5EF4-FFF2-40B4-BE49-F238E27FC236}">
                <a16:creationId xmlns:a16="http://schemas.microsoft.com/office/drawing/2014/main" id="{DAD5E2AC-53F3-47AE-92D0-C0C403DBC4E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2535" y="2866134"/>
            <a:ext cx="2486369" cy="3231478"/>
          </a:xfrm>
          <a:prstGeom prst="rect">
            <a:avLst/>
          </a:prstGeom>
        </p:spPr>
      </p:pic>
      <p:pic>
        <p:nvPicPr>
          <p:cNvPr id="153" name="صورة 152">
            <a:extLst>
              <a:ext uri="{FF2B5EF4-FFF2-40B4-BE49-F238E27FC236}">
                <a16:creationId xmlns:a16="http://schemas.microsoft.com/office/drawing/2014/main" id="{255E9220-C44B-4DC0-9A38-282430C72D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7357" y="2949531"/>
            <a:ext cx="1873596" cy="628558"/>
          </a:xfrm>
          <a:prstGeom prst="rect">
            <a:avLst/>
          </a:prstGeom>
        </p:spPr>
      </p:pic>
      <p:pic>
        <p:nvPicPr>
          <p:cNvPr id="158" name="صورة 157">
            <a:extLst>
              <a:ext uri="{FF2B5EF4-FFF2-40B4-BE49-F238E27FC236}">
                <a16:creationId xmlns:a16="http://schemas.microsoft.com/office/drawing/2014/main" id="{4DB7F9A6-51F1-4139-973F-E9BD6CF6EB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3961" y="3578089"/>
            <a:ext cx="1873596" cy="628558"/>
          </a:xfrm>
          <a:prstGeom prst="rect">
            <a:avLst/>
          </a:prstGeom>
        </p:spPr>
      </p:pic>
      <p:pic>
        <p:nvPicPr>
          <p:cNvPr id="159" name="صورة 158">
            <a:extLst>
              <a:ext uri="{FF2B5EF4-FFF2-40B4-BE49-F238E27FC236}">
                <a16:creationId xmlns:a16="http://schemas.microsoft.com/office/drawing/2014/main" id="{FA65AD26-B455-460C-94FA-61C6EDEE988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87357" y="4220590"/>
            <a:ext cx="1873596" cy="628558"/>
          </a:xfrm>
          <a:prstGeom prst="rect">
            <a:avLst/>
          </a:prstGeom>
        </p:spPr>
      </p:pic>
      <p:pic>
        <p:nvPicPr>
          <p:cNvPr id="160" name="صورة 159">
            <a:extLst>
              <a:ext uri="{FF2B5EF4-FFF2-40B4-BE49-F238E27FC236}">
                <a16:creationId xmlns:a16="http://schemas.microsoft.com/office/drawing/2014/main" id="{D4C5593B-0089-4FA5-881F-20DBEB2F0F9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91577" y="4842799"/>
            <a:ext cx="1873596" cy="628558"/>
          </a:xfrm>
          <a:prstGeom prst="rect">
            <a:avLst/>
          </a:prstGeom>
        </p:spPr>
      </p:pic>
      <p:pic>
        <p:nvPicPr>
          <p:cNvPr id="161" name="صورة 160">
            <a:extLst>
              <a:ext uri="{FF2B5EF4-FFF2-40B4-BE49-F238E27FC236}">
                <a16:creationId xmlns:a16="http://schemas.microsoft.com/office/drawing/2014/main" id="{D7CD2F49-B321-4E13-885E-DC354E09D2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04871" y="5492430"/>
            <a:ext cx="1873596" cy="628558"/>
          </a:xfrm>
          <a:prstGeom prst="rect">
            <a:avLst/>
          </a:prstGeom>
        </p:spPr>
      </p:pic>
      <p:sp>
        <p:nvSpPr>
          <p:cNvPr id="162" name="مربع نص 161">
            <a:extLst>
              <a:ext uri="{FF2B5EF4-FFF2-40B4-BE49-F238E27FC236}">
                <a16:creationId xmlns:a16="http://schemas.microsoft.com/office/drawing/2014/main" id="{BB3879F5-2677-41FB-A092-D79D6F0ECF73}"/>
              </a:ext>
            </a:extLst>
          </p:cNvPr>
          <p:cNvSpPr txBox="1"/>
          <p:nvPr/>
        </p:nvSpPr>
        <p:spPr>
          <a:xfrm>
            <a:off x="2179384" y="3112449"/>
            <a:ext cx="940988" cy="307777"/>
          </a:xfrm>
          <a:prstGeom prst="rect">
            <a:avLst/>
          </a:prstGeom>
          <a:noFill/>
        </p:spPr>
        <p:txBody>
          <a:bodyPr wrap="square" rtlCol="1">
            <a:spAutoFit/>
          </a:bodyPr>
          <a:lstStyle/>
          <a:p>
            <a:r>
              <a:rPr lang="ar-SA" sz="1400" dirty="0">
                <a:latin typeface="TS Rotger Black" panose="00000500000000000000" pitchFamily="50" charset="-78"/>
                <a:cs typeface="TS Rotger Black" panose="00000500000000000000" pitchFamily="50" charset="-78"/>
              </a:rPr>
              <a:t>أسماءه </a:t>
            </a:r>
          </a:p>
        </p:txBody>
      </p:sp>
      <p:sp>
        <p:nvSpPr>
          <p:cNvPr id="163" name="مربع نص 162">
            <a:extLst>
              <a:ext uri="{FF2B5EF4-FFF2-40B4-BE49-F238E27FC236}">
                <a16:creationId xmlns:a16="http://schemas.microsoft.com/office/drawing/2014/main" id="{E3599079-EAC5-410A-B3E0-4E4BB8DC86F6}"/>
              </a:ext>
            </a:extLst>
          </p:cNvPr>
          <p:cNvSpPr txBox="1"/>
          <p:nvPr/>
        </p:nvSpPr>
        <p:spPr>
          <a:xfrm>
            <a:off x="2179619" y="3723327"/>
            <a:ext cx="953589" cy="307777"/>
          </a:xfrm>
          <a:prstGeom prst="rect">
            <a:avLst/>
          </a:prstGeom>
          <a:noFill/>
        </p:spPr>
        <p:txBody>
          <a:bodyPr wrap="square" rtlCol="1">
            <a:spAutoFit/>
          </a:bodyPr>
          <a:lstStyle/>
          <a:p>
            <a:r>
              <a:rPr lang="ar-SA" sz="1400" dirty="0">
                <a:latin typeface="TS Rotger Black" panose="00000500000000000000" pitchFamily="50" charset="-78"/>
                <a:cs typeface="TS Rotger Black" panose="00000500000000000000" pitchFamily="50" charset="-78"/>
              </a:rPr>
              <a:t>أسرته</a:t>
            </a:r>
          </a:p>
        </p:txBody>
      </p:sp>
      <p:sp>
        <p:nvSpPr>
          <p:cNvPr id="164" name="مربع نص 163">
            <a:extLst>
              <a:ext uri="{FF2B5EF4-FFF2-40B4-BE49-F238E27FC236}">
                <a16:creationId xmlns:a16="http://schemas.microsoft.com/office/drawing/2014/main" id="{B4355EB7-6BF5-47E9-8590-3E15819881BA}"/>
              </a:ext>
            </a:extLst>
          </p:cNvPr>
          <p:cNvSpPr txBox="1"/>
          <p:nvPr/>
        </p:nvSpPr>
        <p:spPr>
          <a:xfrm>
            <a:off x="2082872" y="4389471"/>
            <a:ext cx="996539" cy="307777"/>
          </a:xfrm>
          <a:prstGeom prst="rect">
            <a:avLst/>
          </a:prstGeom>
          <a:noFill/>
        </p:spPr>
        <p:txBody>
          <a:bodyPr wrap="square" rtlCol="1">
            <a:spAutoFit/>
          </a:bodyPr>
          <a:lstStyle/>
          <a:p>
            <a:r>
              <a:rPr lang="ar-SA" sz="1400" dirty="0">
                <a:latin typeface="TS Rotger Black" panose="00000500000000000000" pitchFamily="50" charset="-78"/>
                <a:cs typeface="TS Rotger Black" panose="00000500000000000000" pitchFamily="50" charset="-78"/>
              </a:rPr>
              <a:t>عيشه </a:t>
            </a:r>
          </a:p>
        </p:txBody>
      </p:sp>
      <p:sp>
        <p:nvSpPr>
          <p:cNvPr id="165" name="مربع نص 164">
            <a:extLst>
              <a:ext uri="{FF2B5EF4-FFF2-40B4-BE49-F238E27FC236}">
                <a16:creationId xmlns:a16="http://schemas.microsoft.com/office/drawing/2014/main" id="{460F8C21-A9A2-4E1A-8BE5-D5B0B054977A}"/>
              </a:ext>
            </a:extLst>
          </p:cNvPr>
          <p:cNvSpPr txBox="1"/>
          <p:nvPr/>
        </p:nvSpPr>
        <p:spPr>
          <a:xfrm>
            <a:off x="1698663" y="5024388"/>
            <a:ext cx="1694580" cy="307777"/>
          </a:xfrm>
          <a:prstGeom prst="rect">
            <a:avLst/>
          </a:prstGeom>
          <a:noFill/>
        </p:spPr>
        <p:txBody>
          <a:bodyPr wrap="square" rtlCol="1">
            <a:spAutoFit/>
          </a:bodyPr>
          <a:lstStyle/>
          <a:p>
            <a:r>
              <a:rPr lang="ar-SA" sz="1400" dirty="0">
                <a:latin typeface="TS Rotger Black" panose="00000500000000000000" pitchFamily="50" charset="-78"/>
                <a:cs typeface="TS Rotger Black" panose="00000500000000000000" pitchFamily="50" charset="-78"/>
              </a:rPr>
              <a:t>أقواله وافعاله</a:t>
            </a:r>
          </a:p>
        </p:txBody>
      </p:sp>
      <p:sp>
        <p:nvSpPr>
          <p:cNvPr id="166" name="مربع نص 165">
            <a:extLst>
              <a:ext uri="{FF2B5EF4-FFF2-40B4-BE49-F238E27FC236}">
                <a16:creationId xmlns:a16="http://schemas.microsoft.com/office/drawing/2014/main" id="{82773183-2B0A-4C85-AD9B-D85A001AA361}"/>
              </a:ext>
            </a:extLst>
          </p:cNvPr>
          <p:cNvSpPr txBox="1"/>
          <p:nvPr/>
        </p:nvSpPr>
        <p:spPr>
          <a:xfrm>
            <a:off x="2097551" y="5615004"/>
            <a:ext cx="986437" cy="307777"/>
          </a:xfrm>
          <a:prstGeom prst="rect">
            <a:avLst/>
          </a:prstGeom>
          <a:noFill/>
        </p:spPr>
        <p:txBody>
          <a:bodyPr wrap="square" rtlCol="1">
            <a:spAutoFit/>
          </a:bodyPr>
          <a:lstStyle/>
          <a:p>
            <a:r>
              <a:rPr lang="ar-SA" sz="1400" dirty="0">
                <a:latin typeface="TS Rotger Black" panose="00000500000000000000" pitchFamily="50" charset="-78"/>
                <a:cs typeface="TS Rotger Black" panose="00000500000000000000" pitchFamily="50" charset="-78"/>
              </a:rPr>
              <a:t>أخلاقه</a:t>
            </a:r>
          </a:p>
        </p:txBody>
      </p:sp>
      <p:pic>
        <p:nvPicPr>
          <p:cNvPr id="168" name="صورة 167">
            <a:extLst>
              <a:ext uri="{FF2B5EF4-FFF2-40B4-BE49-F238E27FC236}">
                <a16:creationId xmlns:a16="http://schemas.microsoft.com/office/drawing/2014/main" id="{51E36B80-C519-442E-9D01-A3337B16FB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299794" y="790533"/>
            <a:ext cx="2285115" cy="753771"/>
          </a:xfrm>
          <a:prstGeom prst="rect">
            <a:avLst/>
          </a:prstGeom>
        </p:spPr>
      </p:pic>
      <p:sp>
        <p:nvSpPr>
          <p:cNvPr id="169" name="مربع نص 168">
            <a:extLst>
              <a:ext uri="{FF2B5EF4-FFF2-40B4-BE49-F238E27FC236}">
                <a16:creationId xmlns:a16="http://schemas.microsoft.com/office/drawing/2014/main" id="{D1F5946C-51B8-4410-B2DD-A74FBFCD08AF}"/>
              </a:ext>
            </a:extLst>
          </p:cNvPr>
          <p:cNvSpPr txBox="1"/>
          <p:nvPr/>
        </p:nvSpPr>
        <p:spPr>
          <a:xfrm>
            <a:off x="8288995" y="994372"/>
            <a:ext cx="2315728" cy="338554"/>
          </a:xfrm>
          <a:prstGeom prst="rect">
            <a:avLst/>
          </a:prstGeom>
          <a:noFill/>
        </p:spPr>
        <p:txBody>
          <a:bodyPr wrap="square" rtlCol="1">
            <a:spAutoFit/>
          </a:bodyPr>
          <a:lstStyle/>
          <a:p>
            <a:r>
              <a:rPr lang="ar-SA" sz="1600" dirty="0">
                <a:latin typeface="TS Rotger Black" panose="00000500000000000000" pitchFamily="50" charset="-78"/>
                <a:cs typeface="TS Rotger Black" panose="00000500000000000000" pitchFamily="50" charset="-78"/>
              </a:rPr>
              <a:t>أسماء النبي وألقابه </a:t>
            </a:r>
          </a:p>
        </p:txBody>
      </p:sp>
      <p:sp>
        <p:nvSpPr>
          <p:cNvPr id="170" name="مربع نص 169">
            <a:extLst>
              <a:ext uri="{FF2B5EF4-FFF2-40B4-BE49-F238E27FC236}">
                <a16:creationId xmlns:a16="http://schemas.microsoft.com/office/drawing/2014/main" id="{62580060-E180-4E70-BFE0-C02D311AFB7B}"/>
              </a:ext>
            </a:extLst>
          </p:cNvPr>
          <p:cNvSpPr txBox="1"/>
          <p:nvPr/>
        </p:nvSpPr>
        <p:spPr>
          <a:xfrm>
            <a:off x="6428297" y="1656766"/>
            <a:ext cx="4141283" cy="4524315"/>
          </a:xfrm>
          <a:prstGeom prst="rect">
            <a:avLst/>
          </a:prstGeom>
          <a:noFill/>
        </p:spPr>
        <p:txBody>
          <a:bodyPr wrap="square" rtlCol="1">
            <a:spAutoFit/>
          </a:bodyPr>
          <a:lstStyle/>
          <a:p>
            <a:pPr marL="285750" indent="-285750">
              <a:buFont typeface="Wingdings" panose="05000000000000000000" pitchFamily="2" charset="2"/>
              <a:buChar char="v"/>
            </a:pPr>
            <a:r>
              <a:rPr lang="ar-SA" sz="1400" dirty="0">
                <a:latin typeface="TS Rotger Black" panose="00000500000000000000" pitchFamily="50" charset="-78"/>
                <a:cs typeface="TS Rotger Black" panose="00000500000000000000" pitchFamily="50" charset="-78"/>
              </a:rPr>
              <a:t>ما الاسم الذي أشتهر به النبي وعرف به ؟</a:t>
            </a:r>
          </a:p>
          <a:p>
            <a:endParaRPr lang="ar-SA" sz="800" dirty="0">
              <a:latin typeface="TS Rotger Black" panose="00000500000000000000" pitchFamily="50" charset="-78"/>
              <a:cs typeface="TS Rotger Black" panose="00000500000000000000" pitchFamily="50" charset="-78"/>
            </a:endParaRPr>
          </a:p>
          <a:p>
            <a:pPr marL="285750" indent="-285750">
              <a:buFont typeface="Wingdings" panose="05000000000000000000" pitchFamily="2" charset="2"/>
              <a:buChar char="q"/>
            </a:pPr>
            <a:r>
              <a:rPr lang="ar-SA" dirty="0">
                <a:solidFill>
                  <a:srgbClr val="FFC000"/>
                </a:solidFill>
                <a:latin typeface="TS Rotger Black" panose="00000500000000000000" pitchFamily="50" charset="-78"/>
                <a:cs typeface="TS Rotger Black" panose="00000500000000000000" pitchFamily="50" charset="-78"/>
              </a:rPr>
              <a:t>أسمه  : </a:t>
            </a:r>
          </a:p>
          <a:p>
            <a:endParaRPr lang="ar-SA" dirty="0">
              <a:solidFill>
                <a:srgbClr val="FFC000"/>
              </a:solidFill>
              <a:latin typeface="TS Rotger Black" panose="00000500000000000000" pitchFamily="50" charset="-78"/>
              <a:cs typeface="TS Rotger Black" panose="00000500000000000000" pitchFamily="50" charset="-78"/>
            </a:endParaRPr>
          </a:p>
          <a:p>
            <a:endParaRPr lang="ar-SA" dirty="0">
              <a:solidFill>
                <a:srgbClr val="FFC000"/>
              </a:solidFill>
              <a:latin typeface="TS Rotger Black" panose="00000500000000000000" pitchFamily="50" charset="-78"/>
              <a:cs typeface="TS Rotger Black" panose="00000500000000000000" pitchFamily="50" charset="-78"/>
            </a:endParaRPr>
          </a:p>
          <a:p>
            <a:pPr marL="285750" indent="-285750">
              <a:buFont typeface="Wingdings" panose="05000000000000000000" pitchFamily="2" charset="2"/>
              <a:buChar char="§"/>
            </a:pPr>
            <a:r>
              <a:rPr lang="ar-SA" sz="1600" dirty="0">
                <a:solidFill>
                  <a:schemeClr val="tx1">
                    <a:lumMod val="65000"/>
                    <a:lumOff val="35000"/>
                  </a:schemeClr>
                </a:solidFill>
                <a:latin typeface="TS Rotger Black" panose="00000500000000000000" pitchFamily="50" charset="-78"/>
                <a:cs typeface="TS Rotger Black" panose="00000500000000000000" pitchFamily="50" charset="-78"/>
              </a:rPr>
              <a:t>ولدته أمه </a:t>
            </a:r>
            <a:r>
              <a:rPr lang="ar-SA" sz="1600" dirty="0">
                <a:solidFill>
                  <a:schemeClr val="accent5">
                    <a:lumMod val="50000"/>
                  </a:schemeClr>
                </a:solidFill>
                <a:latin typeface="TS Rotger Black" panose="00000500000000000000" pitchFamily="50" charset="-78"/>
                <a:cs typeface="TS Rotger Black" panose="00000500000000000000" pitchFamily="50" charset="-78"/>
              </a:rPr>
              <a:t>  </a:t>
            </a:r>
            <a:r>
              <a:rPr lang="ar-SA" sz="1600" dirty="0">
                <a:solidFill>
                  <a:schemeClr val="tx1">
                    <a:lumMod val="95000"/>
                    <a:lumOff val="5000"/>
                  </a:schemeClr>
                </a:solidFill>
                <a:latin typeface="TS Rotger Black" panose="00000500000000000000" pitchFamily="50" charset="-78"/>
                <a:cs typeface="TS Rotger Black" panose="00000500000000000000" pitchFamily="50" charset="-78"/>
              </a:rPr>
              <a:t>"  آمنه </a:t>
            </a:r>
            <a:r>
              <a:rPr lang="ar-SA" sz="1400" dirty="0">
                <a:solidFill>
                  <a:schemeClr val="tx1">
                    <a:lumMod val="95000"/>
                    <a:lumOff val="5000"/>
                  </a:schemeClr>
                </a:solidFill>
                <a:latin typeface="TS Rotger Black" panose="00000500000000000000" pitchFamily="50" charset="-78"/>
                <a:cs typeface="TS Rotger Black" panose="00000500000000000000" pitchFamily="50" charset="-78"/>
              </a:rPr>
              <a:t>"  </a:t>
            </a:r>
          </a:p>
          <a:p>
            <a:pPr marL="285750" indent="-285750">
              <a:buFont typeface="Wingdings" panose="05000000000000000000" pitchFamily="2" charset="2"/>
              <a:buChar char="§"/>
            </a:pPr>
            <a:endParaRPr lang="ar-SA" sz="1400" dirty="0">
              <a:solidFill>
                <a:schemeClr val="tx1">
                  <a:lumMod val="95000"/>
                  <a:lumOff val="5000"/>
                </a:schemeClr>
              </a:solidFill>
              <a:latin typeface="TS Rotger Black" panose="00000500000000000000" pitchFamily="50" charset="-78"/>
              <a:cs typeface="TS Rotger Black" panose="00000500000000000000" pitchFamily="50" charset="-78"/>
            </a:endParaRPr>
          </a:p>
          <a:p>
            <a:pPr marL="285750" indent="-285750">
              <a:buFont typeface="Wingdings" panose="05000000000000000000" pitchFamily="2" charset="2"/>
              <a:buChar char="§"/>
            </a:pPr>
            <a:r>
              <a:rPr lang="ar-SA" sz="1400" dirty="0">
                <a:solidFill>
                  <a:schemeClr val="accent2">
                    <a:lumMod val="75000"/>
                  </a:schemeClr>
                </a:solidFill>
                <a:latin typeface="TS Rotger Black" panose="00000500000000000000" pitchFamily="50" charset="-78"/>
                <a:cs typeface="TS Rotger Black" panose="00000500000000000000" pitchFamily="50" charset="-78"/>
              </a:rPr>
              <a:t>بعد وفاة أبيه عبدالله </a:t>
            </a:r>
          </a:p>
          <a:p>
            <a:pPr marL="285750" indent="-285750">
              <a:buFont typeface="Wingdings" panose="05000000000000000000" pitchFamily="2" charset="2"/>
              <a:buChar char="§"/>
            </a:pPr>
            <a:endParaRPr lang="ar-SA" sz="1400" dirty="0">
              <a:solidFill>
                <a:schemeClr val="accent2">
                  <a:lumMod val="75000"/>
                </a:schemeClr>
              </a:solidFill>
              <a:latin typeface="TS Rotger Black" panose="00000500000000000000" pitchFamily="50" charset="-78"/>
              <a:cs typeface="TS Rotger Black" panose="00000500000000000000" pitchFamily="50" charset="-78"/>
            </a:endParaRPr>
          </a:p>
          <a:p>
            <a:pPr marL="285750" indent="-285750">
              <a:buFont typeface="Wingdings" panose="05000000000000000000" pitchFamily="2" charset="2"/>
              <a:buChar char="§"/>
            </a:pPr>
            <a:endParaRPr lang="ar-SA" sz="1400" dirty="0">
              <a:solidFill>
                <a:schemeClr val="accent2">
                  <a:lumMod val="75000"/>
                </a:schemeClr>
              </a:solidFill>
              <a:latin typeface="TS Rotger Black" panose="00000500000000000000" pitchFamily="50" charset="-78"/>
              <a:cs typeface="TS Rotger Black" panose="00000500000000000000" pitchFamily="50" charset="-78"/>
            </a:endParaRPr>
          </a:p>
          <a:p>
            <a:endParaRPr lang="ar-SA" sz="1400" dirty="0">
              <a:solidFill>
                <a:schemeClr val="accent2">
                  <a:lumMod val="75000"/>
                </a:schemeClr>
              </a:solidFill>
              <a:latin typeface="TS Rotger Black" panose="00000500000000000000" pitchFamily="50" charset="-78"/>
              <a:cs typeface="TS Rotger Black" panose="00000500000000000000" pitchFamily="50" charset="-78"/>
            </a:endParaRPr>
          </a:p>
          <a:p>
            <a:endParaRPr lang="ar-SA" sz="1400" dirty="0">
              <a:solidFill>
                <a:schemeClr val="accent2">
                  <a:lumMod val="75000"/>
                </a:schemeClr>
              </a:solidFill>
              <a:latin typeface="TS Rotger Black" panose="00000500000000000000" pitchFamily="50" charset="-78"/>
              <a:cs typeface="TS Rotger Black" panose="00000500000000000000" pitchFamily="50" charset="-78"/>
            </a:endParaRPr>
          </a:p>
          <a:p>
            <a:pPr marL="285750" indent="-285750">
              <a:buFont typeface="Wingdings" panose="05000000000000000000" pitchFamily="2" charset="2"/>
              <a:buChar char="§"/>
            </a:pPr>
            <a:r>
              <a:rPr lang="ar-SA" sz="1400" dirty="0">
                <a:solidFill>
                  <a:schemeClr val="tx1">
                    <a:lumMod val="75000"/>
                    <a:lumOff val="25000"/>
                  </a:schemeClr>
                </a:solidFill>
                <a:latin typeface="TS Rotger Black" panose="00000500000000000000" pitchFamily="50" charset="-78"/>
                <a:cs typeface="TS Rotger Black" panose="00000500000000000000" pitchFamily="50" charset="-78"/>
              </a:rPr>
              <a:t>أرسلته إلى جده عبدالمطلب الذي حمله ودخل به إلى الكعبة </a:t>
            </a:r>
          </a:p>
          <a:p>
            <a:pPr marL="285750" indent="-285750">
              <a:buFont typeface="Wingdings" panose="05000000000000000000" pitchFamily="2" charset="2"/>
              <a:buChar char="§"/>
            </a:pPr>
            <a:endParaRPr lang="ar-SA" sz="1400" dirty="0">
              <a:solidFill>
                <a:schemeClr val="tx1">
                  <a:lumMod val="75000"/>
                  <a:lumOff val="25000"/>
                </a:schemeClr>
              </a:solidFill>
              <a:latin typeface="TS Rotger Black" panose="00000500000000000000" pitchFamily="50" charset="-78"/>
              <a:cs typeface="TS Rotger Black" panose="00000500000000000000" pitchFamily="50" charset="-78"/>
            </a:endParaRPr>
          </a:p>
          <a:p>
            <a:endParaRPr lang="ar-SA" sz="1400" dirty="0">
              <a:solidFill>
                <a:schemeClr val="tx1">
                  <a:lumMod val="75000"/>
                  <a:lumOff val="25000"/>
                </a:schemeClr>
              </a:solidFill>
              <a:latin typeface="TS Rotger Black" panose="00000500000000000000" pitchFamily="50" charset="-78"/>
              <a:cs typeface="TS Rotger Black" panose="00000500000000000000" pitchFamily="50" charset="-78"/>
            </a:endParaRPr>
          </a:p>
          <a:p>
            <a:endParaRPr lang="ar-SA" sz="1400" dirty="0">
              <a:solidFill>
                <a:schemeClr val="tx1">
                  <a:lumMod val="75000"/>
                  <a:lumOff val="25000"/>
                </a:schemeClr>
              </a:solidFill>
              <a:latin typeface="TS Rotger Black" panose="00000500000000000000" pitchFamily="50" charset="-78"/>
              <a:cs typeface="TS Rotger Black" panose="00000500000000000000" pitchFamily="50" charset="-78"/>
            </a:endParaRPr>
          </a:p>
          <a:p>
            <a:endParaRPr lang="ar-SA" sz="1400" dirty="0">
              <a:solidFill>
                <a:schemeClr val="tx1">
                  <a:lumMod val="75000"/>
                  <a:lumOff val="25000"/>
                </a:schemeClr>
              </a:solidFill>
              <a:latin typeface="TS Rotger Black" panose="00000500000000000000" pitchFamily="50" charset="-78"/>
              <a:cs typeface="TS Rotger Black" panose="00000500000000000000" pitchFamily="50" charset="-78"/>
            </a:endParaRPr>
          </a:p>
          <a:p>
            <a:r>
              <a:rPr lang="ar-SA" sz="1400" dirty="0">
                <a:solidFill>
                  <a:schemeClr val="tx1">
                    <a:lumMod val="75000"/>
                    <a:lumOff val="25000"/>
                  </a:schemeClr>
                </a:solidFill>
                <a:latin typeface="TS Rotger Black" panose="00000500000000000000" pitchFamily="50" charset="-78"/>
                <a:cs typeface="TS Rotger Black" panose="00000500000000000000" pitchFamily="50" charset="-78"/>
              </a:rPr>
              <a:t>     </a:t>
            </a:r>
          </a:p>
          <a:p>
            <a:r>
              <a:rPr lang="ar-SA" sz="1400" dirty="0">
                <a:solidFill>
                  <a:schemeClr val="tx1">
                    <a:lumMod val="75000"/>
                    <a:lumOff val="25000"/>
                  </a:schemeClr>
                </a:solidFill>
                <a:latin typeface="TS Rotger Black" panose="00000500000000000000" pitchFamily="50" charset="-78"/>
                <a:cs typeface="TS Rotger Black" panose="00000500000000000000" pitchFamily="50" charset="-78"/>
              </a:rPr>
              <a:t>     وقام يدعو الله ويحمده وسماه محمد </a:t>
            </a:r>
          </a:p>
        </p:txBody>
      </p:sp>
      <p:pic>
        <p:nvPicPr>
          <p:cNvPr id="172" name="صورة 171">
            <a:extLst>
              <a:ext uri="{FF2B5EF4-FFF2-40B4-BE49-F238E27FC236}">
                <a16:creationId xmlns:a16="http://schemas.microsoft.com/office/drawing/2014/main" id="{5496A35F-E276-4574-94D2-AAD5F31801F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93893" y="3091809"/>
            <a:ext cx="1781098" cy="1204477"/>
          </a:xfrm>
          <a:prstGeom prst="rect">
            <a:avLst/>
          </a:prstGeom>
        </p:spPr>
      </p:pic>
      <p:pic>
        <p:nvPicPr>
          <p:cNvPr id="174" name="صورة 173">
            <a:extLst>
              <a:ext uri="{FF2B5EF4-FFF2-40B4-BE49-F238E27FC236}">
                <a16:creationId xmlns:a16="http://schemas.microsoft.com/office/drawing/2014/main" id="{09482413-8240-49A3-9775-7D9EA7488FB5}"/>
              </a:ext>
            </a:extLst>
          </p:cNvPr>
          <p:cNvPicPr>
            <a:picLocks noChangeAspect="1"/>
          </p:cNvPicPr>
          <p:nvPr/>
        </p:nvPicPr>
        <p:blipFill rotWithShape="1">
          <a:blip r:embed="rId12">
            <a:extLst>
              <a:ext uri="{28A0092B-C50C-407E-A947-70E740481C1C}">
                <a14:useLocalDpi xmlns:a14="http://schemas.microsoft.com/office/drawing/2010/main" val="0"/>
              </a:ext>
            </a:extLst>
          </a:blip>
          <a:srcRect l="50037"/>
          <a:stretch/>
        </p:blipFill>
        <p:spPr>
          <a:xfrm>
            <a:off x="7062621" y="4781567"/>
            <a:ext cx="993211" cy="1015381"/>
          </a:xfrm>
          <a:prstGeom prst="rect">
            <a:avLst/>
          </a:prstGeom>
        </p:spPr>
      </p:pic>
      <p:sp>
        <p:nvSpPr>
          <p:cNvPr id="3" name="مربع نص 2">
            <a:extLst>
              <a:ext uri="{FF2B5EF4-FFF2-40B4-BE49-F238E27FC236}">
                <a16:creationId xmlns:a16="http://schemas.microsoft.com/office/drawing/2014/main" id="{CCD9F5E7-22DE-4570-A748-587BD263F4D3}"/>
              </a:ext>
            </a:extLst>
          </p:cNvPr>
          <p:cNvSpPr txBox="1"/>
          <p:nvPr/>
        </p:nvSpPr>
        <p:spPr>
          <a:xfrm>
            <a:off x="6713243" y="2327060"/>
            <a:ext cx="3691399" cy="523220"/>
          </a:xfrm>
          <a:prstGeom prst="rect">
            <a:avLst/>
          </a:prstGeom>
          <a:noFill/>
        </p:spPr>
        <p:txBody>
          <a:bodyPr wrap="square" rtlCol="1">
            <a:spAutoFit/>
          </a:bodyPr>
          <a:lstStyle/>
          <a:p>
            <a:r>
              <a:rPr lang="ar-SA" sz="1800">
                <a:solidFill>
                  <a:schemeClr val="accent5">
                    <a:lumMod val="50000"/>
                  </a:schemeClr>
                </a:solidFill>
                <a:latin typeface="TS Rotger Black" panose="00000500000000000000" pitchFamily="50" charset="-78"/>
                <a:cs typeface="TS Rotger Black" panose="00000500000000000000" pitchFamily="50" charset="-78"/>
              </a:rPr>
              <a:t>محمد بن عبدالله بن عبدالمطلب </a:t>
            </a:r>
          </a:p>
          <a:p>
            <a:endParaRPr lang="ar-SA" sz="1000" dirty="0">
              <a:solidFill>
                <a:schemeClr val="accent5">
                  <a:lumMod val="50000"/>
                </a:schemeClr>
              </a:solidFill>
              <a:latin typeface="TS Rotger Black" panose="00000500000000000000" pitchFamily="50" charset="-78"/>
              <a:cs typeface="TS Rotger Black" panose="00000500000000000000" pitchFamily="50" charset="-78"/>
            </a:endParaRPr>
          </a:p>
        </p:txBody>
      </p:sp>
    </p:spTree>
    <p:extLst>
      <p:ext uri="{BB962C8B-B14F-4D97-AF65-F5344CB8AC3E}">
        <p14:creationId xmlns:p14="http://schemas.microsoft.com/office/powerpoint/2010/main" val="3472775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barn(inVertical)">
                                      <p:cBhvr>
                                        <p:cTn id="7" dur="500"/>
                                        <p:tgtEl>
                                          <p:spTgt spid="1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barn(inVertical)">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barn(inVertical)">
                                      <p:cBhvr>
                                        <p:cTn id="17" dur="500"/>
                                        <p:tgtEl>
                                          <p:spTgt spid="16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5">
                                            <p:txEl>
                                              <p:pRg st="0" end="0"/>
                                            </p:txEl>
                                          </p:spTgt>
                                        </p:tgtEl>
                                        <p:attrNameLst>
                                          <p:attrName>style.visibility</p:attrName>
                                        </p:attrNameLst>
                                      </p:cBhvr>
                                      <p:to>
                                        <p:strVal val="visible"/>
                                      </p:to>
                                    </p:set>
                                    <p:animEffect transition="in" filter="barn(inVertical)">
                                      <p:cBhvr>
                                        <p:cTn id="22" dur="500"/>
                                        <p:tgtEl>
                                          <p:spTgt spid="1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6"/>
                                        </p:tgtEl>
                                        <p:attrNameLst>
                                          <p:attrName>style.visibility</p:attrName>
                                        </p:attrNameLst>
                                      </p:cBhvr>
                                      <p:to>
                                        <p:strVal val="visible"/>
                                      </p:to>
                                    </p:set>
                                    <p:animEffect transition="in" filter="barn(inVertical)">
                                      <p:cBhvr>
                                        <p:cTn id="27" dur="500"/>
                                        <p:tgtEl>
                                          <p:spTgt spid="16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163" grpId="0"/>
      <p:bldP spid="164" grpId="0"/>
      <p:bldP spid="166"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51918D8-4C8D-4BE0-A068-B63790EA1D4C}"/>
              </a:ext>
            </a:extLst>
          </p:cNvPr>
          <p:cNvSpPr/>
          <p:nvPr/>
        </p:nvSpPr>
        <p:spPr>
          <a:xfrm>
            <a:off x="6200776" y="365760"/>
            <a:ext cx="5219700" cy="6126480"/>
          </a:xfrm>
          <a:prstGeom prst="roundRect">
            <a:avLst>
              <a:gd name="adj" fmla="val 5105"/>
            </a:avLst>
          </a:prstGeom>
          <a:blipFill>
            <a:blip r:embed="rId2"/>
            <a:stretch>
              <a:fillRect/>
            </a:stretch>
          </a:blipFill>
          <a:ln>
            <a:noFill/>
          </a:ln>
          <a:effectLst>
            <a:outerShdw blurRad="152400" dist="101600" algn="l" rotWithShape="0">
              <a:prstClr val="black">
                <a:alpha val="8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8" name="مستطيل: زوايا قطرية مستديرة 117">
            <a:extLst>
              <a:ext uri="{FF2B5EF4-FFF2-40B4-BE49-F238E27FC236}">
                <a16:creationId xmlns:a16="http://schemas.microsoft.com/office/drawing/2014/main" id="{819F6EF1-1928-4817-B5C4-D876F4EFA9C1}"/>
              </a:ext>
            </a:extLst>
          </p:cNvPr>
          <p:cNvSpPr/>
          <p:nvPr/>
        </p:nvSpPr>
        <p:spPr>
          <a:xfrm rot="20729575">
            <a:off x="10493754" y="593786"/>
            <a:ext cx="1116809" cy="483517"/>
          </a:xfrm>
          <a:prstGeom prst="round2DiagRect">
            <a:avLst>
              <a:gd name="adj1" fmla="val 50000"/>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9" name="مستطيل: زوايا قطرية مستديرة 118">
            <a:extLst>
              <a:ext uri="{FF2B5EF4-FFF2-40B4-BE49-F238E27FC236}">
                <a16:creationId xmlns:a16="http://schemas.microsoft.com/office/drawing/2014/main" id="{1C6300F6-E07C-4DEC-8A9B-C388F435A824}"/>
              </a:ext>
            </a:extLst>
          </p:cNvPr>
          <p:cNvSpPr/>
          <p:nvPr/>
        </p:nvSpPr>
        <p:spPr>
          <a:xfrm rot="20729575">
            <a:off x="10493754" y="1211148"/>
            <a:ext cx="1116809" cy="483517"/>
          </a:xfrm>
          <a:prstGeom prst="round2DiagRect">
            <a:avLst>
              <a:gd name="adj1" fmla="val 5000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0" name="مستطيل: زوايا قطرية مستديرة 119">
            <a:extLst>
              <a:ext uri="{FF2B5EF4-FFF2-40B4-BE49-F238E27FC236}">
                <a16:creationId xmlns:a16="http://schemas.microsoft.com/office/drawing/2014/main" id="{64E1142C-8668-41E3-994C-8721A0C46F4C}"/>
              </a:ext>
            </a:extLst>
          </p:cNvPr>
          <p:cNvSpPr/>
          <p:nvPr/>
        </p:nvSpPr>
        <p:spPr>
          <a:xfrm rot="20729575">
            <a:off x="10493754" y="1828510"/>
            <a:ext cx="1116809" cy="483517"/>
          </a:xfrm>
          <a:prstGeom prst="round2Diag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1" name="مستطيل: زوايا قطرية مستديرة 120">
            <a:extLst>
              <a:ext uri="{FF2B5EF4-FFF2-40B4-BE49-F238E27FC236}">
                <a16:creationId xmlns:a16="http://schemas.microsoft.com/office/drawing/2014/main" id="{BED5540C-BBEE-4BAD-9ECB-041F135A70E1}"/>
              </a:ext>
            </a:extLst>
          </p:cNvPr>
          <p:cNvSpPr/>
          <p:nvPr/>
        </p:nvSpPr>
        <p:spPr>
          <a:xfrm rot="20729575">
            <a:off x="10493754" y="2445872"/>
            <a:ext cx="1116809" cy="483517"/>
          </a:xfrm>
          <a:prstGeom prst="round2Diag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مستطيل: زوايا قطرية مستديرة 121">
            <a:extLst>
              <a:ext uri="{FF2B5EF4-FFF2-40B4-BE49-F238E27FC236}">
                <a16:creationId xmlns:a16="http://schemas.microsoft.com/office/drawing/2014/main" id="{11277429-44EB-46C5-BAFF-D1A477D1FE26}"/>
              </a:ext>
            </a:extLst>
          </p:cNvPr>
          <p:cNvSpPr/>
          <p:nvPr/>
        </p:nvSpPr>
        <p:spPr>
          <a:xfrm rot="20729575">
            <a:off x="10493754" y="3063234"/>
            <a:ext cx="1116809" cy="483517"/>
          </a:xfrm>
          <a:prstGeom prst="round2DiagRect">
            <a:avLst>
              <a:gd name="adj1" fmla="val 5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3" name="مستطيل: زوايا قطرية مستديرة 122">
            <a:extLst>
              <a:ext uri="{FF2B5EF4-FFF2-40B4-BE49-F238E27FC236}">
                <a16:creationId xmlns:a16="http://schemas.microsoft.com/office/drawing/2014/main" id="{A97A9A0A-AE0D-402B-ABD9-A7733B87B684}"/>
              </a:ext>
            </a:extLst>
          </p:cNvPr>
          <p:cNvSpPr/>
          <p:nvPr/>
        </p:nvSpPr>
        <p:spPr>
          <a:xfrm rot="20729575">
            <a:off x="10493754" y="3680596"/>
            <a:ext cx="1116809" cy="483517"/>
          </a:xfrm>
          <a:prstGeom prst="round2Diag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4" name="مستطيل: زوايا قطرية مستديرة 123">
            <a:extLst>
              <a:ext uri="{FF2B5EF4-FFF2-40B4-BE49-F238E27FC236}">
                <a16:creationId xmlns:a16="http://schemas.microsoft.com/office/drawing/2014/main" id="{5F8D57F9-D3C9-489F-A950-369933E47DC4}"/>
              </a:ext>
            </a:extLst>
          </p:cNvPr>
          <p:cNvSpPr/>
          <p:nvPr/>
        </p:nvSpPr>
        <p:spPr>
          <a:xfrm rot="20729575">
            <a:off x="10493754" y="4297958"/>
            <a:ext cx="1116809" cy="483517"/>
          </a:xfrm>
          <a:prstGeom prst="round2Diag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5" name="مستطيل: زوايا قطرية مستديرة 124">
            <a:extLst>
              <a:ext uri="{FF2B5EF4-FFF2-40B4-BE49-F238E27FC236}">
                <a16:creationId xmlns:a16="http://schemas.microsoft.com/office/drawing/2014/main" id="{05E531CB-3B4C-4D70-B854-BA3CD01C7485}"/>
              </a:ext>
            </a:extLst>
          </p:cNvPr>
          <p:cNvSpPr/>
          <p:nvPr/>
        </p:nvSpPr>
        <p:spPr>
          <a:xfrm rot="20729575">
            <a:off x="10493754" y="4915320"/>
            <a:ext cx="1116809" cy="483517"/>
          </a:xfrm>
          <a:prstGeom prst="round2Diag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6" name="مستطيل: زوايا قطرية مستديرة 125">
            <a:extLst>
              <a:ext uri="{FF2B5EF4-FFF2-40B4-BE49-F238E27FC236}">
                <a16:creationId xmlns:a16="http://schemas.microsoft.com/office/drawing/2014/main" id="{DDCE6DE6-3F48-4FA0-AF3E-56FB9F337EEF}"/>
              </a:ext>
            </a:extLst>
          </p:cNvPr>
          <p:cNvSpPr/>
          <p:nvPr/>
        </p:nvSpPr>
        <p:spPr>
          <a:xfrm rot="20729575">
            <a:off x="10493754" y="5532682"/>
            <a:ext cx="1116809" cy="483517"/>
          </a:xfrm>
          <a:prstGeom prst="round2DiagRect">
            <a:avLst>
              <a:gd name="adj1" fmla="val 50000"/>
              <a:gd name="adj2" fmla="val 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C0BA412C-BE0B-4BE9-991E-E5CF647BBC15}"/>
              </a:ext>
            </a:extLst>
          </p:cNvPr>
          <p:cNvSpPr/>
          <p:nvPr/>
        </p:nvSpPr>
        <p:spPr>
          <a:xfrm>
            <a:off x="771526" y="365760"/>
            <a:ext cx="5219700" cy="6126480"/>
          </a:xfrm>
          <a:prstGeom prst="roundRect">
            <a:avLst>
              <a:gd name="adj" fmla="val 5105"/>
            </a:avLst>
          </a:prstGeom>
          <a:blipFill>
            <a:blip r:embed="rId2"/>
            <a:stretch>
              <a:fillRect/>
            </a:stretch>
          </a:blipFill>
          <a:ln>
            <a:noFill/>
          </a:ln>
          <a:effectLst>
            <a:outerShdw blurRad="215900" dist="63500" dir="10800000" algn="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AE970C84-E4CD-47EF-81DF-D2C35C3B52D0}"/>
              </a:ext>
            </a:extLst>
          </p:cNvPr>
          <p:cNvSpPr/>
          <p:nvPr/>
        </p:nvSpPr>
        <p:spPr>
          <a:xfrm>
            <a:off x="6276975" y="576262"/>
            <a:ext cx="4343400" cy="5705475"/>
          </a:xfrm>
          <a:prstGeom prst="rect">
            <a:avLst/>
          </a:prstGeom>
          <a:solidFill>
            <a:schemeClr val="bg1"/>
          </a:solidFill>
          <a:ln>
            <a:noFill/>
          </a:ln>
          <a:effectLst>
            <a:outerShdw blurRad="241300" dist="76200" algn="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مستطيل 6">
            <a:extLst>
              <a:ext uri="{FF2B5EF4-FFF2-40B4-BE49-F238E27FC236}">
                <a16:creationId xmlns:a16="http://schemas.microsoft.com/office/drawing/2014/main" id="{AE4E4084-F260-4A23-971F-5388DA18F398}"/>
              </a:ext>
            </a:extLst>
          </p:cNvPr>
          <p:cNvSpPr/>
          <p:nvPr/>
        </p:nvSpPr>
        <p:spPr>
          <a:xfrm>
            <a:off x="1571625" y="576261"/>
            <a:ext cx="4343400" cy="5705475"/>
          </a:xfrm>
          <a:prstGeom prst="rect">
            <a:avLst/>
          </a:prstGeom>
          <a:solidFill>
            <a:schemeClr val="bg1"/>
          </a:solidFill>
          <a:ln>
            <a:noFill/>
          </a:ln>
          <a:effectLst>
            <a:outerShdw blurRad="139700" dist="152400" dir="10800000" algn="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3" name="مجموعة 112">
            <a:extLst>
              <a:ext uri="{FF2B5EF4-FFF2-40B4-BE49-F238E27FC236}">
                <a16:creationId xmlns:a16="http://schemas.microsoft.com/office/drawing/2014/main" id="{CCBEB425-4164-4619-9436-7DDD01B1F5C2}"/>
              </a:ext>
            </a:extLst>
          </p:cNvPr>
          <p:cNvGrpSpPr/>
          <p:nvPr/>
        </p:nvGrpSpPr>
        <p:grpSpPr>
          <a:xfrm>
            <a:off x="5639992" y="657183"/>
            <a:ext cx="912019" cy="5543630"/>
            <a:chOff x="5641181" y="716757"/>
            <a:chExt cx="912019" cy="5543630"/>
          </a:xfrm>
        </p:grpSpPr>
        <p:grpSp>
          <p:nvGrpSpPr>
            <p:cNvPr id="12" name="مجموعة 11">
              <a:extLst>
                <a:ext uri="{FF2B5EF4-FFF2-40B4-BE49-F238E27FC236}">
                  <a16:creationId xmlns:a16="http://schemas.microsoft.com/office/drawing/2014/main" id="{4AD84F36-A8BE-4EBC-B498-F5E6A1FB7D2F}"/>
                </a:ext>
              </a:extLst>
            </p:cNvPr>
            <p:cNvGrpSpPr/>
            <p:nvPr/>
          </p:nvGrpSpPr>
          <p:grpSpPr>
            <a:xfrm>
              <a:off x="5641181" y="716757"/>
              <a:ext cx="912019" cy="133350"/>
              <a:chOff x="5641181" y="716757"/>
              <a:chExt cx="912019" cy="133350"/>
            </a:xfrm>
          </p:grpSpPr>
          <p:sp>
            <p:nvSpPr>
              <p:cNvPr id="8" name="شكل بيضاوي 7">
                <a:extLst>
                  <a:ext uri="{FF2B5EF4-FFF2-40B4-BE49-F238E27FC236}">
                    <a16:creationId xmlns:a16="http://schemas.microsoft.com/office/drawing/2014/main" id="{B5F18F3C-33C5-433A-940B-029AB07BBC7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01D010B7-0D31-4863-8965-206A1B42572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D1AFDFF-C14D-4CDF-B331-A069940BF5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DAEABFC-9622-458C-8294-7E3F4ADD74A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3" name="مجموعة 12">
              <a:extLst>
                <a:ext uri="{FF2B5EF4-FFF2-40B4-BE49-F238E27FC236}">
                  <a16:creationId xmlns:a16="http://schemas.microsoft.com/office/drawing/2014/main" id="{438D2B56-0E42-4D19-8F02-2F6B1D6AFAA1}"/>
                </a:ext>
              </a:extLst>
            </p:cNvPr>
            <p:cNvGrpSpPr/>
            <p:nvPr/>
          </p:nvGrpSpPr>
          <p:grpSpPr>
            <a:xfrm>
              <a:off x="5641181" y="987271"/>
              <a:ext cx="912019" cy="133350"/>
              <a:chOff x="5641181" y="716757"/>
              <a:chExt cx="912019" cy="133350"/>
            </a:xfrm>
          </p:grpSpPr>
          <p:sp>
            <p:nvSpPr>
              <p:cNvPr id="14" name="شكل بيضاوي 13">
                <a:extLst>
                  <a:ext uri="{FF2B5EF4-FFF2-40B4-BE49-F238E27FC236}">
                    <a16:creationId xmlns:a16="http://schemas.microsoft.com/office/drawing/2014/main" id="{4499E7C0-A825-4800-BD4B-42A6B7C333D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2C33AEA6-8B05-4865-8B55-8AC6BA8CBF7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FA2A8430-4707-4A7B-B5A6-1F615C1D891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9DC0F287-CC02-43ED-A666-7895FD57EC70}"/>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8" name="مجموعة 17">
              <a:extLst>
                <a:ext uri="{FF2B5EF4-FFF2-40B4-BE49-F238E27FC236}">
                  <a16:creationId xmlns:a16="http://schemas.microsoft.com/office/drawing/2014/main" id="{5777CFC1-031B-4F72-AB3B-A44817B249B0}"/>
                </a:ext>
              </a:extLst>
            </p:cNvPr>
            <p:cNvGrpSpPr/>
            <p:nvPr/>
          </p:nvGrpSpPr>
          <p:grpSpPr>
            <a:xfrm>
              <a:off x="5641181" y="1257785"/>
              <a:ext cx="912019" cy="133350"/>
              <a:chOff x="5641181" y="716757"/>
              <a:chExt cx="912019" cy="133350"/>
            </a:xfrm>
          </p:grpSpPr>
          <p:sp>
            <p:nvSpPr>
              <p:cNvPr id="19" name="شكل بيضاوي 18">
                <a:extLst>
                  <a:ext uri="{FF2B5EF4-FFF2-40B4-BE49-F238E27FC236}">
                    <a16:creationId xmlns:a16="http://schemas.microsoft.com/office/drawing/2014/main" id="{506875CF-90A9-4D59-9636-71D7F40DD13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4DB1EC31-CF84-41E9-ACC6-0F143B93A83C}"/>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C05D84B7-F861-473C-9D82-422C8F1510F4}"/>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50618798-1B75-4034-967F-020A0EE281CF}"/>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3" name="مجموعة 22">
              <a:extLst>
                <a:ext uri="{FF2B5EF4-FFF2-40B4-BE49-F238E27FC236}">
                  <a16:creationId xmlns:a16="http://schemas.microsoft.com/office/drawing/2014/main" id="{0323BE93-D359-493A-9BFE-8506B2DF305C}"/>
                </a:ext>
              </a:extLst>
            </p:cNvPr>
            <p:cNvGrpSpPr/>
            <p:nvPr/>
          </p:nvGrpSpPr>
          <p:grpSpPr>
            <a:xfrm>
              <a:off x="5641181" y="1528299"/>
              <a:ext cx="912019" cy="133350"/>
              <a:chOff x="5641181" y="716757"/>
              <a:chExt cx="912019" cy="133350"/>
            </a:xfrm>
          </p:grpSpPr>
          <p:sp>
            <p:nvSpPr>
              <p:cNvPr id="24" name="شكل بيضاوي 23">
                <a:extLst>
                  <a:ext uri="{FF2B5EF4-FFF2-40B4-BE49-F238E27FC236}">
                    <a16:creationId xmlns:a16="http://schemas.microsoft.com/office/drawing/2014/main" id="{45D4BA33-A423-4A99-BF1B-E8CB1C6676AC}"/>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a:extLst>
                  <a:ext uri="{FF2B5EF4-FFF2-40B4-BE49-F238E27FC236}">
                    <a16:creationId xmlns:a16="http://schemas.microsoft.com/office/drawing/2014/main" id="{EC35335A-BE4A-4C46-B53E-E04853829F88}"/>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094AA478-C248-4612-A1C2-650F18DD994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B774C8B0-37EF-4A38-96BC-6164F31132E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8" name="مجموعة 27">
              <a:extLst>
                <a:ext uri="{FF2B5EF4-FFF2-40B4-BE49-F238E27FC236}">
                  <a16:creationId xmlns:a16="http://schemas.microsoft.com/office/drawing/2014/main" id="{45920664-7080-4F7C-822C-74C6E1ACEEF8}"/>
                </a:ext>
              </a:extLst>
            </p:cNvPr>
            <p:cNvGrpSpPr/>
            <p:nvPr/>
          </p:nvGrpSpPr>
          <p:grpSpPr>
            <a:xfrm>
              <a:off x="5641181" y="1798813"/>
              <a:ext cx="912019" cy="133350"/>
              <a:chOff x="5641181" y="716757"/>
              <a:chExt cx="912019" cy="133350"/>
            </a:xfrm>
          </p:grpSpPr>
          <p:sp>
            <p:nvSpPr>
              <p:cNvPr id="29" name="شكل بيضاوي 28">
                <a:extLst>
                  <a:ext uri="{FF2B5EF4-FFF2-40B4-BE49-F238E27FC236}">
                    <a16:creationId xmlns:a16="http://schemas.microsoft.com/office/drawing/2014/main" id="{787AD42F-7847-4073-8AFC-ED7126D2E969}"/>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شكل بيضاوي 29">
                <a:extLst>
                  <a:ext uri="{FF2B5EF4-FFF2-40B4-BE49-F238E27FC236}">
                    <a16:creationId xmlns:a16="http://schemas.microsoft.com/office/drawing/2014/main" id="{C1C03207-E969-4856-B782-CBA736E726D4}"/>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a:extLst>
                  <a:ext uri="{FF2B5EF4-FFF2-40B4-BE49-F238E27FC236}">
                    <a16:creationId xmlns:a16="http://schemas.microsoft.com/office/drawing/2014/main" id="{2EC4BA99-CC3D-4DB0-A038-1B56C9330B80}"/>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a:extLst>
                  <a:ext uri="{FF2B5EF4-FFF2-40B4-BE49-F238E27FC236}">
                    <a16:creationId xmlns:a16="http://schemas.microsoft.com/office/drawing/2014/main" id="{B095C57D-64A1-4349-BC6E-4B0DD0FC7EA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3" name="مجموعة 32">
              <a:extLst>
                <a:ext uri="{FF2B5EF4-FFF2-40B4-BE49-F238E27FC236}">
                  <a16:creationId xmlns:a16="http://schemas.microsoft.com/office/drawing/2014/main" id="{95F7B88D-5C18-46B2-9449-32F6508D48E8}"/>
                </a:ext>
              </a:extLst>
            </p:cNvPr>
            <p:cNvGrpSpPr/>
            <p:nvPr/>
          </p:nvGrpSpPr>
          <p:grpSpPr>
            <a:xfrm>
              <a:off x="5641181" y="2069327"/>
              <a:ext cx="912019" cy="133350"/>
              <a:chOff x="5641181" y="716757"/>
              <a:chExt cx="912019" cy="133350"/>
            </a:xfrm>
          </p:grpSpPr>
          <p:sp>
            <p:nvSpPr>
              <p:cNvPr id="34" name="شكل بيضاوي 33">
                <a:extLst>
                  <a:ext uri="{FF2B5EF4-FFF2-40B4-BE49-F238E27FC236}">
                    <a16:creationId xmlns:a16="http://schemas.microsoft.com/office/drawing/2014/main" id="{96FA9DA2-743E-414B-B403-8DBF7836FC24}"/>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6DF4E46D-F0E0-4834-B57B-19101DBD5D8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0592A4A9-C0D3-4521-831B-F5FFA9A379E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ستطيل 36">
                <a:extLst>
                  <a:ext uri="{FF2B5EF4-FFF2-40B4-BE49-F238E27FC236}">
                    <a16:creationId xmlns:a16="http://schemas.microsoft.com/office/drawing/2014/main" id="{87B5A8D1-E8B6-44BA-BDFE-1F5E4199421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8" name="مجموعة 37">
              <a:extLst>
                <a:ext uri="{FF2B5EF4-FFF2-40B4-BE49-F238E27FC236}">
                  <a16:creationId xmlns:a16="http://schemas.microsoft.com/office/drawing/2014/main" id="{5A23E565-14C5-40E6-B7E2-19249267672C}"/>
                </a:ext>
              </a:extLst>
            </p:cNvPr>
            <p:cNvGrpSpPr/>
            <p:nvPr/>
          </p:nvGrpSpPr>
          <p:grpSpPr>
            <a:xfrm>
              <a:off x="5641181" y="2339841"/>
              <a:ext cx="912019" cy="133350"/>
              <a:chOff x="5641181" y="716757"/>
              <a:chExt cx="912019" cy="133350"/>
            </a:xfrm>
          </p:grpSpPr>
          <p:sp>
            <p:nvSpPr>
              <p:cNvPr id="39" name="شكل بيضاوي 38">
                <a:extLst>
                  <a:ext uri="{FF2B5EF4-FFF2-40B4-BE49-F238E27FC236}">
                    <a16:creationId xmlns:a16="http://schemas.microsoft.com/office/drawing/2014/main" id="{E20FF86B-9A11-4A7A-AB9F-87B8DC6F0BFE}"/>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شكل بيضاوي 39">
                <a:extLst>
                  <a:ext uri="{FF2B5EF4-FFF2-40B4-BE49-F238E27FC236}">
                    <a16:creationId xmlns:a16="http://schemas.microsoft.com/office/drawing/2014/main" id="{9F9EF767-01D5-4990-9FCF-2363540E53C9}"/>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مستطيل 40">
                <a:extLst>
                  <a:ext uri="{FF2B5EF4-FFF2-40B4-BE49-F238E27FC236}">
                    <a16:creationId xmlns:a16="http://schemas.microsoft.com/office/drawing/2014/main" id="{2C75CF71-DCDB-4F63-8A3F-13D154A00D92}"/>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مستطيل 41">
                <a:extLst>
                  <a:ext uri="{FF2B5EF4-FFF2-40B4-BE49-F238E27FC236}">
                    <a16:creationId xmlns:a16="http://schemas.microsoft.com/office/drawing/2014/main" id="{45525DD3-4560-4C9A-8DC2-6BCFFD0DBBB8}"/>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3" name="مجموعة 42">
              <a:extLst>
                <a:ext uri="{FF2B5EF4-FFF2-40B4-BE49-F238E27FC236}">
                  <a16:creationId xmlns:a16="http://schemas.microsoft.com/office/drawing/2014/main" id="{B6DAFA85-5E42-48F7-8A6C-F50F2A8F2372}"/>
                </a:ext>
              </a:extLst>
            </p:cNvPr>
            <p:cNvGrpSpPr/>
            <p:nvPr/>
          </p:nvGrpSpPr>
          <p:grpSpPr>
            <a:xfrm>
              <a:off x="5641181" y="2610355"/>
              <a:ext cx="912019" cy="133350"/>
              <a:chOff x="5641181" y="716757"/>
              <a:chExt cx="912019" cy="133350"/>
            </a:xfrm>
          </p:grpSpPr>
          <p:sp>
            <p:nvSpPr>
              <p:cNvPr id="44" name="شكل بيضاوي 43">
                <a:extLst>
                  <a:ext uri="{FF2B5EF4-FFF2-40B4-BE49-F238E27FC236}">
                    <a16:creationId xmlns:a16="http://schemas.microsoft.com/office/drawing/2014/main" id="{66D09342-0727-46E9-ACCB-91FF6EFC7CB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شكل بيضاوي 44">
                <a:extLst>
                  <a:ext uri="{FF2B5EF4-FFF2-40B4-BE49-F238E27FC236}">
                    <a16:creationId xmlns:a16="http://schemas.microsoft.com/office/drawing/2014/main" id="{0EFE1E74-A329-4013-95A6-181E0DFF42D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مستطيل 45">
                <a:extLst>
                  <a:ext uri="{FF2B5EF4-FFF2-40B4-BE49-F238E27FC236}">
                    <a16:creationId xmlns:a16="http://schemas.microsoft.com/office/drawing/2014/main" id="{5A069F7D-0A21-45C7-9A8B-6987760E08F8}"/>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46">
                <a:extLst>
                  <a:ext uri="{FF2B5EF4-FFF2-40B4-BE49-F238E27FC236}">
                    <a16:creationId xmlns:a16="http://schemas.microsoft.com/office/drawing/2014/main" id="{199207E3-8BAB-468D-A1E3-8610FEBEE53B}"/>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8" name="مجموعة 47">
              <a:extLst>
                <a:ext uri="{FF2B5EF4-FFF2-40B4-BE49-F238E27FC236}">
                  <a16:creationId xmlns:a16="http://schemas.microsoft.com/office/drawing/2014/main" id="{0477CEBE-6B29-430C-9FAB-7BB60D4B285B}"/>
                </a:ext>
              </a:extLst>
            </p:cNvPr>
            <p:cNvGrpSpPr/>
            <p:nvPr/>
          </p:nvGrpSpPr>
          <p:grpSpPr>
            <a:xfrm>
              <a:off x="5641181" y="2880869"/>
              <a:ext cx="912019" cy="133350"/>
              <a:chOff x="5641181" y="716757"/>
              <a:chExt cx="912019" cy="133350"/>
            </a:xfrm>
          </p:grpSpPr>
          <p:sp>
            <p:nvSpPr>
              <p:cNvPr id="49" name="شكل بيضاوي 48">
                <a:extLst>
                  <a:ext uri="{FF2B5EF4-FFF2-40B4-BE49-F238E27FC236}">
                    <a16:creationId xmlns:a16="http://schemas.microsoft.com/office/drawing/2014/main" id="{FA8A8660-7E8D-47ED-9093-A1A7318E8297}"/>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شكل بيضاوي 49">
                <a:extLst>
                  <a:ext uri="{FF2B5EF4-FFF2-40B4-BE49-F238E27FC236}">
                    <a16:creationId xmlns:a16="http://schemas.microsoft.com/office/drawing/2014/main" id="{3FE3C8DC-712D-486F-8E7A-403E4AADF88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ستطيل 50">
                <a:extLst>
                  <a:ext uri="{FF2B5EF4-FFF2-40B4-BE49-F238E27FC236}">
                    <a16:creationId xmlns:a16="http://schemas.microsoft.com/office/drawing/2014/main" id="{1AF92C49-D837-45C7-98F9-0E1A85E73A4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EE58A627-FF8D-41F1-B4CF-7D6AA24F656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3" name="مجموعة 52">
              <a:extLst>
                <a:ext uri="{FF2B5EF4-FFF2-40B4-BE49-F238E27FC236}">
                  <a16:creationId xmlns:a16="http://schemas.microsoft.com/office/drawing/2014/main" id="{2DE113C4-38D7-478C-8E97-7622D28A3AF7}"/>
                </a:ext>
              </a:extLst>
            </p:cNvPr>
            <p:cNvGrpSpPr/>
            <p:nvPr/>
          </p:nvGrpSpPr>
          <p:grpSpPr>
            <a:xfrm>
              <a:off x="5641181" y="3151383"/>
              <a:ext cx="912019" cy="133350"/>
              <a:chOff x="5641181" y="716757"/>
              <a:chExt cx="912019" cy="133350"/>
            </a:xfrm>
          </p:grpSpPr>
          <p:sp>
            <p:nvSpPr>
              <p:cNvPr id="54" name="شكل بيضاوي 53">
                <a:extLst>
                  <a:ext uri="{FF2B5EF4-FFF2-40B4-BE49-F238E27FC236}">
                    <a16:creationId xmlns:a16="http://schemas.microsoft.com/office/drawing/2014/main" id="{13706F9C-CF29-465B-B949-BFEA12EAFC0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4">
                <a:extLst>
                  <a:ext uri="{FF2B5EF4-FFF2-40B4-BE49-F238E27FC236}">
                    <a16:creationId xmlns:a16="http://schemas.microsoft.com/office/drawing/2014/main" id="{EE90A551-5C68-43B3-85FD-91BAFA7C1A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مستطيل 55">
                <a:extLst>
                  <a:ext uri="{FF2B5EF4-FFF2-40B4-BE49-F238E27FC236}">
                    <a16:creationId xmlns:a16="http://schemas.microsoft.com/office/drawing/2014/main" id="{E22C8D45-3508-4267-8B81-777FBA4A6D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ستطيل 56">
                <a:extLst>
                  <a:ext uri="{FF2B5EF4-FFF2-40B4-BE49-F238E27FC236}">
                    <a16:creationId xmlns:a16="http://schemas.microsoft.com/office/drawing/2014/main" id="{F04C9CCC-E586-4B32-8BDF-62ECF7440E67}"/>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8" name="مجموعة 57">
              <a:extLst>
                <a:ext uri="{FF2B5EF4-FFF2-40B4-BE49-F238E27FC236}">
                  <a16:creationId xmlns:a16="http://schemas.microsoft.com/office/drawing/2014/main" id="{B52B9385-70FC-4E36-A3E4-4B75D28118DA}"/>
                </a:ext>
              </a:extLst>
            </p:cNvPr>
            <p:cNvGrpSpPr/>
            <p:nvPr/>
          </p:nvGrpSpPr>
          <p:grpSpPr>
            <a:xfrm>
              <a:off x="5641181" y="3421897"/>
              <a:ext cx="912019" cy="133350"/>
              <a:chOff x="5641181" y="716757"/>
              <a:chExt cx="912019" cy="133350"/>
            </a:xfrm>
          </p:grpSpPr>
          <p:sp>
            <p:nvSpPr>
              <p:cNvPr id="59" name="شكل بيضاوي 58">
                <a:extLst>
                  <a:ext uri="{FF2B5EF4-FFF2-40B4-BE49-F238E27FC236}">
                    <a16:creationId xmlns:a16="http://schemas.microsoft.com/office/drawing/2014/main" id="{647C50A1-4C32-4FFF-AA4F-34CF76FE1A5B}"/>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شكل بيضاوي 59">
                <a:extLst>
                  <a:ext uri="{FF2B5EF4-FFF2-40B4-BE49-F238E27FC236}">
                    <a16:creationId xmlns:a16="http://schemas.microsoft.com/office/drawing/2014/main" id="{3E8B6CA4-0B5D-4B4D-AB34-117284C7BB2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ستطيل 60">
                <a:extLst>
                  <a:ext uri="{FF2B5EF4-FFF2-40B4-BE49-F238E27FC236}">
                    <a16:creationId xmlns:a16="http://schemas.microsoft.com/office/drawing/2014/main" id="{2A77DD26-A20F-4378-95BD-05D9FAEF524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ستطيل 61">
                <a:extLst>
                  <a:ext uri="{FF2B5EF4-FFF2-40B4-BE49-F238E27FC236}">
                    <a16:creationId xmlns:a16="http://schemas.microsoft.com/office/drawing/2014/main" id="{C78F694C-C159-4DAB-828F-A8C74493AD29}"/>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3" name="مجموعة 62">
              <a:extLst>
                <a:ext uri="{FF2B5EF4-FFF2-40B4-BE49-F238E27FC236}">
                  <a16:creationId xmlns:a16="http://schemas.microsoft.com/office/drawing/2014/main" id="{3F180B13-D6A8-42BE-A2AC-F40B122204EF}"/>
                </a:ext>
              </a:extLst>
            </p:cNvPr>
            <p:cNvGrpSpPr/>
            <p:nvPr/>
          </p:nvGrpSpPr>
          <p:grpSpPr>
            <a:xfrm>
              <a:off x="5641181" y="3692411"/>
              <a:ext cx="912019" cy="133350"/>
              <a:chOff x="5641181" y="716757"/>
              <a:chExt cx="912019" cy="133350"/>
            </a:xfrm>
          </p:grpSpPr>
          <p:sp>
            <p:nvSpPr>
              <p:cNvPr id="64" name="شكل بيضاوي 63">
                <a:extLst>
                  <a:ext uri="{FF2B5EF4-FFF2-40B4-BE49-F238E27FC236}">
                    <a16:creationId xmlns:a16="http://schemas.microsoft.com/office/drawing/2014/main" id="{E2BB4436-55E0-42B5-AF3D-81DEE4E27145}"/>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شكل بيضاوي 64">
                <a:extLst>
                  <a:ext uri="{FF2B5EF4-FFF2-40B4-BE49-F238E27FC236}">
                    <a16:creationId xmlns:a16="http://schemas.microsoft.com/office/drawing/2014/main" id="{9F6E9D9B-9E4E-4D84-8143-BC0594829D5E}"/>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مستطيل 65">
                <a:extLst>
                  <a:ext uri="{FF2B5EF4-FFF2-40B4-BE49-F238E27FC236}">
                    <a16:creationId xmlns:a16="http://schemas.microsoft.com/office/drawing/2014/main" id="{7AD4942E-D608-4C73-B90E-42FB9DDBA59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مستطيل 66">
                <a:extLst>
                  <a:ext uri="{FF2B5EF4-FFF2-40B4-BE49-F238E27FC236}">
                    <a16:creationId xmlns:a16="http://schemas.microsoft.com/office/drawing/2014/main" id="{BE6734E8-FA36-44FC-9956-488C07F3149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8" name="مجموعة 67">
              <a:extLst>
                <a:ext uri="{FF2B5EF4-FFF2-40B4-BE49-F238E27FC236}">
                  <a16:creationId xmlns:a16="http://schemas.microsoft.com/office/drawing/2014/main" id="{B5B413F4-E86D-4BC7-9CE2-4ADFB03FE1B7}"/>
                </a:ext>
              </a:extLst>
            </p:cNvPr>
            <p:cNvGrpSpPr/>
            <p:nvPr/>
          </p:nvGrpSpPr>
          <p:grpSpPr>
            <a:xfrm>
              <a:off x="5641181" y="3962925"/>
              <a:ext cx="912019" cy="133350"/>
              <a:chOff x="5641181" y="716757"/>
              <a:chExt cx="912019" cy="133350"/>
            </a:xfrm>
          </p:grpSpPr>
          <p:sp>
            <p:nvSpPr>
              <p:cNvPr id="69" name="شكل بيضاوي 68">
                <a:extLst>
                  <a:ext uri="{FF2B5EF4-FFF2-40B4-BE49-F238E27FC236}">
                    <a16:creationId xmlns:a16="http://schemas.microsoft.com/office/drawing/2014/main" id="{F6550730-3758-4C88-8928-4A1BD3D9FA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0" name="شكل بيضاوي 69">
                <a:extLst>
                  <a:ext uri="{FF2B5EF4-FFF2-40B4-BE49-F238E27FC236}">
                    <a16:creationId xmlns:a16="http://schemas.microsoft.com/office/drawing/2014/main" id="{CC2C6F61-AED9-42E1-AE7F-8A8C95CA4D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مستطيل 70">
                <a:extLst>
                  <a:ext uri="{FF2B5EF4-FFF2-40B4-BE49-F238E27FC236}">
                    <a16:creationId xmlns:a16="http://schemas.microsoft.com/office/drawing/2014/main" id="{D65B5E8E-8AE5-4E08-B2E0-981493A600C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مستطيل 71">
                <a:extLst>
                  <a:ext uri="{FF2B5EF4-FFF2-40B4-BE49-F238E27FC236}">
                    <a16:creationId xmlns:a16="http://schemas.microsoft.com/office/drawing/2014/main" id="{CA7E6CAD-F14B-4F95-9A41-70CBCA462E4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3" name="مجموعة 72">
              <a:extLst>
                <a:ext uri="{FF2B5EF4-FFF2-40B4-BE49-F238E27FC236}">
                  <a16:creationId xmlns:a16="http://schemas.microsoft.com/office/drawing/2014/main" id="{8C4AB56A-091D-4536-915A-9767EE0A4C9B}"/>
                </a:ext>
              </a:extLst>
            </p:cNvPr>
            <p:cNvGrpSpPr/>
            <p:nvPr/>
          </p:nvGrpSpPr>
          <p:grpSpPr>
            <a:xfrm>
              <a:off x="5641181" y="4233439"/>
              <a:ext cx="912019" cy="133350"/>
              <a:chOff x="5641181" y="716757"/>
              <a:chExt cx="912019" cy="133350"/>
            </a:xfrm>
          </p:grpSpPr>
          <p:sp>
            <p:nvSpPr>
              <p:cNvPr id="74" name="شكل بيضاوي 73">
                <a:extLst>
                  <a:ext uri="{FF2B5EF4-FFF2-40B4-BE49-F238E27FC236}">
                    <a16:creationId xmlns:a16="http://schemas.microsoft.com/office/drawing/2014/main" id="{B2B01368-2026-4753-A199-6D0B78AFAA6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5" name="شكل بيضاوي 74">
                <a:extLst>
                  <a:ext uri="{FF2B5EF4-FFF2-40B4-BE49-F238E27FC236}">
                    <a16:creationId xmlns:a16="http://schemas.microsoft.com/office/drawing/2014/main" id="{287DD0CC-F3FF-4EC7-A26B-509BE28293E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6" name="مستطيل 75">
                <a:extLst>
                  <a:ext uri="{FF2B5EF4-FFF2-40B4-BE49-F238E27FC236}">
                    <a16:creationId xmlns:a16="http://schemas.microsoft.com/office/drawing/2014/main" id="{06434ACE-1BAA-480F-A258-5E399CB79EA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7" name="مستطيل 76">
                <a:extLst>
                  <a:ext uri="{FF2B5EF4-FFF2-40B4-BE49-F238E27FC236}">
                    <a16:creationId xmlns:a16="http://schemas.microsoft.com/office/drawing/2014/main" id="{CF51FAE9-A131-4431-93EB-E3C9EC1F929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8" name="مجموعة 77">
              <a:extLst>
                <a:ext uri="{FF2B5EF4-FFF2-40B4-BE49-F238E27FC236}">
                  <a16:creationId xmlns:a16="http://schemas.microsoft.com/office/drawing/2014/main" id="{64FE69F8-8270-4F14-BA0A-5E966681E121}"/>
                </a:ext>
              </a:extLst>
            </p:cNvPr>
            <p:cNvGrpSpPr/>
            <p:nvPr/>
          </p:nvGrpSpPr>
          <p:grpSpPr>
            <a:xfrm>
              <a:off x="5641181" y="4503953"/>
              <a:ext cx="912019" cy="133350"/>
              <a:chOff x="5641181" y="716757"/>
              <a:chExt cx="912019" cy="133350"/>
            </a:xfrm>
          </p:grpSpPr>
          <p:sp>
            <p:nvSpPr>
              <p:cNvPr id="79" name="شكل بيضاوي 78">
                <a:extLst>
                  <a:ext uri="{FF2B5EF4-FFF2-40B4-BE49-F238E27FC236}">
                    <a16:creationId xmlns:a16="http://schemas.microsoft.com/office/drawing/2014/main" id="{46A9482F-4101-46E8-ABEF-CDD839ACB7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0" name="شكل بيضاوي 79">
                <a:extLst>
                  <a:ext uri="{FF2B5EF4-FFF2-40B4-BE49-F238E27FC236}">
                    <a16:creationId xmlns:a16="http://schemas.microsoft.com/office/drawing/2014/main" id="{7654F8B5-451E-4A83-8102-0479D3E1D63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1" name="مستطيل 80">
                <a:extLst>
                  <a:ext uri="{FF2B5EF4-FFF2-40B4-BE49-F238E27FC236}">
                    <a16:creationId xmlns:a16="http://schemas.microsoft.com/office/drawing/2014/main" id="{404FF76F-68B3-41E3-BB29-C604C62BEE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مستطيل 81">
                <a:extLst>
                  <a:ext uri="{FF2B5EF4-FFF2-40B4-BE49-F238E27FC236}">
                    <a16:creationId xmlns:a16="http://schemas.microsoft.com/office/drawing/2014/main" id="{FCEF4A11-4482-4515-9885-8E267F9063B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3" name="مجموعة 82">
              <a:extLst>
                <a:ext uri="{FF2B5EF4-FFF2-40B4-BE49-F238E27FC236}">
                  <a16:creationId xmlns:a16="http://schemas.microsoft.com/office/drawing/2014/main" id="{BE3D71D8-CF69-4564-AA4F-65EE977D2C46}"/>
                </a:ext>
              </a:extLst>
            </p:cNvPr>
            <p:cNvGrpSpPr/>
            <p:nvPr/>
          </p:nvGrpSpPr>
          <p:grpSpPr>
            <a:xfrm>
              <a:off x="5641181" y="4774467"/>
              <a:ext cx="912019" cy="133350"/>
              <a:chOff x="5641181" y="716757"/>
              <a:chExt cx="912019" cy="133350"/>
            </a:xfrm>
          </p:grpSpPr>
          <p:sp>
            <p:nvSpPr>
              <p:cNvPr id="84" name="شكل بيضاوي 83">
                <a:extLst>
                  <a:ext uri="{FF2B5EF4-FFF2-40B4-BE49-F238E27FC236}">
                    <a16:creationId xmlns:a16="http://schemas.microsoft.com/office/drawing/2014/main" id="{B2CF500A-8BFD-410A-AC6C-E30576AAFE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5" name="شكل بيضاوي 84">
                <a:extLst>
                  <a:ext uri="{FF2B5EF4-FFF2-40B4-BE49-F238E27FC236}">
                    <a16:creationId xmlns:a16="http://schemas.microsoft.com/office/drawing/2014/main" id="{A0501DED-2B15-4100-93A7-7EC1D6C4AA4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مستطيل 85">
                <a:extLst>
                  <a:ext uri="{FF2B5EF4-FFF2-40B4-BE49-F238E27FC236}">
                    <a16:creationId xmlns:a16="http://schemas.microsoft.com/office/drawing/2014/main" id="{7F9FAEDC-BEA4-40DF-B2CD-C83CDA1D15F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مستطيل 86">
                <a:extLst>
                  <a:ext uri="{FF2B5EF4-FFF2-40B4-BE49-F238E27FC236}">
                    <a16:creationId xmlns:a16="http://schemas.microsoft.com/office/drawing/2014/main" id="{A0D7BDCF-B71A-4657-8A9D-88734A9F03E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8" name="مجموعة 87">
              <a:extLst>
                <a:ext uri="{FF2B5EF4-FFF2-40B4-BE49-F238E27FC236}">
                  <a16:creationId xmlns:a16="http://schemas.microsoft.com/office/drawing/2014/main" id="{3DBC8FA9-5483-46A0-8019-303BDE5B2332}"/>
                </a:ext>
              </a:extLst>
            </p:cNvPr>
            <p:cNvGrpSpPr/>
            <p:nvPr/>
          </p:nvGrpSpPr>
          <p:grpSpPr>
            <a:xfrm>
              <a:off x="5641181" y="5044981"/>
              <a:ext cx="912019" cy="133350"/>
              <a:chOff x="5641181" y="716757"/>
              <a:chExt cx="912019" cy="133350"/>
            </a:xfrm>
          </p:grpSpPr>
          <p:sp>
            <p:nvSpPr>
              <p:cNvPr id="89" name="شكل بيضاوي 88">
                <a:extLst>
                  <a:ext uri="{FF2B5EF4-FFF2-40B4-BE49-F238E27FC236}">
                    <a16:creationId xmlns:a16="http://schemas.microsoft.com/office/drawing/2014/main" id="{D3CFFC9B-1B6C-45C5-9116-1D362BE63F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شكل بيضاوي 89">
                <a:extLst>
                  <a:ext uri="{FF2B5EF4-FFF2-40B4-BE49-F238E27FC236}">
                    <a16:creationId xmlns:a16="http://schemas.microsoft.com/office/drawing/2014/main" id="{A36998D0-4044-4153-83C1-00295B8D8EFA}"/>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مستطيل 90">
                <a:extLst>
                  <a:ext uri="{FF2B5EF4-FFF2-40B4-BE49-F238E27FC236}">
                    <a16:creationId xmlns:a16="http://schemas.microsoft.com/office/drawing/2014/main" id="{4E5419C2-EEBA-483B-8645-0C4E1C12C19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مستطيل 91">
                <a:extLst>
                  <a:ext uri="{FF2B5EF4-FFF2-40B4-BE49-F238E27FC236}">
                    <a16:creationId xmlns:a16="http://schemas.microsoft.com/office/drawing/2014/main" id="{CE4CB6DA-77A2-4ABF-BF42-6C8A5418848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3" name="مجموعة 92">
              <a:extLst>
                <a:ext uri="{FF2B5EF4-FFF2-40B4-BE49-F238E27FC236}">
                  <a16:creationId xmlns:a16="http://schemas.microsoft.com/office/drawing/2014/main" id="{60F804CA-B6F3-4450-983D-874B60FE8E54}"/>
                </a:ext>
              </a:extLst>
            </p:cNvPr>
            <p:cNvGrpSpPr/>
            <p:nvPr/>
          </p:nvGrpSpPr>
          <p:grpSpPr>
            <a:xfrm>
              <a:off x="5641181" y="5315495"/>
              <a:ext cx="912019" cy="133350"/>
              <a:chOff x="5641181" y="716757"/>
              <a:chExt cx="912019" cy="133350"/>
            </a:xfrm>
          </p:grpSpPr>
          <p:sp>
            <p:nvSpPr>
              <p:cNvPr id="94" name="شكل بيضاوي 93">
                <a:extLst>
                  <a:ext uri="{FF2B5EF4-FFF2-40B4-BE49-F238E27FC236}">
                    <a16:creationId xmlns:a16="http://schemas.microsoft.com/office/drawing/2014/main" id="{BE35D3AB-F7DC-4359-B27E-BD34D242179A}"/>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5" name="شكل بيضاوي 94">
                <a:extLst>
                  <a:ext uri="{FF2B5EF4-FFF2-40B4-BE49-F238E27FC236}">
                    <a16:creationId xmlns:a16="http://schemas.microsoft.com/office/drawing/2014/main" id="{B6D61CDE-F10C-48F0-996D-83DACFAB342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6" name="مستطيل 95">
                <a:extLst>
                  <a:ext uri="{FF2B5EF4-FFF2-40B4-BE49-F238E27FC236}">
                    <a16:creationId xmlns:a16="http://schemas.microsoft.com/office/drawing/2014/main" id="{85D8F849-D229-49D8-97AF-E4CB0F515CE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7" name="مستطيل 96">
                <a:extLst>
                  <a:ext uri="{FF2B5EF4-FFF2-40B4-BE49-F238E27FC236}">
                    <a16:creationId xmlns:a16="http://schemas.microsoft.com/office/drawing/2014/main" id="{CBFB0BB4-6EA4-4F59-A848-20F02FFA23C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8" name="مجموعة 97">
              <a:extLst>
                <a:ext uri="{FF2B5EF4-FFF2-40B4-BE49-F238E27FC236}">
                  <a16:creationId xmlns:a16="http://schemas.microsoft.com/office/drawing/2014/main" id="{768AB6BA-6C78-4FEA-886C-DA61EB4441E8}"/>
                </a:ext>
              </a:extLst>
            </p:cNvPr>
            <p:cNvGrpSpPr/>
            <p:nvPr/>
          </p:nvGrpSpPr>
          <p:grpSpPr>
            <a:xfrm>
              <a:off x="5641181" y="5586009"/>
              <a:ext cx="912019" cy="133350"/>
              <a:chOff x="5641181" y="716757"/>
              <a:chExt cx="912019" cy="133350"/>
            </a:xfrm>
          </p:grpSpPr>
          <p:sp>
            <p:nvSpPr>
              <p:cNvPr id="99" name="شكل بيضاوي 98">
                <a:extLst>
                  <a:ext uri="{FF2B5EF4-FFF2-40B4-BE49-F238E27FC236}">
                    <a16:creationId xmlns:a16="http://schemas.microsoft.com/office/drawing/2014/main" id="{E788348F-EC24-4645-BD15-2DB147F64C2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شكل بيضاوي 99">
                <a:extLst>
                  <a:ext uri="{FF2B5EF4-FFF2-40B4-BE49-F238E27FC236}">
                    <a16:creationId xmlns:a16="http://schemas.microsoft.com/office/drawing/2014/main" id="{B63E2DF4-FFF3-4139-8C5B-22B7BBA89A5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1" name="مستطيل 100">
                <a:extLst>
                  <a:ext uri="{FF2B5EF4-FFF2-40B4-BE49-F238E27FC236}">
                    <a16:creationId xmlns:a16="http://schemas.microsoft.com/office/drawing/2014/main" id="{F80BBBCD-4B8F-486D-9504-776D3076F2C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مستطيل 101">
                <a:extLst>
                  <a:ext uri="{FF2B5EF4-FFF2-40B4-BE49-F238E27FC236}">
                    <a16:creationId xmlns:a16="http://schemas.microsoft.com/office/drawing/2014/main" id="{857F366B-A893-427B-824E-DFCCEFBB6456}"/>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3" name="مجموعة 102">
              <a:extLst>
                <a:ext uri="{FF2B5EF4-FFF2-40B4-BE49-F238E27FC236}">
                  <a16:creationId xmlns:a16="http://schemas.microsoft.com/office/drawing/2014/main" id="{95BA31C4-836C-4C89-8858-F5D63AFE3A11}"/>
                </a:ext>
              </a:extLst>
            </p:cNvPr>
            <p:cNvGrpSpPr/>
            <p:nvPr/>
          </p:nvGrpSpPr>
          <p:grpSpPr>
            <a:xfrm>
              <a:off x="5641181" y="5856523"/>
              <a:ext cx="912019" cy="133350"/>
              <a:chOff x="5641181" y="716757"/>
              <a:chExt cx="912019" cy="133350"/>
            </a:xfrm>
          </p:grpSpPr>
          <p:sp>
            <p:nvSpPr>
              <p:cNvPr id="104" name="شكل بيضاوي 103">
                <a:extLst>
                  <a:ext uri="{FF2B5EF4-FFF2-40B4-BE49-F238E27FC236}">
                    <a16:creationId xmlns:a16="http://schemas.microsoft.com/office/drawing/2014/main" id="{61ACB5B0-1BE2-4304-8D44-04D34152954F}"/>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5" name="شكل بيضاوي 104">
                <a:extLst>
                  <a:ext uri="{FF2B5EF4-FFF2-40B4-BE49-F238E27FC236}">
                    <a16:creationId xmlns:a16="http://schemas.microsoft.com/office/drawing/2014/main" id="{811FA113-0F11-4789-A38F-6750FCD018ED}"/>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6" name="مستطيل 105">
                <a:extLst>
                  <a:ext uri="{FF2B5EF4-FFF2-40B4-BE49-F238E27FC236}">
                    <a16:creationId xmlns:a16="http://schemas.microsoft.com/office/drawing/2014/main" id="{23540B5E-3D28-4FD2-B1EE-15F6BFFC9D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7" name="مستطيل 106">
                <a:extLst>
                  <a:ext uri="{FF2B5EF4-FFF2-40B4-BE49-F238E27FC236}">
                    <a16:creationId xmlns:a16="http://schemas.microsoft.com/office/drawing/2014/main" id="{738D5D4B-329F-4D6D-8DB5-7D847660D3C4}"/>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8" name="مجموعة 107">
              <a:extLst>
                <a:ext uri="{FF2B5EF4-FFF2-40B4-BE49-F238E27FC236}">
                  <a16:creationId xmlns:a16="http://schemas.microsoft.com/office/drawing/2014/main" id="{4AB463DF-6C7E-43D5-B423-DFE887D35C96}"/>
                </a:ext>
              </a:extLst>
            </p:cNvPr>
            <p:cNvGrpSpPr/>
            <p:nvPr/>
          </p:nvGrpSpPr>
          <p:grpSpPr>
            <a:xfrm>
              <a:off x="5641181" y="6127037"/>
              <a:ext cx="912019" cy="133350"/>
              <a:chOff x="5641181" y="716757"/>
              <a:chExt cx="912019" cy="133350"/>
            </a:xfrm>
          </p:grpSpPr>
          <p:sp>
            <p:nvSpPr>
              <p:cNvPr id="109" name="شكل بيضاوي 108">
                <a:extLst>
                  <a:ext uri="{FF2B5EF4-FFF2-40B4-BE49-F238E27FC236}">
                    <a16:creationId xmlns:a16="http://schemas.microsoft.com/office/drawing/2014/main" id="{B58C0B7F-BBC1-4DD2-A158-72AC8510E752}"/>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شكل بيضاوي 109">
                <a:extLst>
                  <a:ext uri="{FF2B5EF4-FFF2-40B4-BE49-F238E27FC236}">
                    <a16:creationId xmlns:a16="http://schemas.microsoft.com/office/drawing/2014/main" id="{AA12CDD0-FD45-484D-A1E9-8F367BE789E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مستطيل 110">
                <a:extLst>
                  <a:ext uri="{FF2B5EF4-FFF2-40B4-BE49-F238E27FC236}">
                    <a16:creationId xmlns:a16="http://schemas.microsoft.com/office/drawing/2014/main" id="{900FDA58-0AEC-48CE-9530-283E5E96378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2" name="مستطيل 111">
                <a:extLst>
                  <a:ext uri="{FF2B5EF4-FFF2-40B4-BE49-F238E27FC236}">
                    <a16:creationId xmlns:a16="http://schemas.microsoft.com/office/drawing/2014/main" id="{B62A7F7D-382D-42BB-9B83-87096813434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pic>
        <p:nvPicPr>
          <p:cNvPr id="115" name="صورة 114">
            <a:extLst>
              <a:ext uri="{FF2B5EF4-FFF2-40B4-BE49-F238E27FC236}">
                <a16:creationId xmlns:a16="http://schemas.microsoft.com/office/drawing/2014/main" id="{C017D8A6-EF3C-4B8B-9DAB-882A3E0D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1777" y="2322651"/>
            <a:ext cx="3335862" cy="2084913"/>
          </a:xfrm>
          <a:prstGeom prst="rect">
            <a:avLst/>
          </a:prstGeom>
          <a:effectLst/>
        </p:spPr>
      </p:pic>
      <p:sp>
        <p:nvSpPr>
          <p:cNvPr id="117" name="مستطيل 116">
            <a:extLst>
              <a:ext uri="{FF2B5EF4-FFF2-40B4-BE49-F238E27FC236}">
                <a16:creationId xmlns:a16="http://schemas.microsoft.com/office/drawing/2014/main" id="{8B04B1C4-D3EB-400A-AF15-58C64A83FC1A}"/>
              </a:ext>
            </a:extLst>
          </p:cNvPr>
          <p:cNvSpPr/>
          <p:nvPr/>
        </p:nvSpPr>
        <p:spPr>
          <a:xfrm>
            <a:off x="889864" y="2511727"/>
            <a:ext cx="552579" cy="211458"/>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6" name="صورة 115">
            <a:extLst>
              <a:ext uri="{FF2B5EF4-FFF2-40B4-BE49-F238E27FC236}">
                <a16:creationId xmlns:a16="http://schemas.microsoft.com/office/drawing/2014/main" id="{4A488A36-36F4-476C-872C-95DE364CD670}"/>
              </a:ext>
            </a:extLst>
          </p:cNvPr>
          <p:cNvPicPr>
            <a:picLocks noChangeAspect="1"/>
          </p:cNvPicPr>
          <p:nvPr/>
        </p:nvPicPr>
        <p:blipFill rotWithShape="1">
          <a:blip r:embed="rId3">
            <a:extLst>
              <a:ext uri="{28A0092B-C50C-407E-A947-70E740481C1C}">
                <a14:useLocalDpi xmlns:a14="http://schemas.microsoft.com/office/drawing/2010/main" val="0"/>
              </a:ext>
            </a:extLst>
          </a:blip>
          <a:srcRect l="25072" t="48437" r="66818" b="47718"/>
          <a:stretch/>
        </p:blipFill>
        <p:spPr>
          <a:xfrm rot="5400000">
            <a:off x="1023753" y="2548793"/>
            <a:ext cx="270512" cy="80169"/>
          </a:xfrm>
          <a:prstGeom prst="rect">
            <a:avLst/>
          </a:prstGeom>
        </p:spPr>
      </p:pic>
      <p:sp>
        <p:nvSpPr>
          <p:cNvPr id="135" name="مستطيل 134">
            <a:hlinkClick r:id="rId4" action="ppaction://hlinksldjump"/>
            <a:extLst>
              <a:ext uri="{FF2B5EF4-FFF2-40B4-BE49-F238E27FC236}">
                <a16:creationId xmlns:a16="http://schemas.microsoft.com/office/drawing/2014/main" id="{8A01F566-E3B8-4E92-AFC4-B21506472FDC}"/>
              </a:ext>
            </a:extLst>
          </p:cNvPr>
          <p:cNvSpPr/>
          <p:nvPr/>
        </p:nvSpPr>
        <p:spPr>
          <a:xfrm rot="20519025">
            <a:off x="10813698" y="56545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01</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6" name="مستطيل 135">
            <a:hlinkClick r:id="rId5" action="ppaction://hlinksldjump"/>
            <a:extLst>
              <a:ext uri="{FF2B5EF4-FFF2-40B4-BE49-F238E27FC236}">
                <a16:creationId xmlns:a16="http://schemas.microsoft.com/office/drawing/2014/main" id="{ECA5671B-2727-40E1-9BE7-4D72D97DFC18}"/>
              </a:ext>
            </a:extLst>
          </p:cNvPr>
          <p:cNvSpPr/>
          <p:nvPr/>
        </p:nvSpPr>
        <p:spPr>
          <a:xfrm rot="20519025">
            <a:off x="10860449" y="114274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02</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7" name="مستطيل 136">
            <a:extLst>
              <a:ext uri="{FF2B5EF4-FFF2-40B4-BE49-F238E27FC236}">
                <a16:creationId xmlns:a16="http://schemas.microsoft.com/office/drawing/2014/main" id="{F7190FC2-E057-4995-A487-1EA4E011A1DC}"/>
              </a:ext>
            </a:extLst>
          </p:cNvPr>
          <p:cNvSpPr/>
          <p:nvPr/>
        </p:nvSpPr>
        <p:spPr>
          <a:xfrm rot="20519025">
            <a:off x="10831557" y="181901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03</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8" name="مستطيل 137">
            <a:extLst>
              <a:ext uri="{FF2B5EF4-FFF2-40B4-BE49-F238E27FC236}">
                <a16:creationId xmlns:a16="http://schemas.microsoft.com/office/drawing/2014/main" id="{F51153E2-E6D1-4BB8-BF70-C188FDD86236}"/>
              </a:ext>
            </a:extLst>
          </p:cNvPr>
          <p:cNvSpPr/>
          <p:nvPr/>
        </p:nvSpPr>
        <p:spPr>
          <a:xfrm rot="20519025">
            <a:off x="10904993" y="2411574"/>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04</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9" name="مستطيل 138">
            <a:extLst>
              <a:ext uri="{FF2B5EF4-FFF2-40B4-BE49-F238E27FC236}">
                <a16:creationId xmlns:a16="http://schemas.microsoft.com/office/drawing/2014/main" id="{AF2C5FBA-54E8-4430-A332-746FC246EDDC}"/>
              </a:ext>
            </a:extLst>
          </p:cNvPr>
          <p:cNvSpPr/>
          <p:nvPr/>
        </p:nvSpPr>
        <p:spPr>
          <a:xfrm rot="20519025">
            <a:off x="10829487" y="305114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05</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0" name="مستطيل 139">
            <a:extLst>
              <a:ext uri="{FF2B5EF4-FFF2-40B4-BE49-F238E27FC236}">
                <a16:creationId xmlns:a16="http://schemas.microsoft.com/office/drawing/2014/main" id="{26A779A3-F855-40CE-B36D-F63B24621499}"/>
              </a:ext>
            </a:extLst>
          </p:cNvPr>
          <p:cNvSpPr/>
          <p:nvPr/>
        </p:nvSpPr>
        <p:spPr>
          <a:xfrm rot="20519025">
            <a:off x="10851041" y="3614961"/>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06</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1" name="مستطيل 140">
            <a:extLst>
              <a:ext uri="{FF2B5EF4-FFF2-40B4-BE49-F238E27FC236}">
                <a16:creationId xmlns:a16="http://schemas.microsoft.com/office/drawing/2014/main" id="{6EF9322C-2DD4-44A1-93DD-C298A741E9F0}"/>
              </a:ext>
            </a:extLst>
          </p:cNvPr>
          <p:cNvSpPr/>
          <p:nvPr/>
        </p:nvSpPr>
        <p:spPr>
          <a:xfrm rot="20519025">
            <a:off x="10843262" y="423232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07</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2" name="مستطيل 141">
            <a:extLst>
              <a:ext uri="{FF2B5EF4-FFF2-40B4-BE49-F238E27FC236}">
                <a16:creationId xmlns:a16="http://schemas.microsoft.com/office/drawing/2014/main" id="{A82833B8-D694-485D-B6EA-A0F6006CAC1A}"/>
              </a:ext>
            </a:extLst>
          </p:cNvPr>
          <p:cNvSpPr/>
          <p:nvPr/>
        </p:nvSpPr>
        <p:spPr>
          <a:xfrm rot="20519025">
            <a:off x="10889223" y="4874863"/>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08</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3" name="مستطيل 142">
            <a:extLst>
              <a:ext uri="{FF2B5EF4-FFF2-40B4-BE49-F238E27FC236}">
                <a16:creationId xmlns:a16="http://schemas.microsoft.com/office/drawing/2014/main" id="{EB0B7D28-73A6-4D3A-ABD2-2527CBB03AD0}"/>
              </a:ext>
            </a:extLst>
          </p:cNvPr>
          <p:cNvSpPr/>
          <p:nvPr/>
        </p:nvSpPr>
        <p:spPr>
          <a:xfrm rot="20519025">
            <a:off x="10851041" y="547275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09</a:t>
            </a:r>
            <a:endParaRPr lang="ar-SA" sz="2800" b="1" cap="none" spc="0" dirty="0">
              <a:ln w="0"/>
              <a:solidFill>
                <a:schemeClr val="bg1"/>
              </a:solidFill>
              <a:effectLst>
                <a:outerShdw blurRad="38100" dist="19050" dir="2700000" algn="tl" rotWithShape="0">
                  <a:schemeClr val="dk1">
                    <a:alpha val="40000"/>
                  </a:schemeClr>
                </a:outerShdw>
              </a:effectLst>
            </a:endParaRPr>
          </a:p>
        </p:txBody>
      </p:sp>
      <p:pic>
        <p:nvPicPr>
          <p:cNvPr id="2" name="صورة 1">
            <a:extLst>
              <a:ext uri="{FF2B5EF4-FFF2-40B4-BE49-F238E27FC236}">
                <a16:creationId xmlns:a16="http://schemas.microsoft.com/office/drawing/2014/main" id="{2095826D-1DA3-4F8C-9DB2-17CD82760F8D}"/>
              </a:ext>
            </a:extLst>
          </p:cNvPr>
          <p:cNvPicPr>
            <a:picLocks noChangeAspect="1"/>
          </p:cNvPicPr>
          <p:nvPr/>
        </p:nvPicPr>
        <p:blipFill>
          <a:blip r:embed="rId6"/>
          <a:stretch>
            <a:fillRect/>
          </a:stretch>
        </p:blipFill>
        <p:spPr>
          <a:xfrm>
            <a:off x="3245601" y="611816"/>
            <a:ext cx="2280102" cy="749873"/>
          </a:xfrm>
          <a:prstGeom prst="rect">
            <a:avLst/>
          </a:prstGeom>
        </p:spPr>
      </p:pic>
      <p:sp>
        <p:nvSpPr>
          <p:cNvPr id="127" name="مربع نص 126">
            <a:extLst>
              <a:ext uri="{FF2B5EF4-FFF2-40B4-BE49-F238E27FC236}">
                <a16:creationId xmlns:a16="http://schemas.microsoft.com/office/drawing/2014/main" id="{7CD64377-3142-43AC-8DFE-1C80749459BA}"/>
              </a:ext>
            </a:extLst>
          </p:cNvPr>
          <p:cNvSpPr txBox="1"/>
          <p:nvPr/>
        </p:nvSpPr>
        <p:spPr>
          <a:xfrm>
            <a:off x="3011054" y="835544"/>
            <a:ext cx="2538760" cy="338554"/>
          </a:xfrm>
          <a:prstGeom prst="rect">
            <a:avLst/>
          </a:prstGeom>
          <a:noFill/>
        </p:spPr>
        <p:txBody>
          <a:bodyPr wrap="square" rtlCol="1">
            <a:spAutoFit/>
          </a:bodyPr>
          <a:lstStyle/>
          <a:p>
            <a:r>
              <a:rPr lang="ar-SA" sz="1600" dirty="0">
                <a:latin typeface="TS Rotger Black" panose="00000500000000000000" pitchFamily="50" charset="-78"/>
                <a:cs typeface="TS Rotger Black" panose="00000500000000000000" pitchFamily="50" charset="-78"/>
              </a:rPr>
              <a:t>أسماء النبي وألقابه </a:t>
            </a:r>
          </a:p>
        </p:txBody>
      </p:sp>
      <p:sp>
        <p:nvSpPr>
          <p:cNvPr id="128" name="مربع نص 127">
            <a:extLst>
              <a:ext uri="{FF2B5EF4-FFF2-40B4-BE49-F238E27FC236}">
                <a16:creationId xmlns:a16="http://schemas.microsoft.com/office/drawing/2014/main" id="{DA980212-C31D-45D8-9D8E-E4D83220F5B1}"/>
              </a:ext>
            </a:extLst>
          </p:cNvPr>
          <p:cNvSpPr txBox="1"/>
          <p:nvPr/>
        </p:nvSpPr>
        <p:spPr>
          <a:xfrm>
            <a:off x="2828480" y="1527781"/>
            <a:ext cx="2702916" cy="923330"/>
          </a:xfrm>
          <a:prstGeom prst="rect">
            <a:avLst/>
          </a:prstGeom>
          <a:noFill/>
        </p:spPr>
        <p:txBody>
          <a:bodyPr wrap="square" rtlCol="1">
            <a:spAutoFit/>
          </a:bodyPr>
          <a:lstStyle/>
          <a:p>
            <a:pPr marL="285750" indent="-285750">
              <a:buFont typeface="Wingdings" panose="05000000000000000000" pitchFamily="2" charset="2"/>
              <a:buChar char="q"/>
            </a:pPr>
            <a:r>
              <a:rPr lang="ar-SA" dirty="0">
                <a:latin typeface="TS Rotger Black" panose="00000500000000000000" pitchFamily="50" charset="-78"/>
                <a:cs typeface="TS Rotger Black" panose="00000500000000000000" pitchFamily="50" charset="-78"/>
              </a:rPr>
              <a:t>من أسماءه :</a:t>
            </a:r>
            <a:endParaRPr lang="ar-SA" dirty="0">
              <a:solidFill>
                <a:schemeClr val="accent2">
                  <a:lumMod val="75000"/>
                </a:schemeClr>
              </a:solidFill>
              <a:latin typeface="TS Rotger Black" panose="00000500000000000000" pitchFamily="50" charset="-78"/>
              <a:cs typeface="TS Rotger Black" panose="00000500000000000000" pitchFamily="50" charset="-78"/>
            </a:endParaRPr>
          </a:p>
          <a:p>
            <a:pPr marL="342900" indent="-342900">
              <a:buFont typeface="+mj-lt"/>
              <a:buAutoNum type="arabicParenR"/>
            </a:pPr>
            <a:endParaRPr lang="ar-SA" dirty="0"/>
          </a:p>
          <a:p>
            <a:pPr marL="342900" indent="-342900">
              <a:buFont typeface="+mj-lt"/>
              <a:buAutoNum type="arabicParenR"/>
            </a:pPr>
            <a:endParaRPr lang="ar-SA" dirty="0"/>
          </a:p>
        </p:txBody>
      </p:sp>
      <p:sp>
        <p:nvSpPr>
          <p:cNvPr id="129" name="مربع نص 128">
            <a:extLst>
              <a:ext uri="{FF2B5EF4-FFF2-40B4-BE49-F238E27FC236}">
                <a16:creationId xmlns:a16="http://schemas.microsoft.com/office/drawing/2014/main" id="{4ABA0C98-0F64-4120-9F0C-0892E71AC5F8}"/>
              </a:ext>
            </a:extLst>
          </p:cNvPr>
          <p:cNvSpPr txBox="1"/>
          <p:nvPr/>
        </p:nvSpPr>
        <p:spPr>
          <a:xfrm>
            <a:off x="1725275" y="1915300"/>
            <a:ext cx="3984230" cy="830997"/>
          </a:xfrm>
          <a:prstGeom prst="rect">
            <a:avLst/>
          </a:prstGeom>
          <a:noFill/>
        </p:spPr>
        <p:txBody>
          <a:bodyPr wrap="square" rtlCol="1">
            <a:spAutoFit/>
          </a:bodyPr>
          <a:lstStyle/>
          <a:p>
            <a:pPr algn="ctr"/>
            <a:r>
              <a:rPr lang="ar-SA" sz="1600" dirty="0">
                <a:solidFill>
                  <a:schemeClr val="accent1"/>
                </a:solidFill>
                <a:latin typeface="TS Rotger Black" panose="00000500000000000000" pitchFamily="50" charset="-78"/>
                <a:cs typeface="TS Rotger Black" panose="00000500000000000000" pitchFamily="50" charset="-78"/>
              </a:rPr>
              <a:t>فقد بشربه نبي الله عيسى قومه</a:t>
            </a:r>
          </a:p>
          <a:p>
            <a:pPr algn="ctr"/>
            <a:r>
              <a:rPr lang="ar-SA" sz="1600" dirty="0">
                <a:solidFill>
                  <a:schemeClr val="accent1"/>
                </a:solidFill>
                <a:latin typeface="TS Rotger Black" panose="00000500000000000000" pitchFamily="50" charset="-78"/>
                <a:cs typeface="TS Rotger Black" panose="00000500000000000000" pitchFamily="50" charset="-78"/>
              </a:rPr>
              <a:t> بنبي اسمه احمد عربي  يأتي في</a:t>
            </a:r>
          </a:p>
          <a:p>
            <a:pPr algn="ctr"/>
            <a:r>
              <a:rPr lang="ar-SA" sz="1600" dirty="0">
                <a:solidFill>
                  <a:schemeClr val="accent1"/>
                </a:solidFill>
                <a:latin typeface="TS Rotger Black" panose="00000500000000000000" pitchFamily="50" charset="-78"/>
                <a:cs typeface="TS Rotger Black" panose="00000500000000000000" pitchFamily="50" charset="-78"/>
              </a:rPr>
              <a:t> اخر الزمان وهو خاتم الأنبياء والرسل</a:t>
            </a:r>
          </a:p>
        </p:txBody>
      </p:sp>
      <p:pic>
        <p:nvPicPr>
          <p:cNvPr id="148" name="صورة 147">
            <a:extLst>
              <a:ext uri="{FF2B5EF4-FFF2-40B4-BE49-F238E27FC236}">
                <a16:creationId xmlns:a16="http://schemas.microsoft.com/office/drawing/2014/main" id="{16C95C17-F583-4456-8255-3D8B89F411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0240" y="2974855"/>
            <a:ext cx="3502559" cy="2997200"/>
          </a:xfrm>
          <a:prstGeom prst="rect">
            <a:avLst/>
          </a:prstGeom>
        </p:spPr>
      </p:pic>
      <p:sp>
        <p:nvSpPr>
          <p:cNvPr id="149" name="مربع نص 148">
            <a:extLst>
              <a:ext uri="{FF2B5EF4-FFF2-40B4-BE49-F238E27FC236}">
                <a16:creationId xmlns:a16="http://schemas.microsoft.com/office/drawing/2014/main" id="{D58B7838-AAF3-43B1-BCFE-1CE2F6EC6C3C}"/>
              </a:ext>
            </a:extLst>
          </p:cNvPr>
          <p:cNvSpPr txBox="1"/>
          <p:nvPr/>
        </p:nvSpPr>
        <p:spPr>
          <a:xfrm>
            <a:off x="1996632" y="3962407"/>
            <a:ext cx="3002206" cy="1938992"/>
          </a:xfrm>
          <a:prstGeom prst="rect">
            <a:avLst/>
          </a:prstGeom>
          <a:noFill/>
        </p:spPr>
        <p:txBody>
          <a:bodyPr wrap="square" rtlCol="1">
            <a:spAutoFit/>
          </a:bodyPr>
          <a:lstStyle/>
          <a:p>
            <a:r>
              <a:rPr lang="ar-SA" sz="2000" b="1" i="0"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قال الله تعالى :</a:t>
            </a:r>
          </a:p>
          <a:p>
            <a:r>
              <a:rPr lang="ar-SA" sz="2000" b="1" i="0"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وَإِذْ قَالَ عِيسَى ابْنُ مَرْيَمَ يَا بَنِي إِسْرَائِيلَ إِنِّي رَسُولُ اللَّهِ إِلَيْكُم مُّصَدِّقًا لِّمَا بَيْنَ يَدَيَّ مِنَ التَّوْرَاةِ وَمُبَشِّرًا بِرَسُولٍ يَأْتِي مِن بَعْدِي اسْمُهُ أَحْمَدُ ۖ</a:t>
            </a:r>
            <a:endParaRPr lang="ar-SA"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50" name="صورة 149">
            <a:extLst>
              <a:ext uri="{FF2B5EF4-FFF2-40B4-BE49-F238E27FC236}">
                <a16:creationId xmlns:a16="http://schemas.microsoft.com/office/drawing/2014/main" id="{C2A54C7C-BE37-4FD7-9B30-00921E95C826}"/>
              </a:ext>
            </a:extLst>
          </p:cNvPr>
          <p:cNvPicPr>
            <a:picLocks noChangeAspect="1"/>
          </p:cNvPicPr>
          <p:nvPr/>
        </p:nvPicPr>
        <p:blipFill>
          <a:blip r:embed="rId6"/>
          <a:stretch>
            <a:fillRect/>
          </a:stretch>
        </p:blipFill>
        <p:spPr>
          <a:xfrm>
            <a:off x="8244125" y="619435"/>
            <a:ext cx="2280102" cy="749873"/>
          </a:xfrm>
          <a:prstGeom prst="rect">
            <a:avLst/>
          </a:prstGeom>
        </p:spPr>
      </p:pic>
      <p:sp>
        <p:nvSpPr>
          <p:cNvPr id="151" name="مربع نص 150">
            <a:extLst>
              <a:ext uri="{FF2B5EF4-FFF2-40B4-BE49-F238E27FC236}">
                <a16:creationId xmlns:a16="http://schemas.microsoft.com/office/drawing/2014/main" id="{B7CC1A0F-A609-48FA-943B-EC212EA5CAE2}"/>
              </a:ext>
            </a:extLst>
          </p:cNvPr>
          <p:cNvSpPr txBox="1"/>
          <p:nvPr/>
        </p:nvSpPr>
        <p:spPr>
          <a:xfrm>
            <a:off x="8029931" y="868472"/>
            <a:ext cx="2527064" cy="338554"/>
          </a:xfrm>
          <a:prstGeom prst="rect">
            <a:avLst/>
          </a:prstGeom>
          <a:noFill/>
        </p:spPr>
        <p:txBody>
          <a:bodyPr wrap="square" rtlCol="1">
            <a:spAutoFit/>
          </a:bodyPr>
          <a:lstStyle/>
          <a:p>
            <a:r>
              <a:rPr lang="ar-SA" sz="1600" dirty="0">
                <a:latin typeface="TS Rotger Black" panose="00000500000000000000" pitchFamily="50" charset="-78"/>
                <a:cs typeface="TS Rotger Black" panose="00000500000000000000" pitchFamily="50" charset="-78"/>
              </a:rPr>
              <a:t>أسماء النبي وألقابه </a:t>
            </a:r>
          </a:p>
        </p:txBody>
      </p:sp>
      <p:sp>
        <p:nvSpPr>
          <p:cNvPr id="152" name="مربع نص 151">
            <a:extLst>
              <a:ext uri="{FF2B5EF4-FFF2-40B4-BE49-F238E27FC236}">
                <a16:creationId xmlns:a16="http://schemas.microsoft.com/office/drawing/2014/main" id="{CD2041D0-DA3B-4B0C-A3DB-CDDDB59AD7CF}"/>
              </a:ext>
            </a:extLst>
          </p:cNvPr>
          <p:cNvSpPr txBox="1"/>
          <p:nvPr/>
        </p:nvSpPr>
        <p:spPr>
          <a:xfrm>
            <a:off x="6654605" y="1700611"/>
            <a:ext cx="3814904" cy="738664"/>
          </a:xfrm>
          <a:prstGeom prst="rect">
            <a:avLst/>
          </a:prstGeom>
          <a:noFill/>
        </p:spPr>
        <p:txBody>
          <a:bodyPr wrap="square" rtlCol="1">
            <a:spAutoFit/>
          </a:bodyPr>
          <a:lstStyle/>
          <a:p>
            <a:pPr marL="285750" indent="-285750">
              <a:buFont typeface="Wingdings" panose="05000000000000000000" pitchFamily="2" charset="2"/>
              <a:buChar char="q"/>
            </a:pPr>
            <a:r>
              <a:rPr lang="ar-SA" sz="1600" dirty="0">
                <a:latin typeface="TS Rotger Black" panose="00000500000000000000" pitchFamily="50" charset="-78"/>
                <a:cs typeface="TS Rotger Black" panose="00000500000000000000" pitchFamily="50" charset="-78"/>
              </a:rPr>
              <a:t>كانت قريش تلقب النبي </a:t>
            </a:r>
          </a:p>
          <a:p>
            <a:endParaRPr lang="ar-SA" sz="800" dirty="0">
              <a:latin typeface="TS Rotger Black" panose="00000500000000000000" pitchFamily="50" charset="-78"/>
              <a:cs typeface="TS Rotger Black" panose="00000500000000000000" pitchFamily="50" charset="-78"/>
            </a:endParaRPr>
          </a:p>
          <a:p>
            <a:r>
              <a:rPr lang="ar-SA" sz="1600" dirty="0">
                <a:latin typeface="TS Rotger Black" panose="00000500000000000000" pitchFamily="50" charset="-78"/>
                <a:cs typeface="TS Rotger Black" panose="00000500000000000000" pitchFamily="50" charset="-78"/>
              </a:rPr>
              <a:t>     </a:t>
            </a:r>
            <a:r>
              <a:rPr lang="ar-SA" dirty="0">
                <a:latin typeface="TS Rotger Black" panose="00000500000000000000" pitchFamily="50" charset="-78"/>
                <a:cs typeface="TS Rotger Black" panose="00000500000000000000" pitchFamily="50" charset="-78"/>
              </a:rPr>
              <a:t>ب </a:t>
            </a:r>
            <a:endParaRPr lang="ar-SA" dirty="0"/>
          </a:p>
        </p:txBody>
      </p:sp>
      <p:pic>
        <p:nvPicPr>
          <p:cNvPr id="154" name="صورة 153">
            <a:extLst>
              <a:ext uri="{FF2B5EF4-FFF2-40B4-BE49-F238E27FC236}">
                <a16:creationId xmlns:a16="http://schemas.microsoft.com/office/drawing/2014/main" id="{12679478-5361-4639-8A11-98C5A3A102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1112" y="2604275"/>
            <a:ext cx="1906557" cy="1860214"/>
          </a:xfrm>
          <a:prstGeom prst="rect">
            <a:avLst/>
          </a:prstGeom>
        </p:spPr>
      </p:pic>
      <p:sp>
        <p:nvSpPr>
          <p:cNvPr id="155" name="مربع نص 154">
            <a:extLst>
              <a:ext uri="{FF2B5EF4-FFF2-40B4-BE49-F238E27FC236}">
                <a16:creationId xmlns:a16="http://schemas.microsoft.com/office/drawing/2014/main" id="{B0AB88C4-F0D8-4C28-B8FE-7BACB1C706BE}"/>
              </a:ext>
            </a:extLst>
          </p:cNvPr>
          <p:cNvSpPr txBox="1"/>
          <p:nvPr/>
        </p:nvSpPr>
        <p:spPr>
          <a:xfrm>
            <a:off x="6693697" y="4773954"/>
            <a:ext cx="3716738" cy="338554"/>
          </a:xfrm>
          <a:prstGeom prst="rect">
            <a:avLst/>
          </a:prstGeom>
          <a:noFill/>
        </p:spPr>
        <p:txBody>
          <a:bodyPr wrap="square" rtlCol="1">
            <a:spAutoFit/>
          </a:bodyPr>
          <a:lstStyle/>
          <a:p>
            <a:r>
              <a:rPr lang="ar-SA" sz="1600" dirty="0">
                <a:latin typeface="TS Rotger Black" panose="00000500000000000000" pitchFamily="50" charset="-78"/>
                <a:cs typeface="TS Rotger Black" panose="00000500000000000000" pitchFamily="50" charset="-78"/>
              </a:rPr>
              <a:t>لأنه كان يحفظ ودائعهم وأماناتهم </a:t>
            </a:r>
          </a:p>
        </p:txBody>
      </p:sp>
      <p:sp>
        <p:nvSpPr>
          <p:cNvPr id="3" name="مربع نص 2">
            <a:extLst>
              <a:ext uri="{FF2B5EF4-FFF2-40B4-BE49-F238E27FC236}">
                <a16:creationId xmlns:a16="http://schemas.microsoft.com/office/drawing/2014/main" id="{0123F531-F062-4B29-AE00-6BD5CB03630F}"/>
              </a:ext>
            </a:extLst>
          </p:cNvPr>
          <p:cNvSpPr txBox="1"/>
          <p:nvPr/>
        </p:nvSpPr>
        <p:spPr>
          <a:xfrm>
            <a:off x="2376502" y="1413304"/>
            <a:ext cx="1394090" cy="523220"/>
          </a:xfrm>
          <a:prstGeom prst="rect">
            <a:avLst/>
          </a:prstGeom>
          <a:noFill/>
        </p:spPr>
        <p:txBody>
          <a:bodyPr wrap="square" rtlCol="1">
            <a:spAutoFit/>
          </a:bodyPr>
          <a:lstStyle/>
          <a:p>
            <a:r>
              <a:rPr lang="ar-SA" sz="2800" dirty="0">
                <a:solidFill>
                  <a:schemeClr val="accent2">
                    <a:lumMod val="75000"/>
                  </a:schemeClr>
                </a:solidFill>
                <a:latin typeface="TS Rotger Black" panose="00000500000000000000" pitchFamily="50" charset="-78"/>
                <a:cs typeface="TS Rotger Black" panose="00000500000000000000" pitchFamily="50" charset="-78"/>
              </a:rPr>
              <a:t>أحمد</a:t>
            </a:r>
            <a:endParaRPr lang="ar-SA" sz="2800" dirty="0"/>
          </a:p>
        </p:txBody>
      </p:sp>
      <p:sp>
        <p:nvSpPr>
          <p:cNvPr id="114" name="مربع نص 113">
            <a:extLst>
              <a:ext uri="{FF2B5EF4-FFF2-40B4-BE49-F238E27FC236}">
                <a16:creationId xmlns:a16="http://schemas.microsoft.com/office/drawing/2014/main" id="{C12214EC-23EB-4458-8BDD-F1C41E4BD33B}"/>
              </a:ext>
            </a:extLst>
          </p:cNvPr>
          <p:cNvSpPr txBox="1"/>
          <p:nvPr/>
        </p:nvSpPr>
        <p:spPr>
          <a:xfrm>
            <a:off x="7866883" y="2088301"/>
            <a:ext cx="1906558" cy="523220"/>
          </a:xfrm>
          <a:prstGeom prst="rect">
            <a:avLst/>
          </a:prstGeom>
          <a:noFill/>
        </p:spPr>
        <p:txBody>
          <a:bodyPr wrap="square" rtlCol="1">
            <a:spAutoFit/>
          </a:bodyPr>
          <a:lstStyle/>
          <a:p>
            <a:r>
              <a:rPr lang="ar-SA" sz="2800" dirty="0">
                <a:latin typeface="TS Rotger Black" panose="00000500000000000000" pitchFamily="50" charset="-78"/>
                <a:cs typeface="TS Rotger Black" panose="00000500000000000000" pitchFamily="50" charset="-78"/>
              </a:rPr>
              <a:t>" </a:t>
            </a:r>
            <a:r>
              <a:rPr lang="ar-SA" sz="2800" dirty="0">
                <a:solidFill>
                  <a:schemeClr val="accent2">
                    <a:lumMod val="75000"/>
                  </a:schemeClr>
                </a:solidFill>
                <a:latin typeface="TS Rotger Black" panose="00000500000000000000" pitchFamily="50" charset="-78"/>
                <a:cs typeface="TS Rotger Black" panose="00000500000000000000" pitchFamily="50" charset="-78"/>
              </a:rPr>
              <a:t>الامين</a:t>
            </a:r>
            <a:r>
              <a:rPr lang="ar-SA" sz="2800" dirty="0">
                <a:latin typeface="TS Rotger Black" panose="00000500000000000000" pitchFamily="50" charset="-78"/>
                <a:cs typeface="TS Rotger Black" panose="00000500000000000000" pitchFamily="50" charset="-78"/>
              </a:rPr>
              <a:t> "</a:t>
            </a:r>
          </a:p>
        </p:txBody>
      </p:sp>
    </p:spTree>
    <p:extLst>
      <p:ext uri="{BB962C8B-B14F-4D97-AF65-F5344CB8AC3E}">
        <p14:creationId xmlns:p14="http://schemas.microsoft.com/office/powerpoint/2010/main" val="1263813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 calcmode="lin" valueType="num">
                                      <p:cBhvr>
                                        <p:cTn id="12" dur="1000" fill="hold"/>
                                        <p:tgtEl>
                                          <p:spTgt spid="14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4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49">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49">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149">
                                            <p:txEl>
                                              <p:pRg st="1" end="1"/>
                                            </p:txEl>
                                          </p:spTgt>
                                        </p:tgtEl>
                                        <p:attrNameLst>
                                          <p:attrName>style.visibility</p:attrName>
                                        </p:attrNameLst>
                                      </p:cBhvr>
                                      <p:to>
                                        <p:strVal val="visible"/>
                                      </p:to>
                                    </p:set>
                                    <p:anim calcmode="lin" valueType="num">
                                      <p:cBhvr>
                                        <p:cTn id="18" dur="1000" fill="hold"/>
                                        <p:tgtEl>
                                          <p:spTgt spid="149">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49">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149">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14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barn(inVertical)">
                                      <p:cBhvr>
                                        <p:cTn id="26" dur="500"/>
                                        <p:tgtEl>
                                          <p:spTgt spid="1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fade">
                                      <p:cBhvr>
                                        <p:cTn id="31" dur="1000"/>
                                        <p:tgtEl>
                                          <p:spTgt spid="155"/>
                                        </p:tgtEl>
                                      </p:cBhvr>
                                    </p:animEffect>
                                    <p:anim calcmode="lin" valueType="num">
                                      <p:cBhvr>
                                        <p:cTn id="32" dur="1000" fill="hold"/>
                                        <p:tgtEl>
                                          <p:spTgt spid="155"/>
                                        </p:tgtEl>
                                        <p:attrNameLst>
                                          <p:attrName>ppt_x</p:attrName>
                                        </p:attrNameLst>
                                      </p:cBhvr>
                                      <p:tavLst>
                                        <p:tav tm="0">
                                          <p:val>
                                            <p:strVal val="#ppt_x"/>
                                          </p:val>
                                        </p:tav>
                                        <p:tav tm="100000">
                                          <p:val>
                                            <p:strVal val="#ppt_x"/>
                                          </p:val>
                                        </p:tav>
                                      </p:tavLst>
                                    </p:anim>
                                    <p:anim calcmode="lin" valueType="num">
                                      <p:cBhvr>
                                        <p:cTn id="33"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3" grpId="0"/>
      <p:bldP spid="1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زوايا مستديرة 4">
            <a:extLst>
              <a:ext uri="{FF2B5EF4-FFF2-40B4-BE49-F238E27FC236}">
                <a16:creationId xmlns:a16="http://schemas.microsoft.com/office/drawing/2014/main" id="{A51918D8-4C8D-4BE0-A068-B63790EA1D4C}"/>
              </a:ext>
            </a:extLst>
          </p:cNvPr>
          <p:cNvSpPr/>
          <p:nvPr/>
        </p:nvSpPr>
        <p:spPr>
          <a:xfrm>
            <a:off x="6200776" y="365760"/>
            <a:ext cx="5219700" cy="6126480"/>
          </a:xfrm>
          <a:prstGeom prst="roundRect">
            <a:avLst>
              <a:gd name="adj" fmla="val 5105"/>
            </a:avLst>
          </a:prstGeom>
          <a:blipFill>
            <a:blip r:embed="rId2"/>
            <a:stretch>
              <a:fillRect/>
            </a:stretch>
          </a:blipFill>
          <a:ln>
            <a:noFill/>
          </a:ln>
          <a:effectLst>
            <a:outerShdw blurRad="152400" dist="101600" algn="l" rotWithShape="0">
              <a:prstClr val="black">
                <a:alpha val="8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8" name="مستطيل: زوايا قطرية مستديرة 117">
            <a:extLst>
              <a:ext uri="{FF2B5EF4-FFF2-40B4-BE49-F238E27FC236}">
                <a16:creationId xmlns:a16="http://schemas.microsoft.com/office/drawing/2014/main" id="{819F6EF1-1928-4817-B5C4-D876F4EFA9C1}"/>
              </a:ext>
            </a:extLst>
          </p:cNvPr>
          <p:cNvSpPr/>
          <p:nvPr/>
        </p:nvSpPr>
        <p:spPr>
          <a:xfrm rot="20729575">
            <a:off x="10493754" y="593786"/>
            <a:ext cx="1116809" cy="483517"/>
          </a:xfrm>
          <a:prstGeom prst="round2DiagRect">
            <a:avLst>
              <a:gd name="adj1" fmla="val 50000"/>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9" name="مستطيل: زوايا قطرية مستديرة 118">
            <a:extLst>
              <a:ext uri="{FF2B5EF4-FFF2-40B4-BE49-F238E27FC236}">
                <a16:creationId xmlns:a16="http://schemas.microsoft.com/office/drawing/2014/main" id="{1C6300F6-E07C-4DEC-8A9B-C388F435A824}"/>
              </a:ext>
            </a:extLst>
          </p:cNvPr>
          <p:cNvSpPr/>
          <p:nvPr/>
        </p:nvSpPr>
        <p:spPr>
          <a:xfrm rot="20729575">
            <a:off x="10493754" y="1211148"/>
            <a:ext cx="1116809" cy="483517"/>
          </a:xfrm>
          <a:prstGeom prst="round2DiagRect">
            <a:avLst>
              <a:gd name="adj1" fmla="val 50000"/>
              <a:gd name="adj2"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0" name="مستطيل: زوايا قطرية مستديرة 119">
            <a:extLst>
              <a:ext uri="{FF2B5EF4-FFF2-40B4-BE49-F238E27FC236}">
                <a16:creationId xmlns:a16="http://schemas.microsoft.com/office/drawing/2014/main" id="{64E1142C-8668-41E3-994C-8721A0C46F4C}"/>
              </a:ext>
            </a:extLst>
          </p:cNvPr>
          <p:cNvSpPr/>
          <p:nvPr/>
        </p:nvSpPr>
        <p:spPr>
          <a:xfrm rot="20729575">
            <a:off x="10493754" y="1828510"/>
            <a:ext cx="1116809" cy="483517"/>
          </a:xfrm>
          <a:prstGeom prst="round2Diag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1" name="مستطيل: زوايا قطرية مستديرة 120">
            <a:extLst>
              <a:ext uri="{FF2B5EF4-FFF2-40B4-BE49-F238E27FC236}">
                <a16:creationId xmlns:a16="http://schemas.microsoft.com/office/drawing/2014/main" id="{BED5540C-BBEE-4BAD-9ECB-041F135A70E1}"/>
              </a:ext>
            </a:extLst>
          </p:cNvPr>
          <p:cNvSpPr/>
          <p:nvPr/>
        </p:nvSpPr>
        <p:spPr>
          <a:xfrm rot="20729575">
            <a:off x="10493754" y="2445872"/>
            <a:ext cx="1116809" cy="483517"/>
          </a:xfrm>
          <a:prstGeom prst="round2DiagRect">
            <a:avLst>
              <a:gd name="adj1" fmla="val 50000"/>
              <a:gd name="adj2" fmla="val 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2" name="مستطيل: زوايا قطرية مستديرة 121">
            <a:extLst>
              <a:ext uri="{FF2B5EF4-FFF2-40B4-BE49-F238E27FC236}">
                <a16:creationId xmlns:a16="http://schemas.microsoft.com/office/drawing/2014/main" id="{11277429-44EB-46C5-BAFF-D1A477D1FE26}"/>
              </a:ext>
            </a:extLst>
          </p:cNvPr>
          <p:cNvSpPr/>
          <p:nvPr/>
        </p:nvSpPr>
        <p:spPr>
          <a:xfrm rot="20729575">
            <a:off x="10493754" y="3063234"/>
            <a:ext cx="1116809" cy="483517"/>
          </a:xfrm>
          <a:prstGeom prst="round2DiagRect">
            <a:avLst>
              <a:gd name="adj1" fmla="val 50000"/>
              <a:gd name="adj2" fmla="val 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3" name="مستطيل: زوايا قطرية مستديرة 122">
            <a:extLst>
              <a:ext uri="{FF2B5EF4-FFF2-40B4-BE49-F238E27FC236}">
                <a16:creationId xmlns:a16="http://schemas.microsoft.com/office/drawing/2014/main" id="{A97A9A0A-AE0D-402B-ABD9-A7733B87B684}"/>
              </a:ext>
            </a:extLst>
          </p:cNvPr>
          <p:cNvSpPr/>
          <p:nvPr/>
        </p:nvSpPr>
        <p:spPr>
          <a:xfrm rot="20729575">
            <a:off x="10493754" y="3680596"/>
            <a:ext cx="1116809" cy="483517"/>
          </a:xfrm>
          <a:prstGeom prst="round2DiagRect">
            <a:avLst>
              <a:gd name="adj1" fmla="val 50000"/>
              <a:gd name="adj2" fmla="val 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4" name="مستطيل: زوايا قطرية مستديرة 123">
            <a:extLst>
              <a:ext uri="{FF2B5EF4-FFF2-40B4-BE49-F238E27FC236}">
                <a16:creationId xmlns:a16="http://schemas.microsoft.com/office/drawing/2014/main" id="{5F8D57F9-D3C9-489F-A950-369933E47DC4}"/>
              </a:ext>
            </a:extLst>
          </p:cNvPr>
          <p:cNvSpPr/>
          <p:nvPr/>
        </p:nvSpPr>
        <p:spPr>
          <a:xfrm rot="20729575">
            <a:off x="10493754" y="4297958"/>
            <a:ext cx="1116809" cy="483517"/>
          </a:xfrm>
          <a:prstGeom prst="round2DiagRect">
            <a:avLst>
              <a:gd name="adj1" fmla="val 50000"/>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5" name="مستطيل: زوايا قطرية مستديرة 124">
            <a:extLst>
              <a:ext uri="{FF2B5EF4-FFF2-40B4-BE49-F238E27FC236}">
                <a16:creationId xmlns:a16="http://schemas.microsoft.com/office/drawing/2014/main" id="{05E531CB-3B4C-4D70-B854-BA3CD01C7485}"/>
              </a:ext>
            </a:extLst>
          </p:cNvPr>
          <p:cNvSpPr/>
          <p:nvPr/>
        </p:nvSpPr>
        <p:spPr>
          <a:xfrm rot="20729575">
            <a:off x="10493754" y="4915320"/>
            <a:ext cx="1116809" cy="483517"/>
          </a:xfrm>
          <a:prstGeom prst="round2DiagRect">
            <a:avLst>
              <a:gd name="adj1" fmla="val 50000"/>
              <a:gd name="adj2" fmla="val 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6" name="مستطيل: زوايا قطرية مستديرة 125">
            <a:extLst>
              <a:ext uri="{FF2B5EF4-FFF2-40B4-BE49-F238E27FC236}">
                <a16:creationId xmlns:a16="http://schemas.microsoft.com/office/drawing/2014/main" id="{DDCE6DE6-3F48-4FA0-AF3E-56FB9F337EEF}"/>
              </a:ext>
            </a:extLst>
          </p:cNvPr>
          <p:cNvSpPr/>
          <p:nvPr/>
        </p:nvSpPr>
        <p:spPr>
          <a:xfrm rot="20729575">
            <a:off x="10493754" y="5532682"/>
            <a:ext cx="1116809" cy="483517"/>
          </a:xfrm>
          <a:prstGeom prst="round2DiagRect">
            <a:avLst>
              <a:gd name="adj1" fmla="val 50000"/>
              <a:gd name="adj2" fmla="val 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زوايا مستديرة 3">
            <a:extLst>
              <a:ext uri="{FF2B5EF4-FFF2-40B4-BE49-F238E27FC236}">
                <a16:creationId xmlns:a16="http://schemas.microsoft.com/office/drawing/2014/main" id="{C0BA412C-BE0B-4BE9-991E-E5CF647BBC15}"/>
              </a:ext>
            </a:extLst>
          </p:cNvPr>
          <p:cNvSpPr/>
          <p:nvPr/>
        </p:nvSpPr>
        <p:spPr>
          <a:xfrm>
            <a:off x="771526" y="365760"/>
            <a:ext cx="5219700" cy="6126480"/>
          </a:xfrm>
          <a:prstGeom prst="roundRect">
            <a:avLst>
              <a:gd name="adj" fmla="val 5105"/>
            </a:avLst>
          </a:prstGeom>
          <a:blipFill>
            <a:blip r:embed="rId2"/>
            <a:stretch>
              <a:fillRect/>
            </a:stretch>
          </a:blipFill>
          <a:ln>
            <a:noFill/>
          </a:ln>
          <a:effectLst>
            <a:outerShdw blurRad="215900" dist="63500" dir="10800000" algn="r" rotWithShape="0">
              <a:prstClr val="black">
                <a:alpha val="8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a:extLst>
              <a:ext uri="{FF2B5EF4-FFF2-40B4-BE49-F238E27FC236}">
                <a16:creationId xmlns:a16="http://schemas.microsoft.com/office/drawing/2014/main" id="{AE970C84-E4CD-47EF-81DF-D2C35C3B52D0}"/>
              </a:ext>
            </a:extLst>
          </p:cNvPr>
          <p:cNvSpPr/>
          <p:nvPr/>
        </p:nvSpPr>
        <p:spPr>
          <a:xfrm>
            <a:off x="6276975" y="576262"/>
            <a:ext cx="4343400" cy="5705475"/>
          </a:xfrm>
          <a:prstGeom prst="rect">
            <a:avLst/>
          </a:prstGeom>
          <a:solidFill>
            <a:schemeClr val="bg1"/>
          </a:solidFill>
          <a:ln>
            <a:noFill/>
          </a:ln>
          <a:effectLst>
            <a:outerShdw blurRad="241300" dist="76200" algn="l" rotWithShape="0">
              <a:prstClr val="black">
                <a:alpha val="7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a:extLst>
              <a:ext uri="{FF2B5EF4-FFF2-40B4-BE49-F238E27FC236}">
                <a16:creationId xmlns:a16="http://schemas.microsoft.com/office/drawing/2014/main" id="{AE4E4084-F260-4A23-971F-5388DA18F398}"/>
              </a:ext>
            </a:extLst>
          </p:cNvPr>
          <p:cNvSpPr/>
          <p:nvPr/>
        </p:nvSpPr>
        <p:spPr>
          <a:xfrm>
            <a:off x="1571625" y="576261"/>
            <a:ext cx="4343400" cy="5705475"/>
          </a:xfrm>
          <a:prstGeom prst="rect">
            <a:avLst/>
          </a:prstGeom>
          <a:solidFill>
            <a:schemeClr val="bg1"/>
          </a:solidFill>
          <a:ln>
            <a:noFill/>
          </a:ln>
          <a:effectLst>
            <a:outerShdw blurRad="139700" dist="152400" dir="10800000" algn="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13" name="مجموعة 112">
            <a:extLst>
              <a:ext uri="{FF2B5EF4-FFF2-40B4-BE49-F238E27FC236}">
                <a16:creationId xmlns:a16="http://schemas.microsoft.com/office/drawing/2014/main" id="{CCBEB425-4164-4619-9436-7DDD01B1F5C2}"/>
              </a:ext>
            </a:extLst>
          </p:cNvPr>
          <p:cNvGrpSpPr/>
          <p:nvPr/>
        </p:nvGrpSpPr>
        <p:grpSpPr>
          <a:xfrm>
            <a:off x="5639992" y="657183"/>
            <a:ext cx="912019" cy="5543630"/>
            <a:chOff x="5641181" y="716757"/>
            <a:chExt cx="912019" cy="5543630"/>
          </a:xfrm>
        </p:grpSpPr>
        <p:grpSp>
          <p:nvGrpSpPr>
            <p:cNvPr id="12" name="مجموعة 11">
              <a:extLst>
                <a:ext uri="{FF2B5EF4-FFF2-40B4-BE49-F238E27FC236}">
                  <a16:creationId xmlns:a16="http://schemas.microsoft.com/office/drawing/2014/main" id="{4AD84F36-A8BE-4EBC-B498-F5E6A1FB7D2F}"/>
                </a:ext>
              </a:extLst>
            </p:cNvPr>
            <p:cNvGrpSpPr/>
            <p:nvPr/>
          </p:nvGrpSpPr>
          <p:grpSpPr>
            <a:xfrm>
              <a:off x="5641181" y="716757"/>
              <a:ext cx="912019" cy="133350"/>
              <a:chOff x="5641181" y="716757"/>
              <a:chExt cx="912019" cy="133350"/>
            </a:xfrm>
          </p:grpSpPr>
          <p:sp>
            <p:nvSpPr>
              <p:cNvPr id="8" name="شكل بيضاوي 7">
                <a:extLst>
                  <a:ext uri="{FF2B5EF4-FFF2-40B4-BE49-F238E27FC236}">
                    <a16:creationId xmlns:a16="http://schemas.microsoft.com/office/drawing/2014/main" id="{B5F18F3C-33C5-433A-940B-029AB07BBC7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a:extLst>
                  <a:ext uri="{FF2B5EF4-FFF2-40B4-BE49-F238E27FC236}">
                    <a16:creationId xmlns:a16="http://schemas.microsoft.com/office/drawing/2014/main" id="{01D010B7-0D31-4863-8965-206A1B42572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a:extLst>
                  <a:ext uri="{FF2B5EF4-FFF2-40B4-BE49-F238E27FC236}">
                    <a16:creationId xmlns:a16="http://schemas.microsoft.com/office/drawing/2014/main" id="{FD1AFDFF-C14D-4CDF-B331-A069940BF5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a:extLst>
                  <a:ext uri="{FF2B5EF4-FFF2-40B4-BE49-F238E27FC236}">
                    <a16:creationId xmlns:a16="http://schemas.microsoft.com/office/drawing/2014/main" id="{FDAEABFC-9622-458C-8294-7E3F4ADD74A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3" name="مجموعة 12">
              <a:extLst>
                <a:ext uri="{FF2B5EF4-FFF2-40B4-BE49-F238E27FC236}">
                  <a16:creationId xmlns:a16="http://schemas.microsoft.com/office/drawing/2014/main" id="{438D2B56-0E42-4D19-8F02-2F6B1D6AFAA1}"/>
                </a:ext>
              </a:extLst>
            </p:cNvPr>
            <p:cNvGrpSpPr/>
            <p:nvPr/>
          </p:nvGrpSpPr>
          <p:grpSpPr>
            <a:xfrm>
              <a:off x="5641181" y="987271"/>
              <a:ext cx="912019" cy="133350"/>
              <a:chOff x="5641181" y="716757"/>
              <a:chExt cx="912019" cy="133350"/>
            </a:xfrm>
          </p:grpSpPr>
          <p:sp>
            <p:nvSpPr>
              <p:cNvPr id="14" name="شكل بيضاوي 13">
                <a:extLst>
                  <a:ext uri="{FF2B5EF4-FFF2-40B4-BE49-F238E27FC236}">
                    <a16:creationId xmlns:a16="http://schemas.microsoft.com/office/drawing/2014/main" id="{4499E7C0-A825-4800-BD4B-42A6B7C333D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5" name="شكل بيضاوي 14">
                <a:extLst>
                  <a:ext uri="{FF2B5EF4-FFF2-40B4-BE49-F238E27FC236}">
                    <a16:creationId xmlns:a16="http://schemas.microsoft.com/office/drawing/2014/main" id="{2C33AEA6-8B05-4865-8B55-8AC6BA8CBF7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ستطيل 15">
                <a:extLst>
                  <a:ext uri="{FF2B5EF4-FFF2-40B4-BE49-F238E27FC236}">
                    <a16:creationId xmlns:a16="http://schemas.microsoft.com/office/drawing/2014/main" id="{FA2A8430-4707-4A7B-B5A6-1F615C1D891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ستطيل 16">
                <a:extLst>
                  <a:ext uri="{FF2B5EF4-FFF2-40B4-BE49-F238E27FC236}">
                    <a16:creationId xmlns:a16="http://schemas.microsoft.com/office/drawing/2014/main" id="{9DC0F287-CC02-43ED-A666-7895FD57EC70}"/>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8" name="مجموعة 17">
              <a:extLst>
                <a:ext uri="{FF2B5EF4-FFF2-40B4-BE49-F238E27FC236}">
                  <a16:creationId xmlns:a16="http://schemas.microsoft.com/office/drawing/2014/main" id="{5777CFC1-031B-4F72-AB3B-A44817B249B0}"/>
                </a:ext>
              </a:extLst>
            </p:cNvPr>
            <p:cNvGrpSpPr/>
            <p:nvPr/>
          </p:nvGrpSpPr>
          <p:grpSpPr>
            <a:xfrm>
              <a:off x="5641181" y="1257785"/>
              <a:ext cx="912019" cy="133350"/>
              <a:chOff x="5641181" y="716757"/>
              <a:chExt cx="912019" cy="133350"/>
            </a:xfrm>
          </p:grpSpPr>
          <p:sp>
            <p:nvSpPr>
              <p:cNvPr id="19" name="شكل بيضاوي 18">
                <a:extLst>
                  <a:ext uri="{FF2B5EF4-FFF2-40B4-BE49-F238E27FC236}">
                    <a16:creationId xmlns:a16="http://schemas.microsoft.com/office/drawing/2014/main" id="{506875CF-90A9-4D59-9636-71D7F40DD13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a:extLst>
                  <a:ext uri="{FF2B5EF4-FFF2-40B4-BE49-F238E27FC236}">
                    <a16:creationId xmlns:a16="http://schemas.microsoft.com/office/drawing/2014/main" id="{4DB1EC31-CF84-41E9-ACC6-0F143B93A83C}"/>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ستطيل 20">
                <a:extLst>
                  <a:ext uri="{FF2B5EF4-FFF2-40B4-BE49-F238E27FC236}">
                    <a16:creationId xmlns:a16="http://schemas.microsoft.com/office/drawing/2014/main" id="{C05D84B7-F861-473C-9D82-422C8F1510F4}"/>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a:extLst>
                  <a:ext uri="{FF2B5EF4-FFF2-40B4-BE49-F238E27FC236}">
                    <a16:creationId xmlns:a16="http://schemas.microsoft.com/office/drawing/2014/main" id="{50618798-1B75-4034-967F-020A0EE281CF}"/>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3" name="مجموعة 22">
              <a:extLst>
                <a:ext uri="{FF2B5EF4-FFF2-40B4-BE49-F238E27FC236}">
                  <a16:creationId xmlns:a16="http://schemas.microsoft.com/office/drawing/2014/main" id="{0323BE93-D359-493A-9BFE-8506B2DF305C}"/>
                </a:ext>
              </a:extLst>
            </p:cNvPr>
            <p:cNvGrpSpPr/>
            <p:nvPr/>
          </p:nvGrpSpPr>
          <p:grpSpPr>
            <a:xfrm>
              <a:off x="5641181" y="1528299"/>
              <a:ext cx="912019" cy="133350"/>
              <a:chOff x="5641181" y="716757"/>
              <a:chExt cx="912019" cy="133350"/>
            </a:xfrm>
          </p:grpSpPr>
          <p:sp>
            <p:nvSpPr>
              <p:cNvPr id="24" name="شكل بيضاوي 23">
                <a:extLst>
                  <a:ext uri="{FF2B5EF4-FFF2-40B4-BE49-F238E27FC236}">
                    <a16:creationId xmlns:a16="http://schemas.microsoft.com/office/drawing/2014/main" id="{45D4BA33-A423-4A99-BF1B-E8CB1C6676AC}"/>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شكل بيضاوي 24">
                <a:extLst>
                  <a:ext uri="{FF2B5EF4-FFF2-40B4-BE49-F238E27FC236}">
                    <a16:creationId xmlns:a16="http://schemas.microsoft.com/office/drawing/2014/main" id="{EC35335A-BE4A-4C46-B53E-E04853829F88}"/>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a16="http://schemas.microsoft.com/office/drawing/2014/main" id="{094AA478-C248-4612-A1C2-650F18DD994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7" name="مستطيل 26">
                <a:extLst>
                  <a:ext uri="{FF2B5EF4-FFF2-40B4-BE49-F238E27FC236}">
                    <a16:creationId xmlns:a16="http://schemas.microsoft.com/office/drawing/2014/main" id="{B774C8B0-37EF-4A38-96BC-6164F31132E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28" name="مجموعة 27">
              <a:extLst>
                <a:ext uri="{FF2B5EF4-FFF2-40B4-BE49-F238E27FC236}">
                  <a16:creationId xmlns:a16="http://schemas.microsoft.com/office/drawing/2014/main" id="{45920664-7080-4F7C-822C-74C6E1ACEEF8}"/>
                </a:ext>
              </a:extLst>
            </p:cNvPr>
            <p:cNvGrpSpPr/>
            <p:nvPr/>
          </p:nvGrpSpPr>
          <p:grpSpPr>
            <a:xfrm>
              <a:off x="5641181" y="1798813"/>
              <a:ext cx="912019" cy="133350"/>
              <a:chOff x="5641181" y="716757"/>
              <a:chExt cx="912019" cy="133350"/>
            </a:xfrm>
          </p:grpSpPr>
          <p:sp>
            <p:nvSpPr>
              <p:cNvPr id="29" name="شكل بيضاوي 28">
                <a:extLst>
                  <a:ext uri="{FF2B5EF4-FFF2-40B4-BE49-F238E27FC236}">
                    <a16:creationId xmlns:a16="http://schemas.microsoft.com/office/drawing/2014/main" id="{787AD42F-7847-4073-8AFC-ED7126D2E969}"/>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شكل بيضاوي 29">
                <a:extLst>
                  <a:ext uri="{FF2B5EF4-FFF2-40B4-BE49-F238E27FC236}">
                    <a16:creationId xmlns:a16="http://schemas.microsoft.com/office/drawing/2014/main" id="{C1C03207-E969-4856-B782-CBA736E726D4}"/>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1" name="مستطيل 30">
                <a:extLst>
                  <a:ext uri="{FF2B5EF4-FFF2-40B4-BE49-F238E27FC236}">
                    <a16:creationId xmlns:a16="http://schemas.microsoft.com/office/drawing/2014/main" id="{2EC4BA99-CC3D-4DB0-A038-1B56C9330B80}"/>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2" name="مستطيل 31">
                <a:extLst>
                  <a:ext uri="{FF2B5EF4-FFF2-40B4-BE49-F238E27FC236}">
                    <a16:creationId xmlns:a16="http://schemas.microsoft.com/office/drawing/2014/main" id="{B095C57D-64A1-4349-BC6E-4B0DD0FC7EA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3" name="مجموعة 32">
              <a:extLst>
                <a:ext uri="{FF2B5EF4-FFF2-40B4-BE49-F238E27FC236}">
                  <a16:creationId xmlns:a16="http://schemas.microsoft.com/office/drawing/2014/main" id="{95F7B88D-5C18-46B2-9449-32F6508D48E8}"/>
                </a:ext>
              </a:extLst>
            </p:cNvPr>
            <p:cNvGrpSpPr/>
            <p:nvPr/>
          </p:nvGrpSpPr>
          <p:grpSpPr>
            <a:xfrm>
              <a:off x="5641181" y="2069327"/>
              <a:ext cx="912019" cy="133350"/>
              <a:chOff x="5641181" y="716757"/>
              <a:chExt cx="912019" cy="133350"/>
            </a:xfrm>
          </p:grpSpPr>
          <p:sp>
            <p:nvSpPr>
              <p:cNvPr id="34" name="شكل بيضاوي 33">
                <a:extLst>
                  <a:ext uri="{FF2B5EF4-FFF2-40B4-BE49-F238E27FC236}">
                    <a16:creationId xmlns:a16="http://schemas.microsoft.com/office/drawing/2014/main" id="{96FA9DA2-743E-414B-B403-8DBF7836FC24}"/>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شكل بيضاوي 34">
                <a:extLst>
                  <a:ext uri="{FF2B5EF4-FFF2-40B4-BE49-F238E27FC236}">
                    <a16:creationId xmlns:a16="http://schemas.microsoft.com/office/drawing/2014/main" id="{6DF4E46D-F0E0-4834-B57B-19101DBD5D8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مستطيل 35">
                <a:extLst>
                  <a:ext uri="{FF2B5EF4-FFF2-40B4-BE49-F238E27FC236}">
                    <a16:creationId xmlns:a16="http://schemas.microsoft.com/office/drawing/2014/main" id="{0592A4A9-C0D3-4521-831B-F5FFA9A379E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مستطيل 36">
                <a:extLst>
                  <a:ext uri="{FF2B5EF4-FFF2-40B4-BE49-F238E27FC236}">
                    <a16:creationId xmlns:a16="http://schemas.microsoft.com/office/drawing/2014/main" id="{87B5A8D1-E8B6-44BA-BDFE-1F5E4199421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38" name="مجموعة 37">
              <a:extLst>
                <a:ext uri="{FF2B5EF4-FFF2-40B4-BE49-F238E27FC236}">
                  <a16:creationId xmlns:a16="http://schemas.microsoft.com/office/drawing/2014/main" id="{5A23E565-14C5-40E6-B7E2-19249267672C}"/>
                </a:ext>
              </a:extLst>
            </p:cNvPr>
            <p:cNvGrpSpPr/>
            <p:nvPr/>
          </p:nvGrpSpPr>
          <p:grpSpPr>
            <a:xfrm>
              <a:off x="5641181" y="2339841"/>
              <a:ext cx="912019" cy="133350"/>
              <a:chOff x="5641181" y="716757"/>
              <a:chExt cx="912019" cy="133350"/>
            </a:xfrm>
          </p:grpSpPr>
          <p:sp>
            <p:nvSpPr>
              <p:cNvPr id="39" name="شكل بيضاوي 38">
                <a:extLst>
                  <a:ext uri="{FF2B5EF4-FFF2-40B4-BE49-F238E27FC236}">
                    <a16:creationId xmlns:a16="http://schemas.microsoft.com/office/drawing/2014/main" id="{E20FF86B-9A11-4A7A-AB9F-87B8DC6F0BFE}"/>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0" name="شكل بيضاوي 39">
                <a:extLst>
                  <a:ext uri="{FF2B5EF4-FFF2-40B4-BE49-F238E27FC236}">
                    <a16:creationId xmlns:a16="http://schemas.microsoft.com/office/drawing/2014/main" id="{9F9EF767-01D5-4990-9FCF-2363540E53C9}"/>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1" name="مستطيل 40">
                <a:extLst>
                  <a:ext uri="{FF2B5EF4-FFF2-40B4-BE49-F238E27FC236}">
                    <a16:creationId xmlns:a16="http://schemas.microsoft.com/office/drawing/2014/main" id="{2C75CF71-DCDB-4F63-8A3F-13D154A00D92}"/>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2" name="مستطيل 41">
                <a:extLst>
                  <a:ext uri="{FF2B5EF4-FFF2-40B4-BE49-F238E27FC236}">
                    <a16:creationId xmlns:a16="http://schemas.microsoft.com/office/drawing/2014/main" id="{45525DD3-4560-4C9A-8DC2-6BCFFD0DBBB8}"/>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3" name="مجموعة 42">
              <a:extLst>
                <a:ext uri="{FF2B5EF4-FFF2-40B4-BE49-F238E27FC236}">
                  <a16:creationId xmlns:a16="http://schemas.microsoft.com/office/drawing/2014/main" id="{B6DAFA85-5E42-48F7-8A6C-F50F2A8F2372}"/>
                </a:ext>
              </a:extLst>
            </p:cNvPr>
            <p:cNvGrpSpPr/>
            <p:nvPr/>
          </p:nvGrpSpPr>
          <p:grpSpPr>
            <a:xfrm>
              <a:off x="5641181" y="2610355"/>
              <a:ext cx="912019" cy="133350"/>
              <a:chOff x="5641181" y="716757"/>
              <a:chExt cx="912019" cy="133350"/>
            </a:xfrm>
          </p:grpSpPr>
          <p:sp>
            <p:nvSpPr>
              <p:cNvPr id="44" name="شكل بيضاوي 43">
                <a:extLst>
                  <a:ext uri="{FF2B5EF4-FFF2-40B4-BE49-F238E27FC236}">
                    <a16:creationId xmlns:a16="http://schemas.microsoft.com/office/drawing/2014/main" id="{66D09342-0727-46E9-ACCB-91FF6EFC7CBD}"/>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5" name="شكل بيضاوي 44">
                <a:extLst>
                  <a:ext uri="{FF2B5EF4-FFF2-40B4-BE49-F238E27FC236}">
                    <a16:creationId xmlns:a16="http://schemas.microsoft.com/office/drawing/2014/main" id="{0EFE1E74-A329-4013-95A6-181E0DFF42D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6" name="مستطيل 45">
                <a:extLst>
                  <a:ext uri="{FF2B5EF4-FFF2-40B4-BE49-F238E27FC236}">
                    <a16:creationId xmlns:a16="http://schemas.microsoft.com/office/drawing/2014/main" id="{5A069F7D-0A21-45C7-9A8B-6987760E08F8}"/>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7" name="مستطيل 46">
                <a:extLst>
                  <a:ext uri="{FF2B5EF4-FFF2-40B4-BE49-F238E27FC236}">
                    <a16:creationId xmlns:a16="http://schemas.microsoft.com/office/drawing/2014/main" id="{199207E3-8BAB-468D-A1E3-8610FEBEE53B}"/>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8" name="مجموعة 47">
              <a:extLst>
                <a:ext uri="{FF2B5EF4-FFF2-40B4-BE49-F238E27FC236}">
                  <a16:creationId xmlns:a16="http://schemas.microsoft.com/office/drawing/2014/main" id="{0477CEBE-6B29-430C-9FAB-7BB60D4B285B}"/>
                </a:ext>
              </a:extLst>
            </p:cNvPr>
            <p:cNvGrpSpPr/>
            <p:nvPr/>
          </p:nvGrpSpPr>
          <p:grpSpPr>
            <a:xfrm>
              <a:off x="5641181" y="2880869"/>
              <a:ext cx="912019" cy="133350"/>
              <a:chOff x="5641181" y="716757"/>
              <a:chExt cx="912019" cy="133350"/>
            </a:xfrm>
          </p:grpSpPr>
          <p:sp>
            <p:nvSpPr>
              <p:cNvPr id="49" name="شكل بيضاوي 48">
                <a:extLst>
                  <a:ext uri="{FF2B5EF4-FFF2-40B4-BE49-F238E27FC236}">
                    <a16:creationId xmlns:a16="http://schemas.microsoft.com/office/drawing/2014/main" id="{FA8A8660-7E8D-47ED-9093-A1A7318E8297}"/>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0" name="شكل بيضاوي 49">
                <a:extLst>
                  <a:ext uri="{FF2B5EF4-FFF2-40B4-BE49-F238E27FC236}">
                    <a16:creationId xmlns:a16="http://schemas.microsoft.com/office/drawing/2014/main" id="{3FE3C8DC-712D-486F-8E7A-403E4AADF88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1" name="مستطيل 50">
                <a:extLst>
                  <a:ext uri="{FF2B5EF4-FFF2-40B4-BE49-F238E27FC236}">
                    <a16:creationId xmlns:a16="http://schemas.microsoft.com/office/drawing/2014/main" id="{1AF92C49-D837-45C7-98F9-0E1A85E73A4C}"/>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2" name="مستطيل 51">
                <a:extLst>
                  <a:ext uri="{FF2B5EF4-FFF2-40B4-BE49-F238E27FC236}">
                    <a16:creationId xmlns:a16="http://schemas.microsoft.com/office/drawing/2014/main" id="{EE58A627-FF8D-41F1-B4CF-7D6AA24F656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3" name="مجموعة 52">
              <a:extLst>
                <a:ext uri="{FF2B5EF4-FFF2-40B4-BE49-F238E27FC236}">
                  <a16:creationId xmlns:a16="http://schemas.microsoft.com/office/drawing/2014/main" id="{2DE113C4-38D7-478C-8E97-7622D28A3AF7}"/>
                </a:ext>
              </a:extLst>
            </p:cNvPr>
            <p:cNvGrpSpPr/>
            <p:nvPr/>
          </p:nvGrpSpPr>
          <p:grpSpPr>
            <a:xfrm>
              <a:off x="5641181" y="3151383"/>
              <a:ext cx="912019" cy="133350"/>
              <a:chOff x="5641181" y="716757"/>
              <a:chExt cx="912019" cy="133350"/>
            </a:xfrm>
          </p:grpSpPr>
          <p:sp>
            <p:nvSpPr>
              <p:cNvPr id="54" name="شكل بيضاوي 53">
                <a:extLst>
                  <a:ext uri="{FF2B5EF4-FFF2-40B4-BE49-F238E27FC236}">
                    <a16:creationId xmlns:a16="http://schemas.microsoft.com/office/drawing/2014/main" id="{13706F9C-CF29-465B-B949-BFEA12EAFC00}"/>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5" name="شكل بيضاوي 54">
                <a:extLst>
                  <a:ext uri="{FF2B5EF4-FFF2-40B4-BE49-F238E27FC236}">
                    <a16:creationId xmlns:a16="http://schemas.microsoft.com/office/drawing/2014/main" id="{EE90A551-5C68-43B3-85FD-91BAFA7C1A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6" name="مستطيل 55">
                <a:extLst>
                  <a:ext uri="{FF2B5EF4-FFF2-40B4-BE49-F238E27FC236}">
                    <a16:creationId xmlns:a16="http://schemas.microsoft.com/office/drawing/2014/main" id="{E22C8D45-3508-4267-8B81-777FBA4A6D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7" name="مستطيل 56">
                <a:extLst>
                  <a:ext uri="{FF2B5EF4-FFF2-40B4-BE49-F238E27FC236}">
                    <a16:creationId xmlns:a16="http://schemas.microsoft.com/office/drawing/2014/main" id="{F04C9CCC-E586-4B32-8BDF-62ECF7440E67}"/>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58" name="مجموعة 57">
              <a:extLst>
                <a:ext uri="{FF2B5EF4-FFF2-40B4-BE49-F238E27FC236}">
                  <a16:creationId xmlns:a16="http://schemas.microsoft.com/office/drawing/2014/main" id="{B52B9385-70FC-4E36-A3E4-4B75D28118DA}"/>
                </a:ext>
              </a:extLst>
            </p:cNvPr>
            <p:cNvGrpSpPr/>
            <p:nvPr/>
          </p:nvGrpSpPr>
          <p:grpSpPr>
            <a:xfrm>
              <a:off x="5641181" y="3421897"/>
              <a:ext cx="912019" cy="133350"/>
              <a:chOff x="5641181" y="716757"/>
              <a:chExt cx="912019" cy="133350"/>
            </a:xfrm>
          </p:grpSpPr>
          <p:sp>
            <p:nvSpPr>
              <p:cNvPr id="59" name="شكل بيضاوي 58">
                <a:extLst>
                  <a:ext uri="{FF2B5EF4-FFF2-40B4-BE49-F238E27FC236}">
                    <a16:creationId xmlns:a16="http://schemas.microsoft.com/office/drawing/2014/main" id="{647C50A1-4C32-4FFF-AA4F-34CF76FE1A5B}"/>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0" name="شكل بيضاوي 59">
                <a:extLst>
                  <a:ext uri="{FF2B5EF4-FFF2-40B4-BE49-F238E27FC236}">
                    <a16:creationId xmlns:a16="http://schemas.microsoft.com/office/drawing/2014/main" id="{3E8B6CA4-0B5D-4B4D-AB34-117284C7BB2F}"/>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1" name="مستطيل 60">
                <a:extLst>
                  <a:ext uri="{FF2B5EF4-FFF2-40B4-BE49-F238E27FC236}">
                    <a16:creationId xmlns:a16="http://schemas.microsoft.com/office/drawing/2014/main" id="{2A77DD26-A20F-4378-95BD-05D9FAEF524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2" name="مستطيل 61">
                <a:extLst>
                  <a:ext uri="{FF2B5EF4-FFF2-40B4-BE49-F238E27FC236}">
                    <a16:creationId xmlns:a16="http://schemas.microsoft.com/office/drawing/2014/main" id="{C78F694C-C159-4DAB-828F-A8C74493AD29}"/>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3" name="مجموعة 62">
              <a:extLst>
                <a:ext uri="{FF2B5EF4-FFF2-40B4-BE49-F238E27FC236}">
                  <a16:creationId xmlns:a16="http://schemas.microsoft.com/office/drawing/2014/main" id="{3F180B13-D6A8-42BE-A2AC-F40B122204EF}"/>
                </a:ext>
              </a:extLst>
            </p:cNvPr>
            <p:cNvGrpSpPr/>
            <p:nvPr/>
          </p:nvGrpSpPr>
          <p:grpSpPr>
            <a:xfrm>
              <a:off x="5641181" y="3692411"/>
              <a:ext cx="912019" cy="133350"/>
              <a:chOff x="5641181" y="716757"/>
              <a:chExt cx="912019" cy="133350"/>
            </a:xfrm>
          </p:grpSpPr>
          <p:sp>
            <p:nvSpPr>
              <p:cNvPr id="64" name="شكل بيضاوي 63">
                <a:extLst>
                  <a:ext uri="{FF2B5EF4-FFF2-40B4-BE49-F238E27FC236}">
                    <a16:creationId xmlns:a16="http://schemas.microsoft.com/office/drawing/2014/main" id="{E2BB4436-55E0-42B5-AF3D-81DEE4E27145}"/>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5" name="شكل بيضاوي 64">
                <a:extLst>
                  <a:ext uri="{FF2B5EF4-FFF2-40B4-BE49-F238E27FC236}">
                    <a16:creationId xmlns:a16="http://schemas.microsoft.com/office/drawing/2014/main" id="{9F6E9D9B-9E4E-4D84-8143-BC0594829D5E}"/>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6" name="مستطيل 65">
                <a:extLst>
                  <a:ext uri="{FF2B5EF4-FFF2-40B4-BE49-F238E27FC236}">
                    <a16:creationId xmlns:a16="http://schemas.microsoft.com/office/drawing/2014/main" id="{7AD4942E-D608-4C73-B90E-42FB9DDBA59F}"/>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7" name="مستطيل 66">
                <a:extLst>
                  <a:ext uri="{FF2B5EF4-FFF2-40B4-BE49-F238E27FC236}">
                    <a16:creationId xmlns:a16="http://schemas.microsoft.com/office/drawing/2014/main" id="{BE6734E8-FA36-44FC-9956-488C07F3149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68" name="مجموعة 67">
              <a:extLst>
                <a:ext uri="{FF2B5EF4-FFF2-40B4-BE49-F238E27FC236}">
                  <a16:creationId xmlns:a16="http://schemas.microsoft.com/office/drawing/2014/main" id="{B5B413F4-E86D-4BC7-9CE2-4ADFB03FE1B7}"/>
                </a:ext>
              </a:extLst>
            </p:cNvPr>
            <p:cNvGrpSpPr/>
            <p:nvPr/>
          </p:nvGrpSpPr>
          <p:grpSpPr>
            <a:xfrm>
              <a:off x="5641181" y="3962925"/>
              <a:ext cx="912019" cy="133350"/>
              <a:chOff x="5641181" y="716757"/>
              <a:chExt cx="912019" cy="133350"/>
            </a:xfrm>
          </p:grpSpPr>
          <p:sp>
            <p:nvSpPr>
              <p:cNvPr id="69" name="شكل بيضاوي 68">
                <a:extLst>
                  <a:ext uri="{FF2B5EF4-FFF2-40B4-BE49-F238E27FC236}">
                    <a16:creationId xmlns:a16="http://schemas.microsoft.com/office/drawing/2014/main" id="{F6550730-3758-4C88-8928-4A1BD3D9FA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0" name="شكل بيضاوي 69">
                <a:extLst>
                  <a:ext uri="{FF2B5EF4-FFF2-40B4-BE49-F238E27FC236}">
                    <a16:creationId xmlns:a16="http://schemas.microsoft.com/office/drawing/2014/main" id="{CC2C6F61-AED9-42E1-AE7F-8A8C95CA4DC1}"/>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1" name="مستطيل 70">
                <a:extLst>
                  <a:ext uri="{FF2B5EF4-FFF2-40B4-BE49-F238E27FC236}">
                    <a16:creationId xmlns:a16="http://schemas.microsoft.com/office/drawing/2014/main" id="{D65B5E8E-8AE5-4E08-B2E0-981493A600C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2" name="مستطيل 71">
                <a:extLst>
                  <a:ext uri="{FF2B5EF4-FFF2-40B4-BE49-F238E27FC236}">
                    <a16:creationId xmlns:a16="http://schemas.microsoft.com/office/drawing/2014/main" id="{CA7E6CAD-F14B-4F95-9A41-70CBCA462E43}"/>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3" name="مجموعة 72">
              <a:extLst>
                <a:ext uri="{FF2B5EF4-FFF2-40B4-BE49-F238E27FC236}">
                  <a16:creationId xmlns:a16="http://schemas.microsoft.com/office/drawing/2014/main" id="{8C4AB56A-091D-4536-915A-9767EE0A4C9B}"/>
                </a:ext>
              </a:extLst>
            </p:cNvPr>
            <p:cNvGrpSpPr/>
            <p:nvPr/>
          </p:nvGrpSpPr>
          <p:grpSpPr>
            <a:xfrm>
              <a:off x="5641181" y="4233439"/>
              <a:ext cx="912019" cy="133350"/>
              <a:chOff x="5641181" y="716757"/>
              <a:chExt cx="912019" cy="133350"/>
            </a:xfrm>
          </p:grpSpPr>
          <p:sp>
            <p:nvSpPr>
              <p:cNvPr id="74" name="شكل بيضاوي 73">
                <a:extLst>
                  <a:ext uri="{FF2B5EF4-FFF2-40B4-BE49-F238E27FC236}">
                    <a16:creationId xmlns:a16="http://schemas.microsoft.com/office/drawing/2014/main" id="{B2B01368-2026-4753-A199-6D0B78AFAA6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5" name="شكل بيضاوي 74">
                <a:extLst>
                  <a:ext uri="{FF2B5EF4-FFF2-40B4-BE49-F238E27FC236}">
                    <a16:creationId xmlns:a16="http://schemas.microsoft.com/office/drawing/2014/main" id="{287DD0CC-F3FF-4EC7-A26B-509BE28293E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6" name="مستطيل 75">
                <a:extLst>
                  <a:ext uri="{FF2B5EF4-FFF2-40B4-BE49-F238E27FC236}">
                    <a16:creationId xmlns:a16="http://schemas.microsoft.com/office/drawing/2014/main" id="{06434ACE-1BAA-480F-A258-5E399CB79EAE}"/>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7" name="مستطيل 76">
                <a:extLst>
                  <a:ext uri="{FF2B5EF4-FFF2-40B4-BE49-F238E27FC236}">
                    <a16:creationId xmlns:a16="http://schemas.microsoft.com/office/drawing/2014/main" id="{CF51FAE9-A131-4431-93EB-E3C9EC1F929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78" name="مجموعة 77">
              <a:extLst>
                <a:ext uri="{FF2B5EF4-FFF2-40B4-BE49-F238E27FC236}">
                  <a16:creationId xmlns:a16="http://schemas.microsoft.com/office/drawing/2014/main" id="{64FE69F8-8270-4F14-BA0A-5E966681E121}"/>
                </a:ext>
              </a:extLst>
            </p:cNvPr>
            <p:cNvGrpSpPr/>
            <p:nvPr/>
          </p:nvGrpSpPr>
          <p:grpSpPr>
            <a:xfrm>
              <a:off x="5641181" y="4503953"/>
              <a:ext cx="912019" cy="133350"/>
              <a:chOff x="5641181" y="716757"/>
              <a:chExt cx="912019" cy="133350"/>
            </a:xfrm>
          </p:grpSpPr>
          <p:sp>
            <p:nvSpPr>
              <p:cNvPr id="79" name="شكل بيضاوي 78">
                <a:extLst>
                  <a:ext uri="{FF2B5EF4-FFF2-40B4-BE49-F238E27FC236}">
                    <a16:creationId xmlns:a16="http://schemas.microsoft.com/office/drawing/2014/main" id="{46A9482F-4101-46E8-ABEF-CDD839ACB713}"/>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0" name="شكل بيضاوي 79">
                <a:extLst>
                  <a:ext uri="{FF2B5EF4-FFF2-40B4-BE49-F238E27FC236}">
                    <a16:creationId xmlns:a16="http://schemas.microsoft.com/office/drawing/2014/main" id="{7654F8B5-451E-4A83-8102-0479D3E1D63B}"/>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1" name="مستطيل 80">
                <a:extLst>
                  <a:ext uri="{FF2B5EF4-FFF2-40B4-BE49-F238E27FC236}">
                    <a16:creationId xmlns:a16="http://schemas.microsoft.com/office/drawing/2014/main" id="{404FF76F-68B3-41E3-BB29-C604C62BEE3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2" name="مستطيل 81">
                <a:extLst>
                  <a:ext uri="{FF2B5EF4-FFF2-40B4-BE49-F238E27FC236}">
                    <a16:creationId xmlns:a16="http://schemas.microsoft.com/office/drawing/2014/main" id="{FCEF4A11-4482-4515-9885-8E267F9063B1}"/>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3" name="مجموعة 82">
              <a:extLst>
                <a:ext uri="{FF2B5EF4-FFF2-40B4-BE49-F238E27FC236}">
                  <a16:creationId xmlns:a16="http://schemas.microsoft.com/office/drawing/2014/main" id="{BE3D71D8-CF69-4564-AA4F-65EE977D2C46}"/>
                </a:ext>
              </a:extLst>
            </p:cNvPr>
            <p:cNvGrpSpPr/>
            <p:nvPr/>
          </p:nvGrpSpPr>
          <p:grpSpPr>
            <a:xfrm>
              <a:off x="5641181" y="4774467"/>
              <a:ext cx="912019" cy="133350"/>
              <a:chOff x="5641181" y="716757"/>
              <a:chExt cx="912019" cy="133350"/>
            </a:xfrm>
          </p:grpSpPr>
          <p:sp>
            <p:nvSpPr>
              <p:cNvPr id="84" name="شكل بيضاوي 83">
                <a:extLst>
                  <a:ext uri="{FF2B5EF4-FFF2-40B4-BE49-F238E27FC236}">
                    <a16:creationId xmlns:a16="http://schemas.microsoft.com/office/drawing/2014/main" id="{B2CF500A-8BFD-410A-AC6C-E30576AAFE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5" name="شكل بيضاوي 84">
                <a:extLst>
                  <a:ext uri="{FF2B5EF4-FFF2-40B4-BE49-F238E27FC236}">
                    <a16:creationId xmlns:a16="http://schemas.microsoft.com/office/drawing/2014/main" id="{A0501DED-2B15-4100-93A7-7EC1D6C4AA45}"/>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6" name="مستطيل 85">
                <a:extLst>
                  <a:ext uri="{FF2B5EF4-FFF2-40B4-BE49-F238E27FC236}">
                    <a16:creationId xmlns:a16="http://schemas.microsoft.com/office/drawing/2014/main" id="{7F9FAEDC-BEA4-40DF-B2CD-C83CDA1D15F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7" name="مستطيل 86">
                <a:extLst>
                  <a:ext uri="{FF2B5EF4-FFF2-40B4-BE49-F238E27FC236}">
                    <a16:creationId xmlns:a16="http://schemas.microsoft.com/office/drawing/2014/main" id="{A0D7BDCF-B71A-4657-8A9D-88734A9F03E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88" name="مجموعة 87">
              <a:extLst>
                <a:ext uri="{FF2B5EF4-FFF2-40B4-BE49-F238E27FC236}">
                  <a16:creationId xmlns:a16="http://schemas.microsoft.com/office/drawing/2014/main" id="{3DBC8FA9-5483-46A0-8019-303BDE5B2332}"/>
                </a:ext>
              </a:extLst>
            </p:cNvPr>
            <p:cNvGrpSpPr/>
            <p:nvPr/>
          </p:nvGrpSpPr>
          <p:grpSpPr>
            <a:xfrm>
              <a:off x="5641181" y="5044981"/>
              <a:ext cx="912019" cy="133350"/>
              <a:chOff x="5641181" y="716757"/>
              <a:chExt cx="912019" cy="133350"/>
            </a:xfrm>
          </p:grpSpPr>
          <p:sp>
            <p:nvSpPr>
              <p:cNvPr id="89" name="شكل بيضاوي 88">
                <a:extLst>
                  <a:ext uri="{FF2B5EF4-FFF2-40B4-BE49-F238E27FC236}">
                    <a16:creationId xmlns:a16="http://schemas.microsoft.com/office/drawing/2014/main" id="{D3CFFC9B-1B6C-45C5-9116-1D362BE63F58}"/>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0" name="شكل بيضاوي 89">
                <a:extLst>
                  <a:ext uri="{FF2B5EF4-FFF2-40B4-BE49-F238E27FC236}">
                    <a16:creationId xmlns:a16="http://schemas.microsoft.com/office/drawing/2014/main" id="{A36998D0-4044-4153-83C1-00295B8D8EFA}"/>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1" name="مستطيل 90">
                <a:extLst>
                  <a:ext uri="{FF2B5EF4-FFF2-40B4-BE49-F238E27FC236}">
                    <a16:creationId xmlns:a16="http://schemas.microsoft.com/office/drawing/2014/main" id="{4E5419C2-EEBA-483B-8645-0C4E1C12C19D}"/>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2" name="مستطيل 91">
                <a:extLst>
                  <a:ext uri="{FF2B5EF4-FFF2-40B4-BE49-F238E27FC236}">
                    <a16:creationId xmlns:a16="http://schemas.microsoft.com/office/drawing/2014/main" id="{CE4CB6DA-77A2-4ABF-BF42-6C8A5418848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3" name="مجموعة 92">
              <a:extLst>
                <a:ext uri="{FF2B5EF4-FFF2-40B4-BE49-F238E27FC236}">
                  <a16:creationId xmlns:a16="http://schemas.microsoft.com/office/drawing/2014/main" id="{60F804CA-B6F3-4450-983D-874B60FE8E54}"/>
                </a:ext>
              </a:extLst>
            </p:cNvPr>
            <p:cNvGrpSpPr/>
            <p:nvPr/>
          </p:nvGrpSpPr>
          <p:grpSpPr>
            <a:xfrm>
              <a:off x="5641181" y="5315495"/>
              <a:ext cx="912019" cy="133350"/>
              <a:chOff x="5641181" y="716757"/>
              <a:chExt cx="912019" cy="133350"/>
            </a:xfrm>
          </p:grpSpPr>
          <p:sp>
            <p:nvSpPr>
              <p:cNvPr id="94" name="شكل بيضاوي 93">
                <a:extLst>
                  <a:ext uri="{FF2B5EF4-FFF2-40B4-BE49-F238E27FC236}">
                    <a16:creationId xmlns:a16="http://schemas.microsoft.com/office/drawing/2014/main" id="{BE35D3AB-F7DC-4359-B27E-BD34D242179A}"/>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5" name="شكل بيضاوي 94">
                <a:extLst>
                  <a:ext uri="{FF2B5EF4-FFF2-40B4-BE49-F238E27FC236}">
                    <a16:creationId xmlns:a16="http://schemas.microsoft.com/office/drawing/2014/main" id="{B6D61CDE-F10C-48F0-996D-83DACFAB3420}"/>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6" name="مستطيل 95">
                <a:extLst>
                  <a:ext uri="{FF2B5EF4-FFF2-40B4-BE49-F238E27FC236}">
                    <a16:creationId xmlns:a16="http://schemas.microsoft.com/office/drawing/2014/main" id="{85D8F849-D229-49D8-97AF-E4CB0F515CE1}"/>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7" name="مستطيل 96">
                <a:extLst>
                  <a:ext uri="{FF2B5EF4-FFF2-40B4-BE49-F238E27FC236}">
                    <a16:creationId xmlns:a16="http://schemas.microsoft.com/office/drawing/2014/main" id="{CBFB0BB4-6EA4-4F59-A848-20F02FFA23CE}"/>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98" name="مجموعة 97">
              <a:extLst>
                <a:ext uri="{FF2B5EF4-FFF2-40B4-BE49-F238E27FC236}">
                  <a16:creationId xmlns:a16="http://schemas.microsoft.com/office/drawing/2014/main" id="{768AB6BA-6C78-4FEA-886C-DA61EB4441E8}"/>
                </a:ext>
              </a:extLst>
            </p:cNvPr>
            <p:cNvGrpSpPr/>
            <p:nvPr/>
          </p:nvGrpSpPr>
          <p:grpSpPr>
            <a:xfrm>
              <a:off x="5641181" y="5586009"/>
              <a:ext cx="912019" cy="133350"/>
              <a:chOff x="5641181" y="716757"/>
              <a:chExt cx="912019" cy="133350"/>
            </a:xfrm>
          </p:grpSpPr>
          <p:sp>
            <p:nvSpPr>
              <p:cNvPr id="99" name="شكل بيضاوي 98">
                <a:extLst>
                  <a:ext uri="{FF2B5EF4-FFF2-40B4-BE49-F238E27FC236}">
                    <a16:creationId xmlns:a16="http://schemas.microsoft.com/office/drawing/2014/main" id="{E788348F-EC24-4645-BD15-2DB147F64C26}"/>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0" name="شكل بيضاوي 99">
                <a:extLst>
                  <a:ext uri="{FF2B5EF4-FFF2-40B4-BE49-F238E27FC236}">
                    <a16:creationId xmlns:a16="http://schemas.microsoft.com/office/drawing/2014/main" id="{B63E2DF4-FFF3-4139-8C5B-22B7BBA89A5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1" name="مستطيل 100">
                <a:extLst>
                  <a:ext uri="{FF2B5EF4-FFF2-40B4-BE49-F238E27FC236}">
                    <a16:creationId xmlns:a16="http://schemas.microsoft.com/office/drawing/2014/main" id="{F80BBBCD-4B8F-486D-9504-776D3076F2C5}"/>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2" name="مستطيل 101">
                <a:extLst>
                  <a:ext uri="{FF2B5EF4-FFF2-40B4-BE49-F238E27FC236}">
                    <a16:creationId xmlns:a16="http://schemas.microsoft.com/office/drawing/2014/main" id="{857F366B-A893-427B-824E-DFCCEFBB6456}"/>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3" name="مجموعة 102">
              <a:extLst>
                <a:ext uri="{FF2B5EF4-FFF2-40B4-BE49-F238E27FC236}">
                  <a16:creationId xmlns:a16="http://schemas.microsoft.com/office/drawing/2014/main" id="{95BA31C4-836C-4C89-8858-F5D63AFE3A11}"/>
                </a:ext>
              </a:extLst>
            </p:cNvPr>
            <p:cNvGrpSpPr/>
            <p:nvPr/>
          </p:nvGrpSpPr>
          <p:grpSpPr>
            <a:xfrm>
              <a:off x="5641181" y="5856523"/>
              <a:ext cx="912019" cy="133350"/>
              <a:chOff x="5641181" y="716757"/>
              <a:chExt cx="912019" cy="133350"/>
            </a:xfrm>
          </p:grpSpPr>
          <p:sp>
            <p:nvSpPr>
              <p:cNvPr id="104" name="شكل بيضاوي 103">
                <a:extLst>
                  <a:ext uri="{FF2B5EF4-FFF2-40B4-BE49-F238E27FC236}">
                    <a16:creationId xmlns:a16="http://schemas.microsoft.com/office/drawing/2014/main" id="{61ACB5B0-1BE2-4304-8D44-04D34152954F}"/>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5" name="شكل بيضاوي 104">
                <a:extLst>
                  <a:ext uri="{FF2B5EF4-FFF2-40B4-BE49-F238E27FC236}">
                    <a16:creationId xmlns:a16="http://schemas.microsoft.com/office/drawing/2014/main" id="{811FA113-0F11-4789-A38F-6750FCD018ED}"/>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6" name="مستطيل 105">
                <a:extLst>
                  <a:ext uri="{FF2B5EF4-FFF2-40B4-BE49-F238E27FC236}">
                    <a16:creationId xmlns:a16="http://schemas.microsoft.com/office/drawing/2014/main" id="{23540B5E-3D28-4FD2-B1EE-15F6BFFC9DBA}"/>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7" name="مستطيل 106">
                <a:extLst>
                  <a:ext uri="{FF2B5EF4-FFF2-40B4-BE49-F238E27FC236}">
                    <a16:creationId xmlns:a16="http://schemas.microsoft.com/office/drawing/2014/main" id="{738D5D4B-329F-4D6D-8DB5-7D847660D3C4}"/>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108" name="مجموعة 107">
              <a:extLst>
                <a:ext uri="{FF2B5EF4-FFF2-40B4-BE49-F238E27FC236}">
                  <a16:creationId xmlns:a16="http://schemas.microsoft.com/office/drawing/2014/main" id="{4AB463DF-6C7E-43D5-B423-DFE887D35C96}"/>
                </a:ext>
              </a:extLst>
            </p:cNvPr>
            <p:cNvGrpSpPr/>
            <p:nvPr/>
          </p:nvGrpSpPr>
          <p:grpSpPr>
            <a:xfrm>
              <a:off x="5641181" y="6127037"/>
              <a:ext cx="912019" cy="133350"/>
              <a:chOff x="5641181" y="716757"/>
              <a:chExt cx="912019" cy="133350"/>
            </a:xfrm>
          </p:grpSpPr>
          <p:sp>
            <p:nvSpPr>
              <p:cNvPr id="109" name="شكل بيضاوي 108">
                <a:extLst>
                  <a:ext uri="{FF2B5EF4-FFF2-40B4-BE49-F238E27FC236}">
                    <a16:creationId xmlns:a16="http://schemas.microsoft.com/office/drawing/2014/main" id="{B58C0B7F-BBC1-4DD2-A158-72AC8510E752}"/>
                  </a:ext>
                </a:extLst>
              </p:cNvPr>
              <p:cNvSpPr/>
              <p:nvPr/>
            </p:nvSpPr>
            <p:spPr>
              <a:xfrm>
                <a:off x="6419850"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0" name="شكل بيضاوي 109">
                <a:extLst>
                  <a:ext uri="{FF2B5EF4-FFF2-40B4-BE49-F238E27FC236}">
                    <a16:creationId xmlns:a16="http://schemas.microsoft.com/office/drawing/2014/main" id="{AA12CDD0-FD45-484D-A1E9-8F367BE789E3}"/>
                  </a:ext>
                </a:extLst>
              </p:cNvPr>
              <p:cNvSpPr/>
              <p:nvPr/>
            </p:nvSpPr>
            <p:spPr>
              <a:xfrm>
                <a:off x="5641181" y="716757"/>
                <a:ext cx="133350" cy="1333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1" name="مستطيل 110">
                <a:extLst>
                  <a:ext uri="{FF2B5EF4-FFF2-40B4-BE49-F238E27FC236}">
                    <a16:creationId xmlns:a16="http://schemas.microsoft.com/office/drawing/2014/main" id="{900FDA58-0AEC-48CE-9530-283E5E963783}"/>
                  </a:ext>
                </a:extLst>
              </p:cNvPr>
              <p:cNvSpPr/>
              <p:nvPr/>
            </p:nvSpPr>
            <p:spPr>
              <a:xfrm>
                <a:off x="5694759" y="730094"/>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2" name="مستطيل 111">
                <a:extLst>
                  <a:ext uri="{FF2B5EF4-FFF2-40B4-BE49-F238E27FC236}">
                    <a16:creationId xmlns:a16="http://schemas.microsoft.com/office/drawing/2014/main" id="{B62A7F7D-382D-42BB-9B83-87096813434D}"/>
                  </a:ext>
                </a:extLst>
              </p:cNvPr>
              <p:cNvSpPr/>
              <p:nvPr/>
            </p:nvSpPr>
            <p:spPr>
              <a:xfrm>
                <a:off x="5696546" y="784388"/>
                <a:ext cx="802481" cy="45719"/>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38100" sx="82000" sy="82000" algn="ctr" rotWithShape="0">
                  <a:prstClr val="black">
                    <a:alpha val="8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pic>
        <p:nvPicPr>
          <p:cNvPr id="115" name="صورة 114">
            <a:extLst>
              <a:ext uri="{FF2B5EF4-FFF2-40B4-BE49-F238E27FC236}">
                <a16:creationId xmlns:a16="http://schemas.microsoft.com/office/drawing/2014/main" id="{C017D8A6-EF3C-4B8B-9DAB-882A3E0DD3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1777" y="2322651"/>
            <a:ext cx="3335862" cy="2084913"/>
          </a:xfrm>
          <a:prstGeom prst="rect">
            <a:avLst/>
          </a:prstGeom>
          <a:effectLst/>
        </p:spPr>
      </p:pic>
      <p:sp>
        <p:nvSpPr>
          <p:cNvPr id="117" name="مستطيل 116">
            <a:extLst>
              <a:ext uri="{FF2B5EF4-FFF2-40B4-BE49-F238E27FC236}">
                <a16:creationId xmlns:a16="http://schemas.microsoft.com/office/drawing/2014/main" id="{8B04B1C4-D3EB-400A-AF15-58C64A83FC1A}"/>
              </a:ext>
            </a:extLst>
          </p:cNvPr>
          <p:cNvSpPr/>
          <p:nvPr/>
        </p:nvSpPr>
        <p:spPr>
          <a:xfrm>
            <a:off x="889864" y="2511727"/>
            <a:ext cx="552579" cy="211458"/>
          </a:xfrm>
          <a:prstGeom prst="rect">
            <a:avLst/>
          </a:prstGeom>
          <a:gradFill flip="none" rotWithShape="1">
            <a:gsLst>
              <a:gs pos="0">
                <a:schemeClr val="bg1">
                  <a:lumMod val="50000"/>
                </a:schemeClr>
              </a:gs>
              <a:gs pos="100000">
                <a:schemeClr val="bg1">
                  <a:lumMod val="50000"/>
                </a:schemeClr>
              </a:gs>
              <a:gs pos="51000">
                <a:schemeClr val="bg1">
                  <a:lumMod val="85000"/>
                </a:schemeClr>
              </a:gs>
            </a:gsLst>
            <a:lin ang="0" scaled="1"/>
            <a:tileRect/>
          </a:gra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116" name="صورة 115">
            <a:extLst>
              <a:ext uri="{FF2B5EF4-FFF2-40B4-BE49-F238E27FC236}">
                <a16:creationId xmlns:a16="http://schemas.microsoft.com/office/drawing/2014/main" id="{4A488A36-36F4-476C-872C-95DE364CD670}"/>
              </a:ext>
            </a:extLst>
          </p:cNvPr>
          <p:cNvPicPr>
            <a:picLocks noChangeAspect="1"/>
          </p:cNvPicPr>
          <p:nvPr/>
        </p:nvPicPr>
        <p:blipFill rotWithShape="1">
          <a:blip r:embed="rId3">
            <a:extLst>
              <a:ext uri="{28A0092B-C50C-407E-A947-70E740481C1C}">
                <a14:useLocalDpi xmlns:a14="http://schemas.microsoft.com/office/drawing/2010/main" val="0"/>
              </a:ext>
            </a:extLst>
          </a:blip>
          <a:srcRect l="25072" t="48437" r="66818" b="47718"/>
          <a:stretch/>
        </p:blipFill>
        <p:spPr>
          <a:xfrm rot="5400000">
            <a:off x="1023753" y="2548793"/>
            <a:ext cx="270512" cy="80169"/>
          </a:xfrm>
          <a:prstGeom prst="rect">
            <a:avLst/>
          </a:prstGeom>
        </p:spPr>
      </p:pic>
      <p:sp>
        <p:nvSpPr>
          <p:cNvPr id="135" name="مستطيل 134">
            <a:hlinkClick r:id="rId4" action="ppaction://hlinksldjump"/>
            <a:extLst>
              <a:ext uri="{FF2B5EF4-FFF2-40B4-BE49-F238E27FC236}">
                <a16:creationId xmlns:a16="http://schemas.microsoft.com/office/drawing/2014/main" id="{8A01F566-E3B8-4E92-AFC4-B21506472FDC}"/>
              </a:ext>
            </a:extLst>
          </p:cNvPr>
          <p:cNvSpPr/>
          <p:nvPr/>
        </p:nvSpPr>
        <p:spPr>
          <a:xfrm rot="20519025">
            <a:off x="10813698" y="56545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01</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6" name="مستطيل 135">
            <a:hlinkClick r:id="rId5" action="ppaction://hlinksldjump"/>
            <a:extLst>
              <a:ext uri="{FF2B5EF4-FFF2-40B4-BE49-F238E27FC236}">
                <a16:creationId xmlns:a16="http://schemas.microsoft.com/office/drawing/2014/main" id="{ECA5671B-2727-40E1-9BE7-4D72D97DFC18}"/>
              </a:ext>
            </a:extLst>
          </p:cNvPr>
          <p:cNvSpPr/>
          <p:nvPr/>
        </p:nvSpPr>
        <p:spPr>
          <a:xfrm rot="20519025">
            <a:off x="10860449" y="114274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02</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7" name="مستطيل 136">
            <a:extLst>
              <a:ext uri="{FF2B5EF4-FFF2-40B4-BE49-F238E27FC236}">
                <a16:creationId xmlns:a16="http://schemas.microsoft.com/office/drawing/2014/main" id="{F7190FC2-E057-4995-A487-1EA4E011A1DC}"/>
              </a:ext>
            </a:extLst>
          </p:cNvPr>
          <p:cNvSpPr/>
          <p:nvPr/>
        </p:nvSpPr>
        <p:spPr>
          <a:xfrm rot="20519025">
            <a:off x="10831557" y="181901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03</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8" name="مستطيل 137">
            <a:extLst>
              <a:ext uri="{FF2B5EF4-FFF2-40B4-BE49-F238E27FC236}">
                <a16:creationId xmlns:a16="http://schemas.microsoft.com/office/drawing/2014/main" id="{F51153E2-E6D1-4BB8-BF70-C188FDD86236}"/>
              </a:ext>
            </a:extLst>
          </p:cNvPr>
          <p:cNvSpPr/>
          <p:nvPr/>
        </p:nvSpPr>
        <p:spPr>
          <a:xfrm rot="20519025">
            <a:off x="10904993" y="2411574"/>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04</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39" name="مستطيل 138">
            <a:extLst>
              <a:ext uri="{FF2B5EF4-FFF2-40B4-BE49-F238E27FC236}">
                <a16:creationId xmlns:a16="http://schemas.microsoft.com/office/drawing/2014/main" id="{AF2C5FBA-54E8-4430-A332-746FC246EDDC}"/>
              </a:ext>
            </a:extLst>
          </p:cNvPr>
          <p:cNvSpPr/>
          <p:nvPr/>
        </p:nvSpPr>
        <p:spPr>
          <a:xfrm rot="20519025">
            <a:off x="10829487" y="3051140"/>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05</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0" name="مستطيل 139">
            <a:extLst>
              <a:ext uri="{FF2B5EF4-FFF2-40B4-BE49-F238E27FC236}">
                <a16:creationId xmlns:a16="http://schemas.microsoft.com/office/drawing/2014/main" id="{26A779A3-F855-40CE-B36D-F63B24621499}"/>
              </a:ext>
            </a:extLst>
          </p:cNvPr>
          <p:cNvSpPr/>
          <p:nvPr/>
        </p:nvSpPr>
        <p:spPr>
          <a:xfrm rot="20519025">
            <a:off x="10851041" y="3614961"/>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06</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1" name="مستطيل 140">
            <a:extLst>
              <a:ext uri="{FF2B5EF4-FFF2-40B4-BE49-F238E27FC236}">
                <a16:creationId xmlns:a16="http://schemas.microsoft.com/office/drawing/2014/main" id="{6EF9322C-2DD4-44A1-93DD-C298A741E9F0}"/>
              </a:ext>
            </a:extLst>
          </p:cNvPr>
          <p:cNvSpPr/>
          <p:nvPr/>
        </p:nvSpPr>
        <p:spPr>
          <a:xfrm rot="20519025">
            <a:off x="10843262" y="4232322"/>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07</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2" name="مستطيل 141">
            <a:extLst>
              <a:ext uri="{FF2B5EF4-FFF2-40B4-BE49-F238E27FC236}">
                <a16:creationId xmlns:a16="http://schemas.microsoft.com/office/drawing/2014/main" id="{A82833B8-D694-485D-B6EA-A0F6006CAC1A}"/>
              </a:ext>
            </a:extLst>
          </p:cNvPr>
          <p:cNvSpPr/>
          <p:nvPr/>
        </p:nvSpPr>
        <p:spPr>
          <a:xfrm rot="20519025">
            <a:off x="10889223" y="4874863"/>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08</a:t>
            </a:r>
            <a:endParaRPr lang="ar-SA" sz="2800" b="1" cap="none" spc="0" dirty="0">
              <a:ln w="0"/>
              <a:solidFill>
                <a:schemeClr val="bg1"/>
              </a:solidFill>
              <a:effectLst>
                <a:outerShdw blurRad="38100" dist="19050" dir="2700000" algn="tl" rotWithShape="0">
                  <a:schemeClr val="dk1">
                    <a:alpha val="40000"/>
                  </a:schemeClr>
                </a:outerShdw>
              </a:effectLst>
            </a:endParaRPr>
          </a:p>
        </p:txBody>
      </p:sp>
      <p:sp>
        <p:nvSpPr>
          <p:cNvPr id="143" name="مستطيل 142">
            <a:extLst>
              <a:ext uri="{FF2B5EF4-FFF2-40B4-BE49-F238E27FC236}">
                <a16:creationId xmlns:a16="http://schemas.microsoft.com/office/drawing/2014/main" id="{EB0B7D28-73A6-4D3A-ABD2-2527CBB03AD0}"/>
              </a:ext>
            </a:extLst>
          </p:cNvPr>
          <p:cNvSpPr/>
          <p:nvPr/>
        </p:nvSpPr>
        <p:spPr>
          <a:xfrm rot="20519025">
            <a:off x="10851041" y="5472759"/>
            <a:ext cx="550151" cy="523220"/>
          </a:xfrm>
          <a:prstGeom prst="rect">
            <a:avLst/>
          </a:prstGeom>
          <a:noFill/>
        </p:spPr>
        <p:txBody>
          <a:bodyPr wrap="none" lIns="91440" tIns="45720" rIns="91440" bIns="45720">
            <a:spAutoFit/>
          </a:bodyPr>
          <a:lstStyle/>
          <a:p>
            <a:pPr algn="ctr"/>
            <a:r>
              <a:rPr lang="en-US" sz="2800" b="1" cap="none" spc="0" dirty="0">
                <a:ln w="0"/>
                <a:solidFill>
                  <a:schemeClr val="bg1"/>
                </a:solidFill>
                <a:effectLst>
                  <a:outerShdw blurRad="38100" dist="19050" dir="2700000" algn="tl" rotWithShape="0">
                    <a:schemeClr val="dk1">
                      <a:alpha val="40000"/>
                    </a:schemeClr>
                  </a:outerShdw>
                </a:effectLst>
              </a:rPr>
              <a:t>09</a:t>
            </a:r>
            <a:endParaRPr lang="ar-SA" sz="2800" b="1" cap="none" spc="0" dirty="0">
              <a:ln w="0"/>
              <a:solidFill>
                <a:schemeClr val="bg1"/>
              </a:solidFill>
              <a:effectLst>
                <a:outerShdw blurRad="38100" dist="19050" dir="2700000" algn="tl" rotWithShape="0">
                  <a:schemeClr val="dk1">
                    <a:alpha val="40000"/>
                  </a:schemeClr>
                </a:outerShdw>
              </a:effectLst>
            </a:endParaRPr>
          </a:p>
        </p:txBody>
      </p:sp>
      <p:pic>
        <p:nvPicPr>
          <p:cNvPr id="145" name="صورة 144">
            <a:extLst>
              <a:ext uri="{FF2B5EF4-FFF2-40B4-BE49-F238E27FC236}">
                <a16:creationId xmlns:a16="http://schemas.microsoft.com/office/drawing/2014/main" id="{2F611A8B-BE5D-4ACF-AF09-6D91A9A29CFA}"/>
              </a:ext>
            </a:extLst>
          </p:cNvPr>
          <p:cNvPicPr>
            <a:picLocks noChangeAspect="1"/>
          </p:cNvPicPr>
          <p:nvPr/>
        </p:nvPicPr>
        <p:blipFill rotWithShape="1">
          <a:blip r:embed="rId6">
            <a:extLst>
              <a:ext uri="{28A0092B-C50C-407E-A947-70E740481C1C}">
                <a14:useLocalDpi xmlns:a14="http://schemas.microsoft.com/office/drawing/2010/main" val="0"/>
              </a:ext>
            </a:extLst>
          </a:blip>
          <a:srcRect b="38971"/>
          <a:stretch/>
        </p:blipFill>
        <p:spPr>
          <a:xfrm>
            <a:off x="3311248" y="576261"/>
            <a:ext cx="2280707" cy="1614045"/>
          </a:xfrm>
          <a:prstGeom prst="rect">
            <a:avLst/>
          </a:prstGeom>
        </p:spPr>
      </p:pic>
      <p:pic>
        <p:nvPicPr>
          <p:cNvPr id="146" name="صورة 145">
            <a:extLst>
              <a:ext uri="{FF2B5EF4-FFF2-40B4-BE49-F238E27FC236}">
                <a16:creationId xmlns:a16="http://schemas.microsoft.com/office/drawing/2014/main" id="{D5153EBE-0D3D-431D-A609-2B9832B4D74E}"/>
              </a:ext>
            </a:extLst>
          </p:cNvPr>
          <p:cNvPicPr>
            <a:picLocks noChangeAspect="1"/>
          </p:cNvPicPr>
          <p:nvPr/>
        </p:nvPicPr>
        <p:blipFill rotWithShape="1">
          <a:blip r:embed="rId7">
            <a:extLst>
              <a:ext uri="{28A0092B-C50C-407E-A947-70E740481C1C}">
                <a14:useLocalDpi xmlns:a14="http://schemas.microsoft.com/office/drawing/2010/main" val="0"/>
              </a:ext>
            </a:extLst>
          </a:blip>
          <a:srcRect b="55676"/>
          <a:stretch/>
        </p:blipFill>
        <p:spPr>
          <a:xfrm rot="5400000">
            <a:off x="1451765" y="1026687"/>
            <a:ext cx="1746096" cy="1435443"/>
          </a:xfrm>
          <a:prstGeom prst="rect">
            <a:avLst/>
          </a:prstGeom>
        </p:spPr>
      </p:pic>
      <p:sp>
        <p:nvSpPr>
          <p:cNvPr id="2" name="مربع نص 1">
            <a:extLst>
              <a:ext uri="{FF2B5EF4-FFF2-40B4-BE49-F238E27FC236}">
                <a16:creationId xmlns:a16="http://schemas.microsoft.com/office/drawing/2014/main" id="{2E0FCF82-15B4-408A-A2F3-DACD8DD42278}"/>
              </a:ext>
            </a:extLst>
          </p:cNvPr>
          <p:cNvSpPr txBox="1"/>
          <p:nvPr/>
        </p:nvSpPr>
        <p:spPr>
          <a:xfrm>
            <a:off x="3636787" y="1522729"/>
            <a:ext cx="1203104" cy="523220"/>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black"/>
                </a:solidFill>
                <a:effectLst/>
                <a:uLnTx/>
                <a:uFillTx/>
                <a:latin typeface="Kharabeesh Font" panose="01000000000000000000" pitchFamily="2" charset="-78"/>
                <a:ea typeface="+mn-ea"/>
                <a:cs typeface="Kharabeesh Font" panose="01000000000000000000" pitchFamily="2" charset="-78"/>
              </a:rPr>
              <a:t>نشاط 2 </a:t>
            </a:r>
          </a:p>
        </p:txBody>
      </p:sp>
      <p:sp>
        <p:nvSpPr>
          <p:cNvPr id="3" name="مربع نص 2">
            <a:extLst>
              <a:ext uri="{FF2B5EF4-FFF2-40B4-BE49-F238E27FC236}">
                <a16:creationId xmlns:a16="http://schemas.microsoft.com/office/drawing/2014/main" id="{6CF683E7-5F05-425A-B9AC-27F29A4D76BA}"/>
              </a:ext>
            </a:extLst>
          </p:cNvPr>
          <p:cNvSpPr txBox="1"/>
          <p:nvPr/>
        </p:nvSpPr>
        <p:spPr>
          <a:xfrm>
            <a:off x="2073020" y="1402972"/>
            <a:ext cx="594252" cy="707886"/>
          </a:xfrm>
          <a:prstGeom prst="rect">
            <a:avLst/>
          </a:prstGeom>
          <a:noFill/>
        </p:spPr>
        <p:txBody>
          <a:bodyPr wrap="square" rtlCol="1">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Kharabeesh Font" panose="01000000000000000000" pitchFamily="2" charset="-78"/>
                <a:ea typeface="+mn-ea"/>
                <a:cs typeface="Kharabeesh Font" panose="01000000000000000000" pitchFamily="2" charset="-78"/>
              </a:rPr>
              <a:t>ص</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prstClr val="black"/>
                </a:solidFill>
                <a:effectLst/>
                <a:uLnTx/>
                <a:uFillTx/>
                <a:latin typeface="Kharabeesh Font" panose="01000000000000000000" pitchFamily="2" charset="-78"/>
                <a:ea typeface="+mn-ea"/>
                <a:cs typeface="Kharabeesh Font" panose="01000000000000000000" pitchFamily="2" charset="-78"/>
              </a:rPr>
              <a:t>44</a:t>
            </a:r>
          </a:p>
        </p:txBody>
      </p:sp>
      <p:sp>
        <p:nvSpPr>
          <p:cNvPr id="114" name="مربع نص 113">
            <a:extLst>
              <a:ext uri="{FF2B5EF4-FFF2-40B4-BE49-F238E27FC236}">
                <a16:creationId xmlns:a16="http://schemas.microsoft.com/office/drawing/2014/main" id="{2FB22664-ACD6-4F00-9CCA-39514A0B8B48}"/>
              </a:ext>
            </a:extLst>
          </p:cNvPr>
          <p:cNvSpPr txBox="1"/>
          <p:nvPr/>
        </p:nvSpPr>
        <p:spPr>
          <a:xfrm>
            <a:off x="1626162" y="2561384"/>
            <a:ext cx="3986147" cy="338554"/>
          </a:xfrm>
          <a:prstGeom prst="rect">
            <a:avLst/>
          </a:prstGeom>
          <a:noFill/>
        </p:spPr>
        <p:txBody>
          <a:bodyPr wrap="square" rtlCol="1">
            <a:spAutoFit/>
          </a:bodyPr>
          <a:lstStyle/>
          <a:p>
            <a:r>
              <a:rPr lang="ar-SA" sz="1600" dirty="0">
                <a:solidFill>
                  <a:schemeClr val="accent4">
                    <a:lumMod val="75000"/>
                  </a:schemeClr>
                </a:solidFill>
                <a:latin typeface="TS Rotger Black" panose="00000500000000000000" pitchFamily="50" charset="-78"/>
                <a:cs typeface="TS Rotger Black" panose="00000500000000000000" pitchFamily="50" charset="-78"/>
              </a:rPr>
              <a:t>املأ الفراغات التالية بالاسم المناسب </a:t>
            </a:r>
          </a:p>
        </p:txBody>
      </p:sp>
      <p:pic>
        <p:nvPicPr>
          <p:cNvPr id="128" name="صورة 127">
            <a:extLst>
              <a:ext uri="{FF2B5EF4-FFF2-40B4-BE49-F238E27FC236}">
                <a16:creationId xmlns:a16="http://schemas.microsoft.com/office/drawing/2014/main" id="{49CCDA8A-338C-480D-A317-64A3466621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7091" y="4457716"/>
            <a:ext cx="1810397" cy="1753530"/>
          </a:xfrm>
          <a:prstGeom prst="rect">
            <a:avLst/>
          </a:prstGeom>
        </p:spPr>
      </p:pic>
      <p:sp>
        <p:nvSpPr>
          <p:cNvPr id="129" name="مربع نص 128">
            <a:extLst>
              <a:ext uri="{FF2B5EF4-FFF2-40B4-BE49-F238E27FC236}">
                <a16:creationId xmlns:a16="http://schemas.microsoft.com/office/drawing/2014/main" id="{42B97802-DF5D-40FF-AE7F-FBF91CCA1696}"/>
              </a:ext>
            </a:extLst>
          </p:cNvPr>
          <p:cNvSpPr txBox="1"/>
          <p:nvPr/>
        </p:nvSpPr>
        <p:spPr>
          <a:xfrm>
            <a:off x="1607091" y="3026775"/>
            <a:ext cx="4000155" cy="1323439"/>
          </a:xfrm>
          <a:prstGeom prst="rect">
            <a:avLst/>
          </a:prstGeom>
          <a:noFill/>
        </p:spPr>
        <p:txBody>
          <a:bodyPr wrap="square" rtlCol="1">
            <a:spAutoFit/>
          </a:bodyPr>
          <a:lstStyle/>
          <a:p>
            <a:pPr marL="285750" indent="-285750">
              <a:buFont typeface="Wingdings" panose="05000000000000000000" pitchFamily="2" charset="2"/>
              <a:buChar char="q"/>
            </a:pPr>
            <a:r>
              <a:rPr lang="ar-SA" sz="1600" dirty="0">
                <a:latin typeface="TS Rotger Black" panose="00000500000000000000" pitchFamily="50" charset="-78"/>
                <a:cs typeface="TS Rotger Black" panose="00000500000000000000" pitchFamily="50" charset="-78"/>
              </a:rPr>
              <a:t>..........   </a:t>
            </a:r>
            <a:r>
              <a:rPr lang="ar-SA" sz="1600" dirty="0">
                <a:solidFill>
                  <a:schemeClr val="tx2">
                    <a:lumMod val="75000"/>
                  </a:schemeClr>
                </a:solidFill>
                <a:latin typeface="TS Rotger Black" panose="00000500000000000000" pitchFamily="50" charset="-78"/>
                <a:cs typeface="TS Rotger Black" panose="00000500000000000000" pitchFamily="50" charset="-78"/>
              </a:rPr>
              <a:t>سماه به جده عبدالمطلب .</a:t>
            </a:r>
          </a:p>
          <a:p>
            <a:r>
              <a:rPr lang="ar-SA" sz="1600" dirty="0">
                <a:latin typeface="TS Rotger Black" panose="00000500000000000000" pitchFamily="50" charset="-78"/>
                <a:cs typeface="TS Rotger Black" panose="00000500000000000000" pitchFamily="50" charset="-78"/>
              </a:rPr>
              <a:t> </a:t>
            </a:r>
          </a:p>
          <a:p>
            <a:pPr marL="285750" indent="-285750">
              <a:buFont typeface="Wingdings" panose="05000000000000000000" pitchFamily="2" charset="2"/>
              <a:buChar char="q"/>
            </a:pPr>
            <a:r>
              <a:rPr lang="ar-SA" sz="1600" dirty="0">
                <a:latin typeface="TS Rotger Black" panose="00000500000000000000" pitchFamily="50" charset="-78"/>
                <a:cs typeface="TS Rotger Black" panose="00000500000000000000" pitchFamily="50" charset="-78"/>
              </a:rPr>
              <a:t>..........   </a:t>
            </a:r>
            <a:r>
              <a:rPr lang="ar-SA" sz="1600" dirty="0">
                <a:solidFill>
                  <a:schemeClr val="accent5">
                    <a:lumMod val="75000"/>
                  </a:schemeClr>
                </a:solidFill>
                <a:latin typeface="TS Rotger Black" panose="00000500000000000000" pitchFamily="50" charset="-78"/>
                <a:cs typeface="TS Rotger Black" panose="00000500000000000000" pitchFamily="50" charset="-78"/>
              </a:rPr>
              <a:t>بشر به عيسى عليه السلام .</a:t>
            </a:r>
          </a:p>
          <a:p>
            <a:endParaRPr lang="ar-SA" sz="1600" dirty="0">
              <a:latin typeface="TS Rotger Black" panose="00000500000000000000" pitchFamily="50" charset="-78"/>
              <a:cs typeface="TS Rotger Black" panose="00000500000000000000" pitchFamily="50" charset="-78"/>
            </a:endParaRPr>
          </a:p>
          <a:p>
            <a:pPr marL="285750" indent="-285750">
              <a:buFont typeface="Wingdings" panose="05000000000000000000" pitchFamily="2" charset="2"/>
              <a:buChar char="q"/>
            </a:pPr>
            <a:r>
              <a:rPr lang="ar-SA" sz="1600" dirty="0">
                <a:latin typeface="TS Rotger Black" panose="00000500000000000000" pitchFamily="50" charset="-78"/>
                <a:cs typeface="TS Rotger Black" panose="00000500000000000000" pitchFamily="50" charset="-78"/>
              </a:rPr>
              <a:t>..........   </a:t>
            </a:r>
            <a:r>
              <a:rPr lang="ar-SA" sz="1600" dirty="0">
                <a:solidFill>
                  <a:schemeClr val="accent6">
                    <a:lumMod val="50000"/>
                  </a:schemeClr>
                </a:solidFill>
                <a:latin typeface="TS Rotger Black" panose="00000500000000000000" pitchFamily="50" charset="-78"/>
                <a:cs typeface="TS Rotger Black" panose="00000500000000000000" pitchFamily="50" charset="-78"/>
              </a:rPr>
              <a:t>لقبته به قريش .</a:t>
            </a:r>
          </a:p>
        </p:txBody>
      </p:sp>
      <p:pic>
        <p:nvPicPr>
          <p:cNvPr id="148" name="صورة 147">
            <a:extLst>
              <a:ext uri="{FF2B5EF4-FFF2-40B4-BE49-F238E27FC236}">
                <a16:creationId xmlns:a16="http://schemas.microsoft.com/office/drawing/2014/main" id="{02E30F7F-4232-427E-97EC-51FC95BB61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8869" y="1028375"/>
            <a:ext cx="3369283" cy="4827630"/>
          </a:xfrm>
          <a:prstGeom prst="rect">
            <a:avLst/>
          </a:prstGeom>
        </p:spPr>
      </p:pic>
      <p:sp>
        <p:nvSpPr>
          <p:cNvPr id="127" name="مربع نص 126">
            <a:extLst>
              <a:ext uri="{FF2B5EF4-FFF2-40B4-BE49-F238E27FC236}">
                <a16:creationId xmlns:a16="http://schemas.microsoft.com/office/drawing/2014/main" id="{D1BC0425-D22F-4C5B-BD80-6378FB6F0F67}"/>
              </a:ext>
            </a:extLst>
          </p:cNvPr>
          <p:cNvSpPr txBox="1"/>
          <p:nvPr/>
        </p:nvSpPr>
        <p:spPr>
          <a:xfrm>
            <a:off x="4373180" y="2870906"/>
            <a:ext cx="1005839" cy="400110"/>
          </a:xfrm>
          <a:prstGeom prst="rect">
            <a:avLst/>
          </a:prstGeom>
          <a:noFill/>
        </p:spPr>
        <p:txBody>
          <a:bodyPr wrap="square" rtlCol="1">
            <a:spAutoFit/>
          </a:bodyPr>
          <a:lstStyle/>
          <a:p>
            <a:r>
              <a:rPr lang="ar-SA" sz="2000" dirty="0">
                <a:latin typeface="TS Rotger Black" panose="00000500000000000000" pitchFamily="50" charset="-78"/>
                <a:cs typeface="TS Rotger Black" panose="00000500000000000000" pitchFamily="50" charset="-78"/>
              </a:rPr>
              <a:t>محمد</a:t>
            </a:r>
          </a:p>
        </p:txBody>
      </p:sp>
      <p:sp>
        <p:nvSpPr>
          <p:cNvPr id="130" name="مربع نص 129">
            <a:extLst>
              <a:ext uri="{FF2B5EF4-FFF2-40B4-BE49-F238E27FC236}">
                <a16:creationId xmlns:a16="http://schemas.microsoft.com/office/drawing/2014/main" id="{AB2254F9-E89D-4189-AF35-A032797A8FBC}"/>
              </a:ext>
            </a:extLst>
          </p:cNvPr>
          <p:cNvSpPr txBox="1"/>
          <p:nvPr/>
        </p:nvSpPr>
        <p:spPr>
          <a:xfrm>
            <a:off x="4191536" y="3348368"/>
            <a:ext cx="1202323" cy="400110"/>
          </a:xfrm>
          <a:prstGeom prst="rect">
            <a:avLst/>
          </a:prstGeom>
          <a:noFill/>
        </p:spPr>
        <p:txBody>
          <a:bodyPr wrap="square" rtlCol="1">
            <a:spAutoFit/>
          </a:bodyPr>
          <a:lstStyle/>
          <a:p>
            <a:r>
              <a:rPr lang="ar-SA" sz="2000" dirty="0">
                <a:latin typeface="TS Rotger Black" panose="00000500000000000000" pitchFamily="50" charset="-78"/>
                <a:cs typeface="TS Rotger Black" panose="00000500000000000000" pitchFamily="50" charset="-78"/>
              </a:rPr>
              <a:t>أحمد </a:t>
            </a:r>
          </a:p>
        </p:txBody>
      </p:sp>
      <p:sp>
        <p:nvSpPr>
          <p:cNvPr id="131" name="مربع نص 130">
            <a:extLst>
              <a:ext uri="{FF2B5EF4-FFF2-40B4-BE49-F238E27FC236}">
                <a16:creationId xmlns:a16="http://schemas.microsoft.com/office/drawing/2014/main" id="{A9EE7455-3F2D-4717-A936-C589429D1427}"/>
              </a:ext>
            </a:extLst>
          </p:cNvPr>
          <p:cNvSpPr txBox="1"/>
          <p:nvPr/>
        </p:nvSpPr>
        <p:spPr>
          <a:xfrm>
            <a:off x="4297782" y="3831017"/>
            <a:ext cx="1084217" cy="400110"/>
          </a:xfrm>
          <a:prstGeom prst="rect">
            <a:avLst/>
          </a:prstGeom>
          <a:noFill/>
        </p:spPr>
        <p:txBody>
          <a:bodyPr wrap="square" rtlCol="1">
            <a:spAutoFit/>
          </a:bodyPr>
          <a:lstStyle/>
          <a:p>
            <a:r>
              <a:rPr lang="ar-SA" sz="2000" dirty="0">
                <a:latin typeface="TS Rotger Black" panose="00000500000000000000" pitchFamily="50" charset="-78"/>
                <a:cs typeface="TS Rotger Black" panose="00000500000000000000" pitchFamily="50" charset="-78"/>
              </a:rPr>
              <a:t>الامين</a:t>
            </a:r>
          </a:p>
        </p:txBody>
      </p:sp>
    </p:spTree>
    <p:extLst>
      <p:ext uri="{BB962C8B-B14F-4D97-AF65-F5344CB8AC3E}">
        <p14:creationId xmlns:p14="http://schemas.microsoft.com/office/powerpoint/2010/main" val="1423022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barn(inVertical)">
                                      <p:cBhvr>
                                        <p:cTn id="12" dur="5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barn(inVertical)">
                                      <p:cBhvr>
                                        <p:cTn id="17"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6000"/>
          </a:schemeClr>
        </a:solidFill>
        <a:effectLst/>
      </p:bgPr>
    </p:bg>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A95B08C7-179B-4927-8B21-B54A7F979A31}"/>
              </a:ext>
            </a:extLst>
          </p:cNvPr>
          <p:cNvSpPr/>
          <p:nvPr/>
        </p:nvSpPr>
        <p:spPr>
          <a:xfrm>
            <a:off x="0" y="1"/>
            <a:ext cx="12192000" cy="6858000"/>
          </a:xfrm>
          <a:prstGeom prst="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Oval 9">
            <a:extLst>
              <a:ext uri="{FF2B5EF4-FFF2-40B4-BE49-F238E27FC236}">
                <a16:creationId xmlns:a16="http://schemas.microsoft.com/office/drawing/2014/main" id="{953C8B8C-8225-4989-8C3F-ADA839F67736}"/>
              </a:ext>
            </a:extLst>
          </p:cNvPr>
          <p:cNvSpPr/>
          <p:nvPr/>
        </p:nvSpPr>
        <p:spPr>
          <a:xfrm>
            <a:off x="831272" y="2827648"/>
            <a:ext cx="4480956" cy="494145"/>
          </a:xfrm>
          <a:prstGeom prst="ellipse">
            <a:avLst/>
          </a:prstGeom>
          <a:solidFill>
            <a:schemeClr val="tx1">
              <a:alpha val="5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4">
            <a:extLst>
              <a:ext uri="{FF2B5EF4-FFF2-40B4-BE49-F238E27FC236}">
                <a16:creationId xmlns:a16="http://schemas.microsoft.com/office/drawing/2014/main" id="{BF91125B-1FAC-4022-9E43-4A1D84B16E55}"/>
              </a:ext>
            </a:extLst>
          </p:cNvPr>
          <p:cNvSpPr/>
          <p:nvPr/>
        </p:nvSpPr>
        <p:spPr>
          <a:xfrm>
            <a:off x="831272" y="1064821"/>
            <a:ext cx="4641273" cy="2064327"/>
          </a:xfrm>
          <a:prstGeom prst="roundRect">
            <a:avLst>
              <a:gd name="adj" fmla="val 9956"/>
            </a:avLst>
          </a:prstGeom>
          <a:solidFill>
            <a:srgbClr val="D3B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8">
            <a:extLst>
              <a:ext uri="{FF2B5EF4-FFF2-40B4-BE49-F238E27FC236}">
                <a16:creationId xmlns:a16="http://schemas.microsoft.com/office/drawing/2014/main" id="{A44EBF50-FD8A-4D80-AB04-61C589563912}"/>
              </a:ext>
            </a:extLst>
          </p:cNvPr>
          <p:cNvSpPr/>
          <p:nvPr/>
        </p:nvSpPr>
        <p:spPr>
          <a:xfrm>
            <a:off x="1494971" y="1901372"/>
            <a:ext cx="3178300" cy="494145"/>
          </a:xfrm>
          <a:prstGeom prst="ellipse">
            <a:avLst/>
          </a:prstGeom>
          <a:solidFill>
            <a:schemeClr val="tx1">
              <a:alpha val="46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a:extLst>
              <a:ext uri="{FF2B5EF4-FFF2-40B4-BE49-F238E27FC236}">
                <a16:creationId xmlns:a16="http://schemas.microsoft.com/office/drawing/2014/main" id="{A8B03B1C-514C-4772-A42B-5AC7840E657B}"/>
              </a:ext>
            </a:extLst>
          </p:cNvPr>
          <p:cNvSpPr/>
          <p:nvPr/>
        </p:nvSpPr>
        <p:spPr>
          <a:xfrm>
            <a:off x="1377208" y="1708727"/>
            <a:ext cx="3453081" cy="494146"/>
          </a:xfrm>
          <a:prstGeom prst="rect">
            <a:avLst/>
          </a:prstGeom>
          <a:gradFill flip="none" rotWithShape="1">
            <a:gsLst>
              <a:gs pos="81000">
                <a:srgbClr val="D4020C"/>
              </a:gs>
              <a:gs pos="21000">
                <a:srgbClr val="D4020C"/>
              </a:gs>
              <a:gs pos="0">
                <a:srgbClr val="640001"/>
              </a:gs>
              <a:gs pos="100000">
                <a:srgbClr val="64000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5">
            <a:extLst>
              <a:ext uri="{FF2B5EF4-FFF2-40B4-BE49-F238E27FC236}">
                <a16:creationId xmlns:a16="http://schemas.microsoft.com/office/drawing/2014/main" id="{C04ED064-4874-4CB5-93AC-6D028FA669FB}"/>
              </a:ext>
            </a:extLst>
          </p:cNvPr>
          <p:cNvSpPr/>
          <p:nvPr/>
        </p:nvSpPr>
        <p:spPr>
          <a:xfrm>
            <a:off x="1337953" y="1610426"/>
            <a:ext cx="157018" cy="682832"/>
          </a:xfrm>
          <a:prstGeom prst="rect">
            <a:avLst/>
          </a:prstGeom>
          <a:gradFill>
            <a:gsLst>
              <a:gs pos="4425">
                <a:schemeClr val="bg1"/>
              </a:gs>
              <a:gs pos="26000">
                <a:schemeClr val="bg1">
                  <a:lumMod val="50000"/>
                </a:schemeClr>
              </a:gs>
              <a:gs pos="51000">
                <a:schemeClr val="bg1">
                  <a:lumMod val="95000"/>
                </a:schemeClr>
              </a:gs>
              <a:gs pos="97345">
                <a:schemeClr val="bg1"/>
              </a:gs>
              <a:gs pos="77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6">
            <a:extLst>
              <a:ext uri="{FF2B5EF4-FFF2-40B4-BE49-F238E27FC236}">
                <a16:creationId xmlns:a16="http://schemas.microsoft.com/office/drawing/2014/main" id="{C09C12A4-D860-4816-9D7E-08CC17D064B9}"/>
              </a:ext>
            </a:extLst>
          </p:cNvPr>
          <p:cNvSpPr/>
          <p:nvPr/>
        </p:nvSpPr>
        <p:spPr>
          <a:xfrm>
            <a:off x="4712525" y="1595912"/>
            <a:ext cx="157018" cy="682832"/>
          </a:xfrm>
          <a:prstGeom prst="rect">
            <a:avLst/>
          </a:prstGeom>
          <a:gradFill>
            <a:gsLst>
              <a:gs pos="4425">
                <a:schemeClr val="bg1"/>
              </a:gs>
              <a:gs pos="26000">
                <a:schemeClr val="bg1">
                  <a:lumMod val="50000"/>
                </a:schemeClr>
              </a:gs>
              <a:gs pos="51000">
                <a:schemeClr val="bg1">
                  <a:lumMod val="95000"/>
                </a:schemeClr>
              </a:gs>
              <a:gs pos="97345">
                <a:schemeClr val="bg1"/>
              </a:gs>
              <a:gs pos="77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10">
            <a:extLst>
              <a:ext uri="{FF2B5EF4-FFF2-40B4-BE49-F238E27FC236}">
                <a16:creationId xmlns:a16="http://schemas.microsoft.com/office/drawing/2014/main" id="{58FADB7B-518C-4FF5-896C-92143C37A124}"/>
              </a:ext>
            </a:extLst>
          </p:cNvPr>
          <p:cNvSpPr txBox="1"/>
          <p:nvPr/>
        </p:nvSpPr>
        <p:spPr>
          <a:xfrm>
            <a:off x="1606632" y="1747230"/>
            <a:ext cx="3086266" cy="461665"/>
          </a:xfrm>
          <a:prstGeom prst="rect">
            <a:avLst/>
          </a:prstGeom>
          <a:noFill/>
        </p:spPr>
        <p:txBody>
          <a:bodyPr wrap="square" rtlCol="0">
            <a:spAutoFit/>
          </a:bodyPr>
          <a:lstStyle/>
          <a:p>
            <a:pPr algn="ctr"/>
            <a:r>
              <a:rPr lang="ar-SA" sz="1200" dirty="0">
                <a:solidFill>
                  <a:srgbClr val="FFFF00"/>
                </a:solidFill>
                <a:latin typeface="TS Rotger Black" panose="00000500000000000000" pitchFamily="50" charset="-78"/>
                <a:ea typeface="Hand Of Sean" panose="02000500000000000000" pitchFamily="2" charset="-128"/>
                <a:cs typeface="TS Rotger Black" panose="00000500000000000000" pitchFamily="50" charset="-78"/>
              </a:rPr>
              <a:t>ما هو الاسم المشهور به النبي ومن سماه به وأين ؟</a:t>
            </a:r>
            <a:r>
              <a:rPr lang="en-US" sz="1200" dirty="0">
                <a:solidFill>
                  <a:srgbClr val="FFFF00"/>
                </a:solidFill>
                <a:latin typeface="TS Rotger Black" panose="00000500000000000000" pitchFamily="50" charset="-78"/>
                <a:ea typeface="Hand Of Sean" panose="02000500000000000000" pitchFamily="2" charset="-128"/>
                <a:cs typeface="TS Rotger Black" panose="00000500000000000000" pitchFamily="50" charset="-78"/>
              </a:rPr>
              <a:t>   </a:t>
            </a:r>
          </a:p>
        </p:txBody>
      </p:sp>
      <p:sp>
        <p:nvSpPr>
          <p:cNvPr id="10" name="TextBox 11">
            <a:extLst>
              <a:ext uri="{FF2B5EF4-FFF2-40B4-BE49-F238E27FC236}">
                <a16:creationId xmlns:a16="http://schemas.microsoft.com/office/drawing/2014/main" id="{45BF6C2A-2441-4452-A403-09AA09055A07}"/>
              </a:ext>
            </a:extLst>
          </p:cNvPr>
          <p:cNvSpPr txBox="1"/>
          <p:nvPr/>
        </p:nvSpPr>
        <p:spPr>
          <a:xfrm>
            <a:off x="1377208" y="1159677"/>
            <a:ext cx="3425373" cy="40011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ar-SA" sz="2000" b="1" dirty="0">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TS Rotger Black" panose="00000500000000000000" pitchFamily="50" charset="-78"/>
                <a:ea typeface="Verdana" panose="020B0604030504040204" pitchFamily="34" charset="0"/>
                <a:cs typeface="TS Rotger Black" panose="00000500000000000000" pitchFamily="50" charset="-78"/>
              </a:rPr>
              <a:t>السؤال  الأول </a:t>
            </a:r>
            <a:endParaRPr lang="en-US" sz="2000" b="1" dirty="0">
              <a:ln w="13462">
                <a:solidFill>
                  <a:schemeClr val="bg1"/>
                </a:solidFill>
                <a:prstDash val="solid"/>
              </a:ln>
              <a:solidFill>
                <a:schemeClr val="tx1">
                  <a:lumMod val="95000"/>
                  <a:lumOff val="5000"/>
                </a:schemeClr>
              </a:solidFill>
              <a:effectLst>
                <a:outerShdw dist="38100" dir="2700000" algn="bl" rotWithShape="0">
                  <a:schemeClr val="accent5"/>
                </a:outerShdw>
              </a:effectLst>
              <a:latin typeface="TS Rotger Black" panose="00000500000000000000" pitchFamily="50" charset="-78"/>
              <a:ea typeface="Verdana" panose="020B0604030504040204" pitchFamily="34" charset="0"/>
              <a:cs typeface="TS Rotger Black" panose="00000500000000000000" pitchFamily="50" charset="-78"/>
            </a:endParaRPr>
          </a:p>
        </p:txBody>
      </p:sp>
      <p:sp>
        <p:nvSpPr>
          <p:cNvPr id="11" name="TextBox 12">
            <a:extLst>
              <a:ext uri="{FF2B5EF4-FFF2-40B4-BE49-F238E27FC236}">
                <a16:creationId xmlns:a16="http://schemas.microsoft.com/office/drawing/2014/main" id="{E5118449-83F7-40C1-B01D-D134B2C4B24D}"/>
              </a:ext>
            </a:extLst>
          </p:cNvPr>
          <p:cNvSpPr txBox="1"/>
          <p:nvPr/>
        </p:nvSpPr>
        <p:spPr>
          <a:xfrm>
            <a:off x="1173372" y="2398621"/>
            <a:ext cx="3796755" cy="584775"/>
          </a:xfrm>
          <a:prstGeom prst="rect">
            <a:avLst/>
          </a:prstGeom>
          <a:noFill/>
        </p:spPr>
        <p:txBody>
          <a:bodyPr wrap="square" rtlCol="0">
            <a:spAutoFit/>
          </a:bodyPr>
          <a:lstStyle/>
          <a:p>
            <a:pPr algn="ctr"/>
            <a:r>
              <a:rPr lang="ar-SA" sz="1600" dirty="0">
                <a:solidFill>
                  <a:schemeClr val="tx1">
                    <a:lumMod val="85000"/>
                    <a:lumOff val="15000"/>
                  </a:schemeClr>
                </a:solidFill>
                <a:latin typeface="TS Rotger Black" panose="00000500000000000000" pitchFamily="50" charset="-78"/>
                <a:cs typeface="TS Rotger Black" panose="00000500000000000000" pitchFamily="50" charset="-78"/>
              </a:rPr>
              <a:t>محمد عليه الصلاة والسلام  .. سماه به جده عبدالمطلب في داخل الكعبة </a:t>
            </a:r>
            <a:endParaRPr lang="en-US" sz="1600" dirty="0">
              <a:solidFill>
                <a:schemeClr val="tx1">
                  <a:lumMod val="85000"/>
                  <a:lumOff val="15000"/>
                </a:schemeClr>
              </a:solidFill>
              <a:latin typeface="TS Rotger Black" panose="00000500000000000000" pitchFamily="50" charset="-78"/>
              <a:cs typeface="TS Rotger Black" panose="00000500000000000000" pitchFamily="50" charset="-78"/>
            </a:endParaRPr>
          </a:p>
        </p:txBody>
      </p:sp>
      <p:sp>
        <p:nvSpPr>
          <p:cNvPr id="12" name="Oval 13">
            <a:extLst>
              <a:ext uri="{FF2B5EF4-FFF2-40B4-BE49-F238E27FC236}">
                <a16:creationId xmlns:a16="http://schemas.microsoft.com/office/drawing/2014/main" id="{825D38C2-632B-4627-A90C-34C26EFA6FBE}"/>
              </a:ext>
            </a:extLst>
          </p:cNvPr>
          <p:cNvSpPr/>
          <p:nvPr/>
        </p:nvSpPr>
        <p:spPr>
          <a:xfrm>
            <a:off x="6696033" y="2827648"/>
            <a:ext cx="4480956" cy="494145"/>
          </a:xfrm>
          <a:prstGeom prst="ellipse">
            <a:avLst/>
          </a:prstGeom>
          <a:solidFill>
            <a:schemeClr val="tx1">
              <a:alpha val="5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4">
            <a:extLst>
              <a:ext uri="{FF2B5EF4-FFF2-40B4-BE49-F238E27FC236}">
                <a16:creationId xmlns:a16="http://schemas.microsoft.com/office/drawing/2014/main" id="{21BD2739-DA20-4859-9F5E-B3FFB1A3BB9A}"/>
              </a:ext>
            </a:extLst>
          </p:cNvPr>
          <p:cNvSpPr/>
          <p:nvPr/>
        </p:nvSpPr>
        <p:spPr>
          <a:xfrm>
            <a:off x="6696033" y="1064821"/>
            <a:ext cx="4641273" cy="2064327"/>
          </a:xfrm>
          <a:prstGeom prst="roundRect">
            <a:avLst>
              <a:gd name="adj" fmla="val 9956"/>
            </a:avLst>
          </a:prstGeom>
          <a:solidFill>
            <a:srgbClr val="D3B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5">
            <a:extLst>
              <a:ext uri="{FF2B5EF4-FFF2-40B4-BE49-F238E27FC236}">
                <a16:creationId xmlns:a16="http://schemas.microsoft.com/office/drawing/2014/main" id="{21657B61-576F-4F69-B535-5205FA40B0B4}"/>
              </a:ext>
            </a:extLst>
          </p:cNvPr>
          <p:cNvSpPr/>
          <p:nvPr/>
        </p:nvSpPr>
        <p:spPr>
          <a:xfrm>
            <a:off x="7359732" y="1901372"/>
            <a:ext cx="3178300" cy="494145"/>
          </a:xfrm>
          <a:prstGeom prst="ellipse">
            <a:avLst/>
          </a:prstGeom>
          <a:solidFill>
            <a:schemeClr val="tx1">
              <a:alpha val="46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6">
            <a:extLst>
              <a:ext uri="{FF2B5EF4-FFF2-40B4-BE49-F238E27FC236}">
                <a16:creationId xmlns:a16="http://schemas.microsoft.com/office/drawing/2014/main" id="{347A7B56-8BC1-4F32-8EE9-9080BCA79522}"/>
              </a:ext>
            </a:extLst>
          </p:cNvPr>
          <p:cNvSpPr/>
          <p:nvPr/>
        </p:nvSpPr>
        <p:spPr>
          <a:xfrm>
            <a:off x="7241969" y="1708727"/>
            <a:ext cx="3453081" cy="494146"/>
          </a:xfrm>
          <a:prstGeom prst="rect">
            <a:avLst/>
          </a:prstGeom>
          <a:gradFill flip="none" rotWithShape="1">
            <a:gsLst>
              <a:gs pos="81000">
                <a:srgbClr val="0000FF"/>
              </a:gs>
              <a:gs pos="21000">
                <a:srgbClr val="0000FF"/>
              </a:gs>
              <a:gs pos="0">
                <a:srgbClr val="00003A"/>
              </a:gs>
              <a:gs pos="100000">
                <a:srgbClr val="00003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7">
            <a:extLst>
              <a:ext uri="{FF2B5EF4-FFF2-40B4-BE49-F238E27FC236}">
                <a16:creationId xmlns:a16="http://schemas.microsoft.com/office/drawing/2014/main" id="{5EA95518-CE63-41E1-B2B6-40C4E413B49C}"/>
              </a:ext>
            </a:extLst>
          </p:cNvPr>
          <p:cNvSpPr/>
          <p:nvPr/>
        </p:nvSpPr>
        <p:spPr>
          <a:xfrm>
            <a:off x="7202714" y="1610426"/>
            <a:ext cx="157018" cy="682832"/>
          </a:xfrm>
          <a:prstGeom prst="rect">
            <a:avLst/>
          </a:prstGeom>
          <a:gradFill>
            <a:gsLst>
              <a:gs pos="4425">
                <a:schemeClr val="bg1"/>
              </a:gs>
              <a:gs pos="26000">
                <a:schemeClr val="bg1">
                  <a:lumMod val="50000"/>
                </a:schemeClr>
              </a:gs>
              <a:gs pos="51000">
                <a:schemeClr val="bg1">
                  <a:lumMod val="95000"/>
                </a:schemeClr>
              </a:gs>
              <a:gs pos="97345">
                <a:schemeClr val="bg1"/>
              </a:gs>
              <a:gs pos="77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8">
            <a:extLst>
              <a:ext uri="{FF2B5EF4-FFF2-40B4-BE49-F238E27FC236}">
                <a16:creationId xmlns:a16="http://schemas.microsoft.com/office/drawing/2014/main" id="{B385BA2D-5236-45F7-8F71-32C4E21655E4}"/>
              </a:ext>
            </a:extLst>
          </p:cNvPr>
          <p:cNvSpPr/>
          <p:nvPr/>
        </p:nvSpPr>
        <p:spPr>
          <a:xfrm>
            <a:off x="10577286" y="1595912"/>
            <a:ext cx="157018" cy="682832"/>
          </a:xfrm>
          <a:prstGeom prst="rect">
            <a:avLst/>
          </a:prstGeom>
          <a:gradFill>
            <a:gsLst>
              <a:gs pos="4425">
                <a:schemeClr val="bg1"/>
              </a:gs>
              <a:gs pos="26000">
                <a:schemeClr val="bg1">
                  <a:lumMod val="50000"/>
                </a:schemeClr>
              </a:gs>
              <a:gs pos="51000">
                <a:schemeClr val="bg1">
                  <a:lumMod val="95000"/>
                </a:schemeClr>
              </a:gs>
              <a:gs pos="97345">
                <a:schemeClr val="bg1"/>
              </a:gs>
              <a:gs pos="77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9">
            <a:extLst>
              <a:ext uri="{FF2B5EF4-FFF2-40B4-BE49-F238E27FC236}">
                <a16:creationId xmlns:a16="http://schemas.microsoft.com/office/drawing/2014/main" id="{C701ABA3-E997-4678-862D-9D7B0F30336D}"/>
              </a:ext>
            </a:extLst>
          </p:cNvPr>
          <p:cNvSpPr txBox="1"/>
          <p:nvPr/>
        </p:nvSpPr>
        <p:spPr>
          <a:xfrm>
            <a:off x="7491020" y="1810307"/>
            <a:ext cx="2890982" cy="276999"/>
          </a:xfrm>
          <a:prstGeom prst="rect">
            <a:avLst/>
          </a:prstGeom>
          <a:noFill/>
        </p:spPr>
        <p:txBody>
          <a:bodyPr wrap="square" rtlCol="0">
            <a:spAutoFit/>
          </a:bodyPr>
          <a:lstStyle/>
          <a:p>
            <a:pPr algn="ctr"/>
            <a:r>
              <a:rPr lang="ar-SA" sz="1200" dirty="0">
                <a:solidFill>
                  <a:schemeClr val="accent3">
                    <a:lumMod val="20000"/>
                    <a:lumOff val="80000"/>
                  </a:schemeClr>
                </a:solidFill>
                <a:latin typeface="TS Rotger Black" panose="00000500000000000000" pitchFamily="50" charset="-78"/>
                <a:ea typeface="Hand Of Sean" panose="02000500000000000000" pitchFamily="2" charset="-128"/>
                <a:cs typeface="TS Rotger Black" panose="00000500000000000000" pitchFamily="50" charset="-78"/>
              </a:rPr>
              <a:t>من بشر بالنبي أحمد</a:t>
            </a:r>
            <a:endParaRPr lang="en-US" sz="1200" dirty="0">
              <a:solidFill>
                <a:schemeClr val="accent3">
                  <a:lumMod val="20000"/>
                  <a:lumOff val="80000"/>
                </a:schemeClr>
              </a:solidFill>
              <a:latin typeface="TS Rotger Black" panose="00000500000000000000" pitchFamily="50" charset="-78"/>
              <a:ea typeface="Hand Of Sean" panose="02000500000000000000" pitchFamily="2" charset="-128"/>
              <a:cs typeface="TS Rotger Black" panose="00000500000000000000" pitchFamily="50" charset="-78"/>
            </a:endParaRPr>
          </a:p>
        </p:txBody>
      </p:sp>
      <p:sp>
        <p:nvSpPr>
          <p:cNvPr id="19" name="TextBox 20">
            <a:extLst>
              <a:ext uri="{FF2B5EF4-FFF2-40B4-BE49-F238E27FC236}">
                <a16:creationId xmlns:a16="http://schemas.microsoft.com/office/drawing/2014/main" id="{4A6EAB77-AA81-4F77-99A1-9F6F58B89221}"/>
              </a:ext>
            </a:extLst>
          </p:cNvPr>
          <p:cNvSpPr txBox="1"/>
          <p:nvPr/>
        </p:nvSpPr>
        <p:spPr>
          <a:xfrm>
            <a:off x="7241969" y="1159677"/>
            <a:ext cx="3425373" cy="369332"/>
          </a:xfrm>
          <a:prstGeom prst="rect">
            <a:avLst/>
          </a:prstGeom>
          <a:noFill/>
        </p:spPr>
        <p:txBody>
          <a:bodyPr wrap="square" rtlCol="0">
            <a:spAutoFit/>
          </a:bodyPr>
          <a:lstStyle/>
          <a:p>
            <a:pPr algn="ctr"/>
            <a:r>
              <a:rPr lang="ar-SA"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S Rotger Black" panose="00000500000000000000" pitchFamily="50" charset="-78"/>
                <a:ea typeface="Verdana" panose="020B0604030504040204" pitchFamily="34" charset="0"/>
                <a:cs typeface="TS Rotger Black" panose="00000500000000000000" pitchFamily="50" charset="-78"/>
              </a:rPr>
              <a:t>السؤال  الثاني </a:t>
            </a:r>
            <a:endParaRPr lang="en-US" sz="1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S Rotger Black" panose="00000500000000000000" pitchFamily="50" charset="-78"/>
              <a:ea typeface="Verdana" panose="020B0604030504040204" pitchFamily="34" charset="0"/>
              <a:cs typeface="TS Rotger Black" panose="00000500000000000000" pitchFamily="50" charset="-78"/>
            </a:endParaRPr>
          </a:p>
        </p:txBody>
      </p:sp>
      <p:sp>
        <p:nvSpPr>
          <p:cNvPr id="20" name="TextBox 21">
            <a:extLst>
              <a:ext uri="{FF2B5EF4-FFF2-40B4-BE49-F238E27FC236}">
                <a16:creationId xmlns:a16="http://schemas.microsoft.com/office/drawing/2014/main" id="{6188D1A5-BD02-41F0-899A-E4392DFBC25F}"/>
              </a:ext>
            </a:extLst>
          </p:cNvPr>
          <p:cNvSpPr txBox="1"/>
          <p:nvPr/>
        </p:nvSpPr>
        <p:spPr>
          <a:xfrm>
            <a:off x="7202714" y="2398426"/>
            <a:ext cx="3486728" cy="338554"/>
          </a:xfrm>
          <a:prstGeom prst="rect">
            <a:avLst/>
          </a:prstGeom>
          <a:noFill/>
        </p:spPr>
        <p:txBody>
          <a:bodyPr wrap="square" rtlCol="0">
            <a:spAutoFit/>
          </a:bodyPr>
          <a:lstStyle/>
          <a:p>
            <a:pPr algn="ctr"/>
            <a:r>
              <a:rPr lang="ar-SA" sz="1600" dirty="0">
                <a:solidFill>
                  <a:schemeClr val="tx1">
                    <a:lumMod val="65000"/>
                    <a:lumOff val="35000"/>
                  </a:schemeClr>
                </a:solidFill>
                <a:latin typeface="TS Rotger Black" panose="00000500000000000000" pitchFamily="50" charset="-78"/>
                <a:cs typeface="TS Rotger Black" panose="00000500000000000000" pitchFamily="50" charset="-78"/>
              </a:rPr>
              <a:t>النبي عيسى عليه السلام </a:t>
            </a:r>
            <a:endParaRPr lang="en-US" sz="1600" dirty="0">
              <a:solidFill>
                <a:schemeClr val="tx1">
                  <a:lumMod val="65000"/>
                  <a:lumOff val="35000"/>
                </a:schemeClr>
              </a:solidFill>
              <a:latin typeface="TS Rotger Black" panose="00000500000000000000" pitchFamily="50" charset="-78"/>
              <a:cs typeface="TS Rotger Black" panose="00000500000000000000" pitchFamily="50" charset="-78"/>
            </a:endParaRPr>
          </a:p>
        </p:txBody>
      </p:sp>
      <p:sp>
        <p:nvSpPr>
          <p:cNvPr id="21" name="Oval 22">
            <a:extLst>
              <a:ext uri="{FF2B5EF4-FFF2-40B4-BE49-F238E27FC236}">
                <a16:creationId xmlns:a16="http://schemas.microsoft.com/office/drawing/2014/main" id="{91AB62F3-B63E-4270-AAE9-7A914EC4BA67}"/>
              </a:ext>
            </a:extLst>
          </p:cNvPr>
          <p:cNvSpPr/>
          <p:nvPr/>
        </p:nvSpPr>
        <p:spPr>
          <a:xfrm>
            <a:off x="831272" y="5921171"/>
            <a:ext cx="4480956" cy="494145"/>
          </a:xfrm>
          <a:prstGeom prst="ellipse">
            <a:avLst/>
          </a:prstGeom>
          <a:solidFill>
            <a:schemeClr val="tx1">
              <a:alpha val="5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3">
            <a:extLst>
              <a:ext uri="{FF2B5EF4-FFF2-40B4-BE49-F238E27FC236}">
                <a16:creationId xmlns:a16="http://schemas.microsoft.com/office/drawing/2014/main" id="{34127817-59CD-4409-9EA9-EF20041E5D3D}"/>
              </a:ext>
            </a:extLst>
          </p:cNvPr>
          <p:cNvSpPr/>
          <p:nvPr/>
        </p:nvSpPr>
        <p:spPr>
          <a:xfrm>
            <a:off x="831272" y="4158344"/>
            <a:ext cx="4641273" cy="2064327"/>
          </a:xfrm>
          <a:prstGeom prst="roundRect">
            <a:avLst>
              <a:gd name="adj" fmla="val 9956"/>
            </a:avLst>
          </a:prstGeom>
          <a:solidFill>
            <a:srgbClr val="D3B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4">
            <a:extLst>
              <a:ext uri="{FF2B5EF4-FFF2-40B4-BE49-F238E27FC236}">
                <a16:creationId xmlns:a16="http://schemas.microsoft.com/office/drawing/2014/main" id="{6A0B0A02-FD1E-41AB-ADB6-E44F30473380}"/>
              </a:ext>
            </a:extLst>
          </p:cNvPr>
          <p:cNvSpPr/>
          <p:nvPr/>
        </p:nvSpPr>
        <p:spPr>
          <a:xfrm>
            <a:off x="1494971" y="4994895"/>
            <a:ext cx="3178300" cy="494145"/>
          </a:xfrm>
          <a:prstGeom prst="ellipse">
            <a:avLst/>
          </a:prstGeom>
          <a:solidFill>
            <a:schemeClr val="tx1">
              <a:alpha val="46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5">
            <a:extLst>
              <a:ext uri="{FF2B5EF4-FFF2-40B4-BE49-F238E27FC236}">
                <a16:creationId xmlns:a16="http://schemas.microsoft.com/office/drawing/2014/main" id="{F46C77A8-FB39-49A0-8661-9D9365B522A4}"/>
              </a:ext>
            </a:extLst>
          </p:cNvPr>
          <p:cNvSpPr/>
          <p:nvPr/>
        </p:nvSpPr>
        <p:spPr>
          <a:xfrm>
            <a:off x="1377208" y="4802250"/>
            <a:ext cx="3453081" cy="494146"/>
          </a:xfrm>
          <a:prstGeom prst="rect">
            <a:avLst/>
          </a:prstGeom>
          <a:gradFill flip="none" rotWithShape="1">
            <a:gsLst>
              <a:gs pos="81000">
                <a:srgbClr val="00CC00"/>
              </a:gs>
              <a:gs pos="21000">
                <a:srgbClr val="00CC00"/>
              </a:gs>
              <a:gs pos="0">
                <a:srgbClr val="003300"/>
              </a:gs>
              <a:gs pos="100000">
                <a:srgbClr val="0033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6">
            <a:extLst>
              <a:ext uri="{FF2B5EF4-FFF2-40B4-BE49-F238E27FC236}">
                <a16:creationId xmlns:a16="http://schemas.microsoft.com/office/drawing/2014/main" id="{A677F415-EE7F-4E15-BCF3-2232CA5D1DB5}"/>
              </a:ext>
            </a:extLst>
          </p:cNvPr>
          <p:cNvSpPr/>
          <p:nvPr/>
        </p:nvSpPr>
        <p:spPr>
          <a:xfrm>
            <a:off x="1337953" y="4703949"/>
            <a:ext cx="157018" cy="682832"/>
          </a:xfrm>
          <a:prstGeom prst="rect">
            <a:avLst/>
          </a:prstGeom>
          <a:gradFill>
            <a:gsLst>
              <a:gs pos="4425">
                <a:schemeClr val="bg1"/>
              </a:gs>
              <a:gs pos="26000">
                <a:schemeClr val="bg1">
                  <a:lumMod val="50000"/>
                </a:schemeClr>
              </a:gs>
              <a:gs pos="51000">
                <a:schemeClr val="bg1">
                  <a:lumMod val="95000"/>
                </a:schemeClr>
              </a:gs>
              <a:gs pos="97345">
                <a:schemeClr val="bg1"/>
              </a:gs>
              <a:gs pos="77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7">
            <a:extLst>
              <a:ext uri="{FF2B5EF4-FFF2-40B4-BE49-F238E27FC236}">
                <a16:creationId xmlns:a16="http://schemas.microsoft.com/office/drawing/2014/main" id="{4BC233AB-EDFE-4181-BE3B-0B740728FB36}"/>
              </a:ext>
            </a:extLst>
          </p:cNvPr>
          <p:cNvSpPr/>
          <p:nvPr/>
        </p:nvSpPr>
        <p:spPr>
          <a:xfrm>
            <a:off x="4712525" y="4689435"/>
            <a:ext cx="157018" cy="682832"/>
          </a:xfrm>
          <a:prstGeom prst="rect">
            <a:avLst/>
          </a:prstGeom>
          <a:gradFill>
            <a:gsLst>
              <a:gs pos="4425">
                <a:schemeClr val="bg1"/>
              </a:gs>
              <a:gs pos="26000">
                <a:schemeClr val="bg1">
                  <a:lumMod val="50000"/>
                </a:schemeClr>
              </a:gs>
              <a:gs pos="51000">
                <a:schemeClr val="bg1">
                  <a:lumMod val="95000"/>
                </a:schemeClr>
              </a:gs>
              <a:gs pos="97345">
                <a:schemeClr val="bg1"/>
              </a:gs>
              <a:gs pos="77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8">
            <a:extLst>
              <a:ext uri="{FF2B5EF4-FFF2-40B4-BE49-F238E27FC236}">
                <a16:creationId xmlns:a16="http://schemas.microsoft.com/office/drawing/2014/main" id="{538D2064-A267-4500-832D-D72D131AF024}"/>
              </a:ext>
            </a:extLst>
          </p:cNvPr>
          <p:cNvSpPr txBox="1"/>
          <p:nvPr/>
        </p:nvSpPr>
        <p:spPr>
          <a:xfrm>
            <a:off x="1665513" y="4889727"/>
            <a:ext cx="2890982" cy="276999"/>
          </a:xfrm>
          <a:prstGeom prst="rect">
            <a:avLst/>
          </a:prstGeom>
          <a:noFill/>
        </p:spPr>
        <p:txBody>
          <a:bodyPr wrap="square" rtlCol="0">
            <a:spAutoFit/>
          </a:bodyPr>
          <a:lstStyle/>
          <a:p>
            <a:pPr algn="ctr"/>
            <a:r>
              <a:rPr lang="ar-SA" sz="1200" dirty="0">
                <a:solidFill>
                  <a:srgbClr val="005200"/>
                </a:solidFill>
                <a:latin typeface="TS Rotger Black" panose="00000500000000000000" pitchFamily="50" charset="-78"/>
                <a:ea typeface="Hand Of Sean" panose="02000500000000000000" pitchFamily="2" charset="-128"/>
                <a:cs typeface="TS Rotger Black" panose="00000500000000000000" pitchFamily="50" charset="-78"/>
              </a:rPr>
              <a:t>من ألقاب النبي  ... ومن لقبه به</a:t>
            </a:r>
            <a:endParaRPr lang="en-US" sz="1200" dirty="0">
              <a:solidFill>
                <a:srgbClr val="005200"/>
              </a:solidFill>
              <a:latin typeface="TS Rotger Black" panose="00000500000000000000" pitchFamily="50" charset="-78"/>
              <a:ea typeface="Hand Of Sean" panose="02000500000000000000" pitchFamily="2" charset="-128"/>
              <a:cs typeface="TS Rotger Black" panose="00000500000000000000" pitchFamily="50" charset="-78"/>
            </a:endParaRPr>
          </a:p>
        </p:txBody>
      </p:sp>
      <p:sp>
        <p:nvSpPr>
          <p:cNvPr id="28" name="TextBox 29">
            <a:extLst>
              <a:ext uri="{FF2B5EF4-FFF2-40B4-BE49-F238E27FC236}">
                <a16:creationId xmlns:a16="http://schemas.microsoft.com/office/drawing/2014/main" id="{0CDC529D-9C5A-4C70-B18A-58516D34215E}"/>
              </a:ext>
            </a:extLst>
          </p:cNvPr>
          <p:cNvSpPr txBox="1"/>
          <p:nvPr/>
        </p:nvSpPr>
        <p:spPr>
          <a:xfrm>
            <a:off x="1377208" y="4253200"/>
            <a:ext cx="3425373" cy="369332"/>
          </a:xfrm>
          <a:prstGeom prst="rect">
            <a:avLst/>
          </a:prstGeom>
          <a:noFill/>
        </p:spPr>
        <p:txBody>
          <a:bodyPr wrap="square" rtlCol="0">
            <a:spAutoFit/>
          </a:bodyPr>
          <a:lstStyle/>
          <a:p>
            <a:pPr algn="ctr"/>
            <a:r>
              <a:rPr lang="ar-SA" b="1" dirty="0">
                <a:ln w="13462">
                  <a:solidFill>
                    <a:schemeClr val="bg1"/>
                  </a:solidFill>
                  <a:prstDash val="solid"/>
                </a:ln>
                <a:solidFill>
                  <a:srgbClr val="FFC000"/>
                </a:solidFill>
                <a:effectLst>
                  <a:outerShdw dist="38100" dir="2700000" algn="bl" rotWithShape="0">
                    <a:schemeClr val="accent5"/>
                  </a:outerShdw>
                </a:effectLst>
                <a:latin typeface="TS Rotger Black" panose="00000500000000000000" pitchFamily="50" charset="-78"/>
                <a:ea typeface="Verdana" panose="020B0604030504040204" pitchFamily="34" charset="0"/>
                <a:cs typeface="TS Rotger Black" panose="00000500000000000000" pitchFamily="50" charset="-78"/>
              </a:rPr>
              <a:t>السؤال الثالث </a:t>
            </a:r>
            <a:endParaRPr lang="en-US" b="1" dirty="0">
              <a:ln w="13462">
                <a:solidFill>
                  <a:schemeClr val="bg1"/>
                </a:solidFill>
                <a:prstDash val="solid"/>
              </a:ln>
              <a:solidFill>
                <a:srgbClr val="FFC000"/>
              </a:solidFill>
              <a:effectLst>
                <a:outerShdw dist="38100" dir="2700000" algn="bl" rotWithShape="0">
                  <a:schemeClr val="accent5"/>
                </a:outerShdw>
              </a:effectLst>
              <a:latin typeface="TS Rotger Black" panose="00000500000000000000" pitchFamily="50" charset="-78"/>
              <a:ea typeface="Verdana" panose="020B0604030504040204" pitchFamily="34" charset="0"/>
              <a:cs typeface="TS Rotger Black" panose="00000500000000000000" pitchFamily="50" charset="-78"/>
            </a:endParaRPr>
          </a:p>
        </p:txBody>
      </p:sp>
      <p:sp>
        <p:nvSpPr>
          <p:cNvPr id="29" name="TextBox 30">
            <a:extLst>
              <a:ext uri="{FF2B5EF4-FFF2-40B4-BE49-F238E27FC236}">
                <a16:creationId xmlns:a16="http://schemas.microsoft.com/office/drawing/2014/main" id="{C3D50028-AE98-4D07-9557-C11641AC21B2}"/>
              </a:ext>
            </a:extLst>
          </p:cNvPr>
          <p:cNvSpPr txBox="1"/>
          <p:nvPr/>
        </p:nvSpPr>
        <p:spPr>
          <a:xfrm>
            <a:off x="1337953" y="5491949"/>
            <a:ext cx="3486728" cy="338554"/>
          </a:xfrm>
          <a:prstGeom prst="rect">
            <a:avLst/>
          </a:prstGeom>
          <a:noFill/>
        </p:spPr>
        <p:txBody>
          <a:bodyPr wrap="square" rtlCol="0">
            <a:spAutoFit/>
          </a:bodyPr>
          <a:lstStyle/>
          <a:p>
            <a:pPr algn="ctr"/>
            <a:r>
              <a:rPr lang="ar-SA" sz="1600" dirty="0">
                <a:solidFill>
                  <a:schemeClr val="bg1">
                    <a:lumMod val="95000"/>
                  </a:schemeClr>
                </a:solidFill>
                <a:latin typeface="TS Rotger Black" panose="00000500000000000000" pitchFamily="50" charset="-78"/>
                <a:cs typeface="TS Rotger Black" panose="00000500000000000000" pitchFamily="50" charset="-78"/>
              </a:rPr>
              <a:t>الأمين  .. ولقبه به قريش </a:t>
            </a:r>
            <a:endParaRPr lang="en-US" sz="1600" dirty="0">
              <a:solidFill>
                <a:schemeClr val="bg1">
                  <a:lumMod val="95000"/>
                </a:schemeClr>
              </a:solidFill>
              <a:latin typeface="TS Rotger Black" panose="00000500000000000000" pitchFamily="50" charset="-78"/>
              <a:cs typeface="TS Rotger Black" panose="00000500000000000000" pitchFamily="50" charset="-78"/>
            </a:endParaRPr>
          </a:p>
        </p:txBody>
      </p:sp>
      <p:sp>
        <p:nvSpPr>
          <p:cNvPr id="30" name="Oval 31">
            <a:extLst>
              <a:ext uri="{FF2B5EF4-FFF2-40B4-BE49-F238E27FC236}">
                <a16:creationId xmlns:a16="http://schemas.microsoft.com/office/drawing/2014/main" id="{ADC50543-2DAE-4E84-9185-2B8DD9091229}"/>
              </a:ext>
            </a:extLst>
          </p:cNvPr>
          <p:cNvSpPr/>
          <p:nvPr/>
        </p:nvSpPr>
        <p:spPr>
          <a:xfrm>
            <a:off x="6696033" y="5921171"/>
            <a:ext cx="4480956" cy="494145"/>
          </a:xfrm>
          <a:prstGeom prst="ellipse">
            <a:avLst/>
          </a:prstGeom>
          <a:solidFill>
            <a:schemeClr val="tx1">
              <a:alpha val="58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2">
            <a:extLst>
              <a:ext uri="{FF2B5EF4-FFF2-40B4-BE49-F238E27FC236}">
                <a16:creationId xmlns:a16="http://schemas.microsoft.com/office/drawing/2014/main" id="{049AA48E-0A7B-4787-92CF-E129AA908C55}"/>
              </a:ext>
            </a:extLst>
          </p:cNvPr>
          <p:cNvSpPr/>
          <p:nvPr/>
        </p:nvSpPr>
        <p:spPr>
          <a:xfrm>
            <a:off x="6696033" y="4158344"/>
            <a:ext cx="4641273" cy="2064327"/>
          </a:xfrm>
          <a:prstGeom prst="roundRect">
            <a:avLst>
              <a:gd name="adj" fmla="val 9956"/>
            </a:avLst>
          </a:prstGeom>
          <a:solidFill>
            <a:srgbClr val="D3B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3">
            <a:extLst>
              <a:ext uri="{FF2B5EF4-FFF2-40B4-BE49-F238E27FC236}">
                <a16:creationId xmlns:a16="http://schemas.microsoft.com/office/drawing/2014/main" id="{276F77BA-83A8-46DD-847F-CBC6F260A30F}"/>
              </a:ext>
            </a:extLst>
          </p:cNvPr>
          <p:cNvSpPr/>
          <p:nvPr/>
        </p:nvSpPr>
        <p:spPr>
          <a:xfrm>
            <a:off x="7359732" y="4994895"/>
            <a:ext cx="3178300" cy="494145"/>
          </a:xfrm>
          <a:prstGeom prst="ellipse">
            <a:avLst/>
          </a:prstGeom>
          <a:solidFill>
            <a:schemeClr val="tx1">
              <a:alpha val="46000"/>
            </a:schemeClr>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4">
            <a:extLst>
              <a:ext uri="{FF2B5EF4-FFF2-40B4-BE49-F238E27FC236}">
                <a16:creationId xmlns:a16="http://schemas.microsoft.com/office/drawing/2014/main" id="{9D268786-116A-4A23-8ECD-F622D932E3A9}"/>
              </a:ext>
            </a:extLst>
          </p:cNvPr>
          <p:cNvSpPr/>
          <p:nvPr/>
        </p:nvSpPr>
        <p:spPr>
          <a:xfrm>
            <a:off x="7241969" y="4802250"/>
            <a:ext cx="3453081" cy="494146"/>
          </a:xfrm>
          <a:prstGeom prst="rect">
            <a:avLst/>
          </a:prstGeom>
          <a:gradFill flip="none" rotWithShape="1">
            <a:gsLst>
              <a:gs pos="81000">
                <a:srgbClr val="CC00FF"/>
              </a:gs>
              <a:gs pos="21000">
                <a:srgbClr val="CC00FF"/>
              </a:gs>
              <a:gs pos="0">
                <a:srgbClr val="3E003E"/>
              </a:gs>
              <a:gs pos="100000">
                <a:srgbClr val="3E003E"/>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5">
            <a:extLst>
              <a:ext uri="{FF2B5EF4-FFF2-40B4-BE49-F238E27FC236}">
                <a16:creationId xmlns:a16="http://schemas.microsoft.com/office/drawing/2014/main" id="{75CD73EF-C30B-460D-9DEC-B51114380058}"/>
              </a:ext>
            </a:extLst>
          </p:cNvPr>
          <p:cNvSpPr/>
          <p:nvPr/>
        </p:nvSpPr>
        <p:spPr>
          <a:xfrm>
            <a:off x="7202714" y="4703949"/>
            <a:ext cx="157018" cy="682832"/>
          </a:xfrm>
          <a:prstGeom prst="rect">
            <a:avLst/>
          </a:prstGeom>
          <a:gradFill>
            <a:gsLst>
              <a:gs pos="4425">
                <a:schemeClr val="bg1"/>
              </a:gs>
              <a:gs pos="26000">
                <a:schemeClr val="bg1">
                  <a:lumMod val="50000"/>
                </a:schemeClr>
              </a:gs>
              <a:gs pos="51000">
                <a:schemeClr val="bg1">
                  <a:lumMod val="95000"/>
                </a:schemeClr>
              </a:gs>
              <a:gs pos="97345">
                <a:schemeClr val="bg1"/>
              </a:gs>
              <a:gs pos="77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ectangle 36">
            <a:extLst>
              <a:ext uri="{FF2B5EF4-FFF2-40B4-BE49-F238E27FC236}">
                <a16:creationId xmlns:a16="http://schemas.microsoft.com/office/drawing/2014/main" id="{FDC5E8BE-9C26-4784-BD60-DF931737A5BA}"/>
              </a:ext>
            </a:extLst>
          </p:cNvPr>
          <p:cNvSpPr/>
          <p:nvPr/>
        </p:nvSpPr>
        <p:spPr>
          <a:xfrm>
            <a:off x="10577286" y="4689435"/>
            <a:ext cx="157018" cy="682832"/>
          </a:xfrm>
          <a:prstGeom prst="rect">
            <a:avLst/>
          </a:prstGeom>
          <a:gradFill>
            <a:gsLst>
              <a:gs pos="4425">
                <a:schemeClr val="bg1"/>
              </a:gs>
              <a:gs pos="26000">
                <a:schemeClr val="bg1">
                  <a:lumMod val="50000"/>
                </a:schemeClr>
              </a:gs>
              <a:gs pos="51000">
                <a:schemeClr val="bg1">
                  <a:lumMod val="95000"/>
                </a:schemeClr>
              </a:gs>
              <a:gs pos="97345">
                <a:schemeClr val="bg1"/>
              </a:gs>
              <a:gs pos="77000">
                <a:schemeClr val="tx1">
                  <a:lumMod val="50000"/>
                  <a:lumOff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7">
            <a:extLst>
              <a:ext uri="{FF2B5EF4-FFF2-40B4-BE49-F238E27FC236}">
                <a16:creationId xmlns:a16="http://schemas.microsoft.com/office/drawing/2014/main" id="{F8F65A2B-F8EC-4FD2-99A8-D14BFFD063D7}"/>
              </a:ext>
            </a:extLst>
          </p:cNvPr>
          <p:cNvSpPr txBox="1"/>
          <p:nvPr/>
        </p:nvSpPr>
        <p:spPr>
          <a:xfrm>
            <a:off x="7491020" y="4889727"/>
            <a:ext cx="2890982" cy="276999"/>
          </a:xfrm>
          <a:prstGeom prst="rect">
            <a:avLst/>
          </a:prstGeom>
          <a:noFill/>
        </p:spPr>
        <p:txBody>
          <a:bodyPr wrap="square" rtlCol="0">
            <a:spAutoFit/>
          </a:bodyPr>
          <a:lstStyle/>
          <a:p>
            <a:pPr algn="ctr"/>
            <a:r>
              <a:rPr lang="ar-SA" sz="1200" dirty="0">
                <a:solidFill>
                  <a:schemeClr val="bg1"/>
                </a:solidFill>
                <a:latin typeface="TS Rotger Black" panose="00000500000000000000" pitchFamily="50" charset="-78"/>
                <a:ea typeface="Hand Of Sean" panose="02000500000000000000" pitchFamily="2" charset="-128"/>
                <a:cs typeface="TS Rotger Black" panose="00000500000000000000" pitchFamily="50" charset="-78"/>
              </a:rPr>
              <a:t>ما معنى الامين </a:t>
            </a:r>
            <a:endParaRPr lang="en-US" sz="1200" dirty="0">
              <a:solidFill>
                <a:schemeClr val="bg1"/>
              </a:solidFill>
              <a:latin typeface="TS Rotger Black" panose="00000500000000000000" pitchFamily="50" charset="-78"/>
              <a:ea typeface="Hand Of Sean" panose="02000500000000000000" pitchFamily="2" charset="-128"/>
              <a:cs typeface="TS Rotger Black" panose="00000500000000000000" pitchFamily="50" charset="-78"/>
            </a:endParaRPr>
          </a:p>
        </p:txBody>
      </p:sp>
      <p:sp>
        <p:nvSpPr>
          <p:cNvPr id="37" name="TextBox 38">
            <a:extLst>
              <a:ext uri="{FF2B5EF4-FFF2-40B4-BE49-F238E27FC236}">
                <a16:creationId xmlns:a16="http://schemas.microsoft.com/office/drawing/2014/main" id="{D72E79A6-152F-46CD-BB35-4C924E69A773}"/>
              </a:ext>
            </a:extLst>
          </p:cNvPr>
          <p:cNvSpPr txBox="1"/>
          <p:nvPr/>
        </p:nvSpPr>
        <p:spPr>
          <a:xfrm>
            <a:off x="7241969" y="4253200"/>
            <a:ext cx="3425373" cy="369332"/>
          </a:xfrm>
          <a:prstGeom prst="rect">
            <a:avLst/>
          </a:prstGeom>
          <a:noFill/>
        </p:spPr>
        <p:txBody>
          <a:bodyPr wrap="square" rtlCol="0">
            <a:spAutoFit/>
          </a:bodyPr>
          <a:lstStyle/>
          <a:p>
            <a:pPr algn="ctr"/>
            <a:r>
              <a:rPr lang="ar-SA" b="1" dirty="0">
                <a:ln w="13462">
                  <a:solidFill>
                    <a:schemeClr val="bg1"/>
                  </a:solidFill>
                  <a:prstDash val="solid"/>
                </a:ln>
                <a:solidFill>
                  <a:schemeClr val="accent4">
                    <a:lumMod val="75000"/>
                  </a:schemeClr>
                </a:solidFill>
                <a:effectLst>
                  <a:outerShdw dist="38100" dir="2700000" algn="bl" rotWithShape="0">
                    <a:schemeClr val="accent5"/>
                  </a:outerShdw>
                </a:effectLst>
                <a:latin typeface="TS Rotger Black" panose="00000500000000000000" pitchFamily="50" charset="-78"/>
                <a:ea typeface="Verdana" panose="020B0604030504040204" pitchFamily="34" charset="0"/>
                <a:cs typeface="TS Rotger Black" panose="00000500000000000000" pitchFamily="50" charset="-78"/>
              </a:rPr>
              <a:t>السؤال الرابع</a:t>
            </a:r>
            <a:endParaRPr lang="en-US" b="1" dirty="0">
              <a:ln w="13462">
                <a:solidFill>
                  <a:schemeClr val="bg1"/>
                </a:solidFill>
                <a:prstDash val="solid"/>
              </a:ln>
              <a:solidFill>
                <a:schemeClr val="accent4">
                  <a:lumMod val="75000"/>
                </a:schemeClr>
              </a:solidFill>
              <a:effectLst>
                <a:outerShdw dist="38100" dir="2700000" algn="bl" rotWithShape="0">
                  <a:schemeClr val="accent5"/>
                </a:outerShdw>
              </a:effectLst>
              <a:latin typeface="TS Rotger Black" panose="00000500000000000000" pitchFamily="50" charset="-78"/>
              <a:ea typeface="Verdana" panose="020B0604030504040204" pitchFamily="34" charset="0"/>
              <a:cs typeface="TS Rotger Black" panose="00000500000000000000" pitchFamily="50" charset="-78"/>
            </a:endParaRPr>
          </a:p>
        </p:txBody>
      </p:sp>
      <p:sp>
        <p:nvSpPr>
          <p:cNvPr id="38" name="TextBox 39">
            <a:extLst>
              <a:ext uri="{FF2B5EF4-FFF2-40B4-BE49-F238E27FC236}">
                <a16:creationId xmlns:a16="http://schemas.microsoft.com/office/drawing/2014/main" id="{5D77CE5F-A76C-4DB0-9CE7-0504758A60E6}"/>
              </a:ext>
            </a:extLst>
          </p:cNvPr>
          <p:cNvSpPr txBox="1"/>
          <p:nvPr/>
        </p:nvSpPr>
        <p:spPr>
          <a:xfrm>
            <a:off x="7359732" y="5438298"/>
            <a:ext cx="3486728" cy="923330"/>
          </a:xfrm>
          <a:prstGeom prst="rect">
            <a:avLst/>
          </a:prstGeom>
          <a:noFill/>
        </p:spPr>
        <p:txBody>
          <a:bodyPr wrap="square" rtlCol="0">
            <a:spAutoFit/>
          </a:bodyPr>
          <a:lstStyle/>
          <a:p>
            <a:pPr algn="ctr"/>
            <a:r>
              <a:rPr lang="ar-SA" sz="1600" dirty="0">
                <a:solidFill>
                  <a:srgbClr val="084511"/>
                </a:solidFill>
                <a:latin typeface="TS Rotger Black" panose="00000500000000000000" pitchFamily="50" charset="-78"/>
                <a:cs typeface="TS Rotger Black" panose="00000500000000000000" pitchFamily="50" charset="-78"/>
              </a:rPr>
              <a:t>   _ الذي يحفظ الأمانة</a:t>
            </a:r>
          </a:p>
          <a:p>
            <a:pPr algn="ctr"/>
            <a:r>
              <a:rPr lang="ar-SA" sz="1600" dirty="0">
                <a:solidFill>
                  <a:srgbClr val="084511"/>
                </a:solidFill>
                <a:latin typeface="TS Rotger Black" panose="00000500000000000000" pitchFamily="50" charset="-78"/>
                <a:cs typeface="TS Rotger Black" panose="00000500000000000000" pitchFamily="50" charset="-78"/>
              </a:rPr>
              <a:t>        _ الذي لا  يحفظ الأمانة</a:t>
            </a:r>
          </a:p>
          <a:p>
            <a:pPr algn="ctr"/>
            <a:endParaRPr lang="ar-SA" sz="1100" dirty="0">
              <a:solidFill>
                <a:srgbClr val="666666"/>
              </a:solidFill>
              <a:latin typeface="Roboto" panose="02000000000000000000" pitchFamily="2" charset="0"/>
            </a:endParaRPr>
          </a:p>
          <a:p>
            <a:pPr algn="ctr"/>
            <a:endParaRPr lang="en-US" sz="1100" dirty="0">
              <a:solidFill>
                <a:schemeClr val="tx1">
                  <a:lumMod val="65000"/>
                  <a:lumOff val="35000"/>
                </a:schemeClr>
              </a:solidFill>
            </a:endParaRPr>
          </a:p>
        </p:txBody>
      </p:sp>
      <p:sp>
        <p:nvSpPr>
          <p:cNvPr id="39" name="Star: 4 Points 40">
            <a:extLst>
              <a:ext uri="{FF2B5EF4-FFF2-40B4-BE49-F238E27FC236}">
                <a16:creationId xmlns:a16="http://schemas.microsoft.com/office/drawing/2014/main" id="{82040033-611A-4B7C-9BB7-81DF22B317FE}"/>
              </a:ext>
            </a:extLst>
          </p:cNvPr>
          <p:cNvSpPr/>
          <p:nvPr/>
        </p:nvSpPr>
        <p:spPr>
          <a:xfrm>
            <a:off x="5403601" y="2990616"/>
            <a:ext cx="1370284" cy="1390192"/>
          </a:xfrm>
          <a:prstGeom prst="star4">
            <a:avLst>
              <a:gd name="adj" fmla="val 6933"/>
            </a:avLst>
          </a:prstGeom>
          <a:gradFill>
            <a:gsLst>
              <a:gs pos="0">
                <a:schemeClr val="tx1">
                  <a:lumMod val="65000"/>
                  <a:lumOff val="35000"/>
                </a:schemeClr>
              </a:gs>
              <a:gs pos="51000">
                <a:schemeClr val="bg1">
                  <a:lumMod val="95000"/>
                </a:schemeClr>
              </a:gs>
              <a:gs pos="100000">
                <a:schemeClr val="tx1">
                  <a:lumMod val="65000"/>
                  <a:lumOff val="35000"/>
                </a:schemeClr>
              </a:gs>
            </a:gsLst>
            <a:lin ang="5400000" scaled="1"/>
          </a:gradFill>
          <a:ln>
            <a:noFill/>
          </a:ln>
          <a:effectLst>
            <a:innerShdw blurRad="190500">
              <a:prstClr val="black"/>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41">
            <a:extLst>
              <a:ext uri="{FF2B5EF4-FFF2-40B4-BE49-F238E27FC236}">
                <a16:creationId xmlns:a16="http://schemas.microsoft.com/office/drawing/2014/main" id="{33F8752E-BD72-444A-BE58-66BB16B2679F}"/>
              </a:ext>
            </a:extLst>
          </p:cNvPr>
          <p:cNvSpPr txBox="1"/>
          <p:nvPr/>
        </p:nvSpPr>
        <p:spPr>
          <a:xfrm>
            <a:off x="670955" y="341085"/>
            <a:ext cx="10506034" cy="769441"/>
          </a:xfrm>
          <a:prstGeom prst="rect">
            <a:avLst/>
          </a:prstGeom>
          <a:noFill/>
        </p:spPr>
        <p:txBody>
          <a:bodyPr wrap="square" rtlCol="0">
            <a:spAutoFit/>
          </a:bodyPr>
          <a:lstStyle/>
          <a:p>
            <a:pPr algn="ctr"/>
            <a:r>
              <a:rPr lang="ar-SA" sz="4400" dirty="0">
                <a:solidFill>
                  <a:schemeClr val="bg1"/>
                </a:solidFill>
                <a:latin typeface="Monadi" panose="020A0503020102020204" pitchFamily="18" charset="-78"/>
                <a:ea typeface="Verdana" panose="020B0604030504040204" pitchFamily="34" charset="0"/>
                <a:cs typeface="Monadi" panose="020A0503020102020204" pitchFamily="18" charset="-78"/>
              </a:rPr>
              <a:t>فكر معنا    ..    </a:t>
            </a:r>
            <a:endParaRPr lang="en-US" sz="4400" dirty="0">
              <a:solidFill>
                <a:schemeClr val="bg1"/>
              </a:solidFill>
              <a:latin typeface="Monadi" panose="020A0503020102020204" pitchFamily="18" charset="-78"/>
              <a:ea typeface="Verdana" panose="020B0604030504040204" pitchFamily="34" charset="0"/>
              <a:cs typeface="Monadi" panose="020A0503020102020204" pitchFamily="18" charset="-78"/>
            </a:endParaRPr>
          </a:p>
        </p:txBody>
      </p:sp>
    </p:spTree>
    <p:extLst>
      <p:ext uri="{BB962C8B-B14F-4D97-AF65-F5344CB8AC3E}">
        <p14:creationId xmlns:p14="http://schemas.microsoft.com/office/powerpoint/2010/main" val="276791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ppt_x</p:attrName>
                                        </p:attrNameLst>
                                      </p:cBhvr>
                                      <p:tavLst>
                                        <p:tav tm="0">
                                          <p:val>
                                            <p:strVal val="#ppt_x-#ppt_w/2"/>
                                          </p:val>
                                        </p:tav>
                                        <p:tav tm="100000">
                                          <p:val>
                                            <p:strVal val="#ppt_x"/>
                                          </p:val>
                                        </p:tav>
                                      </p:tavLst>
                                    </p:anim>
                                    <p:anim calcmode="lin" valueType="num">
                                      <p:cBhvr>
                                        <p:cTn id="29" dur="500" fill="hold"/>
                                        <p:tgtEl>
                                          <p:spTgt spid="15"/>
                                        </p:tgtEl>
                                        <p:attrNameLst>
                                          <p:attrName>ppt_y</p:attrName>
                                        </p:attrNameLst>
                                      </p:cBhvr>
                                      <p:tavLst>
                                        <p:tav tm="0">
                                          <p:val>
                                            <p:strVal val="#ppt_y"/>
                                          </p:val>
                                        </p:tav>
                                        <p:tav tm="100000">
                                          <p:val>
                                            <p:strVal val="#ppt_y"/>
                                          </p:val>
                                        </p:tav>
                                      </p:tavLst>
                                    </p:anim>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0" presetClass="entr" presetSubtype="0" fill="hold" grpId="0" nodeType="with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ppt_x</p:attrName>
                                        </p:attrNameLst>
                                      </p:cBhvr>
                                      <p:tavLst>
                                        <p:tav tm="0">
                                          <p:val>
                                            <p:strVal val="#ppt_x-#ppt_w/2"/>
                                          </p:val>
                                        </p:tav>
                                        <p:tav tm="100000">
                                          <p:val>
                                            <p:strVal val="#ppt_x"/>
                                          </p:val>
                                        </p:tav>
                                      </p:tavLst>
                                    </p:anim>
                                    <p:anim calcmode="lin" valueType="num">
                                      <p:cBhvr>
                                        <p:cTn id="50" dur="500" fill="hold"/>
                                        <p:tgtEl>
                                          <p:spTgt spid="24"/>
                                        </p:tgtEl>
                                        <p:attrNameLst>
                                          <p:attrName>ppt_y</p:attrName>
                                        </p:attrNameLst>
                                      </p:cBhvr>
                                      <p:tavLst>
                                        <p:tav tm="0">
                                          <p:val>
                                            <p:strVal val="#ppt_y"/>
                                          </p:val>
                                        </p:tav>
                                        <p:tav tm="100000">
                                          <p:val>
                                            <p:strVal val="#ppt_y"/>
                                          </p:val>
                                        </p:tav>
                                      </p:tavLst>
                                    </p:anim>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Vertic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17" presetClass="entr" presetSubtype="8" fill="hold" grpId="0" nodeType="click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ppt_x</p:attrName>
                                        </p:attrNameLst>
                                      </p:cBhvr>
                                      <p:tavLst>
                                        <p:tav tm="0">
                                          <p:val>
                                            <p:strVal val="#ppt_x-#ppt_w/2"/>
                                          </p:val>
                                        </p:tav>
                                        <p:tav tm="100000">
                                          <p:val>
                                            <p:strVal val="#ppt_x"/>
                                          </p:val>
                                        </p:tav>
                                      </p:tavLst>
                                    </p:anim>
                                    <p:anim calcmode="lin" valueType="num">
                                      <p:cBhvr>
                                        <p:cTn id="71" dur="500" fill="hold"/>
                                        <p:tgtEl>
                                          <p:spTgt spid="33"/>
                                        </p:tgtEl>
                                        <p:attrNameLst>
                                          <p:attrName>ppt_y</p:attrName>
                                        </p:attrNameLst>
                                      </p:cBhvr>
                                      <p:tavLst>
                                        <p:tav tm="0">
                                          <p:val>
                                            <p:strVal val="#ppt_y"/>
                                          </p:val>
                                        </p:tav>
                                        <p:tav tm="100000">
                                          <p:val>
                                            <p:strVal val="#ppt_y"/>
                                          </p:val>
                                        </p:tav>
                                      </p:tavLst>
                                    </p:anim>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barn(inVertical)">
                                      <p:cBhvr>
                                        <p:cTn id="78" dur="500"/>
                                        <p:tgtEl>
                                          <p:spTgt spid="36"/>
                                        </p:tgtEl>
                                      </p:cBhvr>
                                    </p:animEffect>
                                  </p:childTnLst>
                                </p:cTn>
                              </p:par>
                              <p:par>
                                <p:cTn id="79" presetID="10" presetClass="entr" presetSubtype="0" fill="hold" grpId="0" nodeType="withEffect">
                                  <p:stCondLst>
                                    <p:cond delay="50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barn(inVertical)">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1" grpId="0"/>
      <p:bldP spid="14" grpId="0" animBg="1"/>
      <p:bldP spid="15" grpId="0" animBg="1"/>
      <p:bldP spid="18" grpId="0"/>
      <p:bldP spid="20" grpId="0"/>
      <p:bldP spid="23" grpId="0" animBg="1"/>
      <p:bldP spid="24" grpId="0" animBg="1"/>
      <p:bldP spid="27" grpId="0"/>
      <p:bldP spid="29" grpId="0"/>
      <p:bldP spid="32" grpId="0" animBg="1"/>
      <p:bldP spid="33" grpId="0" animBg="1"/>
      <p:bldP spid="36"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4CD53C2-5367-4FC3-A321-6A926570CDF5}"/>
              </a:ext>
            </a:extLst>
          </p:cNvPr>
          <p:cNvSpPr/>
          <p:nvPr/>
        </p:nvSpPr>
        <p:spPr>
          <a:xfrm>
            <a:off x="-1" y="0"/>
            <a:ext cx="9141287" cy="6858000"/>
          </a:xfrm>
          <a:prstGeom prst="rect">
            <a:avLst/>
          </a:prstGeom>
          <a:solidFill>
            <a:srgbClr val="FFBB02">
              <a:alpha val="67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rgbClr val="FFBB02"/>
              </a:solidFill>
            </a:endParaRPr>
          </a:p>
        </p:txBody>
      </p:sp>
      <p:pic>
        <p:nvPicPr>
          <p:cNvPr id="3" name="صورة 2">
            <a:extLst>
              <a:ext uri="{FF2B5EF4-FFF2-40B4-BE49-F238E27FC236}">
                <a16:creationId xmlns:a16="http://schemas.microsoft.com/office/drawing/2014/main" id="{8068E010-7C1D-4FCA-9347-F6619E2F0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8306" y="0"/>
            <a:ext cx="3064851" cy="6858000"/>
          </a:xfrm>
          <a:prstGeom prst="rect">
            <a:avLst/>
          </a:prstGeom>
        </p:spPr>
      </p:pic>
      <p:grpSp>
        <p:nvGrpSpPr>
          <p:cNvPr id="417" name="مجموعة 416">
            <a:extLst>
              <a:ext uri="{FF2B5EF4-FFF2-40B4-BE49-F238E27FC236}">
                <a16:creationId xmlns:a16="http://schemas.microsoft.com/office/drawing/2014/main" id="{6B9A0683-7635-4D1D-B2C5-ECC13FBAC9AE}"/>
              </a:ext>
            </a:extLst>
          </p:cNvPr>
          <p:cNvGrpSpPr/>
          <p:nvPr/>
        </p:nvGrpSpPr>
        <p:grpSpPr>
          <a:xfrm>
            <a:off x="1588957" y="643432"/>
            <a:ext cx="5681906" cy="5564102"/>
            <a:chOff x="2503356" y="153575"/>
            <a:chExt cx="6565693" cy="6520870"/>
          </a:xfrm>
        </p:grpSpPr>
        <p:sp>
          <p:nvSpPr>
            <p:cNvPr id="416" name="شكل بيضاوي 415">
              <a:extLst>
                <a:ext uri="{FF2B5EF4-FFF2-40B4-BE49-F238E27FC236}">
                  <a16:creationId xmlns:a16="http://schemas.microsoft.com/office/drawing/2014/main" id="{34AB7A20-9258-42EC-A511-AFE9A02F8419}"/>
                </a:ext>
              </a:extLst>
            </p:cNvPr>
            <p:cNvSpPr/>
            <p:nvPr/>
          </p:nvSpPr>
          <p:spPr>
            <a:xfrm>
              <a:off x="2503356" y="153575"/>
              <a:ext cx="6565693" cy="6520870"/>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06" name="مجموعة 405">
              <a:extLst>
                <a:ext uri="{FF2B5EF4-FFF2-40B4-BE49-F238E27FC236}">
                  <a16:creationId xmlns:a16="http://schemas.microsoft.com/office/drawing/2014/main" id="{3FA7205A-0084-4A14-8229-4587D1A61AB7}"/>
                </a:ext>
              </a:extLst>
            </p:cNvPr>
            <p:cNvGrpSpPr/>
            <p:nvPr/>
          </p:nvGrpSpPr>
          <p:grpSpPr>
            <a:xfrm>
              <a:off x="2673399" y="337130"/>
              <a:ext cx="6240575" cy="6186169"/>
              <a:chOff x="2771970" y="446766"/>
              <a:chExt cx="6240575" cy="6186169"/>
            </a:xfrm>
          </p:grpSpPr>
          <p:sp>
            <p:nvSpPr>
              <p:cNvPr id="405" name="Oval 53">
                <a:extLst>
                  <a:ext uri="{FF2B5EF4-FFF2-40B4-BE49-F238E27FC236}">
                    <a16:creationId xmlns:a16="http://schemas.microsoft.com/office/drawing/2014/main" id="{5B18B05D-981E-4777-9600-A17D205E7B2F}"/>
                  </a:ext>
                </a:extLst>
              </p:cNvPr>
              <p:cNvSpPr/>
              <p:nvPr/>
            </p:nvSpPr>
            <p:spPr>
              <a:xfrm rot="5400000" flipV="1">
                <a:off x="2799173" y="419563"/>
                <a:ext cx="6186169" cy="6240575"/>
              </a:xfrm>
              <a:prstGeom prst="ellipse">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359" name="مجموعة 358">
                <a:extLst>
                  <a:ext uri="{FF2B5EF4-FFF2-40B4-BE49-F238E27FC236}">
                    <a16:creationId xmlns:a16="http://schemas.microsoft.com/office/drawing/2014/main" id="{F15C9F85-D236-43B3-BAE3-2502C6AF92BA}"/>
                  </a:ext>
                </a:extLst>
              </p:cNvPr>
              <p:cNvGrpSpPr/>
              <p:nvPr/>
            </p:nvGrpSpPr>
            <p:grpSpPr>
              <a:xfrm>
                <a:off x="2895097" y="569454"/>
                <a:ext cx="6048000" cy="6048000"/>
                <a:chOff x="3192726" y="510966"/>
                <a:chExt cx="6176995" cy="5956363"/>
              </a:xfrm>
            </p:grpSpPr>
            <p:sp>
              <p:nvSpPr>
                <p:cNvPr id="76" name="Freeform 5">
                  <a:extLst>
                    <a:ext uri="{FF2B5EF4-FFF2-40B4-BE49-F238E27FC236}">
                      <a16:creationId xmlns:a16="http://schemas.microsoft.com/office/drawing/2014/main" id="{852F114B-2C51-4116-BBB4-F31431410240}"/>
                    </a:ext>
                  </a:extLst>
                </p:cNvPr>
                <p:cNvSpPr>
                  <a:spLocks/>
                </p:cNvSpPr>
                <p:nvPr/>
              </p:nvSpPr>
              <p:spPr bwMode="auto">
                <a:xfrm rot="5400000">
                  <a:off x="7525070" y="2130683"/>
                  <a:ext cx="455386" cy="3038861"/>
                </a:xfrm>
                <a:custGeom>
                  <a:avLst/>
                  <a:gdLst>
                    <a:gd name="T0" fmla="*/ 0 w 2267"/>
                    <a:gd name="T1" fmla="*/ 0 h 14492"/>
                    <a:gd name="T2" fmla="*/ 2267 w 2267"/>
                    <a:gd name="T3" fmla="*/ 179 h 14492"/>
                    <a:gd name="T4" fmla="*/ 0 w 2267"/>
                    <a:gd name="T5" fmla="*/ 14492 h 14492"/>
                    <a:gd name="T6" fmla="*/ 0 w 2267"/>
                    <a:gd name="T7" fmla="*/ 0 h 14492"/>
                  </a:gdLst>
                  <a:ahLst/>
                  <a:cxnLst>
                    <a:cxn ang="0">
                      <a:pos x="T0" y="T1"/>
                    </a:cxn>
                    <a:cxn ang="0">
                      <a:pos x="T2" y="T3"/>
                    </a:cxn>
                    <a:cxn ang="0">
                      <a:pos x="T4" y="T5"/>
                    </a:cxn>
                    <a:cxn ang="0">
                      <a:pos x="T6" y="T7"/>
                    </a:cxn>
                  </a:cxnLst>
                  <a:rect l="0" t="0" r="r" b="b"/>
                  <a:pathLst>
                    <a:path w="2267" h="14492">
                      <a:moveTo>
                        <a:pt x="0" y="0"/>
                      </a:moveTo>
                      <a:cubicBezTo>
                        <a:pt x="760" y="0"/>
                        <a:pt x="1518" y="60"/>
                        <a:pt x="2267" y="179"/>
                      </a:cubicBezTo>
                      <a:lnTo>
                        <a:pt x="0" y="14492"/>
                      </a:lnTo>
                      <a:lnTo>
                        <a:pt x="0" y="0"/>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78" name="Freeform 7">
                  <a:extLst>
                    <a:ext uri="{FF2B5EF4-FFF2-40B4-BE49-F238E27FC236}">
                      <a16:creationId xmlns:a16="http://schemas.microsoft.com/office/drawing/2014/main" id="{7B783A6C-A392-47AC-B2E7-CC76E4C79DA7}"/>
                    </a:ext>
                  </a:extLst>
                </p:cNvPr>
                <p:cNvSpPr>
                  <a:spLocks/>
                </p:cNvSpPr>
                <p:nvPr/>
              </p:nvSpPr>
              <p:spPr bwMode="auto">
                <a:xfrm rot="5400000">
                  <a:off x="7284051" y="2371702"/>
                  <a:ext cx="900726" cy="3002163"/>
                </a:xfrm>
                <a:custGeom>
                  <a:avLst/>
                  <a:gdLst>
                    <a:gd name="T0" fmla="*/ 2267 w 4479"/>
                    <a:gd name="T1" fmla="*/ 0 h 14313"/>
                    <a:gd name="T2" fmla="*/ 4479 w 4479"/>
                    <a:gd name="T3" fmla="*/ 531 h 14313"/>
                    <a:gd name="T4" fmla="*/ 0 w 4479"/>
                    <a:gd name="T5" fmla="*/ 14313 h 14313"/>
                    <a:gd name="T6" fmla="*/ 2267 w 4479"/>
                    <a:gd name="T7" fmla="*/ 0 h 14313"/>
                  </a:gdLst>
                  <a:ahLst/>
                  <a:cxnLst>
                    <a:cxn ang="0">
                      <a:pos x="T0" y="T1"/>
                    </a:cxn>
                    <a:cxn ang="0">
                      <a:pos x="T2" y="T3"/>
                    </a:cxn>
                    <a:cxn ang="0">
                      <a:pos x="T4" y="T5"/>
                    </a:cxn>
                    <a:cxn ang="0">
                      <a:pos x="T6" y="T7"/>
                    </a:cxn>
                  </a:cxnLst>
                  <a:rect l="0" t="0" r="r" b="b"/>
                  <a:pathLst>
                    <a:path w="4479" h="14313">
                      <a:moveTo>
                        <a:pt x="2267" y="0"/>
                      </a:moveTo>
                      <a:cubicBezTo>
                        <a:pt x="3017" y="118"/>
                        <a:pt x="3757" y="296"/>
                        <a:pt x="4479" y="531"/>
                      </a:cubicBezTo>
                      <a:lnTo>
                        <a:pt x="0" y="14313"/>
                      </a:lnTo>
                      <a:lnTo>
                        <a:pt x="2267" y="0"/>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80" name="Freeform 9">
                  <a:extLst>
                    <a:ext uri="{FF2B5EF4-FFF2-40B4-BE49-F238E27FC236}">
                      <a16:creationId xmlns:a16="http://schemas.microsoft.com/office/drawing/2014/main" id="{B510C698-3D4F-4F41-B631-183FC7131FF5}"/>
                    </a:ext>
                  </a:extLst>
                </p:cNvPr>
                <p:cNvSpPr>
                  <a:spLocks/>
                </p:cNvSpPr>
                <p:nvPr/>
              </p:nvSpPr>
              <p:spPr bwMode="auto">
                <a:xfrm rot="5400000">
                  <a:off x="7017182" y="2638572"/>
                  <a:ext cx="1322627" cy="2890325"/>
                </a:xfrm>
                <a:custGeom>
                  <a:avLst/>
                  <a:gdLst>
                    <a:gd name="T0" fmla="*/ 4479 w 6579"/>
                    <a:gd name="T1" fmla="*/ 0 h 13782"/>
                    <a:gd name="T2" fmla="*/ 6579 w 6579"/>
                    <a:gd name="T3" fmla="*/ 870 h 13782"/>
                    <a:gd name="T4" fmla="*/ 0 w 6579"/>
                    <a:gd name="T5" fmla="*/ 13782 h 13782"/>
                    <a:gd name="T6" fmla="*/ 4479 w 6579"/>
                    <a:gd name="T7" fmla="*/ 0 h 13782"/>
                  </a:gdLst>
                  <a:ahLst/>
                  <a:cxnLst>
                    <a:cxn ang="0">
                      <a:pos x="T0" y="T1"/>
                    </a:cxn>
                    <a:cxn ang="0">
                      <a:pos x="T2" y="T3"/>
                    </a:cxn>
                    <a:cxn ang="0">
                      <a:pos x="T4" y="T5"/>
                    </a:cxn>
                    <a:cxn ang="0">
                      <a:pos x="T6" y="T7"/>
                    </a:cxn>
                  </a:cxnLst>
                  <a:rect l="0" t="0" r="r" b="b"/>
                  <a:pathLst>
                    <a:path w="6579" h="13782">
                      <a:moveTo>
                        <a:pt x="4479" y="0"/>
                      </a:moveTo>
                      <a:cubicBezTo>
                        <a:pt x="5201" y="234"/>
                        <a:pt x="5903" y="525"/>
                        <a:pt x="6579" y="870"/>
                      </a:cubicBezTo>
                      <a:lnTo>
                        <a:pt x="0" y="13782"/>
                      </a:lnTo>
                      <a:lnTo>
                        <a:pt x="4479" y="0"/>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82" name="Freeform 11">
                  <a:extLst>
                    <a:ext uri="{FF2B5EF4-FFF2-40B4-BE49-F238E27FC236}">
                      <a16:creationId xmlns:a16="http://schemas.microsoft.com/office/drawing/2014/main" id="{C25E0B89-7CDD-40CF-AC3A-95DE94AFFC22}"/>
                    </a:ext>
                  </a:extLst>
                </p:cNvPr>
                <p:cNvSpPr>
                  <a:spLocks/>
                </p:cNvSpPr>
                <p:nvPr/>
              </p:nvSpPr>
              <p:spPr bwMode="auto">
                <a:xfrm rot="5400000">
                  <a:off x="6731267" y="2924487"/>
                  <a:ext cx="1712719" cy="2708587"/>
                </a:xfrm>
                <a:custGeom>
                  <a:avLst/>
                  <a:gdLst>
                    <a:gd name="T0" fmla="*/ 6579 w 8518"/>
                    <a:gd name="T1" fmla="*/ 0 h 12912"/>
                    <a:gd name="T2" fmla="*/ 8518 w 8518"/>
                    <a:gd name="T3" fmla="*/ 1188 h 12912"/>
                    <a:gd name="T4" fmla="*/ 0 w 8518"/>
                    <a:gd name="T5" fmla="*/ 12912 h 12912"/>
                    <a:gd name="T6" fmla="*/ 6579 w 8518"/>
                    <a:gd name="T7" fmla="*/ 0 h 12912"/>
                  </a:gdLst>
                  <a:ahLst/>
                  <a:cxnLst>
                    <a:cxn ang="0">
                      <a:pos x="T0" y="T1"/>
                    </a:cxn>
                    <a:cxn ang="0">
                      <a:pos x="T2" y="T3"/>
                    </a:cxn>
                    <a:cxn ang="0">
                      <a:pos x="T4" y="T5"/>
                    </a:cxn>
                    <a:cxn ang="0">
                      <a:pos x="T6" y="T7"/>
                    </a:cxn>
                  </a:cxnLst>
                  <a:rect l="0" t="0" r="r" b="b"/>
                  <a:pathLst>
                    <a:path w="8518" h="12912">
                      <a:moveTo>
                        <a:pt x="6579" y="0"/>
                      </a:moveTo>
                      <a:cubicBezTo>
                        <a:pt x="7256" y="344"/>
                        <a:pt x="7904" y="742"/>
                        <a:pt x="8518" y="1188"/>
                      </a:cubicBezTo>
                      <a:lnTo>
                        <a:pt x="0" y="12912"/>
                      </a:lnTo>
                      <a:lnTo>
                        <a:pt x="6579" y="0"/>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84" name="Freeform 13">
                  <a:extLst>
                    <a:ext uri="{FF2B5EF4-FFF2-40B4-BE49-F238E27FC236}">
                      <a16:creationId xmlns:a16="http://schemas.microsoft.com/office/drawing/2014/main" id="{430E87FB-189B-4AFC-B804-C78B1738F51F}"/>
                    </a:ext>
                  </a:extLst>
                </p:cNvPr>
                <p:cNvSpPr>
                  <a:spLocks/>
                </p:cNvSpPr>
                <p:nvPr/>
              </p:nvSpPr>
              <p:spPr bwMode="auto">
                <a:xfrm rot="5400000">
                  <a:off x="6433042" y="3222711"/>
                  <a:ext cx="2059280" cy="2458699"/>
                </a:xfrm>
                <a:custGeom>
                  <a:avLst/>
                  <a:gdLst>
                    <a:gd name="T0" fmla="*/ 8518 w 10247"/>
                    <a:gd name="T1" fmla="*/ 0 h 11724"/>
                    <a:gd name="T2" fmla="*/ 10247 w 10247"/>
                    <a:gd name="T3" fmla="*/ 1477 h 11724"/>
                    <a:gd name="T4" fmla="*/ 0 w 10247"/>
                    <a:gd name="T5" fmla="*/ 11724 h 11724"/>
                    <a:gd name="T6" fmla="*/ 8518 w 10247"/>
                    <a:gd name="T7" fmla="*/ 0 h 11724"/>
                  </a:gdLst>
                  <a:ahLst/>
                  <a:cxnLst>
                    <a:cxn ang="0">
                      <a:pos x="T0" y="T1"/>
                    </a:cxn>
                    <a:cxn ang="0">
                      <a:pos x="T2" y="T3"/>
                    </a:cxn>
                    <a:cxn ang="0">
                      <a:pos x="T4" y="T5"/>
                    </a:cxn>
                    <a:cxn ang="0">
                      <a:pos x="T6" y="T7"/>
                    </a:cxn>
                  </a:cxnLst>
                  <a:rect l="0" t="0" r="r" b="b"/>
                  <a:pathLst>
                    <a:path w="10247" h="11724">
                      <a:moveTo>
                        <a:pt x="8518" y="0"/>
                      </a:moveTo>
                      <a:cubicBezTo>
                        <a:pt x="9132" y="446"/>
                        <a:pt x="9711" y="940"/>
                        <a:pt x="10247" y="1477"/>
                      </a:cubicBezTo>
                      <a:lnTo>
                        <a:pt x="0" y="11724"/>
                      </a:lnTo>
                      <a:lnTo>
                        <a:pt x="8518" y="0"/>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86" name="Freeform 15">
                  <a:extLst>
                    <a:ext uri="{FF2B5EF4-FFF2-40B4-BE49-F238E27FC236}">
                      <a16:creationId xmlns:a16="http://schemas.microsoft.com/office/drawing/2014/main" id="{297092C9-CC4F-4DA0-86C6-1B5C3B7DDDDE}"/>
                    </a:ext>
                  </a:extLst>
                </p:cNvPr>
                <p:cNvSpPr>
                  <a:spLocks/>
                </p:cNvSpPr>
                <p:nvPr/>
              </p:nvSpPr>
              <p:spPr bwMode="auto">
                <a:xfrm rot="5400000">
                  <a:off x="6130222" y="3525531"/>
                  <a:ext cx="2355616" cy="2149396"/>
                </a:xfrm>
                <a:custGeom>
                  <a:avLst/>
                  <a:gdLst>
                    <a:gd name="T0" fmla="*/ 5124 w 5862"/>
                    <a:gd name="T1" fmla="*/ 0 h 5123"/>
                    <a:gd name="T2" fmla="*/ 5862 w 5862"/>
                    <a:gd name="T3" fmla="*/ 864 h 5123"/>
                    <a:gd name="T4" fmla="*/ 0 w 5862"/>
                    <a:gd name="T5" fmla="*/ 5123 h 5123"/>
                    <a:gd name="T6" fmla="*/ 5124 w 5862"/>
                    <a:gd name="T7" fmla="*/ 0 h 5123"/>
                  </a:gdLst>
                  <a:ahLst/>
                  <a:cxnLst>
                    <a:cxn ang="0">
                      <a:pos x="T0" y="T1"/>
                    </a:cxn>
                    <a:cxn ang="0">
                      <a:pos x="T2" y="T3"/>
                    </a:cxn>
                    <a:cxn ang="0">
                      <a:pos x="T4" y="T5"/>
                    </a:cxn>
                    <a:cxn ang="0">
                      <a:pos x="T6" y="T7"/>
                    </a:cxn>
                  </a:cxnLst>
                  <a:rect l="0" t="0" r="r" b="b"/>
                  <a:pathLst>
                    <a:path w="5862" h="5123">
                      <a:moveTo>
                        <a:pt x="5124" y="0"/>
                      </a:moveTo>
                      <a:cubicBezTo>
                        <a:pt x="5392" y="268"/>
                        <a:pt x="5639" y="557"/>
                        <a:pt x="5862" y="864"/>
                      </a:cubicBezTo>
                      <a:lnTo>
                        <a:pt x="0" y="5123"/>
                      </a:lnTo>
                      <a:lnTo>
                        <a:pt x="5124" y="0"/>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88" name="Freeform 17">
                  <a:extLst>
                    <a:ext uri="{FF2B5EF4-FFF2-40B4-BE49-F238E27FC236}">
                      <a16:creationId xmlns:a16="http://schemas.microsoft.com/office/drawing/2014/main" id="{FB9E3BBD-CD84-463A-B86A-90098F5ECA8B}"/>
                    </a:ext>
                  </a:extLst>
                </p:cNvPr>
                <p:cNvSpPr>
                  <a:spLocks/>
                </p:cNvSpPr>
                <p:nvPr/>
              </p:nvSpPr>
              <p:spPr bwMode="auto">
                <a:xfrm rot="5400000">
                  <a:off x="5828779" y="3826975"/>
                  <a:ext cx="2595028" cy="1785920"/>
                </a:xfrm>
                <a:custGeom>
                  <a:avLst/>
                  <a:gdLst>
                    <a:gd name="T0" fmla="*/ 5862 w 6456"/>
                    <a:gd name="T1" fmla="*/ 0 h 4259"/>
                    <a:gd name="T2" fmla="*/ 6456 w 6456"/>
                    <a:gd name="T3" fmla="*/ 970 h 4259"/>
                    <a:gd name="T4" fmla="*/ 0 w 6456"/>
                    <a:gd name="T5" fmla="*/ 4259 h 4259"/>
                    <a:gd name="T6" fmla="*/ 5862 w 6456"/>
                    <a:gd name="T7" fmla="*/ 0 h 4259"/>
                  </a:gdLst>
                  <a:ahLst/>
                  <a:cxnLst>
                    <a:cxn ang="0">
                      <a:pos x="T0" y="T1"/>
                    </a:cxn>
                    <a:cxn ang="0">
                      <a:pos x="T2" y="T3"/>
                    </a:cxn>
                    <a:cxn ang="0">
                      <a:pos x="T4" y="T5"/>
                    </a:cxn>
                    <a:cxn ang="0">
                      <a:pos x="T6" y="T7"/>
                    </a:cxn>
                  </a:cxnLst>
                  <a:rect l="0" t="0" r="r" b="b"/>
                  <a:pathLst>
                    <a:path w="6456" h="4259">
                      <a:moveTo>
                        <a:pt x="5862" y="0"/>
                      </a:moveTo>
                      <a:cubicBezTo>
                        <a:pt x="6086" y="307"/>
                        <a:pt x="6284" y="631"/>
                        <a:pt x="6456" y="970"/>
                      </a:cubicBezTo>
                      <a:lnTo>
                        <a:pt x="0" y="4259"/>
                      </a:lnTo>
                      <a:lnTo>
                        <a:pt x="5862" y="0"/>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90" name="Freeform 19">
                  <a:extLst>
                    <a:ext uri="{FF2B5EF4-FFF2-40B4-BE49-F238E27FC236}">
                      <a16:creationId xmlns:a16="http://schemas.microsoft.com/office/drawing/2014/main" id="{AAF61042-4DCD-498B-98BB-4608728A5806}"/>
                    </a:ext>
                  </a:extLst>
                </p:cNvPr>
                <p:cNvSpPr>
                  <a:spLocks/>
                </p:cNvSpPr>
                <p:nvPr/>
              </p:nvSpPr>
              <p:spPr bwMode="auto">
                <a:xfrm rot="5400000">
                  <a:off x="5537302" y="4118452"/>
                  <a:ext cx="2770821" cy="1378759"/>
                </a:xfrm>
                <a:custGeom>
                  <a:avLst/>
                  <a:gdLst>
                    <a:gd name="T0" fmla="*/ 6456 w 6892"/>
                    <a:gd name="T1" fmla="*/ 0 h 3289"/>
                    <a:gd name="T2" fmla="*/ 6892 w 6892"/>
                    <a:gd name="T3" fmla="*/ 1050 h 3289"/>
                    <a:gd name="T4" fmla="*/ 0 w 6892"/>
                    <a:gd name="T5" fmla="*/ 3289 h 3289"/>
                    <a:gd name="T6" fmla="*/ 6456 w 6892"/>
                    <a:gd name="T7" fmla="*/ 0 h 3289"/>
                  </a:gdLst>
                  <a:ahLst/>
                  <a:cxnLst>
                    <a:cxn ang="0">
                      <a:pos x="T0" y="T1"/>
                    </a:cxn>
                    <a:cxn ang="0">
                      <a:pos x="T2" y="T3"/>
                    </a:cxn>
                    <a:cxn ang="0">
                      <a:pos x="T4" y="T5"/>
                    </a:cxn>
                    <a:cxn ang="0">
                      <a:pos x="T6" y="T7"/>
                    </a:cxn>
                  </a:cxnLst>
                  <a:rect l="0" t="0" r="r" b="b"/>
                  <a:pathLst>
                    <a:path w="6892" h="3289">
                      <a:moveTo>
                        <a:pt x="6456" y="0"/>
                      </a:moveTo>
                      <a:cubicBezTo>
                        <a:pt x="6629" y="338"/>
                        <a:pt x="6774" y="689"/>
                        <a:pt x="6892" y="1050"/>
                      </a:cubicBezTo>
                      <a:lnTo>
                        <a:pt x="0" y="3289"/>
                      </a:lnTo>
                      <a:lnTo>
                        <a:pt x="6456" y="0"/>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92" name="Freeform 21">
                  <a:extLst>
                    <a:ext uri="{FF2B5EF4-FFF2-40B4-BE49-F238E27FC236}">
                      <a16:creationId xmlns:a16="http://schemas.microsoft.com/office/drawing/2014/main" id="{CA31E81E-47BB-4D7E-88F0-436EB6E718D2}"/>
                    </a:ext>
                  </a:extLst>
                </p:cNvPr>
                <p:cNvSpPr>
                  <a:spLocks/>
                </p:cNvSpPr>
                <p:nvPr/>
              </p:nvSpPr>
              <p:spPr bwMode="auto">
                <a:xfrm rot="5400000">
                  <a:off x="5264381" y="4391372"/>
                  <a:ext cx="2876296" cy="938395"/>
                </a:xfrm>
                <a:custGeom>
                  <a:avLst/>
                  <a:gdLst>
                    <a:gd name="T0" fmla="*/ 6892 w 7157"/>
                    <a:gd name="T1" fmla="*/ 0 h 2239"/>
                    <a:gd name="T2" fmla="*/ 7157 w 7157"/>
                    <a:gd name="T3" fmla="*/ 1106 h 2239"/>
                    <a:gd name="T4" fmla="*/ 0 w 7157"/>
                    <a:gd name="T5" fmla="*/ 2239 h 2239"/>
                    <a:gd name="T6" fmla="*/ 6892 w 7157"/>
                    <a:gd name="T7" fmla="*/ 0 h 2239"/>
                  </a:gdLst>
                  <a:ahLst/>
                  <a:cxnLst>
                    <a:cxn ang="0">
                      <a:pos x="T0" y="T1"/>
                    </a:cxn>
                    <a:cxn ang="0">
                      <a:pos x="T2" y="T3"/>
                    </a:cxn>
                    <a:cxn ang="0">
                      <a:pos x="T4" y="T5"/>
                    </a:cxn>
                    <a:cxn ang="0">
                      <a:pos x="T6" y="T7"/>
                    </a:cxn>
                  </a:cxnLst>
                  <a:rect l="0" t="0" r="r" b="b"/>
                  <a:pathLst>
                    <a:path w="7157" h="2239">
                      <a:moveTo>
                        <a:pt x="6892" y="0"/>
                      </a:moveTo>
                      <a:cubicBezTo>
                        <a:pt x="7009" y="361"/>
                        <a:pt x="7098" y="731"/>
                        <a:pt x="7157" y="1106"/>
                      </a:cubicBezTo>
                      <a:lnTo>
                        <a:pt x="0" y="2239"/>
                      </a:lnTo>
                      <a:lnTo>
                        <a:pt x="6892" y="0"/>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94" name="Freeform 23">
                  <a:extLst>
                    <a:ext uri="{FF2B5EF4-FFF2-40B4-BE49-F238E27FC236}">
                      <a16:creationId xmlns:a16="http://schemas.microsoft.com/office/drawing/2014/main" id="{62C872E3-BEB3-4C4F-AB11-42EEA72D3E0A}"/>
                    </a:ext>
                  </a:extLst>
                </p:cNvPr>
                <p:cNvSpPr>
                  <a:spLocks/>
                </p:cNvSpPr>
                <p:nvPr/>
              </p:nvSpPr>
              <p:spPr bwMode="auto">
                <a:xfrm rot="5400000">
                  <a:off x="5014425" y="4641328"/>
                  <a:ext cx="2913128" cy="475313"/>
                </a:xfrm>
                <a:custGeom>
                  <a:avLst/>
                  <a:gdLst>
                    <a:gd name="T0" fmla="*/ 7157 w 7246"/>
                    <a:gd name="T1" fmla="*/ 0 h 1133"/>
                    <a:gd name="T2" fmla="*/ 7246 w 7246"/>
                    <a:gd name="T3" fmla="*/ 1133 h 1133"/>
                    <a:gd name="T4" fmla="*/ 0 w 7246"/>
                    <a:gd name="T5" fmla="*/ 1133 h 1133"/>
                    <a:gd name="T6" fmla="*/ 7157 w 7246"/>
                    <a:gd name="T7" fmla="*/ 0 h 1133"/>
                  </a:gdLst>
                  <a:ahLst/>
                  <a:cxnLst>
                    <a:cxn ang="0">
                      <a:pos x="T0" y="T1"/>
                    </a:cxn>
                    <a:cxn ang="0">
                      <a:pos x="T2" y="T3"/>
                    </a:cxn>
                    <a:cxn ang="0">
                      <a:pos x="T4" y="T5"/>
                    </a:cxn>
                    <a:cxn ang="0">
                      <a:pos x="T6" y="T7"/>
                    </a:cxn>
                  </a:cxnLst>
                  <a:rect l="0" t="0" r="r" b="b"/>
                  <a:pathLst>
                    <a:path w="7246" h="1133">
                      <a:moveTo>
                        <a:pt x="7157" y="0"/>
                      </a:moveTo>
                      <a:cubicBezTo>
                        <a:pt x="7216" y="375"/>
                        <a:pt x="7246" y="754"/>
                        <a:pt x="7246" y="1133"/>
                      </a:cubicBezTo>
                      <a:lnTo>
                        <a:pt x="0" y="1133"/>
                      </a:lnTo>
                      <a:lnTo>
                        <a:pt x="7157" y="0"/>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96" name="Freeform 25">
                  <a:extLst>
                    <a:ext uri="{FF2B5EF4-FFF2-40B4-BE49-F238E27FC236}">
                      <a16:creationId xmlns:a16="http://schemas.microsoft.com/office/drawing/2014/main" id="{CBAE67E7-CFE0-45D6-AA33-416116CC03BA}"/>
                    </a:ext>
                  </a:extLst>
                </p:cNvPr>
                <p:cNvSpPr>
                  <a:spLocks/>
                </p:cNvSpPr>
                <p:nvPr/>
              </p:nvSpPr>
              <p:spPr bwMode="auto">
                <a:xfrm rot="5400000">
                  <a:off x="4539111" y="4641328"/>
                  <a:ext cx="2913128" cy="475313"/>
                </a:xfrm>
                <a:custGeom>
                  <a:avLst/>
                  <a:gdLst>
                    <a:gd name="T0" fmla="*/ 7246 w 7246"/>
                    <a:gd name="T1" fmla="*/ 0 h 1134"/>
                    <a:gd name="T2" fmla="*/ 7157 w 7246"/>
                    <a:gd name="T3" fmla="*/ 1134 h 1134"/>
                    <a:gd name="T4" fmla="*/ 0 w 7246"/>
                    <a:gd name="T5" fmla="*/ 0 h 1134"/>
                    <a:gd name="T6" fmla="*/ 7246 w 7246"/>
                    <a:gd name="T7" fmla="*/ 0 h 1134"/>
                  </a:gdLst>
                  <a:ahLst/>
                  <a:cxnLst>
                    <a:cxn ang="0">
                      <a:pos x="T0" y="T1"/>
                    </a:cxn>
                    <a:cxn ang="0">
                      <a:pos x="T2" y="T3"/>
                    </a:cxn>
                    <a:cxn ang="0">
                      <a:pos x="T4" y="T5"/>
                    </a:cxn>
                    <a:cxn ang="0">
                      <a:pos x="T6" y="T7"/>
                    </a:cxn>
                  </a:cxnLst>
                  <a:rect l="0" t="0" r="r" b="b"/>
                  <a:pathLst>
                    <a:path w="7246" h="1134">
                      <a:moveTo>
                        <a:pt x="7246" y="0"/>
                      </a:moveTo>
                      <a:cubicBezTo>
                        <a:pt x="7246" y="380"/>
                        <a:pt x="7216" y="759"/>
                        <a:pt x="7157" y="1134"/>
                      </a:cubicBezTo>
                      <a:lnTo>
                        <a:pt x="0" y="0"/>
                      </a:lnTo>
                      <a:lnTo>
                        <a:pt x="7246" y="0"/>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98" name="Freeform 27">
                  <a:extLst>
                    <a:ext uri="{FF2B5EF4-FFF2-40B4-BE49-F238E27FC236}">
                      <a16:creationId xmlns:a16="http://schemas.microsoft.com/office/drawing/2014/main" id="{86F76BEC-F6E2-4BE5-8AD5-B6457C63F6C1}"/>
                    </a:ext>
                  </a:extLst>
                </p:cNvPr>
                <p:cNvSpPr>
                  <a:spLocks/>
                </p:cNvSpPr>
                <p:nvPr/>
              </p:nvSpPr>
              <p:spPr bwMode="auto">
                <a:xfrm rot="5400000">
                  <a:off x="4325113" y="4390498"/>
                  <a:ext cx="2876296" cy="940143"/>
                </a:xfrm>
                <a:custGeom>
                  <a:avLst/>
                  <a:gdLst>
                    <a:gd name="T0" fmla="*/ 7157 w 7157"/>
                    <a:gd name="T1" fmla="*/ 1134 h 2239"/>
                    <a:gd name="T2" fmla="*/ 6892 w 7157"/>
                    <a:gd name="T3" fmla="*/ 2239 h 2239"/>
                    <a:gd name="T4" fmla="*/ 0 w 7157"/>
                    <a:gd name="T5" fmla="*/ 0 h 2239"/>
                    <a:gd name="T6" fmla="*/ 7157 w 7157"/>
                    <a:gd name="T7" fmla="*/ 1134 h 2239"/>
                  </a:gdLst>
                  <a:ahLst/>
                  <a:cxnLst>
                    <a:cxn ang="0">
                      <a:pos x="T0" y="T1"/>
                    </a:cxn>
                    <a:cxn ang="0">
                      <a:pos x="T2" y="T3"/>
                    </a:cxn>
                    <a:cxn ang="0">
                      <a:pos x="T4" y="T5"/>
                    </a:cxn>
                    <a:cxn ang="0">
                      <a:pos x="T6" y="T7"/>
                    </a:cxn>
                  </a:cxnLst>
                  <a:rect l="0" t="0" r="r" b="b"/>
                  <a:pathLst>
                    <a:path w="7157" h="2239">
                      <a:moveTo>
                        <a:pt x="7157" y="1134"/>
                      </a:moveTo>
                      <a:cubicBezTo>
                        <a:pt x="7098" y="1509"/>
                        <a:pt x="7009" y="1878"/>
                        <a:pt x="6892" y="2239"/>
                      </a:cubicBezTo>
                      <a:lnTo>
                        <a:pt x="0" y="0"/>
                      </a:lnTo>
                      <a:lnTo>
                        <a:pt x="7157" y="1134"/>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00" name="Freeform 29">
                  <a:extLst>
                    <a:ext uri="{FF2B5EF4-FFF2-40B4-BE49-F238E27FC236}">
                      <a16:creationId xmlns:a16="http://schemas.microsoft.com/office/drawing/2014/main" id="{FDBCE685-8990-43D4-ADB8-3AA42DFF1285}"/>
                    </a:ext>
                  </a:extLst>
                </p:cNvPr>
                <p:cNvSpPr>
                  <a:spLocks/>
                </p:cNvSpPr>
                <p:nvPr/>
              </p:nvSpPr>
              <p:spPr bwMode="auto">
                <a:xfrm rot="5400000">
                  <a:off x="4157669" y="4117578"/>
                  <a:ext cx="2770821" cy="1380506"/>
                </a:xfrm>
                <a:custGeom>
                  <a:avLst/>
                  <a:gdLst>
                    <a:gd name="T0" fmla="*/ 6892 w 6892"/>
                    <a:gd name="T1" fmla="*/ 2239 h 3290"/>
                    <a:gd name="T2" fmla="*/ 6456 w 6892"/>
                    <a:gd name="T3" fmla="*/ 3290 h 3290"/>
                    <a:gd name="T4" fmla="*/ 0 w 6892"/>
                    <a:gd name="T5" fmla="*/ 0 h 3290"/>
                    <a:gd name="T6" fmla="*/ 6892 w 6892"/>
                    <a:gd name="T7" fmla="*/ 2239 h 3290"/>
                  </a:gdLst>
                  <a:ahLst/>
                  <a:cxnLst>
                    <a:cxn ang="0">
                      <a:pos x="T0" y="T1"/>
                    </a:cxn>
                    <a:cxn ang="0">
                      <a:pos x="T2" y="T3"/>
                    </a:cxn>
                    <a:cxn ang="0">
                      <a:pos x="T4" y="T5"/>
                    </a:cxn>
                    <a:cxn ang="0">
                      <a:pos x="T6" y="T7"/>
                    </a:cxn>
                  </a:cxnLst>
                  <a:rect l="0" t="0" r="r" b="b"/>
                  <a:pathLst>
                    <a:path w="6892" h="3290">
                      <a:moveTo>
                        <a:pt x="6892" y="2239"/>
                      </a:moveTo>
                      <a:cubicBezTo>
                        <a:pt x="6774" y="2600"/>
                        <a:pt x="6629" y="2952"/>
                        <a:pt x="6456" y="3290"/>
                      </a:cubicBezTo>
                      <a:lnTo>
                        <a:pt x="0" y="0"/>
                      </a:lnTo>
                      <a:lnTo>
                        <a:pt x="6892" y="2239"/>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02" name="Freeform 31">
                  <a:extLst>
                    <a:ext uri="{FF2B5EF4-FFF2-40B4-BE49-F238E27FC236}">
                      <a16:creationId xmlns:a16="http://schemas.microsoft.com/office/drawing/2014/main" id="{49E0EA85-7E59-4079-A203-BE4E9638509E}"/>
                    </a:ext>
                  </a:extLst>
                </p:cNvPr>
                <p:cNvSpPr>
                  <a:spLocks/>
                </p:cNvSpPr>
                <p:nvPr/>
              </p:nvSpPr>
              <p:spPr bwMode="auto">
                <a:xfrm rot="5400000">
                  <a:off x="4041985" y="3826101"/>
                  <a:ext cx="2595028" cy="1787667"/>
                </a:xfrm>
                <a:custGeom>
                  <a:avLst/>
                  <a:gdLst>
                    <a:gd name="T0" fmla="*/ 6456 w 6456"/>
                    <a:gd name="T1" fmla="*/ 3290 h 4259"/>
                    <a:gd name="T2" fmla="*/ 5862 w 6456"/>
                    <a:gd name="T3" fmla="*/ 4259 h 4259"/>
                    <a:gd name="T4" fmla="*/ 0 w 6456"/>
                    <a:gd name="T5" fmla="*/ 0 h 4259"/>
                    <a:gd name="T6" fmla="*/ 6456 w 6456"/>
                    <a:gd name="T7" fmla="*/ 3290 h 4259"/>
                  </a:gdLst>
                  <a:ahLst/>
                  <a:cxnLst>
                    <a:cxn ang="0">
                      <a:pos x="T0" y="T1"/>
                    </a:cxn>
                    <a:cxn ang="0">
                      <a:pos x="T2" y="T3"/>
                    </a:cxn>
                    <a:cxn ang="0">
                      <a:pos x="T4" y="T5"/>
                    </a:cxn>
                    <a:cxn ang="0">
                      <a:pos x="T6" y="T7"/>
                    </a:cxn>
                  </a:cxnLst>
                  <a:rect l="0" t="0" r="r" b="b"/>
                  <a:pathLst>
                    <a:path w="6456" h="4259">
                      <a:moveTo>
                        <a:pt x="6456" y="3290"/>
                      </a:moveTo>
                      <a:cubicBezTo>
                        <a:pt x="6284" y="3628"/>
                        <a:pt x="6086" y="3952"/>
                        <a:pt x="5862" y="4259"/>
                      </a:cubicBezTo>
                      <a:lnTo>
                        <a:pt x="0" y="0"/>
                      </a:lnTo>
                      <a:lnTo>
                        <a:pt x="6456" y="3290"/>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04" name="Freeform 33">
                  <a:extLst>
                    <a:ext uri="{FF2B5EF4-FFF2-40B4-BE49-F238E27FC236}">
                      <a16:creationId xmlns:a16="http://schemas.microsoft.com/office/drawing/2014/main" id="{CE6DD29F-3AD3-43C2-94E5-BE5E6ABE217F}"/>
                    </a:ext>
                  </a:extLst>
                </p:cNvPr>
                <p:cNvSpPr>
                  <a:spLocks/>
                </p:cNvSpPr>
                <p:nvPr/>
              </p:nvSpPr>
              <p:spPr bwMode="auto">
                <a:xfrm rot="5400000">
                  <a:off x="3980828" y="3525531"/>
                  <a:ext cx="2355616" cy="2149396"/>
                </a:xfrm>
                <a:custGeom>
                  <a:avLst/>
                  <a:gdLst>
                    <a:gd name="T0" fmla="*/ 5862 w 5862"/>
                    <a:gd name="T1" fmla="*/ 4259 h 5124"/>
                    <a:gd name="T2" fmla="*/ 5124 w 5862"/>
                    <a:gd name="T3" fmla="*/ 5124 h 5124"/>
                    <a:gd name="T4" fmla="*/ 0 w 5862"/>
                    <a:gd name="T5" fmla="*/ 0 h 5124"/>
                    <a:gd name="T6" fmla="*/ 5862 w 5862"/>
                    <a:gd name="T7" fmla="*/ 4259 h 5124"/>
                  </a:gdLst>
                  <a:ahLst/>
                  <a:cxnLst>
                    <a:cxn ang="0">
                      <a:pos x="T0" y="T1"/>
                    </a:cxn>
                    <a:cxn ang="0">
                      <a:pos x="T2" y="T3"/>
                    </a:cxn>
                    <a:cxn ang="0">
                      <a:pos x="T4" y="T5"/>
                    </a:cxn>
                    <a:cxn ang="0">
                      <a:pos x="T6" y="T7"/>
                    </a:cxn>
                  </a:cxnLst>
                  <a:rect l="0" t="0" r="r" b="b"/>
                  <a:pathLst>
                    <a:path w="5862" h="5124">
                      <a:moveTo>
                        <a:pt x="5862" y="4259"/>
                      </a:moveTo>
                      <a:cubicBezTo>
                        <a:pt x="5639" y="4566"/>
                        <a:pt x="5392" y="4855"/>
                        <a:pt x="5124" y="5124"/>
                      </a:cubicBezTo>
                      <a:lnTo>
                        <a:pt x="0" y="0"/>
                      </a:lnTo>
                      <a:lnTo>
                        <a:pt x="5862" y="4259"/>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06" name="Freeform 35">
                  <a:extLst>
                    <a:ext uri="{FF2B5EF4-FFF2-40B4-BE49-F238E27FC236}">
                      <a16:creationId xmlns:a16="http://schemas.microsoft.com/office/drawing/2014/main" id="{9541103E-FCE3-4B7E-B969-31C5384BB605}"/>
                    </a:ext>
                  </a:extLst>
                </p:cNvPr>
                <p:cNvSpPr>
                  <a:spLocks/>
                </p:cNvSpPr>
                <p:nvPr/>
              </p:nvSpPr>
              <p:spPr bwMode="auto">
                <a:xfrm rot="5400000">
                  <a:off x="3973469" y="3221838"/>
                  <a:ext cx="2059280" cy="2460446"/>
                </a:xfrm>
                <a:custGeom>
                  <a:avLst/>
                  <a:gdLst>
                    <a:gd name="T0" fmla="*/ 10247 w 10247"/>
                    <a:gd name="T1" fmla="*/ 10247 h 11724"/>
                    <a:gd name="T2" fmla="*/ 8518 w 10247"/>
                    <a:gd name="T3" fmla="*/ 11724 h 11724"/>
                    <a:gd name="T4" fmla="*/ 0 w 10247"/>
                    <a:gd name="T5" fmla="*/ 0 h 11724"/>
                    <a:gd name="T6" fmla="*/ 10247 w 10247"/>
                    <a:gd name="T7" fmla="*/ 10247 h 11724"/>
                  </a:gdLst>
                  <a:ahLst/>
                  <a:cxnLst>
                    <a:cxn ang="0">
                      <a:pos x="T0" y="T1"/>
                    </a:cxn>
                    <a:cxn ang="0">
                      <a:pos x="T2" y="T3"/>
                    </a:cxn>
                    <a:cxn ang="0">
                      <a:pos x="T4" y="T5"/>
                    </a:cxn>
                    <a:cxn ang="0">
                      <a:pos x="T6" y="T7"/>
                    </a:cxn>
                  </a:cxnLst>
                  <a:rect l="0" t="0" r="r" b="b"/>
                  <a:pathLst>
                    <a:path w="10247" h="11724">
                      <a:moveTo>
                        <a:pt x="10247" y="10247"/>
                      </a:moveTo>
                      <a:cubicBezTo>
                        <a:pt x="9711" y="10784"/>
                        <a:pt x="9132" y="11278"/>
                        <a:pt x="8518" y="11724"/>
                      </a:cubicBezTo>
                      <a:lnTo>
                        <a:pt x="0" y="0"/>
                      </a:lnTo>
                      <a:lnTo>
                        <a:pt x="10247" y="10247"/>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08" name="Freeform 37">
                  <a:extLst>
                    <a:ext uri="{FF2B5EF4-FFF2-40B4-BE49-F238E27FC236}">
                      <a16:creationId xmlns:a16="http://schemas.microsoft.com/office/drawing/2014/main" id="{139BC8C8-079A-485C-B053-2C60EB567091}"/>
                    </a:ext>
                  </a:extLst>
                </p:cNvPr>
                <p:cNvSpPr>
                  <a:spLocks/>
                </p:cNvSpPr>
                <p:nvPr/>
              </p:nvSpPr>
              <p:spPr bwMode="auto">
                <a:xfrm rot="5400000">
                  <a:off x="4022679" y="2924487"/>
                  <a:ext cx="1712719" cy="2708587"/>
                </a:xfrm>
                <a:custGeom>
                  <a:avLst/>
                  <a:gdLst>
                    <a:gd name="T0" fmla="*/ 8518 w 8518"/>
                    <a:gd name="T1" fmla="*/ 11724 h 12912"/>
                    <a:gd name="T2" fmla="*/ 6579 w 8518"/>
                    <a:gd name="T3" fmla="*/ 12912 h 12912"/>
                    <a:gd name="T4" fmla="*/ 0 w 8518"/>
                    <a:gd name="T5" fmla="*/ 0 h 12912"/>
                    <a:gd name="T6" fmla="*/ 8518 w 8518"/>
                    <a:gd name="T7" fmla="*/ 11724 h 12912"/>
                  </a:gdLst>
                  <a:ahLst/>
                  <a:cxnLst>
                    <a:cxn ang="0">
                      <a:pos x="T0" y="T1"/>
                    </a:cxn>
                    <a:cxn ang="0">
                      <a:pos x="T2" y="T3"/>
                    </a:cxn>
                    <a:cxn ang="0">
                      <a:pos x="T4" y="T5"/>
                    </a:cxn>
                    <a:cxn ang="0">
                      <a:pos x="T6" y="T7"/>
                    </a:cxn>
                  </a:cxnLst>
                  <a:rect l="0" t="0" r="r" b="b"/>
                  <a:pathLst>
                    <a:path w="8518" h="12912">
                      <a:moveTo>
                        <a:pt x="8518" y="11724"/>
                      </a:moveTo>
                      <a:cubicBezTo>
                        <a:pt x="7904" y="12170"/>
                        <a:pt x="7256" y="12567"/>
                        <a:pt x="6579" y="12912"/>
                      </a:cubicBezTo>
                      <a:lnTo>
                        <a:pt x="0" y="0"/>
                      </a:lnTo>
                      <a:lnTo>
                        <a:pt x="8518" y="11724"/>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10" name="Freeform 39">
                  <a:extLst>
                    <a:ext uri="{FF2B5EF4-FFF2-40B4-BE49-F238E27FC236}">
                      <a16:creationId xmlns:a16="http://schemas.microsoft.com/office/drawing/2014/main" id="{9A7E2759-4870-49E2-8D25-2198FB555E98}"/>
                    </a:ext>
                  </a:extLst>
                </p:cNvPr>
                <p:cNvSpPr>
                  <a:spLocks/>
                </p:cNvSpPr>
                <p:nvPr/>
              </p:nvSpPr>
              <p:spPr bwMode="auto">
                <a:xfrm rot="5400000">
                  <a:off x="4125982" y="2637698"/>
                  <a:ext cx="1322627" cy="2892073"/>
                </a:xfrm>
                <a:custGeom>
                  <a:avLst/>
                  <a:gdLst>
                    <a:gd name="T0" fmla="*/ 6579 w 6579"/>
                    <a:gd name="T1" fmla="*/ 12912 h 13782"/>
                    <a:gd name="T2" fmla="*/ 4479 w 6579"/>
                    <a:gd name="T3" fmla="*/ 13782 h 13782"/>
                    <a:gd name="T4" fmla="*/ 0 w 6579"/>
                    <a:gd name="T5" fmla="*/ 0 h 13782"/>
                    <a:gd name="T6" fmla="*/ 6579 w 6579"/>
                    <a:gd name="T7" fmla="*/ 12912 h 13782"/>
                  </a:gdLst>
                  <a:ahLst/>
                  <a:cxnLst>
                    <a:cxn ang="0">
                      <a:pos x="T0" y="T1"/>
                    </a:cxn>
                    <a:cxn ang="0">
                      <a:pos x="T2" y="T3"/>
                    </a:cxn>
                    <a:cxn ang="0">
                      <a:pos x="T4" y="T5"/>
                    </a:cxn>
                    <a:cxn ang="0">
                      <a:pos x="T6" y="T7"/>
                    </a:cxn>
                  </a:cxnLst>
                  <a:rect l="0" t="0" r="r" b="b"/>
                  <a:pathLst>
                    <a:path w="6579" h="13782">
                      <a:moveTo>
                        <a:pt x="6579" y="12912"/>
                      </a:moveTo>
                      <a:cubicBezTo>
                        <a:pt x="5903" y="13257"/>
                        <a:pt x="5201" y="13548"/>
                        <a:pt x="4479" y="13782"/>
                      </a:cubicBezTo>
                      <a:lnTo>
                        <a:pt x="0" y="0"/>
                      </a:lnTo>
                      <a:lnTo>
                        <a:pt x="6579" y="12912"/>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12" name="Freeform 41">
                  <a:extLst>
                    <a:ext uri="{FF2B5EF4-FFF2-40B4-BE49-F238E27FC236}">
                      <a16:creationId xmlns:a16="http://schemas.microsoft.com/office/drawing/2014/main" id="{9656DD45-0539-475F-8316-6068DA27C1B7}"/>
                    </a:ext>
                  </a:extLst>
                </p:cNvPr>
                <p:cNvSpPr>
                  <a:spLocks/>
                </p:cNvSpPr>
                <p:nvPr/>
              </p:nvSpPr>
              <p:spPr bwMode="auto">
                <a:xfrm rot="5400000">
                  <a:off x="4281889" y="2371702"/>
                  <a:ext cx="900726" cy="3002163"/>
                </a:xfrm>
                <a:custGeom>
                  <a:avLst/>
                  <a:gdLst>
                    <a:gd name="T0" fmla="*/ 4479 w 4479"/>
                    <a:gd name="T1" fmla="*/ 13782 h 14313"/>
                    <a:gd name="T2" fmla="*/ 2267 w 4479"/>
                    <a:gd name="T3" fmla="*/ 14313 h 14313"/>
                    <a:gd name="T4" fmla="*/ 0 w 4479"/>
                    <a:gd name="T5" fmla="*/ 0 h 14313"/>
                    <a:gd name="T6" fmla="*/ 4479 w 4479"/>
                    <a:gd name="T7" fmla="*/ 13782 h 14313"/>
                  </a:gdLst>
                  <a:ahLst/>
                  <a:cxnLst>
                    <a:cxn ang="0">
                      <a:pos x="T0" y="T1"/>
                    </a:cxn>
                    <a:cxn ang="0">
                      <a:pos x="T2" y="T3"/>
                    </a:cxn>
                    <a:cxn ang="0">
                      <a:pos x="T4" y="T5"/>
                    </a:cxn>
                    <a:cxn ang="0">
                      <a:pos x="T6" y="T7"/>
                    </a:cxn>
                  </a:cxnLst>
                  <a:rect l="0" t="0" r="r" b="b"/>
                  <a:pathLst>
                    <a:path w="4479" h="14313">
                      <a:moveTo>
                        <a:pt x="4479" y="13782"/>
                      </a:moveTo>
                      <a:cubicBezTo>
                        <a:pt x="3757" y="14017"/>
                        <a:pt x="3017" y="14194"/>
                        <a:pt x="2267" y="14313"/>
                      </a:cubicBezTo>
                      <a:lnTo>
                        <a:pt x="0" y="0"/>
                      </a:lnTo>
                      <a:lnTo>
                        <a:pt x="4479" y="13782"/>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14" name="Freeform 43">
                  <a:extLst>
                    <a:ext uri="{FF2B5EF4-FFF2-40B4-BE49-F238E27FC236}">
                      <a16:creationId xmlns:a16="http://schemas.microsoft.com/office/drawing/2014/main" id="{7693E2F2-301A-4653-B01D-A615651C50FE}"/>
                    </a:ext>
                  </a:extLst>
                </p:cNvPr>
                <p:cNvSpPr>
                  <a:spLocks/>
                </p:cNvSpPr>
                <p:nvPr/>
              </p:nvSpPr>
              <p:spPr bwMode="auto">
                <a:xfrm rot="5400000">
                  <a:off x="4485337" y="2129810"/>
                  <a:ext cx="455386" cy="3040607"/>
                </a:xfrm>
                <a:custGeom>
                  <a:avLst/>
                  <a:gdLst>
                    <a:gd name="T0" fmla="*/ 2267 w 2267"/>
                    <a:gd name="T1" fmla="*/ 14313 h 14492"/>
                    <a:gd name="T2" fmla="*/ 0 w 2267"/>
                    <a:gd name="T3" fmla="*/ 14492 h 14492"/>
                    <a:gd name="T4" fmla="*/ 0 w 2267"/>
                    <a:gd name="T5" fmla="*/ 0 h 14492"/>
                    <a:gd name="T6" fmla="*/ 2267 w 2267"/>
                    <a:gd name="T7" fmla="*/ 14313 h 14492"/>
                  </a:gdLst>
                  <a:ahLst/>
                  <a:cxnLst>
                    <a:cxn ang="0">
                      <a:pos x="T0" y="T1"/>
                    </a:cxn>
                    <a:cxn ang="0">
                      <a:pos x="T2" y="T3"/>
                    </a:cxn>
                    <a:cxn ang="0">
                      <a:pos x="T4" y="T5"/>
                    </a:cxn>
                    <a:cxn ang="0">
                      <a:pos x="T6" y="T7"/>
                    </a:cxn>
                  </a:cxnLst>
                  <a:rect l="0" t="0" r="r" b="b"/>
                  <a:pathLst>
                    <a:path w="2267" h="14492">
                      <a:moveTo>
                        <a:pt x="2267" y="14313"/>
                      </a:moveTo>
                      <a:cubicBezTo>
                        <a:pt x="1518" y="14432"/>
                        <a:pt x="760" y="14492"/>
                        <a:pt x="0" y="14492"/>
                      </a:cubicBezTo>
                      <a:lnTo>
                        <a:pt x="0" y="0"/>
                      </a:lnTo>
                      <a:lnTo>
                        <a:pt x="2267" y="14313"/>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16" name="Freeform 45">
                  <a:extLst>
                    <a:ext uri="{FF2B5EF4-FFF2-40B4-BE49-F238E27FC236}">
                      <a16:creationId xmlns:a16="http://schemas.microsoft.com/office/drawing/2014/main" id="{AA8AB138-87CE-4A73-BF33-680441942A55}"/>
                    </a:ext>
                  </a:extLst>
                </p:cNvPr>
                <p:cNvSpPr>
                  <a:spLocks/>
                </p:cNvSpPr>
                <p:nvPr/>
              </p:nvSpPr>
              <p:spPr bwMode="auto">
                <a:xfrm rot="5400000">
                  <a:off x="4485337" y="1674424"/>
                  <a:ext cx="455386" cy="3040607"/>
                </a:xfrm>
                <a:custGeom>
                  <a:avLst/>
                  <a:gdLst>
                    <a:gd name="T0" fmla="*/ 2267 w 2267"/>
                    <a:gd name="T1" fmla="*/ 14492 h 14492"/>
                    <a:gd name="T2" fmla="*/ 0 w 2267"/>
                    <a:gd name="T3" fmla="*/ 14313 h 14492"/>
                    <a:gd name="T4" fmla="*/ 2267 w 2267"/>
                    <a:gd name="T5" fmla="*/ 0 h 14492"/>
                    <a:gd name="T6" fmla="*/ 2267 w 2267"/>
                    <a:gd name="T7" fmla="*/ 14492 h 14492"/>
                  </a:gdLst>
                  <a:ahLst/>
                  <a:cxnLst>
                    <a:cxn ang="0">
                      <a:pos x="T0" y="T1"/>
                    </a:cxn>
                    <a:cxn ang="0">
                      <a:pos x="T2" y="T3"/>
                    </a:cxn>
                    <a:cxn ang="0">
                      <a:pos x="T4" y="T5"/>
                    </a:cxn>
                    <a:cxn ang="0">
                      <a:pos x="T6" y="T7"/>
                    </a:cxn>
                  </a:cxnLst>
                  <a:rect l="0" t="0" r="r" b="b"/>
                  <a:pathLst>
                    <a:path w="2267" h="14492">
                      <a:moveTo>
                        <a:pt x="2267" y="14492"/>
                      </a:moveTo>
                      <a:cubicBezTo>
                        <a:pt x="1508" y="14492"/>
                        <a:pt x="750" y="14432"/>
                        <a:pt x="0" y="14313"/>
                      </a:cubicBezTo>
                      <a:lnTo>
                        <a:pt x="2267" y="0"/>
                      </a:lnTo>
                      <a:lnTo>
                        <a:pt x="2267" y="14492"/>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18" name="Freeform 47">
                  <a:extLst>
                    <a:ext uri="{FF2B5EF4-FFF2-40B4-BE49-F238E27FC236}">
                      <a16:creationId xmlns:a16="http://schemas.microsoft.com/office/drawing/2014/main" id="{2C9C3F0B-06D2-4CF6-8745-69ACCCDF03AD}"/>
                    </a:ext>
                  </a:extLst>
                </p:cNvPr>
                <p:cNvSpPr>
                  <a:spLocks/>
                </p:cNvSpPr>
                <p:nvPr/>
              </p:nvSpPr>
              <p:spPr bwMode="auto">
                <a:xfrm rot="5400000">
                  <a:off x="4282726" y="1471813"/>
                  <a:ext cx="899052" cy="3002163"/>
                </a:xfrm>
                <a:custGeom>
                  <a:avLst/>
                  <a:gdLst>
                    <a:gd name="T0" fmla="*/ 2211 w 4478"/>
                    <a:gd name="T1" fmla="*/ 14313 h 14313"/>
                    <a:gd name="T2" fmla="*/ 0 w 4478"/>
                    <a:gd name="T3" fmla="*/ 13782 h 14313"/>
                    <a:gd name="T4" fmla="*/ 4478 w 4478"/>
                    <a:gd name="T5" fmla="*/ 0 h 14313"/>
                    <a:gd name="T6" fmla="*/ 2211 w 4478"/>
                    <a:gd name="T7" fmla="*/ 14313 h 14313"/>
                  </a:gdLst>
                  <a:ahLst/>
                  <a:cxnLst>
                    <a:cxn ang="0">
                      <a:pos x="T0" y="T1"/>
                    </a:cxn>
                    <a:cxn ang="0">
                      <a:pos x="T2" y="T3"/>
                    </a:cxn>
                    <a:cxn ang="0">
                      <a:pos x="T4" y="T5"/>
                    </a:cxn>
                    <a:cxn ang="0">
                      <a:pos x="T6" y="T7"/>
                    </a:cxn>
                  </a:cxnLst>
                  <a:rect l="0" t="0" r="r" b="b"/>
                  <a:pathLst>
                    <a:path w="4478" h="14313">
                      <a:moveTo>
                        <a:pt x="2211" y="14313"/>
                      </a:moveTo>
                      <a:cubicBezTo>
                        <a:pt x="1462" y="14194"/>
                        <a:pt x="722" y="14017"/>
                        <a:pt x="0" y="13782"/>
                      </a:cubicBezTo>
                      <a:lnTo>
                        <a:pt x="4478" y="0"/>
                      </a:lnTo>
                      <a:lnTo>
                        <a:pt x="2211" y="14313"/>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20" name="Freeform 49">
                  <a:extLst>
                    <a:ext uri="{FF2B5EF4-FFF2-40B4-BE49-F238E27FC236}">
                      <a16:creationId xmlns:a16="http://schemas.microsoft.com/office/drawing/2014/main" id="{C06EC083-B9E1-49D8-92BC-97E5E07BF6E5}"/>
                    </a:ext>
                  </a:extLst>
                </p:cNvPr>
                <p:cNvSpPr>
                  <a:spLocks/>
                </p:cNvSpPr>
                <p:nvPr/>
              </p:nvSpPr>
              <p:spPr bwMode="auto">
                <a:xfrm rot="5400000">
                  <a:off x="4125982" y="1315071"/>
                  <a:ext cx="1322627" cy="2892073"/>
                </a:xfrm>
                <a:custGeom>
                  <a:avLst/>
                  <a:gdLst>
                    <a:gd name="T0" fmla="*/ 2101 w 6579"/>
                    <a:gd name="T1" fmla="*/ 13782 h 13782"/>
                    <a:gd name="T2" fmla="*/ 0 w 6579"/>
                    <a:gd name="T3" fmla="*/ 12912 h 13782"/>
                    <a:gd name="T4" fmla="*/ 6579 w 6579"/>
                    <a:gd name="T5" fmla="*/ 0 h 13782"/>
                    <a:gd name="T6" fmla="*/ 2101 w 6579"/>
                    <a:gd name="T7" fmla="*/ 13782 h 13782"/>
                  </a:gdLst>
                  <a:ahLst/>
                  <a:cxnLst>
                    <a:cxn ang="0">
                      <a:pos x="T0" y="T1"/>
                    </a:cxn>
                    <a:cxn ang="0">
                      <a:pos x="T2" y="T3"/>
                    </a:cxn>
                    <a:cxn ang="0">
                      <a:pos x="T4" y="T5"/>
                    </a:cxn>
                    <a:cxn ang="0">
                      <a:pos x="T6" y="T7"/>
                    </a:cxn>
                  </a:cxnLst>
                  <a:rect l="0" t="0" r="r" b="b"/>
                  <a:pathLst>
                    <a:path w="6579" h="13782">
                      <a:moveTo>
                        <a:pt x="2101" y="13782"/>
                      </a:moveTo>
                      <a:cubicBezTo>
                        <a:pt x="1379" y="13548"/>
                        <a:pt x="677" y="13257"/>
                        <a:pt x="0" y="12912"/>
                      </a:cubicBezTo>
                      <a:lnTo>
                        <a:pt x="6579" y="0"/>
                      </a:lnTo>
                      <a:lnTo>
                        <a:pt x="2101" y="13782"/>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22" name="Freeform 51">
                  <a:extLst>
                    <a:ext uri="{FF2B5EF4-FFF2-40B4-BE49-F238E27FC236}">
                      <a16:creationId xmlns:a16="http://schemas.microsoft.com/office/drawing/2014/main" id="{83543F6F-BF18-4944-B839-BBC0ED7C8DA5}"/>
                    </a:ext>
                  </a:extLst>
                </p:cNvPr>
                <p:cNvSpPr>
                  <a:spLocks/>
                </p:cNvSpPr>
                <p:nvPr/>
              </p:nvSpPr>
              <p:spPr bwMode="auto">
                <a:xfrm rot="5400000">
                  <a:off x="4023517" y="1212604"/>
                  <a:ext cx="1711045" cy="2708587"/>
                </a:xfrm>
                <a:custGeom>
                  <a:avLst/>
                  <a:gdLst>
                    <a:gd name="T0" fmla="*/ 1939 w 8518"/>
                    <a:gd name="T1" fmla="*/ 12912 h 12912"/>
                    <a:gd name="T2" fmla="*/ 0 w 8518"/>
                    <a:gd name="T3" fmla="*/ 11724 h 12912"/>
                    <a:gd name="T4" fmla="*/ 8518 w 8518"/>
                    <a:gd name="T5" fmla="*/ 0 h 12912"/>
                    <a:gd name="T6" fmla="*/ 1939 w 8518"/>
                    <a:gd name="T7" fmla="*/ 12912 h 12912"/>
                  </a:gdLst>
                  <a:ahLst/>
                  <a:cxnLst>
                    <a:cxn ang="0">
                      <a:pos x="T0" y="T1"/>
                    </a:cxn>
                    <a:cxn ang="0">
                      <a:pos x="T2" y="T3"/>
                    </a:cxn>
                    <a:cxn ang="0">
                      <a:pos x="T4" y="T5"/>
                    </a:cxn>
                    <a:cxn ang="0">
                      <a:pos x="T6" y="T7"/>
                    </a:cxn>
                  </a:cxnLst>
                  <a:rect l="0" t="0" r="r" b="b"/>
                  <a:pathLst>
                    <a:path w="8518" h="12912">
                      <a:moveTo>
                        <a:pt x="1939" y="12912"/>
                      </a:moveTo>
                      <a:cubicBezTo>
                        <a:pt x="1263" y="12567"/>
                        <a:pt x="615" y="12170"/>
                        <a:pt x="0" y="11724"/>
                      </a:cubicBezTo>
                      <a:lnTo>
                        <a:pt x="8518" y="0"/>
                      </a:lnTo>
                      <a:lnTo>
                        <a:pt x="1939" y="12912"/>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24" name="Freeform 53">
                  <a:extLst>
                    <a:ext uri="{FF2B5EF4-FFF2-40B4-BE49-F238E27FC236}">
                      <a16:creationId xmlns:a16="http://schemas.microsoft.com/office/drawing/2014/main" id="{E1B9F76F-2F5B-4D92-BC1D-FEA02E8AC5B8}"/>
                    </a:ext>
                  </a:extLst>
                </p:cNvPr>
                <p:cNvSpPr>
                  <a:spLocks/>
                </p:cNvSpPr>
                <p:nvPr/>
              </p:nvSpPr>
              <p:spPr bwMode="auto">
                <a:xfrm rot="5400000">
                  <a:off x="3973469" y="1162558"/>
                  <a:ext cx="2059280" cy="2460446"/>
                </a:xfrm>
                <a:custGeom>
                  <a:avLst/>
                  <a:gdLst>
                    <a:gd name="T0" fmla="*/ 1729 w 10247"/>
                    <a:gd name="T1" fmla="*/ 11724 h 11724"/>
                    <a:gd name="T2" fmla="*/ 0 w 10247"/>
                    <a:gd name="T3" fmla="*/ 10247 h 11724"/>
                    <a:gd name="T4" fmla="*/ 10247 w 10247"/>
                    <a:gd name="T5" fmla="*/ 0 h 11724"/>
                    <a:gd name="T6" fmla="*/ 1729 w 10247"/>
                    <a:gd name="T7" fmla="*/ 11724 h 11724"/>
                  </a:gdLst>
                  <a:ahLst/>
                  <a:cxnLst>
                    <a:cxn ang="0">
                      <a:pos x="T0" y="T1"/>
                    </a:cxn>
                    <a:cxn ang="0">
                      <a:pos x="T2" y="T3"/>
                    </a:cxn>
                    <a:cxn ang="0">
                      <a:pos x="T4" y="T5"/>
                    </a:cxn>
                    <a:cxn ang="0">
                      <a:pos x="T6" y="T7"/>
                    </a:cxn>
                  </a:cxnLst>
                  <a:rect l="0" t="0" r="r" b="b"/>
                  <a:pathLst>
                    <a:path w="10247" h="11724">
                      <a:moveTo>
                        <a:pt x="1729" y="11724"/>
                      </a:moveTo>
                      <a:cubicBezTo>
                        <a:pt x="1115" y="11278"/>
                        <a:pt x="537" y="10784"/>
                        <a:pt x="0" y="10247"/>
                      </a:cubicBezTo>
                      <a:lnTo>
                        <a:pt x="10247" y="0"/>
                      </a:lnTo>
                      <a:lnTo>
                        <a:pt x="1729" y="11724"/>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dirty="0"/>
                </a:p>
              </p:txBody>
            </p:sp>
            <p:sp>
              <p:nvSpPr>
                <p:cNvPr id="126" name="Freeform 55">
                  <a:extLst>
                    <a:ext uri="{FF2B5EF4-FFF2-40B4-BE49-F238E27FC236}">
                      <a16:creationId xmlns:a16="http://schemas.microsoft.com/office/drawing/2014/main" id="{454F4FDE-B5E3-4D2E-9839-B85119FFE6C9}"/>
                    </a:ext>
                  </a:extLst>
                </p:cNvPr>
                <p:cNvSpPr>
                  <a:spLocks/>
                </p:cNvSpPr>
                <p:nvPr/>
              </p:nvSpPr>
              <p:spPr bwMode="auto">
                <a:xfrm rot="5400000">
                  <a:off x="3980828" y="1169915"/>
                  <a:ext cx="2355616" cy="2149396"/>
                </a:xfrm>
                <a:custGeom>
                  <a:avLst/>
                  <a:gdLst>
                    <a:gd name="T0" fmla="*/ 1477 w 11724"/>
                    <a:gd name="T1" fmla="*/ 10247 h 10247"/>
                    <a:gd name="T2" fmla="*/ 0 w 11724"/>
                    <a:gd name="T3" fmla="*/ 8518 h 10247"/>
                    <a:gd name="T4" fmla="*/ 11724 w 11724"/>
                    <a:gd name="T5" fmla="*/ 0 h 10247"/>
                    <a:gd name="T6" fmla="*/ 1477 w 11724"/>
                    <a:gd name="T7" fmla="*/ 10247 h 10247"/>
                  </a:gdLst>
                  <a:ahLst/>
                  <a:cxnLst>
                    <a:cxn ang="0">
                      <a:pos x="T0" y="T1"/>
                    </a:cxn>
                    <a:cxn ang="0">
                      <a:pos x="T2" y="T3"/>
                    </a:cxn>
                    <a:cxn ang="0">
                      <a:pos x="T4" y="T5"/>
                    </a:cxn>
                    <a:cxn ang="0">
                      <a:pos x="T6" y="T7"/>
                    </a:cxn>
                  </a:cxnLst>
                  <a:rect l="0" t="0" r="r" b="b"/>
                  <a:pathLst>
                    <a:path w="11724" h="10247">
                      <a:moveTo>
                        <a:pt x="1477" y="10247"/>
                      </a:moveTo>
                      <a:cubicBezTo>
                        <a:pt x="940" y="9710"/>
                        <a:pt x="447" y="9132"/>
                        <a:pt x="0" y="8518"/>
                      </a:cubicBezTo>
                      <a:lnTo>
                        <a:pt x="11724" y="0"/>
                      </a:lnTo>
                      <a:lnTo>
                        <a:pt x="1477" y="10247"/>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28" name="Freeform 57">
                  <a:extLst>
                    <a:ext uri="{FF2B5EF4-FFF2-40B4-BE49-F238E27FC236}">
                      <a16:creationId xmlns:a16="http://schemas.microsoft.com/office/drawing/2014/main" id="{3774CB52-F5FB-47D8-858F-4D56C771FF6C}"/>
                    </a:ext>
                  </a:extLst>
                </p:cNvPr>
                <p:cNvSpPr>
                  <a:spLocks/>
                </p:cNvSpPr>
                <p:nvPr/>
              </p:nvSpPr>
              <p:spPr bwMode="auto">
                <a:xfrm rot="5400000">
                  <a:off x="4041985" y="1231073"/>
                  <a:ext cx="2595028" cy="1787667"/>
                </a:xfrm>
                <a:custGeom>
                  <a:avLst/>
                  <a:gdLst>
                    <a:gd name="T0" fmla="*/ 1188 w 12912"/>
                    <a:gd name="T1" fmla="*/ 8518 h 8518"/>
                    <a:gd name="T2" fmla="*/ 0 w 12912"/>
                    <a:gd name="T3" fmla="*/ 6579 h 8518"/>
                    <a:gd name="T4" fmla="*/ 12912 w 12912"/>
                    <a:gd name="T5" fmla="*/ 0 h 8518"/>
                    <a:gd name="T6" fmla="*/ 1188 w 12912"/>
                    <a:gd name="T7" fmla="*/ 8518 h 8518"/>
                  </a:gdLst>
                  <a:ahLst/>
                  <a:cxnLst>
                    <a:cxn ang="0">
                      <a:pos x="T0" y="T1"/>
                    </a:cxn>
                    <a:cxn ang="0">
                      <a:pos x="T2" y="T3"/>
                    </a:cxn>
                    <a:cxn ang="0">
                      <a:pos x="T4" y="T5"/>
                    </a:cxn>
                    <a:cxn ang="0">
                      <a:pos x="T6" y="T7"/>
                    </a:cxn>
                  </a:cxnLst>
                  <a:rect l="0" t="0" r="r" b="b"/>
                  <a:pathLst>
                    <a:path w="12912" h="8518">
                      <a:moveTo>
                        <a:pt x="1188" y="8518"/>
                      </a:moveTo>
                      <a:cubicBezTo>
                        <a:pt x="742" y="7904"/>
                        <a:pt x="345" y="7255"/>
                        <a:pt x="0" y="6579"/>
                      </a:cubicBezTo>
                      <a:lnTo>
                        <a:pt x="12912" y="0"/>
                      </a:lnTo>
                      <a:lnTo>
                        <a:pt x="1188" y="8518"/>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30" name="Freeform 59">
                  <a:extLst>
                    <a:ext uri="{FF2B5EF4-FFF2-40B4-BE49-F238E27FC236}">
                      <a16:creationId xmlns:a16="http://schemas.microsoft.com/office/drawing/2014/main" id="{26947106-1DC5-4F70-887B-F83A911EE73D}"/>
                    </a:ext>
                  </a:extLst>
                </p:cNvPr>
                <p:cNvSpPr>
                  <a:spLocks/>
                </p:cNvSpPr>
                <p:nvPr/>
              </p:nvSpPr>
              <p:spPr bwMode="auto">
                <a:xfrm rot="5400000">
                  <a:off x="4158507" y="1347594"/>
                  <a:ext cx="2769146" cy="1380506"/>
                </a:xfrm>
                <a:custGeom>
                  <a:avLst/>
                  <a:gdLst>
                    <a:gd name="T0" fmla="*/ 870 w 13782"/>
                    <a:gd name="T1" fmla="*/ 6579 h 6579"/>
                    <a:gd name="T2" fmla="*/ 0 w 13782"/>
                    <a:gd name="T3" fmla="*/ 4478 h 6579"/>
                    <a:gd name="T4" fmla="*/ 13782 w 13782"/>
                    <a:gd name="T5" fmla="*/ 0 h 6579"/>
                    <a:gd name="T6" fmla="*/ 870 w 13782"/>
                    <a:gd name="T7" fmla="*/ 6579 h 6579"/>
                  </a:gdLst>
                  <a:ahLst/>
                  <a:cxnLst>
                    <a:cxn ang="0">
                      <a:pos x="T0" y="T1"/>
                    </a:cxn>
                    <a:cxn ang="0">
                      <a:pos x="T2" y="T3"/>
                    </a:cxn>
                    <a:cxn ang="0">
                      <a:pos x="T4" y="T5"/>
                    </a:cxn>
                    <a:cxn ang="0">
                      <a:pos x="T6" y="T7"/>
                    </a:cxn>
                  </a:cxnLst>
                  <a:rect l="0" t="0" r="r" b="b"/>
                  <a:pathLst>
                    <a:path w="13782" h="6579">
                      <a:moveTo>
                        <a:pt x="870" y="6579"/>
                      </a:moveTo>
                      <a:cubicBezTo>
                        <a:pt x="526" y="5903"/>
                        <a:pt x="235" y="5200"/>
                        <a:pt x="0" y="4478"/>
                      </a:cubicBezTo>
                      <a:lnTo>
                        <a:pt x="13782" y="0"/>
                      </a:lnTo>
                      <a:lnTo>
                        <a:pt x="870" y="6579"/>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32" name="Freeform 61">
                  <a:extLst>
                    <a:ext uri="{FF2B5EF4-FFF2-40B4-BE49-F238E27FC236}">
                      <a16:creationId xmlns:a16="http://schemas.microsoft.com/office/drawing/2014/main" id="{B4A46807-CBF4-4768-88D8-942E897CE953}"/>
                    </a:ext>
                  </a:extLst>
                </p:cNvPr>
                <p:cNvSpPr>
                  <a:spLocks/>
                </p:cNvSpPr>
                <p:nvPr/>
              </p:nvSpPr>
              <p:spPr bwMode="auto">
                <a:xfrm rot="5400000">
                  <a:off x="4325113" y="1514201"/>
                  <a:ext cx="2876296" cy="940143"/>
                </a:xfrm>
                <a:custGeom>
                  <a:avLst/>
                  <a:gdLst>
                    <a:gd name="T0" fmla="*/ 531 w 14313"/>
                    <a:gd name="T1" fmla="*/ 4478 h 4478"/>
                    <a:gd name="T2" fmla="*/ 0 w 14313"/>
                    <a:gd name="T3" fmla="*/ 2267 h 4478"/>
                    <a:gd name="T4" fmla="*/ 14313 w 14313"/>
                    <a:gd name="T5" fmla="*/ 0 h 4478"/>
                    <a:gd name="T6" fmla="*/ 531 w 14313"/>
                    <a:gd name="T7" fmla="*/ 4478 h 4478"/>
                  </a:gdLst>
                  <a:ahLst/>
                  <a:cxnLst>
                    <a:cxn ang="0">
                      <a:pos x="T0" y="T1"/>
                    </a:cxn>
                    <a:cxn ang="0">
                      <a:pos x="T2" y="T3"/>
                    </a:cxn>
                    <a:cxn ang="0">
                      <a:pos x="T4" y="T5"/>
                    </a:cxn>
                    <a:cxn ang="0">
                      <a:pos x="T6" y="T7"/>
                    </a:cxn>
                  </a:cxnLst>
                  <a:rect l="0" t="0" r="r" b="b"/>
                  <a:pathLst>
                    <a:path w="14313" h="4478">
                      <a:moveTo>
                        <a:pt x="531" y="4478"/>
                      </a:moveTo>
                      <a:cubicBezTo>
                        <a:pt x="296" y="3756"/>
                        <a:pt x="119" y="3017"/>
                        <a:pt x="0" y="2267"/>
                      </a:cubicBezTo>
                      <a:lnTo>
                        <a:pt x="14313" y="0"/>
                      </a:lnTo>
                      <a:lnTo>
                        <a:pt x="531" y="4478"/>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34" name="Freeform 63">
                  <a:extLst>
                    <a:ext uri="{FF2B5EF4-FFF2-40B4-BE49-F238E27FC236}">
                      <a16:creationId xmlns:a16="http://schemas.microsoft.com/office/drawing/2014/main" id="{859BA687-DF36-4F03-A0BE-094BB1D808CC}"/>
                    </a:ext>
                  </a:extLst>
                </p:cNvPr>
                <p:cNvSpPr>
                  <a:spLocks/>
                </p:cNvSpPr>
                <p:nvPr/>
              </p:nvSpPr>
              <p:spPr bwMode="auto">
                <a:xfrm rot="5400000">
                  <a:off x="4539948" y="1729037"/>
                  <a:ext cx="2911455" cy="475313"/>
                </a:xfrm>
                <a:custGeom>
                  <a:avLst/>
                  <a:gdLst>
                    <a:gd name="T0" fmla="*/ 178 w 14491"/>
                    <a:gd name="T1" fmla="*/ 2267 h 2267"/>
                    <a:gd name="T2" fmla="*/ 0 w 14491"/>
                    <a:gd name="T3" fmla="*/ 0 h 2267"/>
                    <a:gd name="T4" fmla="*/ 14491 w 14491"/>
                    <a:gd name="T5" fmla="*/ 0 h 2267"/>
                    <a:gd name="T6" fmla="*/ 178 w 14491"/>
                    <a:gd name="T7" fmla="*/ 2267 h 2267"/>
                  </a:gdLst>
                  <a:ahLst/>
                  <a:cxnLst>
                    <a:cxn ang="0">
                      <a:pos x="T0" y="T1"/>
                    </a:cxn>
                    <a:cxn ang="0">
                      <a:pos x="T2" y="T3"/>
                    </a:cxn>
                    <a:cxn ang="0">
                      <a:pos x="T4" y="T5"/>
                    </a:cxn>
                    <a:cxn ang="0">
                      <a:pos x="T6" y="T7"/>
                    </a:cxn>
                  </a:cxnLst>
                  <a:rect l="0" t="0" r="r" b="b"/>
                  <a:pathLst>
                    <a:path w="14491" h="2267">
                      <a:moveTo>
                        <a:pt x="178" y="2267"/>
                      </a:moveTo>
                      <a:cubicBezTo>
                        <a:pt x="59" y="1517"/>
                        <a:pt x="0" y="759"/>
                        <a:pt x="0" y="0"/>
                      </a:cubicBezTo>
                      <a:lnTo>
                        <a:pt x="14491" y="0"/>
                      </a:lnTo>
                      <a:lnTo>
                        <a:pt x="178" y="2267"/>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36" name="Freeform 65">
                  <a:extLst>
                    <a:ext uri="{FF2B5EF4-FFF2-40B4-BE49-F238E27FC236}">
                      <a16:creationId xmlns:a16="http://schemas.microsoft.com/office/drawing/2014/main" id="{12347FDF-BCC7-4D14-B434-71184C74C1AA}"/>
                    </a:ext>
                  </a:extLst>
                </p:cNvPr>
                <p:cNvSpPr>
                  <a:spLocks/>
                </p:cNvSpPr>
                <p:nvPr/>
              </p:nvSpPr>
              <p:spPr bwMode="auto">
                <a:xfrm rot="5400000">
                  <a:off x="5015262" y="1729037"/>
                  <a:ext cx="2911455" cy="475313"/>
                </a:xfrm>
                <a:custGeom>
                  <a:avLst/>
                  <a:gdLst>
                    <a:gd name="T0" fmla="*/ 0 w 14491"/>
                    <a:gd name="T1" fmla="*/ 2267 h 2267"/>
                    <a:gd name="T2" fmla="*/ 178 w 14491"/>
                    <a:gd name="T3" fmla="*/ 0 h 2267"/>
                    <a:gd name="T4" fmla="*/ 14491 w 14491"/>
                    <a:gd name="T5" fmla="*/ 2267 h 2267"/>
                    <a:gd name="T6" fmla="*/ 0 w 14491"/>
                    <a:gd name="T7" fmla="*/ 2267 h 2267"/>
                  </a:gdLst>
                  <a:ahLst/>
                  <a:cxnLst>
                    <a:cxn ang="0">
                      <a:pos x="T0" y="T1"/>
                    </a:cxn>
                    <a:cxn ang="0">
                      <a:pos x="T2" y="T3"/>
                    </a:cxn>
                    <a:cxn ang="0">
                      <a:pos x="T4" y="T5"/>
                    </a:cxn>
                    <a:cxn ang="0">
                      <a:pos x="T6" y="T7"/>
                    </a:cxn>
                  </a:cxnLst>
                  <a:rect l="0" t="0" r="r" b="b"/>
                  <a:pathLst>
                    <a:path w="14491" h="2267">
                      <a:moveTo>
                        <a:pt x="0" y="2267"/>
                      </a:moveTo>
                      <a:cubicBezTo>
                        <a:pt x="0" y="1508"/>
                        <a:pt x="59" y="750"/>
                        <a:pt x="178" y="0"/>
                      </a:cubicBezTo>
                      <a:lnTo>
                        <a:pt x="14491" y="2267"/>
                      </a:lnTo>
                      <a:lnTo>
                        <a:pt x="0" y="2267"/>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38" name="Freeform 67">
                  <a:extLst>
                    <a:ext uri="{FF2B5EF4-FFF2-40B4-BE49-F238E27FC236}">
                      <a16:creationId xmlns:a16="http://schemas.microsoft.com/office/drawing/2014/main" id="{89CFA7F3-85A6-49C3-B259-24CC15EE1298}"/>
                    </a:ext>
                  </a:extLst>
                </p:cNvPr>
                <p:cNvSpPr>
                  <a:spLocks/>
                </p:cNvSpPr>
                <p:nvPr/>
              </p:nvSpPr>
              <p:spPr bwMode="auto">
                <a:xfrm rot="5400000">
                  <a:off x="5264381" y="1515075"/>
                  <a:ext cx="2876296" cy="938395"/>
                </a:xfrm>
                <a:custGeom>
                  <a:avLst/>
                  <a:gdLst>
                    <a:gd name="T0" fmla="*/ 0 w 14313"/>
                    <a:gd name="T1" fmla="*/ 2211 h 4478"/>
                    <a:gd name="T2" fmla="*/ 531 w 14313"/>
                    <a:gd name="T3" fmla="*/ 0 h 4478"/>
                    <a:gd name="T4" fmla="*/ 14313 w 14313"/>
                    <a:gd name="T5" fmla="*/ 4478 h 4478"/>
                    <a:gd name="T6" fmla="*/ 0 w 14313"/>
                    <a:gd name="T7" fmla="*/ 2211 h 4478"/>
                  </a:gdLst>
                  <a:ahLst/>
                  <a:cxnLst>
                    <a:cxn ang="0">
                      <a:pos x="T0" y="T1"/>
                    </a:cxn>
                    <a:cxn ang="0">
                      <a:pos x="T2" y="T3"/>
                    </a:cxn>
                    <a:cxn ang="0">
                      <a:pos x="T4" y="T5"/>
                    </a:cxn>
                    <a:cxn ang="0">
                      <a:pos x="T6" y="T7"/>
                    </a:cxn>
                  </a:cxnLst>
                  <a:rect l="0" t="0" r="r" b="b"/>
                  <a:pathLst>
                    <a:path w="14313" h="4478">
                      <a:moveTo>
                        <a:pt x="0" y="2211"/>
                      </a:moveTo>
                      <a:cubicBezTo>
                        <a:pt x="119" y="1461"/>
                        <a:pt x="296" y="722"/>
                        <a:pt x="531" y="0"/>
                      </a:cubicBezTo>
                      <a:lnTo>
                        <a:pt x="14313" y="4478"/>
                      </a:lnTo>
                      <a:lnTo>
                        <a:pt x="0" y="2211"/>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40" name="Freeform 69">
                  <a:extLst>
                    <a:ext uri="{FF2B5EF4-FFF2-40B4-BE49-F238E27FC236}">
                      <a16:creationId xmlns:a16="http://schemas.microsoft.com/office/drawing/2014/main" id="{197D7654-6CC2-4098-A7E4-26381F414917}"/>
                    </a:ext>
                  </a:extLst>
                </p:cNvPr>
                <p:cNvSpPr>
                  <a:spLocks/>
                </p:cNvSpPr>
                <p:nvPr/>
              </p:nvSpPr>
              <p:spPr bwMode="auto">
                <a:xfrm rot="5400000">
                  <a:off x="5539013" y="1347594"/>
                  <a:ext cx="2769146" cy="1380506"/>
                </a:xfrm>
                <a:custGeom>
                  <a:avLst/>
                  <a:gdLst>
                    <a:gd name="T0" fmla="*/ 0 w 13782"/>
                    <a:gd name="T1" fmla="*/ 2101 h 6579"/>
                    <a:gd name="T2" fmla="*/ 870 w 13782"/>
                    <a:gd name="T3" fmla="*/ 0 h 6579"/>
                    <a:gd name="T4" fmla="*/ 13782 w 13782"/>
                    <a:gd name="T5" fmla="*/ 6579 h 6579"/>
                    <a:gd name="T6" fmla="*/ 0 w 13782"/>
                    <a:gd name="T7" fmla="*/ 2101 h 6579"/>
                  </a:gdLst>
                  <a:ahLst/>
                  <a:cxnLst>
                    <a:cxn ang="0">
                      <a:pos x="T0" y="T1"/>
                    </a:cxn>
                    <a:cxn ang="0">
                      <a:pos x="T2" y="T3"/>
                    </a:cxn>
                    <a:cxn ang="0">
                      <a:pos x="T4" y="T5"/>
                    </a:cxn>
                    <a:cxn ang="0">
                      <a:pos x="T6" y="T7"/>
                    </a:cxn>
                  </a:cxnLst>
                  <a:rect l="0" t="0" r="r" b="b"/>
                  <a:pathLst>
                    <a:path w="13782" h="6579">
                      <a:moveTo>
                        <a:pt x="0" y="2101"/>
                      </a:moveTo>
                      <a:cubicBezTo>
                        <a:pt x="235" y="1379"/>
                        <a:pt x="526" y="676"/>
                        <a:pt x="870" y="0"/>
                      </a:cubicBezTo>
                      <a:lnTo>
                        <a:pt x="13782" y="6579"/>
                      </a:lnTo>
                      <a:lnTo>
                        <a:pt x="0" y="2101"/>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42" name="Freeform 71">
                  <a:extLst>
                    <a:ext uri="{FF2B5EF4-FFF2-40B4-BE49-F238E27FC236}">
                      <a16:creationId xmlns:a16="http://schemas.microsoft.com/office/drawing/2014/main" id="{09CF390F-70C9-4A16-AE48-DE0517EC29EC}"/>
                    </a:ext>
                  </a:extLst>
                </p:cNvPr>
                <p:cNvSpPr>
                  <a:spLocks/>
                </p:cNvSpPr>
                <p:nvPr/>
              </p:nvSpPr>
              <p:spPr bwMode="auto">
                <a:xfrm rot="5400000">
                  <a:off x="5828779" y="1231947"/>
                  <a:ext cx="2595028" cy="1785920"/>
                </a:xfrm>
                <a:custGeom>
                  <a:avLst/>
                  <a:gdLst>
                    <a:gd name="T0" fmla="*/ 0 w 12912"/>
                    <a:gd name="T1" fmla="*/ 1939 h 8518"/>
                    <a:gd name="T2" fmla="*/ 1188 w 12912"/>
                    <a:gd name="T3" fmla="*/ 0 h 8518"/>
                    <a:gd name="T4" fmla="*/ 12912 w 12912"/>
                    <a:gd name="T5" fmla="*/ 8518 h 8518"/>
                    <a:gd name="T6" fmla="*/ 0 w 12912"/>
                    <a:gd name="T7" fmla="*/ 1939 h 8518"/>
                  </a:gdLst>
                  <a:ahLst/>
                  <a:cxnLst>
                    <a:cxn ang="0">
                      <a:pos x="T0" y="T1"/>
                    </a:cxn>
                    <a:cxn ang="0">
                      <a:pos x="T2" y="T3"/>
                    </a:cxn>
                    <a:cxn ang="0">
                      <a:pos x="T4" y="T5"/>
                    </a:cxn>
                    <a:cxn ang="0">
                      <a:pos x="T6" y="T7"/>
                    </a:cxn>
                  </a:cxnLst>
                  <a:rect l="0" t="0" r="r" b="b"/>
                  <a:pathLst>
                    <a:path w="12912" h="8518">
                      <a:moveTo>
                        <a:pt x="0" y="1939"/>
                      </a:moveTo>
                      <a:cubicBezTo>
                        <a:pt x="345" y="1262"/>
                        <a:pt x="742" y="614"/>
                        <a:pt x="1188" y="0"/>
                      </a:cubicBezTo>
                      <a:lnTo>
                        <a:pt x="12912" y="8518"/>
                      </a:lnTo>
                      <a:lnTo>
                        <a:pt x="0" y="1939"/>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44" name="Freeform 73">
                  <a:extLst>
                    <a:ext uri="{FF2B5EF4-FFF2-40B4-BE49-F238E27FC236}">
                      <a16:creationId xmlns:a16="http://schemas.microsoft.com/office/drawing/2014/main" id="{8B718D52-974D-4E77-957F-1D0285053879}"/>
                    </a:ext>
                  </a:extLst>
                </p:cNvPr>
                <p:cNvSpPr>
                  <a:spLocks/>
                </p:cNvSpPr>
                <p:nvPr/>
              </p:nvSpPr>
              <p:spPr bwMode="auto">
                <a:xfrm rot="5400000">
                  <a:off x="6130222" y="1169915"/>
                  <a:ext cx="2355616" cy="2149396"/>
                </a:xfrm>
                <a:custGeom>
                  <a:avLst/>
                  <a:gdLst>
                    <a:gd name="T0" fmla="*/ 0 w 11724"/>
                    <a:gd name="T1" fmla="*/ 1729 h 10247"/>
                    <a:gd name="T2" fmla="*/ 1477 w 11724"/>
                    <a:gd name="T3" fmla="*/ 0 h 10247"/>
                    <a:gd name="T4" fmla="*/ 11724 w 11724"/>
                    <a:gd name="T5" fmla="*/ 10247 h 10247"/>
                    <a:gd name="T6" fmla="*/ 0 w 11724"/>
                    <a:gd name="T7" fmla="*/ 1729 h 10247"/>
                  </a:gdLst>
                  <a:ahLst/>
                  <a:cxnLst>
                    <a:cxn ang="0">
                      <a:pos x="T0" y="T1"/>
                    </a:cxn>
                    <a:cxn ang="0">
                      <a:pos x="T2" y="T3"/>
                    </a:cxn>
                    <a:cxn ang="0">
                      <a:pos x="T4" y="T5"/>
                    </a:cxn>
                    <a:cxn ang="0">
                      <a:pos x="T6" y="T7"/>
                    </a:cxn>
                  </a:cxnLst>
                  <a:rect l="0" t="0" r="r" b="b"/>
                  <a:pathLst>
                    <a:path w="11724" h="10247">
                      <a:moveTo>
                        <a:pt x="0" y="1729"/>
                      </a:moveTo>
                      <a:cubicBezTo>
                        <a:pt x="447" y="1115"/>
                        <a:pt x="940" y="537"/>
                        <a:pt x="1477" y="0"/>
                      </a:cubicBezTo>
                      <a:lnTo>
                        <a:pt x="11724" y="10247"/>
                      </a:lnTo>
                      <a:lnTo>
                        <a:pt x="0" y="1729"/>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46" name="Freeform 75">
                  <a:extLst>
                    <a:ext uri="{FF2B5EF4-FFF2-40B4-BE49-F238E27FC236}">
                      <a16:creationId xmlns:a16="http://schemas.microsoft.com/office/drawing/2014/main" id="{2A5CC172-8D77-4885-830C-794988181785}"/>
                    </a:ext>
                  </a:extLst>
                </p:cNvPr>
                <p:cNvSpPr>
                  <a:spLocks/>
                </p:cNvSpPr>
                <p:nvPr/>
              </p:nvSpPr>
              <p:spPr bwMode="auto">
                <a:xfrm rot="5400000">
                  <a:off x="6433042" y="1163431"/>
                  <a:ext cx="2059280" cy="2458699"/>
                </a:xfrm>
                <a:custGeom>
                  <a:avLst/>
                  <a:gdLst>
                    <a:gd name="T0" fmla="*/ 0 w 10247"/>
                    <a:gd name="T1" fmla="*/ 1477 h 11724"/>
                    <a:gd name="T2" fmla="*/ 1729 w 10247"/>
                    <a:gd name="T3" fmla="*/ 0 h 11724"/>
                    <a:gd name="T4" fmla="*/ 10247 w 10247"/>
                    <a:gd name="T5" fmla="*/ 11724 h 11724"/>
                    <a:gd name="T6" fmla="*/ 0 w 10247"/>
                    <a:gd name="T7" fmla="*/ 1477 h 11724"/>
                  </a:gdLst>
                  <a:ahLst/>
                  <a:cxnLst>
                    <a:cxn ang="0">
                      <a:pos x="T0" y="T1"/>
                    </a:cxn>
                    <a:cxn ang="0">
                      <a:pos x="T2" y="T3"/>
                    </a:cxn>
                    <a:cxn ang="0">
                      <a:pos x="T4" y="T5"/>
                    </a:cxn>
                    <a:cxn ang="0">
                      <a:pos x="T6" y="T7"/>
                    </a:cxn>
                  </a:cxnLst>
                  <a:rect l="0" t="0" r="r" b="b"/>
                  <a:pathLst>
                    <a:path w="10247" h="11724">
                      <a:moveTo>
                        <a:pt x="0" y="1477"/>
                      </a:moveTo>
                      <a:cubicBezTo>
                        <a:pt x="537" y="940"/>
                        <a:pt x="1115" y="446"/>
                        <a:pt x="1729" y="0"/>
                      </a:cubicBezTo>
                      <a:lnTo>
                        <a:pt x="10247" y="11724"/>
                      </a:lnTo>
                      <a:lnTo>
                        <a:pt x="0" y="1477"/>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48" name="Freeform 77">
                  <a:extLst>
                    <a:ext uri="{FF2B5EF4-FFF2-40B4-BE49-F238E27FC236}">
                      <a16:creationId xmlns:a16="http://schemas.microsoft.com/office/drawing/2014/main" id="{B60A1BA2-8D48-49A8-A763-54C30ED52118}"/>
                    </a:ext>
                  </a:extLst>
                </p:cNvPr>
                <p:cNvSpPr>
                  <a:spLocks/>
                </p:cNvSpPr>
                <p:nvPr/>
              </p:nvSpPr>
              <p:spPr bwMode="auto">
                <a:xfrm rot="5400000">
                  <a:off x="6732105" y="1212604"/>
                  <a:ext cx="1711045" cy="2708587"/>
                </a:xfrm>
                <a:custGeom>
                  <a:avLst/>
                  <a:gdLst>
                    <a:gd name="T0" fmla="*/ 0 w 8518"/>
                    <a:gd name="T1" fmla="*/ 1188 h 12912"/>
                    <a:gd name="T2" fmla="*/ 1939 w 8518"/>
                    <a:gd name="T3" fmla="*/ 0 h 12912"/>
                    <a:gd name="T4" fmla="*/ 8518 w 8518"/>
                    <a:gd name="T5" fmla="*/ 12912 h 12912"/>
                    <a:gd name="T6" fmla="*/ 0 w 8518"/>
                    <a:gd name="T7" fmla="*/ 1188 h 12912"/>
                  </a:gdLst>
                  <a:ahLst/>
                  <a:cxnLst>
                    <a:cxn ang="0">
                      <a:pos x="T0" y="T1"/>
                    </a:cxn>
                    <a:cxn ang="0">
                      <a:pos x="T2" y="T3"/>
                    </a:cxn>
                    <a:cxn ang="0">
                      <a:pos x="T4" y="T5"/>
                    </a:cxn>
                    <a:cxn ang="0">
                      <a:pos x="T6" y="T7"/>
                    </a:cxn>
                  </a:cxnLst>
                  <a:rect l="0" t="0" r="r" b="b"/>
                  <a:pathLst>
                    <a:path w="8518" h="12912">
                      <a:moveTo>
                        <a:pt x="0" y="1188"/>
                      </a:moveTo>
                      <a:cubicBezTo>
                        <a:pt x="615" y="742"/>
                        <a:pt x="1263" y="344"/>
                        <a:pt x="1939" y="0"/>
                      </a:cubicBezTo>
                      <a:lnTo>
                        <a:pt x="8518" y="12912"/>
                      </a:lnTo>
                      <a:lnTo>
                        <a:pt x="0" y="1188"/>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50" name="Freeform 79">
                  <a:extLst>
                    <a:ext uri="{FF2B5EF4-FFF2-40B4-BE49-F238E27FC236}">
                      <a16:creationId xmlns:a16="http://schemas.microsoft.com/office/drawing/2014/main" id="{E405F1C6-A178-44D9-8D6B-1D09B423E4E3}"/>
                    </a:ext>
                  </a:extLst>
                </p:cNvPr>
                <p:cNvSpPr>
                  <a:spLocks/>
                </p:cNvSpPr>
                <p:nvPr/>
              </p:nvSpPr>
              <p:spPr bwMode="auto">
                <a:xfrm rot="5400000">
                  <a:off x="7017182" y="1315945"/>
                  <a:ext cx="1322627" cy="2890325"/>
                </a:xfrm>
                <a:custGeom>
                  <a:avLst/>
                  <a:gdLst>
                    <a:gd name="T0" fmla="*/ 0 w 6579"/>
                    <a:gd name="T1" fmla="*/ 870 h 13782"/>
                    <a:gd name="T2" fmla="*/ 2101 w 6579"/>
                    <a:gd name="T3" fmla="*/ 0 h 13782"/>
                    <a:gd name="T4" fmla="*/ 6579 w 6579"/>
                    <a:gd name="T5" fmla="*/ 13782 h 13782"/>
                    <a:gd name="T6" fmla="*/ 0 w 6579"/>
                    <a:gd name="T7" fmla="*/ 870 h 13782"/>
                  </a:gdLst>
                  <a:ahLst/>
                  <a:cxnLst>
                    <a:cxn ang="0">
                      <a:pos x="T0" y="T1"/>
                    </a:cxn>
                    <a:cxn ang="0">
                      <a:pos x="T2" y="T3"/>
                    </a:cxn>
                    <a:cxn ang="0">
                      <a:pos x="T4" y="T5"/>
                    </a:cxn>
                    <a:cxn ang="0">
                      <a:pos x="T6" y="T7"/>
                    </a:cxn>
                  </a:cxnLst>
                  <a:rect l="0" t="0" r="r" b="b"/>
                  <a:pathLst>
                    <a:path w="6579" h="13782">
                      <a:moveTo>
                        <a:pt x="0" y="870"/>
                      </a:moveTo>
                      <a:cubicBezTo>
                        <a:pt x="677" y="525"/>
                        <a:pt x="1379" y="234"/>
                        <a:pt x="2101" y="0"/>
                      </a:cubicBezTo>
                      <a:lnTo>
                        <a:pt x="6579" y="13782"/>
                      </a:lnTo>
                      <a:lnTo>
                        <a:pt x="0" y="870"/>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52" name="Freeform 81">
                  <a:extLst>
                    <a:ext uri="{FF2B5EF4-FFF2-40B4-BE49-F238E27FC236}">
                      <a16:creationId xmlns:a16="http://schemas.microsoft.com/office/drawing/2014/main" id="{7662E510-BD3F-474C-9C45-293294807DF6}"/>
                    </a:ext>
                  </a:extLst>
                </p:cNvPr>
                <p:cNvSpPr>
                  <a:spLocks/>
                </p:cNvSpPr>
                <p:nvPr/>
              </p:nvSpPr>
              <p:spPr bwMode="auto">
                <a:xfrm rot="5400000">
                  <a:off x="7284888" y="1471813"/>
                  <a:ext cx="899052" cy="3002163"/>
                </a:xfrm>
                <a:custGeom>
                  <a:avLst/>
                  <a:gdLst>
                    <a:gd name="T0" fmla="*/ 0 w 4478"/>
                    <a:gd name="T1" fmla="*/ 531 h 14313"/>
                    <a:gd name="T2" fmla="*/ 2211 w 4478"/>
                    <a:gd name="T3" fmla="*/ 0 h 14313"/>
                    <a:gd name="T4" fmla="*/ 4478 w 4478"/>
                    <a:gd name="T5" fmla="*/ 14313 h 14313"/>
                    <a:gd name="T6" fmla="*/ 0 w 4478"/>
                    <a:gd name="T7" fmla="*/ 531 h 14313"/>
                  </a:gdLst>
                  <a:ahLst/>
                  <a:cxnLst>
                    <a:cxn ang="0">
                      <a:pos x="T0" y="T1"/>
                    </a:cxn>
                    <a:cxn ang="0">
                      <a:pos x="T2" y="T3"/>
                    </a:cxn>
                    <a:cxn ang="0">
                      <a:pos x="T4" y="T5"/>
                    </a:cxn>
                    <a:cxn ang="0">
                      <a:pos x="T6" y="T7"/>
                    </a:cxn>
                  </a:cxnLst>
                  <a:rect l="0" t="0" r="r" b="b"/>
                  <a:pathLst>
                    <a:path w="4478" h="14313">
                      <a:moveTo>
                        <a:pt x="0" y="531"/>
                      </a:moveTo>
                      <a:cubicBezTo>
                        <a:pt x="722" y="296"/>
                        <a:pt x="1462" y="118"/>
                        <a:pt x="2211" y="0"/>
                      </a:cubicBezTo>
                      <a:lnTo>
                        <a:pt x="4478" y="14313"/>
                      </a:lnTo>
                      <a:lnTo>
                        <a:pt x="0" y="531"/>
                      </a:lnTo>
                      <a:close/>
                    </a:path>
                  </a:pathLst>
                </a:custGeom>
                <a:solidFill>
                  <a:schemeClr val="tx2">
                    <a:lumMod val="20000"/>
                    <a:lumOff val="80000"/>
                  </a:schemeClr>
                </a:solidFill>
                <a:ln w="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54" name="Freeform 83">
                  <a:extLst>
                    <a:ext uri="{FF2B5EF4-FFF2-40B4-BE49-F238E27FC236}">
                      <a16:creationId xmlns:a16="http://schemas.microsoft.com/office/drawing/2014/main" id="{A13A442F-3AFF-4EB6-BAED-9A9B43552F3A}"/>
                    </a:ext>
                  </a:extLst>
                </p:cNvPr>
                <p:cNvSpPr>
                  <a:spLocks/>
                </p:cNvSpPr>
                <p:nvPr/>
              </p:nvSpPr>
              <p:spPr bwMode="auto">
                <a:xfrm rot="5400000">
                  <a:off x="7525070" y="1675297"/>
                  <a:ext cx="455386" cy="3038861"/>
                </a:xfrm>
                <a:custGeom>
                  <a:avLst/>
                  <a:gdLst>
                    <a:gd name="T0" fmla="*/ 0 w 2267"/>
                    <a:gd name="T1" fmla="*/ 179 h 14492"/>
                    <a:gd name="T2" fmla="*/ 2267 w 2267"/>
                    <a:gd name="T3" fmla="*/ 0 h 14492"/>
                    <a:gd name="T4" fmla="*/ 2267 w 2267"/>
                    <a:gd name="T5" fmla="*/ 14492 h 14492"/>
                    <a:gd name="T6" fmla="*/ 0 w 2267"/>
                    <a:gd name="T7" fmla="*/ 179 h 14492"/>
                  </a:gdLst>
                  <a:ahLst/>
                  <a:cxnLst>
                    <a:cxn ang="0">
                      <a:pos x="T0" y="T1"/>
                    </a:cxn>
                    <a:cxn ang="0">
                      <a:pos x="T2" y="T3"/>
                    </a:cxn>
                    <a:cxn ang="0">
                      <a:pos x="T4" y="T5"/>
                    </a:cxn>
                    <a:cxn ang="0">
                      <a:pos x="T6" y="T7"/>
                    </a:cxn>
                  </a:cxnLst>
                  <a:rect l="0" t="0" r="r" b="b"/>
                  <a:pathLst>
                    <a:path w="2267" h="14492">
                      <a:moveTo>
                        <a:pt x="0" y="179"/>
                      </a:moveTo>
                      <a:cubicBezTo>
                        <a:pt x="750" y="60"/>
                        <a:pt x="1508" y="0"/>
                        <a:pt x="2267" y="0"/>
                      </a:cubicBezTo>
                      <a:lnTo>
                        <a:pt x="2267" y="14492"/>
                      </a:lnTo>
                      <a:lnTo>
                        <a:pt x="0" y="179"/>
                      </a:lnTo>
                      <a:close/>
                    </a:path>
                  </a:pathLst>
                </a:custGeom>
                <a:solidFill>
                  <a:srgbClr val="00B0F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ar-SA"/>
                </a:p>
              </p:txBody>
            </p:sp>
            <p:sp>
              <p:nvSpPr>
                <p:cNvPr id="159" name="Arrow: Curved Down 31">
                  <a:extLst>
                    <a:ext uri="{FF2B5EF4-FFF2-40B4-BE49-F238E27FC236}">
                      <a16:creationId xmlns:a16="http://schemas.microsoft.com/office/drawing/2014/main" id="{D6B23CDA-0958-402B-A907-E854724DBBBF}"/>
                    </a:ext>
                  </a:extLst>
                </p:cNvPr>
                <p:cNvSpPr/>
                <p:nvPr/>
              </p:nvSpPr>
              <p:spPr>
                <a:xfrm flipV="1">
                  <a:off x="5671309" y="2941519"/>
                  <a:ext cx="1206543" cy="160757"/>
                </a:xfrm>
                <a:prstGeom prst="curvedLeftArrow">
                  <a:avLst/>
                </a:prstGeom>
                <a:noFill/>
                <a:ln>
                  <a:noFill/>
                </a:ln>
                <a:effectLst>
                  <a:outerShdw blurRad="44450" dist="27940" dir="5400000" algn="ctr">
                    <a:srgbClr val="000000">
                      <a:alpha val="32000"/>
                    </a:srgbClr>
                  </a:outerShdw>
                </a:effectLst>
                <a:scene3d>
                  <a:camera prst="orthographicFront">
                    <a:rot lat="0" lon="0" rev="0"/>
                  </a:camera>
                  <a:lightRig rig="soft" dir="t">
                    <a:rot lat="0" lon="0" rev="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0" name="Arrow: Curved Down 32">
                  <a:extLst>
                    <a:ext uri="{FF2B5EF4-FFF2-40B4-BE49-F238E27FC236}">
                      <a16:creationId xmlns:a16="http://schemas.microsoft.com/office/drawing/2014/main" id="{BDE607D2-9C7F-460E-846B-F289C6671AD8}"/>
                    </a:ext>
                  </a:extLst>
                </p:cNvPr>
                <p:cNvSpPr/>
                <p:nvPr/>
              </p:nvSpPr>
              <p:spPr>
                <a:xfrm flipH="1" flipV="1">
                  <a:off x="5664909" y="3707250"/>
                  <a:ext cx="1206543" cy="423320"/>
                </a:xfrm>
                <a:prstGeom prst="curvedDownArrow">
                  <a:avLst/>
                </a:prstGeom>
                <a:noFill/>
                <a:ln>
                  <a:noFill/>
                </a:ln>
                <a:effectLst>
                  <a:outerShdw blurRad="44450" dist="27940" dir="5400000" algn="ctr">
                    <a:srgbClr val="000000">
                      <a:alpha val="32000"/>
                    </a:srgbClr>
                  </a:outerShdw>
                </a:effectLst>
                <a:scene3d>
                  <a:camera prst="orthographicFront">
                    <a:rot lat="0" lon="0" rev="0"/>
                  </a:camera>
                  <a:lightRig rig="soft" dir="t">
                    <a:rot lat="0" lon="0" rev="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7" name="مربع نص 166">
                  <a:extLst>
                    <a:ext uri="{FF2B5EF4-FFF2-40B4-BE49-F238E27FC236}">
                      <a16:creationId xmlns:a16="http://schemas.microsoft.com/office/drawing/2014/main" id="{5A82005C-8120-47B7-9BB5-9F4D6A3D2A33}"/>
                    </a:ext>
                  </a:extLst>
                </p:cNvPr>
                <p:cNvSpPr txBox="1"/>
                <p:nvPr/>
              </p:nvSpPr>
              <p:spPr>
                <a:xfrm rot="16558871">
                  <a:off x="5603713" y="1145338"/>
                  <a:ext cx="1626209" cy="405388"/>
                </a:xfrm>
                <a:prstGeom prst="rect">
                  <a:avLst/>
                </a:prstGeom>
                <a:noFill/>
              </p:spPr>
              <p:txBody>
                <a:bodyPr wrap="square" rtlCol="1">
                  <a:spAutoFit/>
                </a:bodyPr>
                <a:lstStyle/>
                <a:p>
                  <a:pPr algn="ctr"/>
                  <a:r>
                    <a:rPr lang="ar-SA" sz="2200" b="1" dirty="0"/>
                    <a:t>اسم الطالب</a:t>
                  </a:r>
                </a:p>
              </p:txBody>
            </p:sp>
            <p:sp>
              <p:nvSpPr>
                <p:cNvPr id="210" name="مربع نص 209">
                  <a:extLst>
                    <a:ext uri="{FF2B5EF4-FFF2-40B4-BE49-F238E27FC236}">
                      <a16:creationId xmlns:a16="http://schemas.microsoft.com/office/drawing/2014/main" id="{EE266452-6F61-4D1D-9C15-F7D56EC77643}"/>
                    </a:ext>
                  </a:extLst>
                </p:cNvPr>
                <p:cNvSpPr txBox="1"/>
                <p:nvPr/>
              </p:nvSpPr>
              <p:spPr>
                <a:xfrm rot="14325581">
                  <a:off x="4309899" y="1490388"/>
                  <a:ext cx="1626209" cy="405388"/>
                </a:xfrm>
                <a:prstGeom prst="rect">
                  <a:avLst/>
                </a:prstGeom>
                <a:noFill/>
              </p:spPr>
              <p:txBody>
                <a:bodyPr wrap="square" rtlCol="1">
                  <a:spAutoFit/>
                </a:bodyPr>
                <a:lstStyle/>
                <a:p>
                  <a:pPr algn="ctr"/>
                  <a:r>
                    <a:rPr lang="ar-SA" sz="2200" b="1" dirty="0"/>
                    <a:t>اسم الطالب</a:t>
                  </a:r>
                </a:p>
              </p:txBody>
            </p:sp>
            <p:sp>
              <p:nvSpPr>
                <p:cNvPr id="211" name="مربع نص 210">
                  <a:extLst>
                    <a:ext uri="{FF2B5EF4-FFF2-40B4-BE49-F238E27FC236}">
                      <a16:creationId xmlns:a16="http://schemas.microsoft.com/office/drawing/2014/main" id="{EE23952A-BF4D-41CE-A81D-62E4F178E26F}"/>
                    </a:ext>
                  </a:extLst>
                </p:cNvPr>
                <p:cNvSpPr txBox="1"/>
                <p:nvPr/>
              </p:nvSpPr>
              <p:spPr>
                <a:xfrm rot="16022001">
                  <a:off x="5251025" y="1158198"/>
                  <a:ext cx="1626209" cy="405388"/>
                </a:xfrm>
                <a:prstGeom prst="rect">
                  <a:avLst/>
                </a:prstGeom>
                <a:noFill/>
              </p:spPr>
              <p:txBody>
                <a:bodyPr wrap="square" rtlCol="1">
                  <a:spAutoFit/>
                </a:bodyPr>
                <a:lstStyle/>
                <a:p>
                  <a:pPr algn="ctr"/>
                  <a:r>
                    <a:rPr lang="ar-SA" sz="2200" b="1" dirty="0"/>
                    <a:t>اسم الطالب</a:t>
                  </a:r>
                </a:p>
              </p:txBody>
            </p:sp>
            <p:sp>
              <p:nvSpPr>
                <p:cNvPr id="212" name="مربع نص 211">
                  <a:extLst>
                    <a:ext uri="{FF2B5EF4-FFF2-40B4-BE49-F238E27FC236}">
                      <a16:creationId xmlns:a16="http://schemas.microsoft.com/office/drawing/2014/main" id="{9F4486C6-B2F8-43F7-BC13-88571DE10736}"/>
                    </a:ext>
                  </a:extLst>
                </p:cNvPr>
                <p:cNvSpPr txBox="1"/>
                <p:nvPr/>
              </p:nvSpPr>
              <p:spPr>
                <a:xfrm rot="14872802">
                  <a:off x="4609498" y="1342109"/>
                  <a:ext cx="1626209" cy="405388"/>
                </a:xfrm>
                <a:prstGeom prst="rect">
                  <a:avLst/>
                </a:prstGeom>
                <a:noFill/>
              </p:spPr>
              <p:txBody>
                <a:bodyPr wrap="square" rtlCol="1">
                  <a:spAutoFit/>
                </a:bodyPr>
                <a:lstStyle/>
                <a:p>
                  <a:pPr algn="ctr"/>
                  <a:r>
                    <a:rPr lang="ar-SA" sz="2200" b="1" dirty="0"/>
                    <a:t>اسم الطالب</a:t>
                  </a:r>
                </a:p>
              </p:txBody>
            </p:sp>
            <p:sp>
              <p:nvSpPr>
                <p:cNvPr id="213" name="مربع نص 212">
                  <a:extLst>
                    <a:ext uri="{FF2B5EF4-FFF2-40B4-BE49-F238E27FC236}">
                      <a16:creationId xmlns:a16="http://schemas.microsoft.com/office/drawing/2014/main" id="{EA1A9BE2-646C-4374-940C-3A5B0D8F5665}"/>
                    </a:ext>
                  </a:extLst>
                </p:cNvPr>
                <p:cNvSpPr txBox="1"/>
                <p:nvPr/>
              </p:nvSpPr>
              <p:spPr>
                <a:xfrm rot="15366084">
                  <a:off x="4919625" y="1224463"/>
                  <a:ext cx="1626209" cy="405388"/>
                </a:xfrm>
                <a:prstGeom prst="rect">
                  <a:avLst/>
                </a:prstGeom>
                <a:noFill/>
              </p:spPr>
              <p:txBody>
                <a:bodyPr wrap="square" rtlCol="1">
                  <a:spAutoFit/>
                </a:bodyPr>
                <a:lstStyle/>
                <a:p>
                  <a:pPr algn="ctr"/>
                  <a:r>
                    <a:rPr lang="ar-SA" sz="2200" b="1" dirty="0"/>
                    <a:t>اسم الطالب</a:t>
                  </a:r>
                </a:p>
              </p:txBody>
            </p:sp>
            <p:sp>
              <p:nvSpPr>
                <p:cNvPr id="215" name="مربع نص 214">
                  <a:extLst>
                    <a:ext uri="{FF2B5EF4-FFF2-40B4-BE49-F238E27FC236}">
                      <a16:creationId xmlns:a16="http://schemas.microsoft.com/office/drawing/2014/main" id="{2A081152-1531-4BE0-9796-40AB4D3A4529}"/>
                    </a:ext>
                  </a:extLst>
                </p:cNvPr>
                <p:cNvSpPr txBox="1"/>
                <p:nvPr/>
              </p:nvSpPr>
              <p:spPr>
                <a:xfrm rot="13826298">
                  <a:off x="4047553" y="1698703"/>
                  <a:ext cx="1626209" cy="405388"/>
                </a:xfrm>
                <a:prstGeom prst="rect">
                  <a:avLst/>
                </a:prstGeom>
                <a:noFill/>
              </p:spPr>
              <p:txBody>
                <a:bodyPr wrap="square" rtlCol="1">
                  <a:spAutoFit/>
                </a:bodyPr>
                <a:lstStyle/>
                <a:p>
                  <a:pPr algn="ctr"/>
                  <a:r>
                    <a:rPr lang="ar-SA" sz="2200" b="1" dirty="0"/>
                    <a:t>اسم الطالب</a:t>
                  </a:r>
                </a:p>
              </p:txBody>
            </p:sp>
            <p:sp>
              <p:nvSpPr>
                <p:cNvPr id="217" name="مربع نص 216">
                  <a:extLst>
                    <a:ext uri="{FF2B5EF4-FFF2-40B4-BE49-F238E27FC236}">
                      <a16:creationId xmlns:a16="http://schemas.microsoft.com/office/drawing/2014/main" id="{470B7D23-FDFF-4C5E-B359-9476AB0B83A2}"/>
                    </a:ext>
                  </a:extLst>
                </p:cNvPr>
                <p:cNvSpPr txBox="1"/>
                <p:nvPr/>
              </p:nvSpPr>
              <p:spPr>
                <a:xfrm rot="13388989">
                  <a:off x="3793887" y="1928396"/>
                  <a:ext cx="1692418" cy="389529"/>
                </a:xfrm>
                <a:prstGeom prst="rect">
                  <a:avLst/>
                </a:prstGeom>
                <a:noFill/>
              </p:spPr>
              <p:txBody>
                <a:bodyPr wrap="square" rtlCol="1">
                  <a:spAutoFit/>
                </a:bodyPr>
                <a:lstStyle/>
                <a:p>
                  <a:pPr algn="ctr"/>
                  <a:r>
                    <a:rPr lang="ar-SA" sz="2200" b="1" dirty="0"/>
                    <a:t>اسم الطالب</a:t>
                  </a:r>
                </a:p>
              </p:txBody>
            </p:sp>
            <p:sp>
              <p:nvSpPr>
                <p:cNvPr id="219" name="مربع نص 218">
                  <a:extLst>
                    <a:ext uri="{FF2B5EF4-FFF2-40B4-BE49-F238E27FC236}">
                      <a16:creationId xmlns:a16="http://schemas.microsoft.com/office/drawing/2014/main" id="{72CBF7F4-798C-47D6-9D66-C0D7CC6B1AFC}"/>
                    </a:ext>
                  </a:extLst>
                </p:cNvPr>
                <p:cNvSpPr txBox="1"/>
                <p:nvPr/>
              </p:nvSpPr>
              <p:spPr>
                <a:xfrm rot="11877164">
                  <a:off x="3290037" y="2751431"/>
                  <a:ext cx="1692418" cy="389529"/>
                </a:xfrm>
                <a:prstGeom prst="rect">
                  <a:avLst/>
                </a:prstGeom>
                <a:noFill/>
              </p:spPr>
              <p:txBody>
                <a:bodyPr wrap="square" rtlCol="1">
                  <a:spAutoFit/>
                </a:bodyPr>
                <a:lstStyle/>
                <a:p>
                  <a:pPr algn="ctr"/>
                  <a:r>
                    <a:rPr lang="ar-SA" sz="2200" b="1" dirty="0"/>
                    <a:t>اسم الطالب</a:t>
                  </a:r>
                </a:p>
              </p:txBody>
            </p:sp>
            <p:sp>
              <p:nvSpPr>
                <p:cNvPr id="221" name="مربع نص 220">
                  <a:extLst>
                    <a:ext uri="{FF2B5EF4-FFF2-40B4-BE49-F238E27FC236}">
                      <a16:creationId xmlns:a16="http://schemas.microsoft.com/office/drawing/2014/main" id="{7FED1236-2797-406B-A86A-8289C6D421A7}"/>
                    </a:ext>
                  </a:extLst>
                </p:cNvPr>
                <p:cNvSpPr txBox="1"/>
                <p:nvPr/>
              </p:nvSpPr>
              <p:spPr>
                <a:xfrm rot="12767375">
                  <a:off x="3602387" y="2183657"/>
                  <a:ext cx="1687653" cy="389529"/>
                </a:xfrm>
                <a:prstGeom prst="rect">
                  <a:avLst/>
                </a:prstGeom>
                <a:noFill/>
              </p:spPr>
              <p:txBody>
                <a:bodyPr wrap="square" rtlCol="1">
                  <a:spAutoFit/>
                </a:bodyPr>
                <a:lstStyle/>
                <a:p>
                  <a:pPr algn="ctr"/>
                  <a:r>
                    <a:rPr lang="ar-SA" sz="2200" b="1" dirty="0"/>
                    <a:t>اسم الطالب</a:t>
                  </a:r>
                </a:p>
              </p:txBody>
            </p:sp>
            <p:sp>
              <p:nvSpPr>
                <p:cNvPr id="222" name="مربع نص 221">
                  <a:extLst>
                    <a:ext uri="{FF2B5EF4-FFF2-40B4-BE49-F238E27FC236}">
                      <a16:creationId xmlns:a16="http://schemas.microsoft.com/office/drawing/2014/main" id="{381DF8B0-1AB2-4D74-A32B-A1B8B966B0D3}"/>
                    </a:ext>
                  </a:extLst>
                </p:cNvPr>
                <p:cNvSpPr txBox="1"/>
                <p:nvPr/>
              </p:nvSpPr>
              <p:spPr>
                <a:xfrm rot="9991069">
                  <a:off x="3279503" y="3630077"/>
                  <a:ext cx="1692418" cy="471331"/>
                </a:xfrm>
                <a:prstGeom prst="rect">
                  <a:avLst/>
                </a:prstGeom>
                <a:noFill/>
              </p:spPr>
              <p:txBody>
                <a:bodyPr wrap="square" rtlCol="1">
                  <a:spAutoFit/>
                </a:bodyPr>
                <a:lstStyle/>
                <a:p>
                  <a:pPr algn="ctr"/>
                  <a:r>
                    <a:rPr lang="ar-SA" sz="2200" b="1" dirty="0"/>
                    <a:t>اسم الطالب</a:t>
                  </a:r>
                </a:p>
              </p:txBody>
            </p:sp>
            <p:sp>
              <p:nvSpPr>
                <p:cNvPr id="223" name="مربع نص 222">
                  <a:extLst>
                    <a:ext uri="{FF2B5EF4-FFF2-40B4-BE49-F238E27FC236}">
                      <a16:creationId xmlns:a16="http://schemas.microsoft.com/office/drawing/2014/main" id="{094E9040-676E-4CD6-8391-C17642FE6B5E}"/>
                    </a:ext>
                  </a:extLst>
                </p:cNvPr>
                <p:cNvSpPr txBox="1"/>
                <p:nvPr/>
              </p:nvSpPr>
              <p:spPr>
                <a:xfrm rot="20172300">
                  <a:off x="7496437" y="2409796"/>
                  <a:ext cx="1692418" cy="389529"/>
                </a:xfrm>
                <a:prstGeom prst="rect">
                  <a:avLst/>
                </a:prstGeom>
                <a:noFill/>
              </p:spPr>
              <p:txBody>
                <a:bodyPr wrap="square" rtlCol="1">
                  <a:spAutoFit/>
                </a:bodyPr>
                <a:lstStyle/>
                <a:p>
                  <a:pPr algn="ctr"/>
                  <a:r>
                    <a:rPr lang="ar-SA" sz="2200" b="1" dirty="0"/>
                    <a:t>اسم الطالب</a:t>
                  </a:r>
                </a:p>
              </p:txBody>
            </p:sp>
            <p:sp>
              <p:nvSpPr>
                <p:cNvPr id="225" name="مربع نص 224">
                  <a:extLst>
                    <a:ext uri="{FF2B5EF4-FFF2-40B4-BE49-F238E27FC236}">
                      <a16:creationId xmlns:a16="http://schemas.microsoft.com/office/drawing/2014/main" id="{7835B034-99C2-4630-B16E-048788840519}"/>
                    </a:ext>
                  </a:extLst>
                </p:cNvPr>
                <p:cNvSpPr txBox="1"/>
                <p:nvPr/>
              </p:nvSpPr>
              <p:spPr>
                <a:xfrm rot="16935118">
                  <a:off x="5919403" y="1179683"/>
                  <a:ext cx="1626209" cy="405388"/>
                </a:xfrm>
                <a:prstGeom prst="rect">
                  <a:avLst/>
                </a:prstGeom>
                <a:noFill/>
              </p:spPr>
              <p:txBody>
                <a:bodyPr wrap="square" rtlCol="1">
                  <a:spAutoFit/>
                </a:bodyPr>
                <a:lstStyle/>
                <a:p>
                  <a:pPr algn="ctr"/>
                  <a:r>
                    <a:rPr lang="ar-SA" sz="2200" b="1" dirty="0"/>
                    <a:t>اسم الطالب</a:t>
                  </a:r>
                </a:p>
              </p:txBody>
            </p:sp>
            <p:sp>
              <p:nvSpPr>
                <p:cNvPr id="226" name="مربع نص 225">
                  <a:extLst>
                    <a:ext uri="{FF2B5EF4-FFF2-40B4-BE49-F238E27FC236}">
                      <a16:creationId xmlns:a16="http://schemas.microsoft.com/office/drawing/2014/main" id="{2AAD9D3C-E98A-4EEC-A5B2-2708E63BA48E}"/>
                    </a:ext>
                  </a:extLst>
                </p:cNvPr>
                <p:cNvSpPr txBox="1"/>
                <p:nvPr/>
              </p:nvSpPr>
              <p:spPr>
                <a:xfrm rot="11073675">
                  <a:off x="3238560" y="3092068"/>
                  <a:ext cx="1692418" cy="389529"/>
                </a:xfrm>
                <a:prstGeom prst="rect">
                  <a:avLst/>
                </a:prstGeom>
                <a:noFill/>
              </p:spPr>
              <p:txBody>
                <a:bodyPr wrap="square" rtlCol="1">
                  <a:spAutoFit/>
                </a:bodyPr>
                <a:lstStyle/>
                <a:p>
                  <a:pPr algn="ctr"/>
                  <a:r>
                    <a:rPr lang="ar-SA" sz="2200" b="1" dirty="0"/>
                    <a:t>اسم الطالب</a:t>
                  </a:r>
                </a:p>
              </p:txBody>
            </p:sp>
            <p:sp>
              <p:nvSpPr>
                <p:cNvPr id="227" name="مربع نص 226">
                  <a:extLst>
                    <a:ext uri="{FF2B5EF4-FFF2-40B4-BE49-F238E27FC236}">
                      <a16:creationId xmlns:a16="http://schemas.microsoft.com/office/drawing/2014/main" id="{C2DD7B7F-4CFD-4C08-A765-2B61E5EA7309}"/>
                    </a:ext>
                  </a:extLst>
                </p:cNvPr>
                <p:cNvSpPr txBox="1"/>
                <p:nvPr/>
              </p:nvSpPr>
              <p:spPr>
                <a:xfrm rot="12474624">
                  <a:off x="3404203" y="2437369"/>
                  <a:ext cx="1692418" cy="389529"/>
                </a:xfrm>
                <a:prstGeom prst="rect">
                  <a:avLst/>
                </a:prstGeom>
                <a:noFill/>
              </p:spPr>
              <p:txBody>
                <a:bodyPr wrap="square" rtlCol="1">
                  <a:spAutoFit/>
                </a:bodyPr>
                <a:lstStyle/>
                <a:p>
                  <a:pPr algn="ctr"/>
                  <a:r>
                    <a:rPr lang="ar-SA" sz="2200" b="1" dirty="0"/>
                    <a:t>اسم الطالب</a:t>
                  </a:r>
                </a:p>
              </p:txBody>
            </p:sp>
            <p:sp>
              <p:nvSpPr>
                <p:cNvPr id="228" name="مربع نص 227">
                  <a:extLst>
                    <a:ext uri="{FF2B5EF4-FFF2-40B4-BE49-F238E27FC236}">
                      <a16:creationId xmlns:a16="http://schemas.microsoft.com/office/drawing/2014/main" id="{E7081C25-E392-4288-A960-4600804EE6D3}"/>
                    </a:ext>
                  </a:extLst>
                </p:cNvPr>
                <p:cNvSpPr txBox="1"/>
                <p:nvPr/>
              </p:nvSpPr>
              <p:spPr>
                <a:xfrm rot="7247005">
                  <a:off x="4230718" y="5072100"/>
                  <a:ext cx="1626209" cy="405388"/>
                </a:xfrm>
                <a:prstGeom prst="rect">
                  <a:avLst/>
                </a:prstGeom>
                <a:noFill/>
              </p:spPr>
              <p:txBody>
                <a:bodyPr wrap="square" rtlCol="1">
                  <a:spAutoFit/>
                </a:bodyPr>
                <a:lstStyle/>
                <a:p>
                  <a:pPr algn="ctr"/>
                  <a:r>
                    <a:rPr lang="ar-SA" sz="2200" b="1" dirty="0"/>
                    <a:t>اسم الطالب</a:t>
                  </a:r>
                </a:p>
              </p:txBody>
            </p:sp>
            <p:sp>
              <p:nvSpPr>
                <p:cNvPr id="229" name="مربع نص 228">
                  <a:extLst>
                    <a:ext uri="{FF2B5EF4-FFF2-40B4-BE49-F238E27FC236}">
                      <a16:creationId xmlns:a16="http://schemas.microsoft.com/office/drawing/2014/main" id="{15B16F18-0542-42AE-B24D-85F8CFC32D4A}"/>
                    </a:ext>
                  </a:extLst>
                </p:cNvPr>
                <p:cNvSpPr txBox="1"/>
                <p:nvPr/>
              </p:nvSpPr>
              <p:spPr>
                <a:xfrm rot="4062778">
                  <a:off x="6272045" y="5201831"/>
                  <a:ext cx="1626209" cy="405388"/>
                </a:xfrm>
                <a:prstGeom prst="rect">
                  <a:avLst/>
                </a:prstGeom>
                <a:noFill/>
              </p:spPr>
              <p:txBody>
                <a:bodyPr wrap="square" rtlCol="1">
                  <a:spAutoFit/>
                </a:bodyPr>
                <a:lstStyle/>
                <a:p>
                  <a:pPr algn="ctr"/>
                  <a:r>
                    <a:rPr lang="ar-SA" sz="2200" b="1" dirty="0"/>
                    <a:t>اسم الطالب</a:t>
                  </a:r>
                </a:p>
              </p:txBody>
            </p:sp>
            <p:sp>
              <p:nvSpPr>
                <p:cNvPr id="230" name="مربع نص 229">
                  <a:extLst>
                    <a:ext uri="{FF2B5EF4-FFF2-40B4-BE49-F238E27FC236}">
                      <a16:creationId xmlns:a16="http://schemas.microsoft.com/office/drawing/2014/main" id="{A8D05F1F-F3DA-4AD3-AEB5-C8C6AA78B46E}"/>
                    </a:ext>
                  </a:extLst>
                </p:cNvPr>
                <p:cNvSpPr txBox="1"/>
                <p:nvPr/>
              </p:nvSpPr>
              <p:spPr>
                <a:xfrm rot="9262996">
                  <a:off x="3374822" y="4045655"/>
                  <a:ext cx="1692418" cy="389529"/>
                </a:xfrm>
                <a:prstGeom prst="rect">
                  <a:avLst/>
                </a:prstGeom>
                <a:noFill/>
              </p:spPr>
              <p:txBody>
                <a:bodyPr wrap="square" rtlCol="1">
                  <a:spAutoFit/>
                </a:bodyPr>
                <a:lstStyle/>
                <a:p>
                  <a:pPr algn="ctr"/>
                  <a:r>
                    <a:rPr lang="ar-SA" sz="2200" b="1" dirty="0"/>
                    <a:t>اسم الطالب</a:t>
                  </a:r>
                </a:p>
              </p:txBody>
            </p:sp>
            <p:sp>
              <p:nvSpPr>
                <p:cNvPr id="231" name="مربع نص 230">
                  <a:extLst>
                    <a:ext uri="{FF2B5EF4-FFF2-40B4-BE49-F238E27FC236}">
                      <a16:creationId xmlns:a16="http://schemas.microsoft.com/office/drawing/2014/main" id="{1E4A8994-476A-47E2-8AB3-55C13D892BDD}"/>
                    </a:ext>
                  </a:extLst>
                </p:cNvPr>
                <p:cNvSpPr txBox="1"/>
                <p:nvPr/>
              </p:nvSpPr>
              <p:spPr>
                <a:xfrm rot="19599603">
                  <a:off x="7326955" y="2090875"/>
                  <a:ext cx="1692418" cy="389529"/>
                </a:xfrm>
                <a:prstGeom prst="rect">
                  <a:avLst/>
                </a:prstGeom>
                <a:noFill/>
              </p:spPr>
              <p:txBody>
                <a:bodyPr wrap="square" rtlCol="1">
                  <a:spAutoFit/>
                </a:bodyPr>
                <a:lstStyle/>
                <a:p>
                  <a:pPr algn="ctr"/>
                  <a:r>
                    <a:rPr lang="ar-SA" sz="2200" b="1" dirty="0"/>
                    <a:t>اسم الطالب</a:t>
                  </a:r>
                </a:p>
              </p:txBody>
            </p:sp>
            <p:sp>
              <p:nvSpPr>
                <p:cNvPr id="232" name="مربع نص 231">
                  <a:extLst>
                    <a:ext uri="{FF2B5EF4-FFF2-40B4-BE49-F238E27FC236}">
                      <a16:creationId xmlns:a16="http://schemas.microsoft.com/office/drawing/2014/main" id="{5440A236-36DE-4A88-84B3-B925F2726018}"/>
                    </a:ext>
                  </a:extLst>
                </p:cNvPr>
                <p:cNvSpPr txBox="1"/>
                <p:nvPr/>
              </p:nvSpPr>
              <p:spPr>
                <a:xfrm rot="7831439">
                  <a:off x="3948327" y="4893646"/>
                  <a:ext cx="1626209" cy="405388"/>
                </a:xfrm>
                <a:prstGeom prst="rect">
                  <a:avLst/>
                </a:prstGeom>
                <a:noFill/>
              </p:spPr>
              <p:txBody>
                <a:bodyPr wrap="square" rtlCol="1">
                  <a:spAutoFit/>
                </a:bodyPr>
                <a:lstStyle/>
                <a:p>
                  <a:pPr algn="ctr"/>
                  <a:r>
                    <a:rPr lang="ar-SA" sz="2200" b="1" dirty="0"/>
                    <a:t>اسم الطالب</a:t>
                  </a:r>
                </a:p>
              </p:txBody>
            </p:sp>
            <p:sp>
              <p:nvSpPr>
                <p:cNvPr id="233" name="مربع نص 232">
                  <a:extLst>
                    <a:ext uri="{FF2B5EF4-FFF2-40B4-BE49-F238E27FC236}">
                      <a16:creationId xmlns:a16="http://schemas.microsoft.com/office/drawing/2014/main" id="{DF7F9EFD-BB6A-4FFF-9707-FF2F518613E5}"/>
                    </a:ext>
                  </a:extLst>
                </p:cNvPr>
                <p:cNvSpPr txBox="1"/>
                <p:nvPr/>
              </p:nvSpPr>
              <p:spPr>
                <a:xfrm rot="4589241">
                  <a:off x="5945488" y="5334970"/>
                  <a:ext cx="1626209" cy="405388"/>
                </a:xfrm>
                <a:prstGeom prst="rect">
                  <a:avLst/>
                </a:prstGeom>
                <a:noFill/>
              </p:spPr>
              <p:txBody>
                <a:bodyPr wrap="square" rtlCol="1">
                  <a:spAutoFit/>
                </a:bodyPr>
                <a:lstStyle/>
                <a:p>
                  <a:pPr algn="ctr"/>
                  <a:r>
                    <a:rPr lang="ar-SA" sz="2200" b="1" dirty="0"/>
                    <a:t>اسم الطالب</a:t>
                  </a:r>
                </a:p>
              </p:txBody>
            </p:sp>
            <p:sp>
              <p:nvSpPr>
                <p:cNvPr id="234" name="مربع نص 233">
                  <a:extLst>
                    <a:ext uri="{FF2B5EF4-FFF2-40B4-BE49-F238E27FC236}">
                      <a16:creationId xmlns:a16="http://schemas.microsoft.com/office/drawing/2014/main" id="{85185607-CF72-483C-9DFB-2BD999167739}"/>
                    </a:ext>
                  </a:extLst>
                </p:cNvPr>
                <p:cNvSpPr txBox="1"/>
                <p:nvPr/>
              </p:nvSpPr>
              <p:spPr>
                <a:xfrm rot="10576473">
                  <a:off x="3233898" y="3401768"/>
                  <a:ext cx="1692418" cy="389529"/>
                </a:xfrm>
                <a:prstGeom prst="rect">
                  <a:avLst/>
                </a:prstGeom>
                <a:noFill/>
              </p:spPr>
              <p:txBody>
                <a:bodyPr wrap="square" rtlCol="1">
                  <a:spAutoFit/>
                </a:bodyPr>
                <a:lstStyle/>
                <a:p>
                  <a:pPr algn="ctr"/>
                  <a:r>
                    <a:rPr lang="ar-SA" sz="2200" b="1" dirty="0"/>
                    <a:t>اسم الطالب</a:t>
                  </a:r>
                </a:p>
              </p:txBody>
            </p:sp>
            <p:sp>
              <p:nvSpPr>
                <p:cNvPr id="235" name="مربع نص 234">
                  <a:extLst>
                    <a:ext uri="{FF2B5EF4-FFF2-40B4-BE49-F238E27FC236}">
                      <a16:creationId xmlns:a16="http://schemas.microsoft.com/office/drawing/2014/main" id="{CC2E1C2B-1933-47DE-B114-53D20376E154}"/>
                    </a:ext>
                  </a:extLst>
                </p:cNvPr>
                <p:cNvSpPr txBox="1"/>
                <p:nvPr/>
              </p:nvSpPr>
              <p:spPr>
                <a:xfrm rot="19155675">
                  <a:off x="7114898" y="1805691"/>
                  <a:ext cx="1692418" cy="389529"/>
                </a:xfrm>
                <a:prstGeom prst="rect">
                  <a:avLst/>
                </a:prstGeom>
                <a:noFill/>
              </p:spPr>
              <p:txBody>
                <a:bodyPr wrap="square" rtlCol="1">
                  <a:spAutoFit/>
                </a:bodyPr>
                <a:lstStyle/>
                <a:p>
                  <a:pPr algn="ctr"/>
                  <a:r>
                    <a:rPr lang="ar-SA" sz="2200" b="1" dirty="0"/>
                    <a:t>اسم الطالب</a:t>
                  </a:r>
                </a:p>
              </p:txBody>
            </p:sp>
            <p:sp>
              <p:nvSpPr>
                <p:cNvPr id="236" name="مربع نص 235">
                  <a:extLst>
                    <a:ext uri="{FF2B5EF4-FFF2-40B4-BE49-F238E27FC236}">
                      <a16:creationId xmlns:a16="http://schemas.microsoft.com/office/drawing/2014/main" id="{17856A00-1CF7-4C18-9943-F5587E4B703A}"/>
                    </a:ext>
                  </a:extLst>
                </p:cNvPr>
                <p:cNvSpPr txBox="1"/>
                <p:nvPr/>
              </p:nvSpPr>
              <p:spPr>
                <a:xfrm rot="8872481">
                  <a:off x="3516691" y="4334979"/>
                  <a:ext cx="1692418" cy="389529"/>
                </a:xfrm>
                <a:prstGeom prst="rect">
                  <a:avLst/>
                </a:prstGeom>
                <a:noFill/>
              </p:spPr>
              <p:txBody>
                <a:bodyPr wrap="square" rtlCol="1">
                  <a:spAutoFit/>
                </a:bodyPr>
                <a:lstStyle/>
                <a:p>
                  <a:pPr algn="ctr"/>
                  <a:r>
                    <a:rPr lang="ar-SA" sz="2200" b="1" dirty="0"/>
                    <a:t>اسم الطالب</a:t>
                  </a:r>
                </a:p>
              </p:txBody>
            </p:sp>
            <p:sp>
              <p:nvSpPr>
                <p:cNvPr id="237" name="مربع نص 236">
                  <a:extLst>
                    <a:ext uri="{FF2B5EF4-FFF2-40B4-BE49-F238E27FC236}">
                      <a16:creationId xmlns:a16="http://schemas.microsoft.com/office/drawing/2014/main" id="{CD32BFEA-5AC8-440D-B5F6-B99A0DE083AE}"/>
                    </a:ext>
                  </a:extLst>
                </p:cNvPr>
                <p:cNvSpPr txBox="1"/>
                <p:nvPr/>
              </p:nvSpPr>
              <p:spPr>
                <a:xfrm rot="8299827">
                  <a:off x="3688373" y="4624081"/>
                  <a:ext cx="1692418" cy="389529"/>
                </a:xfrm>
                <a:prstGeom prst="rect">
                  <a:avLst/>
                </a:prstGeom>
                <a:noFill/>
              </p:spPr>
              <p:txBody>
                <a:bodyPr wrap="square" rtlCol="1">
                  <a:spAutoFit/>
                </a:bodyPr>
                <a:lstStyle/>
                <a:p>
                  <a:pPr algn="ctr"/>
                  <a:r>
                    <a:rPr lang="ar-SA" sz="2200" b="1" dirty="0"/>
                    <a:t>اسم الطالب</a:t>
                  </a:r>
                </a:p>
              </p:txBody>
            </p:sp>
            <p:sp>
              <p:nvSpPr>
                <p:cNvPr id="238" name="مربع نص 237">
                  <a:extLst>
                    <a:ext uri="{FF2B5EF4-FFF2-40B4-BE49-F238E27FC236}">
                      <a16:creationId xmlns:a16="http://schemas.microsoft.com/office/drawing/2014/main" id="{D69E7672-E7AB-4F78-93A1-4D4F89EA2B8F}"/>
                    </a:ext>
                  </a:extLst>
                </p:cNvPr>
                <p:cNvSpPr txBox="1"/>
                <p:nvPr/>
              </p:nvSpPr>
              <p:spPr>
                <a:xfrm rot="18542585">
                  <a:off x="6891862" y="1577540"/>
                  <a:ext cx="1626209" cy="405388"/>
                </a:xfrm>
                <a:prstGeom prst="rect">
                  <a:avLst/>
                </a:prstGeom>
                <a:noFill/>
              </p:spPr>
              <p:txBody>
                <a:bodyPr wrap="square" rtlCol="1">
                  <a:spAutoFit/>
                </a:bodyPr>
                <a:lstStyle/>
                <a:p>
                  <a:pPr algn="ctr"/>
                  <a:r>
                    <a:rPr lang="ar-SA" sz="2200" b="1" dirty="0"/>
                    <a:t>اسم الطالب</a:t>
                  </a:r>
                </a:p>
              </p:txBody>
            </p:sp>
            <p:sp>
              <p:nvSpPr>
                <p:cNvPr id="241" name="مربع نص 240">
                  <a:extLst>
                    <a:ext uri="{FF2B5EF4-FFF2-40B4-BE49-F238E27FC236}">
                      <a16:creationId xmlns:a16="http://schemas.microsoft.com/office/drawing/2014/main" id="{F2CDE42A-DF26-474F-8973-755B60B88AE1}"/>
                    </a:ext>
                  </a:extLst>
                </p:cNvPr>
                <p:cNvSpPr txBox="1"/>
                <p:nvPr/>
              </p:nvSpPr>
              <p:spPr>
                <a:xfrm rot="18233969">
                  <a:off x="6598657" y="1397280"/>
                  <a:ext cx="1626209" cy="405388"/>
                </a:xfrm>
                <a:prstGeom prst="rect">
                  <a:avLst/>
                </a:prstGeom>
                <a:noFill/>
              </p:spPr>
              <p:txBody>
                <a:bodyPr wrap="square" rtlCol="1">
                  <a:spAutoFit/>
                </a:bodyPr>
                <a:lstStyle/>
                <a:p>
                  <a:pPr algn="ctr"/>
                  <a:r>
                    <a:rPr lang="ar-SA" sz="2200" b="1" dirty="0"/>
                    <a:t>اسم الطالب</a:t>
                  </a:r>
                </a:p>
              </p:txBody>
            </p:sp>
            <p:sp>
              <p:nvSpPr>
                <p:cNvPr id="242" name="مربع نص 241">
                  <a:extLst>
                    <a:ext uri="{FF2B5EF4-FFF2-40B4-BE49-F238E27FC236}">
                      <a16:creationId xmlns:a16="http://schemas.microsoft.com/office/drawing/2014/main" id="{BF5F837F-4235-4CF1-8E3A-CB2BBFA9BA51}"/>
                    </a:ext>
                  </a:extLst>
                </p:cNvPr>
                <p:cNvSpPr txBox="1"/>
                <p:nvPr/>
              </p:nvSpPr>
              <p:spPr>
                <a:xfrm rot="6792983">
                  <a:off x="4539521" y="5266871"/>
                  <a:ext cx="1626209" cy="405388"/>
                </a:xfrm>
                <a:prstGeom prst="rect">
                  <a:avLst/>
                </a:prstGeom>
                <a:noFill/>
              </p:spPr>
              <p:txBody>
                <a:bodyPr wrap="square" rtlCol="1">
                  <a:spAutoFit/>
                </a:bodyPr>
                <a:lstStyle/>
                <a:p>
                  <a:pPr algn="ctr"/>
                  <a:r>
                    <a:rPr lang="ar-SA" sz="2200" b="1" dirty="0"/>
                    <a:t>اسم الطالب</a:t>
                  </a:r>
                </a:p>
              </p:txBody>
            </p:sp>
            <p:sp>
              <p:nvSpPr>
                <p:cNvPr id="243" name="مربع نص 242">
                  <a:extLst>
                    <a:ext uri="{FF2B5EF4-FFF2-40B4-BE49-F238E27FC236}">
                      <a16:creationId xmlns:a16="http://schemas.microsoft.com/office/drawing/2014/main" id="{1A830860-BE13-48C0-8D80-20D426ACC942}"/>
                    </a:ext>
                  </a:extLst>
                </p:cNvPr>
                <p:cNvSpPr txBox="1"/>
                <p:nvPr/>
              </p:nvSpPr>
              <p:spPr>
                <a:xfrm rot="17633711">
                  <a:off x="6254659" y="1262545"/>
                  <a:ext cx="1626209" cy="405388"/>
                </a:xfrm>
                <a:prstGeom prst="rect">
                  <a:avLst/>
                </a:prstGeom>
                <a:noFill/>
              </p:spPr>
              <p:txBody>
                <a:bodyPr wrap="square" rtlCol="1">
                  <a:spAutoFit/>
                </a:bodyPr>
                <a:lstStyle/>
                <a:p>
                  <a:pPr algn="ctr"/>
                  <a:r>
                    <a:rPr lang="ar-SA" sz="2200" b="1" dirty="0"/>
                    <a:t>اسم الطالب</a:t>
                  </a:r>
                </a:p>
              </p:txBody>
            </p:sp>
            <p:sp>
              <p:nvSpPr>
                <p:cNvPr id="244" name="مربع نص 243">
                  <a:extLst>
                    <a:ext uri="{FF2B5EF4-FFF2-40B4-BE49-F238E27FC236}">
                      <a16:creationId xmlns:a16="http://schemas.microsoft.com/office/drawing/2014/main" id="{FBEFC9B4-9DA4-46C2-B2A1-6781C1C13AB6}"/>
                    </a:ext>
                  </a:extLst>
                </p:cNvPr>
                <p:cNvSpPr txBox="1"/>
                <p:nvPr/>
              </p:nvSpPr>
              <p:spPr>
                <a:xfrm rot="3005456">
                  <a:off x="6863500" y="4848167"/>
                  <a:ext cx="1626209" cy="405388"/>
                </a:xfrm>
                <a:prstGeom prst="rect">
                  <a:avLst/>
                </a:prstGeom>
                <a:noFill/>
              </p:spPr>
              <p:txBody>
                <a:bodyPr wrap="square" rtlCol="1">
                  <a:spAutoFit/>
                </a:bodyPr>
                <a:lstStyle/>
                <a:p>
                  <a:pPr algn="ctr"/>
                  <a:r>
                    <a:rPr lang="ar-SA" sz="2200" b="1" dirty="0"/>
                    <a:t>اسم الطالب</a:t>
                  </a:r>
                </a:p>
              </p:txBody>
            </p:sp>
            <p:sp>
              <p:nvSpPr>
                <p:cNvPr id="245" name="مربع نص 244">
                  <a:extLst>
                    <a:ext uri="{FF2B5EF4-FFF2-40B4-BE49-F238E27FC236}">
                      <a16:creationId xmlns:a16="http://schemas.microsoft.com/office/drawing/2014/main" id="{4CF0C511-FB49-43FF-B2E7-6BCB83F93D63}"/>
                    </a:ext>
                  </a:extLst>
                </p:cNvPr>
                <p:cNvSpPr txBox="1"/>
                <p:nvPr/>
              </p:nvSpPr>
              <p:spPr>
                <a:xfrm rot="2398065">
                  <a:off x="7098710" y="4632815"/>
                  <a:ext cx="1692418" cy="389529"/>
                </a:xfrm>
                <a:prstGeom prst="rect">
                  <a:avLst/>
                </a:prstGeom>
                <a:noFill/>
              </p:spPr>
              <p:txBody>
                <a:bodyPr wrap="square" rtlCol="1">
                  <a:spAutoFit/>
                </a:bodyPr>
                <a:lstStyle/>
                <a:p>
                  <a:pPr algn="ctr"/>
                  <a:r>
                    <a:rPr lang="ar-SA" sz="2200" b="1" dirty="0"/>
                    <a:t>اسم الطالب</a:t>
                  </a:r>
                </a:p>
              </p:txBody>
            </p:sp>
            <p:sp>
              <p:nvSpPr>
                <p:cNvPr id="247" name="مربع نص 246">
                  <a:extLst>
                    <a:ext uri="{FF2B5EF4-FFF2-40B4-BE49-F238E27FC236}">
                      <a16:creationId xmlns:a16="http://schemas.microsoft.com/office/drawing/2014/main" id="{3937C2D0-9DDD-46ED-82BA-8C9922B2EEAD}"/>
                    </a:ext>
                  </a:extLst>
                </p:cNvPr>
                <p:cNvSpPr txBox="1"/>
                <p:nvPr/>
              </p:nvSpPr>
              <p:spPr>
                <a:xfrm rot="3424453">
                  <a:off x="6591347" y="5048089"/>
                  <a:ext cx="1626209" cy="405388"/>
                </a:xfrm>
                <a:prstGeom prst="rect">
                  <a:avLst/>
                </a:prstGeom>
                <a:noFill/>
              </p:spPr>
              <p:txBody>
                <a:bodyPr wrap="square" rtlCol="1">
                  <a:spAutoFit/>
                </a:bodyPr>
                <a:lstStyle/>
                <a:p>
                  <a:pPr algn="ctr"/>
                  <a:r>
                    <a:rPr lang="ar-SA" sz="2200" b="1" dirty="0"/>
                    <a:t>اسم الطالب</a:t>
                  </a:r>
                </a:p>
              </p:txBody>
            </p:sp>
            <p:sp>
              <p:nvSpPr>
                <p:cNvPr id="254" name="مربع نص 253">
                  <a:extLst>
                    <a:ext uri="{FF2B5EF4-FFF2-40B4-BE49-F238E27FC236}">
                      <a16:creationId xmlns:a16="http://schemas.microsoft.com/office/drawing/2014/main" id="{1E1AEEF2-78D3-48A7-BA27-81E255B11935}"/>
                    </a:ext>
                  </a:extLst>
                </p:cNvPr>
                <p:cNvSpPr txBox="1"/>
                <p:nvPr/>
              </p:nvSpPr>
              <p:spPr>
                <a:xfrm rot="1858607">
                  <a:off x="7353042" y="4373559"/>
                  <a:ext cx="1692418" cy="389529"/>
                </a:xfrm>
                <a:prstGeom prst="rect">
                  <a:avLst/>
                </a:prstGeom>
                <a:noFill/>
              </p:spPr>
              <p:txBody>
                <a:bodyPr wrap="square" rtlCol="1">
                  <a:spAutoFit/>
                </a:bodyPr>
                <a:lstStyle/>
                <a:p>
                  <a:pPr algn="ctr"/>
                  <a:r>
                    <a:rPr lang="ar-SA" sz="2200" b="1" dirty="0"/>
                    <a:t>اسم الطالب</a:t>
                  </a:r>
                </a:p>
              </p:txBody>
            </p:sp>
            <p:sp>
              <p:nvSpPr>
                <p:cNvPr id="255" name="مربع نص 254">
                  <a:extLst>
                    <a:ext uri="{FF2B5EF4-FFF2-40B4-BE49-F238E27FC236}">
                      <a16:creationId xmlns:a16="http://schemas.microsoft.com/office/drawing/2014/main" id="{C6C0762C-7EF9-4042-BBA0-44A338C74FE5}"/>
                    </a:ext>
                  </a:extLst>
                </p:cNvPr>
                <p:cNvSpPr txBox="1"/>
                <p:nvPr/>
              </p:nvSpPr>
              <p:spPr>
                <a:xfrm rot="1284215">
                  <a:off x="7518146" y="4080635"/>
                  <a:ext cx="1692418" cy="389529"/>
                </a:xfrm>
                <a:prstGeom prst="rect">
                  <a:avLst/>
                </a:prstGeom>
                <a:noFill/>
              </p:spPr>
              <p:txBody>
                <a:bodyPr wrap="square" rtlCol="1">
                  <a:spAutoFit/>
                </a:bodyPr>
                <a:lstStyle/>
                <a:p>
                  <a:pPr algn="ctr"/>
                  <a:r>
                    <a:rPr lang="ar-SA" sz="2200" b="1" dirty="0"/>
                    <a:t>اسم الطالب</a:t>
                  </a:r>
                </a:p>
              </p:txBody>
            </p:sp>
            <p:sp>
              <p:nvSpPr>
                <p:cNvPr id="248" name="مربع نص 247">
                  <a:extLst>
                    <a:ext uri="{FF2B5EF4-FFF2-40B4-BE49-F238E27FC236}">
                      <a16:creationId xmlns:a16="http://schemas.microsoft.com/office/drawing/2014/main" id="{1E300C6E-15F0-4021-B099-15C72F51D3BC}"/>
                    </a:ext>
                  </a:extLst>
                </p:cNvPr>
                <p:cNvSpPr txBox="1"/>
                <p:nvPr/>
              </p:nvSpPr>
              <p:spPr>
                <a:xfrm rot="744003">
                  <a:off x="7606240" y="3714654"/>
                  <a:ext cx="1692418" cy="389529"/>
                </a:xfrm>
                <a:prstGeom prst="rect">
                  <a:avLst/>
                </a:prstGeom>
                <a:noFill/>
              </p:spPr>
              <p:txBody>
                <a:bodyPr wrap="square" rtlCol="1">
                  <a:spAutoFit/>
                </a:bodyPr>
                <a:lstStyle/>
                <a:p>
                  <a:pPr algn="ctr"/>
                  <a:r>
                    <a:rPr lang="ar-SA" sz="2200" b="1" dirty="0"/>
                    <a:t>اسم الطالب</a:t>
                  </a:r>
                </a:p>
              </p:txBody>
            </p:sp>
            <p:sp>
              <p:nvSpPr>
                <p:cNvPr id="249" name="مربع نص 248">
                  <a:extLst>
                    <a:ext uri="{FF2B5EF4-FFF2-40B4-BE49-F238E27FC236}">
                      <a16:creationId xmlns:a16="http://schemas.microsoft.com/office/drawing/2014/main" id="{3B72994D-BAB7-4DFC-9020-953D0250E1AE}"/>
                    </a:ext>
                  </a:extLst>
                </p:cNvPr>
                <p:cNvSpPr txBox="1"/>
                <p:nvPr/>
              </p:nvSpPr>
              <p:spPr>
                <a:xfrm rot="272618">
                  <a:off x="7677303" y="3387284"/>
                  <a:ext cx="1692418" cy="389529"/>
                </a:xfrm>
                <a:prstGeom prst="rect">
                  <a:avLst/>
                </a:prstGeom>
                <a:noFill/>
              </p:spPr>
              <p:txBody>
                <a:bodyPr wrap="square" rtlCol="1">
                  <a:spAutoFit/>
                </a:bodyPr>
                <a:lstStyle/>
                <a:p>
                  <a:pPr algn="ctr"/>
                  <a:r>
                    <a:rPr lang="ar-SA" sz="2200" b="1" dirty="0"/>
                    <a:t>اسم الطالب</a:t>
                  </a:r>
                </a:p>
              </p:txBody>
            </p:sp>
            <p:sp>
              <p:nvSpPr>
                <p:cNvPr id="250" name="مربع نص 249">
                  <a:extLst>
                    <a:ext uri="{FF2B5EF4-FFF2-40B4-BE49-F238E27FC236}">
                      <a16:creationId xmlns:a16="http://schemas.microsoft.com/office/drawing/2014/main" id="{C8DD1F43-D7B1-47E2-928C-420AF556B75B}"/>
                    </a:ext>
                  </a:extLst>
                </p:cNvPr>
                <p:cNvSpPr txBox="1"/>
                <p:nvPr/>
              </p:nvSpPr>
              <p:spPr>
                <a:xfrm rot="21357717">
                  <a:off x="7653811" y="3051743"/>
                  <a:ext cx="1692418" cy="389529"/>
                </a:xfrm>
                <a:prstGeom prst="rect">
                  <a:avLst/>
                </a:prstGeom>
                <a:noFill/>
              </p:spPr>
              <p:txBody>
                <a:bodyPr wrap="square" rtlCol="1">
                  <a:spAutoFit/>
                </a:bodyPr>
                <a:lstStyle/>
                <a:p>
                  <a:pPr algn="ctr"/>
                  <a:r>
                    <a:rPr lang="ar-SA" sz="2200" b="1" dirty="0"/>
                    <a:t>اسم الطالب</a:t>
                  </a:r>
                </a:p>
              </p:txBody>
            </p:sp>
            <p:sp>
              <p:nvSpPr>
                <p:cNvPr id="251" name="مربع نص 250">
                  <a:extLst>
                    <a:ext uri="{FF2B5EF4-FFF2-40B4-BE49-F238E27FC236}">
                      <a16:creationId xmlns:a16="http://schemas.microsoft.com/office/drawing/2014/main" id="{0360CE7C-702D-456E-B2C8-1DA5FB58FC5A}"/>
                    </a:ext>
                  </a:extLst>
                </p:cNvPr>
                <p:cNvSpPr txBox="1"/>
                <p:nvPr/>
              </p:nvSpPr>
              <p:spPr>
                <a:xfrm rot="20730761">
                  <a:off x="7595969" y="2722984"/>
                  <a:ext cx="1692418" cy="389529"/>
                </a:xfrm>
                <a:prstGeom prst="rect">
                  <a:avLst/>
                </a:prstGeom>
                <a:noFill/>
              </p:spPr>
              <p:txBody>
                <a:bodyPr wrap="square" rtlCol="1">
                  <a:spAutoFit/>
                </a:bodyPr>
                <a:lstStyle/>
                <a:p>
                  <a:pPr algn="ctr"/>
                  <a:r>
                    <a:rPr lang="ar-SA" sz="2200" b="1" dirty="0"/>
                    <a:t>اسم الطالب</a:t>
                  </a:r>
                </a:p>
              </p:txBody>
            </p:sp>
            <p:sp>
              <p:nvSpPr>
                <p:cNvPr id="224" name="مربع نص 223">
                  <a:extLst>
                    <a:ext uri="{FF2B5EF4-FFF2-40B4-BE49-F238E27FC236}">
                      <a16:creationId xmlns:a16="http://schemas.microsoft.com/office/drawing/2014/main" id="{8511A000-F07A-4D26-A643-5DDA111554B7}"/>
                    </a:ext>
                  </a:extLst>
                </p:cNvPr>
                <p:cNvSpPr txBox="1"/>
                <p:nvPr/>
              </p:nvSpPr>
              <p:spPr>
                <a:xfrm rot="6290266">
                  <a:off x="4880801" y="5397844"/>
                  <a:ext cx="1626209" cy="405388"/>
                </a:xfrm>
                <a:prstGeom prst="rect">
                  <a:avLst/>
                </a:prstGeom>
                <a:noFill/>
              </p:spPr>
              <p:txBody>
                <a:bodyPr wrap="square" rtlCol="1">
                  <a:spAutoFit/>
                </a:bodyPr>
                <a:lstStyle/>
                <a:p>
                  <a:pPr algn="ctr"/>
                  <a:r>
                    <a:rPr lang="ar-SA" sz="2200" b="1" dirty="0"/>
                    <a:t>اسم الطالب</a:t>
                  </a:r>
                </a:p>
              </p:txBody>
            </p:sp>
            <p:sp>
              <p:nvSpPr>
                <p:cNvPr id="239" name="مربع نص 238">
                  <a:extLst>
                    <a:ext uri="{FF2B5EF4-FFF2-40B4-BE49-F238E27FC236}">
                      <a16:creationId xmlns:a16="http://schemas.microsoft.com/office/drawing/2014/main" id="{C9BFC373-47F1-4956-9A3E-9FFD635137AF}"/>
                    </a:ext>
                  </a:extLst>
                </p:cNvPr>
                <p:cNvSpPr txBox="1"/>
                <p:nvPr/>
              </p:nvSpPr>
              <p:spPr>
                <a:xfrm rot="5205104">
                  <a:off x="5613104" y="5409897"/>
                  <a:ext cx="1626209" cy="405388"/>
                </a:xfrm>
                <a:prstGeom prst="rect">
                  <a:avLst/>
                </a:prstGeom>
                <a:noFill/>
              </p:spPr>
              <p:txBody>
                <a:bodyPr wrap="square" rtlCol="1">
                  <a:spAutoFit/>
                </a:bodyPr>
                <a:lstStyle/>
                <a:p>
                  <a:pPr algn="ctr"/>
                  <a:r>
                    <a:rPr lang="ar-SA" sz="2200" b="1" dirty="0"/>
                    <a:t>اسم الطالب</a:t>
                  </a:r>
                </a:p>
              </p:txBody>
            </p:sp>
            <p:sp>
              <p:nvSpPr>
                <p:cNvPr id="240" name="مربع نص 239">
                  <a:extLst>
                    <a:ext uri="{FF2B5EF4-FFF2-40B4-BE49-F238E27FC236}">
                      <a16:creationId xmlns:a16="http://schemas.microsoft.com/office/drawing/2014/main" id="{631F7D7B-F5A8-4153-B825-CD4F5798A8A4}"/>
                    </a:ext>
                  </a:extLst>
                </p:cNvPr>
                <p:cNvSpPr txBox="1"/>
                <p:nvPr/>
              </p:nvSpPr>
              <p:spPr>
                <a:xfrm rot="5737564">
                  <a:off x="5249618" y="5451531"/>
                  <a:ext cx="1626209" cy="405388"/>
                </a:xfrm>
                <a:prstGeom prst="rect">
                  <a:avLst/>
                </a:prstGeom>
                <a:noFill/>
              </p:spPr>
              <p:txBody>
                <a:bodyPr wrap="square" rtlCol="1">
                  <a:spAutoFit/>
                </a:bodyPr>
                <a:lstStyle/>
                <a:p>
                  <a:pPr algn="ctr"/>
                  <a:r>
                    <a:rPr lang="ar-SA" sz="2200" b="1" dirty="0"/>
                    <a:t>اسم الطالب</a:t>
                  </a:r>
                </a:p>
              </p:txBody>
            </p:sp>
          </p:grpSp>
        </p:grpSp>
      </p:grpSp>
      <p:pic>
        <p:nvPicPr>
          <p:cNvPr id="162" name="رسم 161" descr="السهم: مستقيم">
            <a:extLst>
              <a:ext uri="{FF2B5EF4-FFF2-40B4-BE49-F238E27FC236}">
                <a16:creationId xmlns:a16="http://schemas.microsoft.com/office/drawing/2014/main" id="{C1BD147B-4D95-44B9-9BB3-B9DEFC023A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771225">
            <a:off x="6833672" y="4653415"/>
            <a:ext cx="1358906" cy="1393830"/>
          </a:xfrm>
          <a:prstGeom prst="rect">
            <a:avLst/>
          </a:prstGeom>
        </p:spPr>
      </p:pic>
      <p:sp>
        <p:nvSpPr>
          <p:cNvPr id="411" name="الدائرة">
            <a:extLst>
              <a:ext uri="{FF2B5EF4-FFF2-40B4-BE49-F238E27FC236}">
                <a16:creationId xmlns:a16="http://schemas.microsoft.com/office/drawing/2014/main" id="{A2B8098A-BB8C-410E-8851-D0BD3E473A82}"/>
              </a:ext>
            </a:extLst>
          </p:cNvPr>
          <p:cNvSpPr/>
          <p:nvPr/>
        </p:nvSpPr>
        <p:spPr>
          <a:xfrm>
            <a:off x="3795664" y="2761139"/>
            <a:ext cx="1352367" cy="1335033"/>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path>
            </a:pathLst>
          </a:custGeom>
          <a:solidFill>
            <a:srgbClr val="00206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endParaRPr lang="ar-SA" sz="100" b="1" dirty="0">
              <a:solidFill>
                <a:schemeClr val="bg1"/>
              </a:solidFill>
              <a:latin typeface="Asmaa Font" panose="00000500000000000000" pitchFamily="50" charset="-78"/>
              <a:cs typeface="Asmaa Font" panose="00000500000000000000" pitchFamily="50" charset="-78"/>
            </a:endParaRPr>
          </a:p>
          <a:p>
            <a:pPr algn="ctr"/>
            <a:endParaRPr lang="ar-SA" sz="100" b="1" dirty="0">
              <a:solidFill>
                <a:schemeClr val="bg1"/>
              </a:solidFill>
              <a:latin typeface="Asmaa Font" panose="00000500000000000000" pitchFamily="50" charset="-78"/>
              <a:cs typeface="Asmaa Font" panose="00000500000000000000" pitchFamily="50" charset="-78"/>
            </a:endParaRPr>
          </a:p>
          <a:p>
            <a:pPr algn="ctr"/>
            <a:endParaRPr lang="ar-SA" sz="100" b="1" dirty="0">
              <a:solidFill>
                <a:schemeClr val="bg1"/>
              </a:solidFill>
              <a:latin typeface="Asmaa Font" panose="00000500000000000000" pitchFamily="50" charset="-78"/>
              <a:cs typeface="Asmaa Font" panose="00000500000000000000" pitchFamily="50" charset="-78"/>
            </a:endParaRPr>
          </a:p>
          <a:p>
            <a:pPr algn="ctr"/>
            <a:endParaRPr lang="ar-SA" sz="100" b="1" dirty="0">
              <a:solidFill>
                <a:schemeClr val="bg1"/>
              </a:solidFill>
              <a:latin typeface="Asmaa Font" panose="00000500000000000000" pitchFamily="50" charset="-78"/>
              <a:cs typeface="Asmaa Font" panose="00000500000000000000" pitchFamily="50" charset="-78"/>
            </a:endParaRPr>
          </a:p>
          <a:p>
            <a:pPr algn="ctr"/>
            <a:endParaRPr lang="ar-SA" sz="100" b="1" dirty="0">
              <a:solidFill>
                <a:schemeClr val="bg1"/>
              </a:solidFill>
              <a:latin typeface="Asmaa Font" panose="00000500000000000000" pitchFamily="50" charset="-78"/>
              <a:cs typeface="Asmaa Font" panose="00000500000000000000" pitchFamily="50" charset="-78"/>
            </a:endParaRPr>
          </a:p>
          <a:p>
            <a:pPr algn="ctr"/>
            <a:endParaRPr lang="ar-SA" sz="100" b="1" dirty="0">
              <a:solidFill>
                <a:schemeClr val="bg1"/>
              </a:solidFill>
              <a:latin typeface="Asmaa Font" panose="00000500000000000000" pitchFamily="50" charset="-78"/>
              <a:cs typeface="Asmaa Font" panose="00000500000000000000" pitchFamily="50" charset="-78"/>
            </a:endParaRPr>
          </a:p>
          <a:p>
            <a:pPr algn="ctr"/>
            <a:endParaRPr lang="ar-SA" sz="100" b="1" dirty="0">
              <a:solidFill>
                <a:schemeClr val="bg1"/>
              </a:solidFill>
              <a:latin typeface="Asmaa Font" panose="00000500000000000000" pitchFamily="50" charset="-78"/>
              <a:cs typeface="Asmaa Font" panose="00000500000000000000" pitchFamily="50" charset="-78"/>
            </a:endParaRPr>
          </a:p>
          <a:p>
            <a:pPr algn="ctr"/>
            <a:endParaRPr lang="ar-SA" sz="100" b="1" dirty="0">
              <a:solidFill>
                <a:schemeClr val="bg1"/>
              </a:solidFill>
              <a:latin typeface="Asmaa Font" panose="00000500000000000000" pitchFamily="50" charset="-78"/>
              <a:cs typeface="Asmaa Font" panose="00000500000000000000" pitchFamily="50" charset="-78"/>
            </a:endParaRPr>
          </a:p>
          <a:p>
            <a:pPr algn="ctr"/>
            <a:endParaRPr lang="ar-SA" sz="100" b="1" dirty="0">
              <a:solidFill>
                <a:schemeClr val="bg1"/>
              </a:solidFill>
              <a:latin typeface="Asmaa Font" panose="00000500000000000000" pitchFamily="50" charset="-78"/>
              <a:cs typeface="Asmaa Font" panose="00000500000000000000" pitchFamily="50" charset="-78"/>
            </a:endParaRPr>
          </a:p>
          <a:p>
            <a:pPr algn="ctr"/>
            <a:r>
              <a:rPr lang="ar-SA" sz="3000" b="1" dirty="0">
                <a:solidFill>
                  <a:srgbClr val="FFBB02"/>
                </a:solidFill>
                <a:latin typeface="Asmaa Font" panose="00000500000000000000" pitchFamily="50" charset="-78"/>
                <a:cs typeface="Asmaa Font" panose="00000500000000000000" pitchFamily="50" charset="-78"/>
              </a:rPr>
              <a:t>اضغط </a:t>
            </a:r>
          </a:p>
          <a:p>
            <a:pPr algn="ctr"/>
            <a:r>
              <a:rPr lang="ar-SA" sz="3000" b="1" dirty="0">
                <a:solidFill>
                  <a:srgbClr val="FFBB02"/>
                </a:solidFill>
                <a:latin typeface="Asmaa Font" panose="00000500000000000000" pitchFamily="50" charset="-78"/>
                <a:cs typeface="Asmaa Font" panose="00000500000000000000" pitchFamily="50" charset="-78"/>
              </a:rPr>
              <a:t>هنا</a:t>
            </a:r>
            <a:endParaRPr lang="en-GB" sz="3000" b="1" dirty="0">
              <a:solidFill>
                <a:srgbClr val="FFBB02"/>
              </a:solidFill>
              <a:latin typeface="Asmaa Font" panose="00000500000000000000" pitchFamily="50" charset="-78"/>
              <a:cs typeface="Asmaa Font" panose="00000500000000000000" pitchFamily="50" charset="-78"/>
            </a:endParaRPr>
          </a:p>
        </p:txBody>
      </p:sp>
      <p:sp>
        <p:nvSpPr>
          <p:cNvPr id="5" name="مستطيل 4">
            <a:extLst>
              <a:ext uri="{FF2B5EF4-FFF2-40B4-BE49-F238E27FC236}">
                <a16:creationId xmlns:a16="http://schemas.microsoft.com/office/drawing/2014/main" id="{4C40F4E9-A528-4A06-BB35-EEB7F26B5743}"/>
              </a:ext>
            </a:extLst>
          </p:cNvPr>
          <p:cNvSpPr/>
          <p:nvPr/>
        </p:nvSpPr>
        <p:spPr>
          <a:xfrm>
            <a:off x="378824" y="369500"/>
            <a:ext cx="8386354" cy="6119000"/>
          </a:xfrm>
          <a:prstGeom prst="rect">
            <a:avLst/>
          </a:prstGeom>
          <a:noFill/>
          <a:ln w="57150">
            <a:solidFill>
              <a:srgbClr val="01010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407093370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1"/>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250" fill="hold"/>
                                        <p:tgtEl>
                                          <p:spTgt spid="41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7"/>
                                        </p:tgtEl>
                                        <p:attrNameLst>
                                          <p:attrName>style.visibility</p:attrName>
                                        </p:attrNameLst>
                                      </p:cBhvr>
                                      <p:to>
                                        <p:strVal val="visible"/>
                                      </p:to>
                                    </p:set>
                                  </p:childTnLst>
                                </p:cTn>
                              </p:par>
                            </p:childTnLst>
                          </p:cTn>
                        </p:par>
                      </p:childTnLst>
                    </p:cTn>
                  </p:par>
                </p:childTnLst>
              </p:cTn>
              <p:nextCondLst>
                <p:cond evt="onClick" delay="0">
                  <p:tgtEl>
                    <p:spTgt spid="411"/>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واجهة">
  <a:themeElements>
    <a:clrScheme name="واجهة">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واجهة">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جهة">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TotalTime>
  <Words>676</Words>
  <Application>Microsoft Office PowerPoint</Application>
  <PresentationFormat>شاشة عريضة</PresentationFormat>
  <Paragraphs>286</Paragraphs>
  <Slides>10</Slides>
  <Notes>1</Notes>
  <HiddenSlides>0</HiddenSlides>
  <MMClips>0</MMClips>
  <ScaleCrop>false</ScaleCrop>
  <HeadingPairs>
    <vt:vector size="6" baseType="variant">
      <vt:variant>
        <vt:lpstr>الخطوط المستخدمة</vt:lpstr>
      </vt:variant>
      <vt:variant>
        <vt:i4>15</vt:i4>
      </vt:variant>
      <vt:variant>
        <vt:lpstr>نسق</vt:lpstr>
      </vt:variant>
      <vt:variant>
        <vt:i4>2</vt:i4>
      </vt:variant>
      <vt:variant>
        <vt:lpstr>عناوين الشرائح</vt:lpstr>
      </vt:variant>
      <vt:variant>
        <vt:i4>10</vt:i4>
      </vt:variant>
    </vt:vector>
  </HeadingPairs>
  <TitlesOfParts>
    <vt:vector size="27" baseType="lpstr">
      <vt:lpstr>Arial</vt:lpstr>
      <vt:lpstr>Asmaa Font</vt:lpstr>
      <vt:lpstr>Calibri</vt:lpstr>
      <vt:lpstr>Calibri Light</vt:lpstr>
      <vt:lpstr>DIN NEXTTM ARABIC</vt:lpstr>
      <vt:lpstr>Kharabeesh Font</vt:lpstr>
      <vt:lpstr>Monadi</vt:lpstr>
      <vt:lpstr>Roboto</vt:lpstr>
      <vt:lpstr>Trebuchet MS</vt:lpstr>
      <vt:lpstr>TS Rotger</vt:lpstr>
      <vt:lpstr>TS Rotger Black</vt:lpstr>
      <vt:lpstr>TS Rotger Bold</vt:lpstr>
      <vt:lpstr>TS Split Black</vt:lpstr>
      <vt:lpstr>Wingdings</vt:lpstr>
      <vt:lpstr>Wingdings 3</vt:lpstr>
      <vt:lpstr>نسق Office</vt:lpstr>
      <vt:lpstr>واجهة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Ahmad Saleh</dc:creator>
  <cp:lastModifiedBy>بندر الحارثي</cp:lastModifiedBy>
  <cp:revision>67</cp:revision>
  <dcterms:created xsi:type="dcterms:W3CDTF">2021-04-07T19:42:48Z</dcterms:created>
  <dcterms:modified xsi:type="dcterms:W3CDTF">2021-08-27T12:02:23Z</dcterms:modified>
</cp:coreProperties>
</file>