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7" r:id="rId3"/>
    <p:sldId id="276" r:id="rId4"/>
    <p:sldId id="277" r:id="rId5"/>
    <p:sldId id="278" r:id="rId6"/>
    <p:sldId id="279" r:id="rId7"/>
    <p:sldId id="280" r:id="rId8"/>
    <p:sldId id="288" r:id="rId9"/>
    <p:sldId id="281" r:id="rId10"/>
    <p:sldId id="282" r:id="rId11"/>
    <p:sldId id="283" r:id="rId12"/>
    <p:sldId id="284" r:id="rId13"/>
    <p:sldId id="285" r:id="rId14"/>
    <p:sldId id="286" r:id="rId15"/>
    <p:sldId id="289" r:id="rId16"/>
    <p:sldId id="290" r:id="rId17"/>
    <p:sldId id="291" r:id="rId18"/>
    <p:sldId id="292" r:id="rId19"/>
    <p:sldId id="293" r:id="rId20"/>
    <p:sldId id="302" r:id="rId21"/>
    <p:sldId id="294" r:id="rId22"/>
    <p:sldId id="295" r:id="rId23"/>
    <p:sldId id="296" r:id="rId24"/>
    <p:sldId id="297" r:id="rId25"/>
    <p:sldId id="298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4380"/>
    <p:restoredTop sz="94660"/>
  </p:normalViewPr>
  <p:slideViewPr>
    <p:cSldViewPr>
      <p:cViewPr varScale="1">
        <p:scale>
          <a:sx n="48" d="100"/>
          <a:sy n="48" d="100"/>
        </p:scale>
        <p:origin x="-11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23/09/1433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500166" y="2643182"/>
            <a:ext cx="5572164" cy="1464231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8000" b="1" dirty="0" err="1" smtClean="0">
                <a:solidFill>
                  <a:srgbClr val="FF0000"/>
                </a:solidFill>
              </a:rPr>
              <a:t>غرزة</a:t>
            </a:r>
            <a:r>
              <a:rPr lang="ar-EG" sz="8000" b="1" dirty="0" smtClean="0">
                <a:solidFill>
                  <a:srgbClr val="FF0000"/>
                </a:solidFill>
              </a:rPr>
              <a:t> </a:t>
            </a:r>
            <a:r>
              <a:rPr lang="ar-EG" sz="8000" b="1" dirty="0" err="1" smtClean="0">
                <a:solidFill>
                  <a:srgbClr val="FF0000"/>
                </a:solidFill>
              </a:rPr>
              <a:t>الكروشية</a:t>
            </a:r>
            <a:endParaRPr lang="ar-EG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85759"/>
            <a:ext cx="8643998" cy="611507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59" y="142852"/>
            <a:ext cx="8643998" cy="642942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80972"/>
            <a:ext cx="8643998" cy="63913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67748" cy="635798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82040" cy="628654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353435" cy="450059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28860" y="214290"/>
            <a:ext cx="4357718" cy="769441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400" b="1" dirty="0" smtClean="0"/>
              <a:t>أشكال </a:t>
            </a:r>
            <a:r>
              <a:rPr lang="ar-EG" sz="4400" b="1" dirty="0" err="1" smtClean="0"/>
              <a:t>الغرزة</a:t>
            </a:r>
            <a:r>
              <a:rPr lang="ar-EG" sz="4400" b="1" dirty="0" smtClean="0"/>
              <a:t> العمودية </a:t>
            </a:r>
            <a:endParaRPr lang="ar-SA" sz="4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81" y="1785926"/>
            <a:ext cx="8439161" cy="435771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423860"/>
            <a:ext cx="8643998" cy="593409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428604"/>
            <a:ext cx="8643998" cy="600079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60" y="214290"/>
            <a:ext cx="8643998" cy="642942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/>
          <p:nvPr/>
        </p:nvSpPr>
        <p:spPr>
          <a:xfrm>
            <a:off x="6286512" y="142852"/>
            <a:ext cx="2428892" cy="1275457"/>
          </a:xfrm>
          <a:prstGeom prst="flowChartPunchedTape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err="1" smtClean="0"/>
              <a:t>الكروشية</a:t>
            </a:r>
            <a:r>
              <a:rPr lang="ar-EG" sz="4400" b="1" dirty="0" smtClean="0"/>
              <a:t> :</a:t>
            </a:r>
            <a:endParaRPr lang="ar-SA" sz="4400" dirty="0"/>
          </a:p>
        </p:txBody>
      </p:sp>
      <p:sp>
        <p:nvSpPr>
          <p:cNvPr id="3" name="مستطيل 2"/>
          <p:cNvSpPr/>
          <p:nvPr/>
        </p:nvSpPr>
        <p:spPr>
          <a:xfrm>
            <a:off x="785786" y="2002216"/>
            <a:ext cx="8001056" cy="1569660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نوع من أشغال الإبرة اليدوية المحبوك بإبرة معقوفة .</a:t>
            </a:r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2000232" y="2083242"/>
            <a:ext cx="5857916" cy="1600438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8800" b="1" dirty="0" smtClean="0">
                <a:solidFill>
                  <a:srgbClr val="FF0000"/>
                </a:solidFill>
              </a:rPr>
              <a:t>تطبيقات عامة</a:t>
            </a:r>
            <a:endParaRPr lang="ar-EG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0174"/>
            <a:ext cx="8643951" cy="642942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14348" y="214290"/>
            <a:ext cx="8143932" cy="769441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2- اقترحي حلا اقتصاديا للمشكلات التالية :</a:t>
            </a:r>
            <a:endParaRPr lang="ar-SA" sz="4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381" y="1714488"/>
            <a:ext cx="8505839" cy="457203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42976" y="214290"/>
            <a:ext cx="7286676" cy="769441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3- اختاري الحل الأفضل لكل مما يلي :</a:t>
            </a:r>
            <a:endParaRPr lang="ar-SA" sz="4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59" y="1285860"/>
            <a:ext cx="8643998" cy="53578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98" y="214314"/>
            <a:ext cx="8643998" cy="635795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42976" y="214290"/>
            <a:ext cx="7286676" cy="1446550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5- صلي بين كل أداة في العمود الأول والفائدة منها في العمود الثاني :</a:t>
            </a:r>
            <a:endParaRPr lang="ar-SA" sz="4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885958"/>
            <a:ext cx="8572560" cy="475775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928926" y="341635"/>
            <a:ext cx="3357586" cy="1015663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6000" b="1" dirty="0" smtClean="0"/>
              <a:t>استعمالاته :</a:t>
            </a:r>
            <a:endParaRPr lang="ar-SA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61711"/>
            <a:ext cx="8643998" cy="485778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214810" y="214290"/>
            <a:ext cx="4214842" cy="769441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400" b="1" dirty="0" smtClean="0"/>
              <a:t>الأدوات المستخدمة :</a:t>
            </a:r>
            <a:endParaRPr lang="ar-SA" sz="4400" dirty="0"/>
          </a:p>
        </p:txBody>
      </p:sp>
      <p:sp>
        <p:nvSpPr>
          <p:cNvPr id="3" name="مستطيل 2"/>
          <p:cNvSpPr/>
          <p:nvPr/>
        </p:nvSpPr>
        <p:spPr>
          <a:xfrm>
            <a:off x="785786" y="2002216"/>
            <a:ext cx="8001056" cy="1569660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إبرة </a:t>
            </a:r>
            <a:r>
              <a:rPr lang="ar-EG" sz="4800" b="1" dirty="0" err="1" smtClean="0"/>
              <a:t>الكروشية</a:t>
            </a:r>
            <a:r>
              <a:rPr lang="ar-EG" sz="4800" b="1" dirty="0" smtClean="0"/>
              <a:t> – خيوط </a:t>
            </a:r>
            <a:r>
              <a:rPr lang="ar-EG" sz="4800" b="1" dirty="0" err="1" smtClean="0"/>
              <a:t>الكروشية</a:t>
            </a:r>
            <a:r>
              <a:rPr lang="ar-EG" sz="4800" b="1" dirty="0" smtClean="0"/>
              <a:t> – إبرة الخياطة – الخيط – المقص .</a:t>
            </a:r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14480" y="214290"/>
            <a:ext cx="6143668" cy="830997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القواعد العامة لعمل </a:t>
            </a:r>
            <a:r>
              <a:rPr lang="ar-EG" sz="4800" b="1" dirty="0" err="1" smtClean="0"/>
              <a:t>الكروشية</a:t>
            </a:r>
            <a:r>
              <a:rPr lang="ar-EG" sz="4800" b="1" dirty="0" smtClean="0"/>
              <a:t> </a:t>
            </a:r>
            <a:endParaRPr lang="ar-SA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09680"/>
            <a:ext cx="8634427" cy="536259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643042" y="214290"/>
            <a:ext cx="6215106" cy="830997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4800" b="1" dirty="0" smtClean="0"/>
              <a:t>إرشادات عامة لعمل </a:t>
            </a:r>
            <a:r>
              <a:rPr lang="ar-EG" sz="4800" b="1" dirty="0" err="1" smtClean="0"/>
              <a:t>الكروشية</a:t>
            </a:r>
            <a:r>
              <a:rPr lang="ar-EG" sz="4800" b="1" dirty="0" smtClean="0"/>
              <a:t> </a:t>
            </a:r>
            <a:endParaRPr lang="ar-SA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82039" cy="521497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643174" y="214290"/>
            <a:ext cx="4071966" cy="923330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5400" b="1" dirty="0" smtClean="0"/>
              <a:t>أنواع </a:t>
            </a:r>
            <a:r>
              <a:rPr lang="ar-EG" sz="5400" b="1" dirty="0" err="1" smtClean="0"/>
              <a:t>الكروشية</a:t>
            </a:r>
            <a:r>
              <a:rPr lang="ar-EG" sz="5400" b="1" dirty="0" smtClean="0"/>
              <a:t> </a:t>
            </a:r>
            <a:endParaRPr lang="ar-SA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8482025" cy="335758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643174" y="214290"/>
            <a:ext cx="4071966" cy="923330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5400" b="1" dirty="0" err="1" smtClean="0"/>
              <a:t>غرزة</a:t>
            </a:r>
            <a:r>
              <a:rPr lang="ar-EG" sz="5400" b="1" dirty="0" smtClean="0"/>
              <a:t> </a:t>
            </a:r>
            <a:r>
              <a:rPr lang="ar-EG" sz="5400" b="1" dirty="0" err="1" smtClean="0"/>
              <a:t>الكروشية</a:t>
            </a:r>
            <a:r>
              <a:rPr lang="ar-EG" sz="5400" b="1" dirty="0" smtClean="0"/>
              <a:t> </a:t>
            </a:r>
            <a:endParaRPr lang="ar-SA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13281"/>
            <a:ext cx="8572515" cy="515899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643998" cy="450059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77</Words>
  <PresentationFormat>عرض على الشاشة (3:4)‏</PresentationFormat>
  <Paragraphs>15</Paragraphs>
  <Slides>25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Admin</cp:lastModifiedBy>
  <cp:revision>12</cp:revision>
  <dcterms:modified xsi:type="dcterms:W3CDTF">2012-08-10T01:34:23Z</dcterms:modified>
</cp:coreProperties>
</file>